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4"/>
  </p:sldMasterIdLst>
  <p:notesMasterIdLst>
    <p:notesMasterId r:id="rId48"/>
  </p:notesMasterIdLst>
  <p:sldIdLst>
    <p:sldId id="256" r:id="rId5"/>
    <p:sldId id="259" r:id="rId6"/>
    <p:sldId id="305" r:id="rId7"/>
    <p:sldId id="306" r:id="rId8"/>
    <p:sldId id="260" r:id="rId9"/>
    <p:sldId id="262" r:id="rId10"/>
    <p:sldId id="304" r:id="rId11"/>
    <p:sldId id="342" r:id="rId12"/>
    <p:sldId id="322" r:id="rId13"/>
    <p:sldId id="354" r:id="rId14"/>
    <p:sldId id="353" r:id="rId15"/>
    <p:sldId id="329" r:id="rId16"/>
    <p:sldId id="328" r:id="rId17"/>
    <p:sldId id="327" r:id="rId18"/>
    <p:sldId id="326" r:id="rId19"/>
    <p:sldId id="325" r:id="rId20"/>
    <p:sldId id="269" r:id="rId21"/>
    <p:sldId id="323" r:id="rId22"/>
    <p:sldId id="320" r:id="rId23"/>
    <p:sldId id="266" r:id="rId24"/>
    <p:sldId id="275" r:id="rId25"/>
    <p:sldId id="369" r:id="rId26"/>
    <p:sldId id="370" r:id="rId27"/>
    <p:sldId id="365" r:id="rId28"/>
    <p:sldId id="366" r:id="rId29"/>
    <p:sldId id="309" r:id="rId30"/>
    <p:sldId id="367" r:id="rId31"/>
    <p:sldId id="363" r:id="rId32"/>
    <p:sldId id="364" r:id="rId33"/>
    <p:sldId id="271" r:id="rId34"/>
    <p:sldId id="311" r:id="rId35"/>
    <p:sldId id="312" r:id="rId36"/>
    <p:sldId id="313" r:id="rId37"/>
    <p:sldId id="314" r:id="rId38"/>
    <p:sldId id="316" r:id="rId39"/>
    <p:sldId id="317" r:id="rId40"/>
    <p:sldId id="376" r:id="rId41"/>
    <p:sldId id="371" r:id="rId42"/>
    <p:sldId id="375" r:id="rId43"/>
    <p:sldId id="374" r:id="rId44"/>
    <p:sldId id="373" r:id="rId45"/>
    <p:sldId id="372" r:id="rId46"/>
    <p:sldId id="274" r:id="rId47"/>
  </p:sldIdLst>
  <p:sldSz cx="9144000" cy="5143500" type="screen16x9"/>
  <p:notesSz cx="6858000" cy="9144000"/>
  <p:embeddedFontLst>
    <p:embeddedFont>
      <p:font typeface="Anton" pitchFamily="2" charset="0"/>
      <p:regular r:id="rId49"/>
    </p:embeddedFont>
    <p:embeddedFont>
      <p:font typeface="Arial Black" panose="020B0A04020102020204" pitchFamily="34" charset="0"/>
      <p:bold r:id="rId50"/>
    </p:embeddedFont>
    <p:embeddedFont>
      <p:font typeface="Barlow" panose="00000500000000000000" pitchFamily="2" charset="0"/>
      <p:regular r:id="rId51"/>
      <p:bold r:id="rId52"/>
      <p:italic r:id="rId53"/>
      <p:boldItalic r:id="rId54"/>
    </p:embeddedFont>
    <p:embeddedFont>
      <p:font typeface="Congenial Black" panose="02000503040000020004" pitchFamily="2" charset="0"/>
      <p:bold r:id="rId55"/>
      <p:boldItalic r:id="rId56"/>
    </p:embeddedFont>
    <p:embeddedFont>
      <p:font typeface="Fjalla One" panose="02000506040000020004" pitchFamily="2" charset="0"/>
      <p:regular r:id="rId57"/>
    </p:embeddedFont>
    <p:embeddedFont>
      <p:font typeface="Josefin Slab" pitchFamily="2" charset="0"/>
      <p:regular r:id="rId58"/>
      <p:bold r:id="rId59"/>
      <p:italic r:id="rId60"/>
      <p:boldItalic r:id="rId61"/>
    </p:embeddedFont>
    <p:embeddedFont>
      <p:font typeface="Staatliches" pitchFamily="2" charset="0"/>
      <p:regular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D06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FB2314-1F2A-4CD5-B59F-6460F5D1C0DE}" v="823" dt="2023-04-20T17:52:49.620"/>
    <p1510:client id="{630477A3-AB76-FA78-6B32-55F423DFE524}" v="12" dt="2023-04-20T17:29:59.229"/>
    <p1510:client id="{85363190-1331-3A88-489A-47B817F7FC56}" v="136" dt="2023-04-20T17:19:01.987"/>
    <p1510:client id="{B47B2DB4-9A09-FD21-D172-EDC4D99A6869}" v="46" dt="2023-04-20T12:14:58.999"/>
  </p1510:revLst>
</p1510:revInfo>
</file>

<file path=ppt/tableStyles.xml><?xml version="1.0" encoding="utf-8"?>
<a:tblStyleLst xmlns:a="http://schemas.openxmlformats.org/drawingml/2006/main" def="{0FE09AB3-F2A5-4E26-9CB8-6B4B0530AB30}">
  <a:tblStyle styleId="{0FE09AB3-F2A5-4E26-9CB8-6B4B0530AB3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6" autoAdjust="0"/>
    <p:restoredTop sz="95033" autoAdjust="0"/>
  </p:normalViewPr>
  <p:slideViewPr>
    <p:cSldViewPr snapToGrid="0">
      <p:cViewPr>
        <p:scale>
          <a:sx n="100" d="100"/>
          <a:sy n="100" d="100"/>
        </p:scale>
        <p:origin x="970" y="37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font" Target="fonts/font2.fntdata"/><Relationship Id="rId55" Type="http://schemas.openxmlformats.org/officeDocument/2006/relationships/font" Target="fonts/font7.fntdata"/><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5.fntdata"/><Relationship Id="rId58" Type="http://schemas.openxmlformats.org/officeDocument/2006/relationships/font" Target="fonts/font10.fntdata"/><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font" Target="fonts/font13.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56" Type="http://schemas.openxmlformats.org/officeDocument/2006/relationships/font" Target="fonts/font8.fntdata"/><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font" Target="fonts/font3.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11.fntdata"/><Relationship Id="rId67"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6.fntdata"/><Relationship Id="rId62" Type="http://schemas.openxmlformats.org/officeDocument/2006/relationships/font" Target="fonts/font14.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1.fntdata"/><Relationship Id="rId57" Type="http://schemas.openxmlformats.org/officeDocument/2006/relationships/font" Target="fonts/font9.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4.fntdata"/><Relationship Id="rId60" Type="http://schemas.openxmlformats.org/officeDocument/2006/relationships/font" Target="fonts/font12.fntdata"/><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Shah" userId="09f0fd61-6b86-4661-b86c-1b6ee46cae57" providerId="ADAL" clId="{205B81EC-B703-49FB-8763-B9B8C8B37C2B}"/>
    <pc:docChg chg="undo redo custSel addSld delSld modSld sldOrd">
      <pc:chgData name="HarshShah" userId="09f0fd61-6b86-4661-b86c-1b6ee46cae57" providerId="ADAL" clId="{205B81EC-B703-49FB-8763-B9B8C8B37C2B}" dt="2023-04-21T03:30:16.197" v="800" actId="2696"/>
      <pc:docMkLst>
        <pc:docMk/>
      </pc:docMkLst>
      <pc:sldChg chg="modSp mod">
        <pc:chgData name="HarshShah" userId="09f0fd61-6b86-4661-b86c-1b6ee46cae57" providerId="ADAL" clId="{205B81EC-B703-49FB-8763-B9B8C8B37C2B}" dt="2023-04-21T03:20:35.194" v="751" actId="20577"/>
        <pc:sldMkLst>
          <pc:docMk/>
          <pc:sldMk cId="0" sldId="256"/>
        </pc:sldMkLst>
        <pc:spChg chg="mod">
          <ac:chgData name="HarshShah" userId="09f0fd61-6b86-4661-b86c-1b6ee46cae57" providerId="ADAL" clId="{205B81EC-B703-49FB-8763-B9B8C8B37C2B}" dt="2023-04-21T03:20:35.194" v="751" actId="20577"/>
          <ac:spMkLst>
            <pc:docMk/>
            <pc:sldMk cId="0" sldId="256"/>
            <ac:spMk id="197" creationId="{00000000-0000-0000-0000-000000000000}"/>
          </ac:spMkLst>
        </pc:spChg>
      </pc:sldChg>
      <pc:sldChg chg="modSp mod">
        <pc:chgData name="HarshShah" userId="09f0fd61-6b86-4661-b86c-1b6ee46cae57" providerId="ADAL" clId="{205B81EC-B703-49FB-8763-B9B8C8B37C2B}" dt="2023-04-20T19:02:43.108" v="582" actId="1076"/>
        <pc:sldMkLst>
          <pc:docMk/>
          <pc:sldMk cId="0" sldId="259"/>
        </pc:sldMkLst>
        <pc:grpChg chg="mod">
          <ac:chgData name="HarshShah" userId="09f0fd61-6b86-4661-b86c-1b6ee46cae57" providerId="ADAL" clId="{205B81EC-B703-49FB-8763-B9B8C8B37C2B}" dt="2023-04-20T19:02:43.108" v="582" actId="1076"/>
          <ac:grpSpMkLst>
            <pc:docMk/>
            <pc:sldMk cId="0" sldId="259"/>
            <ac:grpSpMk id="2" creationId="{CA55F7FB-A3E5-DB4D-CE50-F6EE5276C7CB}"/>
          </ac:grpSpMkLst>
        </pc:grpChg>
        <pc:grpChg chg="mod">
          <ac:chgData name="HarshShah" userId="09f0fd61-6b86-4661-b86c-1b6ee46cae57" providerId="ADAL" clId="{205B81EC-B703-49FB-8763-B9B8C8B37C2B}" dt="2023-04-20T19:02:43.108" v="582" actId="1076"/>
          <ac:grpSpMkLst>
            <pc:docMk/>
            <pc:sldMk cId="0" sldId="259"/>
            <ac:grpSpMk id="41" creationId="{75EB1F11-8DA5-31C0-6D8E-C10DA46B5EDB}"/>
          </ac:grpSpMkLst>
        </pc:grpChg>
      </pc:sldChg>
      <pc:sldChg chg="modSp mod">
        <pc:chgData name="HarshShah" userId="09f0fd61-6b86-4661-b86c-1b6ee46cae57" providerId="ADAL" clId="{205B81EC-B703-49FB-8763-B9B8C8B37C2B}" dt="2023-04-21T03:28:50.533" v="798" actId="20577"/>
        <pc:sldMkLst>
          <pc:docMk/>
          <pc:sldMk cId="0" sldId="260"/>
        </pc:sldMkLst>
        <pc:graphicFrameChg chg="mod modGraphic">
          <ac:chgData name="HarshShah" userId="09f0fd61-6b86-4661-b86c-1b6ee46cae57" providerId="ADAL" clId="{205B81EC-B703-49FB-8763-B9B8C8B37C2B}" dt="2023-04-21T03:28:50.533" v="798" actId="20577"/>
          <ac:graphicFrameMkLst>
            <pc:docMk/>
            <pc:sldMk cId="0" sldId="260"/>
            <ac:graphicFrameMk id="710" creationId="{26F5FA7A-00C1-3BDA-52E0-A8962BAB467E}"/>
          </ac:graphicFrameMkLst>
        </pc:graphicFrameChg>
      </pc:sldChg>
      <pc:sldChg chg="modSp mod">
        <pc:chgData name="HarshShah" userId="09f0fd61-6b86-4661-b86c-1b6ee46cae57" providerId="ADAL" clId="{205B81EC-B703-49FB-8763-B9B8C8B37C2B}" dt="2023-04-20T19:09:26.563" v="621" actId="20577"/>
        <pc:sldMkLst>
          <pc:docMk/>
          <pc:sldMk cId="843677867" sldId="266"/>
        </pc:sldMkLst>
        <pc:spChg chg="mod">
          <ac:chgData name="HarshShah" userId="09f0fd61-6b86-4661-b86c-1b6ee46cae57" providerId="ADAL" clId="{205B81EC-B703-49FB-8763-B9B8C8B37C2B}" dt="2023-04-20T19:09:26.563" v="621" actId="20577"/>
          <ac:spMkLst>
            <pc:docMk/>
            <pc:sldMk cId="843677867" sldId="266"/>
            <ac:spMk id="919" creationId="{00000000-0000-0000-0000-000000000000}"/>
          </ac:spMkLst>
        </pc:spChg>
        <pc:spChg chg="mod">
          <ac:chgData name="HarshShah" userId="09f0fd61-6b86-4661-b86c-1b6ee46cae57" providerId="ADAL" clId="{205B81EC-B703-49FB-8763-B9B8C8B37C2B}" dt="2023-04-20T19:09:23.273" v="617" actId="20577"/>
          <ac:spMkLst>
            <pc:docMk/>
            <pc:sldMk cId="843677867" sldId="266"/>
            <ac:spMk id="920" creationId="{00000000-0000-0000-0000-000000000000}"/>
          </ac:spMkLst>
        </pc:spChg>
      </pc:sldChg>
      <pc:sldChg chg="modSp mod">
        <pc:chgData name="HarshShah" userId="09f0fd61-6b86-4661-b86c-1b6ee46cae57" providerId="ADAL" clId="{205B81EC-B703-49FB-8763-B9B8C8B37C2B}" dt="2023-04-20T18:31:21.614" v="232" actId="20577"/>
        <pc:sldMkLst>
          <pc:docMk/>
          <pc:sldMk cId="0" sldId="269"/>
        </pc:sldMkLst>
        <pc:spChg chg="mod">
          <ac:chgData name="HarshShah" userId="09f0fd61-6b86-4661-b86c-1b6ee46cae57" providerId="ADAL" clId="{205B81EC-B703-49FB-8763-B9B8C8B37C2B}" dt="2023-04-20T18:31:21.614" v="232" actId="20577"/>
          <ac:spMkLst>
            <pc:docMk/>
            <pc:sldMk cId="0" sldId="269"/>
            <ac:spMk id="988" creationId="{00000000-0000-0000-0000-000000000000}"/>
          </ac:spMkLst>
        </pc:spChg>
      </pc:sldChg>
      <pc:sldChg chg="addSp delSp modSp mod">
        <pc:chgData name="HarshShah" userId="09f0fd61-6b86-4661-b86c-1b6ee46cae57" providerId="ADAL" clId="{205B81EC-B703-49FB-8763-B9B8C8B37C2B}" dt="2023-04-20T19:13:16.636" v="706" actId="1036"/>
        <pc:sldMkLst>
          <pc:docMk/>
          <pc:sldMk cId="0" sldId="274"/>
        </pc:sldMkLst>
        <pc:spChg chg="add del mod">
          <ac:chgData name="HarshShah" userId="09f0fd61-6b86-4661-b86c-1b6ee46cae57" providerId="ADAL" clId="{205B81EC-B703-49FB-8763-B9B8C8B37C2B}" dt="2023-04-20T18:45:24.363" v="495" actId="478"/>
          <ac:spMkLst>
            <pc:docMk/>
            <pc:sldMk cId="0" sldId="274"/>
            <ac:spMk id="2" creationId="{3FAC1443-9248-29BF-A206-2EE9B4936A48}"/>
          </ac:spMkLst>
        </pc:spChg>
        <pc:spChg chg="add del mod">
          <ac:chgData name="HarshShah" userId="09f0fd61-6b86-4661-b86c-1b6ee46cae57" providerId="ADAL" clId="{205B81EC-B703-49FB-8763-B9B8C8B37C2B}" dt="2023-04-20T18:45:24.363" v="495" actId="478"/>
          <ac:spMkLst>
            <pc:docMk/>
            <pc:sldMk cId="0" sldId="274"/>
            <ac:spMk id="3" creationId="{881AE2CC-F83F-8D3E-DBEB-C3CB3F8A90CA}"/>
          </ac:spMkLst>
        </pc:spChg>
        <pc:spChg chg="mod">
          <ac:chgData name="HarshShah" userId="09f0fd61-6b86-4661-b86c-1b6ee46cae57" providerId="ADAL" clId="{205B81EC-B703-49FB-8763-B9B8C8B37C2B}" dt="2023-04-20T18:44:50.120" v="492"/>
          <ac:spMkLst>
            <pc:docMk/>
            <pc:sldMk cId="0" sldId="274"/>
            <ac:spMk id="5" creationId="{D5892EB6-9603-5F88-D35D-00A182246AD9}"/>
          </ac:spMkLst>
        </pc:spChg>
        <pc:spChg chg="mod">
          <ac:chgData name="HarshShah" userId="09f0fd61-6b86-4661-b86c-1b6ee46cae57" providerId="ADAL" clId="{205B81EC-B703-49FB-8763-B9B8C8B37C2B}" dt="2023-04-20T18:44:50.120" v="492"/>
          <ac:spMkLst>
            <pc:docMk/>
            <pc:sldMk cId="0" sldId="274"/>
            <ac:spMk id="6" creationId="{33821421-AFB7-A819-82FF-696577419936}"/>
          </ac:spMkLst>
        </pc:spChg>
        <pc:spChg chg="mod">
          <ac:chgData name="HarshShah" userId="09f0fd61-6b86-4661-b86c-1b6ee46cae57" providerId="ADAL" clId="{205B81EC-B703-49FB-8763-B9B8C8B37C2B}" dt="2023-04-20T18:44:50.120" v="492"/>
          <ac:spMkLst>
            <pc:docMk/>
            <pc:sldMk cId="0" sldId="274"/>
            <ac:spMk id="7" creationId="{B08EC80C-068A-5424-CB5B-FDDCD2FA6328}"/>
          </ac:spMkLst>
        </pc:spChg>
        <pc:spChg chg="mod">
          <ac:chgData name="HarshShah" userId="09f0fd61-6b86-4661-b86c-1b6ee46cae57" providerId="ADAL" clId="{205B81EC-B703-49FB-8763-B9B8C8B37C2B}" dt="2023-04-20T18:44:50.120" v="492"/>
          <ac:spMkLst>
            <pc:docMk/>
            <pc:sldMk cId="0" sldId="274"/>
            <ac:spMk id="8" creationId="{4B392C29-4657-9360-A3FB-4E0CAA026A42}"/>
          </ac:spMkLst>
        </pc:spChg>
        <pc:spChg chg="mod">
          <ac:chgData name="HarshShah" userId="09f0fd61-6b86-4661-b86c-1b6ee46cae57" providerId="ADAL" clId="{205B81EC-B703-49FB-8763-B9B8C8B37C2B}" dt="2023-04-20T18:44:50.120" v="492"/>
          <ac:spMkLst>
            <pc:docMk/>
            <pc:sldMk cId="0" sldId="274"/>
            <ac:spMk id="9" creationId="{A8206C28-8A0C-7976-ECBF-A72112BEEC23}"/>
          </ac:spMkLst>
        </pc:spChg>
        <pc:spChg chg="mod">
          <ac:chgData name="HarshShah" userId="09f0fd61-6b86-4661-b86c-1b6ee46cae57" providerId="ADAL" clId="{205B81EC-B703-49FB-8763-B9B8C8B37C2B}" dt="2023-04-20T18:44:50.120" v="492"/>
          <ac:spMkLst>
            <pc:docMk/>
            <pc:sldMk cId="0" sldId="274"/>
            <ac:spMk id="10" creationId="{6663A459-48D0-675D-C0B0-5B07E3A4EF61}"/>
          </ac:spMkLst>
        </pc:spChg>
        <pc:spChg chg="mod">
          <ac:chgData name="HarshShah" userId="09f0fd61-6b86-4661-b86c-1b6ee46cae57" providerId="ADAL" clId="{205B81EC-B703-49FB-8763-B9B8C8B37C2B}" dt="2023-04-20T18:44:50.120" v="492"/>
          <ac:spMkLst>
            <pc:docMk/>
            <pc:sldMk cId="0" sldId="274"/>
            <ac:spMk id="11" creationId="{D4920639-97C9-8E9A-B88D-27E55242F15F}"/>
          </ac:spMkLst>
        </pc:spChg>
        <pc:spChg chg="mod">
          <ac:chgData name="HarshShah" userId="09f0fd61-6b86-4661-b86c-1b6ee46cae57" providerId="ADAL" clId="{205B81EC-B703-49FB-8763-B9B8C8B37C2B}" dt="2023-04-20T18:44:50.120" v="492"/>
          <ac:spMkLst>
            <pc:docMk/>
            <pc:sldMk cId="0" sldId="274"/>
            <ac:spMk id="12" creationId="{231D7AAF-15C1-2885-5ABD-0711887E597F}"/>
          </ac:spMkLst>
        </pc:spChg>
        <pc:spChg chg="mod">
          <ac:chgData name="HarshShah" userId="09f0fd61-6b86-4661-b86c-1b6ee46cae57" providerId="ADAL" clId="{205B81EC-B703-49FB-8763-B9B8C8B37C2B}" dt="2023-04-20T18:44:50.120" v="492"/>
          <ac:spMkLst>
            <pc:docMk/>
            <pc:sldMk cId="0" sldId="274"/>
            <ac:spMk id="13" creationId="{5E14C055-E58C-E26D-E437-EED1299F39CC}"/>
          </ac:spMkLst>
        </pc:spChg>
        <pc:spChg chg="mod">
          <ac:chgData name="HarshShah" userId="09f0fd61-6b86-4661-b86c-1b6ee46cae57" providerId="ADAL" clId="{205B81EC-B703-49FB-8763-B9B8C8B37C2B}" dt="2023-04-20T18:44:50.120" v="492"/>
          <ac:spMkLst>
            <pc:docMk/>
            <pc:sldMk cId="0" sldId="274"/>
            <ac:spMk id="14" creationId="{914BB87B-E02A-EDC6-C6A6-4B131F7D1CFF}"/>
          </ac:spMkLst>
        </pc:spChg>
        <pc:spChg chg="mod">
          <ac:chgData name="HarshShah" userId="09f0fd61-6b86-4661-b86c-1b6ee46cae57" providerId="ADAL" clId="{205B81EC-B703-49FB-8763-B9B8C8B37C2B}" dt="2023-04-20T18:44:50.120" v="492"/>
          <ac:spMkLst>
            <pc:docMk/>
            <pc:sldMk cId="0" sldId="274"/>
            <ac:spMk id="15" creationId="{5291E3FA-1AA5-8094-6BE6-930A9B033F8D}"/>
          </ac:spMkLst>
        </pc:spChg>
        <pc:spChg chg="mod">
          <ac:chgData name="HarshShah" userId="09f0fd61-6b86-4661-b86c-1b6ee46cae57" providerId="ADAL" clId="{205B81EC-B703-49FB-8763-B9B8C8B37C2B}" dt="2023-04-20T18:44:50.120" v="492"/>
          <ac:spMkLst>
            <pc:docMk/>
            <pc:sldMk cId="0" sldId="274"/>
            <ac:spMk id="16" creationId="{B837888A-44D1-91F3-F775-D058AEC037B1}"/>
          </ac:spMkLst>
        </pc:spChg>
        <pc:spChg chg="mod">
          <ac:chgData name="HarshShah" userId="09f0fd61-6b86-4661-b86c-1b6ee46cae57" providerId="ADAL" clId="{205B81EC-B703-49FB-8763-B9B8C8B37C2B}" dt="2023-04-20T18:44:50.120" v="492"/>
          <ac:spMkLst>
            <pc:docMk/>
            <pc:sldMk cId="0" sldId="274"/>
            <ac:spMk id="17" creationId="{77B6A81A-D56A-E0DA-6CDF-5270391C2109}"/>
          </ac:spMkLst>
        </pc:spChg>
        <pc:spChg chg="mod">
          <ac:chgData name="HarshShah" userId="09f0fd61-6b86-4661-b86c-1b6ee46cae57" providerId="ADAL" clId="{205B81EC-B703-49FB-8763-B9B8C8B37C2B}" dt="2023-04-20T18:44:50.120" v="492"/>
          <ac:spMkLst>
            <pc:docMk/>
            <pc:sldMk cId="0" sldId="274"/>
            <ac:spMk id="18" creationId="{520A14BB-8817-8990-305A-8AFC6982F809}"/>
          </ac:spMkLst>
        </pc:spChg>
        <pc:spChg chg="mod">
          <ac:chgData name="HarshShah" userId="09f0fd61-6b86-4661-b86c-1b6ee46cae57" providerId="ADAL" clId="{205B81EC-B703-49FB-8763-B9B8C8B37C2B}" dt="2023-04-20T18:44:50.120" v="492"/>
          <ac:spMkLst>
            <pc:docMk/>
            <pc:sldMk cId="0" sldId="274"/>
            <ac:spMk id="19" creationId="{460F4897-AA0C-EEEF-4EF6-AB2A2D7D916B}"/>
          </ac:spMkLst>
        </pc:spChg>
        <pc:spChg chg="mod">
          <ac:chgData name="HarshShah" userId="09f0fd61-6b86-4661-b86c-1b6ee46cae57" providerId="ADAL" clId="{205B81EC-B703-49FB-8763-B9B8C8B37C2B}" dt="2023-04-20T18:44:50.120" v="492"/>
          <ac:spMkLst>
            <pc:docMk/>
            <pc:sldMk cId="0" sldId="274"/>
            <ac:spMk id="20" creationId="{52AEB138-BEF3-9CBB-2CB2-91D31E9C1FCC}"/>
          </ac:spMkLst>
        </pc:spChg>
        <pc:spChg chg="mod">
          <ac:chgData name="HarshShah" userId="09f0fd61-6b86-4661-b86c-1b6ee46cae57" providerId="ADAL" clId="{205B81EC-B703-49FB-8763-B9B8C8B37C2B}" dt="2023-04-20T18:44:50.120" v="492"/>
          <ac:spMkLst>
            <pc:docMk/>
            <pc:sldMk cId="0" sldId="274"/>
            <ac:spMk id="21" creationId="{3604CAF2-8F77-0FCD-BB0A-79B8D6A3BF14}"/>
          </ac:spMkLst>
        </pc:spChg>
        <pc:spChg chg="mod">
          <ac:chgData name="HarshShah" userId="09f0fd61-6b86-4661-b86c-1b6ee46cae57" providerId="ADAL" clId="{205B81EC-B703-49FB-8763-B9B8C8B37C2B}" dt="2023-04-20T18:44:50.120" v="492"/>
          <ac:spMkLst>
            <pc:docMk/>
            <pc:sldMk cId="0" sldId="274"/>
            <ac:spMk id="22" creationId="{56645EEF-2440-56EE-6973-913F50E193B7}"/>
          </ac:spMkLst>
        </pc:spChg>
        <pc:spChg chg="mod">
          <ac:chgData name="HarshShah" userId="09f0fd61-6b86-4661-b86c-1b6ee46cae57" providerId="ADAL" clId="{205B81EC-B703-49FB-8763-B9B8C8B37C2B}" dt="2023-04-20T18:44:50.120" v="492"/>
          <ac:spMkLst>
            <pc:docMk/>
            <pc:sldMk cId="0" sldId="274"/>
            <ac:spMk id="23" creationId="{8FBBF5FB-8812-AC04-77DC-AB895943E9F8}"/>
          </ac:spMkLst>
        </pc:spChg>
        <pc:spChg chg="mod">
          <ac:chgData name="HarshShah" userId="09f0fd61-6b86-4661-b86c-1b6ee46cae57" providerId="ADAL" clId="{205B81EC-B703-49FB-8763-B9B8C8B37C2B}" dt="2023-04-20T18:44:50.120" v="492"/>
          <ac:spMkLst>
            <pc:docMk/>
            <pc:sldMk cId="0" sldId="274"/>
            <ac:spMk id="24" creationId="{D444FB3E-6A59-E36D-8EAF-2CE7489CE674}"/>
          </ac:spMkLst>
        </pc:spChg>
        <pc:spChg chg="mod">
          <ac:chgData name="HarshShah" userId="09f0fd61-6b86-4661-b86c-1b6ee46cae57" providerId="ADAL" clId="{205B81EC-B703-49FB-8763-B9B8C8B37C2B}" dt="2023-04-20T18:44:50.120" v="492"/>
          <ac:spMkLst>
            <pc:docMk/>
            <pc:sldMk cId="0" sldId="274"/>
            <ac:spMk id="25" creationId="{ADC3D983-F818-194B-E46B-734C6F6CFCF2}"/>
          </ac:spMkLst>
        </pc:spChg>
        <pc:spChg chg="mod">
          <ac:chgData name="HarshShah" userId="09f0fd61-6b86-4661-b86c-1b6ee46cae57" providerId="ADAL" clId="{205B81EC-B703-49FB-8763-B9B8C8B37C2B}" dt="2023-04-20T18:44:50.120" v="492"/>
          <ac:spMkLst>
            <pc:docMk/>
            <pc:sldMk cId="0" sldId="274"/>
            <ac:spMk id="26" creationId="{5A35F758-18CB-05CA-943A-3BBD41FDAB36}"/>
          </ac:spMkLst>
        </pc:spChg>
        <pc:spChg chg="mod">
          <ac:chgData name="HarshShah" userId="09f0fd61-6b86-4661-b86c-1b6ee46cae57" providerId="ADAL" clId="{205B81EC-B703-49FB-8763-B9B8C8B37C2B}" dt="2023-04-20T18:44:50.120" v="492"/>
          <ac:spMkLst>
            <pc:docMk/>
            <pc:sldMk cId="0" sldId="274"/>
            <ac:spMk id="27" creationId="{5C26C6AB-4686-7EE9-5AE9-A8FFDB96D9A6}"/>
          </ac:spMkLst>
        </pc:spChg>
        <pc:spChg chg="mod">
          <ac:chgData name="HarshShah" userId="09f0fd61-6b86-4661-b86c-1b6ee46cae57" providerId="ADAL" clId="{205B81EC-B703-49FB-8763-B9B8C8B37C2B}" dt="2023-04-20T18:44:50.120" v="492"/>
          <ac:spMkLst>
            <pc:docMk/>
            <pc:sldMk cId="0" sldId="274"/>
            <ac:spMk id="28" creationId="{533A3623-D91C-CDB3-CED3-F23545CA12B9}"/>
          </ac:spMkLst>
        </pc:spChg>
        <pc:spChg chg="mod">
          <ac:chgData name="HarshShah" userId="09f0fd61-6b86-4661-b86c-1b6ee46cae57" providerId="ADAL" clId="{205B81EC-B703-49FB-8763-B9B8C8B37C2B}" dt="2023-04-20T18:44:50.120" v="492"/>
          <ac:spMkLst>
            <pc:docMk/>
            <pc:sldMk cId="0" sldId="274"/>
            <ac:spMk id="29" creationId="{C8A10305-6A5D-0A60-7542-486D60892782}"/>
          </ac:spMkLst>
        </pc:spChg>
        <pc:spChg chg="mod">
          <ac:chgData name="HarshShah" userId="09f0fd61-6b86-4661-b86c-1b6ee46cae57" providerId="ADAL" clId="{205B81EC-B703-49FB-8763-B9B8C8B37C2B}" dt="2023-04-20T18:44:50.120" v="492"/>
          <ac:spMkLst>
            <pc:docMk/>
            <pc:sldMk cId="0" sldId="274"/>
            <ac:spMk id="30" creationId="{40428343-B61D-CF79-4721-2A9AA2FD54DA}"/>
          </ac:spMkLst>
        </pc:spChg>
        <pc:spChg chg="mod">
          <ac:chgData name="HarshShah" userId="09f0fd61-6b86-4661-b86c-1b6ee46cae57" providerId="ADAL" clId="{205B81EC-B703-49FB-8763-B9B8C8B37C2B}" dt="2023-04-20T18:44:50.120" v="492"/>
          <ac:spMkLst>
            <pc:docMk/>
            <pc:sldMk cId="0" sldId="274"/>
            <ac:spMk id="31" creationId="{66580C85-7BA5-2A38-AC39-55A93DB03B5E}"/>
          </ac:spMkLst>
        </pc:spChg>
        <pc:spChg chg="mod">
          <ac:chgData name="HarshShah" userId="09f0fd61-6b86-4661-b86c-1b6ee46cae57" providerId="ADAL" clId="{205B81EC-B703-49FB-8763-B9B8C8B37C2B}" dt="2023-04-20T18:44:50.120" v="492"/>
          <ac:spMkLst>
            <pc:docMk/>
            <pc:sldMk cId="0" sldId="274"/>
            <ac:spMk id="32" creationId="{D7B8E287-E2DA-A041-229B-7FD9591178A3}"/>
          </ac:spMkLst>
        </pc:spChg>
        <pc:spChg chg="mod">
          <ac:chgData name="HarshShah" userId="09f0fd61-6b86-4661-b86c-1b6ee46cae57" providerId="ADAL" clId="{205B81EC-B703-49FB-8763-B9B8C8B37C2B}" dt="2023-04-20T18:44:50.120" v="492"/>
          <ac:spMkLst>
            <pc:docMk/>
            <pc:sldMk cId="0" sldId="274"/>
            <ac:spMk id="33" creationId="{083A321A-91F4-C7E2-4A76-179E3C30CF79}"/>
          </ac:spMkLst>
        </pc:spChg>
        <pc:spChg chg="mod">
          <ac:chgData name="HarshShah" userId="09f0fd61-6b86-4661-b86c-1b6ee46cae57" providerId="ADAL" clId="{205B81EC-B703-49FB-8763-B9B8C8B37C2B}" dt="2023-04-20T18:44:50.120" v="492"/>
          <ac:spMkLst>
            <pc:docMk/>
            <pc:sldMk cId="0" sldId="274"/>
            <ac:spMk id="34" creationId="{1D80E2DB-13E8-41F3-AF37-692C3ABA39B0}"/>
          </ac:spMkLst>
        </pc:spChg>
        <pc:spChg chg="mod">
          <ac:chgData name="HarshShah" userId="09f0fd61-6b86-4661-b86c-1b6ee46cae57" providerId="ADAL" clId="{205B81EC-B703-49FB-8763-B9B8C8B37C2B}" dt="2023-04-20T18:44:50.120" v="492"/>
          <ac:spMkLst>
            <pc:docMk/>
            <pc:sldMk cId="0" sldId="274"/>
            <ac:spMk id="35" creationId="{620E50C5-747D-EE6B-EEC9-789C6D6A85DD}"/>
          </ac:spMkLst>
        </pc:spChg>
        <pc:spChg chg="mod">
          <ac:chgData name="HarshShah" userId="09f0fd61-6b86-4661-b86c-1b6ee46cae57" providerId="ADAL" clId="{205B81EC-B703-49FB-8763-B9B8C8B37C2B}" dt="2023-04-20T18:44:50.120" v="492"/>
          <ac:spMkLst>
            <pc:docMk/>
            <pc:sldMk cId="0" sldId="274"/>
            <ac:spMk id="36" creationId="{F19FB8B7-E6EF-1745-D97C-19A1B38E3EC7}"/>
          </ac:spMkLst>
        </pc:spChg>
        <pc:spChg chg="mod">
          <ac:chgData name="HarshShah" userId="09f0fd61-6b86-4661-b86c-1b6ee46cae57" providerId="ADAL" clId="{205B81EC-B703-49FB-8763-B9B8C8B37C2B}" dt="2023-04-20T18:44:50.120" v="492"/>
          <ac:spMkLst>
            <pc:docMk/>
            <pc:sldMk cId="0" sldId="274"/>
            <ac:spMk id="37" creationId="{5DA44369-472A-22E2-5CE8-AE628F3F192E}"/>
          </ac:spMkLst>
        </pc:spChg>
        <pc:spChg chg="mod">
          <ac:chgData name="HarshShah" userId="09f0fd61-6b86-4661-b86c-1b6ee46cae57" providerId="ADAL" clId="{205B81EC-B703-49FB-8763-B9B8C8B37C2B}" dt="2023-04-20T18:44:50.120" v="492"/>
          <ac:spMkLst>
            <pc:docMk/>
            <pc:sldMk cId="0" sldId="274"/>
            <ac:spMk id="38" creationId="{606A116B-4BAC-0E65-40F7-CB28B1A81E1A}"/>
          </ac:spMkLst>
        </pc:spChg>
        <pc:spChg chg="mod">
          <ac:chgData name="HarshShah" userId="09f0fd61-6b86-4661-b86c-1b6ee46cae57" providerId="ADAL" clId="{205B81EC-B703-49FB-8763-B9B8C8B37C2B}" dt="2023-04-20T18:44:50.120" v="492"/>
          <ac:spMkLst>
            <pc:docMk/>
            <pc:sldMk cId="0" sldId="274"/>
            <ac:spMk id="39" creationId="{7DB1C075-578A-5139-3DBD-CAFFB113F2E5}"/>
          </ac:spMkLst>
        </pc:spChg>
        <pc:spChg chg="mod">
          <ac:chgData name="HarshShah" userId="09f0fd61-6b86-4661-b86c-1b6ee46cae57" providerId="ADAL" clId="{205B81EC-B703-49FB-8763-B9B8C8B37C2B}" dt="2023-04-20T18:44:50.120" v="492"/>
          <ac:spMkLst>
            <pc:docMk/>
            <pc:sldMk cId="0" sldId="274"/>
            <ac:spMk id="40" creationId="{834D81C2-5602-E2D8-5541-A73782CC18EE}"/>
          </ac:spMkLst>
        </pc:spChg>
        <pc:spChg chg="mod">
          <ac:chgData name="HarshShah" userId="09f0fd61-6b86-4661-b86c-1b6ee46cae57" providerId="ADAL" clId="{205B81EC-B703-49FB-8763-B9B8C8B37C2B}" dt="2023-04-20T18:44:50.120" v="492"/>
          <ac:spMkLst>
            <pc:docMk/>
            <pc:sldMk cId="0" sldId="274"/>
            <ac:spMk id="41" creationId="{595B6158-9F74-7FAF-FF9F-6D8E17BFB7CA}"/>
          </ac:spMkLst>
        </pc:spChg>
        <pc:spChg chg="mod">
          <ac:chgData name="HarshShah" userId="09f0fd61-6b86-4661-b86c-1b6ee46cae57" providerId="ADAL" clId="{205B81EC-B703-49FB-8763-B9B8C8B37C2B}" dt="2023-04-20T18:44:50.120" v="492"/>
          <ac:spMkLst>
            <pc:docMk/>
            <pc:sldMk cId="0" sldId="274"/>
            <ac:spMk id="42" creationId="{8906E9E7-F322-99FB-3068-43E4E0C1AA2D}"/>
          </ac:spMkLst>
        </pc:spChg>
        <pc:spChg chg="mod">
          <ac:chgData name="HarshShah" userId="09f0fd61-6b86-4661-b86c-1b6ee46cae57" providerId="ADAL" clId="{205B81EC-B703-49FB-8763-B9B8C8B37C2B}" dt="2023-04-20T18:44:50.120" v="492"/>
          <ac:spMkLst>
            <pc:docMk/>
            <pc:sldMk cId="0" sldId="274"/>
            <ac:spMk id="44" creationId="{6B312552-9AE2-499F-5536-94331764417F}"/>
          </ac:spMkLst>
        </pc:spChg>
        <pc:spChg chg="mod">
          <ac:chgData name="HarshShah" userId="09f0fd61-6b86-4661-b86c-1b6ee46cae57" providerId="ADAL" clId="{205B81EC-B703-49FB-8763-B9B8C8B37C2B}" dt="2023-04-20T18:44:50.120" v="492"/>
          <ac:spMkLst>
            <pc:docMk/>
            <pc:sldMk cId="0" sldId="274"/>
            <ac:spMk id="45" creationId="{1137CDCD-659C-6AA1-9A4D-91DF0F79DB0A}"/>
          </ac:spMkLst>
        </pc:spChg>
        <pc:spChg chg="mod">
          <ac:chgData name="HarshShah" userId="09f0fd61-6b86-4661-b86c-1b6ee46cae57" providerId="ADAL" clId="{205B81EC-B703-49FB-8763-B9B8C8B37C2B}" dt="2023-04-20T18:44:50.120" v="492"/>
          <ac:spMkLst>
            <pc:docMk/>
            <pc:sldMk cId="0" sldId="274"/>
            <ac:spMk id="46" creationId="{26DC4382-A3AF-D8D3-AFA7-380AA87C9692}"/>
          </ac:spMkLst>
        </pc:spChg>
        <pc:spChg chg="mod">
          <ac:chgData name="HarshShah" userId="09f0fd61-6b86-4661-b86c-1b6ee46cae57" providerId="ADAL" clId="{205B81EC-B703-49FB-8763-B9B8C8B37C2B}" dt="2023-04-20T18:44:50.120" v="492"/>
          <ac:spMkLst>
            <pc:docMk/>
            <pc:sldMk cId="0" sldId="274"/>
            <ac:spMk id="47" creationId="{3F6A5FEE-5154-0DA9-B900-9BCDAEA9EAB8}"/>
          </ac:spMkLst>
        </pc:spChg>
        <pc:spChg chg="mod">
          <ac:chgData name="HarshShah" userId="09f0fd61-6b86-4661-b86c-1b6ee46cae57" providerId="ADAL" clId="{205B81EC-B703-49FB-8763-B9B8C8B37C2B}" dt="2023-04-20T18:44:50.120" v="492"/>
          <ac:spMkLst>
            <pc:docMk/>
            <pc:sldMk cId="0" sldId="274"/>
            <ac:spMk id="48" creationId="{554AB9F4-38A3-F550-306F-9052043DB833}"/>
          </ac:spMkLst>
        </pc:spChg>
        <pc:spChg chg="mod">
          <ac:chgData name="HarshShah" userId="09f0fd61-6b86-4661-b86c-1b6ee46cae57" providerId="ADAL" clId="{205B81EC-B703-49FB-8763-B9B8C8B37C2B}" dt="2023-04-20T18:44:50.120" v="492"/>
          <ac:spMkLst>
            <pc:docMk/>
            <pc:sldMk cId="0" sldId="274"/>
            <ac:spMk id="49" creationId="{AA73308F-40B9-E93D-F41C-BE963858A540}"/>
          </ac:spMkLst>
        </pc:spChg>
        <pc:spChg chg="mod">
          <ac:chgData name="HarshShah" userId="09f0fd61-6b86-4661-b86c-1b6ee46cae57" providerId="ADAL" clId="{205B81EC-B703-49FB-8763-B9B8C8B37C2B}" dt="2023-04-20T18:44:50.120" v="492"/>
          <ac:spMkLst>
            <pc:docMk/>
            <pc:sldMk cId="0" sldId="274"/>
            <ac:spMk id="50" creationId="{539288B8-35C1-4EB3-EFCC-DE52A8B08427}"/>
          </ac:spMkLst>
        </pc:spChg>
        <pc:spChg chg="add mod">
          <ac:chgData name="HarshShah" userId="09f0fd61-6b86-4661-b86c-1b6ee46cae57" providerId="ADAL" clId="{205B81EC-B703-49FB-8763-B9B8C8B37C2B}" dt="2023-04-20T18:47:28.639" v="559" actId="1076"/>
          <ac:spMkLst>
            <pc:docMk/>
            <pc:sldMk cId="0" sldId="274"/>
            <ac:spMk id="51" creationId="{6528991D-0194-B86A-8E7C-5D1D71F67681}"/>
          </ac:spMkLst>
        </pc:spChg>
        <pc:spChg chg="mod">
          <ac:chgData name="HarshShah" userId="09f0fd61-6b86-4661-b86c-1b6ee46cae57" providerId="ADAL" clId="{205B81EC-B703-49FB-8763-B9B8C8B37C2B}" dt="2023-04-20T18:52:52.985" v="561"/>
          <ac:spMkLst>
            <pc:docMk/>
            <pc:sldMk cId="0" sldId="274"/>
            <ac:spMk id="55" creationId="{5E6B99EA-1573-37C6-9346-1CFB96F16B53}"/>
          </ac:spMkLst>
        </pc:spChg>
        <pc:spChg chg="mod">
          <ac:chgData name="HarshShah" userId="09f0fd61-6b86-4661-b86c-1b6ee46cae57" providerId="ADAL" clId="{205B81EC-B703-49FB-8763-B9B8C8B37C2B}" dt="2023-04-20T18:52:52.985" v="561"/>
          <ac:spMkLst>
            <pc:docMk/>
            <pc:sldMk cId="0" sldId="274"/>
            <ac:spMk id="56" creationId="{610DA89C-2BBB-88E7-8677-C866F1836DE9}"/>
          </ac:spMkLst>
        </pc:spChg>
        <pc:spChg chg="mod">
          <ac:chgData name="HarshShah" userId="09f0fd61-6b86-4661-b86c-1b6ee46cae57" providerId="ADAL" clId="{205B81EC-B703-49FB-8763-B9B8C8B37C2B}" dt="2023-04-20T18:52:52.985" v="561"/>
          <ac:spMkLst>
            <pc:docMk/>
            <pc:sldMk cId="0" sldId="274"/>
            <ac:spMk id="57" creationId="{C53AE833-19C0-AA4E-8627-8E9993749D32}"/>
          </ac:spMkLst>
        </pc:spChg>
        <pc:spChg chg="mod">
          <ac:chgData name="HarshShah" userId="09f0fd61-6b86-4661-b86c-1b6ee46cae57" providerId="ADAL" clId="{205B81EC-B703-49FB-8763-B9B8C8B37C2B}" dt="2023-04-20T18:52:52.985" v="561"/>
          <ac:spMkLst>
            <pc:docMk/>
            <pc:sldMk cId="0" sldId="274"/>
            <ac:spMk id="58" creationId="{B5234A45-AC62-83FD-3B22-DBCE3FB5C96C}"/>
          </ac:spMkLst>
        </pc:spChg>
        <pc:spChg chg="mod">
          <ac:chgData name="HarshShah" userId="09f0fd61-6b86-4661-b86c-1b6ee46cae57" providerId="ADAL" clId="{205B81EC-B703-49FB-8763-B9B8C8B37C2B}" dt="2023-04-20T18:52:52.985" v="561"/>
          <ac:spMkLst>
            <pc:docMk/>
            <pc:sldMk cId="0" sldId="274"/>
            <ac:spMk id="59" creationId="{C329D93A-4D3A-73C9-E853-04D370BAFEE2}"/>
          </ac:spMkLst>
        </pc:spChg>
        <pc:spChg chg="mod">
          <ac:chgData name="HarshShah" userId="09f0fd61-6b86-4661-b86c-1b6ee46cae57" providerId="ADAL" clId="{205B81EC-B703-49FB-8763-B9B8C8B37C2B}" dt="2023-04-20T18:52:52.985" v="561"/>
          <ac:spMkLst>
            <pc:docMk/>
            <pc:sldMk cId="0" sldId="274"/>
            <ac:spMk id="60" creationId="{C54BD66A-F556-0C39-2526-E15C7A5D296E}"/>
          </ac:spMkLst>
        </pc:spChg>
        <pc:spChg chg="mod">
          <ac:chgData name="HarshShah" userId="09f0fd61-6b86-4661-b86c-1b6ee46cae57" providerId="ADAL" clId="{205B81EC-B703-49FB-8763-B9B8C8B37C2B}" dt="2023-04-20T18:52:52.985" v="561"/>
          <ac:spMkLst>
            <pc:docMk/>
            <pc:sldMk cId="0" sldId="274"/>
            <ac:spMk id="61" creationId="{DBCD1AD6-0E14-997B-6FEE-23E34675234D}"/>
          </ac:spMkLst>
        </pc:spChg>
        <pc:spChg chg="mod">
          <ac:chgData name="HarshShah" userId="09f0fd61-6b86-4661-b86c-1b6ee46cae57" providerId="ADAL" clId="{205B81EC-B703-49FB-8763-B9B8C8B37C2B}" dt="2023-04-20T18:52:52.985" v="561"/>
          <ac:spMkLst>
            <pc:docMk/>
            <pc:sldMk cId="0" sldId="274"/>
            <ac:spMk id="62" creationId="{7ED66160-133A-34E4-9148-B3F78270D200}"/>
          </ac:spMkLst>
        </pc:spChg>
        <pc:spChg chg="mod">
          <ac:chgData name="HarshShah" userId="09f0fd61-6b86-4661-b86c-1b6ee46cae57" providerId="ADAL" clId="{205B81EC-B703-49FB-8763-B9B8C8B37C2B}" dt="2023-04-20T18:52:52.985" v="561"/>
          <ac:spMkLst>
            <pc:docMk/>
            <pc:sldMk cId="0" sldId="274"/>
            <ac:spMk id="63" creationId="{A6EFF1F6-F86A-B756-8F88-D74C8253FF65}"/>
          </ac:spMkLst>
        </pc:spChg>
        <pc:spChg chg="mod">
          <ac:chgData name="HarshShah" userId="09f0fd61-6b86-4661-b86c-1b6ee46cae57" providerId="ADAL" clId="{205B81EC-B703-49FB-8763-B9B8C8B37C2B}" dt="2023-04-20T18:52:52.985" v="561"/>
          <ac:spMkLst>
            <pc:docMk/>
            <pc:sldMk cId="0" sldId="274"/>
            <ac:spMk id="1472" creationId="{DF77AF48-B946-E1C2-3C44-0974B630A1EB}"/>
          </ac:spMkLst>
        </pc:spChg>
        <pc:spChg chg="mod">
          <ac:chgData name="HarshShah" userId="09f0fd61-6b86-4661-b86c-1b6ee46cae57" providerId="ADAL" clId="{205B81EC-B703-49FB-8763-B9B8C8B37C2B}" dt="2023-04-20T18:52:52.985" v="561"/>
          <ac:spMkLst>
            <pc:docMk/>
            <pc:sldMk cId="0" sldId="274"/>
            <ac:spMk id="1473" creationId="{313B99D4-C787-41E2-425E-5E12582D5F5F}"/>
          </ac:spMkLst>
        </pc:spChg>
        <pc:spChg chg="mod">
          <ac:chgData name="HarshShah" userId="09f0fd61-6b86-4661-b86c-1b6ee46cae57" providerId="ADAL" clId="{205B81EC-B703-49FB-8763-B9B8C8B37C2B}" dt="2023-04-20T18:52:52.985" v="561"/>
          <ac:spMkLst>
            <pc:docMk/>
            <pc:sldMk cId="0" sldId="274"/>
            <ac:spMk id="1474" creationId="{53F93FBE-56A2-22E3-F7B4-312B397D2992}"/>
          </ac:spMkLst>
        </pc:spChg>
        <pc:spChg chg="mod">
          <ac:chgData name="HarshShah" userId="09f0fd61-6b86-4661-b86c-1b6ee46cae57" providerId="ADAL" clId="{205B81EC-B703-49FB-8763-B9B8C8B37C2B}" dt="2023-04-20T18:52:52.985" v="561"/>
          <ac:spMkLst>
            <pc:docMk/>
            <pc:sldMk cId="0" sldId="274"/>
            <ac:spMk id="1475" creationId="{8E2287CA-5A6F-6385-B0FE-850AD22FF900}"/>
          </ac:spMkLst>
        </pc:spChg>
        <pc:spChg chg="mod">
          <ac:chgData name="HarshShah" userId="09f0fd61-6b86-4661-b86c-1b6ee46cae57" providerId="ADAL" clId="{205B81EC-B703-49FB-8763-B9B8C8B37C2B}" dt="2023-04-20T18:52:52.985" v="561"/>
          <ac:spMkLst>
            <pc:docMk/>
            <pc:sldMk cId="0" sldId="274"/>
            <ac:spMk id="1476" creationId="{D4438C91-502B-7956-31FF-4B7B0D416860}"/>
          </ac:spMkLst>
        </pc:spChg>
        <pc:spChg chg="mod">
          <ac:chgData name="HarshShah" userId="09f0fd61-6b86-4661-b86c-1b6ee46cae57" providerId="ADAL" clId="{205B81EC-B703-49FB-8763-B9B8C8B37C2B}" dt="2023-04-20T18:52:52.985" v="561"/>
          <ac:spMkLst>
            <pc:docMk/>
            <pc:sldMk cId="0" sldId="274"/>
            <ac:spMk id="1477" creationId="{AE4AB276-32C9-E8C2-E50A-C18F6A6A10A9}"/>
          </ac:spMkLst>
        </pc:spChg>
        <pc:spChg chg="mod">
          <ac:chgData name="HarshShah" userId="09f0fd61-6b86-4661-b86c-1b6ee46cae57" providerId="ADAL" clId="{205B81EC-B703-49FB-8763-B9B8C8B37C2B}" dt="2023-04-20T18:52:52.985" v="561"/>
          <ac:spMkLst>
            <pc:docMk/>
            <pc:sldMk cId="0" sldId="274"/>
            <ac:spMk id="1478" creationId="{A51FC4B9-79F2-F62F-3D18-2A96E6FB6713}"/>
          </ac:spMkLst>
        </pc:spChg>
        <pc:spChg chg="mod">
          <ac:chgData name="HarshShah" userId="09f0fd61-6b86-4661-b86c-1b6ee46cae57" providerId="ADAL" clId="{205B81EC-B703-49FB-8763-B9B8C8B37C2B}" dt="2023-04-20T18:52:52.985" v="561"/>
          <ac:spMkLst>
            <pc:docMk/>
            <pc:sldMk cId="0" sldId="274"/>
            <ac:spMk id="1479" creationId="{2DE7697D-0DE4-915A-DF85-5C2BA877BBB1}"/>
          </ac:spMkLst>
        </pc:spChg>
        <pc:spChg chg="mod">
          <ac:chgData name="HarshShah" userId="09f0fd61-6b86-4661-b86c-1b6ee46cae57" providerId="ADAL" clId="{205B81EC-B703-49FB-8763-B9B8C8B37C2B}" dt="2023-04-20T18:47:35.239" v="560" actId="1076"/>
          <ac:spMkLst>
            <pc:docMk/>
            <pc:sldMk cId="0" sldId="274"/>
            <ac:spMk id="1484" creationId="{00000000-0000-0000-0000-000000000000}"/>
          </ac:spMkLst>
        </pc:spChg>
        <pc:spChg chg="mod">
          <ac:chgData name="HarshShah" userId="09f0fd61-6b86-4661-b86c-1b6ee46cae57" providerId="ADAL" clId="{205B81EC-B703-49FB-8763-B9B8C8B37C2B}" dt="2023-04-20T18:52:52.985" v="561"/>
          <ac:spMkLst>
            <pc:docMk/>
            <pc:sldMk cId="0" sldId="274"/>
            <ac:spMk id="1533" creationId="{3CB057E2-C57D-5FB4-92F8-EFD6A9905E6C}"/>
          </ac:spMkLst>
        </pc:spChg>
        <pc:spChg chg="mod">
          <ac:chgData name="HarshShah" userId="09f0fd61-6b86-4661-b86c-1b6ee46cae57" providerId="ADAL" clId="{205B81EC-B703-49FB-8763-B9B8C8B37C2B}" dt="2023-04-20T18:52:52.985" v="561"/>
          <ac:spMkLst>
            <pc:docMk/>
            <pc:sldMk cId="0" sldId="274"/>
            <ac:spMk id="1534" creationId="{4E987971-5C4D-F36B-52CD-E0156EC43051}"/>
          </ac:spMkLst>
        </pc:spChg>
        <pc:spChg chg="mod">
          <ac:chgData name="HarshShah" userId="09f0fd61-6b86-4661-b86c-1b6ee46cae57" providerId="ADAL" clId="{205B81EC-B703-49FB-8763-B9B8C8B37C2B}" dt="2023-04-20T18:52:52.985" v="561"/>
          <ac:spMkLst>
            <pc:docMk/>
            <pc:sldMk cId="0" sldId="274"/>
            <ac:spMk id="1535" creationId="{C1B36FA4-82AE-6D3C-8CB7-D99977F552CA}"/>
          </ac:spMkLst>
        </pc:spChg>
        <pc:spChg chg="mod">
          <ac:chgData name="HarshShah" userId="09f0fd61-6b86-4661-b86c-1b6ee46cae57" providerId="ADAL" clId="{205B81EC-B703-49FB-8763-B9B8C8B37C2B}" dt="2023-04-20T18:52:52.985" v="561"/>
          <ac:spMkLst>
            <pc:docMk/>
            <pc:sldMk cId="0" sldId="274"/>
            <ac:spMk id="1536" creationId="{248735FB-F999-97FB-3C3E-DFC43C5A639F}"/>
          </ac:spMkLst>
        </pc:spChg>
        <pc:spChg chg="mod">
          <ac:chgData name="HarshShah" userId="09f0fd61-6b86-4661-b86c-1b6ee46cae57" providerId="ADAL" clId="{205B81EC-B703-49FB-8763-B9B8C8B37C2B}" dt="2023-04-20T18:52:52.985" v="561"/>
          <ac:spMkLst>
            <pc:docMk/>
            <pc:sldMk cId="0" sldId="274"/>
            <ac:spMk id="1537" creationId="{B1D05E8D-7117-A0A6-C76B-DAE4697A356F}"/>
          </ac:spMkLst>
        </pc:spChg>
        <pc:grpChg chg="add del mod">
          <ac:chgData name="HarshShah" userId="09f0fd61-6b86-4661-b86c-1b6ee46cae57" providerId="ADAL" clId="{205B81EC-B703-49FB-8763-B9B8C8B37C2B}" dt="2023-04-20T18:45:24.363" v="495" actId="478"/>
          <ac:grpSpMkLst>
            <pc:docMk/>
            <pc:sldMk cId="0" sldId="274"/>
            <ac:grpSpMk id="4" creationId="{96520652-0C21-8B92-B247-4D59C5026762}"/>
          </ac:grpSpMkLst>
        </pc:grpChg>
        <pc:grpChg chg="add del mod">
          <ac:chgData name="HarshShah" userId="09f0fd61-6b86-4661-b86c-1b6ee46cae57" providerId="ADAL" clId="{205B81EC-B703-49FB-8763-B9B8C8B37C2B}" dt="2023-04-20T18:45:24.363" v="495" actId="478"/>
          <ac:grpSpMkLst>
            <pc:docMk/>
            <pc:sldMk cId="0" sldId="274"/>
            <ac:grpSpMk id="43" creationId="{7B29BD99-17DE-E98E-7AF2-E4F3C447BDC3}"/>
          </ac:grpSpMkLst>
        </pc:grpChg>
        <pc:grpChg chg="add mod">
          <ac:chgData name="HarshShah" userId="09f0fd61-6b86-4661-b86c-1b6ee46cae57" providerId="ADAL" clId="{205B81EC-B703-49FB-8763-B9B8C8B37C2B}" dt="2023-04-20T19:13:16.636" v="706" actId="1036"/>
          <ac:grpSpMkLst>
            <pc:docMk/>
            <pc:sldMk cId="0" sldId="274"/>
            <ac:grpSpMk id="52" creationId="{7D757FDA-B706-4AAE-628B-FAC27A52EBB0}"/>
          </ac:grpSpMkLst>
        </pc:grpChg>
        <pc:grpChg chg="mod">
          <ac:chgData name="HarshShah" userId="09f0fd61-6b86-4661-b86c-1b6ee46cae57" providerId="ADAL" clId="{205B81EC-B703-49FB-8763-B9B8C8B37C2B}" dt="2023-04-20T18:52:52.985" v="561"/>
          <ac:grpSpMkLst>
            <pc:docMk/>
            <pc:sldMk cId="0" sldId="274"/>
            <ac:grpSpMk id="53" creationId="{A081889A-2BBB-D058-275D-F5D102D4647B}"/>
          </ac:grpSpMkLst>
        </pc:grpChg>
        <pc:grpChg chg="mod">
          <ac:chgData name="HarshShah" userId="09f0fd61-6b86-4661-b86c-1b6ee46cae57" providerId="ADAL" clId="{205B81EC-B703-49FB-8763-B9B8C8B37C2B}" dt="2023-04-20T18:52:52.985" v="561"/>
          <ac:grpSpMkLst>
            <pc:docMk/>
            <pc:sldMk cId="0" sldId="274"/>
            <ac:grpSpMk id="54" creationId="{EB96C041-525C-DAAD-6705-BA7B2C019450}"/>
          </ac:grpSpMkLst>
        </pc:grpChg>
        <pc:grpChg chg="mod">
          <ac:chgData name="HarshShah" userId="09f0fd61-6b86-4661-b86c-1b6ee46cae57" providerId="ADAL" clId="{205B81EC-B703-49FB-8763-B9B8C8B37C2B}" dt="2023-04-20T18:47:21.824" v="557" actId="1076"/>
          <ac:grpSpMkLst>
            <pc:docMk/>
            <pc:sldMk cId="0" sldId="274"/>
            <ac:grpSpMk id="1480" creationId="{00000000-0000-0000-0000-000000000000}"/>
          </ac:grpSpMkLst>
        </pc:grpChg>
      </pc:sldChg>
      <pc:sldChg chg="addSp delSp modSp add mod setBg modAnim modNotes">
        <pc:chgData name="HarshShah" userId="09f0fd61-6b86-4661-b86c-1b6ee46cae57" providerId="ADAL" clId="{205B81EC-B703-49FB-8763-B9B8C8B37C2B}" dt="2023-04-20T18:41:30.109" v="438" actId="20577"/>
        <pc:sldMkLst>
          <pc:docMk/>
          <pc:sldMk cId="0" sldId="275"/>
        </pc:sldMkLst>
        <pc:spChg chg="add del mod">
          <ac:chgData name="HarshShah" userId="09f0fd61-6b86-4661-b86c-1b6ee46cae57" providerId="ADAL" clId="{205B81EC-B703-49FB-8763-B9B8C8B37C2B}" dt="2023-04-20T18:35:31.389" v="284"/>
          <ac:spMkLst>
            <pc:docMk/>
            <pc:sldMk cId="0" sldId="275"/>
            <ac:spMk id="2" creationId="{85699BAC-0199-E58A-F2F6-D3425F1445A2}"/>
          </ac:spMkLst>
        </pc:spChg>
        <pc:spChg chg="add del mod">
          <ac:chgData name="HarshShah" userId="09f0fd61-6b86-4661-b86c-1b6ee46cae57" providerId="ADAL" clId="{205B81EC-B703-49FB-8763-B9B8C8B37C2B}" dt="2023-04-20T18:35:31.389" v="284"/>
          <ac:spMkLst>
            <pc:docMk/>
            <pc:sldMk cId="0" sldId="275"/>
            <ac:spMk id="3" creationId="{6E222033-AB97-C3E3-EC1B-B99418CAB2F4}"/>
          </ac:spMkLst>
        </pc:spChg>
        <pc:spChg chg="add del mod">
          <ac:chgData name="HarshShah" userId="09f0fd61-6b86-4661-b86c-1b6ee46cae57" providerId="ADAL" clId="{205B81EC-B703-49FB-8763-B9B8C8B37C2B}" dt="2023-04-20T18:35:31.389" v="284"/>
          <ac:spMkLst>
            <pc:docMk/>
            <pc:sldMk cId="0" sldId="275"/>
            <ac:spMk id="4" creationId="{C275C7A7-5514-0DBC-5DA5-3C87D5645112}"/>
          </ac:spMkLst>
        </pc:spChg>
        <pc:spChg chg="add del mod">
          <ac:chgData name="HarshShah" userId="09f0fd61-6b86-4661-b86c-1b6ee46cae57" providerId="ADAL" clId="{205B81EC-B703-49FB-8763-B9B8C8B37C2B}" dt="2023-04-20T18:35:31.389" v="284"/>
          <ac:spMkLst>
            <pc:docMk/>
            <pc:sldMk cId="0" sldId="275"/>
            <ac:spMk id="5" creationId="{4CEB870B-51C0-7E66-B7F9-6CAD13EF3D02}"/>
          </ac:spMkLst>
        </pc:spChg>
        <pc:spChg chg="add del mod">
          <ac:chgData name="HarshShah" userId="09f0fd61-6b86-4661-b86c-1b6ee46cae57" providerId="ADAL" clId="{205B81EC-B703-49FB-8763-B9B8C8B37C2B}" dt="2023-04-20T18:35:31.389" v="284"/>
          <ac:spMkLst>
            <pc:docMk/>
            <pc:sldMk cId="0" sldId="275"/>
            <ac:spMk id="7" creationId="{3EF744DA-7BFB-00B7-5EFE-E6AB18741E07}"/>
          </ac:spMkLst>
        </pc:spChg>
        <pc:spChg chg="add del mod">
          <ac:chgData name="HarshShah" userId="09f0fd61-6b86-4661-b86c-1b6ee46cae57" providerId="ADAL" clId="{205B81EC-B703-49FB-8763-B9B8C8B37C2B}" dt="2023-04-20T18:35:31.389" v="284"/>
          <ac:spMkLst>
            <pc:docMk/>
            <pc:sldMk cId="0" sldId="275"/>
            <ac:spMk id="8" creationId="{6DEB3067-FA40-A996-3B96-237087DE83F3}"/>
          </ac:spMkLst>
        </pc:spChg>
        <pc:spChg chg="add del mod">
          <ac:chgData name="HarshShah" userId="09f0fd61-6b86-4661-b86c-1b6ee46cae57" providerId="ADAL" clId="{205B81EC-B703-49FB-8763-B9B8C8B37C2B}" dt="2023-04-20T18:35:31.389" v="284"/>
          <ac:spMkLst>
            <pc:docMk/>
            <pc:sldMk cId="0" sldId="275"/>
            <ac:spMk id="9" creationId="{E06EFF43-6313-C386-0DD3-EB2C548B892F}"/>
          </ac:spMkLst>
        </pc:spChg>
        <pc:spChg chg="add del mod">
          <ac:chgData name="HarshShah" userId="09f0fd61-6b86-4661-b86c-1b6ee46cae57" providerId="ADAL" clId="{205B81EC-B703-49FB-8763-B9B8C8B37C2B}" dt="2023-04-20T18:35:31.389" v="284"/>
          <ac:spMkLst>
            <pc:docMk/>
            <pc:sldMk cId="0" sldId="275"/>
            <ac:spMk id="10" creationId="{106D572A-FF74-4C9C-FAC8-8276F491A6F4}"/>
          </ac:spMkLst>
        </pc:spChg>
        <pc:spChg chg="add mod">
          <ac:chgData name="HarshShah" userId="09f0fd61-6b86-4661-b86c-1b6ee46cae57" providerId="ADAL" clId="{205B81EC-B703-49FB-8763-B9B8C8B37C2B}" dt="2023-04-20T18:36:08.874" v="292" actId="571"/>
          <ac:spMkLst>
            <pc:docMk/>
            <pc:sldMk cId="0" sldId="275"/>
            <ac:spMk id="12" creationId="{76412AFD-6987-1AAB-8EDB-71651CF8D731}"/>
          </ac:spMkLst>
        </pc:spChg>
        <pc:spChg chg="add mod">
          <ac:chgData name="HarshShah" userId="09f0fd61-6b86-4661-b86c-1b6ee46cae57" providerId="ADAL" clId="{205B81EC-B703-49FB-8763-B9B8C8B37C2B}" dt="2023-04-20T18:36:08.874" v="292" actId="571"/>
          <ac:spMkLst>
            <pc:docMk/>
            <pc:sldMk cId="0" sldId="275"/>
            <ac:spMk id="13" creationId="{848C89FA-A03A-4D4A-25FD-9EACA5428D09}"/>
          </ac:spMkLst>
        </pc:spChg>
        <pc:spChg chg="add mod">
          <ac:chgData name="HarshShah" userId="09f0fd61-6b86-4661-b86c-1b6ee46cae57" providerId="ADAL" clId="{205B81EC-B703-49FB-8763-B9B8C8B37C2B}" dt="2023-04-20T18:36:08.874" v="292" actId="571"/>
          <ac:spMkLst>
            <pc:docMk/>
            <pc:sldMk cId="0" sldId="275"/>
            <ac:spMk id="14" creationId="{9C715530-0A53-F5E1-10DE-2EA0045DBF48}"/>
          </ac:spMkLst>
        </pc:spChg>
        <pc:spChg chg="add mod">
          <ac:chgData name="HarshShah" userId="09f0fd61-6b86-4661-b86c-1b6ee46cae57" providerId="ADAL" clId="{205B81EC-B703-49FB-8763-B9B8C8B37C2B}" dt="2023-04-20T18:36:08.874" v="292" actId="571"/>
          <ac:spMkLst>
            <pc:docMk/>
            <pc:sldMk cId="0" sldId="275"/>
            <ac:spMk id="15" creationId="{1FB2ED5D-5679-C61F-7AE1-C5326A80988E}"/>
          </ac:spMkLst>
        </pc:spChg>
        <pc:spChg chg="add mod">
          <ac:chgData name="HarshShah" userId="09f0fd61-6b86-4661-b86c-1b6ee46cae57" providerId="ADAL" clId="{205B81EC-B703-49FB-8763-B9B8C8B37C2B}" dt="2023-04-20T18:36:08.645" v="291" actId="571"/>
          <ac:spMkLst>
            <pc:docMk/>
            <pc:sldMk cId="0" sldId="275"/>
            <ac:spMk id="17" creationId="{CAFEBDF1-CCDA-95AA-F770-75AC78F0CC26}"/>
          </ac:spMkLst>
        </pc:spChg>
        <pc:spChg chg="add mod">
          <ac:chgData name="HarshShah" userId="09f0fd61-6b86-4661-b86c-1b6ee46cae57" providerId="ADAL" clId="{205B81EC-B703-49FB-8763-B9B8C8B37C2B}" dt="2023-04-20T18:36:08.645" v="291" actId="571"/>
          <ac:spMkLst>
            <pc:docMk/>
            <pc:sldMk cId="0" sldId="275"/>
            <ac:spMk id="18" creationId="{2588C476-26D3-745F-0BF2-EF60E4383AC1}"/>
          </ac:spMkLst>
        </pc:spChg>
        <pc:spChg chg="add mod">
          <ac:chgData name="HarshShah" userId="09f0fd61-6b86-4661-b86c-1b6ee46cae57" providerId="ADAL" clId="{205B81EC-B703-49FB-8763-B9B8C8B37C2B}" dt="2023-04-20T18:36:08.645" v="291" actId="571"/>
          <ac:spMkLst>
            <pc:docMk/>
            <pc:sldMk cId="0" sldId="275"/>
            <ac:spMk id="19" creationId="{848333FC-5A8F-A78A-5F3A-465BEF3BC54C}"/>
          </ac:spMkLst>
        </pc:spChg>
        <pc:spChg chg="add mod">
          <ac:chgData name="HarshShah" userId="09f0fd61-6b86-4661-b86c-1b6ee46cae57" providerId="ADAL" clId="{205B81EC-B703-49FB-8763-B9B8C8B37C2B}" dt="2023-04-20T18:36:08.645" v="291" actId="571"/>
          <ac:spMkLst>
            <pc:docMk/>
            <pc:sldMk cId="0" sldId="275"/>
            <ac:spMk id="20" creationId="{82A9B584-7054-3FD6-534E-90CC24FD04DB}"/>
          </ac:spMkLst>
        </pc:spChg>
        <pc:spChg chg="add mod">
          <ac:chgData name="HarshShah" userId="09f0fd61-6b86-4661-b86c-1b6ee46cae57" providerId="ADAL" clId="{205B81EC-B703-49FB-8763-B9B8C8B37C2B}" dt="2023-04-20T18:40:43.947" v="395" actId="20577"/>
          <ac:spMkLst>
            <pc:docMk/>
            <pc:sldMk cId="0" sldId="275"/>
            <ac:spMk id="22" creationId="{8CB30B55-A4CD-DFCC-2F21-D1C8CB697E48}"/>
          </ac:spMkLst>
        </pc:spChg>
        <pc:spChg chg="add mod">
          <ac:chgData name="HarshShah" userId="09f0fd61-6b86-4661-b86c-1b6ee46cae57" providerId="ADAL" clId="{205B81EC-B703-49FB-8763-B9B8C8B37C2B}" dt="2023-04-20T18:40:33.286" v="379" actId="207"/>
          <ac:spMkLst>
            <pc:docMk/>
            <pc:sldMk cId="0" sldId="275"/>
            <ac:spMk id="24" creationId="{357DA26E-08D6-B28D-7390-E0363AAC7D16}"/>
          </ac:spMkLst>
        </pc:spChg>
        <pc:spChg chg="add mod">
          <ac:chgData name="HarshShah" userId="09f0fd61-6b86-4661-b86c-1b6ee46cae57" providerId="ADAL" clId="{205B81EC-B703-49FB-8763-B9B8C8B37C2B}" dt="2023-04-20T18:40:33.286" v="379" actId="207"/>
          <ac:spMkLst>
            <pc:docMk/>
            <pc:sldMk cId="0" sldId="275"/>
            <ac:spMk id="25" creationId="{C4EA8942-6A4B-CEA6-4160-B990DA684553}"/>
          </ac:spMkLst>
        </pc:spChg>
        <pc:spChg chg="add mod">
          <ac:chgData name="HarshShah" userId="09f0fd61-6b86-4661-b86c-1b6ee46cae57" providerId="ADAL" clId="{205B81EC-B703-49FB-8763-B9B8C8B37C2B}" dt="2023-04-20T18:40:33.286" v="379" actId="207"/>
          <ac:spMkLst>
            <pc:docMk/>
            <pc:sldMk cId="0" sldId="275"/>
            <ac:spMk id="26" creationId="{9F7137CA-19B3-2D54-7BA0-C129F7806C0E}"/>
          </ac:spMkLst>
        </pc:spChg>
        <pc:spChg chg="add mod">
          <ac:chgData name="HarshShah" userId="09f0fd61-6b86-4661-b86c-1b6ee46cae57" providerId="ADAL" clId="{205B81EC-B703-49FB-8763-B9B8C8B37C2B}" dt="2023-04-20T18:40:53.499" v="407" actId="20577"/>
          <ac:spMkLst>
            <pc:docMk/>
            <pc:sldMk cId="0" sldId="275"/>
            <ac:spMk id="36" creationId="{B118E974-FBB3-5364-1E55-748EF11B054B}"/>
          </ac:spMkLst>
        </pc:spChg>
        <pc:spChg chg="add mod">
          <ac:chgData name="HarshShah" userId="09f0fd61-6b86-4661-b86c-1b6ee46cae57" providerId="ADAL" clId="{205B81EC-B703-49FB-8763-B9B8C8B37C2B}" dt="2023-04-20T18:40:39.632" v="387" actId="20577"/>
          <ac:spMkLst>
            <pc:docMk/>
            <pc:sldMk cId="0" sldId="275"/>
            <ac:spMk id="37" creationId="{23569FF6-3A5D-B4BA-4A1C-B8FA400CA574}"/>
          </ac:spMkLst>
        </pc:spChg>
        <pc:spChg chg="add mod">
          <ac:chgData name="HarshShah" userId="09f0fd61-6b86-4661-b86c-1b6ee46cae57" providerId="ADAL" clId="{205B81EC-B703-49FB-8763-B9B8C8B37C2B}" dt="2023-04-20T18:40:33.286" v="379" actId="207"/>
          <ac:spMkLst>
            <pc:docMk/>
            <pc:sldMk cId="0" sldId="275"/>
            <ac:spMk id="40" creationId="{D83EF3D8-D59B-0013-6F7A-5BCD58D9C983}"/>
          </ac:spMkLst>
        </pc:spChg>
        <pc:spChg chg="del mod">
          <ac:chgData name="HarshShah" userId="09f0fd61-6b86-4661-b86c-1b6ee46cae57" providerId="ADAL" clId="{205B81EC-B703-49FB-8763-B9B8C8B37C2B}" dt="2023-04-20T18:36:15.696" v="296" actId="478"/>
          <ac:spMkLst>
            <pc:docMk/>
            <pc:sldMk cId="0" sldId="275"/>
            <ac:spMk id="1537" creationId="{00000000-0000-0000-0000-000000000000}"/>
          </ac:spMkLst>
        </pc:spChg>
        <pc:spChg chg="mod">
          <ac:chgData name="HarshShah" userId="09f0fd61-6b86-4661-b86c-1b6ee46cae57" providerId="ADAL" clId="{205B81EC-B703-49FB-8763-B9B8C8B37C2B}" dt="2023-04-20T18:41:30.109" v="438" actId="20577"/>
          <ac:spMkLst>
            <pc:docMk/>
            <pc:sldMk cId="0" sldId="275"/>
            <ac:spMk id="1538" creationId="{00000000-0000-0000-0000-000000000000}"/>
          </ac:spMkLst>
        </pc:spChg>
        <pc:spChg chg="del mod">
          <ac:chgData name="HarshShah" userId="09f0fd61-6b86-4661-b86c-1b6ee46cae57" providerId="ADAL" clId="{205B81EC-B703-49FB-8763-B9B8C8B37C2B}" dt="2023-04-20T18:36:15.696" v="296" actId="478"/>
          <ac:spMkLst>
            <pc:docMk/>
            <pc:sldMk cId="0" sldId="275"/>
            <ac:spMk id="1539" creationId="{00000000-0000-0000-0000-000000000000}"/>
          </ac:spMkLst>
        </pc:spChg>
        <pc:spChg chg="del mod">
          <ac:chgData name="HarshShah" userId="09f0fd61-6b86-4661-b86c-1b6ee46cae57" providerId="ADAL" clId="{205B81EC-B703-49FB-8763-B9B8C8B37C2B}" dt="2023-04-20T18:36:15.696" v="296" actId="478"/>
          <ac:spMkLst>
            <pc:docMk/>
            <pc:sldMk cId="0" sldId="275"/>
            <ac:spMk id="1540" creationId="{00000000-0000-0000-0000-000000000000}"/>
          </ac:spMkLst>
        </pc:spChg>
        <pc:spChg chg="del mod">
          <ac:chgData name="HarshShah" userId="09f0fd61-6b86-4661-b86c-1b6ee46cae57" providerId="ADAL" clId="{205B81EC-B703-49FB-8763-B9B8C8B37C2B}" dt="2023-04-20T18:36:15.696" v="296" actId="478"/>
          <ac:spMkLst>
            <pc:docMk/>
            <pc:sldMk cId="0" sldId="275"/>
            <ac:spMk id="1541" creationId="{00000000-0000-0000-0000-000000000000}"/>
          </ac:spMkLst>
        </pc:spChg>
        <pc:spChg chg="del mod">
          <ac:chgData name="HarshShah" userId="09f0fd61-6b86-4661-b86c-1b6ee46cae57" providerId="ADAL" clId="{205B81EC-B703-49FB-8763-B9B8C8B37C2B}" dt="2023-04-20T18:36:12.936" v="295" actId="478"/>
          <ac:spMkLst>
            <pc:docMk/>
            <pc:sldMk cId="0" sldId="275"/>
            <ac:spMk id="1543" creationId="{00000000-0000-0000-0000-000000000000}"/>
          </ac:spMkLst>
        </pc:spChg>
        <pc:spChg chg="del mod">
          <ac:chgData name="HarshShah" userId="09f0fd61-6b86-4661-b86c-1b6ee46cae57" providerId="ADAL" clId="{205B81EC-B703-49FB-8763-B9B8C8B37C2B}" dt="2023-04-20T18:36:12.936" v="295" actId="478"/>
          <ac:spMkLst>
            <pc:docMk/>
            <pc:sldMk cId="0" sldId="275"/>
            <ac:spMk id="1544" creationId="{00000000-0000-0000-0000-000000000000}"/>
          </ac:spMkLst>
        </pc:spChg>
        <pc:spChg chg="del mod">
          <ac:chgData name="HarshShah" userId="09f0fd61-6b86-4661-b86c-1b6ee46cae57" providerId="ADAL" clId="{205B81EC-B703-49FB-8763-B9B8C8B37C2B}" dt="2023-04-20T18:36:12.936" v="295" actId="478"/>
          <ac:spMkLst>
            <pc:docMk/>
            <pc:sldMk cId="0" sldId="275"/>
            <ac:spMk id="1545" creationId="{00000000-0000-0000-0000-000000000000}"/>
          </ac:spMkLst>
        </pc:spChg>
        <pc:spChg chg="del mod">
          <ac:chgData name="HarshShah" userId="09f0fd61-6b86-4661-b86c-1b6ee46cae57" providerId="ADAL" clId="{205B81EC-B703-49FB-8763-B9B8C8B37C2B}" dt="2023-04-20T18:36:12.936" v="295" actId="478"/>
          <ac:spMkLst>
            <pc:docMk/>
            <pc:sldMk cId="0" sldId="275"/>
            <ac:spMk id="1546" creationId="{00000000-0000-0000-0000-000000000000}"/>
          </ac:spMkLst>
        </pc:spChg>
        <pc:cxnChg chg="add del mod">
          <ac:chgData name="HarshShah" userId="09f0fd61-6b86-4661-b86c-1b6ee46cae57" providerId="ADAL" clId="{205B81EC-B703-49FB-8763-B9B8C8B37C2B}" dt="2023-04-20T18:35:31.389" v="284"/>
          <ac:cxnSpMkLst>
            <pc:docMk/>
            <pc:sldMk cId="0" sldId="275"/>
            <ac:cxnSpMk id="6" creationId="{60A28DE5-EA68-3CD0-34D2-0085FABAEF49}"/>
          </ac:cxnSpMkLst>
        </pc:cxnChg>
        <pc:cxnChg chg="add del mod">
          <ac:chgData name="HarshShah" userId="09f0fd61-6b86-4661-b86c-1b6ee46cae57" providerId="ADAL" clId="{205B81EC-B703-49FB-8763-B9B8C8B37C2B}" dt="2023-04-20T18:35:31.389" v="284"/>
          <ac:cxnSpMkLst>
            <pc:docMk/>
            <pc:sldMk cId="0" sldId="275"/>
            <ac:cxnSpMk id="11" creationId="{B83EFF79-FD9F-F3B0-6B29-1B4987668C2C}"/>
          </ac:cxnSpMkLst>
        </pc:cxnChg>
        <pc:cxnChg chg="add mod">
          <ac:chgData name="HarshShah" userId="09f0fd61-6b86-4661-b86c-1b6ee46cae57" providerId="ADAL" clId="{205B81EC-B703-49FB-8763-B9B8C8B37C2B}" dt="2023-04-20T18:36:08.874" v="292" actId="571"/>
          <ac:cxnSpMkLst>
            <pc:docMk/>
            <pc:sldMk cId="0" sldId="275"/>
            <ac:cxnSpMk id="16" creationId="{BD4BF2AF-C4C8-D28C-ED90-2FF538CEBA59}"/>
          </ac:cxnSpMkLst>
        </pc:cxnChg>
        <pc:cxnChg chg="add mod">
          <ac:chgData name="HarshShah" userId="09f0fd61-6b86-4661-b86c-1b6ee46cae57" providerId="ADAL" clId="{205B81EC-B703-49FB-8763-B9B8C8B37C2B}" dt="2023-04-20T18:36:08.645" v="291" actId="571"/>
          <ac:cxnSpMkLst>
            <pc:docMk/>
            <pc:sldMk cId="0" sldId="275"/>
            <ac:cxnSpMk id="21" creationId="{5708CA0F-EEB0-460D-BADE-2D0A6144FACF}"/>
          </ac:cxnSpMkLst>
        </pc:cxnChg>
        <pc:cxnChg chg="add mod">
          <ac:chgData name="HarshShah" userId="09f0fd61-6b86-4661-b86c-1b6ee46cae57" providerId="ADAL" clId="{205B81EC-B703-49FB-8763-B9B8C8B37C2B}" dt="2023-04-20T18:40:33.286" v="379" actId="207"/>
          <ac:cxnSpMkLst>
            <pc:docMk/>
            <pc:sldMk cId="0" sldId="275"/>
            <ac:cxnSpMk id="23" creationId="{B484BD2A-1DCC-3509-4141-7CCB40952039}"/>
          </ac:cxnSpMkLst>
        </pc:cxnChg>
        <pc:cxnChg chg="add mod">
          <ac:chgData name="HarshShah" userId="09f0fd61-6b86-4661-b86c-1b6ee46cae57" providerId="ADAL" clId="{205B81EC-B703-49FB-8763-B9B8C8B37C2B}" dt="2023-04-20T18:40:33.286" v="379" actId="207"/>
          <ac:cxnSpMkLst>
            <pc:docMk/>
            <pc:sldMk cId="0" sldId="275"/>
            <ac:cxnSpMk id="27" creationId="{4F2537C6-6C97-A77F-4D4B-40E6E56D8254}"/>
          </ac:cxnSpMkLst>
        </pc:cxnChg>
        <pc:cxnChg chg="add mod">
          <ac:chgData name="HarshShah" userId="09f0fd61-6b86-4661-b86c-1b6ee46cae57" providerId="ADAL" clId="{205B81EC-B703-49FB-8763-B9B8C8B37C2B}" dt="2023-04-20T18:40:33.286" v="379" actId="207"/>
          <ac:cxnSpMkLst>
            <pc:docMk/>
            <pc:sldMk cId="0" sldId="275"/>
            <ac:cxnSpMk id="38" creationId="{198C1BDA-C0C9-4DED-2E00-B4FD7E52AB31}"/>
          </ac:cxnSpMkLst>
        </pc:cxnChg>
        <pc:cxnChg chg="add mod">
          <ac:chgData name="HarshShah" userId="09f0fd61-6b86-4661-b86c-1b6ee46cae57" providerId="ADAL" clId="{205B81EC-B703-49FB-8763-B9B8C8B37C2B}" dt="2023-04-20T18:40:33.286" v="379" actId="207"/>
          <ac:cxnSpMkLst>
            <pc:docMk/>
            <pc:sldMk cId="0" sldId="275"/>
            <ac:cxnSpMk id="39" creationId="{9CF317DF-01DC-941C-A327-13ACC2D387A0}"/>
          </ac:cxnSpMkLst>
        </pc:cxnChg>
        <pc:cxnChg chg="del mod">
          <ac:chgData name="HarshShah" userId="09f0fd61-6b86-4661-b86c-1b6ee46cae57" providerId="ADAL" clId="{205B81EC-B703-49FB-8763-B9B8C8B37C2B}" dt="2023-04-20T18:36:15.696" v="296" actId="478"/>
          <ac:cxnSpMkLst>
            <pc:docMk/>
            <pc:sldMk cId="0" sldId="275"/>
            <ac:cxnSpMk id="1542" creationId="{00000000-0000-0000-0000-000000000000}"/>
          </ac:cxnSpMkLst>
        </pc:cxnChg>
        <pc:cxnChg chg="del mod">
          <ac:chgData name="HarshShah" userId="09f0fd61-6b86-4661-b86c-1b6ee46cae57" providerId="ADAL" clId="{205B81EC-B703-49FB-8763-B9B8C8B37C2B}" dt="2023-04-20T18:36:12.936" v="295" actId="478"/>
          <ac:cxnSpMkLst>
            <pc:docMk/>
            <pc:sldMk cId="0" sldId="275"/>
            <ac:cxnSpMk id="1547" creationId="{00000000-0000-0000-0000-000000000000}"/>
          </ac:cxnSpMkLst>
        </pc:cxnChg>
      </pc:sldChg>
      <pc:sldChg chg="modSp mod">
        <pc:chgData name="HarshShah" userId="09f0fd61-6b86-4661-b86c-1b6ee46cae57" providerId="ADAL" clId="{205B81EC-B703-49FB-8763-B9B8C8B37C2B}" dt="2023-04-20T19:05:50.208" v="589" actId="207"/>
        <pc:sldMkLst>
          <pc:docMk/>
          <pc:sldMk cId="289033456" sldId="304"/>
        </pc:sldMkLst>
        <pc:spChg chg="mod">
          <ac:chgData name="HarshShah" userId="09f0fd61-6b86-4661-b86c-1b6ee46cae57" providerId="ADAL" clId="{205B81EC-B703-49FB-8763-B9B8C8B37C2B}" dt="2023-04-20T19:05:36.768" v="588" actId="207"/>
          <ac:spMkLst>
            <pc:docMk/>
            <pc:sldMk cId="289033456" sldId="304"/>
            <ac:spMk id="2" creationId="{55F4E0C8-7022-0314-9D43-37FC0088EBEA}"/>
          </ac:spMkLst>
        </pc:spChg>
        <pc:spChg chg="mod">
          <ac:chgData name="HarshShah" userId="09f0fd61-6b86-4661-b86c-1b6ee46cae57" providerId="ADAL" clId="{205B81EC-B703-49FB-8763-B9B8C8B37C2B}" dt="2023-04-20T19:04:26.578" v="586" actId="207"/>
          <ac:spMkLst>
            <pc:docMk/>
            <pc:sldMk cId="289033456" sldId="304"/>
            <ac:spMk id="3" creationId="{FA5FB3D0-8D2C-5014-9776-265A84C684ED}"/>
          </ac:spMkLst>
        </pc:spChg>
        <pc:spChg chg="mod">
          <ac:chgData name="HarshShah" userId="09f0fd61-6b86-4661-b86c-1b6ee46cae57" providerId="ADAL" clId="{205B81EC-B703-49FB-8763-B9B8C8B37C2B}" dt="2023-04-20T19:04:26.578" v="586" actId="207"/>
          <ac:spMkLst>
            <pc:docMk/>
            <pc:sldMk cId="289033456" sldId="304"/>
            <ac:spMk id="4" creationId="{E8FA2673-958F-D10D-D821-8F756566F959}"/>
          </ac:spMkLst>
        </pc:spChg>
        <pc:spChg chg="mod">
          <ac:chgData name="HarshShah" userId="09f0fd61-6b86-4661-b86c-1b6ee46cae57" providerId="ADAL" clId="{205B81EC-B703-49FB-8763-B9B8C8B37C2B}" dt="2023-04-20T19:05:36.768" v="588" actId="207"/>
          <ac:spMkLst>
            <pc:docMk/>
            <pc:sldMk cId="289033456" sldId="304"/>
            <ac:spMk id="5" creationId="{106F33D6-B442-554D-CF6E-3DC21EE5D1F0}"/>
          </ac:spMkLst>
        </pc:spChg>
        <pc:spChg chg="mod">
          <ac:chgData name="HarshShah" userId="09f0fd61-6b86-4661-b86c-1b6ee46cae57" providerId="ADAL" clId="{205B81EC-B703-49FB-8763-B9B8C8B37C2B}" dt="2023-04-20T19:04:26.578" v="586" actId="207"/>
          <ac:spMkLst>
            <pc:docMk/>
            <pc:sldMk cId="289033456" sldId="304"/>
            <ac:spMk id="7" creationId="{64510B95-87C5-A8BF-4FEC-3DA0588CC5BD}"/>
          </ac:spMkLst>
        </pc:spChg>
        <pc:spChg chg="mod">
          <ac:chgData name="HarshShah" userId="09f0fd61-6b86-4661-b86c-1b6ee46cae57" providerId="ADAL" clId="{205B81EC-B703-49FB-8763-B9B8C8B37C2B}" dt="2023-04-20T19:05:36.768" v="588" actId="207"/>
          <ac:spMkLst>
            <pc:docMk/>
            <pc:sldMk cId="289033456" sldId="304"/>
            <ac:spMk id="11" creationId="{8DC1C3ED-7BAD-2C98-5391-B5FEA06F31E8}"/>
          </ac:spMkLst>
        </pc:spChg>
        <pc:spChg chg="mod">
          <ac:chgData name="HarshShah" userId="09f0fd61-6b86-4661-b86c-1b6ee46cae57" providerId="ADAL" clId="{205B81EC-B703-49FB-8763-B9B8C8B37C2B}" dt="2023-04-20T19:05:36.768" v="588" actId="207"/>
          <ac:spMkLst>
            <pc:docMk/>
            <pc:sldMk cId="289033456" sldId="304"/>
            <ac:spMk id="12" creationId="{99D2B824-BEC9-B5F5-EDC3-A13F11D7B059}"/>
          </ac:spMkLst>
        </pc:spChg>
        <pc:spChg chg="mod">
          <ac:chgData name="HarshShah" userId="09f0fd61-6b86-4661-b86c-1b6ee46cae57" providerId="ADAL" clId="{205B81EC-B703-49FB-8763-B9B8C8B37C2B}" dt="2023-04-20T19:05:36.768" v="588" actId="207"/>
          <ac:spMkLst>
            <pc:docMk/>
            <pc:sldMk cId="289033456" sldId="304"/>
            <ac:spMk id="13" creationId="{1023E38F-E63D-0BD1-9F6E-A2A893BD7794}"/>
          </ac:spMkLst>
        </pc:spChg>
        <pc:spChg chg="mod">
          <ac:chgData name="HarshShah" userId="09f0fd61-6b86-4661-b86c-1b6ee46cae57" providerId="ADAL" clId="{205B81EC-B703-49FB-8763-B9B8C8B37C2B}" dt="2023-04-20T19:04:14.778" v="585" actId="207"/>
          <ac:spMkLst>
            <pc:docMk/>
            <pc:sldMk cId="289033456" sldId="304"/>
            <ac:spMk id="22" creationId="{0340FABF-B80D-9370-E9BD-3C39C5544F67}"/>
          </ac:spMkLst>
        </pc:spChg>
        <pc:spChg chg="mod">
          <ac:chgData name="HarshShah" userId="09f0fd61-6b86-4661-b86c-1b6ee46cae57" providerId="ADAL" clId="{205B81EC-B703-49FB-8763-B9B8C8B37C2B}" dt="2023-04-20T19:05:36.768" v="588" actId="207"/>
          <ac:spMkLst>
            <pc:docMk/>
            <pc:sldMk cId="289033456" sldId="304"/>
            <ac:spMk id="27" creationId="{5FB0EAC2-8C16-FF73-ADD9-88FD76204582}"/>
          </ac:spMkLst>
        </pc:spChg>
        <pc:spChg chg="mod">
          <ac:chgData name="HarshShah" userId="09f0fd61-6b86-4661-b86c-1b6ee46cae57" providerId="ADAL" clId="{205B81EC-B703-49FB-8763-B9B8C8B37C2B}" dt="2023-04-20T19:05:36.768" v="588" actId="207"/>
          <ac:spMkLst>
            <pc:docMk/>
            <pc:sldMk cId="289033456" sldId="304"/>
            <ac:spMk id="29" creationId="{93226A39-F9BB-0BBB-E1DC-1140C7B50E98}"/>
          </ac:spMkLst>
        </pc:spChg>
        <pc:spChg chg="mod">
          <ac:chgData name="HarshShah" userId="09f0fd61-6b86-4661-b86c-1b6ee46cae57" providerId="ADAL" clId="{205B81EC-B703-49FB-8763-B9B8C8B37C2B}" dt="2023-04-20T19:05:36.768" v="588" actId="207"/>
          <ac:spMkLst>
            <pc:docMk/>
            <pc:sldMk cId="289033456" sldId="304"/>
            <ac:spMk id="30" creationId="{8E2F5C10-44C3-1ED7-BC37-57726090BF09}"/>
          </ac:spMkLst>
        </pc:spChg>
        <pc:spChg chg="mod">
          <ac:chgData name="HarshShah" userId="09f0fd61-6b86-4661-b86c-1b6ee46cae57" providerId="ADAL" clId="{205B81EC-B703-49FB-8763-B9B8C8B37C2B}" dt="2023-04-20T19:04:29.028" v="587" actId="207"/>
          <ac:spMkLst>
            <pc:docMk/>
            <pc:sldMk cId="289033456" sldId="304"/>
            <ac:spMk id="38" creationId="{D9A86115-BA2F-8E89-2504-F6061017AA11}"/>
          </ac:spMkLst>
        </pc:spChg>
        <pc:spChg chg="mod">
          <ac:chgData name="HarshShah" userId="09f0fd61-6b86-4661-b86c-1b6ee46cae57" providerId="ADAL" clId="{205B81EC-B703-49FB-8763-B9B8C8B37C2B}" dt="2023-04-20T19:04:14.778" v="585" actId="207"/>
          <ac:spMkLst>
            <pc:docMk/>
            <pc:sldMk cId="289033456" sldId="304"/>
            <ac:spMk id="44" creationId="{EF079C47-22CB-A73F-2037-67EA09077AC0}"/>
          </ac:spMkLst>
        </pc:spChg>
        <pc:spChg chg="mod">
          <ac:chgData name="HarshShah" userId="09f0fd61-6b86-4661-b86c-1b6ee46cae57" providerId="ADAL" clId="{205B81EC-B703-49FB-8763-B9B8C8B37C2B}" dt="2023-04-20T19:05:36.768" v="588" actId="207"/>
          <ac:spMkLst>
            <pc:docMk/>
            <pc:sldMk cId="289033456" sldId="304"/>
            <ac:spMk id="53" creationId="{40253B2D-47A2-7955-63A3-3C5A90EB0384}"/>
          </ac:spMkLst>
        </pc:spChg>
        <pc:spChg chg="mod">
          <ac:chgData name="HarshShah" userId="09f0fd61-6b86-4661-b86c-1b6ee46cae57" providerId="ADAL" clId="{205B81EC-B703-49FB-8763-B9B8C8B37C2B}" dt="2023-04-20T19:05:36.768" v="588" actId="207"/>
          <ac:spMkLst>
            <pc:docMk/>
            <pc:sldMk cId="289033456" sldId="304"/>
            <ac:spMk id="54" creationId="{8E60F42F-2961-7717-808E-02681DC8BE7B}"/>
          </ac:spMkLst>
        </pc:spChg>
        <pc:spChg chg="mod">
          <ac:chgData name="HarshShah" userId="09f0fd61-6b86-4661-b86c-1b6ee46cae57" providerId="ADAL" clId="{205B81EC-B703-49FB-8763-B9B8C8B37C2B}" dt="2023-04-20T19:05:36.768" v="588" actId="207"/>
          <ac:spMkLst>
            <pc:docMk/>
            <pc:sldMk cId="289033456" sldId="304"/>
            <ac:spMk id="55" creationId="{4308A13A-79D9-82A4-B96C-39F7CFAB1476}"/>
          </ac:spMkLst>
        </pc:spChg>
        <pc:spChg chg="mod">
          <ac:chgData name="HarshShah" userId="09f0fd61-6b86-4661-b86c-1b6ee46cae57" providerId="ADAL" clId="{205B81EC-B703-49FB-8763-B9B8C8B37C2B}" dt="2023-04-20T19:05:36.768" v="588" actId="207"/>
          <ac:spMkLst>
            <pc:docMk/>
            <pc:sldMk cId="289033456" sldId="304"/>
            <ac:spMk id="75" creationId="{04F78809-1A9F-2099-1CE0-5FFBEC89184E}"/>
          </ac:spMkLst>
        </pc:spChg>
        <pc:spChg chg="mod">
          <ac:chgData name="HarshShah" userId="09f0fd61-6b86-4661-b86c-1b6ee46cae57" providerId="ADAL" clId="{205B81EC-B703-49FB-8763-B9B8C8B37C2B}" dt="2023-04-20T19:05:50.208" v="589" actId="207"/>
          <ac:spMkLst>
            <pc:docMk/>
            <pc:sldMk cId="289033456" sldId="304"/>
            <ac:spMk id="76" creationId="{3B6A846B-215A-6C55-2557-643DACBCEF0E}"/>
          </ac:spMkLst>
        </pc:spChg>
        <pc:spChg chg="mod">
          <ac:chgData name="HarshShah" userId="09f0fd61-6b86-4661-b86c-1b6ee46cae57" providerId="ADAL" clId="{205B81EC-B703-49FB-8763-B9B8C8B37C2B}" dt="2023-04-20T19:05:36.768" v="588" actId="207"/>
          <ac:spMkLst>
            <pc:docMk/>
            <pc:sldMk cId="289033456" sldId="304"/>
            <ac:spMk id="77" creationId="{59918108-DB8F-677A-151D-3BFD3C0A8BC3}"/>
          </ac:spMkLst>
        </pc:spChg>
        <pc:spChg chg="mod">
          <ac:chgData name="HarshShah" userId="09f0fd61-6b86-4661-b86c-1b6ee46cae57" providerId="ADAL" clId="{205B81EC-B703-49FB-8763-B9B8C8B37C2B}" dt="2023-04-20T19:05:36.768" v="588" actId="207"/>
          <ac:spMkLst>
            <pc:docMk/>
            <pc:sldMk cId="289033456" sldId="304"/>
            <ac:spMk id="78" creationId="{CB6208B1-0EF8-AA80-2DE8-887492C444D9}"/>
          </ac:spMkLst>
        </pc:spChg>
        <pc:spChg chg="mod">
          <ac:chgData name="HarshShah" userId="09f0fd61-6b86-4661-b86c-1b6ee46cae57" providerId="ADAL" clId="{205B81EC-B703-49FB-8763-B9B8C8B37C2B}" dt="2023-04-20T19:05:36.768" v="588" actId="207"/>
          <ac:spMkLst>
            <pc:docMk/>
            <pc:sldMk cId="289033456" sldId="304"/>
            <ac:spMk id="79" creationId="{8D9CB74C-6E27-A7DC-9EAE-B1209722DC11}"/>
          </ac:spMkLst>
        </pc:spChg>
        <pc:spChg chg="mod">
          <ac:chgData name="HarshShah" userId="09f0fd61-6b86-4661-b86c-1b6ee46cae57" providerId="ADAL" clId="{205B81EC-B703-49FB-8763-B9B8C8B37C2B}" dt="2023-04-20T19:05:36.768" v="588" actId="207"/>
          <ac:spMkLst>
            <pc:docMk/>
            <pc:sldMk cId="289033456" sldId="304"/>
            <ac:spMk id="80" creationId="{B1581F44-532B-35B8-E112-F777C8451A17}"/>
          </ac:spMkLst>
        </pc:spChg>
        <pc:spChg chg="mod">
          <ac:chgData name="HarshShah" userId="09f0fd61-6b86-4661-b86c-1b6ee46cae57" providerId="ADAL" clId="{205B81EC-B703-49FB-8763-B9B8C8B37C2B}" dt="2023-04-20T19:04:14.778" v="585" actId="207"/>
          <ac:spMkLst>
            <pc:docMk/>
            <pc:sldMk cId="289033456" sldId="304"/>
            <ac:spMk id="101" creationId="{BD8A380D-AF54-A96D-F5FC-7E718D44305D}"/>
          </ac:spMkLst>
        </pc:spChg>
      </pc:sldChg>
      <pc:sldChg chg="modSp mod">
        <pc:chgData name="HarshShah" userId="09f0fd61-6b86-4661-b86c-1b6ee46cae57" providerId="ADAL" clId="{205B81EC-B703-49FB-8763-B9B8C8B37C2B}" dt="2023-04-21T03:18:07.183" v="724" actId="1037"/>
        <pc:sldMkLst>
          <pc:docMk/>
          <pc:sldMk cId="2369524488" sldId="305"/>
        </pc:sldMkLst>
        <pc:grpChg chg="mod">
          <ac:chgData name="HarshShah" userId="09f0fd61-6b86-4661-b86c-1b6ee46cae57" providerId="ADAL" clId="{205B81EC-B703-49FB-8763-B9B8C8B37C2B}" dt="2023-04-21T03:18:07.183" v="724" actId="1037"/>
          <ac:grpSpMkLst>
            <pc:docMk/>
            <pc:sldMk cId="2369524488" sldId="305"/>
            <ac:grpSpMk id="549" creationId="{8900B13B-3BAF-41B4-7782-06AAA1C50CDD}"/>
          </ac:grpSpMkLst>
        </pc:grpChg>
      </pc:sldChg>
      <pc:sldChg chg="addSp delSp modSp mod">
        <pc:chgData name="HarshShah" userId="09f0fd61-6b86-4661-b86c-1b6ee46cae57" providerId="ADAL" clId="{205B81EC-B703-49FB-8763-B9B8C8B37C2B}" dt="2023-04-21T03:25:12.553" v="755" actId="20577"/>
        <pc:sldMkLst>
          <pc:docMk/>
          <pc:sldMk cId="1253213428" sldId="309"/>
        </pc:sldMkLst>
        <pc:spChg chg="add del mod">
          <ac:chgData name="HarshShah" userId="09f0fd61-6b86-4661-b86c-1b6ee46cae57" providerId="ADAL" clId="{205B81EC-B703-49FB-8763-B9B8C8B37C2B}" dt="2023-04-20T18:43:40.577" v="485" actId="478"/>
          <ac:spMkLst>
            <pc:docMk/>
            <pc:sldMk cId="1253213428" sldId="309"/>
            <ac:spMk id="3" creationId="{8C5B37DE-C8A3-2F6F-C774-492FEA457CA8}"/>
          </ac:spMkLst>
        </pc:spChg>
        <pc:spChg chg="add mod">
          <ac:chgData name="HarshShah" userId="09f0fd61-6b86-4661-b86c-1b6ee46cae57" providerId="ADAL" clId="{205B81EC-B703-49FB-8763-B9B8C8B37C2B}" dt="2023-04-20T19:11:38.301" v="674" actId="20577"/>
          <ac:spMkLst>
            <pc:docMk/>
            <pc:sldMk cId="1253213428" sldId="309"/>
            <ac:spMk id="4" creationId="{0B4E22C4-F08E-D462-1950-C4ED88BFF982}"/>
          </ac:spMkLst>
        </pc:spChg>
        <pc:spChg chg="del">
          <ac:chgData name="HarshShah" userId="09f0fd61-6b86-4661-b86c-1b6ee46cae57" providerId="ADAL" clId="{205B81EC-B703-49FB-8763-B9B8C8B37C2B}" dt="2023-04-20T18:43:37.596" v="484" actId="478"/>
          <ac:spMkLst>
            <pc:docMk/>
            <pc:sldMk cId="1253213428" sldId="309"/>
            <ac:spMk id="574" creationId="{00000000-0000-0000-0000-000000000000}"/>
          </ac:spMkLst>
        </pc:spChg>
        <pc:spChg chg="mod">
          <ac:chgData name="HarshShah" userId="09f0fd61-6b86-4661-b86c-1b6ee46cae57" providerId="ADAL" clId="{205B81EC-B703-49FB-8763-B9B8C8B37C2B}" dt="2023-04-21T03:25:12.553" v="755" actId="20577"/>
          <ac:spMkLst>
            <pc:docMk/>
            <pc:sldMk cId="1253213428" sldId="309"/>
            <ac:spMk id="575" creationId="{00000000-0000-0000-0000-000000000000}"/>
          </ac:spMkLst>
        </pc:spChg>
      </pc:sldChg>
      <pc:sldChg chg="del">
        <pc:chgData name="HarshShah" userId="09f0fd61-6b86-4661-b86c-1b6ee46cae57" providerId="ADAL" clId="{205B81EC-B703-49FB-8763-B9B8C8B37C2B}" dt="2023-04-21T03:30:16.197" v="800" actId="2696"/>
        <pc:sldMkLst>
          <pc:docMk/>
          <pc:sldMk cId="195845525" sldId="310"/>
        </pc:sldMkLst>
      </pc:sldChg>
      <pc:sldChg chg="ord">
        <pc:chgData name="HarshShah" userId="09f0fd61-6b86-4661-b86c-1b6ee46cae57" providerId="ADAL" clId="{205B81EC-B703-49FB-8763-B9B8C8B37C2B}" dt="2023-04-21T03:27:59.820" v="761"/>
        <pc:sldMkLst>
          <pc:docMk/>
          <pc:sldMk cId="272281487" sldId="311"/>
        </pc:sldMkLst>
      </pc:sldChg>
      <pc:sldChg chg="del">
        <pc:chgData name="HarshShah" userId="09f0fd61-6b86-4661-b86c-1b6ee46cae57" providerId="ADAL" clId="{205B81EC-B703-49FB-8763-B9B8C8B37C2B}" dt="2023-04-21T03:29:58.355" v="799" actId="2696"/>
        <pc:sldMkLst>
          <pc:docMk/>
          <pc:sldMk cId="3902537975" sldId="315"/>
        </pc:sldMkLst>
      </pc:sldChg>
      <pc:sldChg chg="modSp mod">
        <pc:chgData name="HarshShah" userId="09f0fd61-6b86-4661-b86c-1b6ee46cae57" providerId="ADAL" clId="{205B81EC-B703-49FB-8763-B9B8C8B37C2B}" dt="2023-04-21T03:25:17.946" v="757" actId="20577"/>
        <pc:sldMkLst>
          <pc:docMk/>
          <pc:sldMk cId="829461903" sldId="320"/>
        </pc:sldMkLst>
        <pc:spChg chg="mod">
          <ac:chgData name="HarshShah" userId="09f0fd61-6b86-4661-b86c-1b6ee46cae57" providerId="ADAL" clId="{205B81EC-B703-49FB-8763-B9B8C8B37C2B}" dt="2023-04-21T03:25:17.946" v="757" actId="20577"/>
          <ac:spMkLst>
            <pc:docMk/>
            <pc:sldMk cId="829461903" sldId="320"/>
            <ac:spMk id="575" creationId="{00000000-0000-0000-0000-000000000000}"/>
          </ac:spMkLst>
        </pc:spChg>
      </pc:sldChg>
      <pc:sldChg chg="modSp mod">
        <pc:chgData name="HarshShah" userId="09f0fd61-6b86-4661-b86c-1b6ee46cae57" providerId="ADAL" clId="{205B81EC-B703-49FB-8763-B9B8C8B37C2B}" dt="2023-04-21T03:19:50.789" v="729" actId="20577"/>
        <pc:sldMkLst>
          <pc:docMk/>
          <pc:sldMk cId="1902223626" sldId="322"/>
        </pc:sldMkLst>
        <pc:spChg chg="mod">
          <ac:chgData name="HarshShah" userId="09f0fd61-6b86-4661-b86c-1b6ee46cae57" providerId="ADAL" clId="{205B81EC-B703-49FB-8763-B9B8C8B37C2B}" dt="2023-04-21T03:19:50.789" v="729" actId="20577"/>
          <ac:spMkLst>
            <pc:docMk/>
            <pc:sldMk cId="1902223626" sldId="322"/>
            <ac:spMk id="573" creationId="{00000000-0000-0000-0000-000000000000}"/>
          </ac:spMkLst>
        </pc:spChg>
      </pc:sldChg>
      <pc:sldChg chg="modSp mod">
        <pc:chgData name="HarshShah" userId="09f0fd61-6b86-4661-b86c-1b6ee46cae57" providerId="ADAL" clId="{205B81EC-B703-49FB-8763-B9B8C8B37C2B}" dt="2023-04-20T18:31:33.708" v="248" actId="20577"/>
        <pc:sldMkLst>
          <pc:docMk/>
          <pc:sldMk cId="1937651563" sldId="323"/>
        </pc:sldMkLst>
        <pc:spChg chg="mod">
          <ac:chgData name="HarshShah" userId="09f0fd61-6b86-4661-b86c-1b6ee46cae57" providerId="ADAL" clId="{205B81EC-B703-49FB-8763-B9B8C8B37C2B}" dt="2023-04-20T18:31:33.708" v="248" actId="20577"/>
          <ac:spMkLst>
            <pc:docMk/>
            <pc:sldMk cId="1937651563" sldId="323"/>
            <ac:spMk id="988" creationId="{00000000-0000-0000-0000-000000000000}"/>
          </ac:spMkLst>
        </pc:spChg>
      </pc:sldChg>
      <pc:sldChg chg="modSp mod">
        <pc:chgData name="HarshShah" userId="09f0fd61-6b86-4661-b86c-1b6ee46cae57" providerId="ADAL" clId="{205B81EC-B703-49FB-8763-B9B8C8B37C2B}" dt="2023-04-20T18:31:10.348" v="210" actId="20577"/>
        <pc:sldMkLst>
          <pc:docMk/>
          <pc:sldMk cId="3587579545" sldId="325"/>
        </pc:sldMkLst>
        <pc:spChg chg="mod">
          <ac:chgData name="HarshShah" userId="09f0fd61-6b86-4661-b86c-1b6ee46cae57" providerId="ADAL" clId="{205B81EC-B703-49FB-8763-B9B8C8B37C2B}" dt="2023-04-20T18:31:10.348" v="210" actId="20577"/>
          <ac:spMkLst>
            <pc:docMk/>
            <pc:sldMk cId="3587579545" sldId="325"/>
            <ac:spMk id="988" creationId="{00000000-0000-0000-0000-000000000000}"/>
          </ac:spMkLst>
        </pc:spChg>
      </pc:sldChg>
      <pc:sldChg chg="modSp mod">
        <pc:chgData name="HarshShah" userId="09f0fd61-6b86-4661-b86c-1b6ee46cae57" providerId="ADAL" clId="{205B81EC-B703-49FB-8763-B9B8C8B37C2B}" dt="2023-04-20T18:30:55.659" v="181" actId="20577"/>
        <pc:sldMkLst>
          <pc:docMk/>
          <pc:sldMk cId="27976656" sldId="326"/>
        </pc:sldMkLst>
        <pc:spChg chg="mod">
          <ac:chgData name="HarshShah" userId="09f0fd61-6b86-4661-b86c-1b6ee46cae57" providerId="ADAL" clId="{205B81EC-B703-49FB-8763-B9B8C8B37C2B}" dt="2023-04-20T18:30:55.659" v="181" actId="20577"/>
          <ac:spMkLst>
            <pc:docMk/>
            <pc:sldMk cId="27976656" sldId="326"/>
            <ac:spMk id="988" creationId="{00000000-0000-0000-0000-000000000000}"/>
          </ac:spMkLst>
        </pc:spChg>
      </pc:sldChg>
      <pc:sldChg chg="modSp mod">
        <pc:chgData name="HarshShah" userId="09f0fd61-6b86-4661-b86c-1b6ee46cae57" providerId="ADAL" clId="{205B81EC-B703-49FB-8763-B9B8C8B37C2B}" dt="2023-04-20T18:30:38.859" v="152" actId="20577"/>
        <pc:sldMkLst>
          <pc:docMk/>
          <pc:sldMk cId="58971115" sldId="327"/>
        </pc:sldMkLst>
        <pc:spChg chg="mod">
          <ac:chgData name="HarshShah" userId="09f0fd61-6b86-4661-b86c-1b6ee46cae57" providerId="ADAL" clId="{205B81EC-B703-49FB-8763-B9B8C8B37C2B}" dt="2023-04-20T18:30:38.859" v="152" actId="20577"/>
          <ac:spMkLst>
            <pc:docMk/>
            <pc:sldMk cId="58971115" sldId="327"/>
            <ac:spMk id="988" creationId="{00000000-0000-0000-0000-000000000000}"/>
          </ac:spMkLst>
        </pc:spChg>
      </pc:sldChg>
      <pc:sldChg chg="modSp mod">
        <pc:chgData name="HarshShah" userId="09f0fd61-6b86-4661-b86c-1b6ee46cae57" providerId="ADAL" clId="{205B81EC-B703-49FB-8763-B9B8C8B37C2B}" dt="2023-04-20T18:30:02.219" v="114" actId="20577"/>
        <pc:sldMkLst>
          <pc:docMk/>
          <pc:sldMk cId="2667683923" sldId="328"/>
        </pc:sldMkLst>
        <pc:spChg chg="mod">
          <ac:chgData name="HarshShah" userId="09f0fd61-6b86-4661-b86c-1b6ee46cae57" providerId="ADAL" clId="{205B81EC-B703-49FB-8763-B9B8C8B37C2B}" dt="2023-04-20T18:30:02.219" v="114" actId="20577"/>
          <ac:spMkLst>
            <pc:docMk/>
            <pc:sldMk cId="2667683923" sldId="328"/>
            <ac:spMk id="988" creationId="{00000000-0000-0000-0000-000000000000}"/>
          </ac:spMkLst>
        </pc:spChg>
      </pc:sldChg>
      <pc:sldChg chg="modSp mod">
        <pc:chgData name="HarshShah" userId="09f0fd61-6b86-4661-b86c-1b6ee46cae57" providerId="ADAL" clId="{205B81EC-B703-49FB-8763-B9B8C8B37C2B}" dt="2023-04-20T18:30:15.542" v="120" actId="20577"/>
        <pc:sldMkLst>
          <pc:docMk/>
          <pc:sldMk cId="2033110779" sldId="329"/>
        </pc:sldMkLst>
        <pc:spChg chg="mod">
          <ac:chgData name="HarshShah" userId="09f0fd61-6b86-4661-b86c-1b6ee46cae57" providerId="ADAL" clId="{205B81EC-B703-49FB-8763-B9B8C8B37C2B}" dt="2023-04-20T18:30:15.542" v="120" actId="20577"/>
          <ac:spMkLst>
            <pc:docMk/>
            <pc:sldMk cId="2033110779" sldId="329"/>
            <ac:spMk id="988" creationId="{00000000-0000-0000-0000-000000000000}"/>
          </ac:spMkLst>
        </pc:spChg>
        <pc:grpChg chg="mod">
          <ac:chgData name="HarshShah" userId="09f0fd61-6b86-4661-b86c-1b6ee46cae57" providerId="ADAL" clId="{205B81EC-B703-49FB-8763-B9B8C8B37C2B}" dt="2023-04-20T18:29:00.287" v="38" actId="14100"/>
          <ac:grpSpMkLst>
            <pc:docMk/>
            <pc:sldMk cId="2033110779" sldId="329"/>
            <ac:grpSpMk id="985" creationId="{00000000-0000-0000-0000-000000000000}"/>
          </ac:grpSpMkLst>
        </pc:grpChg>
      </pc:sldChg>
      <pc:sldChg chg="del">
        <pc:chgData name="HarshShah" userId="09f0fd61-6b86-4661-b86c-1b6ee46cae57" providerId="ADAL" clId="{205B81EC-B703-49FB-8763-B9B8C8B37C2B}" dt="2023-04-21T03:18:58.278" v="725" actId="47"/>
        <pc:sldMkLst>
          <pc:docMk/>
          <pc:sldMk cId="4093562651" sldId="330"/>
        </pc:sldMkLst>
      </pc:sldChg>
      <pc:sldChg chg="del">
        <pc:chgData name="HarshShah" userId="09f0fd61-6b86-4661-b86c-1b6ee46cae57" providerId="ADAL" clId="{205B81EC-B703-49FB-8763-B9B8C8B37C2B}" dt="2023-04-21T03:18:58.278" v="725" actId="47"/>
        <pc:sldMkLst>
          <pc:docMk/>
          <pc:sldMk cId="278560592" sldId="331"/>
        </pc:sldMkLst>
      </pc:sldChg>
      <pc:sldChg chg="addSp modSp mod">
        <pc:chgData name="HarshShah" userId="09f0fd61-6b86-4661-b86c-1b6ee46cae57" providerId="ADAL" clId="{205B81EC-B703-49FB-8763-B9B8C8B37C2B}" dt="2023-04-20T19:07:24.948" v="597" actId="207"/>
        <pc:sldMkLst>
          <pc:docMk/>
          <pc:sldMk cId="3749599611" sldId="342"/>
        </pc:sldMkLst>
        <pc:spChg chg="mod">
          <ac:chgData name="HarshShah" userId="09f0fd61-6b86-4661-b86c-1b6ee46cae57" providerId="ADAL" clId="{205B81EC-B703-49FB-8763-B9B8C8B37C2B}" dt="2023-04-20T19:06:56.493" v="596" actId="207"/>
          <ac:spMkLst>
            <pc:docMk/>
            <pc:sldMk cId="3749599611" sldId="342"/>
            <ac:spMk id="2" creationId="{87A030AE-7504-A619-9B90-0B3F863AC40A}"/>
          </ac:spMkLst>
        </pc:spChg>
        <pc:spChg chg="add mod">
          <ac:chgData name="HarshShah" userId="09f0fd61-6b86-4661-b86c-1b6ee46cae57" providerId="ADAL" clId="{205B81EC-B703-49FB-8763-B9B8C8B37C2B}" dt="2023-04-20T19:06:46.120" v="595" actId="571"/>
          <ac:spMkLst>
            <pc:docMk/>
            <pc:sldMk cId="3749599611" sldId="342"/>
            <ac:spMk id="16" creationId="{AF910E31-2F50-9A06-0EF9-0D74F83905BA}"/>
          </ac:spMkLst>
        </pc:spChg>
        <pc:spChg chg="mod">
          <ac:chgData name="HarshShah" userId="09f0fd61-6b86-4661-b86c-1b6ee46cae57" providerId="ADAL" clId="{205B81EC-B703-49FB-8763-B9B8C8B37C2B}" dt="2023-04-20T19:06:56.493" v="596" actId="207"/>
          <ac:spMkLst>
            <pc:docMk/>
            <pc:sldMk cId="3749599611" sldId="342"/>
            <ac:spMk id="17" creationId="{A9DD63A1-1979-E158-A1FF-559E003A1E99}"/>
          </ac:spMkLst>
        </pc:spChg>
        <pc:spChg chg="mod">
          <ac:chgData name="HarshShah" userId="09f0fd61-6b86-4661-b86c-1b6ee46cae57" providerId="ADAL" clId="{205B81EC-B703-49FB-8763-B9B8C8B37C2B}" dt="2023-04-20T19:06:56.493" v="596" actId="207"/>
          <ac:spMkLst>
            <pc:docMk/>
            <pc:sldMk cId="3749599611" sldId="342"/>
            <ac:spMk id="18" creationId="{6F24F278-CB6A-5BA9-F286-5E2890400327}"/>
          </ac:spMkLst>
        </pc:spChg>
        <pc:spChg chg="add mod">
          <ac:chgData name="HarshShah" userId="09f0fd61-6b86-4661-b86c-1b6ee46cae57" providerId="ADAL" clId="{205B81EC-B703-49FB-8763-B9B8C8B37C2B}" dt="2023-04-20T19:06:46.120" v="595" actId="571"/>
          <ac:spMkLst>
            <pc:docMk/>
            <pc:sldMk cId="3749599611" sldId="342"/>
            <ac:spMk id="23" creationId="{1230D3A8-6D52-E9A0-F630-2929E0776C8C}"/>
          </ac:spMkLst>
        </pc:spChg>
        <pc:spChg chg="add mod">
          <ac:chgData name="HarshShah" userId="09f0fd61-6b86-4661-b86c-1b6ee46cae57" providerId="ADAL" clId="{205B81EC-B703-49FB-8763-B9B8C8B37C2B}" dt="2023-04-20T19:06:46.120" v="595" actId="571"/>
          <ac:spMkLst>
            <pc:docMk/>
            <pc:sldMk cId="3749599611" sldId="342"/>
            <ac:spMk id="24" creationId="{79FB9A27-E62A-6798-EC8D-B6C36B6F3872}"/>
          </ac:spMkLst>
        </pc:spChg>
        <pc:spChg chg="mod">
          <ac:chgData name="HarshShah" userId="09f0fd61-6b86-4661-b86c-1b6ee46cae57" providerId="ADAL" clId="{205B81EC-B703-49FB-8763-B9B8C8B37C2B}" dt="2023-04-20T19:06:28.580" v="593" actId="207"/>
          <ac:spMkLst>
            <pc:docMk/>
            <pc:sldMk cId="3749599611" sldId="342"/>
            <ac:spMk id="29" creationId="{FABA7501-5049-C181-AE78-0B1919E59DD1}"/>
          </ac:spMkLst>
        </pc:spChg>
        <pc:spChg chg="mod">
          <ac:chgData name="HarshShah" userId="09f0fd61-6b86-4661-b86c-1b6ee46cae57" providerId="ADAL" clId="{205B81EC-B703-49FB-8763-B9B8C8B37C2B}" dt="2023-04-20T19:06:28.580" v="593" actId="207"/>
          <ac:spMkLst>
            <pc:docMk/>
            <pc:sldMk cId="3749599611" sldId="342"/>
            <ac:spMk id="30" creationId="{1D4E62F8-67F8-57EE-288E-0220B5CDC883}"/>
          </ac:spMkLst>
        </pc:spChg>
        <pc:spChg chg="mod">
          <ac:chgData name="HarshShah" userId="09f0fd61-6b86-4661-b86c-1b6ee46cae57" providerId="ADAL" clId="{205B81EC-B703-49FB-8763-B9B8C8B37C2B}" dt="2023-04-20T19:06:28.580" v="593" actId="207"/>
          <ac:spMkLst>
            <pc:docMk/>
            <pc:sldMk cId="3749599611" sldId="342"/>
            <ac:spMk id="31" creationId="{4E6E519B-5122-21F0-06E3-2475BB3D8582}"/>
          </ac:spMkLst>
        </pc:spChg>
        <pc:spChg chg="mod">
          <ac:chgData name="HarshShah" userId="09f0fd61-6b86-4661-b86c-1b6ee46cae57" providerId="ADAL" clId="{205B81EC-B703-49FB-8763-B9B8C8B37C2B}" dt="2023-04-20T19:06:28.580" v="593" actId="207"/>
          <ac:spMkLst>
            <pc:docMk/>
            <pc:sldMk cId="3749599611" sldId="342"/>
            <ac:spMk id="32" creationId="{5F57C442-842B-44DC-CDDE-78F4DF93BE79}"/>
          </ac:spMkLst>
        </pc:spChg>
        <pc:spChg chg="mod">
          <ac:chgData name="HarshShah" userId="09f0fd61-6b86-4661-b86c-1b6ee46cae57" providerId="ADAL" clId="{205B81EC-B703-49FB-8763-B9B8C8B37C2B}" dt="2023-04-20T19:06:28.580" v="593" actId="207"/>
          <ac:spMkLst>
            <pc:docMk/>
            <pc:sldMk cId="3749599611" sldId="342"/>
            <ac:spMk id="33" creationId="{5DB81300-C7F5-6612-2A54-3037FD1A3D6E}"/>
          </ac:spMkLst>
        </pc:spChg>
        <pc:spChg chg="mod">
          <ac:chgData name="HarshShah" userId="09f0fd61-6b86-4661-b86c-1b6ee46cae57" providerId="ADAL" clId="{205B81EC-B703-49FB-8763-B9B8C8B37C2B}" dt="2023-04-20T19:06:28.580" v="593" actId="207"/>
          <ac:spMkLst>
            <pc:docMk/>
            <pc:sldMk cId="3749599611" sldId="342"/>
            <ac:spMk id="34" creationId="{5A2D7302-2DE0-2973-78B2-4B7587B80360}"/>
          </ac:spMkLst>
        </pc:spChg>
        <pc:spChg chg="mod">
          <ac:chgData name="HarshShah" userId="09f0fd61-6b86-4661-b86c-1b6ee46cae57" providerId="ADAL" clId="{205B81EC-B703-49FB-8763-B9B8C8B37C2B}" dt="2023-04-20T19:06:28.580" v="593" actId="207"/>
          <ac:spMkLst>
            <pc:docMk/>
            <pc:sldMk cId="3749599611" sldId="342"/>
            <ac:spMk id="35" creationId="{4ADFD48C-E0C6-A0F0-7850-969E9B7BCE98}"/>
          </ac:spMkLst>
        </pc:spChg>
        <pc:spChg chg="mod">
          <ac:chgData name="HarshShah" userId="09f0fd61-6b86-4661-b86c-1b6ee46cae57" providerId="ADAL" clId="{205B81EC-B703-49FB-8763-B9B8C8B37C2B}" dt="2023-04-20T19:06:28.580" v="593" actId="207"/>
          <ac:spMkLst>
            <pc:docMk/>
            <pc:sldMk cId="3749599611" sldId="342"/>
            <ac:spMk id="36" creationId="{C7E7F176-E13E-0661-F8B5-BE028FCC2C66}"/>
          </ac:spMkLst>
        </pc:spChg>
        <pc:spChg chg="mod">
          <ac:chgData name="HarshShah" userId="09f0fd61-6b86-4661-b86c-1b6ee46cae57" providerId="ADAL" clId="{205B81EC-B703-49FB-8763-B9B8C8B37C2B}" dt="2023-04-20T19:06:28.580" v="593" actId="207"/>
          <ac:spMkLst>
            <pc:docMk/>
            <pc:sldMk cId="3749599611" sldId="342"/>
            <ac:spMk id="37" creationId="{D538113A-FF2C-2057-36F1-0CB480AFF947}"/>
          </ac:spMkLst>
        </pc:spChg>
        <pc:spChg chg="mod">
          <ac:chgData name="HarshShah" userId="09f0fd61-6b86-4661-b86c-1b6ee46cae57" providerId="ADAL" clId="{205B81EC-B703-49FB-8763-B9B8C8B37C2B}" dt="2023-04-20T19:06:00.838" v="592" actId="207"/>
          <ac:spMkLst>
            <pc:docMk/>
            <pc:sldMk cId="3749599611" sldId="342"/>
            <ac:spMk id="51" creationId="{A36EC963-3056-0DE3-279B-92362153A120}"/>
          </ac:spMkLst>
        </pc:spChg>
        <pc:spChg chg="mod">
          <ac:chgData name="HarshShah" userId="09f0fd61-6b86-4661-b86c-1b6ee46cae57" providerId="ADAL" clId="{205B81EC-B703-49FB-8763-B9B8C8B37C2B}" dt="2023-04-20T19:05:57.720" v="591" actId="207"/>
          <ac:spMkLst>
            <pc:docMk/>
            <pc:sldMk cId="3749599611" sldId="342"/>
            <ac:spMk id="52" creationId="{E8481E96-51D6-7DBB-84A5-D920D2AEED40}"/>
          </ac:spMkLst>
        </pc:spChg>
        <pc:spChg chg="mod">
          <ac:chgData name="HarshShah" userId="09f0fd61-6b86-4661-b86c-1b6ee46cae57" providerId="ADAL" clId="{205B81EC-B703-49FB-8763-B9B8C8B37C2B}" dt="2023-04-20T19:06:28.580" v="593" actId="207"/>
          <ac:spMkLst>
            <pc:docMk/>
            <pc:sldMk cId="3749599611" sldId="342"/>
            <ac:spMk id="55" creationId="{750F79B9-9819-A18A-62F9-B051C77B9CA4}"/>
          </ac:spMkLst>
        </pc:spChg>
        <pc:spChg chg="mod">
          <ac:chgData name="HarshShah" userId="09f0fd61-6b86-4661-b86c-1b6ee46cae57" providerId="ADAL" clId="{205B81EC-B703-49FB-8763-B9B8C8B37C2B}" dt="2023-04-20T19:07:24.948" v="597" actId="207"/>
          <ac:spMkLst>
            <pc:docMk/>
            <pc:sldMk cId="3749599611" sldId="342"/>
            <ac:spMk id="56" creationId="{B714DD68-B096-D977-ED40-70EAD73CC0B1}"/>
          </ac:spMkLst>
        </pc:spChg>
        <pc:spChg chg="mod">
          <ac:chgData name="HarshShah" userId="09f0fd61-6b86-4661-b86c-1b6ee46cae57" providerId="ADAL" clId="{205B81EC-B703-49FB-8763-B9B8C8B37C2B}" dt="2023-04-20T19:06:28.580" v="593" actId="207"/>
          <ac:spMkLst>
            <pc:docMk/>
            <pc:sldMk cId="3749599611" sldId="342"/>
            <ac:spMk id="79" creationId="{21ADAE1C-8F11-4E91-B0A7-E20DE86A3BA0}"/>
          </ac:spMkLst>
        </pc:spChg>
        <pc:spChg chg="mod">
          <ac:chgData name="HarshShah" userId="09f0fd61-6b86-4661-b86c-1b6ee46cae57" providerId="ADAL" clId="{205B81EC-B703-49FB-8763-B9B8C8B37C2B}" dt="2023-04-20T19:06:28.580" v="593" actId="207"/>
          <ac:spMkLst>
            <pc:docMk/>
            <pc:sldMk cId="3749599611" sldId="342"/>
            <ac:spMk id="80" creationId="{02BB1F61-82F0-A39A-5E7E-D92A012BB7AC}"/>
          </ac:spMkLst>
        </pc:spChg>
        <pc:spChg chg="mod">
          <ac:chgData name="HarshShah" userId="09f0fd61-6b86-4661-b86c-1b6ee46cae57" providerId="ADAL" clId="{205B81EC-B703-49FB-8763-B9B8C8B37C2B}" dt="2023-04-20T19:06:28.580" v="593" actId="207"/>
          <ac:spMkLst>
            <pc:docMk/>
            <pc:sldMk cId="3749599611" sldId="342"/>
            <ac:spMk id="81" creationId="{756C2EA3-6A96-F425-3836-538276655B6B}"/>
          </ac:spMkLst>
        </pc:spChg>
      </pc:sldChg>
      <pc:sldChg chg="del">
        <pc:chgData name="HarshShah" userId="09f0fd61-6b86-4661-b86c-1b6ee46cae57" providerId="ADAL" clId="{205B81EC-B703-49FB-8763-B9B8C8B37C2B}" dt="2023-04-21T03:18:58.278" v="725" actId="47"/>
        <pc:sldMkLst>
          <pc:docMk/>
          <pc:sldMk cId="3864215211" sldId="344"/>
        </pc:sldMkLst>
      </pc:sldChg>
      <pc:sldChg chg="modSp del mod">
        <pc:chgData name="HarshShah" userId="09f0fd61-6b86-4661-b86c-1b6ee46cae57" providerId="ADAL" clId="{205B81EC-B703-49FB-8763-B9B8C8B37C2B}" dt="2023-04-21T03:18:58.278" v="725" actId="47"/>
        <pc:sldMkLst>
          <pc:docMk/>
          <pc:sldMk cId="3915488288" sldId="345"/>
        </pc:sldMkLst>
        <pc:spChg chg="mod">
          <ac:chgData name="HarshShah" userId="09f0fd61-6b86-4661-b86c-1b6ee46cae57" providerId="ADAL" clId="{205B81EC-B703-49FB-8763-B9B8C8B37C2B}" dt="2023-04-20T18:32:35.263" v="276" actId="20577"/>
          <ac:spMkLst>
            <pc:docMk/>
            <pc:sldMk cId="3915488288" sldId="345"/>
            <ac:spMk id="988" creationId="{00000000-0000-0000-0000-000000000000}"/>
          </ac:spMkLst>
        </pc:spChg>
      </pc:sldChg>
      <pc:sldChg chg="del">
        <pc:chgData name="HarshShah" userId="09f0fd61-6b86-4661-b86c-1b6ee46cae57" providerId="ADAL" clId="{205B81EC-B703-49FB-8763-B9B8C8B37C2B}" dt="2023-04-21T03:18:58.278" v="725" actId="47"/>
        <pc:sldMkLst>
          <pc:docMk/>
          <pc:sldMk cId="1686599741" sldId="347"/>
        </pc:sldMkLst>
      </pc:sldChg>
      <pc:sldChg chg="del">
        <pc:chgData name="HarshShah" userId="09f0fd61-6b86-4661-b86c-1b6ee46cae57" providerId="ADAL" clId="{205B81EC-B703-49FB-8763-B9B8C8B37C2B}" dt="2023-04-21T03:18:58.278" v="725" actId="47"/>
        <pc:sldMkLst>
          <pc:docMk/>
          <pc:sldMk cId="3985542121" sldId="348"/>
        </pc:sldMkLst>
      </pc:sldChg>
      <pc:sldChg chg="del">
        <pc:chgData name="HarshShah" userId="09f0fd61-6b86-4661-b86c-1b6ee46cae57" providerId="ADAL" clId="{205B81EC-B703-49FB-8763-B9B8C8B37C2B}" dt="2023-04-21T03:18:58.278" v="725" actId="47"/>
        <pc:sldMkLst>
          <pc:docMk/>
          <pc:sldMk cId="4025995767" sldId="349"/>
        </pc:sldMkLst>
      </pc:sldChg>
      <pc:sldChg chg="del">
        <pc:chgData name="HarshShah" userId="09f0fd61-6b86-4661-b86c-1b6ee46cae57" providerId="ADAL" clId="{205B81EC-B703-49FB-8763-B9B8C8B37C2B}" dt="2023-04-21T03:18:58.278" v="725" actId="47"/>
        <pc:sldMkLst>
          <pc:docMk/>
          <pc:sldMk cId="4273134541" sldId="350"/>
        </pc:sldMkLst>
      </pc:sldChg>
      <pc:sldChg chg="del">
        <pc:chgData name="HarshShah" userId="09f0fd61-6b86-4661-b86c-1b6ee46cae57" providerId="ADAL" clId="{205B81EC-B703-49FB-8763-B9B8C8B37C2B}" dt="2023-04-21T03:18:58.278" v="725" actId="47"/>
        <pc:sldMkLst>
          <pc:docMk/>
          <pc:sldMk cId="3224610611" sldId="351"/>
        </pc:sldMkLst>
      </pc:sldChg>
      <pc:sldChg chg="del">
        <pc:chgData name="HarshShah" userId="09f0fd61-6b86-4661-b86c-1b6ee46cae57" providerId="ADAL" clId="{205B81EC-B703-49FB-8763-B9B8C8B37C2B}" dt="2023-04-21T03:18:58.278" v="725" actId="47"/>
        <pc:sldMkLst>
          <pc:docMk/>
          <pc:sldMk cId="1458557143" sldId="352"/>
        </pc:sldMkLst>
      </pc:sldChg>
      <pc:sldChg chg="modSp mod">
        <pc:chgData name="HarshShah" userId="09f0fd61-6b86-4661-b86c-1b6ee46cae57" providerId="ADAL" clId="{205B81EC-B703-49FB-8763-B9B8C8B37C2B}" dt="2023-04-20T18:28:45.632" v="35" actId="20577"/>
        <pc:sldMkLst>
          <pc:docMk/>
          <pc:sldMk cId="3823303663" sldId="353"/>
        </pc:sldMkLst>
        <pc:spChg chg="mod">
          <ac:chgData name="HarshShah" userId="09f0fd61-6b86-4661-b86c-1b6ee46cae57" providerId="ADAL" clId="{205B81EC-B703-49FB-8763-B9B8C8B37C2B}" dt="2023-04-20T18:28:45.632" v="35" actId="20577"/>
          <ac:spMkLst>
            <pc:docMk/>
            <pc:sldMk cId="3823303663" sldId="353"/>
            <ac:spMk id="988" creationId="{00000000-0000-0000-0000-000000000000}"/>
          </ac:spMkLst>
        </pc:spChg>
      </pc:sldChg>
      <pc:sldChg chg="modSp mod">
        <pc:chgData name="HarshShah" userId="09f0fd61-6b86-4661-b86c-1b6ee46cae57" providerId="ADAL" clId="{205B81EC-B703-49FB-8763-B9B8C8B37C2B}" dt="2023-04-20T19:08:11.182" v="606" actId="20577"/>
        <pc:sldMkLst>
          <pc:docMk/>
          <pc:sldMk cId="2017235081" sldId="354"/>
        </pc:sldMkLst>
        <pc:spChg chg="mod">
          <ac:chgData name="HarshShah" userId="09f0fd61-6b86-4661-b86c-1b6ee46cae57" providerId="ADAL" clId="{205B81EC-B703-49FB-8763-B9B8C8B37C2B}" dt="2023-04-20T19:08:11.182" v="606" actId="20577"/>
          <ac:spMkLst>
            <pc:docMk/>
            <pc:sldMk cId="2017235081" sldId="354"/>
            <ac:spMk id="988" creationId="{00000000-0000-0000-0000-000000000000}"/>
          </ac:spMkLst>
        </pc:spChg>
      </pc:sldChg>
      <pc:sldChg chg="modSp del mod">
        <pc:chgData name="HarshShah" userId="09f0fd61-6b86-4661-b86c-1b6ee46cae57" providerId="ADAL" clId="{205B81EC-B703-49FB-8763-B9B8C8B37C2B}" dt="2023-04-21T03:18:58.278" v="725" actId="47"/>
        <pc:sldMkLst>
          <pc:docMk/>
          <pc:sldMk cId="894596929" sldId="355"/>
        </pc:sldMkLst>
        <pc:spChg chg="mod">
          <ac:chgData name="HarshShah" userId="09f0fd61-6b86-4661-b86c-1b6ee46cae57" providerId="ADAL" clId="{205B81EC-B703-49FB-8763-B9B8C8B37C2B}" dt="2023-04-20T18:31:47.836" v="250" actId="14100"/>
          <ac:spMkLst>
            <pc:docMk/>
            <pc:sldMk cId="894596929" sldId="355"/>
            <ac:spMk id="988" creationId="{00000000-0000-0000-0000-000000000000}"/>
          </ac:spMkLst>
        </pc:spChg>
        <pc:grpChg chg="mod">
          <ac:chgData name="HarshShah" userId="09f0fd61-6b86-4661-b86c-1b6ee46cae57" providerId="ADAL" clId="{205B81EC-B703-49FB-8763-B9B8C8B37C2B}" dt="2023-04-20T18:31:44.164" v="249" actId="14100"/>
          <ac:grpSpMkLst>
            <pc:docMk/>
            <pc:sldMk cId="894596929" sldId="355"/>
            <ac:grpSpMk id="985" creationId="{00000000-0000-0000-0000-000000000000}"/>
          </ac:grpSpMkLst>
        </pc:grpChg>
      </pc:sldChg>
      <pc:sldChg chg="del">
        <pc:chgData name="HarshShah" userId="09f0fd61-6b86-4661-b86c-1b6ee46cae57" providerId="ADAL" clId="{205B81EC-B703-49FB-8763-B9B8C8B37C2B}" dt="2023-04-21T03:27:57.441" v="759" actId="2696"/>
        <pc:sldMkLst>
          <pc:docMk/>
          <pc:sldMk cId="3444994061" sldId="356"/>
        </pc:sldMkLst>
      </pc:sldChg>
      <pc:sldChg chg="del">
        <pc:chgData name="HarshShah" userId="09f0fd61-6b86-4661-b86c-1b6ee46cae57" providerId="ADAL" clId="{205B81EC-B703-49FB-8763-B9B8C8B37C2B}" dt="2023-04-21T03:27:46.925" v="758" actId="2696"/>
        <pc:sldMkLst>
          <pc:docMk/>
          <pc:sldMk cId="2128094759" sldId="357"/>
        </pc:sldMkLst>
      </pc:sldChg>
      <pc:sldChg chg="del">
        <pc:chgData name="HarshShah" userId="09f0fd61-6b86-4661-b86c-1b6ee46cae57" providerId="ADAL" clId="{205B81EC-B703-49FB-8763-B9B8C8B37C2B}" dt="2023-04-20T18:33:09.300" v="277" actId="47"/>
        <pc:sldMkLst>
          <pc:docMk/>
          <pc:sldMk cId="359280265" sldId="358"/>
        </pc:sldMkLst>
      </pc:sldChg>
      <pc:sldChg chg="del">
        <pc:chgData name="HarshShah" userId="09f0fd61-6b86-4661-b86c-1b6ee46cae57" providerId="ADAL" clId="{205B81EC-B703-49FB-8763-B9B8C8B37C2B}" dt="2023-04-21T03:18:58.278" v="725" actId="47"/>
        <pc:sldMkLst>
          <pc:docMk/>
          <pc:sldMk cId="1133283917" sldId="359"/>
        </pc:sldMkLst>
      </pc:sldChg>
      <pc:sldChg chg="delSp mod">
        <pc:chgData name="HarshShah" userId="09f0fd61-6b86-4661-b86c-1b6ee46cae57" providerId="ADAL" clId="{205B81EC-B703-49FB-8763-B9B8C8B37C2B}" dt="2023-04-20T19:10:21.176" v="638" actId="21"/>
        <pc:sldMkLst>
          <pc:docMk/>
          <pc:sldMk cId="3165799717" sldId="363"/>
        </pc:sldMkLst>
        <pc:spChg chg="del">
          <ac:chgData name="HarshShah" userId="09f0fd61-6b86-4661-b86c-1b6ee46cae57" providerId="ADAL" clId="{205B81EC-B703-49FB-8763-B9B8C8B37C2B}" dt="2023-04-20T19:10:21.176" v="638" actId="21"/>
          <ac:spMkLst>
            <pc:docMk/>
            <pc:sldMk cId="3165799717" sldId="363"/>
            <ac:spMk id="17" creationId="{A3940C48-6B8F-2964-F000-BD955535D52C}"/>
          </ac:spMkLst>
        </pc:spChg>
        <pc:spChg chg="del">
          <ac:chgData name="HarshShah" userId="09f0fd61-6b86-4661-b86c-1b6ee46cae57" providerId="ADAL" clId="{205B81EC-B703-49FB-8763-B9B8C8B37C2B}" dt="2023-04-20T19:10:21.176" v="638" actId="21"/>
          <ac:spMkLst>
            <pc:docMk/>
            <pc:sldMk cId="3165799717" sldId="363"/>
            <ac:spMk id="20" creationId="{FEE0F90D-431D-BEE1-B9C2-94AA239EA368}"/>
          </ac:spMkLst>
        </pc:spChg>
        <pc:spChg chg="del">
          <ac:chgData name="HarshShah" userId="09f0fd61-6b86-4661-b86c-1b6ee46cae57" providerId="ADAL" clId="{205B81EC-B703-49FB-8763-B9B8C8B37C2B}" dt="2023-04-20T19:10:21.176" v="638" actId="21"/>
          <ac:spMkLst>
            <pc:docMk/>
            <pc:sldMk cId="3165799717" sldId="363"/>
            <ac:spMk id="38" creationId="{AF54E5B0-7D81-D8B9-4F20-122B14524ACB}"/>
          </ac:spMkLst>
        </pc:spChg>
        <pc:spChg chg="del">
          <ac:chgData name="HarshShah" userId="09f0fd61-6b86-4661-b86c-1b6ee46cae57" providerId="ADAL" clId="{205B81EC-B703-49FB-8763-B9B8C8B37C2B}" dt="2023-04-20T19:10:21.176" v="638" actId="21"/>
          <ac:spMkLst>
            <pc:docMk/>
            <pc:sldMk cId="3165799717" sldId="363"/>
            <ac:spMk id="39" creationId="{5F34B223-49FD-D58C-9B15-DB8E2EB8B202}"/>
          </ac:spMkLst>
        </pc:spChg>
        <pc:spChg chg="del">
          <ac:chgData name="HarshShah" userId="09f0fd61-6b86-4661-b86c-1b6ee46cae57" providerId="ADAL" clId="{205B81EC-B703-49FB-8763-B9B8C8B37C2B}" dt="2023-04-20T19:10:21.176" v="638" actId="21"/>
          <ac:spMkLst>
            <pc:docMk/>
            <pc:sldMk cId="3165799717" sldId="363"/>
            <ac:spMk id="40" creationId="{92D0068B-73A6-C5F2-C8B1-6602552BD655}"/>
          </ac:spMkLst>
        </pc:spChg>
        <pc:spChg chg="del">
          <ac:chgData name="HarshShah" userId="09f0fd61-6b86-4661-b86c-1b6ee46cae57" providerId="ADAL" clId="{205B81EC-B703-49FB-8763-B9B8C8B37C2B}" dt="2023-04-20T19:10:21.176" v="638" actId="21"/>
          <ac:spMkLst>
            <pc:docMk/>
            <pc:sldMk cId="3165799717" sldId="363"/>
            <ac:spMk id="41" creationId="{E88807D8-61DD-699F-55B7-EEB1AC8C8281}"/>
          </ac:spMkLst>
        </pc:spChg>
        <pc:grpChg chg="del">
          <ac:chgData name="HarshShah" userId="09f0fd61-6b86-4661-b86c-1b6ee46cae57" providerId="ADAL" clId="{205B81EC-B703-49FB-8763-B9B8C8B37C2B}" dt="2023-04-20T19:10:21.176" v="638" actId="21"/>
          <ac:grpSpMkLst>
            <pc:docMk/>
            <pc:sldMk cId="3165799717" sldId="363"/>
            <ac:grpSpMk id="23" creationId="{DEAAC60E-D457-060F-465B-A4F1F260C1C8}"/>
          </ac:grpSpMkLst>
        </pc:grpChg>
        <pc:grpChg chg="del">
          <ac:chgData name="HarshShah" userId="09f0fd61-6b86-4661-b86c-1b6ee46cae57" providerId="ADAL" clId="{205B81EC-B703-49FB-8763-B9B8C8B37C2B}" dt="2023-04-20T19:10:21.176" v="638" actId="21"/>
          <ac:grpSpMkLst>
            <pc:docMk/>
            <pc:sldMk cId="3165799717" sldId="363"/>
            <ac:grpSpMk id="31" creationId="{8835D55F-207D-DF1E-898D-ACC9D68CB195}"/>
          </ac:grpSpMkLst>
        </pc:grpChg>
      </pc:sldChg>
      <pc:sldChg chg="modSp mod">
        <pc:chgData name="HarshShah" userId="09f0fd61-6b86-4661-b86c-1b6ee46cae57" providerId="ADAL" clId="{205B81EC-B703-49FB-8763-B9B8C8B37C2B}" dt="2023-04-20T19:09:36.840" v="629" actId="6549"/>
        <pc:sldMkLst>
          <pc:docMk/>
          <pc:sldMk cId="1992450903" sldId="365"/>
        </pc:sldMkLst>
        <pc:spChg chg="mod">
          <ac:chgData name="HarshShah" userId="09f0fd61-6b86-4661-b86c-1b6ee46cae57" providerId="ADAL" clId="{205B81EC-B703-49FB-8763-B9B8C8B37C2B}" dt="2023-04-20T19:09:36.840" v="629" actId="6549"/>
          <ac:spMkLst>
            <pc:docMk/>
            <pc:sldMk cId="1992450903" sldId="365"/>
            <ac:spMk id="919" creationId="{00000000-0000-0000-0000-000000000000}"/>
          </ac:spMkLst>
        </pc:spChg>
        <pc:spChg chg="mod">
          <ac:chgData name="HarshShah" userId="09f0fd61-6b86-4661-b86c-1b6ee46cae57" providerId="ADAL" clId="{205B81EC-B703-49FB-8763-B9B8C8B37C2B}" dt="2023-04-20T19:09:34.189" v="624" actId="20577"/>
          <ac:spMkLst>
            <pc:docMk/>
            <pc:sldMk cId="1992450903" sldId="365"/>
            <ac:spMk id="920" creationId="{00000000-0000-0000-0000-000000000000}"/>
          </ac:spMkLst>
        </pc:spChg>
      </pc:sldChg>
      <pc:sldChg chg="modSp mod">
        <pc:chgData name="HarshShah" userId="09f0fd61-6b86-4661-b86c-1b6ee46cae57" providerId="ADAL" clId="{205B81EC-B703-49FB-8763-B9B8C8B37C2B}" dt="2023-04-20T19:09:42.785" v="637" actId="20577"/>
        <pc:sldMkLst>
          <pc:docMk/>
          <pc:sldMk cId="3145175694" sldId="366"/>
        </pc:sldMkLst>
        <pc:spChg chg="mod">
          <ac:chgData name="HarshShah" userId="09f0fd61-6b86-4661-b86c-1b6ee46cae57" providerId="ADAL" clId="{205B81EC-B703-49FB-8763-B9B8C8B37C2B}" dt="2023-04-20T19:09:42.785" v="637" actId="20577"/>
          <ac:spMkLst>
            <pc:docMk/>
            <pc:sldMk cId="3145175694" sldId="366"/>
            <ac:spMk id="6" creationId="{6CA1F97A-5AC8-052E-ACEC-D1B81D541F67}"/>
          </ac:spMkLst>
        </pc:spChg>
        <pc:spChg chg="mod">
          <ac:chgData name="HarshShah" userId="09f0fd61-6b86-4661-b86c-1b6ee46cae57" providerId="ADAL" clId="{205B81EC-B703-49FB-8763-B9B8C8B37C2B}" dt="2023-04-20T19:09:40.401" v="632" actId="20577"/>
          <ac:spMkLst>
            <pc:docMk/>
            <pc:sldMk cId="3145175694" sldId="366"/>
            <ac:spMk id="920" creationId="{00000000-0000-0000-0000-000000000000}"/>
          </ac:spMkLst>
        </pc:spChg>
      </pc:sldChg>
      <pc:sldChg chg="addSp modSp">
        <pc:chgData name="HarshShah" userId="09f0fd61-6b86-4661-b86c-1b6ee46cae57" providerId="ADAL" clId="{205B81EC-B703-49FB-8763-B9B8C8B37C2B}" dt="2023-04-20T19:10:23.495" v="639"/>
        <pc:sldMkLst>
          <pc:docMk/>
          <pc:sldMk cId="3553882997" sldId="367"/>
        </pc:sldMkLst>
        <pc:spChg chg="add mod">
          <ac:chgData name="HarshShah" userId="09f0fd61-6b86-4661-b86c-1b6ee46cae57" providerId="ADAL" clId="{205B81EC-B703-49FB-8763-B9B8C8B37C2B}" dt="2023-04-20T19:10:23.495" v="639"/>
          <ac:spMkLst>
            <pc:docMk/>
            <pc:sldMk cId="3553882997" sldId="367"/>
            <ac:spMk id="2" creationId="{BF37A78E-92A6-6BC2-6FC6-E80C9A615782}"/>
          </ac:spMkLst>
        </pc:spChg>
        <pc:spChg chg="add mod">
          <ac:chgData name="HarshShah" userId="09f0fd61-6b86-4661-b86c-1b6ee46cae57" providerId="ADAL" clId="{205B81EC-B703-49FB-8763-B9B8C8B37C2B}" dt="2023-04-20T19:10:23.495" v="639"/>
          <ac:spMkLst>
            <pc:docMk/>
            <pc:sldMk cId="3553882997" sldId="367"/>
            <ac:spMk id="3" creationId="{91F7358F-C0B8-E308-E9C5-638404506346}"/>
          </ac:spMkLst>
        </pc:spChg>
        <pc:spChg chg="mod">
          <ac:chgData name="HarshShah" userId="09f0fd61-6b86-4661-b86c-1b6ee46cae57" providerId="ADAL" clId="{205B81EC-B703-49FB-8763-B9B8C8B37C2B}" dt="2023-04-20T19:10:23.495" v="639"/>
          <ac:spMkLst>
            <pc:docMk/>
            <pc:sldMk cId="3553882997" sldId="367"/>
            <ac:spMk id="5" creationId="{9FFD6D6B-27CF-647E-A669-82F4E73FD8AD}"/>
          </ac:spMkLst>
        </pc:spChg>
        <pc:spChg chg="mod">
          <ac:chgData name="HarshShah" userId="09f0fd61-6b86-4661-b86c-1b6ee46cae57" providerId="ADAL" clId="{205B81EC-B703-49FB-8763-B9B8C8B37C2B}" dt="2023-04-20T19:10:23.495" v="639"/>
          <ac:spMkLst>
            <pc:docMk/>
            <pc:sldMk cId="3553882997" sldId="367"/>
            <ac:spMk id="7" creationId="{EB75B874-8387-FE95-5506-D2E386204AA4}"/>
          </ac:spMkLst>
        </pc:spChg>
        <pc:spChg chg="mod">
          <ac:chgData name="HarshShah" userId="09f0fd61-6b86-4661-b86c-1b6ee46cae57" providerId="ADAL" clId="{205B81EC-B703-49FB-8763-B9B8C8B37C2B}" dt="2023-04-20T19:10:23.495" v="639"/>
          <ac:spMkLst>
            <pc:docMk/>
            <pc:sldMk cId="3553882997" sldId="367"/>
            <ac:spMk id="8" creationId="{DD013B59-56DC-CCC0-B2C1-9BF6243B2F5B}"/>
          </ac:spMkLst>
        </pc:spChg>
        <pc:spChg chg="mod">
          <ac:chgData name="HarshShah" userId="09f0fd61-6b86-4661-b86c-1b6ee46cae57" providerId="ADAL" clId="{205B81EC-B703-49FB-8763-B9B8C8B37C2B}" dt="2023-04-20T19:10:23.495" v="639"/>
          <ac:spMkLst>
            <pc:docMk/>
            <pc:sldMk cId="3553882997" sldId="367"/>
            <ac:spMk id="11" creationId="{CB318D63-F2B2-DDFD-5085-66E4A9500E35}"/>
          </ac:spMkLst>
        </pc:spChg>
        <pc:spChg chg="mod">
          <ac:chgData name="HarshShah" userId="09f0fd61-6b86-4661-b86c-1b6ee46cae57" providerId="ADAL" clId="{205B81EC-B703-49FB-8763-B9B8C8B37C2B}" dt="2023-04-20T19:10:23.495" v="639"/>
          <ac:spMkLst>
            <pc:docMk/>
            <pc:sldMk cId="3553882997" sldId="367"/>
            <ac:spMk id="12" creationId="{4518A7A3-5DCE-B6E3-B329-6AEBE402D714}"/>
          </ac:spMkLst>
        </pc:spChg>
        <pc:spChg chg="mod">
          <ac:chgData name="HarshShah" userId="09f0fd61-6b86-4661-b86c-1b6ee46cae57" providerId="ADAL" clId="{205B81EC-B703-49FB-8763-B9B8C8B37C2B}" dt="2023-04-20T19:10:23.495" v="639"/>
          <ac:spMkLst>
            <pc:docMk/>
            <pc:sldMk cId="3553882997" sldId="367"/>
            <ac:spMk id="14" creationId="{CE6A2811-C9A6-9930-4AE9-D8A8C9E9F153}"/>
          </ac:spMkLst>
        </pc:spChg>
        <pc:spChg chg="mod">
          <ac:chgData name="HarshShah" userId="09f0fd61-6b86-4661-b86c-1b6ee46cae57" providerId="ADAL" clId="{205B81EC-B703-49FB-8763-B9B8C8B37C2B}" dt="2023-04-20T19:10:23.495" v="639"/>
          <ac:spMkLst>
            <pc:docMk/>
            <pc:sldMk cId="3553882997" sldId="367"/>
            <ac:spMk id="15" creationId="{ECA7AA7A-14AC-6152-00A2-A5DC41BF7FD9}"/>
          </ac:spMkLst>
        </pc:spChg>
        <pc:spChg chg="mod">
          <ac:chgData name="HarshShah" userId="09f0fd61-6b86-4661-b86c-1b6ee46cae57" providerId="ADAL" clId="{205B81EC-B703-49FB-8763-B9B8C8B37C2B}" dt="2023-04-20T19:10:23.495" v="639"/>
          <ac:spMkLst>
            <pc:docMk/>
            <pc:sldMk cId="3553882997" sldId="367"/>
            <ac:spMk id="16" creationId="{740CB2EA-2955-B5ED-0AD4-075F28F06D89}"/>
          </ac:spMkLst>
        </pc:spChg>
        <pc:spChg chg="mod">
          <ac:chgData name="HarshShah" userId="09f0fd61-6b86-4661-b86c-1b6ee46cae57" providerId="ADAL" clId="{205B81EC-B703-49FB-8763-B9B8C8B37C2B}" dt="2023-04-20T19:10:23.495" v="639"/>
          <ac:spMkLst>
            <pc:docMk/>
            <pc:sldMk cId="3553882997" sldId="367"/>
            <ac:spMk id="18" creationId="{17E7CE67-5C78-A92C-41A0-75BFD9CDFCBF}"/>
          </ac:spMkLst>
        </pc:spChg>
        <pc:spChg chg="mod">
          <ac:chgData name="HarshShah" userId="09f0fd61-6b86-4661-b86c-1b6ee46cae57" providerId="ADAL" clId="{205B81EC-B703-49FB-8763-B9B8C8B37C2B}" dt="2023-04-20T19:10:23.495" v="639"/>
          <ac:spMkLst>
            <pc:docMk/>
            <pc:sldMk cId="3553882997" sldId="367"/>
            <ac:spMk id="19" creationId="{8FA3F31B-58E2-E855-B5AC-A9489AD50143}"/>
          </ac:spMkLst>
        </pc:spChg>
        <pc:spChg chg="add mod">
          <ac:chgData name="HarshShah" userId="09f0fd61-6b86-4661-b86c-1b6ee46cae57" providerId="ADAL" clId="{205B81EC-B703-49FB-8763-B9B8C8B37C2B}" dt="2023-04-20T19:10:23.495" v="639"/>
          <ac:spMkLst>
            <pc:docMk/>
            <pc:sldMk cId="3553882997" sldId="367"/>
            <ac:spMk id="20" creationId="{A1AF89B3-0347-44AB-7546-13889F012FFB}"/>
          </ac:spMkLst>
        </pc:spChg>
        <pc:spChg chg="add mod">
          <ac:chgData name="HarshShah" userId="09f0fd61-6b86-4661-b86c-1b6ee46cae57" providerId="ADAL" clId="{205B81EC-B703-49FB-8763-B9B8C8B37C2B}" dt="2023-04-20T19:10:23.495" v="639"/>
          <ac:spMkLst>
            <pc:docMk/>
            <pc:sldMk cId="3553882997" sldId="367"/>
            <ac:spMk id="21" creationId="{56E1E9FF-2594-3980-A49A-3267CA3F3F24}"/>
          </ac:spMkLst>
        </pc:spChg>
        <pc:spChg chg="add mod">
          <ac:chgData name="HarshShah" userId="09f0fd61-6b86-4661-b86c-1b6ee46cae57" providerId="ADAL" clId="{205B81EC-B703-49FB-8763-B9B8C8B37C2B}" dt="2023-04-20T19:10:23.495" v="639"/>
          <ac:spMkLst>
            <pc:docMk/>
            <pc:sldMk cId="3553882997" sldId="367"/>
            <ac:spMk id="22" creationId="{FFB0B8AA-0FEC-FE72-A0B9-98F72ED3A58F}"/>
          </ac:spMkLst>
        </pc:spChg>
        <pc:spChg chg="add mod">
          <ac:chgData name="HarshShah" userId="09f0fd61-6b86-4661-b86c-1b6ee46cae57" providerId="ADAL" clId="{205B81EC-B703-49FB-8763-B9B8C8B37C2B}" dt="2023-04-20T19:10:23.495" v="639"/>
          <ac:spMkLst>
            <pc:docMk/>
            <pc:sldMk cId="3553882997" sldId="367"/>
            <ac:spMk id="23" creationId="{3C21C7BB-20F5-5117-0E9A-CD5983A820D6}"/>
          </ac:spMkLst>
        </pc:spChg>
        <pc:grpChg chg="add mod">
          <ac:chgData name="HarshShah" userId="09f0fd61-6b86-4661-b86c-1b6ee46cae57" providerId="ADAL" clId="{205B81EC-B703-49FB-8763-B9B8C8B37C2B}" dt="2023-04-20T19:10:23.495" v="639"/>
          <ac:grpSpMkLst>
            <pc:docMk/>
            <pc:sldMk cId="3553882997" sldId="367"/>
            <ac:grpSpMk id="4" creationId="{A2C7010F-4EE2-81DF-2F2A-398067C78CAF}"/>
          </ac:grpSpMkLst>
        </pc:grpChg>
        <pc:grpChg chg="mod">
          <ac:chgData name="HarshShah" userId="09f0fd61-6b86-4661-b86c-1b6ee46cae57" providerId="ADAL" clId="{205B81EC-B703-49FB-8763-B9B8C8B37C2B}" dt="2023-04-20T19:10:23.495" v="639"/>
          <ac:grpSpMkLst>
            <pc:docMk/>
            <pc:sldMk cId="3553882997" sldId="367"/>
            <ac:grpSpMk id="6" creationId="{FD315358-F75D-D4B1-D860-4618D6C31F27}"/>
          </ac:grpSpMkLst>
        </pc:grpChg>
        <pc:grpChg chg="mod">
          <ac:chgData name="HarshShah" userId="09f0fd61-6b86-4661-b86c-1b6ee46cae57" providerId="ADAL" clId="{205B81EC-B703-49FB-8763-B9B8C8B37C2B}" dt="2023-04-20T19:10:23.495" v="639"/>
          <ac:grpSpMkLst>
            <pc:docMk/>
            <pc:sldMk cId="3553882997" sldId="367"/>
            <ac:grpSpMk id="10" creationId="{2748663F-E997-AB3E-D361-846D85EDD482}"/>
          </ac:grpSpMkLst>
        </pc:grpChg>
        <pc:grpChg chg="add mod">
          <ac:chgData name="HarshShah" userId="09f0fd61-6b86-4661-b86c-1b6ee46cae57" providerId="ADAL" clId="{205B81EC-B703-49FB-8763-B9B8C8B37C2B}" dt="2023-04-20T19:10:23.495" v="639"/>
          <ac:grpSpMkLst>
            <pc:docMk/>
            <pc:sldMk cId="3553882997" sldId="367"/>
            <ac:grpSpMk id="13" creationId="{3D37231B-DCBF-5496-B01B-EE753962A125}"/>
          </ac:grpSpMkLst>
        </pc:grpChg>
        <pc:grpChg chg="mod">
          <ac:chgData name="HarshShah" userId="09f0fd61-6b86-4661-b86c-1b6ee46cae57" providerId="ADAL" clId="{205B81EC-B703-49FB-8763-B9B8C8B37C2B}" dt="2023-04-20T19:10:23.495" v="639"/>
          <ac:grpSpMkLst>
            <pc:docMk/>
            <pc:sldMk cId="3553882997" sldId="367"/>
            <ac:grpSpMk id="17" creationId="{FA24CF01-38ED-CF40-8DE9-218139F81020}"/>
          </ac:grpSpMkLst>
        </pc:grpChg>
      </pc:sldChg>
      <pc:sldChg chg="addSp delSp modSp del mod">
        <pc:chgData name="HarshShah" userId="09f0fd61-6b86-4661-b86c-1b6ee46cae57" providerId="ADAL" clId="{205B81EC-B703-49FB-8763-B9B8C8B37C2B}" dt="2023-04-20T18:45:09.692" v="494" actId="2696"/>
        <pc:sldMkLst>
          <pc:docMk/>
          <pc:sldMk cId="743198928" sldId="368"/>
        </pc:sldMkLst>
        <pc:spChg chg="add del mod">
          <ac:chgData name="HarshShah" userId="09f0fd61-6b86-4661-b86c-1b6ee46cae57" providerId="ADAL" clId="{205B81EC-B703-49FB-8763-B9B8C8B37C2B}" dt="2023-04-20T18:44:05.417" v="487"/>
          <ac:spMkLst>
            <pc:docMk/>
            <pc:sldMk cId="743198928" sldId="368"/>
            <ac:spMk id="2" creationId="{FC4E582A-CA81-7448-51A0-06E1EA2F0D0B}"/>
          </ac:spMkLst>
        </pc:spChg>
        <pc:spChg chg="add del">
          <ac:chgData name="HarshShah" userId="09f0fd61-6b86-4661-b86c-1b6ee46cae57" providerId="ADAL" clId="{205B81EC-B703-49FB-8763-B9B8C8B37C2B}" dt="2023-04-20T18:44:44.742" v="491" actId="21"/>
          <ac:spMkLst>
            <pc:docMk/>
            <pc:sldMk cId="743198928" sldId="368"/>
            <ac:spMk id="1483" creationId="{00000000-0000-0000-0000-000000000000}"/>
          </ac:spMkLst>
        </pc:spChg>
        <pc:spChg chg="add del">
          <ac:chgData name="HarshShah" userId="09f0fd61-6b86-4661-b86c-1b6ee46cae57" providerId="ADAL" clId="{205B81EC-B703-49FB-8763-B9B8C8B37C2B}" dt="2023-04-20T18:44:44.742" v="491" actId="21"/>
          <ac:spMkLst>
            <pc:docMk/>
            <pc:sldMk cId="743198928" sldId="368"/>
            <ac:spMk id="1485" creationId="{00000000-0000-0000-0000-000000000000}"/>
          </ac:spMkLst>
        </pc:spChg>
        <pc:grpChg chg="add del">
          <ac:chgData name="HarshShah" userId="09f0fd61-6b86-4661-b86c-1b6ee46cae57" providerId="ADAL" clId="{205B81EC-B703-49FB-8763-B9B8C8B37C2B}" dt="2023-04-20T18:44:44.742" v="491" actId="21"/>
          <ac:grpSpMkLst>
            <pc:docMk/>
            <pc:sldMk cId="743198928" sldId="368"/>
            <ac:grpSpMk id="1486" creationId="{00000000-0000-0000-0000-000000000000}"/>
          </ac:grpSpMkLst>
        </pc:grpChg>
        <pc:grpChg chg="add del">
          <ac:chgData name="HarshShah" userId="09f0fd61-6b86-4661-b86c-1b6ee46cae57" providerId="ADAL" clId="{205B81EC-B703-49FB-8763-B9B8C8B37C2B}" dt="2023-04-20T18:44:44.742" v="491" actId="21"/>
          <ac:grpSpMkLst>
            <pc:docMk/>
            <pc:sldMk cId="743198928" sldId="368"/>
            <ac:grpSpMk id="1525" creationId="{00000000-0000-0000-0000-000000000000}"/>
          </ac:grpSpMkLst>
        </pc:grpChg>
      </pc:sldChg>
      <pc:sldChg chg="addSp delSp modSp add mod delAnim modAnim">
        <pc:chgData name="HarshShah" userId="09f0fd61-6b86-4661-b86c-1b6ee46cae57" providerId="ADAL" clId="{205B81EC-B703-49FB-8763-B9B8C8B37C2B}" dt="2023-04-20T18:42:50.253" v="483" actId="478"/>
        <pc:sldMkLst>
          <pc:docMk/>
          <pc:sldMk cId="1895988043" sldId="369"/>
        </pc:sldMkLst>
        <pc:spChg chg="add del mod">
          <ac:chgData name="HarshShah" userId="09f0fd61-6b86-4661-b86c-1b6ee46cae57" providerId="ADAL" clId="{205B81EC-B703-49FB-8763-B9B8C8B37C2B}" dt="2023-04-20T18:42:50.253" v="483" actId="478"/>
          <ac:spMkLst>
            <pc:docMk/>
            <pc:sldMk cId="1895988043" sldId="369"/>
            <ac:spMk id="2" creationId="{B64BA26C-093A-B233-1197-9D68FECEA554}"/>
          </ac:spMkLst>
        </pc:spChg>
        <pc:spChg chg="mod">
          <ac:chgData name="HarshShah" userId="09f0fd61-6b86-4661-b86c-1b6ee46cae57" providerId="ADAL" clId="{205B81EC-B703-49FB-8763-B9B8C8B37C2B}" dt="2023-04-20T18:42:37.335" v="482" actId="207"/>
          <ac:spMkLst>
            <pc:docMk/>
            <pc:sldMk cId="1895988043" sldId="369"/>
            <ac:spMk id="22" creationId="{8CB30B55-A4CD-DFCC-2F21-D1C8CB697E48}"/>
          </ac:spMkLst>
        </pc:spChg>
        <pc:spChg chg="mod">
          <ac:chgData name="HarshShah" userId="09f0fd61-6b86-4661-b86c-1b6ee46cae57" providerId="ADAL" clId="{205B81EC-B703-49FB-8763-B9B8C8B37C2B}" dt="2023-04-20T18:42:37.335" v="482" actId="207"/>
          <ac:spMkLst>
            <pc:docMk/>
            <pc:sldMk cId="1895988043" sldId="369"/>
            <ac:spMk id="24" creationId="{357DA26E-08D6-B28D-7390-E0363AAC7D16}"/>
          </ac:spMkLst>
        </pc:spChg>
        <pc:spChg chg="mod">
          <ac:chgData name="HarshShah" userId="09f0fd61-6b86-4661-b86c-1b6ee46cae57" providerId="ADAL" clId="{205B81EC-B703-49FB-8763-B9B8C8B37C2B}" dt="2023-04-20T18:42:37.335" v="482" actId="207"/>
          <ac:spMkLst>
            <pc:docMk/>
            <pc:sldMk cId="1895988043" sldId="369"/>
            <ac:spMk id="25" creationId="{C4EA8942-6A4B-CEA6-4160-B990DA684553}"/>
          </ac:spMkLst>
        </pc:spChg>
        <pc:spChg chg="mod">
          <ac:chgData name="HarshShah" userId="09f0fd61-6b86-4661-b86c-1b6ee46cae57" providerId="ADAL" clId="{205B81EC-B703-49FB-8763-B9B8C8B37C2B}" dt="2023-04-20T18:42:37.335" v="482" actId="207"/>
          <ac:spMkLst>
            <pc:docMk/>
            <pc:sldMk cId="1895988043" sldId="369"/>
            <ac:spMk id="26" creationId="{9F7137CA-19B3-2D54-7BA0-C129F7806C0E}"/>
          </ac:spMkLst>
        </pc:spChg>
        <pc:spChg chg="mod">
          <ac:chgData name="HarshShah" userId="09f0fd61-6b86-4661-b86c-1b6ee46cae57" providerId="ADAL" clId="{205B81EC-B703-49FB-8763-B9B8C8B37C2B}" dt="2023-04-20T18:42:37.335" v="482" actId="207"/>
          <ac:spMkLst>
            <pc:docMk/>
            <pc:sldMk cId="1895988043" sldId="369"/>
            <ac:spMk id="36" creationId="{B118E974-FBB3-5364-1E55-748EF11B054B}"/>
          </ac:spMkLst>
        </pc:spChg>
        <pc:spChg chg="mod">
          <ac:chgData name="HarshShah" userId="09f0fd61-6b86-4661-b86c-1b6ee46cae57" providerId="ADAL" clId="{205B81EC-B703-49FB-8763-B9B8C8B37C2B}" dt="2023-04-20T18:42:37.335" v="482" actId="207"/>
          <ac:spMkLst>
            <pc:docMk/>
            <pc:sldMk cId="1895988043" sldId="369"/>
            <ac:spMk id="37" creationId="{23569FF6-3A5D-B4BA-4A1C-B8FA400CA574}"/>
          </ac:spMkLst>
        </pc:spChg>
        <pc:spChg chg="mod">
          <ac:chgData name="HarshShah" userId="09f0fd61-6b86-4661-b86c-1b6ee46cae57" providerId="ADAL" clId="{205B81EC-B703-49FB-8763-B9B8C8B37C2B}" dt="2023-04-20T18:42:37.335" v="482" actId="207"/>
          <ac:spMkLst>
            <pc:docMk/>
            <pc:sldMk cId="1895988043" sldId="369"/>
            <ac:spMk id="40" creationId="{D83EF3D8-D59B-0013-6F7A-5BCD58D9C983}"/>
          </ac:spMkLst>
        </pc:spChg>
        <pc:spChg chg="mod">
          <ac:chgData name="HarshShah" userId="09f0fd61-6b86-4661-b86c-1b6ee46cae57" providerId="ADAL" clId="{205B81EC-B703-49FB-8763-B9B8C8B37C2B}" dt="2023-04-20T18:42:37.335" v="482" actId="207"/>
          <ac:spMkLst>
            <pc:docMk/>
            <pc:sldMk cId="1895988043" sldId="369"/>
            <ac:spMk id="1538" creationId="{00000000-0000-0000-0000-000000000000}"/>
          </ac:spMkLst>
        </pc:spChg>
        <pc:cxnChg chg="mod">
          <ac:chgData name="HarshShah" userId="09f0fd61-6b86-4661-b86c-1b6ee46cae57" providerId="ADAL" clId="{205B81EC-B703-49FB-8763-B9B8C8B37C2B}" dt="2023-04-20T18:42:37.335" v="482" actId="207"/>
          <ac:cxnSpMkLst>
            <pc:docMk/>
            <pc:sldMk cId="1895988043" sldId="369"/>
            <ac:cxnSpMk id="23" creationId="{B484BD2A-1DCC-3509-4141-7CCB40952039}"/>
          </ac:cxnSpMkLst>
        </pc:cxnChg>
        <pc:cxnChg chg="mod">
          <ac:chgData name="HarshShah" userId="09f0fd61-6b86-4661-b86c-1b6ee46cae57" providerId="ADAL" clId="{205B81EC-B703-49FB-8763-B9B8C8B37C2B}" dt="2023-04-20T18:42:37.335" v="482" actId="207"/>
          <ac:cxnSpMkLst>
            <pc:docMk/>
            <pc:sldMk cId="1895988043" sldId="369"/>
            <ac:cxnSpMk id="27" creationId="{4F2537C6-6C97-A77F-4D4B-40E6E56D8254}"/>
          </ac:cxnSpMkLst>
        </pc:cxnChg>
        <pc:cxnChg chg="mod">
          <ac:chgData name="HarshShah" userId="09f0fd61-6b86-4661-b86c-1b6ee46cae57" providerId="ADAL" clId="{205B81EC-B703-49FB-8763-B9B8C8B37C2B}" dt="2023-04-20T18:42:37.335" v="482" actId="207"/>
          <ac:cxnSpMkLst>
            <pc:docMk/>
            <pc:sldMk cId="1895988043" sldId="369"/>
            <ac:cxnSpMk id="38" creationId="{198C1BDA-C0C9-4DED-2E00-B4FD7E52AB31}"/>
          </ac:cxnSpMkLst>
        </pc:cxnChg>
        <pc:cxnChg chg="mod">
          <ac:chgData name="HarshShah" userId="09f0fd61-6b86-4661-b86c-1b6ee46cae57" providerId="ADAL" clId="{205B81EC-B703-49FB-8763-B9B8C8B37C2B}" dt="2023-04-20T18:42:37.335" v="482" actId="207"/>
          <ac:cxnSpMkLst>
            <pc:docMk/>
            <pc:sldMk cId="1895988043" sldId="369"/>
            <ac:cxnSpMk id="39" creationId="{9CF317DF-01DC-941C-A327-13ACC2D387A0}"/>
          </ac:cxnSpMkLst>
        </pc:cxnChg>
      </pc:sldChg>
      <pc:sldChg chg="modSp add del mod ord">
        <pc:chgData name="HarshShah" userId="09f0fd61-6b86-4661-b86c-1b6ee46cae57" providerId="ADAL" clId="{205B81EC-B703-49FB-8763-B9B8C8B37C2B}" dt="2023-04-20T18:58:21.400" v="576" actId="2696"/>
        <pc:sldMkLst>
          <pc:docMk/>
          <pc:sldMk cId="1872092001" sldId="370"/>
        </pc:sldMkLst>
        <pc:spChg chg="mod">
          <ac:chgData name="HarshShah" userId="09f0fd61-6b86-4661-b86c-1b6ee46cae57" providerId="ADAL" clId="{205B81EC-B703-49FB-8763-B9B8C8B37C2B}" dt="2023-04-20T18:57:59.638" v="575" actId="20577"/>
          <ac:spMkLst>
            <pc:docMk/>
            <pc:sldMk cId="1872092001" sldId="370"/>
            <ac:spMk id="920" creationId="{00000000-0000-0000-0000-000000000000}"/>
          </ac:spMkLst>
        </pc:spChg>
      </pc:sldChg>
      <pc:sldChg chg="modSp mod">
        <pc:chgData name="HarshShah" userId="09f0fd61-6b86-4661-b86c-1b6ee46cae57" providerId="ADAL" clId="{205B81EC-B703-49FB-8763-B9B8C8B37C2B}" dt="2023-04-21T03:28:31.454" v="784" actId="20577"/>
        <pc:sldMkLst>
          <pc:docMk/>
          <pc:sldMk cId="701201499" sldId="376"/>
        </pc:sldMkLst>
        <pc:spChg chg="mod">
          <ac:chgData name="HarshShah" userId="09f0fd61-6b86-4661-b86c-1b6ee46cae57" providerId="ADAL" clId="{205B81EC-B703-49FB-8763-B9B8C8B37C2B}" dt="2023-04-21T03:28:28.740" v="782" actId="20577"/>
          <ac:spMkLst>
            <pc:docMk/>
            <pc:sldMk cId="701201499" sldId="376"/>
            <ac:spMk id="573" creationId="{00000000-0000-0000-0000-000000000000}"/>
          </ac:spMkLst>
        </pc:spChg>
        <pc:spChg chg="mod">
          <ac:chgData name="HarshShah" userId="09f0fd61-6b86-4661-b86c-1b6ee46cae57" providerId="ADAL" clId="{205B81EC-B703-49FB-8763-B9B8C8B37C2B}" dt="2023-04-21T03:28:31.454" v="784" actId="20577"/>
          <ac:spMkLst>
            <pc:docMk/>
            <pc:sldMk cId="701201499" sldId="376"/>
            <ac:spMk id="57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6e393eb295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6e393eb295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Google Shape;982;g6327c7807a_2_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3" name="Google Shape;983;g6327c7807a_2_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1981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Google Shape;982;g6327c7807a_2_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3" name="Google Shape;983;g6327c7807a_2_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96850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Google Shape;982;g6327c7807a_2_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3" name="Google Shape;983;g6327c7807a_2_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49747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Google Shape;982;g6327c7807a_2_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3" name="Google Shape;983;g6327c7807a_2_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1410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Google Shape;982;g6327c7807a_2_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3" name="Google Shape;983;g6327c7807a_2_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4348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Google Shape;982;g6327c7807a_2_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3" name="Google Shape;983;g6327c7807a_2_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23839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Google Shape;982;g6327c7807a_2_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3" name="Google Shape;983;g6327c7807a_2_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6234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Google Shape;982;g6327c7807a_2_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3" name="Google Shape;983;g6327c7807a_2_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Google Shape;982;g6327c7807a_2_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3" name="Google Shape;983;g6327c7807a_2_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9223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6327c7807a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6327c7807a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8760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6327c7807a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6327c7807a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6327c7807a_0_4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6327c7807a_0_4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88919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3"/>
        <p:cNvGrpSpPr/>
        <p:nvPr/>
      </p:nvGrpSpPr>
      <p:grpSpPr>
        <a:xfrm>
          <a:off x="0" y="0"/>
          <a:ext cx="0" cy="0"/>
          <a:chOff x="0" y="0"/>
          <a:chExt cx="0" cy="0"/>
        </a:xfrm>
      </p:grpSpPr>
      <p:sp>
        <p:nvSpPr>
          <p:cNvPr id="1534" name="Google Shape;1534;g6327c7807a_0_39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5" name="Google Shape;1535;g6327c7807a_0_39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3"/>
        <p:cNvGrpSpPr/>
        <p:nvPr/>
      </p:nvGrpSpPr>
      <p:grpSpPr>
        <a:xfrm>
          <a:off x="0" y="0"/>
          <a:ext cx="0" cy="0"/>
          <a:chOff x="0" y="0"/>
          <a:chExt cx="0" cy="0"/>
        </a:xfrm>
      </p:grpSpPr>
      <p:sp>
        <p:nvSpPr>
          <p:cNvPr id="1534" name="Google Shape;1534;g6327c7807a_0_39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5" name="Google Shape;1535;g6327c7807a_0_39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40270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3"/>
        <p:cNvGrpSpPr/>
        <p:nvPr/>
      </p:nvGrpSpPr>
      <p:grpSpPr>
        <a:xfrm>
          <a:off x="0" y="0"/>
          <a:ext cx="0" cy="0"/>
          <a:chOff x="0" y="0"/>
          <a:chExt cx="0" cy="0"/>
        </a:xfrm>
      </p:grpSpPr>
      <p:sp>
        <p:nvSpPr>
          <p:cNvPr id="1534" name="Google Shape;1534;g6327c7807a_0_39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5" name="Google Shape;1535;g6327c7807a_0_39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4710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6327c7807a_0_4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6327c7807a_0_4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3804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6327c7807a_0_4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6327c7807a_0_4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59287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6327c7807a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6327c7807a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09828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6327c7807a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6327c7807a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77695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0"/>
        <p:cNvGrpSpPr/>
        <p:nvPr/>
      </p:nvGrpSpPr>
      <p:grpSpPr>
        <a:xfrm>
          <a:off x="0" y="0"/>
          <a:ext cx="0" cy="0"/>
          <a:chOff x="0" y="0"/>
          <a:chExt cx="0" cy="0"/>
        </a:xfrm>
      </p:grpSpPr>
      <p:sp>
        <p:nvSpPr>
          <p:cNvPr id="1361" name="Google Shape;1361;g6327c7807a_0_37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2" name="Google Shape;1362;g6327c7807a_0_37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56373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0"/>
        <p:cNvGrpSpPr/>
        <p:nvPr/>
      </p:nvGrpSpPr>
      <p:grpSpPr>
        <a:xfrm>
          <a:off x="0" y="0"/>
          <a:ext cx="0" cy="0"/>
          <a:chOff x="0" y="0"/>
          <a:chExt cx="0" cy="0"/>
        </a:xfrm>
      </p:grpSpPr>
      <p:sp>
        <p:nvSpPr>
          <p:cNvPr id="1361" name="Google Shape;1361;g6327c7807a_0_37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2" name="Google Shape;1362;g6327c7807a_0_37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026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6327c7807a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6327c7807a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22734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0"/>
        <p:cNvGrpSpPr/>
        <p:nvPr/>
      </p:nvGrpSpPr>
      <p:grpSpPr>
        <a:xfrm>
          <a:off x="0" y="0"/>
          <a:ext cx="0" cy="0"/>
          <a:chOff x="0" y="0"/>
          <a:chExt cx="0" cy="0"/>
        </a:xfrm>
      </p:grpSpPr>
      <p:sp>
        <p:nvSpPr>
          <p:cNvPr id="1361" name="Google Shape;1361;g6327c7807a_0_37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2" name="Google Shape;1362;g6327c7807a_0_37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03715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0"/>
        <p:cNvGrpSpPr/>
        <p:nvPr/>
      </p:nvGrpSpPr>
      <p:grpSpPr>
        <a:xfrm>
          <a:off x="0" y="0"/>
          <a:ext cx="0" cy="0"/>
          <a:chOff x="0" y="0"/>
          <a:chExt cx="0" cy="0"/>
        </a:xfrm>
      </p:grpSpPr>
      <p:sp>
        <p:nvSpPr>
          <p:cNvPr id="1361" name="Google Shape;1361;g6327c7807a_0_37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2" name="Google Shape;1362;g6327c7807a_0_37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367826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0"/>
        <p:cNvGrpSpPr/>
        <p:nvPr/>
      </p:nvGrpSpPr>
      <p:grpSpPr>
        <a:xfrm>
          <a:off x="0" y="0"/>
          <a:ext cx="0" cy="0"/>
          <a:chOff x="0" y="0"/>
          <a:chExt cx="0" cy="0"/>
        </a:xfrm>
      </p:grpSpPr>
      <p:sp>
        <p:nvSpPr>
          <p:cNvPr id="1361" name="Google Shape;1361;g6327c7807a_0_37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2" name="Google Shape;1362;g6327c7807a_0_37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99747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0"/>
        <p:cNvGrpSpPr/>
        <p:nvPr/>
      </p:nvGrpSpPr>
      <p:grpSpPr>
        <a:xfrm>
          <a:off x="0" y="0"/>
          <a:ext cx="0" cy="0"/>
          <a:chOff x="0" y="0"/>
          <a:chExt cx="0" cy="0"/>
        </a:xfrm>
      </p:grpSpPr>
      <p:sp>
        <p:nvSpPr>
          <p:cNvPr id="1361" name="Google Shape;1361;g6327c7807a_0_37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2" name="Google Shape;1362;g6327c7807a_0_37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3038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0"/>
        <p:cNvGrpSpPr/>
        <p:nvPr/>
      </p:nvGrpSpPr>
      <p:grpSpPr>
        <a:xfrm>
          <a:off x="0" y="0"/>
          <a:ext cx="0" cy="0"/>
          <a:chOff x="0" y="0"/>
          <a:chExt cx="0" cy="0"/>
        </a:xfrm>
      </p:grpSpPr>
      <p:sp>
        <p:nvSpPr>
          <p:cNvPr id="1361" name="Google Shape;1361;g6327c7807a_0_37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2" name="Google Shape;1362;g6327c7807a_0_37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85482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0"/>
        <p:cNvGrpSpPr/>
        <p:nvPr/>
      </p:nvGrpSpPr>
      <p:grpSpPr>
        <a:xfrm>
          <a:off x="0" y="0"/>
          <a:ext cx="0" cy="0"/>
          <a:chOff x="0" y="0"/>
          <a:chExt cx="0" cy="0"/>
        </a:xfrm>
      </p:grpSpPr>
      <p:sp>
        <p:nvSpPr>
          <p:cNvPr id="1361" name="Google Shape;1361;g6327c7807a_0_37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2" name="Google Shape;1362;g6327c7807a_0_37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55408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0"/>
        <p:cNvGrpSpPr/>
        <p:nvPr/>
      </p:nvGrpSpPr>
      <p:grpSpPr>
        <a:xfrm>
          <a:off x="0" y="0"/>
          <a:ext cx="0" cy="0"/>
          <a:chOff x="0" y="0"/>
          <a:chExt cx="0" cy="0"/>
        </a:xfrm>
      </p:grpSpPr>
      <p:sp>
        <p:nvSpPr>
          <p:cNvPr id="1361" name="Google Shape;1361;g6327c7807a_0_37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2" name="Google Shape;1362;g6327c7807a_0_37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94559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6327c7807a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6327c7807a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1308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6"/>
        <p:cNvGrpSpPr/>
        <p:nvPr/>
      </p:nvGrpSpPr>
      <p:grpSpPr>
        <a:xfrm>
          <a:off x="0" y="0"/>
          <a:ext cx="0" cy="0"/>
          <a:chOff x="0" y="0"/>
          <a:chExt cx="0" cy="0"/>
        </a:xfrm>
      </p:grpSpPr>
      <p:sp>
        <p:nvSpPr>
          <p:cNvPr id="1477" name="Google Shape;1477;g6e43c41c6f_6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8" name="Google Shape;1478;g6e43c41c6f_6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682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6"/>
        <p:cNvGrpSpPr/>
        <p:nvPr/>
      </p:nvGrpSpPr>
      <p:grpSpPr>
        <a:xfrm>
          <a:off x="0" y="0"/>
          <a:ext cx="0" cy="0"/>
          <a:chOff x="0" y="0"/>
          <a:chExt cx="0" cy="0"/>
        </a:xfrm>
      </p:grpSpPr>
      <p:sp>
        <p:nvSpPr>
          <p:cNvPr id="1477" name="Google Shape;1477;g6e43c41c6f_6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8" name="Google Shape;1478;g6e43c41c6f_6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0459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6327c7807a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6327c7807a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17477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6"/>
        <p:cNvGrpSpPr/>
        <p:nvPr/>
      </p:nvGrpSpPr>
      <p:grpSpPr>
        <a:xfrm>
          <a:off x="0" y="0"/>
          <a:ext cx="0" cy="0"/>
          <a:chOff x="0" y="0"/>
          <a:chExt cx="0" cy="0"/>
        </a:xfrm>
      </p:grpSpPr>
      <p:sp>
        <p:nvSpPr>
          <p:cNvPr id="1477" name="Google Shape;1477;g6e43c41c6f_6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8" name="Google Shape;1478;g6e43c41c6f_6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5215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6"/>
        <p:cNvGrpSpPr/>
        <p:nvPr/>
      </p:nvGrpSpPr>
      <p:grpSpPr>
        <a:xfrm>
          <a:off x="0" y="0"/>
          <a:ext cx="0" cy="0"/>
          <a:chOff x="0" y="0"/>
          <a:chExt cx="0" cy="0"/>
        </a:xfrm>
      </p:grpSpPr>
      <p:sp>
        <p:nvSpPr>
          <p:cNvPr id="1477" name="Google Shape;1477;g6e43c41c6f_6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8" name="Google Shape;1478;g6e43c41c6f_6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02829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6"/>
        <p:cNvGrpSpPr/>
        <p:nvPr/>
      </p:nvGrpSpPr>
      <p:grpSpPr>
        <a:xfrm>
          <a:off x="0" y="0"/>
          <a:ext cx="0" cy="0"/>
          <a:chOff x="0" y="0"/>
          <a:chExt cx="0" cy="0"/>
        </a:xfrm>
      </p:grpSpPr>
      <p:sp>
        <p:nvSpPr>
          <p:cNvPr id="1477" name="Google Shape;1477;g6e43c41c6f_6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8" name="Google Shape;1478;g6e43c41c6f_6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86091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6"/>
        <p:cNvGrpSpPr/>
        <p:nvPr/>
      </p:nvGrpSpPr>
      <p:grpSpPr>
        <a:xfrm>
          <a:off x="0" y="0"/>
          <a:ext cx="0" cy="0"/>
          <a:chOff x="0" y="0"/>
          <a:chExt cx="0" cy="0"/>
        </a:xfrm>
      </p:grpSpPr>
      <p:sp>
        <p:nvSpPr>
          <p:cNvPr id="1477" name="Google Shape;1477;g6e43c41c6f_6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8" name="Google Shape;1478;g6e43c41c6f_6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6327c7807a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6327c7807a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6327c7807a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6327c7807a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6e43c41c6f_6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6e43c41c6f_6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24196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6e43c41c6f_6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6e43c41c6f_6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6549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6327c7807a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6327c7807a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8822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p:nvPr/>
        </p:nvSpPr>
        <p:spPr>
          <a:xfrm>
            <a:off x="-23100" y="1417525"/>
            <a:ext cx="9190200" cy="3726000"/>
          </a:xfrm>
          <a:prstGeom prst="rect">
            <a:avLst/>
          </a:prstGeom>
          <a:solidFill>
            <a:srgbClr val="B5EE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536850" y="618475"/>
            <a:ext cx="80703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5200"/>
              <a:buNone/>
              <a:defRPr sz="5200"/>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1" name="Google Shape;11;p2"/>
          <p:cNvSpPr txBox="1">
            <a:spLocks noGrp="1"/>
          </p:cNvSpPr>
          <p:nvPr>
            <p:ph type="subTitle" idx="1"/>
          </p:nvPr>
        </p:nvSpPr>
        <p:spPr>
          <a:xfrm>
            <a:off x="536850" y="1419300"/>
            <a:ext cx="8070300" cy="376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rgbClr val="F3F3F3"/>
              </a:buClr>
              <a:buSzPts val="2800"/>
              <a:buNone/>
              <a:defRPr/>
            </a:lvl1pPr>
            <a:lvl2pPr lvl="1" algn="ctr" rtl="0">
              <a:lnSpc>
                <a:spcPct val="100000"/>
              </a:lnSpc>
              <a:spcBef>
                <a:spcPts val="0"/>
              </a:spcBef>
              <a:spcAft>
                <a:spcPts val="0"/>
              </a:spcAft>
              <a:buClr>
                <a:srgbClr val="F3F3F3"/>
              </a:buClr>
              <a:buSzPts val="2800"/>
              <a:buNone/>
              <a:defRPr sz="2800">
                <a:solidFill>
                  <a:srgbClr val="F3F3F3"/>
                </a:solidFill>
              </a:defRPr>
            </a:lvl2pPr>
            <a:lvl3pPr lvl="2" algn="ctr" rtl="0">
              <a:lnSpc>
                <a:spcPct val="100000"/>
              </a:lnSpc>
              <a:spcBef>
                <a:spcPts val="0"/>
              </a:spcBef>
              <a:spcAft>
                <a:spcPts val="0"/>
              </a:spcAft>
              <a:buClr>
                <a:srgbClr val="F3F3F3"/>
              </a:buClr>
              <a:buSzPts val="2800"/>
              <a:buNone/>
              <a:defRPr sz="2800">
                <a:solidFill>
                  <a:srgbClr val="F3F3F3"/>
                </a:solidFill>
              </a:defRPr>
            </a:lvl3pPr>
            <a:lvl4pPr lvl="3" algn="ctr" rtl="0">
              <a:lnSpc>
                <a:spcPct val="100000"/>
              </a:lnSpc>
              <a:spcBef>
                <a:spcPts val="0"/>
              </a:spcBef>
              <a:spcAft>
                <a:spcPts val="0"/>
              </a:spcAft>
              <a:buClr>
                <a:srgbClr val="F3F3F3"/>
              </a:buClr>
              <a:buSzPts val="2800"/>
              <a:buNone/>
              <a:defRPr sz="2800">
                <a:solidFill>
                  <a:srgbClr val="F3F3F3"/>
                </a:solidFill>
              </a:defRPr>
            </a:lvl4pPr>
            <a:lvl5pPr lvl="4" algn="ctr" rtl="0">
              <a:lnSpc>
                <a:spcPct val="100000"/>
              </a:lnSpc>
              <a:spcBef>
                <a:spcPts val="0"/>
              </a:spcBef>
              <a:spcAft>
                <a:spcPts val="0"/>
              </a:spcAft>
              <a:buClr>
                <a:srgbClr val="F3F3F3"/>
              </a:buClr>
              <a:buSzPts val="2800"/>
              <a:buNone/>
              <a:defRPr sz="2800">
                <a:solidFill>
                  <a:srgbClr val="F3F3F3"/>
                </a:solidFill>
              </a:defRPr>
            </a:lvl5pPr>
            <a:lvl6pPr lvl="5" algn="ctr" rtl="0">
              <a:lnSpc>
                <a:spcPct val="100000"/>
              </a:lnSpc>
              <a:spcBef>
                <a:spcPts val="0"/>
              </a:spcBef>
              <a:spcAft>
                <a:spcPts val="0"/>
              </a:spcAft>
              <a:buClr>
                <a:srgbClr val="F3F3F3"/>
              </a:buClr>
              <a:buSzPts val="2800"/>
              <a:buNone/>
              <a:defRPr sz="2800">
                <a:solidFill>
                  <a:srgbClr val="F3F3F3"/>
                </a:solidFill>
              </a:defRPr>
            </a:lvl6pPr>
            <a:lvl7pPr lvl="6" algn="ctr" rtl="0">
              <a:lnSpc>
                <a:spcPct val="100000"/>
              </a:lnSpc>
              <a:spcBef>
                <a:spcPts val="0"/>
              </a:spcBef>
              <a:spcAft>
                <a:spcPts val="0"/>
              </a:spcAft>
              <a:buClr>
                <a:srgbClr val="F3F3F3"/>
              </a:buClr>
              <a:buSzPts val="2800"/>
              <a:buNone/>
              <a:defRPr sz="2800">
                <a:solidFill>
                  <a:srgbClr val="F3F3F3"/>
                </a:solidFill>
              </a:defRPr>
            </a:lvl7pPr>
            <a:lvl8pPr lvl="7" algn="ctr" rtl="0">
              <a:lnSpc>
                <a:spcPct val="100000"/>
              </a:lnSpc>
              <a:spcBef>
                <a:spcPts val="0"/>
              </a:spcBef>
              <a:spcAft>
                <a:spcPts val="0"/>
              </a:spcAft>
              <a:buClr>
                <a:srgbClr val="F3F3F3"/>
              </a:buClr>
              <a:buSzPts val="2800"/>
              <a:buNone/>
              <a:defRPr sz="2800">
                <a:solidFill>
                  <a:srgbClr val="F3F3F3"/>
                </a:solidFill>
              </a:defRPr>
            </a:lvl8pPr>
            <a:lvl9pPr lvl="8" algn="ctr" rtl="0">
              <a:lnSpc>
                <a:spcPct val="100000"/>
              </a:lnSpc>
              <a:spcBef>
                <a:spcPts val="0"/>
              </a:spcBef>
              <a:spcAft>
                <a:spcPts val="0"/>
              </a:spcAft>
              <a:buClr>
                <a:srgbClr val="F3F3F3"/>
              </a:buClr>
              <a:buSzPts val="2800"/>
              <a:buNone/>
              <a:defRPr sz="2800">
                <a:solidFill>
                  <a:srgbClr val="F3F3F3"/>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BLANK_1_1_1_2_1">
    <p:bg>
      <p:bgPr>
        <a:solidFill>
          <a:schemeClr val="dk1"/>
        </a:solidFill>
        <a:effectLst/>
      </p:bgPr>
    </p:bg>
    <p:spTree>
      <p:nvGrpSpPr>
        <p:cNvPr id="1" name="Shape 131"/>
        <p:cNvGrpSpPr/>
        <p:nvPr/>
      </p:nvGrpSpPr>
      <p:grpSpPr>
        <a:xfrm>
          <a:off x="0" y="0"/>
          <a:ext cx="0" cy="0"/>
          <a:chOff x="0" y="0"/>
          <a:chExt cx="0" cy="0"/>
        </a:xfrm>
      </p:grpSpPr>
      <p:sp>
        <p:nvSpPr>
          <p:cNvPr id="132" name="Google Shape;132;p18"/>
          <p:cNvSpPr/>
          <p:nvPr/>
        </p:nvSpPr>
        <p:spPr>
          <a:xfrm>
            <a:off x="-23100" y="1417525"/>
            <a:ext cx="9190200" cy="3726000"/>
          </a:xfrm>
          <a:prstGeom prst="rect">
            <a:avLst/>
          </a:prstGeom>
          <a:solidFill>
            <a:srgbClr val="B5EE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 name="Google Shape;133;p18"/>
          <p:cNvGrpSpPr/>
          <p:nvPr/>
        </p:nvGrpSpPr>
        <p:grpSpPr>
          <a:xfrm>
            <a:off x="319500" y="1713723"/>
            <a:ext cx="8505000" cy="3006277"/>
            <a:chOff x="319500" y="1713723"/>
            <a:chExt cx="8505000" cy="3006277"/>
          </a:xfrm>
        </p:grpSpPr>
        <p:sp>
          <p:nvSpPr>
            <p:cNvPr id="134" name="Google Shape;134;p18"/>
            <p:cNvSpPr/>
            <p:nvPr/>
          </p:nvSpPr>
          <p:spPr>
            <a:xfrm>
              <a:off x="319500" y="2268700"/>
              <a:ext cx="8505000" cy="2451300"/>
            </a:xfrm>
            <a:prstGeom prst="rect">
              <a:avLst/>
            </a:prstGeom>
            <a:solidFill>
              <a:srgbClr val="F7E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18"/>
            <p:cNvGrpSpPr/>
            <p:nvPr/>
          </p:nvGrpSpPr>
          <p:grpSpPr>
            <a:xfrm>
              <a:off x="552925" y="1713723"/>
              <a:ext cx="8010149" cy="785777"/>
              <a:chOff x="552925" y="1713723"/>
              <a:chExt cx="8010149" cy="785777"/>
            </a:xfrm>
          </p:grpSpPr>
          <p:grpSp>
            <p:nvGrpSpPr>
              <p:cNvPr id="136" name="Google Shape;136;p18"/>
              <p:cNvGrpSpPr/>
              <p:nvPr/>
            </p:nvGrpSpPr>
            <p:grpSpPr>
              <a:xfrm>
                <a:off x="572650" y="1713723"/>
                <a:ext cx="7970600" cy="762335"/>
                <a:chOff x="572650" y="1713723"/>
                <a:chExt cx="7970600" cy="762335"/>
              </a:xfrm>
            </p:grpSpPr>
            <p:sp>
              <p:nvSpPr>
                <p:cNvPr id="137" name="Google Shape;137;p18"/>
                <p:cNvSpPr/>
                <p:nvPr/>
              </p:nvSpPr>
              <p:spPr>
                <a:xfrm>
                  <a:off x="572650" y="1713723"/>
                  <a:ext cx="7343" cy="76233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8"/>
                <p:cNvSpPr/>
                <p:nvPr/>
              </p:nvSpPr>
              <p:spPr>
                <a:xfrm>
                  <a:off x="8535907" y="1713723"/>
                  <a:ext cx="7343" cy="762335"/>
                </a:xfrm>
                <a:custGeom>
                  <a:avLst/>
                  <a:gdLst/>
                  <a:ahLst/>
                  <a:cxnLst/>
                  <a:rect l="l" t="t" r="r" b="b"/>
                  <a:pathLst>
                    <a:path w="283" h="23836" extrusionOk="0">
                      <a:moveTo>
                        <a:pt x="0" y="1"/>
                      </a:moveTo>
                      <a:lnTo>
                        <a:pt x="0" y="23835"/>
                      </a:lnTo>
                      <a:lnTo>
                        <a:pt x="283" y="23835"/>
                      </a:lnTo>
                      <a:lnTo>
                        <a:pt x="283"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8"/>
              <p:cNvSpPr/>
              <p:nvPr/>
            </p:nvSpPr>
            <p:spPr>
              <a:xfrm>
                <a:off x="552925" y="2452586"/>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8"/>
              <p:cNvSpPr/>
              <p:nvPr/>
            </p:nvSpPr>
            <p:spPr>
              <a:xfrm>
                <a:off x="8516187" y="2452586"/>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18"/>
          <p:cNvSpPr/>
          <p:nvPr/>
        </p:nvSpPr>
        <p:spPr>
          <a:xfrm>
            <a:off x="319500" y="363150"/>
            <a:ext cx="8505000" cy="1457400"/>
          </a:xfrm>
          <a:prstGeom prst="rect">
            <a:avLst/>
          </a:prstGeom>
          <a:solidFill>
            <a:srgbClr val="FCD0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p:nvPr/>
        </p:nvSpPr>
        <p:spPr>
          <a:xfrm>
            <a:off x="572645"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8"/>
          <p:cNvSpPr/>
          <p:nvPr/>
        </p:nvSpPr>
        <p:spPr>
          <a:xfrm>
            <a:off x="8535908" y="0"/>
            <a:ext cx="7343" cy="618485"/>
          </a:xfrm>
          <a:custGeom>
            <a:avLst/>
            <a:gdLst/>
            <a:ahLst/>
            <a:cxnLst/>
            <a:rect l="l" t="t" r="r" b="b"/>
            <a:pathLst>
              <a:path w="283" h="23836" extrusionOk="0">
                <a:moveTo>
                  <a:pt x="0" y="1"/>
                </a:moveTo>
                <a:lnTo>
                  <a:pt x="0" y="23835"/>
                </a:lnTo>
                <a:lnTo>
                  <a:pt x="283" y="23835"/>
                </a:lnTo>
                <a:lnTo>
                  <a:pt x="283"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8"/>
          <p:cNvSpPr/>
          <p:nvPr/>
        </p:nvSpPr>
        <p:spPr>
          <a:xfrm>
            <a:off x="55292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8"/>
          <p:cNvSpPr/>
          <p:nvPr/>
        </p:nvSpPr>
        <p:spPr>
          <a:xfrm>
            <a:off x="8516187"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8"/>
          <p:cNvSpPr txBox="1">
            <a:spLocks noGrp="1"/>
          </p:cNvSpPr>
          <p:nvPr>
            <p:ph type="subTitle" idx="1"/>
          </p:nvPr>
        </p:nvSpPr>
        <p:spPr>
          <a:xfrm>
            <a:off x="2516700" y="2928300"/>
            <a:ext cx="4099500" cy="100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100"/>
              <a:buFont typeface="Josefin Slab"/>
              <a:buNone/>
              <a:defRPr sz="1600">
                <a:solidFill>
                  <a:schemeClr val="lt1"/>
                </a:solidFill>
              </a:defRPr>
            </a:lvl1pPr>
            <a:lvl2pPr lvl="1" algn="ctr" rtl="0">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2pPr>
            <a:lvl3pPr lvl="2" algn="ctr" rtl="0">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3pPr>
            <a:lvl4pPr lvl="3" algn="ctr" rtl="0">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4pPr>
            <a:lvl5pPr lvl="4" algn="ctr" rtl="0">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5pPr>
            <a:lvl6pPr lvl="5" algn="ctr" rtl="0">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6pPr>
            <a:lvl7pPr lvl="6" algn="ctr" rtl="0">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7pPr>
            <a:lvl8pPr lvl="7" algn="ctr" rtl="0">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8pPr>
            <a:lvl9pPr lvl="8" algn="ctr" rtl="0">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9pPr>
          </a:lstStyle>
          <a:p>
            <a:endParaRPr/>
          </a:p>
        </p:txBody>
      </p:sp>
      <p:sp>
        <p:nvSpPr>
          <p:cNvPr id="147" name="Google Shape;147;p18"/>
          <p:cNvSpPr txBox="1">
            <a:spLocks noGrp="1"/>
          </p:cNvSpPr>
          <p:nvPr>
            <p:ph type="ctrTitle"/>
          </p:nvPr>
        </p:nvSpPr>
        <p:spPr>
          <a:xfrm>
            <a:off x="2604800" y="596700"/>
            <a:ext cx="3934500" cy="1001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5200"/>
              <a:buNone/>
              <a:defRPr sz="5200"/>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TITLE_1_1">
    <p:bg>
      <p:bgPr>
        <a:solidFill>
          <a:schemeClr val="dk1"/>
        </a:solidFill>
        <a:effectLst/>
      </p:bgPr>
    </p:bg>
    <p:spTree>
      <p:nvGrpSpPr>
        <p:cNvPr id="1" name="Shape 180"/>
        <p:cNvGrpSpPr/>
        <p:nvPr/>
      </p:nvGrpSpPr>
      <p:grpSpPr>
        <a:xfrm>
          <a:off x="0" y="0"/>
          <a:ext cx="0" cy="0"/>
          <a:chOff x="0" y="0"/>
          <a:chExt cx="0" cy="0"/>
        </a:xfrm>
      </p:grpSpPr>
      <p:sp>
        <p:nvSpPr>
          <p:cNvPr id="181" name="Google Shape;181;p21"/>
          <p:cNvSpPr/>
          <p:nvPr/>
        </p:nvSpPr>
        <p:spPr>
          <a:xfrm>
            <a:off x="-23100" y="1417525"/>
            <a:ext cx="9190200" cy="3726000"/>
          </a:xfrm>
          <a:prstGeom prst="rect">
            <a:avLst/>
          </a:prstGeom>
          <a:solidFill>
            <a:srgbClr val="B5EE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pos="5309">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2"/>
        <p:cNvGrpSpPr/>
        <p:nvPr/>
      </p:nvGrpSpPr>
      <p:grpSpPr>
        <a:xfrm>
          <a:off x="0" y="0"/>
          <a:ext cx="0" cy="0"/>
          <a:chOff x="0" y="0"/>
          <a:chExt cx="0" cy="0"/>
        </a:xfrm>
      </p:grpSpPr>
      <p:sp>
        <p:nvSpPr>
          <p:cNvPr id="13" name="Google Shape;13;p3"/>
          <p:cNvSpPr/>
          <p:nvPr/>
        </p:nvSpPr>
        <p:spPr>
          <a:xfrm>
            <a:off x="-23100" y="1417525"/>
            <a:ext cx="9190200" cy="3726000"/>
          </a:xfrm>
          <a:prstGeom prst="rect">
            <a:avLst/>
          </a:prstGeom>
          <a:solidFill>
            <a:srgbClr val="B5EE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ctrTitle"/>
          </p:nvPr>
        </p:nvSpPr>
        <p:spPr>
          <a:xfrm>
            <a:off x="1670500" y="2542250"/>
            <a:ext cx="5797500" cy="119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5200"/>
              <a:buNone/>
              <a:defRPr sz="5200">
                <a:solidFill>
                  <a:schemeClr val="lt1"/>
                </a:solidFill>
              </a:defRPr>
            </a:lvl1pPr>
            <a:lvl2pPr lvl="1" algn="ctr" rtl="0">
              <a:spcBef>
                <a:spcPts val="0"/>
              </a:spcBef>
              <a:spcAft>
                <a:spcPts val="0"/>
              </a:spcAft>
              <a:buClr>
                <a:schemeClr val="dk1"/>
              </a:buClr>
              <a:buSzPts val="5200"/>
              <a:buNone/>
              <a:defRPr sz="5200">
                <a:solidFill>
                  <a:schemeClr val="dk1"/>
                </a:solidFill>
              </a:defRPr>
            </a:lvl2pPr>
            <a:lvl3pPr lvl="2" algn="ctr" rtl="0">
              <a:spcBef>
                <a:spcPts val="0"/>
              </a:spcBef>
              <a:spcAft>
                <a:spcPts val="0"/>
              </a:spcAft>
              <a:buClr>
                <a:schemeClr val="dk1"/>
              </a:buClr>
              <a:buSzPts val="5200"/>
              <a:buNone/>
              <a:defRPr sz="5200">
                <a:solidFill>
                  <a:schemeClr val="dk1"/>
                </a:solidFill>
              </a:defRPr>
            </a:lvl3pPr>
            <a:lvl4pPr lvl="3" algn="ctr" rtl="0">
              <a:spcBef>
                <a:spcPts val="0"/>
              </a:spcBef>
              <a:spcAft>
                <a:spcPts val="0"/>
              </a:spcAft>
              <a:buClr>
                <a:schemeClr val="dk1"/>
              </a:buClr>
              <a:buSzPts val="5200"/>
              <a:buNone/>
              <a:defRPr sz="5200">
                <a:solidFill>
                  <a:schemeClr val="dk1"/>
                </a:solidFill>
              </a:defRPr>
            </a:lvl4pPr>
            <a:lvl5pPr lvl="4" algn="ctr" rtl="0">
              <a:spcBef>
                <a:spcPts val="0"/>
              </a:spcBef>
              <a:spcAft>
                <a:spcPts val="0"/>
              </a:spcAft>
              <a:buClr>
                <a:schemeClr val="dk1"/>
              </a:buClr>
              <a:buSzPts val="5200"/>
              <a:buNone/>
              <a:defRPr sz="5200">
                <a:solidFill>
                  <a:schemeClr val="dk1"/>
                </a:solidFill>
              </a:defRPr>
            </a:lvl5pPr>
            <a:lvl6pPr lvl="5" algn="ctr" rtl="0">
              <a:spcBef>
                <a:spcPts val="0"/>
              </a:spcBef>
              <a:spcAft>
                <a:spcPts val="0"/>
              </a:spcAft>
              <a:buClr>
                <a:schemeClr val="dk1"/>
              </a:buClr>
              <a:buSzPts val="5200"/>
              <a:buNone/>
              <a:defRPr sz="5200">
                <a:solidFill>
                  <a:schemeClr val="dk1"/>
                </a:solidFill>
              </a:defRPr>
            </a:lvl6pPr>
            <a:lvl7pPr lvl="6" algn="ctr" rtl="0">
              <a:spcBef>
                <a:spcPts val="0"/>
              </a:spcBef>
              <a:spcAft>
                <a:spcPts val="0"/>
              </a:spcAft>
              <a:buClr>
                <a:schemeClr val="dk1"/>
              </a:buClr>
              <a:buSzPts val="5200"/>
              <a:buNone/>
              <a:defRPr sz="5200">
                <a:solidFill>
                  <a:schemeClr val="dk1"/>
                </a:solidFill>
              </a:defRPr>
            </a:lvl7pPr>
            <a:lvl8pPr lvl="7" algn="ctr" rtl="0">
              <a:spcBef>
                <a:spcPts val="0"/>
              </a:spcBef>
              <a:spcAft>
                <a:spcPts val="0"/>
              </a:spcAft>
              <a:buClr>
                <a:schemeClr val="dk1"/>
              </a:buClr>
              <a:buSzPts val="5200"/>
              <a:buNone/>
              <a:defRPr sz="5200">
                <a:solidFill>
                  <a:schemeClr val="dk1"/>
                </a:solidFill>
              </a:defRPr>
            </a:lvl8pPr>
            <a:lvl9pPr lvl="8" algn="ctr" rtl="0">
              <a:spcBef>
                <a:spcPts val="0"/>
              </a:spcBef>
              <a:spcAft>
                <a:spcPts val="0"/>
              </a:spcAft>
              <a:buClr>
                <a:schemeClr val="dk1"/>
              </a:buClr>
              <a:buSzPts val="5200"/>
              <a:buNone/>
              <a:defRPr sz="5200">
                <a:solidFill>
                  <a:schemeClr val="dk1"/>
                </a:solidFill>
              </a:defRPr>
            </a:lvl9pPr>
          </a:lstStyle>
          <a:p>
            <a:endParaRPr/>
          </a:p>
        </p:txBody>
      </p:sp>
      <p:sp>
        <p:nvSpPr>
          <p:cNvPr id="15" name="Google Shape;15;p3"/>
          <p:cNvSpPr txBox="1">
            <a:spLocks noGrp="1"/>
          </p:cNvSpPr>
          <p:nvPr>
            <p:ph type="subTitle" idx="1"/>
          </p:nvPr>
        </p:nvSpPr>
        <p:spPr>
          <a:xfrm>
            <a:off x="1670500" y="3740150"/>
            <a:ext cx="5797500" cy="3990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800"/>
              <a:buNone/>
              <a:defRPr sz="1400">
                <a:solidFill>
                  <a:schemeClr val="lt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16" name="Google Shape;16;p3"/>
          <p:cNvSpPr txBox="1">
            <a:spLocks noGrp="1"/>
          </p:cNvSpPr>
          <p:nvPr>
            <p:ph type="title" idx="2" hasCustomPrompt="1"/>
          </p:nvPr>
        </p:nvSpPr>
        <p:spPr>
          <a:xfrm>
            <a:off x="3775750" y="877525"/>
            <a:ext cx="1587000" cy="105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7200"/>
            </a:lvl1pPr>
            <a:lvl2pPr lvl="1" algn="ctr" rtl="0">
              <a:spcBef>
                <a:spcPts val="0"/>
              </a:spcBef>
              <a:spcAft>
                <a:spcPts val="0"/>
              </a:spcAft>
              <a:buSzPts val="12000"/>
              <a:buFont typeface="Staatliches"/>
              <a:buNone/>
              <a:defRPr sz="12000">
                <a:latin typeface="Staatliches"/>
                <a:ea typeface="Staatliches"/>
                <a:cs typeface="Staatliches"/>
                <a:sym typeface="Staatliches"/>
              </a:defRPr>
            </a:lvl2pPr>
            <a:lvl3pPr lvl="2" algn="ctr" rtl="0">
              <a:spcBef>
                <a:spcPts val="0"/>
              </a:spcBef>
              <a:spcAft>
                <a:spcPts val="0"/>
              </a:spcAft>
              <a:buSzPts val="12000"/>
              <a:buFont typeface="Staatliches"/>
              <a:buNone/>
              <a:defRPr sz="12000">
                <a:latin typeface="Staatliches"/>
                <a:ea typeface="Staatliches"/>
                <a:cs typeface="Staatliches"/>
                <a:sym typeface="Staatliches"/>
              </a:defRPr>
            </a:lvl3pPr>
            <a:lvl4pPr lvl="3" algn="ctr" rtl="0">
              <a:spcBef>
                <a:spcPts val="0"/>
              </a:spcBef>
              <a:spcAft>
                <a:spcPts val="0"/>
              </a:spcAft>
              <a:buSzPts val="12000"/>
              <a:buFont typeface="Staatliches"/>
              <a:buNone/>
              <a:defRPr sz="12000">
                <a:latin typeface="Staatliches"/>
                <a:ea typeface="Staatliches"/>
                <a:cs typeface="Staatliches"/>
                <a:sym typeface="Staatliches"/>
              </a:defRPr>
            </a:lvl4pPr>
            <a:lvl5pPr lvl="4" algn="ctr" rtl="0">
              <a:spcBef>
                <a:spcPts val="0"/>
              </a:spcBef>
              <a:spcAft>
                <a:spcPts val="0"/>
              </a:spcAft>
              <a:buSzPts val="12000"/>
              <a:buFont typeface="Staatliches"/>
              <a:buNone/>
              <a:defRPr sz="12000">
                <a:latin typeface="Staatliches"/>
                <a:ea typeface="Staatliches"/>
                <a:cs typeface="Staatliches"/>
                <a:sym typeface="Staatliches"/>
              </a:defRPr>
            </a:lvl5pPr>
            <a:lvl6pPr lvl="5" algn="ctr" rtl="0">
              <a:spcBef>
                <a:spcPts val="0"/>
              </a:spcBef>
              <a:spcAft>
                <a:spcPts val="0"/>
              </a:spcAft>
              <a:buSzPts val="12000"/>
              <a:buFont typeface="Staatliches"/>
              <a:buNone/>
              <a:defRPr sz="12000">
                <a:latin typeface="Staatliches"/>
                <a:ea typeface="Staatliches"/>
                <a:cs typeface="Staatliches"/>
                <a:sym typeface="Staatliches"/>
              </a:defRPr>
            </a:lvl6pPr>
            <a:lvl7pPr lvl="6" algn="ctr" rtl="0">
              <a:spcBef>
                <a:spcPts val="0"/>
              </a:spcBef>
              <a:spcAft>
                <a:spcPts val="0"/>
              </a:spcAft>
              <a:buSzPts val="12000"/>
              <a:buFont typeface="Staatliches"/>
              <a:buNone/>
              <a:defRPr sz="12000">
                <a:latin typeface="Staatliches"/>
                <a:ea typeface="Staatliches"/>
                <a:cs typeface="Staatliches"/>
                <a:sym typeface="Staatliches"/>
              </a:defRPr>
            </a:lvl7pPr>
            <a:lvl8pPr lvl="7" algn="ctr" rtl="0">
              <a:spcBef>
                <a:spcPts val="0"/>
              </a:spcBef>
              <a:spcAft>
                <a:spcPts val="0"/>
              </a:spcAft>
              <a:buSzPts val="12000"/>
              <a:buFont typeface="Staatliches"/>
              <a:buNone/>
              <a:defRPr sz="12000">
                <a:latin typeface="Staatliches"/>
                <a:ea typeface="Staatliches"/>
                <a:cs typeface="Staatliches"/>
                <a:sym typeface="Staatliches"/>
              </a:defRPr>
            </a:lvl8pPr>
            <a:lvl9pPr lvl="8" algn="ctr" rtl="0">
              <a:spcBef>
                <a:spcPts val="0"/>
              </a:spcBef>
              <a:spcAft>
                <a:spcPts val="0"/>
              </a:spcAft>
              <a:buSzPts val="12000"/>
              <a:buFont typeface="Staatliches"/>
              <a:buNone/>
              <a:defRPr sz="12000">
                <a:latin typeface="Staatliches"/>
                <a:ea typeface="Staatliches"/>
                <a:cs typeface="Staatliches"/>
                <a:sym typeface="Staatliches"/>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1"/>
        </a:solidFill>
        <a:effectLst/>
      </p:bgPr>
    </p:bg>
    <p:spTree>
      <p:nvGrpSpPr>
        <p:cNvPr id="1" name="Shape 27"/>
        <p:cNvGrpSpPr/>
        <p:nvPr/>
      </p:nvGrpSpPr>
      <p:grpSpPr>
        <a:xfrm>
          <a:off x="0" y="0"/>
          <a:ext cx="0" cy="0"/>
          <a:chOff x="0" y="0"/>
          <a:chExt cx="0" cy="0"/>
        </a:xfrm>
      </p:grpSpPr>
      <p:sp>
        <p:nvSpPr>
          <p:cNvPr id="28" name="Google Shape;28;p6"/>
          <p:cNvSpPr/>
          <p:nvPr/>
        </p:nvSpPr>
        <p:spPr>
          <a:xfrm>
            <a:off x="-23100" y="1417525"/>
            <a:ext cx="9190200" cy="3726000"/>
          </a:xfrm>
          <a:prstGeom prst="rect">
            <a:avLst/>
          </a:prstGeom>
          <a:solidFill>
            <a:srgbClr val="B5EE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 name="Google Shape;29;p6"/>
          <p:cNvGrpSpPr/>
          <p:nvPr/>
        </p:nvGrpSpPr>
        <p:grpSpPr>
          <a:xfrm>
            <a:off x="319500" y="0"/>
            <a:ext cx="8505000" cy="981750"/>
            <a:chOff x="319500" y="0"/>
            <a:chExt cx="8505000" cy="981750"/>
          </a:xfrm>
        </p:grpSpPr>
        <p:sp>
          <p:nvSpPr>
            <p:cNvPr id="30" name="Google Shape;30;p6"/>
            <p:cNvSpPr/>
            <p:nvPr/>
          </p:nvSpPr>
          <p:spPr>
            <a:xfrm>
              <a:off x="319500" y="363150"/>
              <a:ext cx="8505000" cy="618600"/>
            </a:xfrm>
            <a:prstGeom prst="rect">
              <a:avLst/>
            </a:prstGeom>
            <a:solidFill>
              <a:srgbClr val="FCD0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p:nvPr/>
          </p:nvSpPr>
          <p:spPr>
            <a:xfrm>
              <a:off x="572645"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p:nvPr/>
          </p:nvSpPr>
          <p:spPr>
            <a:xfrm>
              <a:off x="55292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8535908" y="0"/>
              <a:ext cx="7343" cy="618485"/>
            </a:xfrm>
            <a:custGeom>
              <a:avLst/>
              <a:gdLst/>
              <a:ahLst/>
              <a:cxnLst/>
              <a:rect l="l" t="t" r="r" b="b"/>
              <a:pathLst>
                <a:path w="283" h="23836" extrusionOk="0">
                  <a:moveTo>
                    <a:pt x="0" y="1"/>
                  </a:moveTo>
                  <a:lnTo>
                    <a:pt x="0" y="23835"/>
                  </a:lnTo>
                  <a:lnTo>
                    <a:pt x="283" y="23835"/>
                  </a:lnTo>
                  <a:lnTo>
                    <a:pt x="283"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p:nvPr/>
          </p:nvSpPr>
          <p:spPr>
            <a:xfrm>
              <a:off x="8516187"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6"/>
          <p:cNvSpPr txBox="1">
            <a:spLocks noGrp="1"/>
          </p:cNvSpPr>
          <p:nvPr>
            <p:ph type="ctrTitle"/>
          </p:nvPr>
        </p:nvSpPr>
        <p:spPr>
          <a:xfrm>
            <a:off x="1374925" y="416354"/>
            <a:ext cx="6390300" cy="577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36"/>
        <p:cNvGrpSpPr/>
        <p:nvPr/>
      </p:nvGrpSpPr>
      <p:grpSpPr>
        <a:xfrm>
          <a:off x="0" y="0"/>
          <a:ext cx="0" cy="0"/>
          <a:chOff x="0" y="0"/>
          <a:chExt cx="0" cy="0"/>
        </a:xfrm>
      </p:grpSpPr>
      <p:sp>
        <p:nvSpPr>
          <p:cNvPr id="37" name="Google Shape;37;p7"/>
          <p:cNvSpPr/>
          <p:nvPr/>
        </p:nvSpPr>
        <p:spPr>
          <a:xfrm>
            <a:off x="-23100" y="1417525"/>
            <a:ext cx="9190200" cy="3726000"/>
          </a:xfrm>
          <a:prstGeom prst="rect">
            <a:avLst/>
          </a:prstGeom>
          <a:solidFill>
            <a:srgbClr val="B5EE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subTitle" idx="1"/>
          </p:nvPr>
        </p:nvSpPr>
        <p:spPr>
          <a:xfrm>
            <a:off x="4121900" y="2652225"/>
            <a:ext cx="4302900" cy="1763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rgbClr val="F3F3F3"/>
              </a:buClr>
              <a:buSzPts val="1100"/>
              <a:buNone/>
              <a:defRPr sz="1400">
                <a:solidFill>
                  <a:srgbClr val="2A2929"/>
                </a:solidFill>
              </a:defRPr>
            </a:lvl1pPr>
            <a:lvl2pPr lvl="1" algn="r" rtl="0">
              <a:lnSpc>
                <a:spcPct val="100000"/>
              </a:lnSpc>
              <a:spcBef>
                <a:spcPts val="0"/>
              </a:spcBef>
              <a:spcAft>
                <a:spcPts val="0"/>
              </a:spcAft>
              <a:buClr>
                <a:srgbClr val="F3F3F3"/>
              </a:buClr>
              <a:buSzPts val="1100"/>
              <a:buNone/>
              <a:defRPr sz="1100">
                <a:solidFill>
                  <a:srgbClr val="F3F3F3"/>
                </a:solidFill>
              </a:defRPr>
            </a:lvl2pPr>
            <a:lvl3pPr lvl="2" algn="r" rtl="0">
              <a:lnSpc>
                <a:spcPct val="100000"/>
              </a:lnSpc>
              <a:spcBef>
                <a:spcPts val="0"/>
              </a:spcBef>
              <a:spcAft>
                <a:spcPts val="0"/>
              </a:spcAft>
              <a:buClr>
                <a:srgbClr val="F3F3F3"/>
              </a:buClr>
              <a:buSzPts val="1100"/>
              <a:buNone/>
              <a:defRPr sz="1100">
                <a:solidFill>
                  <a:srgbClr val="F3F3F3"/>
                </a:solidFill>
              </a:defRPr>
            </a:lvl3pPr>
            <a:lvl4pPr lvl="3" algn="r" rtl="0">
              <a:lnSpc>
                <a:spcPct val="100000"/>
              </a:lnSpc>
              <a:spcBef>
                <a:spcPts val="0"/>
              </a:spcBef>
              <a:spcAft>
                <a:spcPts val="0"/>
              </a:spcAft>
              <a:buClr>
                <a:srgbClr val="F3F3F3"/>
              </a:buClr>
              <a:buSzPts val="1100"/>
              <a:buNone/>
              <a:defRPr sz="1100">
                <a:solidFill>
                  <a:srgbClr val="F3F3F3"/>
                </a:solidFill>
              </a:defRPr>
            </a:lvl4pPr>
            <a:lvl5pPr lvl="4" algn="r" rtl="0">
              <a:lnSpc>
                <a:spcPct val="100000"/>
              </a:lnSpc>
              <a:spcBef>
                <a:spcPts val="0"/>
              </a:spcBef>
              <a:spcAft>
                <a:spcPts val="0"/>
              </a:spcAft>
              <a:buClr>
                <a:srgbClr val="F3F3F3"/>
              </a:buClr>
              <a:buSzPts val="1100"/>
              <a:buNone/>
              <a:defRPr sz="1100">
                <a:solidFill>
                  <a:srgbClr val="F3F3F3"/>
                </a:solidFill>
              </a:defRPr>
            </a:lvl5pPr>
            <a:lvl6pPr lvl="5" algn="r" rtl="0">
              <a:lnSpc>
                <a:spcPct val="100000"/>
              </a:lnSpc>
              <a:spcBef>
                <a:spcPts val="0"/>
              </a:spcBef>
              <a:spcAft>
                <a:spcPts val="0"/>
              </a:spcAft>
              <a:buClr>
                <a:srgbClr val="F3F3F3"/>
              </a:buClr>
              <a:buSzPts val="1100"/>
              <a:buNone/>
              <a:defRPr sz="1100">
                <a:solidFill>
                  <a:srgbClr val="F3F3F3"/>
                </a:solidFill>
              </a:defRPr>
            </a:lvl6pPr>
            <a:lvl7pPr lvl="6" algn="r" rtl="0">
              <a:lnSpc>
                <a:spcPct val="100000"/>
              </a:lnSpc>
              <a:spcBef>
                <a:spcPts val="0"/>
              </a:spcBef>
              <a:spcAft>
                <a:spcPts val="0"/>
              </a:spcAft>
              <a:buClr>
                <a:srgbClr val="F3F3F3"/>
              </a:buClr>
              <a:buSzPts val="1100"/>
              <a:buNone/>
              <a:defRPr sz="1100">
                <a:solidFill>
                  <a:srgbClr val="F3F3F3"/>
                </a:solidFill>
              </a:defRPr>
            </a:lvl7pPr>
            <a:lvl8pPr lvl="7" algn="r" rtl="0">
              <a:lnSpc>
                <a:spcPct val="100000"/>
              </a:lnSpc>
              <a:spcBef>
                <a:spcPts val="0"/>
              </a:spcBef>
              <a:spcAft>
                <a:spcPts val="0"/>
              </a:spcAft>
              <a:buClr>
                <a:srgbClr val="F3F3F3"/>
              </a:buClr>
              <a:buSzPts val="1100"/>
              <a:buNone/>
              <a:defRPr sz="1100">
                <a:solidFill>
                  <a:srgbClr val="F3F3F3"/>
                </a:solidFill>
              </a:defRPr>
            </a:lvl8pPr>
            <a:lvl9pPr lvl="8" algn="r" rtl="0">
              <a:lnSpc>
                <a:spcPct val="100000"/>
              </a:lnSpc>
              <a:spcBef>
                <a:spcPts val="0"/>
              </a:spcBef>
              <a:spcAft>
                <a:spcPts val="0"/>
              </a:spcAft>
              <a:buClr>
                <a:srgbClr val="F3F3F3"/>
              </a:buClr>
              <a:buSzPts val="1100"/>
              <a:buNone/>
              <a:defRPr sz="1100">
                <a:solidFill>
                  <a:srgbClr val="F3F3F3"/>
                </a:solidFill>
              </a:defRPr>
            </a:lvl9pPr>
          </a:lstStyle>
          <a:p>
            <a:endParaRPr/>
          </a:p>
        </p:txBody>
      </p:sp>
      <p:sp>
        <p:nvSpPr>
          <p:cNvPr id="39" name="Google Shape;39;p7"/>
          <p:cNvSpPr txBox="1">
            <a:spLocks noGrp="1"/>
          </p:cNvSpPr>
          <p:nvPr>
            <p:ph type="ctrTitle"/>
          </p:nvPr>
        </p:nvSpPr>
        <p:spPr>
          <a:xfrm>
            <a:off x="4070400" y="472200"/>
            <a:ext cx="4354500" cy="1705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3F3F3"/>
              </a:buClr>
              <a:buSzPts val="2400"/>
              <a:buNone/>
              <a:defRPr sz="4800"/>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40"/>
        <p:cNvGrpSpPr/>
        <p:nvPr/>
      </p:nvGrpSpPr>
      <p:grpSpPr>
        <a:xfrm>
          <a:off x="0" y="0"/>
          <a:ext cx="0" cy="0"/>
          <a:chOff x="0" y="0"/>
          <a:chExt cx="0" cy="0"/>
        </a:xfrm>
      </p:grpSpPr>
      <p:sp>
        <p:nvSpPr>
          <p:cNvPr id="41" name="Google Shape;41;p8"/>
          <p:cNvSpPr/>
          <p:nvPr/>
        </p:nvSpPr>
        <p:spPr>
          <a:xfrm>
            <a:off x="-23100" y="1417525"/>
            <a:ext cx="9190200" cy="3726000"/>
          </a:xfrm>
          <a:prstGeom prst="rect">
            <a:avLst/>
          </a:prstGeom>
          <a:solidFill>
            <a:srgbClr val="B5EE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8"/>
          <p:cNvSpPr txBox="1">
            <a:spLocks noGrp="1"/>
          </p:cNvSpPr>
          <p:nvPr>
            <p:ph type="title"/>
          </p:nvPr>
        </p:nvSpPr>
        <p:spPr>
          <a:xfrm>
            <a:off x="3537201" y="1551150"/>
            <a:ext cx="4887600" cy="20412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3F3F3"/>
              </a:buClr>
              <a:buSzPts val="4800"/>
              <a:buNone/>
              <a:defRPr sz="7200"/>
            </a:lvl1pPr>
            <a:lvl2pPr lvl="1" rtl="0">
              <a:spcBef>
                <a:spcPts val="0"/>
              </a:spcBef>
              <a:spcAft>
                <a:spcPts val="0"/>
              </a:spcAft>
              <a:buClr>
                <a:srgbClr val="F3F3F3"/>
              </a:buClr>
              <a:buSzPts val="4800"/>
              <a:buNone/>
              <a:defRPr sz="4800" b="1">
                <a:solidFill>
                  <a:srgbClr val="F3F3F3"/>
                </a:solidFill>
              </a:defRPr>
            </a:lvl2pPr>
            <a:lvl3pPr lvl="2" rtl="0">
              <a:spcBef>
                <a:spcPts val="0"/>
              </a:spcBef>
              <a:spcAft>
                <a:spcPts val="0"/>
              </a:spcAft>
              <a:buClr>
                <a:srgbClr val="F3F3F3"/>
              </a:buClr>
              <a:buSzPts val="4800"/>
              <a:buNone/>
              <a:defRPr sz="4800" b="1">
                <a:solidFill>
                  <a:srgbClr val="F3F3F3"/>
                </a:solidFill>
              </a:defRPr>
            </a:lvl3pPr>
            <a:lvl4pPr lvl="3" rtl="0">
              <a:spcBef>
                <a:spcPts val="0"/>
              </a:spcBef>
              <a:spcAft>
                <a:spcPts val="0"/>
              </a:spcAft>
              <a:buClr>
                <a:srgbClr val="F3F3F3"/>
              </a:buClr>
              <a:buSzPts val="4800"/>
              <a:buNone/>
              <a:defRPr sz="4800" b="1">
                <a:solidFill>
                  <a:srgbClr val="F3F3F3"/>
                </a:solidFill>
              </a:defRPr>
            </a:lvl4pPr>
            <a:lvl5pPr lvl="4" rtl="0">
              <a:spcBef>
                <a:spcPts val="0"/>
              </a:spcBef>
              <a:spcAft>
                <a:spcPts val="0"/>
              </a:spcAft>
              <a:buClr>
                <a:srgbClr val="F3F3F3"/>
              </a:buClr>
              <a:buSzPts val="4800"/>
              <a:buNone/>
              <a:defRPr sz="4800" b="1">
                <a:solidFill>
                  <a:srgbClr val="F3F3F3"/>
                </a:solidFill>
              </a:defRPr>
            </a:lvl5pPr>
            <a:lvl6pPr lvl="5" rtl="0">
              <a:spcBef>
                <a:spcPts val="0"/>
              </a:spcBef>
              <a:spcAft>
                <a:spcPts val="0"/>
              </a:spcAft>
              <a:buClr>
                <a:srgbClr val="F3F3F3"/>
              </a:buClr>
              <a:buSzPts val="4800"/>
              <a:buNone/>
              <a:defRPr sz="4800" b="1">
                <a:solidFill>
                  <a:srgbClr val="F3F3F3"/>
                </a:solidFill>
              </a:defRPr>
            </a:lvl6pPr>
            <a:lvl7pPr lvl="6" rtl="0">
              <a:spcBef>
                <a:spcPts val="0"/>
              </a:spcBef>
              <a:spcAft>
                <a:spcPts val="0"/>
              </a:spcAft>
              <a:buClr>
                <a:srgbClr val="F3F3F3"/>
              </a:buClr>
              <a:buSzPts val="4800"/>
              <a:buNone/>
              <a:defRPr sz="4800" b="1">
                <a:solidFill>
                  <a:srgbClr val="F3F3F3"/>
                </a:solidFill>
              </a:defRPr>
            </a:lvl7pPr>
            <a:lvl8pPr lvl="7" rtl="0">
              <a:spcBef>
                <a:spcPts val="0"/>
              </a:spcBef>
              <a:spcAft>
                <a:spcPts val="0"/>
              </a:spcAft>
              <a:buClr>
                <a:srgbClr val="F3F3F3"/>
              </a:buClr>
              <a:buSzPts val="4800"/>
              <a:buNone/>
              <a:defRPr sz="4800" b="1">
                <a:solidFill>
                  <a:srgbClr val="F3F3F3"/>
                </a:solidFill>
              </a:defRPr>
            </a:lvl8pPr>
            <a:lvl9pPr lvl="8" rtl="0">
              <a:spcBef>
                <a:spcPts val="0"/>
              </a:spcBef>
              <a:spcAft>
                <a:spcPts val="0"/>
              </a:spcAft>
              <a:buClr>
                <a:srgbClr val="F3F3F3"/>
              </a:buClr>
              <a:buSzPts val="4800"/>
              <a:buNone/>
              <a:defRPr sz="4800" b="1">
                <a:solidFill>
                  <a:srgbClr val="F3F3F3"/>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43"/>
        <p:cNvGrpSpPr/>
        <p:nvPr/>
      </p:nvGrpSpPr>
      <p:grpSpPr>
        <a:xfrm>
          <a:off x="0" y="0"/>
          <a:ext cx="0" cy="0"/>
          <a:chOff x="0" y="0"/>
          <a:chExt cx="0" cy="0"/>
        </a:xfrm>
      </p:grpSpPr>
      <p:sp>
        <p:nvSpPr>
          <p:cNvPr id="44" name="Google Shape;44;p9"/>
          <p:cNvSpPr/>
          <p:nvPr/>
        </p:nvSpPr>
        <p:spPr>
          <a:xfrm>
            <a:off x="-23100" y="1417525"/>
            <a:ext cx="9190200" cy="3726000"/>
          </a:xfrm>
          <a:prstGeom prst="rect">
            <a:avLst/>
          </a:prstGeom>
          <a:solidFill>
            <a:srgbClr val="B5EE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9"/>
          <p:cNvGrpSpPr/>
          <p:nvPr/>
        </p:nvGrpSpPr>
        <p:grpSpPr>
          <a:xfrm>
            <a:off x="314000" y="2020325"/>
            <a:ext cx="8510400" cy="1625025"/>
            <a:chOff x="314000" y="2020325"/>
            <a:chExt cx="8510400" cy="1625025"/>
          </a:xfrm>
        </p:grpSpPr>
        <p:sp>
          <p:nvSpPr>
            <p:cNvPr id="46" name="Google Shape;46;p9"/>
            <p:cNvSpPr/>
            <p:nvPr/>
          </p:nvSpPr>
          <p:spPr>
            <a:xfrm>
              <a:off x="314000" y="2542250"/>
              <a:ext cx="8510400" cy="1103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7;p9"/>
            <p:cNvGrpSpPr/>
            <p:nvPr/>
          </p:nvGrpSpPr>
          <p:grpSpPr>
            <a:xfrm>
              <a:off x="3524825" y="2020325"/>
              <a:ext cx="2076362" cy="641924"/>
              <a:chOff x="3527575" y="0"/>
              <a:chExt cx="2076362" cy="641924"/>
            </a:xfrm>
          </p:grpSpPr>
          <p:sp>
            <p:nvSpPr>
              <p:cNvPr id="48" name="Google Shape;48;p9"/>
              <p:cNvSpPr/>
              <p:nvPr/>
            </p:nvSpPr>
            <p:spPr>
              <a:xfrm>
                <a:off x="352757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9" name="Google Shape;49;p9"/>
              <p:cNvSpPr/>
              <p:nvPr/>
            </p:nvSpPr>
            <p:spPr>
              <a:xfrm>
                <a:off x="3547295"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50" name="Google Shape;50;p9"/>
              <p:cNvGrpSpPr/>
              <p:nvPr/>
            </p:nvGrpSpPr>
            <p:grpSpPr>
              <a:xfrm>
                <a:off x="5557050" y="0"/>
                <a:ext cx="46887" cy="641924"/>
                <a:chOff x="2783050" y="0"/>
                <a:chExt cx="46887" cy="641924"/>
              </a:xfrm>
            </p:grpSpPr>
            <p:sp>
              <p:nvSpPr>
                <p:cNvPr id="51" name="Google Shape;51;p9"/>
                <p:cNvSpPr/>
                <p:nvPr/>
              </p:nvSpPr>
              <p:spPr>
                <a:xfrm>
                  <a:off x="2783050"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2" name="Google Shape;52;p9"/>
                <p:cNvSpPr/>
                <p:nvPr/>
              </p:nvSpPr>
              <p:spPr>
                <a:xfrm>
                  <a:off x="2802770"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grpSp>
      <p:grpSp>
        <p:nvGrpSpPr>
          <p:cNvPr id="53" name="Google Shape;53;p9"/>
          <p:cNvGrpSpPr/>
          <p:nvPr/>
        </p:nvGrpSpPr>
        <p:grpSpPr>
          <a:xfrm>
            <a:off x="3291400" y="0"/>
            <a:ext cx="2555700" cy="2301750"/>
            <a:chOff x="3294150" y="0"/>
            <a:chExt cx="2555700" cy="2301750"/>
          </a:xfrm>
        </p:grpSpPr>
        <p:sp>
          <p:nvSpPr>
            <p:cNvPr id="54" name="Google Shape;54;p9"/>
            <p:cNvSpPr/>
            <p:nvPr/>
          </p:nvSpPr>
          <p:spPr>
            <a:xfrm>
              <a:off x="3294150" y="363150"/>
              <a:ext cx="2555700" cy="1938600"/>
            </a:xfrm>
            <a:prstGeom prst="rect">
              <a:avLst/>
            </a:prstGeom>
            <a:solidFill>
              <a:srgbClr val="FCD06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 name="Google Shape;55;p9"/>
            <p:cNvSpPr/>
            <p:nvPr/>
          </p:nvSpPr>
          <p:spPr>
            <a:xfrm>
              <a:off x="352757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 name="Google Shape;56;p9"/>
            <p:cNvSpPr/>
            <p:nvPr/>
          </p:nvSpPr>
          <p:spPr>
            <a:xfrm>
              <a:off x="3547295"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57" name="Google Shape;57;p9"/>
            <p:cNvGrpSpPr/>
            <p:nvPr/>
          </p:nvGrpSpPr>
          <p:grpSpPr>
            <a:xfrm>
              <a:off x="5557050" y="0"/>
              <a:ext cx="46887" cy="641924"/>
              <a:chOff x="2783050" y="0"/>
              <a:chExt cx="46887" cy="641924"/>
            </a:xfrm>
          </p:grpSpPr>
          <p:sp>
            <p:nvSpPr>
              <p:cNvPr id="58" name="Google Shape;58;p9"/>
              <p:cNvSpPr/>
              <p:nvPr/>
            </p:nvSpPr>
            <p:spPr>
              <a:xfrm>
                <a:off x="2783050"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9" name="Google Shape;59;p9"/>
              <p:cNvSpPr/>
              <p:nvPr/>
            </p:nvSpPr>
            <p:spPr>
              <a:xfrm>
                <a:off x="2802770"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sp>
        <p:nvSpPr>
          <p:cNvPr id="60" name="Google Shape;60;p9"/>
          <p:cNvSpPr txBox="1">
            <a:spLocks noGrp="1"/>
          </p:cNvSpPr>
          <p:nvPr>
            <p:ph type="ctrTitle"/>
          </p:nvPr>
        </p:nvSpPr>
        <p:spPr>
          <a:xfrm>
            <a:off x="1670500" y="2542250"/>
            <a:ext cx="5797500" cy="119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5200"/>
              <a:buNone/>
              <a:defRPr sz="5200">
                <a:solidFill>
                  <a:schemeClr val="lt1"/>
                </a:solidFill>
              </a:defRPr>
            </a:lvl1pPr>
            <a:lvl2pPr lvl="1" algn="ctr" rtl="0">
              <a:spcBef>
                <a:spcPts val="0"/>
              </a:spcBef>
              <a:spcAft>
                <a:spcPts val="0"/>
              </a:spcAft>
              <a:buClr>
                <a:schemeClr val="dk1"/>
              </a:buClr>
              <a:buSzPts val="5200"/>
              <a:buNone/>
              <a:defRPr sz="5200">
                <a:solidFill>
                  <a:schemeClr val="dk1"/>
                </a:solidFill>
              </a:defRPr>
            </a:lvl2pPr>
            <a:lvl3pPr lvl="2" algn="ctr" rtl="0">
              <a:spcBef>
                <a:spcPts val="0"/>
              </a:spcBef>
              <a:spcAft>
                <a:spcPts val="0"/>
              </a:spcAft>
              <a:buClr>
                <a:schemeClr val="dk1"/>
              </a:buClr>
              <a:buSzPts val="5200"/>
              <a:buNone/>
              <a:defRPr sz="5200">
                <a:solidFill>
                  <a:schemeClr val="dk1"/>
                </a:solidFill>
              </a:defRPr>
            </a:lvl3pPr>
            <a:lvl4pPr lvl="3" algn="ctr" rtl="0">
              <a:spcBef>
                <a:spcPts val="0"/>
              </a:spcBef>
              <a:spcAft>
                <a:spcPts val="0"/>
              </a:spcAft>
              <a:buClr>
                <a:schemeClr val="dk1"/>
              </a:buClr>
              <a:buSzPts val="5200"/>
              <a:buNone/>
              <a:defRPr sz="5200">
                <a:solidFill>
                  <a:schemeClr val="dk1"/>
                </a:solidFill>
              </a:defRPr>
            </a:lvl4pPr>
            <a:lvl5pPr lvl="4" algn="ctr" rtl="0">
              <a:spcBef>
                <a:spcPts val="0"/>
              </a:spcBef>
              <a:spcAft>
                <a:spcPts val="0"/>
              </a:spcAft>
              <a:buClr>
                <a:schemeClr val="dk1"/>
              </a:buClr>
              <a:buSzPts val="5200"/>
              <a:buNone/>
              <a:defRPr sz="5200">
                <a:solidFill>
                  <a:schemeClr val="dk1"/>
                </a:solidFill>
              </a:defRPr>
            </a:lvl5pPr>
            <a:lvl6pPr lvl="5" algn="ctr" rtl="0">
              <a:spcBef>
                <a:spcPts val="0"/>
              </a:spcBef>
              <a:spcAft>
                <a:spcPts val="0"/>
              </a:spcAft>
              <a:buClr>
                <a:schemeClr val="dk1"/>
              </a:buClr>
              <a:buSzPts val="5200"/>
              <a:buNone/>
              <a:defRPr sz="5200">
                <a:solidFill>
                  <a:schemeClr val="dk1"/>
                </a:solidFill>
              </a:defRPr>
            </a:lvl6pPr>
            <a:lvl7pPr lvl="6" algn="ctr" rtl="0">
              <a:spcBef>
                <a:spcPts val="0"/>
              </a:spcBef>
              <a:spcAft>
                <a:spcPts val="0"/>
              </a:spcAft>
              <a:buClr>
                <a:schemeClr val="dk1"/>
              </a:buClr>
              <a:buSzPts val="5200"/>
              <a:buNone/>
              <a:defRPr sz="5200">
                <a:solidFill>
                  <a:schemeClr val="dk1"/>
                </a:solidFill>
              </a:defRPr>
            </a:lvl7pPr>
            <a:lvl8pPr lvl="7" algn="ctr" rtl="0">
              <a:spcBef>
                <a:spcPts val="0"/>
              </a:spcBef>
              <a:spcAft>
                <a:spcPts val="0"/>
              </a:spcAft>
              <a:buClr>
                <a:schemeClr val="dk1"/>
              </a:buClr>
              <a:buSzPts val="5200"/>
              <a:buNone/>
              <a:defRPr sz="5200">
                <a:solidFill>
                  <a:schemeClr val="dk1"/>
                </a:solidFill>
              </a:defRPr>
            </a:lvl8pPr>
            <a:lvl9pPr lvl="8" algn="ctr" rtl="0">
              <a:spcBef>
                <a:spcPts val="0"/>
              </a:spcBef>
              <a:spcAft>
                <a:spcPts val="0"/>
              </a:spcAft>
              <a:buClr>
                <a:schemeClr val="dk1"/>
              </a:buClr>
              <a:buSzPts val="5200"/>
              <a:buNone/>
              <a:defRPr sz="5200">
                <a:solidFill>
                  <a:schemeClr val="dk1"/>
                </a:solidFill>
              </a:defRPr>
            </a:lvl9pPr>
          </a:lstStyle>
          <a:p>
            <a:endParaRPr/>
          </a:p>
        </p:txBody>
      </p:sp>
      <p:sp>
        <p:nvSpPr>
          <p:cNvPr id="61" name="Google Shape;61;p9"/>
          <p:cNvSpPr txBox="1">
            <a:spLocks noGrp="1"/>
          </p:cNvSpPr>
          <p:nvPr>
            <p:ph type="subTitle" idx="1"/>
          </p:nvPr>
        </p:nvSpPr>
        <p:spPr>
          <a:xfrm>
            <a:off x="1670500" y="3740150"/>
            <a:ext cx="5797500" cy="3990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800"/>
              <a:buNone/>
              <a:defRPr sz="1400">
                <a:solidFill>
                  <a:schemeClr val="lt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62" name="Google Shape;62;p9"/>
          <p:cNvSpPr txBox="1">
            <a:spLocks noGrp="1"/>
          </p:cNvSpPr>
          <p:nvPr>
            <p:ph type="title" idx="2" hasCustomPrompt="1"/>
          </p:nvPr>
        </p:nvSpPr>
        <p:spPr>
          <a:xfrm>
            <a:off x="3775750" y="877525"/>
            <a:ext cx="1587000" cy="105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7200"/>
            </a:lvl1pPr>
            <a:lvl2pPr lvl="1" algn="ctr" rtl="0">
              <a:spcBef>
                <a:spcPts val="0"/>
              </a:spcBef>
              <a:spcAft>
                <a:spcPts val="0"/>
              </a:spcAft>
              <a:buSzPts val="12000"/>
              <a:buFont typeface="Staatliches"/>
              <a:buNone/>
              <a:defRPr sz="12000">
                <a:latin typeface="Staatliches"/>
                <a:ea typeface="Staatliches"/>
                <a:cs typeface="Staatliches"/>
                <a:sym typeface="Staatliches"/>
              </a:defRPr>
            </a:lvl2pPr>
            <a:lvl3pPr lvl="2" algn="ctr" rtl="0">
              <a:spcBef>
                <a:spcPts val="0"/>
              </a:spcBef>
              <a:spcAft>
                <a:spcPts val="0"/>
              </a:spcAft>
              <a:buSzPts val="12000"/>
              <a:buFont typeface="Staatliches"/>
              <a:buNone/>
              <a:defRPr sz="12000">
                <a:latin typeface="Staatliches"/>
                <a:ea typeface="Staatliches"/>
                <a:cs typeface="Staatliches"/>
                <a:sym typeface="Staatliches"/>
              </a:defRPr>
            </a:lvl3pPr>
            <a:lvl4pPr lvl="3" algn="ctr" rtl="0">
              <a:spcBef>
                <a:spcPts val="0"/>
              </a:spcBef>
              <a:spcAft>
                <a:spcPts val="0"/>
              </a:spcAft>
              <a:buSzPts val="12000"/>
              <a:buFont typeface="Staatliches"/>
              <a:buNone/>
              <a:defRPr sz="12000">
                <a:latin typeface="Staatliches"/>
                <a:ea typeface="Staatliches"/>
                <a:cs typeface="Staatliches"/>
                <a:sym typeface="Staatliches"/>
              </a:defRPr>
            </a:lvl4pPr>
            <a:lvl5pPr lvl="4" algn="ctr" rtl="0">
              <a:spcBef>
                <a:spcPts val="0"/>
              </a:spcBef>
              <a:spcAft>
                <a:spcPts val="0"/>
              </a:spcAft>
              <a:buSzPts val="12000"/>
              <a:buFont typeface="Staatliches"/>
              <a:buNone/>
              <a:defRPr sz="12000">
                <a:latin typeface="Staatliches"/>
                <a:ea typeface="Staatliches"/>
                <a:cs typeface="Staatliches"/>
                <a:sym typeface="Staatliches"/>
              </a:defRPr>
            </a:lvl5pPr>
            <a:lvl6pPr lvl="5" algn="ctr" rtl="0">
              <a:spcBef>
                <a:spcPts val="0"/>
              </a:spcBef>
              <a:spcAft>
                <a:spcPts val="0"/>
              </a:spcAft>
              <a:buSzPts val="12000"/>
              <a:buFont typeface="Staatliches"/>
              <a:buNone/>
              <a:defRPr sz="12000">
                <a:latin typeface="Staatliches"/>
                <a:ea typeface="Staatliches"/>
                <a:cs typeface="Staatliches"/>
                <a:sym typeface="Staatliches"/>
              </a:defRPr>
            </a:lvl6pPr>
            <a:lvl7pPr lvl="6" algn="ctr" rtl="0">
              <a:spcBef>
                <a:spcPts val="0"/>
              </a:spcBef>
              <a:spcAft>
                <a:spcPts val="0"/>
              </a:spcAft>
              <a:buSzPts val="12000"/>
              <a:buFont typeface="Staatliches"/>
              <a:buNone/>
              <a:defRPr sz="12000">
                <a:latin typeface="Staatliches"/>
                <a:ea typeface="Staatliches"/>
                <a:cs typeface="Staatliches"/>
                <a:sym typeface="Staatliches"/>
              </a:defRPr>
            </a:lvl7pPr>
            <a:lvl8pPr lvl="7" algn="ctr" rtl="0">
              <a:spcBef>
                <a:spcPts val="0"/>
              </a:spcBef>
              <a:spcAft>
                <a:spcPts val="0"/>
              </a:spcAft>
              <a:buSzPts val="12000"/>
              <a:buFont typeface="Staatliches"/>
              <a:buNone/>
              <a:defRPr sz="12000">
                <a:latin typeface="Staatliches"/>
                <a:ea typeface="Staatliches"/>
                <a:cs typeface="Staatliches"/>
                <a:sym typeface="Staatliches"/>
              </a:defRPr>
            </a:lvl8pPr>
            <a:lvl9pPr lvl="8" algn="ctr" rtl="0">
              <a:spcBef>
                <a:spcPts val="0"/>
              </a:spcBef>
              <a:spcAft>
                <a:spcPts val="0"/>
              </a:spcAft>
              <a:buSzPts val="12000"/>
              <a:buFont typeface="Staatliches"/>
              <a:buNone/>
              <a:defRPr sz="12000">
                <a:latin typeface="Staatliches"/>
                <a:ea typeface="Staatliches"/>
                <a:cs typeface="Staatliches"/>
                <a:sym typeface="Staatliches"/>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dk1"/>
        </a:solidFill>
        <a:effectLst/>
      </p:bgPr>
    </p:bg>
    <p:spTree>
      <p:nvGrpSpPr>
        <p:cNvPr id="1" name="Shape 63"/>
        <p:cNvGrpSpPr/>
        <p:nvPr/>
      </p:nvGrpSpPr>
      <p:grpSpPr>
        <a:xfrm>
          <a:off x="0" y="0"/>
          <a:ext cx="0" cy="0"/>
          <a:chOff x="0" y="0"/>
          <a:chExt cx="0" cy="0"/>
        </a:xfrm>
      </p:grpSpPr>
      <p:sp>
        <p:nvSpPr>
          <p:cNvPr id="64" name="Google Shape;64;p10"/>
          <p:cNvSpPr/>
          <p:nvPr/>
        </p:nvSpPr>
        <p:spPr>
          <a:xfrm>
            <a:off x="-23100" y="1417525"/>
            <a:ext cx="9190200" cy="3726000"/>
          </a:xfrm>
          <a:prstGeom prst="rect">
            <a:avLst/>
          </a:prstGeom>
          <a:solidFill>
            <a:srgbClr val="B5EE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p10"/>
          <p:cNvGrpSpPr/>
          <p:nvPr/>
        </p:nvGrpSpPr>
        <p:grpSpPr>
          <a:xfrm>
            <a:off x="319500" y="0"/>
            <a:ext cx="8505000" cy="981750"/>
            <a:chOff x="319500" y="0"/>
            <a:chExt cx="8505000" cy="981750"/>
          </a:xfrm>
        </p:grpSpPr>
        <p:sp>
          <p:nvSpPr>
            <p:cNvPr id="66" name="Google Shape;66;p10"/>
            <p:cNvSpPr/>
            <p:nvPr/>
          </p:nvSpPr>
          <p:spPr>
            <a:xfrm>
              <a:off x="319500" y="363150"/>
              <a:ext cx="8505000" cy="618600"/>
            </a:xfrm>
            <a:prstGeom prst="rect">
              <a:avLst/>
            </a:prstGeom>
            <a:solidFill>
              <a:srgbClr val="FCD0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0"/>
            <p:cNvSpPr/>
            <p:nvPr/>
          </p:nvSpPr>
          <p:spPr>
            <a:xfrm>
              <a:off x="572645"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0"/>
            <p:cNvSpPr/>
            <p:nvPr/>
          </p:nvSpPr>
          <p:spPr>
            <a:xfrm>
              <a:off x="55292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0"/>
            <p:cNvSpPr/>
            <p:nvPr/>
          </p:nvSpPr>
          <p:spPr>
            <a:xfrm>
              <a:off x="8535908" y="0"/>
              <a:ext cx="7343" cy="618485"/>
            </a:xfrm>
            <a:custGeom>
              <a:avLst/>
              <a:gdLst/>
              <a:ahLst/>
              <a:cxnLst/>
              <a:rect l="l" t="t" r="r" b="b"/>
              <a:pathLst>
                <a:path w="283" h="23836" extrusionOk="0">
                  <a:moveTo>
                    <a:pt x="0" y="1"/>
                  </a:moveTo>
                  <a:lnTo>
                    <a:pt x="0" y="23835"/>
                  </a:lnTo>
                  <a:lnTo>
                    <a:pt x="283" y="23835"/>
                  </a:lnTo>
                  <a:lnTo>
                    <a:pt x="283"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0"/>
            <p:cNvSpPr/>
            <p:nvPr/>
          </p:nvSpPr>
          <p:spPr>
            <a:xfrm>
              <a:off x="8516187"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71;p10"/>
          <p:cNvSpPr txBox="1">
            <a:spLocks noGrp="1"/>
          </p:cNvSpPr>
          <p:nvPr>
            <p:ph type="ctrTitle"/>
          </p:nvPr>
        </p:nvSpPr>
        <p:spPr>
          <a:xfrm>
            <a:off x="1374925" y="416354"/>
            <a:ext cx="6390300" cy="577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BLANK_1_1_3">
    <p:bg>
      <p:bgPr>
        <a:solidFill>
          <a:schemeClr val="dk1"/>
        </a:solidFill>
        <a:effectLst/>
      </p:bgPr>
    </p:bg>
    <p:spTree>
      <p:nvGrpSpPr>
        <p:cNvPr id="1" name="Shape 98"/>
        <p:cNvGrpSpPr/>
        <p:nvPr/>
      </p:nvGrpSpPr>
      <p:grpSpPr>
        <a:xfrm>
          <a:off x="0" y="0"/>
          <a:ext cx="0" cy="0"/>
          <a:chOff x="0" y="0"/>
          <a:chExt cx="0" cy="0"/>
        </a:xfrm>
      </p:grpSpPr>
      <p:sp>
        <p:nvSpPr>
          <p:cNvPr id="99" name="Google Shape;99;p14"/>
          <p:cNvSpPr txBox="1">
            <a:spLocks noGrp="1"/>
          </p:cNvSpPr>
          <p:nvPr>
            <p:ph type="ctrTitle"/>
          </p:nvPr>
        </p:nvSpPr>
        <p:spPr>
          <a:xfrm>
            <a:off x="1374925" y="416354"/>
            <a:ext cx="6390300" cy="577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a:endParaRPr/>
          </a:p>
        </p:txBody>
      </p:sp>
      <p:sp>
        <p:nvSpPr>
          <p:cNvPr id="100" name="Google Shape;100;p14"/>
          <p:cNvSpPr/>
          <p:nvPr/>
        </p:nvSpPr>
        <p:spPr>
          <a:xfrm>
            <a:off x="-23100" y="1417525"/>
            <a:ext cx="9190200" cy="3726000"/>
          </a:xfrm>
          <a:prstGeom prst="rect">
            <a:avLst/>
          </a:prstGeom>
          <a:solidFill>
            <a:srgbClr val="B5EE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txBox="1">
            <a:spLocks noGrp="1"/>
          </p:cNvSpPr>
          <p:nvPr>
            <p:ph type="title" idx="2"/>
          </p:nvPr>
        </p:nvSpPr>
        <p:spPr>
          <a:xfrm>
            <a:off x="1007925" y="3686425"/>
            <a:ext cx="2203200" cy="549000"/>
          </a:xfrm>
          <a:prstGeom prst="rect">
            <a:avLst/>
          </a:prstGeom>
          <a:noFill/>
          <a:ln>
            <a:noFill/>
          </a:ln>
        </p:spPr>
        <p:txBody>
          <a:bodyPr spcFirstLastPara="1" wrap="square" lIns="0" tIns="0" rIns="0" bIns="0" anchor="b" anchorCtr="0">
            <a:noAutofit/>
          </a:bodyPr>
          <a:lstStyle>
            <a:lvl1pPr lvl="0" rtl="0">
              <a:spcBef>
                <a:spcPts val="0"/>
              </a:spcBef>
              <a:spcAft>
                <a:spcPts val="0"/>
              </a:spcAft>
              <a:buSzPts val="1400"/>
              <a:buNone/>
              <a:defRPr sz="24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02" name="Google Shape;102;p14"/>
          <p:cNvSpPr txBox="1">
            <a:spLocks noGrp="1"/>
          </p:cNvSpPr>
          <p:nvPr>
            <p:ph type="subTitle" idx="1"/>
          </p:nvPr>
        </p:nvSpPr>
        <p:spPr>
          <a:xfrm>
            <a:off x="1007925" y="4152355"/>
            <a:ext cx="3232800" cy="549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rgbClr val="2A2929"/>
                </a:solidFill>
              </a:defRPr>
            </a:lvl1pPr>
            <a:lvl2pPr lvl="1" rtl="0">
              <a:lnSpc>
                <a:spcPct val="100000"/>
              </a:lnSpc>
              <a:spcBef>
                <a:spcPts val="1600"/>
              </a:spcBef>
              <a:spcAft>
                <a:spcPts val="0"/>
              </a:spcAft>
              <a:buNone/>
              <a:defRPr sz="1400">
                <a:solidFill>
                  <a:srgbClr val="2A2929"/>
                </a:solidFill>
              </a:defRPr>
            </a:lvl2pPr>
            <a:lvl3pPr lvl="2" rtl="0">
              <a:lnSpc>
                <a:spcPct val="100000"/>
              </a:lnSpc>
              <a:spcBef>
                <a:spcPts val="1600"/>
              </a:spcBef>
              <a:spcAft>
                <a:spcPts val="0"/>
              </a:spcAft>
              <a:buNone/>
              <a:defRPr sz="1400">
                <a:solidFill>
                  <a:srgbClr val="2A2929"/>
                </a:solidFill>
              </a:defRPr>
            </a:lvl3pPr>
            <a:lvl4pPr lvl="3" rtl="0">
              <a:lnSpc>
                <a:spcPct val="100000"/>
              </a:lnSpc>
              <a:spcBef>
                <a:spcPts val="1600"/>
              </a:spcBef>
              <a:spcAft>
                <a:spcPts val="0"/>
              </a:spcAft>
              <a:buNone/>
              <a:defRPr sz="1400">
                <a:solidFill>
                  <a:srgbClr val="2A2929"/>
                </a:solidFill>
              </a:defRPr>
            </a:lvl4pPr>
            <a:lvl5pPr lvl="4" rtl="0">
              <a:lnSpc>
                <a:spcPct val="100000"/>
              </a:lnSpc>
              <a:spcBef>
                <a:spcPts val="1600"/>
              </a:spcBef>
              <a:spcAft>
                <a:spcPts val="0"/>
              </a:spcAft>
              <a:buNone/>
              <a:defRPr sz="1400">
                <a:solidFill>
                  <a:srgbClr val="2A2929"/>
                </a:solidFill>
              </a:defRPr>
            </a:lvl5pPr>
            <a:lvl6pPr lvl="5" rtl="0">
              <a:lnSpc>
                <a:spcPct val="100000"/>
              </a:lnSpc>
              <a:spcBef>
                <a:spcPts val="1600"/>
              </a:spcBef>
              <a:spcAft>
                <a:spcPts val="0"/>
              </a:spcAft>
              <a:buNone/>
              <a:defRPr sz="1400">
                <a:solidFill>
                  <a:srgbClr val="2A2929"/>
                </a:solidFill>
              </a:defRPr>
            </a:lvl6pPr>
            <a:lvl7pPr lvl="6" rtl="0">
              <a:lnSpc>
                <a:spcPct val="100000"/>
              </a:lnSpc>
              <a:spcBef>
                <a:spcPts val="1600"/>
              </a:spcBef>
              <a:spcAft>
                <a:spcPts val="0"/>
              </a:spcAft>
              <a:buNone/>
              <a:defRPr sz="1400">
                <a:solidFill>
                  <a:srgbClr val="2A2929"/>
                </a:solidFill>
              </a:defRPr>
            </a:lvl7pPr>
            <a:lvl8pPr lvl="7" rtl="0">
              <a:lnSpc>
                <a:spcPct val="100000"/>
              </a:lnSpc>
              <a:spcBef>
                <a:spcPts val="1600"/>
              </a:spcBef>
              <a:spcAft>
                <a:spcPts val="0"/>
              </a:spcAft>
              <a:buNone/>
              <a:defRPr sz="1400">
                <a:solidFill>
                  <a:srgbClr val="2A2929"/>
                </a:solidFill>
              </a:defRPr>
            </a:lvl8pPr>
            <a:lvl9pPr lvl="8" rtl="0">
              <a:lnSpc>
                <a:spcPct val="100000"/>
              </a:lnSpc>
              <a:spcBef>
                <a:spcPts val="1600"/>
              </a:spcBef>
              <a:spcAft>
                <a:spcPts val="1600"/>
              </a:spcAft>
              <a:buNone/>
              <a:defRPr sz="1400">
                <a:solidFill>
                  <a:srgbClr val="2A2929"/>
                </a:solidFill>
              </a:defRPr>
            </a:lvl9pPr>
          </a:lstStyle>
          <a:p>
            <a:endParaRPr/>
          </a:p>
        </p:txBody>
      </p:sp>
      <p:sp>
        <p:nvSpPr>
          <p:cNvPr id="103" name="Google Shape;103;p14"/>
          <p:cNvSpPr txBox="1">
            <a:spLocks noGrp="1"/>
          </p:cNvSpPr>
          <p:nvPr>
            <p:ph type="title" idx="3"/>
          </p:nvPr>
        </p:nvSpPr>
        <p:spPr>
          <a:xfrm>
            <a:off x="1007925" y="2569500"/>
            <a:ext cx="2203200" cy="549000"/>
          </a:xfrm>
          <a:prstGeom prst="rect">
            <a:avLst/>
          </a:prstGeom>
          <a:noFill/>
          <a:ln>
            <a:noFill/>
          </a:ln>
        </p:spPr>
        <p:txBody>
          <a:bodyPr spcFirstLastPara="1" wrap="square" lIns="0" tIns="0" rIns="0" bIns="0" anchor="b" anchorCtr="0">
            <a:noAutofit/>
          </a:bodyPr>
          <a:lstStyle>
            <a:lvl1pPr lvl="0" rtl="0">
              <a:spcBef>
                <a:spcPts val="0"/>
              </a:spcBef>
              <a:spcAft>
                <a:spcPts val="0"/>
              </a:spcAft>
              <a:buSzPts val="1400"/>
              <a:buNone/>
              <a:defRPr sz="24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04" name="Google Shape;104;p14"/>
          <p:cNvSpPr txBox="1">
            <a:spLocks noGrp="1"/>
          </p:cNvSpPr>
          <p:nvPr>
            <p:ph type="subTitle" idx="4"/>
          </p:nvPr>
        </p:nvSpPr>
        <p:spPr>
          <a:xfrm>
            <a:off x="1007925" y="3035430"/>
            <a:ext cx="3232800" cy="549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rgbClr val="2A2929"/>
                </a:solidFill>
              </a:defRPr>
            </a:lvl1pPr>
            <a:lvl2pPr lvl="1" rtl="0">
              <a:lnSpc>
                <a:spcPct val="100000"/>
              </a:lnSpc>
              <a:spcBef>
                <a:spcPts val="1600"/>
              </a:spcBef>
              <a:spcAft>
                <a:spcPts val="0"/>
              </a:spcAft>
              <a:buNone/>
              <a:defRPr sz="1400">
                <a:solidFill>
                  <a:srgbClr val="2A2929"/>
                </a:solidFill>
              </a:defRPr>
            </a:lvl2pPr>
            <a:lvl3pPr lvl="2" rtl="0">
              <a:lnSpc>
                <a:spcPct val="100000"/>
              </a:lnSpc>
              <a:spcBef>
                <a:spcPts val="1600"/>
              </a:spcBef>
              <a:spcAft>
                <a:spcPts val="0"/>
              </a:spcAft>
              <a:buNone/>
              <a:defRPr sz="1400">
                <a:solidFill>
                  <a:srgbClr val="2A2929"/>
                </a:solidFill>
              </a:defRPr>
            </a:lvl3pPr>
            <a:lvl4pPr lvl="3" rtl="0">
              <a:lnSpc>
                <a:spcPct val="100000"/>
              </a:lnSpc>
              <a:spcBef>
                <a:spcPts val="1600"/>
              </a:spcBef>
              <a:spcAft>
                <a:spcPts val="0"/>
              </a:spcAft>
              <a:buNone/>
              <a:defRPr sz="1400">
                <a:solidFill>
                  <a:srgbClr val="2A2929"/>
                </a:solidFill>
              </a:defRPr>
            </a:lvl4pPr>
            <a:lvl5pPr lvl="4" rtl="0">
              <a:lnSpc>
                <a:spcPct val="100000"/>
              </a:lnSpc>
              <a:spcBef>
                <a:spcPts val="1600"/>
              </a:spcBef>
              <a:spcAft>
                <a:spcPts val="0"/>
              </a:spcAft>
              <a:buNone/>
              <a:defRPr sz="1400">
                <a:solidFill>
                  <a:srgbClr val="2A2929"/>
                </a:solidFill>
              </a:defRPr>
            </a:lvl5pPr>
            <a:lvl6pPr lvl="5" rtl="0">
              <a:lnSpc>
                <a:spcPct val="100000"/>
              </a:lnSpc>
              <a:spcBef>
                <a:spcPts val="1600"/>
              </a:spcBef>
              <a:spcAft>
                <a:spcPts val="0"/>
              </a:spcAft>
              <a:buNone/>
              <a:defRPr sz="1400">
                <a:solidFill>
                  <a:srgbClr val="2A2929"/>
                </a:solidFill>
              </a:defRPr>
            </a:lvl6pPr>
            <a:lvl7pPr lvl="6" rtl="0">
              <a:lnSpc>
                <a:spcPct val="100000"/>
              </a:lnSpc>
              <a:spcBef>
                <a:spcPts val="1600"/>
              </a:spcBef>
              <a:spcAft>
                <a:spcPts val="0"/>
              </a:spcAft>
              <a:buNone/>
              <a:defRPr sz="1400">
                <a:solidFill>
                  <a:srgbClr val="2A2929"/>
                </a:solidFill>
              </a:defRPr>
            </a:lvl7pPr>
            <a:lvl8pPr lvl="7" rtl="0">
              <a:lnSpc>
                <a:spcPct val="100000"/>
              </a:lnSpc>
              <a:spcBef>
                <a:spcPts val="1600"/>
              </a:spcBef>
              <a:spcAft>
                <a:spcPts val="0"/>
              </a:spcAft>
              <a:buNone/>
              <a:defRPr sz="1400">
                <a:solidFill>
                  <a:srgbClr val="2A2929"/>
                </a:solidFill>
              </a:defRPr>
            </a:lvl8pPr>
            <a:lvl9pPr lvl="8" rtl="0">
              <a:lnSpc>
                <a:spcPct val="100000"/>
              </a:lnSpc>
              <a:spcBef>
                <a:spcPts val="1600"/>
              </a:spcBef>
              <a:spcAft>
                <a:spcPts val="1600"/>
              </a:spcAft>
              <a:buNone/>
              <a:defRPr sz="1400">
                <a:solidFill>
                  <a:srgbClr val="2A2929"/>
                </a:solidFill>
              </a:defRPr>
            </a:lvl9pPr>
          </a:lstStyle>
          <a:p>
            <a:endParaRPr/>
          </a:p>
        </p:txBody>
      </p:sp>
      <p:sp>
        <p:nvSpPr>
          <p:cNvPr id="105" name="Google Shape;105;p14"/>
          <p:cNvSpPr txBox="1">
            <a:spLocks noGrp="1"/>
          </p:cNvSpPr>
          <p:nvPr>
            <p:ph type="title" idx="5"/>
          </p:nvPr>
        </p:nvSpPr>
        <p:spPr>
          <a:xfrm>
            <a:off x="1007925" y="1452575"/>
            <a:ext cx="2203200" cy="549000"/>
          </a:xfrm>
          <a:prstGeom prst="rect">
            <a:avLst/>
          </a:prstGeom>
          <a:noFill/>
          <a:ln>
            <a:noFill/>
          </a:ln>
        </p:spPr>
        <p:txBody>
          <a:bodyPr spcFirstLastPara="1" wrap="square" lIns="0" tIns="0" rIns="0" bIns="0" anchor="b" anchorCtr="0">
            <a:noAutofit/>
          </a:bodyPr>
          <a:lstStyle>
            <a:lvl1pPr lvl="0" rtl="0">
              <a:spcBef>
                <a:spcPts val="0"/>
              </a:spcBef>
              <a:spcAft>
                <a:spcPts val="0"/>
              </a:spcAft>
              <a:buSzPts val="1400"/>
              <a:buNone/>
              <a:defRPr sz="24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06" name="Google Shape;106;p14"/>
          <p:cNvSpPr txBox="1">
            <a:spLocks noGrp="1"/>
          </p:cNvSpPr>
          <p:nvPr>
            <p:ph type="subTitle" idx="6"/>
          </p:nvPr>
        </p:nvSpPr>
        <p:spPr>
          <a:xfrm>
            <a:off x="1007925" y="1918505"/>
            <a:ext cx="3232800" cy="549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rgbClr val="2A2929"/>
                </a:solidFill>
              </a:defRPr>
            </a:lvl1pPr>
            <a:lvl2pPr lvl="1" rtl="0">
              <a:lnSpc>
                <a:spcPct val="100000"/>
              </a:lnSpc>
              <a:spcBef>
                <a:spcPts val="1600"/>
              </a:spcBef>
              <a:spcAft>
                <a:spcPts val="0"/>
              </a:spcAft>
              <a:buNone/>
              <a:defRPr sz="1400">
                <a:solidFill>
                  <a:srgbClr val="2A2929"/>
                </a:solidFill>
              </a:defRPr>
            </a:lvl2pPr>
            <a:lvl3pPr lvl="2" rtl="0">
              <a:lnSpc>
                <a:spcPct val="100000"/>
              </a:lnSpc>
              <a:spcBef>
                <a:spcPts val="1600"/>
              </a:spcBef>
              <a:spcAft>
                <a:spcPts val="0"/>
              </a:spcAft>
              <a:buNone/>
              <a:defRPr sz="1400">
                <a:solidFill>
                  <a:srgbClr val="2A2929"/>
                </a:solidFill>
              </a:defRPr>
            </a:lvl3pPr>
            <a:lvl4pPr lvl="3" rtl="0">
              <a:lnSpc>
                <a:spcPct val="100000"/>
              </a:lnSpc>
              <a:spcBef>
                <a:spcPts val="1600"/>
              </a:spcBef>
              <a:spcAft>
                <a:spcPts val="0"/>
              </a:spcAft>
              <a:buNone/>
              <a:defRPr sz="1400">
                <a:solidFill>
                  <a:srgbClr val="2A2929"/>
                </a:solidFill>
              </a:defRPr>
            </a:lvl4pPr>
            <a:lvl5pPr lvl="4" rtl="0">
              <a:lnSpc>
                <a:spcPct val="100000"/>
              </a:lnSpc>
              <a:spcBef>
                <a:spcPts val="1600"/>
              </a:spcBef>
              <a:spcAft>
                <a:spcPts val="0"/>
              </a:spcAft>
              <a:buNone/>
              <a:defRPr sz="1400">
                <a:solidFill>
                  <a:srgbClr val="2A2929"/>
                </a:solidFill>
              </a:defRPr>
            </a:lvl5pPr>
            <a:lvl6pPr lvl="5" rtl="0">
              <a:lnSpc>
                <a:spcPct val="100000"/>
              </a:lnSpc>
              <a:spcBef>
                <a:spcPts val="1600"/>
              </a:spcBef>
              <a:spcAft>
                <a:spcPts val="0"/>
              </a:spcAft>
              <a:buNone/>
              <a:defRPr sz="1400">
                <a:solidFill>
                  <a:srgbClr val="2A2929"/>
                </a:solidFill>
              </a:defRPr>
            </a:lvl6pPr>
            <a:lvl7pPr lvl="6" rtl="0">
              <a:lnSpc>
                <a:spcPct val="100000"/>
              </a:lnSpc>
              <a:spcBef>
                <a:spcPts val="1600"/>
              </a:spcBef>
              <a:spcAft>
                <a:spcPts val="0"/>
              </a:spcAft>
              <a:buNone/>
              <a:defRPr sz="1400">
                <a:solidFill>
                  <a:srgbClr val="2A2929"/>
                </a:solidFill>
              </a:defRPr>
            </a:lvl7pPr>
            <a:lvl8pPr lvl="7" rtl="0">
              <a:lnSpc>
                <a:spcPct val="100000"/>
              </a:lnSpc>
              <a:spcBef>
                <a:spcPts val="1600"/>
              </a:spcBef>
              <a:spcAft>
                <a:spcPts val="0"/>
              </a:spcAft>
              <a:buNone/>
              <a:defRPr sz="1400">
                <a:solidFill>
                  <a:srgbClr val="2A2929"/>
                </a:solidFill>
              </a:defRPr>
            </a:lvl8pPr>
            <a:lvl9pPr lvl="8" rtl="0">
              <a:lnSpc>
                <a:spcPct val="100000"/>
              </a:lnSpc>
              <a:spcBef>
                <a:spcPts val="1600"/>
              </a:spcBef>
              <a:spcAft>
                <a:spcPts val="1600"/>
              </a:spcAft>
              <a:buNone/>
              <a:defRPr sz="1400">
                <a:solidFill>
                  <a:srgbClr val="2A2929"/>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BLANK_1_1_3_1">
    <p:bg>
      <p:bgPr>
        <a:solidFill>
          <a:schemeClr val="dk1"/>
        </a:solidFill>
        <a:effectLst/>
      </p:bgPr>
    </p:bg>
    <p:spTree>
      <p:nvGrpSpPr>
        <p:cNvPr id="1" name="Shape 107"/>
        <p:cNvGrpSpPr/>
        <p:nvPr/>
      </p:nvGrpSpPr>
      <p:grpSpPr>
        <a:xfrm>
          <a:off x="0" y="0"/>
          <a:ext cx="0" cy="0"/>
          <a:chOff x="0" y="0"/>
          <a:chExt cx="0" cy="0"/>
        </a:xfrm>
      </p:grpSpPr>
      <p:sp>
        <p:nvSpPr>
          <p:cNvPr id="108" name="Google Shape;108;p15"/>
          <p:cNvSpPr/>
          <p:nvPr/>
        </p:nvSpPr>
        <p:spPr>
          <a:xfrm>
            <a:off x="-23100" y="1417525"/>
            <a:ext cx="9190200" cy="3726000"/>
          </a:xfrm>
          <a:prstGeom prst="rect">
            <a:avLst/>
          </a:prstGeom>
          <a:solidFill>
            <a:srgbClr val="B5EE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txBox="1">
            <a:spLocks noGrp="1"/>
          </p:cNvSpPr>
          <p:nvPr>
            <p:ph type="ctrTitle"/>
          </p:nvPr>
        </p:nvSpPr>
        <p:spPr>
          <a:xfrm>
            <a:off x="319500" y="3556325"/>
            <a:ext cx="8505000" cy="521400"/>
          </a:xfrm>
          <a:prstGeom prst="rect">
            <a:avLst/>
          </a:prstGeom>
          <a:solidFill>
            <a:schemeClr val="accent6"/>
          </a:solidFill>
        </p:spPr>
        <p:txBody>
          <a:bodyPr spcFirstLastPara="1" wrap="square" lIns="91425" tIns="91425" rIns="91425" bIns="91425" anchor="t" anchorCtr="0">
            <a:noAutofit/>
          </a:bodyPr>
          <a:lstStyle>
            <a:lvl1pPr lvl="0" algn="ctr" rtl="0">
              <a:spcBef>
                <a:spcPts val="0"/>
              </a:spcBef>
              <a:spcAft>
                <a:spcPts val="0"/>
              </a:spcAft>
              <a:buClr>
                <a:schemeClr val="dk2"/>
              </a:buClr>
              <a:buSzPts val="1400"/>
              <a:buNone/>
              <a:defRPr sz="2400">
                <a:solidFill>
                  <a:schemeClr val="lt1"/>
                </a:solidFill>
              </a:defRPr>
            </a:lvl1pPr>
            <a:lvl2pPr lvl="1" algn="ctr" rtl="0">
              <a:spcBef>
                <a:spcPts val="0"/>
              </a:spcBef>
              <a:spcAft>
                <a:spcPts val="0"/>
              </a:spcAft>
              <a:buClr>
                <a:schemeClr val="accent3"/>
              </a:buClr>
              <a:buSzPts val="1400"/>
              <a:buNone/>
              <a:defRPr sz="1400">
                <a:solidFill>
                  <a:schemeClr val="accent3"/>
                </a:solidFill>
              </a:defRPr>
            </a:lvl2pPr>
            <a:lvl3pPr lvl="2" algn="ctr" rtl="0">
              <a:spcBef>
                <a:spcPts val="0"/>
              </a:spcBef>
              <a:spcAft>
                <a:spcPts val="0"/>
              </a:spcAft>
              <a:buClr>
                <a:schemeClr val="accent3"/>
              </a:buClr>
              <a:buSzPts val="1400"/>
              <a:buNone/>
              <a:defRPr sz="1400">
                <a:solidFill>
                  <a:schemeClr val="accent3"/>
                </a:solidFill>
              </a:defRPr>
            </a:lvl3pPr>
            <a:lvl4pPr lvl="3" algn="ctr" rtl="0">
              <a:spcBef>
                <a:spcPts val="0"/>
              </a:spcBef>
              <a:spcAft>
                <a:spcPts val="0"/>
              </a:spcAft>
              <a:buClr>
                <a:schemeClr val="accent3"/>
              </a:buClr>
              <a:buSzPts val="1400"/>
              <a:buNone/>
              <a:defRPr sz="1400">
                <a:solidFill>
                  <a:schemeClr val="accent3"/>
                </a:solidFill>
              </a:defRPr>
            </a:lvl4pPr>
            <a:lvl5pPr lvl="4" algn="ctr" rtl="0">
              <a:spcBef>
                <a:spcPts val="0"/>
              </a:spcBef>
              <a:spcAft>
                <a:spcPts val="0"/>
              </a:spcAft>
              <a:buClr>
                <a:schemeClr val="accent3"/>
              </a:buClr>
              <a:buSzPts val="1400"/>
              <a:buNone/>
              <a:defRPr sz="1400">
                <a:solidFill>
                  <a:schemeClr val="accent3"/>
                </a:solidFill>
              </a:defRPr>
            </a:lvl5pPr>
            <a:lvl6pPr lvl="5" algn="ctr" rtl="0">
              <a:spcBef>
                <a:spcPts val="0"/>
              </a:spcBef>
              <a:spcAft>
                <a:spcPts val="0"/>
              </a:spcAft>
              <a:buClr>
                <a:schemeClr val="accent3"/>
              </a:buClr>
              <a:buSzPts val="1400"/>
              <a:buNone/>
              <a:defRPr sz="1400">
                <a:solidFill>
                  <a:schemeClr val="accent3"/>
                </a:solidFill>
              </a:defRPr>
            </a:lvl6pPr>
            <a:lvl7pPr lvl="6" algn="ctr" rtl="0">
              <a:spcBef>
                <a:spcPts val="0"/>
              </a:spcBef>
              <a:spcAft>
                <a:spcPts val="0"/>
              </a:spcAft>
              <a:buClr>
                <a:schemeClr val="accent3"/>
              </a:buClr>
              <a:buSzPts val="1400"/>
              <a:buNone/>
              <a:defRPr sz="1400">
                <a:solidFill>
                  <a:schemeClr val="accent3"/>
                </a:solidFill>
              </a:defRPr>
            </a:lvl7pPr>
            <a:lvl8pPr lvl="7" algn="ctr" rtl="0">
              <a:spcBef>
                <a:spcPts val="0"/>
              </a:spcBef>
              <a:spcAft>
                <a:spcPts val="0"/>
              </a:spcAft>
              <a:buClr>
                <a:schemeClr val="accent3"/>
              </a:buClr>
              <a:buSzPts val="1400"/>
              <a:buNone/>
              <a:defRPr sz="1400">
                <a:solidFill>
                  <a:schemeClr val="accent3"/>
                </a:solidFill>
              </a:defRPr>
            </a:lvl8pPr>
            <a:lvl9pPr lvl="8" algn="ctr" rtl="0">
              <a:spcBef>
                <a:spcPts val="0"/>
              </a:spcBef>
              <a:spcAft>
                <a:spcPts val="0"/>
              </a:spcAft>
              <a:buClr>
                <a:schemeClr val="accent3"/>
              </a:buClr>
              <a:buSzPts val="1400"/>
              <a:buNone/>
              <a:defRPr sz="1400">
                <a:solidFill>
                  <a:schemeClr val="accent3"/>
                </a:solidFill>
              </a:defRPr>
            </a:lvl9pPr>
          </a:lstStyle>
          <a:p>
            <a:endParaRPr/>
          </a:p>
        </p:txBody>
      </p:sp>
      <p:sp>
        <p:nvSpPr>
          <p:cNvPr id="110" name="Google Shape;110;p15"/>
          <p:cNvSpPr txBox="1">
            <a:spLocks noGrp="1"/>
          </p:cNvSpPr>
          <p:nvPr>
            <p:ph type="subTitle" idx="1"/>
          </p:nvPr>
        </p:nvSpPr>
        <p:spPr>
          <a:xfrm>
            <a:off x="1850550" y="1818050"/>
            <a:ext cx="5442900" cy="12729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a:lvl1pPr>
            <a:lvl2pPr lvl="1" algn="ctr" rtl="0">
              <a:lnSpc>
                <a:spcPct val="100000"/>
              </a:lnSpc>
              <a:spcBef>
                <a:spcPts val="0"/>
              </a:spcBef>
              <a:spcAft>
                <a:spcPts val="0"/>
              </a:spcAft>
              <a:buNone/>
              <a:defRPr sz="2200"/>
            </a:lvl2pPr>
            <a:lvl3pPr lvl="2" algn="ctr" rtl="0">
              <a:lnSpc>
                <a:spcPct val="100000"/>
              </a:lnSpc>
              <a:spcBef>
                <a:spcPts val="0"/>
              </a:spcBef>
              <a:spcAft>
                <a:spcPts val="0"/>
              </a:spcAft>
              <a:buNone/>
              <a:defRPr sz="2200"/>
            </a:lvl3pPr>
            <a:lvl4pPr lvl="3" algn="ctr" rtl="0">
              <a:lnSpc>
                <a:spcPct val="100000"/>
              </a:lnSpc>
              <a:spcBef>
                <a:spcPts val="0"/>
              </a:spcBef>
              <a:spcAft>
                <a:spcPts val="0"/>
              </a:spcAft>
              <a:buNone/>
              <a:defRPr sz="2200"/>
            </a:lvl4pPr>
            <a:lvl5pPr lvl="4" algn="ctr" rtl="0">
              <a:lnSpc>
                <a:spcPct val="100000"/>
              </a:lnSpc>
              <a:spcBef>
                <a:spcPts val="0"/>
              </a:spcBef>
              <a:spcAft>
                <a:spcPts val="0"/>
              </a:spcAft>
              <a:buNone/>
              <a:defRPr sz="2200"/>
            </a:lvl5pPr>
            <a:lvl6pPr lvl="5" algn="ctr" rtl="0">
              <a:lnSpc>
                <a:spcPct val="100000"/>
              </a:lnSpc>
              <a:spcBef>
                <a:spcPts val="0"/>
              </a:spcBef>
              <a:spcAft>
                <a:spcPts val="0"/>
              </a:spcAft>
              <a:buNone/>
              <a:defRPr sz="2200"/>
            </a:lvl6pPr>
            <a:lvl7pPr lvl="6" algn="ctr" rtl="0">
              <a:lnSpc>
                <a:spcPct val="100000"/>
              </a:lnSpc>
              <a:spcBef>
                <a:spcPts val="0"/>
              </a:spcBef>
              <a:spcAft>
                <a:spcPts val="0"/>
              </a:spcAft>
              <a:buNone/>
              <a:defRPr sz="2200"/>
            </a:lvl7pPr>
            <a:lvl8pPr lvl="7" algn="ctr" rtl="0">
              <a:lnSpc>
                <a:spcPct val="100000"/>
              </a:lnSpc>
              <a:spcBef>
                <a:spcPts val="0"/>
              </a:spcBef>
              <a:spcAft>
                <a:spcPts val="0"/>
              </a:spcAft>
              <a:buNone/>
              <a:defRPr sz="2200"/>
            </a:lvl8pPr>
            <a:lvl9pPr lvl="8" algn="ctr" rtl="0">
              <a:lnSpc>
                <a:spcPct val="100000"/>
              </a:lnSpc>
              <a:spcBef>
                <a:spcPts val="0"/>
              </a:spcBef>
              <a:spcAft>
                <a:spcPts val="0"/>
              </a:spcAft>
              <a:buNone/>
              <a:defRPr sz="22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3F3F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1pPr>
            <a:lvl2pPr lvl="1"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2pPr>
            <a:lvl3pPr lvl="2"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3pPr>
            <a:lvl4pPr lvl="3"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4pPr>
            <a:lvl5pPr lvl="4"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5pPr>
            <a:lvl6pPr lvl="5"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6pPr>
            <a:lvl7pPr lvl="6"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7pPr>
            <a:lvl8pPr lvl="7"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8pPr>
            <a:lvl9pPr lvl="8"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rgbClr val="092329"/>
              </a:buClr>
              <a:buSzPts val="1800"/>
              <a:buFont typeface="Barlow"/>
              <a:buChar char="●"/>
              <a:defRPr sz="1800">
                <a:solidFill>
                  <a:srgbClr val="092329"/>
                </a:solidFill>
                <a:latin typeface="Barlow"/>
                <a:ea typeface="Barlow"/>
                <a:cs typeface="Barlow"/>
                <a:sym typeface="Barlow"/>
              </a:defRPr>
            </a:lvl1pPr>
            <a:lvl2pPr marL="914400" lvl="1" indent="-317500" rtl="0">
              <a:lnSpc>
                <a:spcPct val="115000"/>
              </a:lnSpc>
              <a:spcBef>
                <a:spcPts val="1600"/>
              </a:spcBef>
              <a:spcAft>
                <a:spcPts val="0"/>
              </a:spcAft>
              <a:buClr>
                <a:srgbClr val="092329"/>
              </a:buClr>
              <a:buSzPts val="1400"/>
              <a:buFont typeface="Barlow"/>
              <a:buChar char="○"/>
              <a:defRPr>
                <a:solidFill>
                  <a:srgbClr val="092329"/>
                </a:solidFill>
                <a:latin typeface="Barlow"/>
                <a:ea typeface="Barlow"/>
                <a:cs typeface="Barlow"/>
                <a:sym typeface="Barlow"/>
              </a:defRPr>
            </a:lvl2pPr>
            <a:lvl3pPr marL="1371600" lvl="2" indent="-317500" rtl="0">
              <a:lnSpc>
                <a:spcPct val="115000"/>
              </a:lnSpc>
              <a:spcBef>
                <a:spcPts val="1600"/>
              </a:spcBef>
              <a:spcAft>
                <a:spcPts val="0"/>
              </a:spcAft>
              <a:buClr>
                <a:srgbClr val="092329"/>
              </a:buClr>
              <a:buSzPts val="1400"/>
              <a:buFont typeface="Barlow"/>
              <a:buChar char="■"/>
              <a:defRPr>
                <a:solidFill>
                  <a:srgbClr val="092329"/>
                </a:solidFill>
                <a:latin typeface="Barlow"/>
                <a:ea typeface="Barlow"/>
                <a:cs typeface="Barlow"/>
                <a:sym typeface="Barlow"/>
              </a:defRPr>
            </a:lvl3pPr>
            <a:lvl4pPr marL="1828800" lvl="3" indent="-317500" rtl="0">
              <a:lnSpc>
                <a:spcPct val="115000"/>
              </a:lnSpc>
              <a:spcBef>
                <a:spcPts val="1600"/>
              </a:spcBef>
              <a:spcAft>
                <a:spcPts val="0"/>
              </a:spcAft>
              <a:buClr>
                <a:srgbClr val="092329"/>
              </a:buClr>
              <a:buSzPts val="1400"/>
              <a:buFont typeface="Barlow"/>
              <a:buChar char="●"/>
              <a:defRPr>
                <a:solidFill>
                  <a:srgbClr val="092329"/>
                </a:solidFill>
                <a:latin typeface="Barlow"/>
                <a:ea typeface="Barlow"/>
                <a:cs typeface="Barlow"/>
                <a:sym typeface="Barlow"/>
              </a:defRPr>
            </a:lvl4pPr>
            <a:lvl5pPr marL="2286000" lvl="4" indent="-317500" rtl="0">
              <a:lnSpc>
                <a:spcPct val="115000"/>
              </a:lnSpc>
              <a:spcBef>
                <a:spcPts val="1600"/>
              </a:spcBef>
              <a:spcAft>
                <a:spcPts val="0"/>
              </a:spcAft>
              <a:buClr>
                <a:srgbClr val="092329"/>
              </a:buClr>
              <a:buSzPts val="1400"/>
              <a:buFont typeface="Barlow"/>
              <a:buChar char="○"/>
              <a:defRPr>
                <a:solidFill>
                  <a:srgbClr val="092329"/>
                </a:solidFill>
                <a:latin typeface="Barlow"/>
                <a:ea typeface="Barlow"/>
                <a:cs typeface="Barlow"/>
                <a:sym typeface="Barlow"/>
              </a:defRPr>
            </a:lvl5pPr>
            <a:lvl6pPr marL="2743200" lvl="5" indent="-317500" rtl="0">
              <a:lnSpc>
                <a:spcPct val="115000"/>
              </a:lnSpc>
              <a:spcBef>
                <a:spcPts val="1600"/>
              </a:spcBef>
              <a:spcAft>
                <a:spcPts val="0"/>
              </a:spcAft>
              <a:buClr>
                <a:srgbClr val="092329"/>
              </a:buClr>
              <a:buSzPts val="1400"/>
              <a:buFont typeface="Barlow"/>
              <a:buChar char="■"/>
              <a:defRPr>
                <a:solidFill>
                  <a:srgbClr val="092329"/>
                </a:solidFill>
                <a:latin typeface="Barlow"/>
                <a:ea typeface="Barlow"/>
                <a:cs typeface="Barlow"/>
                <a:sym typeface="Barlow"/>
              </a:defRPr>
            </a:lvl6pPr>
            <a:lvl7pPr marL="3200400" lvl="6" indent="-317500" rtl="0">
              <a:lnSpc>
                <a:spcPct val="115000"/>
              </a:lnSpc>
              <a:spcBef>
                <a:spcPts val="1600"/>
              </a:spcBef>
              <a:spcAft>
                <a:spcPts val="0"/>
              </a:spcAft>
              <a:buClr>
                <a:srgbClr val="092329"/>
              </a:buClr>
              <a:buSzPts val="1400"/>
              <a:buFont typeface="Barlow"/>
              <a:buChar char="●"/>
              <a:defRPr>
                <a:solidFill>
                  <a:srgbClr val="092329"/>
                </a:solidFill>
                <a:latin typeface="Barlow"/>
                <a:ea typeface="Barlow"/>
                <a:cs typeface="Barlow"/>
                <a:sym typeface="Barlow"/>
              </a:defRPr>
            </a:lvl7pPr>
            <a:lvl8pPr marL="3657600" lvl="7" indent="-317500" rtl="0">
              <a:lnSpc>
                <a:spcPct val="115000"/>
              </a:lnSpc>
              <a:spcBef>
                <a:spcPts val="1600"/>
              </a:spcBef>
              <a:spcAft>
                <a:spcPts val="0"/>
              </a:spcAft>
              <a:buClr>
                <a:srgbClr val="092329"/>
              </a:buClr>
              <a:buSzPts val="1400"/>
              <a:buFont typeface="Barlow"/>
              <a:buChar char="○"/>
              <a:defRPr>
                <a:solidFill>
                  <a:srgbClr val="092329"/>
                </a:solidFill>
                <a:latin typeface="Barlow"/>
                <a:ea typeface="Barlow"/>
                <a:cs typeface="Barlow"/>
                <a:sym typeface="Barlow"/>
              </a:defRPr>
            </a:lvl8pPr>
            <a:lvl9pPr marL="4114800" lvl="8" indent="-317500" rtl="0">
              <a:lnSpc>
                <a:spcPct val="115000"/>
              </a:lnSpc>
              <a:spcBef>
                <a:spcPts val="1600"/>
              </a:spcBef>
              <a:spcAft>
                <a:spcPts val="1600"/>
              </a:spcAft>
              <a:buClr>
                <a:srgbClr val="092329"/>
              </a:buClr>
              <a:buSzPts val="1400"/>
              <a:buFont typeface="Barlow"/>
              <a:buChar char="■"/>
              <a:defRPr>
                <a:solidFill>
                  <a:srgbClr val="092329"/>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6" r:id="rId7"/>
    <p:sldLayoutId id="2147483660" r:id="rId8"/>
    <p:sldLayoutId id="2147483661" r:id="rId9"/>
    <p:sldLayoutId id="2147483664" r:id="rId10"/>
    <p:sldLayoutId id="214748366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89"/>
        <p:cNvGrpSpPr/>
        <p:nvPr/>
      </p:nvGrpSpPr>
      <p:grpSpPr>
        <a:xfrm>
          <a:off x="0" y="0"/>
          <a:ext cx="0" cy="0"/>
          <a:chOff x="0" y="0"/>
          <a:chExt cx="0" cy="0"/>
        </a:xfrm>
      </p:grpSpPr>
      <p:sp>
        <p:nvSpPr>
          <p:cNvPr id="190" name="Google Shape;190;p24"/>
          <p:cNvSpPr/>
          <p:nvPr/>
        </p:nvSpPr>
        <p:spPr>
          <a:xfrm rot="6780025">
            <a:off x="2546359" y="1825328"/>
            <a:ext cx="4384781" cy="5520537"/>
          </a:xfrm>
          <a:prstGeom prst="chord">
            <a:avLst>
              <a:gd name="adj1" fmla="val 2700000"/>
              <a:gd name="adj2" fmla="val 16122190"/>
            </a:avLst>
          </a:prstGeom>
          <a:solidFill>
            <a:srgbClr val="83C3A9">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 name="Google Shape;191;p24"/>
          <p:cNvGrpSpPr/>
          <p:nvPr/>
        </p:nvGrpSpPr>
        <p:grpSpPr>
          <a:xfrm>
            <a:off x="319500" y="0"/>
            <a:ext cx="8505000" cy="1948350"/>
            <a:chOff x="319500" y="0"/>
            <a:chExt cx="8505000" cy="1948350"/>
          </a:xfrm>
        </p:grpSpPr>
        <p:sp>
          <p:nvSpPr>
            <p:cNvPr id="192" name="Google Shape;192;p24"/>
            <p:cNvSpPr/>
            <p:nvPr/>
          </p:nvSpPr>
          <p:spPr>
            <a:xfrm>
              <a:off x="319500" y="363150"/>
              <a:ext cx="8505000" cy="1585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572645"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55292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8535908" y="0"/>
              <a:ext cx="7343" cy="618485"/>
            </a:xfrm>
            <a:custGeom>
              <a:avLst/>
              <a:gdLst/>
              <a:ahLst/>
              <a:cxnLst/>
              <a:rect l="l" t="t" r="r" b="b"/>
              <a:pathLst>
                <a:path w="283" h="23836" extrusionOk="0">
                  <a:moveTo>
                    <a:pt x="0" y="1"/>
                  </a:moveTo>
                  <a:lnTo>
                    <a:pt x="0" y="23835"/>
                  </a:lnTo>
                  <a:lnTo>
                    <a:pt x="283" y="23835"/>
                  </a:lnTo>
                  <a:lnTo>
                    <a:pt x="283"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8516187"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 name="Google Shape;197;p24"/>
          <p:cNvSpPr txBox="1">
            <a:spLocks noGrp="1"/>
          </p:cNvSpPr>
          <p:nvPr>
            <p:ph type="subTitle" idx="1"/>
          </p:nvPr>
        </p:nvSpPr>
        <p:spPr>
          <a:xfrm>
            <a:off x="536850" y="1419300"/>
            <a:ext cx="8070300" cy="376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Efficiently managing your Super mart needs with ease</a:t>
            </a:r>
          </a:p>
        </p:txBody>
      </p:sp>
      <p:sp>
        <p:nvSpPr>
          <p:cNvPr id="198" name="Google Shape;198;p24"/>
          <p:cNvSpPr txBox="1">
            <a:spLocks noGrp="1"/>
          </p:cNvSpPr>
          <p:nvPr>
            <p:ph type="ctrTitle"/>
          </p:nvPr>
        </p:nvSpPr>
        <p:spPr>
          <a:xfrm>
            <a:off x="536850" y="618475"/>
            <a:ext cx="8070300" cy="8283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4400" dirty="0"/>
              <a:t>SUPERMART MANAGEMENT SYSTEM</a:t>
            </a:r>
            <a:endParaRPr sz="4400" dirty="0"/>
          </a:p>
        </p:txBody>
      </p:sp>
      <p:grpSp>
        <p:nvGrpSpPr>
          <p:cNvPr id="199" name="Google Shape;199;p24"/>
          <p:cNvGrpSpPr/>
          <p:nvPr/>
        </p:nvGrpSpPr>
        <p:grpSpPr>
          <a:xfrm>
            <a:off x="1226130" y="2372228"/>
            <a:ext cx="6581758" cy="2771271"/>
            <a:chOff x="1226130" y="2372228"/>
            <a:chExt cx="6581758" cy="2771271"/>
          </a:xfrm>
        </p:grpSpPr>
        <p:grpSp>
          <p:nvGrpSpPr>
            <p:cNvPr id="200" name="Google Shape;200;p24"/>
            <p:cNvGrpSpPr/>
            <p:nvPr/>
          </p:nvGrpSpPr>
          <p:grpSpPr>
            <a:xfrm>
              <a:off x="6887360" y="3082240"/>
              <a:ext cx="739266" cy="1280073"/>
              <a:chOff x="6887360" y="2941940"/>
              <a:chExt cx="739266" cy="1280073"/>
            </a:xfrm>
          </p:grpSpPr>
          <p:sp>
            <p:nvSpPr>
              <p:cNvPr id="201" name="Google Shape;201;p24"/>
              <p:cNvSpPr/>
              <p:nvPr/>
            </p:nvSpPr>
            <p:spPr>
              <a:xfrm>
                <a:off x="7242421" y="3003260"/>
                <a:ext cx="200248" cy="1218753"/>
              </a:xfrm>
              <a:custGeom>
                <a:avLst/>
                <a:gdLst/>
                <a:ahLst/>
                <a:cxnLst/>
                <a:rect l="l" t="t" r="r" b="b"/>
                <a:pathLst>
                  <a:path w="2041" h="12422" extrusionOk="0">
                    <a:moveTo>
                      <a:pt x="115" y="1"/>
                    </a:moveTo>
                    <a:lnTo>
                      <a:pt x="1" y="45"/>
                    </a:lnTo>
                    <a:cubicBezTo>
                      <a:pt x="1796" y="4575"/>
                      <a:pt x="1919" y="12341"/>
                      <a:pt x="1919" y="12421"/>
                    </a:cubicBezTo>
                    <a:lnTo>
                      <a:pt x="2041" y="12417"/>
                    </a:lnTo>
                    <a:cubicBezTo>
                      <a:pt x="2041" y="12341"/>
                      <a:pt x="1919" y="4547"/>
                      <a:pt x="115" y="1"/>
                    </a:cubicBezTo>
                    <a:close/>
                  </a:path>
                </a:pathLst>
              </a:custGeom>
              <a:solidFill>
                <a:srgbClr val="0923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7422846" y="3619498"/>
                <a:ext cx="203780" cy="251659"/>
              </a:xfrm>
              <a:custGeom>
                <a:avLst/>
                <a:gdLst/>
                <a:ahLst/>
                <a:cxnLst/>
                <a:rect l="l" t="t" r="r" b="b"/>
                <a:pathLst>
                  <a:path w="2077" h="2565" extrusionOk="0">
                    <a:moveTo>
                      <a:pt x="1588" y="0"/>
                    </a:moveTo>
                    <a:cubicBezTo>
                      <a:pt x="1537" y="0"/>
                      <a:pt x="1458" y="28"/>
                      <a:pt x="1347" y="90"/>
                    </a:cubicBezTo>
                    <a:cubicBezTo>
                      <a:pt x="163" y="745"/>
                      <a:pt x="1" y="2565"/>
                      <a:pt x="1" y="2565"/>
                    </a:cubicBezTo>
                    <a:cubicBezTo>
                      <a:pt x="1" y="2565"/>
                      <a:pt x="2076" y="0"/>
                      <a:pt x="1588" y="0"/>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7397338" y="3419253"/>
                <a:ext cx="202112" cy="230859"/>
              </a:xfrm>
              <a:custGeom>
                <a:avLst/>
                <a:gdLst/>
                <a:ahLst/>
                <a:cxnLst/>
                <a:rect l="l" t="t" r="r" b="b"/>
                <a:pathLst>
                  <a:path w="2060" h="2353" extrusionOk="0">
                    <a:moveTo>
                      <a:pt x="1678" y="0"/>
                    </a:moveTo>
                    <a:cubicBezTo>
                      <a:pt x="1637" y="0"/>
                      <a:pt x="1566" y="28"/>
                      <a:pt x="1460" y="90"/>
                    </a:cubicBezTo>
                    <a:cubicBezTo>
                      <a:pt x="383" y="722"/>
                      <a:pt x="1" y="2352"/>
                      <a:pt x="1" y="2352"/>
                    </a:cubicBezTo>
                    <a:cubicBezTo>
                      <a:pt x="1" y="2352"/>
                      <a:pt x="2060" y="0"/>
                      <a:pt x="1678" y="0"/>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7374085" y="3226169"/>
                <a:ext cx="148150" cy="269024"/>
              </a:xfrm>
              <a:custGeom>
                <a:avLst/>
                <a:gdLst/>
                <a:ahLst/>
                <a:cxnLst/>
                <a:rect l="l" t="t" r="r" b="b"/>
                <a:pathLst>
                  <a:path w="1510" h="2742" extrusionOk="0">
                    <a:moveTo>
                      <a:pt x="1133" y="0"/>
                    </a:moveTo>
                    <a:cubicBezTo>
                      <a:pt x="1085" y="0"/>
                      <a:pt x="1013" y="40"/>
                      <a:pt x="912" y="129"/>
                    </a:cubicBezTo>
                    <a:cubicBezTo>
                      <a:pt x="1" y="922"/>
                      <a:pt x="4" y="2741"/>
                      <a:pt x="4" y="2741"/>
                    </a:cubicBezTo>
                    <a:cubicBezTo>
                      <a:pt x="327" y="2517"/>
                      <a:pt x="1509" y="0"/>
                      <a:pt x="1133" y="0"/>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7329151" y="3064972"/>
                <a:ext cx="123426" cy="217614"/>
              </a:xfrm>
              <a:custGeom>
                <a:avLst/>
                <a:gdLst/>
                <a:ahLst/>
                <a:cxnLst/>
                <a:rect l="l" t="t" r="r" b="b"/>
                <a:pathLst>
                  <a:path w="1258" h="2218" extrusionOk="0">
                    <a:moveTo>
                      <a:pt x="893" y="1"/>
                    </a:moveTo>
                    <a:cubicBezTo>
                      <a:pt x="869" y="1"/>
                      <a:pt x="840" y="9"/>
                      <a:pt x="805" y="27"/>
                    </a:cubicBezTo>
                    <a:cubicBezTo>
                      <a:pt x="226" y="323"/>
                      <a:pt x="0" y="2217"/>
                      <a:pt x="0" y="2217"/>
                    </a:cubicBezTo>
                    <a:cubicBezTo>
                      <a:pt x="275" y="2077"/>
                      <a:pt x="1257" y="1"/>
                      <a:pt x="893" y="1"/>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7279998" y="2941940"/>
                <a:ext cx="85947" cy="171501"/>
              </a:xfrm>
              <a:custGeom>
                <a:avLst/>
                <a:gdLst/>
                <a:ahLst/>
                <a:cxnLst/>
                <a:rect l="l" t="t" r="r" b="b"/>
                <a:pathLst>
                  <a:path w="876" h="1748" extrusionOk="0">
                    <a:moveTo>
                      <a:pt x="705" y="1"/>
                    </a:moveTo>
                    <a:cubicBezTo>
                      <a:pt x="668" y="1"/>
                      <a:pt x="605" y="61"/>
                      <a:pt x="514" y="204"/>
                    </a:cubicBezTo>
                    <a:cubicBezTo>
                      <a:pt x="0" y="993"/>
                      <a:pt x="64" y="1747"/>
                      <a:pt x="64" y="1747"/>
                    </a:cubicBezTo>
                    <a:cubicBezTo>
                      <a:pt x="530" y="1252"/>
                      <a:pt x="876" y="1"/>
                      <a:pt x="705" y="1"/>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7090939" y="2952144"/>
                <a:ext cx="162474" cy="89675"/>
              </a:xfrm>
              <a:custGeom>
                <a:avLst/>
                <a:gdLst/>
                <a:ahLst/>
                <a:cxnLst/>
                <a:rect l="l" t="t" r="r" b="b"/>
                <a:pathLst>
                  <a:path w="1656" h="914" extrusionOk="0">
                    <a:moveTo>
                      <a:pt x="669" y="1"/>
                    </a:moveTo>
                    <a:cubicBezTo>
                      <a:pt x="0" y="1"/>
                      <a:pt x="1175" y="886"/>
                      <a:pt x="1655" y="913"/>
                    </a:cubicBezTo>
                    <a:cubicBezTo>
                      <a:pt x="1655" y="913"/>
                      <a:pt x="1410" y="25"/>
                      <a:pt x="692" y="1"/>
                    </a:cubicBezTo>
                    <a:cubicBezTo>
                      <a:pt x="684" y="1"/>
                      <a:pt x="677" y="1"/>
                      <a:pt x="669" y="1"/>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7089565" y="3107945"/>
                <a:ext cx="219576" cy="95562"/>
              </a:xfrm>
              <a:custGeom>
                <a:avLst/>
                <a:gdLst/>
                <a:ahLst/>
                <a:cxnLst/>
                <a:rect l="l" t="t" r="r" b="b"/>
                <a:pathLst>
                  <a:path w="2238" h="974" extrusionOk="0">
                    <a:moveTo>
                      <a:pt x="803" y="1"/>
                    </a:moveTo>
                    <a:cubicBezTo>
                      <a:pt x="757" y="1"/>
                      <a:pt x="711" y="6"/>
                      <a:pt x="666" y="16"/>
                    </a:cubicBezTo>
                    <a:cubicBezTo>
                      <a:pt x="0" y="168"/>
                      <a:pt x="1380" y="974"/>
                      <a:pt x="2155" y="974"/>
                    </a:cubicBezTo>
                    <a:cubicBezTo>
                      <a:pt x="2183" y="974"/>
                      <a:pt x="2211" y="973"/>
                      <a:pt x="2238" y="970"/>
                    </a:cubicBezTo>
                    <a:cubicBezTo>
                      <a:pt x="2238" y="970"/>
                      <a:pt x="1464" y="1"/>
                      <a:pt x="803" y="1"/>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7126945" y="3272674"/>
                <a:ext cx="220851" cy="117931"/>
              </a:xfrm>
              <a:custGeom>
                <a:avLst/>
                <a:gdLst/>
                <a:ahLst/>
                <a:cxnLst/>
                <a:rect l="l" t="t" r="r" b="b"/>
                <a:pathLst>
                  <a:path w="2251" h="1202" extrusionOk="0">
                    <a:moveTo>
                      <a:pt x="752" y="0"/>
                    </a:moveTo>
                    <a:cubicBezTo>
                      <a:pt x="0" y="0"/>
                      <a:pt x="586" y="698"/>
                      <a:pt x="2251" y="1202"/>
                    </a:cubicBezTo>
                    <a:cubicBezTo>
                      <a:pt x="2251" y="1202"/>
                      <a:pt x="1655" y="38"/>
                      <a:pt x="815" y="2"/>
                    </a:cubicBezTo>
                    <a:cubicBezTo>
                      <a:pt x="793" y="1"/>
                      <a:pt x="772" y="0"/>
                      <a:pt x="752" y="0"/>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7090350" y="3435147"/>
                <a:ext cx="295122" cy="139025"/>
              </a:xfrm>
              <a:custGeom>
                <a:avLst/>
                <a:gdLst/>
                <a:ahLst/>
                <a:cxnLst/>
                <a:rect l="l" t="t" r="r" b="b"/>
                <a:pathLst>
                  <a:path w="3008" h="1417" extrusionOk="0">
                    <a:moveTo>
                      <a:pt x="1029" y="0"/>
                    </a:moveTo>
                    <a:cubicBezTo>
                      <a:pt x="1004" y="0"/>
                      <a:pt x="979" y="1"/>
                      <a:pt x="955" y="3"/>
                    </a:cubicBezTo>
                    <a:cubicBezTo>
                      <a:pt x="0" y="87"/>
                      <a:pt x="1946" y="1258"/>
                      <a:pt x="3007" y="1416"/>
                    </a:cubicBezTo>
                    <a:cubicBezTo>
                      <a:pt x="3007" y="1416"/>
                      <a:pt x="1969" y="0"/>
                      <a:pt x="1029" y="0"/>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7139209" y="3640984"/>
                <a:ext cx="271772" cy="137652"/>
              </a:xfrm>
              <a:custGeom>
                <a:avLst/>
                <a:gdLst/>
                <a:ahLst/>
                <a:cxnLst/>
                <a:rect l="l" t="t" r="r" b="b"/>
                <a:pathLst>
                  <a:path w="2770" h="1403" extrusionOk="0">
                    <a:moveTo>
                      <a:pt x="720" y="1"/>
                    </a:moveTo>
                    <a:cubicBezTo>
                      <a:pt x="0" y="1"/>
                      <a:pt x="1042" y="1000"/>
                      <a:pt x="2770" y="1402"/>
                    </a:cubicBezTo>
                    <a:cubicBezTo>
                      <a:pt x="2770" y="1402"/>
                      <a:pt x="1790" y="123"/>
                      <a:pt x="843" y="9"/>
                    </a:cubicBezTo>
                    <a:cubicBezTo>
                      <a:pt x="798" y="4"/>
                      <a:pt x="756" y="1"/>
                      <a:pt x="720" y="1"/>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6887360" y="3373925"/>
                <a:ext cx="447393" cy="585143"/>
              </a:xfrm>
              <a:custGeom>
                <a:avLst/>
                <a:gdLst/>
                <a:ahLst/>
                <a:cxnLst/>
                <a:rect l="l" t="t" r="r" b="b"/>
                <a:pathLst>
                  <a:path w="4560" h="5964" extrusionOk="0">
                    <a:moveTo>
                      <a:pt x="1" y="773"/>
                    </a:moveTo>
                    <a:lnTo>
                      <a:pt x="1" y="773"/>
                    </a:lnTo>
                    <a:cubicBezTo>
                      <a:pt x="530" y="2738"/>
                      <a:pt x="3446" y="5659"/>
                      <a:pt x="3387" y="5840"/>
                    </a:cubicBezTo>
                    <a:lnTo>
                      <a:pt x="4106" y="5916"/>
                    </a:lnTo>
                    <a:lnTo>
                      <a:pt x="4106" y="5916"/>
                    </a:lnTo>
                    <a:cubicBezTo>
                      <a:pt x="3842" y="5446"/>
                      <a:pt x="1656" y="1625"/>
                      <a:pt x="1" y="773"/>
                    </a:cubicBezTo>
                    <a:close/>
                    <a:moveTo>
                      <a:pt x="4106" y="5916"/>
                    </a:moveTo>
                    <a:cubicBezTo>
                      <a:pt x="4124" y="5947"/>
                      <a:pt x="4133" y="5964"/>
                      <a:pt x="4133" y="5964"/>
                    </a:cubicBezTo>
                    <a:cubicBezTo>
                      <a:pt x="4133" y="5964"/>
                      <a:pt x="4125" y="5947"/>
                      <a:pt x="4109" y="5916"/>
                    </a:cubicBezTo>
                    <a:lnTo>
                      <a:pt x="4109" y="5916"/>
                    </a:lnTo>
                    <a:lnTo>
                      <a:pt x="4106" y="5916"/>
                    </a:lnTo>
                    <a:close/>
                    <a:moveTo>
                      <a:pt x="1461" y="0"/>
                    </a:moveTo>
                    <a:lnTo>
                      <a:pt x="1461" y="0"/>
                    </a:lnTo>
                    <a:cubicBezTo>
                      <a:pt x="1699" y="1151"/>
                      <a:pt x="3857" y="5419"/>
                      <a:pt x="4109" y="5916"/>
                    </a:cubicBezTo>
                    <a:lnTo>
                      <a:pt x="4109" y="5916"/>
                    </a:lnTo>
                    <a:lnTo>
                      <a:pt x="4559" y="5964"/>
                    </a:lnTo>
                    <a:cubicBezTo>
                      <a:pt x="4559" y="5964"/>
                      <a:pt x="3099" y="1228"/>
                      <a:pt x="1461" y="0"/>
                    </a:cubicBezTo>
                    <a:close/>
                  </a:path>
                </a:pathLst>
              </a:custGeom>
              <a:solidFill>
                <a:srgbClr val="57B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24"/>
            <p:cNvGrpSpPr/>
            <p:nvPr/>
          </p:nvGrpSpPr>
          <p:grpSpPr>
            <a:xfrm>
              <a:off x="6624299" y="3909024"/>
              <a:ext cx="1183589" cy="1135687"/>
              <a:chOff x="6624299" y="3768724"/>
              <a:chExt cx="1183589" cy="1135687"/>
            </a:xfrm>
          </p:grpSpPr>
          <p:sp>
            <p:nvSpPr>
              <p:cNvPr id="214" name="Google Shape;214;p24"/>
              <p:cNvSpPr/>
              <p:nvPr/>
            </p:nvSpPr>
            <p:spPr>
              <a:xfrm>
                <a:off x="6624299" y="3768724"/>
                <a:ext cx="1183589" cy="1135687"/>
              </a:xfrm>
              <a:custGeom>
                <a:avLst/>
                <a:gdLst/>
                <a:ahLst/>
                <a:cxnLst/>
                <a:rect l="l" t="t" r="r" b="b"/>
                <a:pathLst>
                  <a:path w="17528" h="16818" extrusionOk="0">
                    <a:moveTo>
                      <a:pt x="6461" y="1"/>
                    </a:moveTo>
                    <a:lnTo>
                      <a:pt x="6181" y="995"/>
                    </a:lnTo>
                    <a:cubicBezTo>
                      <a:pt x="3904" y="1986"/>
                      <a:pt x="379" y="8178"/>
                      <a:pt x="0" y="15230"/>
                    </a:cubicBezTo>
                    <a:cubicBezTo>
                      <a:pt x="2013" y="15905"/>
                      <a:pt x="8158" y="16552"/>
                      <a:pt x="8588" y="16552"/>
                    </a:cubicBezTo>
                    <a:cubicBezTo>
                      <a:pt x="8588" y="16552"/>
                      <a:pt x="9016" y="16817"/>
                      <a:pt x="10035" y="16817"/>
                    </a:cubicBezTo>
                    <a:cubicBezTo>
                      <a:pt x="10544" y="16817"/>
                      <a:pt x="11201" y="16751"/>
                      <a:pt x="12025" y="16552"/>
                    </a:cubicBezTo>
                    <a:cubicBezTo>
                      <a:pt x="16197" y="13758"/>
                      <a:pt x="16927" y="4369"/>
                      <a:pt x="16927" y="4369"/>
                    </a:cubicBezTo>
                    <a:lnTo>
                      <a:pt x="17527" y="3265"/>
                    </a:lnTo>
                    <a:lnTo>
                      <a:pt x="646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7041621" y="3835914"/>
                <a:ext cx="740351" cy="1068159"/>
              </a:xfrm>
              <a:custGeom>
                <a:avLst/>
                <a:gdLst/>
                <a:ahLst/>
                <a:cxnLst/>
                <a:rect l="l" t="t" r="r" b="b"/>
                <a:pathLst>
                  <a:path w="10964" h="15818" extrusionOk="0">
                    <a:moveTo>
                      <a:pt x="1" y="0"/>
                    </a:moveTo>
                    <a:lnTo>
                      <a:pt x="2672" y="880"/>
                    </a:lnTo>
                    <a:lnTo>
                      <a:pt x="5352" y="1753"/>
                    </a:lnTo>
                    <a:cubicBezTo>
                      <a:pt x="7079" y="2312"/>
                      <a:pt x="8810" y="2855"/>
                      <a:pt x="10537" y="3403"/>
                    </a:cubicBezTo>
                    <a:lnTo>
                      <a:pt x="10537" y="3403"/>
                    </a:lnTo>
                    <a:cubicBezTo>
                      <a:pt x="9540" y="4087"/>
                      <a:pt x="8613" y="4859"/>
                      <a:pt x="7744" y="5699"/>
                    </a:cubicBezTo>
                    <a:cubicBezTo>
                      <a:pt x="6832" y="6579"/>
                      <a:pt x="5987" y="7538"/>
                      <a:pt x="5277" y="8596"/>
                    </a:cubicBezTo>
                    <a:cubicBezTo>
                      <a:pt x="4922" y="9124"/>
                      <a:pt x="4614" y="9685"/>
                      <a:pt x="4354" y="10265"/>
                    </a:cubicBezTo>
                    <a:cubicBezTo>
                      <a:pt x="4089" y="10845"/>
                      <a:pt x="3876" y="11449"/>
                      <a:pt x="3754" y="12073"/>
                    </a:cubicBezTo>
                    <a:cubicBezTo>
                      <a:pt x="3623" y="12696"/>
                      <a:pt x="3576" y="13335"/>
                      <a:pt x="3623" y="13971"/>
                    </a:cubicBezTo>
                    <a:cubicBezTo>
                      <a:pt x="3679" y="14606"/>
                      <a:pt x="3825" y="15226"/>
                      <a:pt x="4046" y="15818"/>
                    </a:cubicBezTo>
                    <a:cubicBezTo>
                      <a:pt x="3845" y="15218"/>
                      <a:pt x="3714" y="14598"/>
                      <a:pt x="3679" y="13967"/>
                    </a:cubicBezTo>
                    <a:cubicBezTo>
                      <a:pt x="3652" y="13335"/>
                      <a:pt x="3723" y="12708"/>
                      <a:pt x="3856" y="12096"/>
                    </a:cubicBezTo>
                    <a:cubicBezTo>
                      <a:pt x="3987" y="11481"/>
                      <a:pt x="4212" y="10889"/>
                      <a:pt x="4476" y="10321"/>
                    </a:cubicBezTo>
                    <a:cubicBezTo>
                      <a:pt x="4745" y="9752"/>
                      <a:pt x="5060" y="9208"/>
                      <a:pt x="5419" y="8690"/>
                    </a:cubicBezTo>
                    <a:cubicBezTo>
                      <a:pt x="6126" y="7649"/>
                      <a:pt x="6967" y="6701"/>
                      <a:pt x="7874" y="5833"/>
                    </a:cubicBezTo>
                    <a:cubicBezTo>
                      <a:pt x="8332" y="5399"/>
                      <a:pt x="8805" y="4984"/>
                      <a:pt x="9295" y="4586"/>
                    </a:cubicBezTo>
                    <a:cubicBezTo>
                      <a:pt x="9780" y="4188"/>
                      <a:pt x="10282" y="3800"/>
                      <a:pt x="10803" y="3454"/>
                    </a:cubicBezTo>
                    <a:lnTo>
                      <a:pt x="10964" y="3343"/>
                    </a:lnTo>
                    <a:lnTo>
                      <a:pt x="10779" y="3284"/>
                    </a:lnTo>
                    <a:cubicBezTo>
                      <a:pt x="8983" y="2727"/>
                      <a:pt x="7191" y="2163"/>
                      <a:pt x="5396" y="1622"/>
                    </a:cubicBezTo>
                    <a:lnTo>
                      <a:pt x="2700" y="802"/>
                    </a:lnTo>
                    <a:lnTo>
                      <a:pt x="1" y="0"/>
                    </a:lnTo>
                    <a:close/>
                  </a:path>
                </a:pathLst>
              </a:custGeom>
              <a:solidFill>
                <a:srgbClr val="FF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4"/>
              <p:cNvSpPr/>
              <p:nvPr/>
            </p:nvSpPr>
            <p:spPr>
              <a:xfrm>
                <a:off x="6946271" y="3962191"/>
                <a:ext cx="539124" cy="246613"/>
              </a:xfrm>
              <a:custGeom>
                <a:avLst/>
                <a:gdLst/>
                <a:ahLst/>
                <a:cxnLst/>
                <a:rect l="l" t="t" r="r" b="b"/>
                <a:pathLst>
                  <a:path w="7984" h="3652" extrusionOk="0">
                    <a:moveTo>
                      <a:pt x="722" y="1"/>
                    </a:moveTo>
                    <a:lnTo>
                      <a:pt x="0" y="1287"/>
                    </a:lnTo>
                    <a:lnTo>
                      <a:pt x="6788" y="3651"/>
                    </a:lnTo>
                    <a:lnTo>
                      <a:pt x="7984" y="2176"/>
                    </a:lnTo>
                    <a:lnTo>
                      <a:pt x="722"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 name="Google Shape;217;p24"/>
            <p:cNvGrpSpPr/>
            <p:nvPr/>
          </p:nvGrpSpPr>
          <p:grpSpPr>
            <a:xfrm>
              <a:off x="6047342" y="3566591"/>
              <a:ext cx="748667" cy="1466372"/>
              <a:chOff x="6047342" y="3426291"/>
              <a:chExt cx="748667" cy="1466372"/>
            </a:xfrm>
          </p:grpSpPr>
          <p:sp>
            <p:nvSpPr>
              <p:cNvPr id="218" name="Google Shape;218;p24"/>
              <p:cNvSpPr/>
              <p:nvPr/>
            </p:nvSpPr>
            <p:spPr>
              <a:xfrm>
                <a:off x="6047342" y="3437770"/>
                <a:ext cx="423521" cy="1454892"/>
              </a:xfrm>
              <a:custGeom>
                <a:avLst/>
                <a:gdLst/>
                <a:ahLst/>
                <a:cxnLst/>
                <a:rect l="l" t="t" r="r" b="b"/>
                <a:pathLst>
                  <a:path w="6272" h="21545" extrusionOk="0">
                    <a:moveTo>
                      <a:pt x="2017" y="0"/>
                    </a:moveTo>
                    <a:lnTo>
                      <a:pt x="2017" y="4653"/>
                    </a:lnTo>
                    <a:cubicBezTo>
                      <a:pt x="462" y="5268"/>
                      <a:pt x="1" y="6563"/>
                      <a:pt x="1" y="7676"/>
                    </a:cubicBezTo>
                    <a:lnTo>
                      <a:pt x="1" y="20423"/>
                    </a:lnTo>
                    <a:cubicBezTo>
                      <a:pt x="1" y="21043"/>
                      <a:pt x="502" y="21544"/>
                      <a:pt x="1121" y="21544"/>
                    </a:cubicBezTo>
                    <a:lnTo>
                      <a:pt x="5151" y="21544"/>
                    </a:lnTo>
                    <a:cubicBezTo>
                      <a:pt x="5770" y="21544"/>
                      <a:pt x="6271" y="21043"/>
                      <a:pt x="6271" y="20423"/>
                    </a:cubicBezTo>
                    <a:lnTo>
                      <a:pt x="6271" y="7676"/>
                    </a:lnTo>
                    <a:cubicBezTo>
                      <a:pt x="6271" y="6563"/>
                      <a:pt x="5921" y="5048"/>
                      <a:pt x="4255" y="4653"/>
                    </a:cubicBezTo>
                    <a:lnTo>
                      <a:pt x="4255" y="0"/>
                    </a:lnTo>
                    <a:close/>
                  </a:path>
                </a:pathLst>
              </a:custGeom>
              <a:solidFill>
                <a:srgbClr val="FF7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4"/>
              <p:cNvSpPr/>
              <p:nvPr/>
            </p:nvSpPr>
            <p:spPr>
              <a:xfrm>
                <a:off x="6171525" y="3426291"/>
                <a:ext cx="175161" cy="41665"/>
              </a:xfrm>
              <a:custGeom>
                <a:avLst/>
                <a:gdLst/>
                <a:ahLst/>
                <a:cxnLst/>
                <a:rect l="l" t="t" r="r" b="b"/>
                <a:pathLst>
                  <a:path w="2594" h="617" extrusionOk="0">
                    <a:moveTo>
                      <a:pt x="33" y="1"/>
                    </a:moveTo>
                    <a:cubicBezTo>
                      <a:pt x="13" y="1"/>
                      <a:pt x="0" y="12"/>
                      <a:pt x="0" y="32"/>
                    </a:cubicBezTo>
                    <a:lnTo>
                      <a:pt x="0" y="616"/>
                    </a:lnTo>
                    <a:lnTo>
                      <a:pt x="2594" y="616"/>
                    </a:lnTo>
                    <a:lnTo>
                      <a:pt x="2594" y="32"/>
                    </a:lnTo>
                    <a:cubicBezTo>
                      <a:pt x="2594" y="12"/>
                      <a:pt x="2581" y="1"/>
                      <a:pt x="256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4"/>
              <p:cNvSpPr/>
              <p:nvPr/>
            </p:nvSpPr>
            <p:spPr>
              <a:xfrm>
                <a:off x="6174429" y="3453774"/>
                <a:ext cx="27550" cy="14181"/>
              </a:xfrm>
              <a:custGeom>
                <a:avLst/>
                <a:gdLst/>
                <a:ahLst/>
                <a:cxnLst/>
                <a:rect l="l" t="t" r="r" b="b"/>
                <a:pathLst>
                  <a:path w="408" h="210" extrusionOk="0">
                    <a:moveTo>
                      <a:pt x="206" y="0"/>
                    </a:moveTo>
                    <a:cubicBezTo>
                      <a:pt x="92" y="0"/>
                      <a:pt x="1" y="91"/>
                      <a:pt x="1" y="201"/>
                    </a:cubicBezTo>
                    <a:lnTo>
                      <a:pt x="1" y="209"/>
                    </a:lnTo>
                    <a:lnTo>
                      <a:pt x="407" y="209"/>
                    </a:lnTo>
                    <a:lnTo>
                      <a:pt x="407" y="201"/>
                    </a:lnTo>
                    <a:cubicBezTo>
                      <a:pt x="407" y="91"/>
                      <a:pt x="316" y="0"/>
                      <a:pt x="206"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4"/>
              <p:cNvSpPr/>
              <p:nvPr/>
            </p:nvSpPr>
            <p:spPr>
              <a:xfrm>
                <a:off x="6202993" y="3453774"/>
                <a:ext cx="27213" cy="14181"/>
              </a:xfrm>
              <a:custGeom>
                <a:avLst/>
                <a:gdLst/>
                <a:ahLst/>
                <a:cxnLst/>
                <a:rect l="l" t="t" r="r" b="b"/>
                <a:pathLst>
                  <a:path w="403" h="210" extrusionOk="0">
                    <a:moveTo>
                      <a:pt x="201" y="0"/>
                    </a:moveTo>
                    <a:cubicBezTo>
                      <a:pt x="91" y="0"/>
                      <a:pt x="0" y="91"/>
                      <a:pt x="0" y="201"/>
                    </a:cubicBezTo>
                    <a:lnTo>
                      <a:pt x="0" y="209"/>
                    </a:lnTo>
                    <a:lnTo>
                      <a:pt x="403" y="209"/>
                    </a:lnTo>
                    <a:lnTo>
                      <a:pt x="403" y="201"/>
                    </a:lnTo>
                    <a:cubicBezTo>
                      <a:pt x="403" y="91"/>
                      <a:pt x="312" y="0"/>
                      <a:pt x="201"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4"/>
              <p:cNvSpPr/>
              <p:nvPr/>
            </p:nvSpPr>
            <p:spPr>
              <a:xfrm>
                <a:off x="6231288" y="3453774"/>
                <a:ext cx="27483" cy="14181"/>
              </a:xfrm>
              <a:custGeom>
                <a:avLst/>
                <a:gdLst/>
                <a:ahLst/>
                <a:cxnLst/>
                <a:rect l="l" t="t" r="r" b="b"/>
                <a:pathLst>
                  <a:path w="407" h="210" extrusionOk="0">
                    <a:moveTo>
                      <a:pt x="201" y="0"/>
                    </a:moveTo>
                    <a:cubicBezTo>
                      <a:pt x="90" y="0"/>
                      <a:pt x="0" y="91"/>
                      <a:pt x="0" y="201"/>
                    </a:cubicBezTo>
                    <a:lnTo>
                      <a:pt x="0" y="209"/>
                    </a:lnTo>
                    <a:lnTo>
                      <a:pt x="406" y="209"/>
                    </a:lnTo>
                    <a:lnTo>
                      <a:pt x="406" y="201"/>
                    </a:lnTo>
                    <a:cubicBezTo>
                      <a:pt x="406" y="91"/>
                      <a:pt x="315" y="0"/>
                      <a:pt x="201"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4"/>
              <p:cNvSpPr/>
              <p:nvPr/>
            </p:nvSpPr>
            <p:spPr>
              <a:xfrm>
                <a:off x="6259447" y="3453774"/>
                <a:ext cx="27550" cy="14181"/>
              </a:xfrm>
              <a:custGeom>
                <a:avLst/>
                <a:gdLst/>
                <a:ahLst/>
                <a:cxnLst/>
                <a:rect l="l" t="t" r="r" b="b"/>
                <a:pathLst>
                  <a:path w="408" h="210" extrusionOk="0">
                    <a:moveTo>
                      <a:pt x="206" y="0"/>
                    </a:moveTo>
                    <a:cubicBezTo>
                      <a:pt x="92" y="0"/>
                      <a:pt x="1" y="91"/>
                      <a:pt x="1" y="201"/>
                    </a:cubicBezTo>
                    <a:lnTo>
                      <a:pt x="1" y="209"/>
                    </a:lnTo>
                    <a:lnTo>
                      <a:pt x="407" y="209"/>
                    </a:lnTo>
                    <a:lnTo>
                      <a:pt x="407" y="201"/>
                    </a:lnTo>
                    <a:cubicBezTo>
                      <a:pt x="407" y="91"/>
                      <a:pt x="317" y="0"/>
                      <a:pt x="206"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a:off x="6288011" y="3453774"/>
                <a:ext cx="27213" cy="14181"/>
              </a:xfrm>
              <a:custGeom>
                <a:avLst/>
                <a:gdLst/>
                <a:ahLst/>
                <a:cxnLst/>
                <a:rect l="l" t="t" r="r" b="b"/>
                <a:pathLst>
                  <a:path w="403" h="210" extrusionOk="0">
                    <a:moveTo>
                      <a:pt x="202" y="0"/>
                    </a:moveTo>
                    <a:cubicBezTo>
                      <a:pt x="91" y="0"/>
                      <a:pt x="0" y="91"/>
                      <a:pt x="0" y="201"/>
                    </a:cubicBezTo>
                    <a:lnTo>
                      <a:pt x="0" y="209"/>
                    </a:lnTo>
                    <a:lnTo>
                      <a:pt x="403" y="209"/>
                    </a:lnTo>
                    <a:lnTo>
                      <a:pt x="403" y="201"/>
                    </a:lnTo>
                    <a:cubicBezTo>
                      <a:pt x="403" y="91"/>
                      <a:pt x="312" y="0"/>
                      <a:pt x="202"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4"/>
              <p:cNvSpPr/>
              <p:nvPr/>
            </p:nvSpPr>
            <p:spPr>
              <a:xfrm>
                <a:off x="6316237" y="3453774"/>
                <a:ext cx="27550" cy="14181"/>
              </a:xfrm>
              <a:custGeom>
                <a:avLst/>
                <a:gdLst/>
                <a:ahLst/>
                <a:cxnLst/>
                <a:rect l="l" t="t" r="r" b="b"/>
                <a:pathLst>
                  <a:path w="408" h="210" extrusionOk="0">
                    <a:moveTo>
                      <a:pt x="202" y="0"/>
                    </a:moveTo>
                    <a:cubicBezTo>
                      <a:pt x="92" y="0"/>
                      <a:pt x="1" y="91"/>
                      <a:pt x="1" y="201"/>
                    </a:cubicBezTo>
                    <a:lnTo>
                      <a:pt x="1" y="209"/>
                    </a:lnTo>
                    <a:lnTo>
                      <a:pt x="407" y="209"/>
                    </a:lnTo>
                    <a:lnTo>
                      <a:pt x="407" y="201"/>
                    </a:lnTo>
                    <a:cubicBezTo>
                      <a:pt x="407" y="91"/>
                      <a:pt x="316" y="0"/>
                      <a:pt x="202"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4"/>
              <p:cNvSpPr/>
              <p:nvPr/>
            </p:nvSpPr>
            <p:spPr>
              <a:xfrm>
                <a:off x="6178751" y="3524071"/>
                <a:ext cx="160711" cy="92581"/>
              </a:xfrm>
              <a:custGeom>
                <a:avLst/>
                <a:gdLst/>
                <a:ahLst/>
                <a:cxnLst/>
                <a:rect l="l" t="t" r="r" b="b"/>
                <a:pathLst>
                  <a:path w="2380" h="1371" extrusionOk="0">
                    <a:moveTo>
                      <a:pt x="1188" y="1"/>
                    </a:moveTo>
                    <a:cubicBezTo>
                      <a:pt x="912" y="1"/>
                      <a:pt x="671" y="167"/>
                      <a:pt x="565" y="407"/>
                    </a:cubicBezTo>
                    <a:lnTo>
                      <a:pt x="0" y="407"/>
                    </a:lnTo>
                    <a:lnTo>
                      <a:pt x="0" y="968"/>
                    </a:lnTo>
                    <a:lnTo>
                      <a:pt x="565" y="968"/>
                    </a:lnTo>
                    <a:cubicBezTo>
                      <a:pt x="671" y="1205"/>
                      <a:pt x="912" y="1371"/>
                      <a:pt x="1188" y="1371"/>
                    </a:cubicBezTo>
                    <a:cubicBezTo>
                      <a:pt x="1469" y="1371"/>
                      <a:pt x="1709" y="1205"/>
                      <a:pt x="1815" y="968"/>
                    </a:cubicBezTo>
                    <a:lnTo>
                      <a:pt x="2380" y="968"/>
                    </a:lnTo>
                    <a:lnTo>
                      <a:pt x="2380" y="407"/>
                    </a:lnTo>
                    <a:lnTo>
                      <a:pt x="1815" y="407"/>
                    </a:lnTo>
                    <a:cubicBezTo>
                      <a:pt x="1709" y="167"/>
                      <a:pt x="1469" y="1"/>
                      <a:pt x="118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4"/>
              <p:cNvSpPr/>
              <p:nvPr/>
            </p:nvSpPr>
            <p:spPr>
              <a:xfrm>
                <a:off x="6077729" y="3997643"/>
                <a:ext cx="362748" cy="413474"/>
              </a:xfrm>
              <a:custGeom>
                <a:avLst/>
                <a:gdLst/>
                <a:ahLst/>
                <a:cxnLst/>
                <a:rect l="l" t="t" r="r" b="b"/>
                <a:pathLst>
                  <a:path w="5372" h="6123" extrusionOk="0">
                    <a:moveTo>
                      <a:pt x="1" y="1"/>
                    </a:moveTo>
                    <a:lnTo>
                      <a:pt x="1" y="6122"/>
                    </a:lnTo>
                    <a:lnTo>
                      <a:pt x="5371" y="6122"/>
                    </a:lnTo>
                    <a:lnTo>
                      <a:pt x="5371"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4"/>
              <p:cNvSpPr/>
              <p:nvPr/>
            </p:nvSpPr>
            <p:spPr>
              <a:xfrm>
                <a:off x="6372488" y="3437770"/>
                <a:ext cx="423521" cy="1454892"/>
              </a:xfrm>
              <a:custGeom>
                <a:avLst/>
                <a:gdLst/>
                <a:ahLst/>
                <a:cxnLst/>
                <a:rect l="l" t="t" r="r" b="b"/>
                <a:pathLst>
                  <a:path w="6272" h="21545" extrusionOk="0">
                    <a:moveTo>
                      <a:pt x="2017" y="0"/>
                    </a:moveTo>
                    <a:lnTo>
                      <a:pt x="2017" y="4653"/>
                    </a:lnTo>
                    <a:cubicBezTo>
                      <a:pt x="466" y="5268"/>
                      <a:pt x="0" y="6563"/>
                      <a:pt x="0" y="7676"/>
                    </a:cubicBezTo>
                    <a:lnTo>
                      <a:pt x="0" y="20423"/>
                    </a:lnTo>
                    <a:cubicBezTo>
                      <a:pt x="0" y="21043"/>
                      <a:pt x="501" y="21544"/>
                      <a:pt x="1121" y="21544"/>
                    </a:cubicBezTo>
                    <a:lnTo>
                      <a:pt x="5150" y="21544"/>
                    </a:lnTo>
                    <a:cubicBezTo>
                      <a:pt x="5770" y="21544"/>
                      <a:pt x="6271" y="21043"/>
                      <a:pt x="6271" y="20423"/>
                    </a:cubicBezTo>
                    <a:lnTo>
                      <a:pt x="6271" y="7676"/>
                    </a:lnTo>
                    <a:cubicBezTo>
                      <a:pt x="6271" y="6563"/>
                      <a:pt x="5924" y="5048"/>
                      <a:pt x="4255" y="4653"/>
                    </a:cubicBezTo>
                    <a:lnTo>
                      <a:pt x="4255" y="0"/>
                    </a:lnTo>
                    <a:close/>
                  </a:path>
                </a:pathLst>
              </a:custGeom>
              <a:solidFill>
                <a:srgbClr val="0923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4"/>
              <p:cNvSpPr/>
              <p:nvPr/>
            </p:nvSpPr>
            <p:spPr>
              <a:xfrm>
                <a:off x="6496672" y="3426291"/>
                <a:ext cx="175161" cy="41665"/>
              </a:xfrm>
              <a:custGeom>
                <a:avLst/>
                <a:gdLst/>
                <a:ahLst/>
                <a:cxnLst/>
                <a:rect l="l" t="t" r="r" b="b"/>
                <a:pathLst>
                  <a:path w="2594" h="617" extrusionOk="0">
                    <a:moveTo>
                      <a:pt x="32" y="1"/>
                    </a:moveTo>
                    <a:cubicBezTo>
                      <a:pt x="16" y="1"/>
                      <a:pt x="1" y="12"/>
                      <a:pt x="1" y="32"/>
                    </a:cubicBezTo>
                    <a:lnTo>
                      <a:pt x="1" y="616"/>
                    </a:lnTo>
                    <a:lnTo>
                      <a:pt x="2593" y="616"/>
                    </a:lnTo>
                    <a:lnTo>
                      <a:pt x="2593" y="32"/>
                    </a:lnTo>
                    <a:cubicBezTo>
                      <a:pt x="2593" y="12"/>
                      <a:pt x="2582" y="1"/>
                      <a:pt x="256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4"/>
              <p:cNvSpPr/>
              <p:nvPr/>
            </p:nvSpPr>
            <p:spPr>
              <a:xfrm>
                <a:off x="6499575" y="3453774"/>
                <a:ext cx="27550" cy="14181"/>
              </a:xfrm>
              <a:custGeom>
                <a:avLst/>
                <a:gdLst/>
                <a:ahLst/>
                <a:cxnLst/>
                <a:rect l="l" t="t" r="r" b="b"/>
                <a:pathLst>
                  <a:path w="408" h="210" extrusionOk="0">
                    <a:moveTo>
                      <a:pt x="206" y="0"/>
                    </a:moveTo>
                    <a:cubicBezTo>
                      <a:pt x="91" y="0"/>
                      <a:pt x="0" y="91"/>
                      <a:pt x="0" y="201"/>
                    </a:cubicBezTo>
                    <a:cubicBezTo>
                      <a:pt x="0" y="206"/>
                      <a:pt x="5" y="206"/>
                      <a:pt x="5" y="209"/>
                    </a:cubicBezTo>
                    <a:lnTo>
                      <a:pt x="408" y="209"/>
                    </a:lnTo>
                    <a:lnTo>
                      <a:pt x="408" y="201"/>
                    </a:lnTo>
                    <a:cubicBezTo>
                      <a:pt x="408" y="91"/>
                      <a:pt x="317" y="0"/>
                      <a:pt x="206"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4"/>
              <p:cNvSpPr/>
              <p:nvPr/>
            </p:nvSpPr>
            <p:spPr>
              <a:xfrm>
                <a:off x="6528072" y="3453774"/>
                <a:ext cx="27550" cy="14181"/>
              </a:xfrm>
              <a:custGeom>
                <a:avLst/>
                <a:gdLst/>
                <a:ahLst/>
                <a:cxnLst/>
                <a:rect l="l" t="t" r="r" b="b"/>
                <a:pathLst>
                  <a:path w="408" h="210" extrusionOk="0">
                    <a:moveTo>
                      <a:pt x="203" y="0"/>
                    </a:moveTo>
                    <a:cubicBezTo>
                      <a:pt x="92" y="0"/>
                      <a:pt x="1" y="91"/>
                      <a:pt x="1" y="201"/>
                    </a:cubicBezTo>
                    <a:lnTo>
                      <a:pt x="1" y="209"/>
                    </a:lnTo>
                    <a:lnTo>
                      <a:pt x="403" y="209"/>
                    </a:lnTo>
                    <a:cubicBezTo>
                      <a:pt x="403" y="206"/>
                      <a:pt x="407" y="206"/>
                      <a:pt x="407" y="201"/>
                    </a:cubicBezTo>
                    <a:cubicBezTo>
                      <a:pt x="407" y="91"/>
                      <a:pt x="317" y="0"/>
                      <a:pt x="203"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4"/>
              <p:cNvSpPr/>
              <p:nvPr/>
            </p:nvSpPr>
            <p:spPr>
              <a:xfrm>
                <a:off x="6556366" y="3453774"/>
                <a:ext cx="27483" cy="14181"/>
              </a:xfrm>
              <a:custGeom>
                <a:avLst/>
                <a:gdLst/>
                <a:ahLst/>
                <a:cxnLst/>
                <a:rect l="l" t="t" r="r" b="b"/>
                <a:pathLst>
                  <a:path w="407" h="210" extrusionOk="0">
                    <a:moveTo>
                      <a:pt x="206" y="0"/>
                    </a:moveTo>
                    <a:cubicBezTo>
                      <a:pt x="91" y="0"/>
                      <a:pt x="0" y="91"/>
                      <a:pt x="0" y="201"/>
                    </a:cubicBezTo>
                    <a:lnTo>
                      <a:pt x="0" y="209"/>
                    </a:lnTo>
                    <a:lnTo>
                      <a:pt x="407" y="209"/>
                    </a:lnTo>
                    <a:lnTo>
                      <a:pt x="407" y="201"/>
                    </a:lnTo>
                    <a:cubicBezTo>
                      <a:pt x="407" y="91"/>
                      <a:pt x="316" y="0"/>
                      <a:pt x="206"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4"/>
              <p:cNvSpPr/>
              <p:nvPr/>
            </p:nvSpPr>
            <p:spPr>
              <a:xfrm>
                <a:off x="6584660" y="3453774"/>
                <a:ext cx="27483" cy="14181"/>
              </a:xfrm>
              <a:custGeom>
                <a:avLst/>
                <a:gdLst/>
                <a:ahLst/>
                <a:cxnLst/>
                <a:rect l="l" t="t" r="r" b="b"/>
                <a:pathLst>
                  <a:path w="407" h="210" extrusionOk="0">
                    <a:moveTo>
                      <a:pt x="205" y="0"/>
                    </a:moveTo>
                    <a:cubicBezTo>
                      <a:pt x="95" y="0"/>
                      <a:pt x="0" y="91"/>
                      <a:pt x="0" y="201"/>
                    </a:cubicBezTo>
                    <a:cubicBezTo>
                      <a:pt x="0" y="206"/>
                      <a:pt x="4" y="206"/>
                      <a:pt x="4" y="209"/>
                    </a:cubicBezTo>
                    <a:lnTo>
                      <a:pt x="406" y="209"/>
                    </a:lnTo>
                    <a:lnTo>
                      <a:pt x="406" y="201"/>
                    </a:lnTo>
                    <a:cubicBezTo>
                      <a:pt x="406" y="91"/>
                      <a:pt x="315" y="0"/>
                      <a:pt x="205"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4"/>
              <p:cNvSpPr/>
              <p:nvPr/>
            </p:nvSpPr>
            <p:spPr>
              <a:xfrm>
                <a:off x="6613089" y="3453774"/>
                <a:ext cx="27550" cy="14181"/>
              </a:xfrm>
              <a:custGeom>
                <a:avLst/>
                <a:gdLst/>
                <a:ahLst/>
                <a:cxnLst/>
                <a:rect l="l" t="t" r="r" b="b"/>
                <a:pathLst>
                  <a:path w="408" h="210" extrusionOk="0">
                    <a:moveTo>
                      <a:pt x="202" y="0"/>
                    </a:moveTo>
                    <a:cubicBezTo>
                      <a:pt x="91" y="0"/>
                      <a:pt x="1" y="91"/>
                      <a:pt x="1" y="201"/>
                    </a:cubicBezTo>
                    <a:lnTo>
                      <a:pt x="1" y="209"/>
                    </a:lnTo>
                    <a:lnTo>
                      <a:pt x="408" y="209"/>
                    </a:lnTo>
                    <a:lnTo>
                      <a:pt x="408" y="201"/>
                    </a:lnTo>
                    <a:cubicBezTo>
                      <a:pt x="408" y="91"/>
                      <a:pt x="317" y="0"/>
                      <a:pt x="202"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4"/>
              <p:cNvSpPr/>
              <p:nvPr/>
            </p:nvSpPr>
            <p:spPr>
              <a:xfrm>
                <a:off x="6641384" y="3453774"/>
                <a:ext cx="27483" cy="14181"/>
              </a:xfrm>
              <a:custGeom>
                <a:avLst/>
                <a:gdLst/>
                <a:ahLst/>
                <a:cxnLst/>
                <a:rect l="l" t="t" r="r" b="b"/>
                <a:pathLst>
                  <a:path w="407" h="210" extrusionOk="0">
                    <a:moveTo>
                      <a:pt x="206" y="0"/>
                    </a:moveTo>
                    <a:cubicBezTo>
                      <a:pt x="91" y="0"/>
                      <a:pt x="0" y="91"/>
                      <a:pt x="0" y="201"/>
                    </a:cubicBezTo>
                    <a:lnTo>
                      <a:pt x="0" y="209"/>
                    </a:lnTo>
                    <a:lnTo>
                      <a:pt x="407" y="209"/>
                    </a:lnTo>
                    <a:lnTo>
                      <a:pt x="407" y="201"/>
                    </a:lnTo>
                    <a:cubicBezTo>
                      <a:pt x="407" y="91"/>
                      <a:pt x="316" y="0"/>
                      <a:pt x="206"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4"/>
              <p:cNvSpPr/>
              <p:nvPr/>
            </p:nvSpPr>
            <p:spPr>
              <a:xfrm>
                <a:off x="6503830" y="3524071"/>
                <a:ext cx="160846" cy="92581"/>
              </a:xfrm>
              <a:custGeom>
                <a:avLst/>
                <a:gdLst/>
                <a:ahLst/>
                <a:cxnLst/>
                <a:rect l="l" t="t" r="r" b="b"/>
                <a:pathLst>
                  <a:path w="2382" h="1371" extrusionOk="0">
                    <a:moveTo>
                      <a:pt x="1192" y="1"/>
                    </a:moveTo>
                    <a:cubicBezTo>
                      <a:pt x="913" y="1"/>
                      <a:pt x="671" y="167"/>
                      <a:pt x="565" y="407"/>
                    </a:cubicBezTo>
                    <a:lnTo>
                      <a:pt x="1" y="407"/>
                    </a:lnTo>
                    <a:lnTo>
                      <a:pt x="1" y="968"/>
                    </a:lnTo>
                    <a:lnTo>
                      <a:pt x="565" y="968"/>
                    </a:lnTo>
                    <a:cubicBezTo>
                      <a:pt x="671" y="1205"/>
                      <a:pt x="913" y="1371"/>
                      <a:pt x="1192" y="1371"/>
                    </a:cubicBezTo>
                    <a:cubicBezTo>
                      <a:pt x="1469" y="1371"/>
                      <a:pt x="1709" y="1205"/>
                      <a:pt x="1817" y="968"/>
                    </a:cubicBezTo>
                    <a:lnTo>
                      <a:pt x="2381" y="968"/>
                    </a:lnTo>
                    <a:lnTo>
                      <a:pt x="2381" y="407"/>
                    </a:lnTo>
                    <a:lnTo>
                      <a:pt x="1817" y="407"/>
                    </a:lnTo>
                    <a:cubicBezTo>
                      <a:pt x="1709" y="167"/>
                      <a:pt x="1469" y="1"/>
                      <a:pt x="119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4"/>
              <p:cNvSpPr/>
              <p:nvPr/>
            </p:nvSpPr>
            <p:spPr>
              <a:xfrm>
                <a:off x="6402876" y="3997643"/>
                <a:ext cx="363018" cy="413474"/>
              </a:xfrm>
              <a:custGeom>
                <a:avLst/>
                <a:gdLst/>
                <a:ahLst/>
                <a:cxnLst/>
                <a:rect l="l" t="t" r="r" b="b"/>
                <a:pathLst>
                  <a:path w="5376" h="6123" extrusionOk="0">
                    <a:moveTo>
                      <a:pt x="0" y="1"/>
                    </a:moveTo>
                    <a:lnTo>
                      <a:pt x="0" y="6122"/>
                    </a:lnTo>
                    <a:lnTo>
                      <a:pt x="5375" y="6122"/>
                    </a:lnTo>
                    <a:lnTo>
                      <a:pt x="537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24"/>
            <p:cNvGrpSpPr/>
            <p:nvPr/>
          </p:nvGrpSpPr>
          <p:grpSpPr>
            <a:xfrm>
              <a:off x="5516776" y="4506239"/>
              <a:ext cx="484766" cy="520573"/>
              <a:chOff x="5516776" y="4365939"/>
              <a:chExt cx="484766" cy="520573"/>
            </a:xfrm>
          </p:grpSpPr>
          <p:sp>
            <p:nvSpPr>
              <p:cNvPr id="239" name="Google Shape;239;p24"/>
              <p:cNvSpPr/>
              <p:nvPr/>
            </p:nvSpPr>
            <p:spPr>
              <a:xfrm>
                <a:off x="5516776" y="4552586"/>
                <a:ext cx="484766" cy="333926"/>
              </a:xfrm>
              <a:custGeom>
                <a:avLst/>
                <a:gdLst/>
                <a:ahLst/>
                <a:cxnLst/>
                <a:rect l="l" t="t" r="r" b="b"/>
                <a:pathLst>
                  <a:path w="7179" h="4945" extrusionOk="0">
                    <a:moveTo>
                      <a:pt x="2192" y="0"/>
                    </a:moveTo>
                    <a:cubicBezTo>
                      <a:pt x="1465" y="0"/>
                      <a:pt x="761" y="359"/>
                      <a:pt x="533" y="1622"/>
                    </a:cubicBezTo>
                    <a:cubicBezTo>
                      <a:pt x="0" y="4546"/>
                      <a:pt x="2991" y="4944"/>
                      <a:pt x="2991" y="4944"/>
                    </a:cubicBezTo>
                    <a:cubicBezTo>
                      <a:pt x="7044" y="4944"/>
                      <a:pt x="7179" y="1223"/>
                      <a:pt x="6113" y="690"/>
                    </a:cubicBezTo>
                    <a:cubicBezTo>
                      <a:pt x="5727" y="496"/>
                      <a:pt x="5361" y="434"/>
                      <a:pt x="5052" y="434"/>
                    </a:cubicBezTo>
                    <a:cubicBezTo>
                      <a:pt x="4511" y="434"/>
                      <a:pt x="4144" y="622"/>
                      <a:pt x="4144" y="622"/>
                    </a:cubicBezTo>
                    <a:cubicBezTo>
                      <a:pt x="4144" y="622"/>
                      <a:pt x="3149" y="0"/>
                      <a:pt x="2192" y="0"/>
                    </a:cubicBezTo>
                    <a:close/>
                  </a:path>
                </a:pathLst>
              </a:custGeom>
              <a:solidFill>
                <a:srgbClr val="AD24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4"/>
              <p:cNvSpPr/>
              <p:nvPr/>
            </p:nvSpPr>
            <p:spPr>
              <a:xfrm>
                <a:off x="5674521" y="4402674"/>
                <a:ext cx="135929" cy="195494"/>
              </a:xfrm>
              <a:custGeom>
                <a:avLst/>
                <a:gdLst/>
                <a:ahLst/>
                <a:cxnLst/>
                <a:rect l="l" t="t" r="r" b="b"/>
                <a:pathLst>
                  <a:path w="2013" h="2895" extrusionOk="0">
                    <a:moveTo>
                      <a:pt x="56" y="1"/>
                    </a:moveTo>
                    <a:cubicBezTo>
                      <a:pt x="37" y="1"/>
                      <a:pt x="18" y="13"/>
                      <a:pt x="12" y="33"/>
                    </a:cubicBezTo>
                    <a:cubicBezTo>
                      <a:pt x="0" y="57"/>
                      <a:pt x="12" y="84"/>
                      <a:pt x="36" y="96"/>
                    </a:cubicBezTo>
                    <a:cubicBezTo>
                      <a:pt x="1907" y="937"/>
                      <a:pt x="1761" y="2819"/>
                      <a:pt x="1757" y="2839"/>
                    </a:cubicBezTo>
                    <a:cubicBezTo>
                      <a:pt x="1757" y="2866"/>
                      <a:pt x="1776" y="2890"/>
                      <a:pt x="1804" y="2895"/>
                    </a:cubicBezTo>
                    <a:lnTo>
                      <a:pt x="1808" y="2895"/>
                    </a:lnTo>
                    <a:cubicBezTo>
                      <a:pt x="1832" y="2895"/>
                      <a:pt x="1856" y="2875"/>
                      <a:pt x="1859" y="2847"/>
                    </a:cubicBezTo>
                    <a:cubicBezTo>
                      <a:pt x="1859" y="2827"/>
                      <a:pt x="2013" y="873"/>
                      <a:pt x="76" y="6"/>
                    </a:cubicBezTo>
                    <a:cubicBezTo>
                      <a:pt x="70" y="3"/>
                      <a:pt x="63" y="1"/>
                      <a:pt x="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4"/>
              <p:cNvSpPr/>
              <p:nvPr/>
            </p:nvSpPr>
            <p:spPr>
              <a:xfrm>
                <a:off x="5777433" y="4365939"/>
                <a:ext cx="174554" cy="134381"/>
              </a:xfrm>
              <a:custGeom>
                <a:avLst/>
                <a:gdLst/>
                <a:ahLst/>
                <a:cxnLst/>
                <a:rect l="l" t="t" r="r" b="b"/>
                <a:pathLst>
                  <a:path w="2585" h="1990" extrusionOk="0">
                    <a:moveTo>
                      <a:pt x="1530" y="1"/>
                    </a:moveTo>
                    <a:cubicBezTo>
                      <a:pt x="120" y="1"/>
                      <a:pt x="0" y="1989"/>
                      <a:pt x="0" y="1989"/>
                    </a:cubicBezTo>
                    <a:cubicBezTo>
                      <a:pt x="0" y="1989"/>
                      <a:pt x="2585" y="1792"/>
                      <a:pt x="2075" y="88"/>
                    </a:cubicBezTo>
                    <a:cubicBezTo>
                      <a:pt x="1875" y="28"/>
                      <a:pt x="1694" y="1"/>
                      <a:pt x="1530" y="1"/>
                    </a:cubicBezTo>
                    <a:close/>
                  </a:path>
                </a:pathLst>
              </a:custGeom>
              <a:solidFill>
                <a:srgbClr val="57B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 name="Google Shape;242;p24"/>
            <p:cNvGrpSpPr/>
            <p:nvPr/>
          </p:nvGrpSpPr>
          <p:grpSpPr>
            <a:xfrm>
              <a:off x="2841934" y="2372228"/>
              <a:ext cx="3787511" cy="2695038"/>
              <a:chOff x="2841934" y="2231928"/>
              <a:chExt cx="3787511" cy="2695038"/>
            </a:xfrm>
          </p:grpSpPr>
          <p:sp>
            <p:nvSpPr>
              <p:cNvPr id="243" name="Google Shape;243;p24"/>
              <p:cNvSpPr/>
              <p:nvPr/>
            </p:nvSpPr>
            <p:spPr>
              <a:xfrm>
                <a:off x="3757273" y="2231928"/>
                <a:ext cx="749737" cy="680886"/>
              </a:xfrm>
              <a:custGeom>
                <a:avLst/>
                <a:gdLst/>
                <a:ahLst/>
                <a:cxnLst/>
                <a:rect l="l" t="t" r="r" b="b"/>
                <a:pathLst>
                  <a:path w="11103" h="10083" extrusionOk="0">
                    <a:moveTo>
                      <a:pt x="8442" y="0"/>
                    </a:moveTo>
                    <a:cubicBezTo>
                      <a:pt x="6391" y="0"/>
                      <a:pt x="3033" y="2296"/>
                      <a:pt x="1714" y="3883"/>
                    </a:cubicBezTo>
                    <a:cubicBezTo>
                      <a:pt x="1" y="5947"/>
                      <a:pt x="554" y="6744"/>
                      <a:pt x="554" y="6744"/>
                    </a:cubicBezTo>
                    <a:lnTo>
                      <a:pt x="1000" y="10078"/>
                    </a:lnTo>
                    <a:cubicBezTo>
                      <a:pt x="1000" y="10078"/>
                      <a:pt x="2477" y="10082"/>
                      <a:pt x="3442" y="10082"/>
                    </a:cubicBezTo>
                    <a:cubicBezTo>
                      <a:pt x="3924" y="10082"/>
                      <a:pt x="4278" y="10081"/>
                      <a:pt x="4256" y="10078"/>
                    </a:cubicBezTo>
                    <a:cubicBezTo>
                      <a:pt x="4188" y="10067"/>
                      <a:pt x="9307" y="4218"/>
                      <a:pt x="9307" y="4218"/>
                    </a:cubicBezTo>
                    <a:cubicBezTo>
                      <a:pt x="9307" y="4218"/>
                      <a:pt x="11103" y="2821"/>
                      <a:pt x="9840" y="694"/>
                    </a:cubicBezTo>
                    <a:cubicBezTo>
                      <a:pt x="9550" y="205"/>
                      <a:pt x="9054" y="0"/>
                      <a:pt x="8442" y="0"/>
                    </a:cubicBezTo>
                    <a:close/>
                  </a:path>
                </a:pathLst>
              </a:custGeom>
              <a:solidFill>
                <a:srgbClr val="0923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4"/>
              <p:cNvSpPr/>
              <p:nvPr/>
            </p:nvSpPr>
            <p:spPr>
              <a:xfrm>
                <a:off x="3878553" y="2516760"/>
                <a:ext cx="668301" cy="791497"/>
              </a:xfrm>
              <a:custGeom>
                <a:avLst/>
                <a:gdLst/>
                <a:ahLst/>
                <a:cxnLst/>
                <a:rect l="l" t="t" r="r" b="b"/>
                <a:pathLst>
                  <a:path w="9897" h="11721" extrusionOk="0">
                    <a:moveTo>
                      <a:pt x="7511" y="0"/>
                    </a:moveTo>
                    <a:cubicBezTo>
                      <a:pt x="6580" y="730"/>
                      <a:pt x="1082" y="1393"/>
                      <a:pt x="1082" y="1393"/>
                    </a:cubicBezTo>
                    <a:cubicBezTo>
                      <a:pt x="1082" y="1393"/>
                      <a:pt x="1331" y="2459"/>
                      <a:pt x="1709" y="3986"/>
                    </a:cubicBezTo>
                    <a:cubicBezTo>
                      <a:pt x="826" y="4120"/>
                      <a:pt x="1" y="5249"/>
                      <a:pt x="135" y="5581"/>
                    </a:cubicBezTo>
                    <a:cubicBezTo>
                      <a:pt x="265" y="5912"/>
                      <a:pt x="3656" y="11362"/>
                      <a:pt x="4603" y="11698"/>
                    </a:cubicBezTo>
                    <a:cubicBezTo>
                      <a:pt x="4940" y="11708"/>
                      <a:pt x="5304" y="11720"/>
                      <a:pt x="5675" y="11720"/>
                    </a:cubicBezTo>
                    <a:cubicBezTo>
                      <a:pt x="7668" y="11720"/>
                      <a:pt x="9897" y="11372"/>
                      <a:pt x="9505" y="8572"/>
                    </a:cubicBezTo>
                    <a:cubicBezTo>
                      <a:pt x="9039" y="5249"/>
                      <a:pt x="7511" y="0"/>
                      <a:pt x="7511" y="0"/>
                    </a:cubicBezTo>
                    <a:close/>
                  </a:path>
                </a:pathLst>
              </a:custGeom>
              <a:solidFill>
                <a:srgbClr val="FFC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4"/>
              <p:cNvSpPr/>
              <p:nvPr/>
            </p:nvSpPr>
            <p:spPr>
              <a:xfrm>
                <a:off x="3768888" y="2863852"/>
                <a:ext cx="257948" cy="201436"/>
              </a:xfrm>
              <a:custGeom>
                <a:avLst/>
                <a:gdLst/>
                <a:ahLst/>
                <a:cxnLst/>
                <a:rect l="l" t="t" r="r" b="b"/>
                <a:pathLst>
                  <a:path w="3820" h="2983" extrusionOk="0">
                    <a:moveTo>
                      <a:pt x="1553" y="0"/>
                    </a:moveTo>
                    <a:cubicBezTo>
                      <a:pt x="1162" y="0"/>
                      <a:pt x="762" y="166"/>
                      <a:pt x="516" y="720"/>
                    </a:cubicBezTo>
                    <a:cubicBezTo>
                      <a:pt x="1" y="1869"/>
                      <a:pt x="1090" y="2982"/>
                      <a:pt x="2109" y="2982"/>
                    </a:cubicBezTo>
                    <a:cubicBezTo>
                      <a:pt x="2316" y="2982"/>
                      <a:pt x="2520" y="2937"/>
                      <a:pt x="2706" y="2836"/>
                    </a:cubicBezTo>
                    <a:cubicBezTo>
                      <a:pt x="3819" y="2236"/>
                      <a:pt x="3819" y="1490"/>
                      <a:pt x="3819" y="1490"/>
                    </a:cubicBezTo>
                    <a:lnTo>
                      <a:pt x="2706" y="374"/>
                    </a:lnTo>
                    <a:cubicBezTo>
                      <a:pt x="2706" y="374"/>
                      <a:pt x="2140" y="0"/>
                      <a:pt x="1553" y="0"/>
                    </a:cubicBezTo>
                    <a:close/>
                  </a:path>
                </a:pathLst>
              </a:custGeom>
              <a:solidFill>
                <a:srgbClr val="FFC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4"/>
              <p:cNvSpPr/>
              <p:nvPr/>
            </p:nvSpPr>
            <p:spPr>
              <a:xfrm>
                <a:off x="3069233" y="4769687"/>
                <a:ext cx="217027" cy="157273"/>
              </a:xfrm>
              <a:custGeom>
                <a:avLst/>
                <a:gdLst/>
                <a:ahLst/>
                <a:cxnLst/>
                <a:rect l="l" t="t" r="r" b="b"/>
                <a:pathLst>
                  <a:path w="3214" h="2329" extrusionOk="0">
                    <a:moveTo>
                      <a:pt x="723" y="1"/>
                    </a:moveTo>
                    <a:lnTo>
                      <a:pt x="0" y="1994"/>
                    </a:lnTo>
                    <a:lnTo>
                      <a:pt x="2348" y="2329"/>
                    </a:lnTo>
                    <a:lnTo>
                      <a:pt x="3213" y="407"/>
                    </a:lnTo>
                    <a:lnTo>
                      <a:pt x="723" y="1"/>
                    </a:lnTo>
                    <a:close/>
                  </a:path>
                </a:pathLst>
              </a:custGeom>
              <a:solidFill>
                <a:srgbClr val="FCD0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4"/>
              <p:cNvSpPr/>
              <p:nvPr/>
            </p:nvSpPr>
            <p:spPr>
              <a:xfrm>
                <a:off x="3003393" y="3305821"/>
                <a:ext cx="2102680" cy="1541531"/>
              </a:xfrm>
              <a:custGeom>
                <a:avLst/>
                <a:gdLst/>
                <a:ahLst/>
                <a:cxnLst/>
                <a:rect l="l" t="t" r="r" b="b"/>
                <a:pathLst>
                  <a:path w="31139" h="22828" extrusionOk="0">
                    <a:moveTo>
                      <a:pt x="4622" y="1"/>
                    </a:moveTo>
                    <a:cubicBezTo>
                      <a:pt x="4153" y="1"/>
                      <a:pt x="3689" y="11"/>
                      <a:pt x="3233" y="32"/>
                    </a:cubicBezTo>
                    <a:cubicBezTo>
                      <a:pt x="2128" y="6058"/>
                      <a:pt x="1" y="19019"/>
                      <a:pt x="731" y="21079"/>
                    </a:cubicBezTo>
                    <a:cubicBezTo>
                      <a:pt x="1284" y="22638"/>
                      <a:pt x="3376" y="22827"/>
                      <a:pt x="4362" y="22827"/>
                    </a:cubicBezTo>
                    <a:cubicBezTo>
                      <a:pt x="4680" y="22827"/>
                      <a:pt x="4883" y="22808"/>
                      <a:pt x="4883" y="22808"/>
                    </a:cubicBezTo>
                    <a:lnTo>
                      <a:pt x="17795" y="22827"/>
                    </a:lnTo>
                    <a:lnTo>
                      <a:pt x="20405" y="8517"/>
                    </a:lnTo>
                    <a:lnTo>
                      <a:pt x="26786" y="15696"/>
                    </a:lnTo>
                    <a:lnTo>
                      <a:pt x="26253" y="16493"/>
                    </a:lnTo>
                    <a:lnTo>
                      <a:pt x="28913" y="18952"/>
                    </a:lnTo>
                    <a:lnTo>
                      <a:pt x="31139" y="13636"/>
                    </a:lnTo>
                    <a:lnTo>
                      <a:pt x="29379" y="13036"/>
                    </a:lnTo>
                    <a:lnTo>
                      <a:pt x="21454" y="2736"/>
                    </a:lnTo>
                    <a:cubicBezTo>
                      <a:pt x="21454" y="2736"/>
                      <a:pt x="12327" y="1"/>
                      <a:pt x="4622" y="1"/>
                    </a:cubicBezTo>
                    <a:close/>
                  </a:path>
                </a:pathLst>
              </a:custGeom>
              <a:solidFill>
                <a:srgbClr val="0923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4"/>
              <p:cNvSpPr/>
              <p:nvPr/>
            </p:nvSpPr>
            <p:spPr>
              <a:xfrm>
                <a:off x="3169444" y="3719428"/>
                <a:ext cx="1211815" cy="1207537"/>
              </a:xfrm>
              <a:custGeom>
                <a:avLst/>
                <a:gdLst/>
                <a:ahLst/>
                <a:cxnLst/>
                <a:rect l="l" t="t" r="r" b="b"/>
                <a:pathLst>
                  <a:path w="17946" h="17882" extrusionOk="0">
                    <a:moveTo>
                      <a:pt x="3520" y="1"/>
                    </a:moveTo>
                    <a:lnTo>
                      <a:pt x="1" y="17614"/>
                    </a:lnTo>
                    <a:lnTo>
                      <a:pt x="15336" y="17878"/>
                    </a:lnTo>
                    <a:cubicBezTo>
                      <a:pt x="15339" y="17880"/>
                      <a:pt x="15343" y="17881"/>
                      <a:pt x="15346" y="17881"/>
                    </a:cubicBezTo>
                    <a:cubicBezTo>
                      <a:pt x="15725" y="17881"/>
                      <a:pt x="17718" y="5525"/>
                      <a:pt x="17946" y="2392"/>
                    </a:cubicBezTo>
                    <a:lnTo>
                      <a:pt x="3520" y="1"/>
                    </a:lnTo>
                    <a:close/>
                  </a:path>
                </a:pathLst>
              </a:custGeom>
              <a:solidFill>
                <a:srgbClr val="FF7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4"/>
              <p:cNvSpPr/>
              <p:nvPr/>
            </p:nvSpPr>
            <p:spPr>
              <a:xfrm>
                <a:off x="3910561" y="3032401"/>
                <a:ext cx="181576" cy="566358"/>
              </a:xfrm>
              <a:custGeom>
                <a:avLst/>
                <a:gdLst/>
                <a:ahLst/>
                <a:cxnLst/>
                <a:rect l="l" t="t" r="r" b="b"/>
                <a:pathLst>
                  <a:path w="2689" h="8387" extrusionOk="0">
                    <a:moveTo>
                      <a:pt x="924" y="0"/>
                    </a:moveTo>
                    <a:lnTo>
                      <a:pt x="0" y="4989"/>
                    </a:lnTo>
                    <a:cubicBezTo>
                      <a:pt x="0" y="4989"/>
                      <a:pt x="1214" y="8387"/>
                      <a:pt x="1236" y="8387"/>
                    </a:cubicBezTo>
                    <a:cubicBezTo>
                      <a:pt x="1237" y="8387"/>
                      <a:pt x="1237" y="8384"/>
                      <a:pt x="1235" y="8379"/>
                    </a:cubicBezTo>
                    <a:cubicBezTo>
                      <a:pt x="1188" y="8182"/>
                      <a:pt x="2688" y="5854"/>
                      <a:pt x="2688" y="5854"/>
                    </a:cubicBezTo>
                    <a:lnTo>
                      <a:pt x="2317" y="0"/>
                    </a:lnTo>
                    <a:close/>
                  </a:path>
                </a:pathLst>
              </a:custGeom>
              <a:solidFill>
                <a:srgbClr val="FFC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4"/>
              <p:cNvSpPr/>
              <p:nvPr/>
            </p:nvSpPr>
            <p:spPr>
              <a:xfrm>
                <a:off x="4140020" y="3426291"/>
                <a:ext cx="203387" cy="716000"/>
              </a:xfrm>
              <a:custGeom>
                <a:avLst/>
                <a:gdLst/>
                <a:ahLst/>
                <a:cxnLst/>
                <a:rect l="l" t="t" r="r" b="b"/>
                <a:pathLst>
                  <a:path w="3012" h="10603" extrusionOk="0">
                    <a:moveTo>
                      <a:pt x="963" y="1"/>
                    </a:moveTo>
                    <a:cubicBezTo>
                      <a:pt x="813" y="1761"/>
                      <a:pt x="316" y="7333"/>
                      <a:pt x="107" y="9259"/>
                    </a:cubicBezTo>
                    <a:cubicBezTo>
                      <a:pt x="1" y="10219"/>
                      <a:pt x="283" y="10603"/>
                      <a:pt x="642" y="10603"/>
                    </a:cubicBezTo>
                    <a:cubicBezTo>
                      <a:pt x="1005" y="10603"/>
                      <a:pt x="1446" y="10212"/>
                      <a:pt x="1646" y="9630"/>
                    </a:cubicBezTo>
                    <a:cubicBezTo>
                      <a:pt x="2444" y="7143"/>
                      <a:pt x="3012" y="509"/>
                      <a:pt x="3012" y="509"/>
                    </a:cubicBezTo>
                    <a:lnTo>
                      <a:pt x="963" y="1"/>
                    </a:lnTo>
                    <a:close/>
                  </a:path>
                </a:pathLst>
              </a:custGeom>
              <a:solidFill>
                <a:srgbClr val="FF7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4"/>
              <p:cNvSpPr/>
              <p:nvPr/>
            </p:nvSpPr>
            <p:spPr>
              <a:xfrm>
                <a:off x="3471901" y="3305821"/>
                <a:ext cx="200754" cy="757868"/>
              </a:xfrm>
              <a:custGeom>
                <a:avLst/>
                <a:gdLst/>
                <a:ahLst/>
                <a:cxnLst/>
                <a:rect l="l" t="t" r="r" b="b"/>
                <a:pathLst>
                  <a:path w="2973" h="11223" extrusionOk="0">
                    <a:moveTo>
                      <a:pt x="506" y="0"/>
                    </a:moveTo>
                    <a:cubicBezTo>
                      <a:pt x="506" y="0"/>
                      <a:pt x="107" y="8118"/>
                      <a:pt x="41" y="9650"/>
                    </a:cubicBezTo>
                    <a:cubicBezTo>
                      <a:pt x="1" y="10552"/>
                      <a:pt x="402" y="11223"/>
                      <a:pt x="874" y="11223"/>
                    </a:cubicBezTo>
                    <a:cubicBezTo>
                      <a:pt x="1201" y="11223"/>
                      <a:pt x="1563" y="10901"/>
                      <a:pt x="1835" y="10111"/>
                    </a:cubicBezTo>
                    <a:cubicBezTo>
                      <a:pt x="2498" y="8186"/>
                      <a:pt x="2972" y="355"/>
                      <a:pt x="2972" y="355"/>
                    </a:cubicBezTo>
                    <a:lnTo>
                      <a:pt x="506" y="0"/>
                    </a:lnTo>
                    <a:close/>
                  </a:path>
                </a:pathLst>
              </a:custGeom>
              <a:solidFill>
                <a:srgbClr val="FF7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4"/>
              <p:cNvSpPr/>
              <p:nvPr/>
            </p:nvSpPr>
            <p:spPr>
              <a:xfrm>
                <a:off x="4139480" y="3835914"/>
                <a:ext cx="155714" cy="312655"/>
              </a:xfrm>
              <a:custGeom>
                <a:avLst/>
                <a:gdLst/>
                <a:ahLst/>
                <a:cxnLst/>
                <a:rect l="l" t="t" r="r" b="b"/>
                <a:pathLst>
                  <a:path w="2306" h="4630" extrusionOk="0">
                    <a:moveTo>
                      <a:pt x="426" y="0"/>
                    </a:moveTo>
                    <a:cubicBezTo>
                      <a:pt x="308" y="782"/>
                      <a:pt x="213" y="1567"/>
                      <a:pt x="119" y="2348"/>
                    </a:cubicBezTo>
                    <a:cubicBezTo>
                      <a:pt x="71" y="2743"/>
                      <a:pt x="24" y="3130"/>
                      <a:pt x="0" y="3536"/>
                    </a:cubicBezTo>
                    <a:cubicBezTo>
                      <a:pt x="5" y="3639"/>
                      <a:pt x="5" y="3742"/>
                      <a:pt x="13" y="3844"/>
                    </a:cubicBezTo>
                    <a:cubicBezTo>
                      <a:pt x="36" y="3947"/>
                      <a:pt x="36" y="4053"/>
                      <a:pt x="80" y="4152"/>
                    </a:cubicBezTo>
                    <a:cubicBezTo>
                      <a:pt x="111" y="4259"/>
                      <a:pt x="166" y="4357"/>
                      <a:pt x="237" y="4444"/>
                    </a:cubicBezTo>
                    <a:cubicBezTo>
                      <a:pt x="317" y="4531"/>
                      <a:pt x="423" y="4602"/>
                      <a:pt x="545" y="4621"/>
                    </a:cubicBezTo>
                    <a:cubicBezTo>
                      <a:pt x="580" y="4627"/>
                      <a:pt x="614" y="4630"/>
                      <a:pt x="648" y="4630"/>
                    </a:cubicBezTo>
                    <a:cubicBezTo>
                      <a:pt x="848" y="4630"/>
                      <a:pt x="1027" y="4536"/>
                      <a:pt x="1169" y="4428"/>
                    </a:cubicBezTo>
                    <a:cubicBezTo>
                      <a:pt x="1339" y="4298"/>
                      <a:pt x="1465" y="4128"/>
                      <a:pt x="1572" y="3951"/>
                    </a:cubicBezTo>
                    <a:cubicBezTo>
                      <a:pt x="1681" y="3773"/>
                      <a:pt x="1745" y="3572"/>
                      <a:pt x="1796" y="3383"/>
                    </a:cubicBezTo>
                    <a:cubicBezTo>
                      <a:pt x="1852" y="3189"/>
                      <a:pt x="1899" y="2995"/>
                      <a:pt x="1938" y="2802"/>
                    </a:cubicBezTo>
                    <a:cubicBezTo>
                      <a:pt x="2108" y="2029"/>
                      <a:pt x="2222" y="1243"/>
                      <a:pt x="2306" y="458"/>
                    </a:cubicBezTo>
                    <a:lnTo>
                      <a:pt x="2306" y="458"/>
                    </a:lnTo>
                    <a:cubicBezTo>
                      <a:pt x="2144" y="1232"/>
                      <a:pt x="1989" y="2005"/>
                      <a:pt x="1792" y="2767"/>
                    </a:cubicBezTo>
                    <a:cubicBezTo>
                      <a:pt x="1681" y="3142"/>
                      <a:pt x="1607" y="3540"/>
                      <a:pt x="1417" y="3860"/>
                    </a:cubicBezTo>
                    <a:cubicBezTo>
                      <a:pt x="1319" y="4018"/>
                      <a:pt x="1200" y="4172"/>
                      <a:pt x="1054" y="4279"/>
                    </a:cubicBezTo>
                    <a:cubicBezTo>
                      <a:pt x="930" y="4369"/>
                      <a:pt x="785" y="4434"/>
                      <a:pt x="649" y="4434"/>
                    </a:cubicBezTo>
                    <a:cubicBezTo>
                      <a:pt x="626" y="4434"/>
                      <a:pt x="603" y="4432"/>
                      <a:pt x="581" y="4428"/>
                    </a:cubicBezTo>
                    <a:cubicBezTo>
                      <a:pt x="426" y="4405"/>
                      <a:pt x="317" y="4263"/>
                      <a:pt x="261" y="4093"/>
                    </a:cubicBezTo>
                    <a:cubicBezTo>
                      <a:pt x="222" y="4010"/>
                      <a:pt x="218" y="3911"/>
                      <a:pt x="198" y="3824"/>
                    </a:cubicBezTo>
                    <a:cubicBezTo>
                      <a:pt x="190" y="3729"/>
                      <a:pt x="190" y="3635"/>
                      <a:pt x="182" y="3540"/>
                    </a:cubicBezTo>
                    <a:cubicBezTo>
                      <a:pt x="194" y="3157"/>
                      <a:pt x="249" y="2758"/>
                      <a:pt x="273" y="2364"/>
                    </a:cubicBezTo>
                    <a:cubicBezTo>
                      <a:pt x="332" y="1579"/>
                      <a:pt x="391" y="789"/>
                      <a:pt x="4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4"/>
              <p:cNvSpPr/>
              <p:nvPr/>
            </p:nvSpPr>
            <p:spPr>
              <a:xfrm>
                <a:off x="3468187" y="3732461"/>
                <a:ext cx="168004" cy="337708"/>
              </a:xfrm>
              <a:custGeom>
                <a:avLst/>
                <a:gdLst/>
                <a:ahLst/>
                <a:cxnLst/>
                <a:rect l="l" t="t" r="r" b="b"/>
                <a:pathLst>
                  <a:path w="2488" h="5001" extrusionOk="0">
                    <a:moveTo>
                      <a:pt x="253" y="1"/>
                    </a:moveTo>
                    <a:lnTo>
                      <a:pt x="253" y="1"/>
                    </a:lnTo>
                    <a:cubicBezTo>
                      <a:pt x="170" y="857"/>
                      <a:pt x="111" y="1714"/>
                      <a:pt x="56" y="2574"/>
                    </a:cubicBezTo>
                    <a:cubicBezTo>
                      <a:pt x="40" y="2787"/>
                      <a:pt x="25" y="3004"/>
                      <a:pt x="16" y="3217"/>
                    </a:cubicBezTo>
                    <a:cubicBezTo>
                      <a:pt x="1" y="3430"/>
                      <a:pt x="8" y="3660"/>
                      <a:pt x="36" y="3880"/>
                    </a:cubicBezTo>
                    <a:cubicBezTo>
                      <a:pt x="79" y="4097"/>
                      <a:pt x="134" y="4319"/>
                      <a:pt x="249" y="4520"/>
                    </a:cubicBezTo>
                    <a:cubicBezTo>
                      <a:pt x="364" y="4713"/>
                      <a:pt x="529" y="4911"/>
                      <a:pt x="782" y="4982"/>
                    </a:cubicBezTo>
                    <a:cubicBezTo>
                      <a:pt x="827" y="4995"/>
                      <a:pt x="874" y="5001"/>
                      <a:pt x="921" y="5001"/>
                    </a:cubicBezTo>
                    <a:cubicBezTo>
                      <a:pt x="1000" y="5001"/>
                      <a:pt x="1080" y="4983"/>
                      <a:pt x="1153" y="4953"/>
                    </a:cubicBezTo>
                    <a:cubicBezTo>
                      <a:pt x="1216" y="4942"/>
                      <a:pt x="1263" y="4899"/>
                      <a:pt x="1315" y="4867"/>
                    </a:cubicBezTo>
                    <a:cubicBezTo>
                      <a:pt x="1369" y="4840"/>
                      <a:pt x="1409" y="4796"/>
                      <a:pt x="1449" y="4756"/>
                    </a:cubicBezTo>
                    <a:cubicBezTo>
                      <a:pt x="1622" y="4594"/>
                      <a:pt x="1725" y="4394"/>
                      <a:pt x="1824" y="4192"/>
                    </a:cubicBezTo>
                    <a:cubicBezTo>
                      <a:pt x="2009" y="3789"/>
                      <a:pt x="2112" y="3363"/>
                      <a:pt x="2187" y="2937"/>
                    </a:cubicBezTo>
                    <a:cubicBezTo>
                      <a:pt x="2337" y="2085"/>
                      <a:pt x="2424" y="1228"/>
                      <a:pt x="2487" y="368"/>
                    </a:cubicBezTo>
                    <a:lnTo>
                      <a:pt x="2487" y="368"/>
                    </a:lnTo>
                    <a:cubicBezTo>
                      <a:pt x="2345" y="1221"/>
                      <a:pt x="2214" y="2069"/>
                      <a:pt x="2037" y="2906"/>
                    </a:cubicBezTo>
                    <a:cubicBezTo>
                      <a:pt x="1943" y="3324"/>
                      <a:pt x="1843" y="3738"/>
                      <a:pt x="1662" y="4117"/>
                    </a:cubicBezTo>
                    <a:cubicBezTo>
                      <a:pt x="1567" y="4299"/>
                      <a:pt x="1464" y="4485"/>
                      <a:pt x="1318" y="4618"/>
                    </a:cubicBezTo>
                    <a:cubicBezTo>
                      <a:pt x="1207" y="4729"/>
                      <a:pt x="1069" y="4802"/>
                      <a:pt x="931" y="4802"/>
                    </a:cubicBezTo>
                    <a:cubicBezTo>
                      <a:pt x="897" y="4802"/>
                      <a:pt x="863" y="4797"/>
                      <a:pt x="830" y="4788"/>
                    </a:cubicBezTo>
                    <a:cubicBezTo>
                      <a:pt x="659" y="4745"/>
                      <a:pt x="517" y="4594"/>
                      <a:pt x="415" y="4425"/>
                    </a:cubicBezTo>
                    <a:cubicBezTo>
                      <a:pt x="312" y="4252"/>
                      <a:pt x="261" y="4050"/>
                      <a:pt x="218" y="3849"/>
                    </a:cubicBezTo>
                    <a:cubicBezTo>
                      <a:pt x="147" y="3447"/>
                      <a:pt x="209" y="3012"/>
                      <a:pt x="209" y="2582"/>
                    </a:cubicBezTo>
                    <a:cubicBezTo>
                      <a:pt x="233" y="1722"/>
                      <a:pt x="253" y="862"/>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4"/>
              <p:cNvSpPr/>
              <p:nvPr/>
            </p:nvSpPr>
            <p:spPr>
              <a:xfrm>
                <a:off x="4968856" y="4071450"/>
                <a:ext cx="1660590" cy="482691"/>
              </a:xfrm>
              <a:custGeom>
                <a:avLst/>
                <a:gdLst/>
                <a:ahLst/>
                <a:cxnLst/>
                <a:rect l="l" t="t" r="r" b="b"/>
                <a:pathLst>
                  <a:path w="24592" h="7148" extrusionOk="0">
                    <a:moveTo>
                      <a:pt x="19617" y="0"/>
                    </a:moveTo>
                    <a:cubicBezTo>
                      <a:pt x="17852" y="0"/>
                      <a:pt x="15423" y="435"/>
                      <a:pt x="15423" y="435"/>
                    </a:cubicBezTo>
                    <a:lnTo>
                      <a:pt x="2033" y="2298"/>
                    </a:lnTo>
                    <a:lnTo>
                      <a:pt x="0" y="7148"/>
                    </a:lnTo>
                    <a:cubicBezTo>
                      <a:pt x="0" y="7148"/>
                      <a:pt x="12830" y="3095"/>
                      <a:pt x="15490" y="2396"/>
                    </a:cubicBezTo>
                    <a:cubicBezTo>
                      <a:pt x="16488" y="3162"/>
                      <a:pt x="19480" y="3731"/>
                      <a:pt x="19480" y="3731"/>
                    </a:cubicBezTo>
                    <a:cubicBezTo>
                      <a:pt x="19480" y="3731"/>
                      <a:pt x="18679" y="4358"/>
                      <a:pt x="19346" y="4689"/>
                    </a:cubicBezTo>
                    <a:cubicBezTo>
                      <a:pt x="19488" y="4761"/>
                      <a:pt x="19639" y="4793"/>
                      <a:pt x="19798" y="4793"/>
                    </a:cubicBezTo>
                    <a:cubicBezTo>
                      <a:pt x="20380" y="4793"/>
                      <a:pt x="21059" y="4364"/>
                      <a:pt x="21737" y="3893"/>
                    </a:cubicBezTo>
                    <a:cubicBezTo>
                      <a:pt x="22602" y="3296"/>
                      <a:pt x="22136" y="2230"/>
                      <a:pt x="22136" y="2230"/>
                    </a:cubicBezTo>
                    <a:lnTo>
                      <a:pt x="22136" y="2230"/>
                    </a:lnTo>
                    <a:lnTo>
                      <a:pt x="22934" y="2764"/>
                    </a:lnTo>
                    <a:cubicBezTo>
                      <a:pt x="23477" y="3035"/>
                      <a:pt x="24043" y="3330"/>
                      <a:pt x="24328" y="3330"/>
                    </a:cubicBezTo>
                    <a:cubicBezTo>
                      <a:pt x="24531" y="3330"/>
                      <a:pt x="24591" y="3180"/>
                      <a:pt x="24397" y="2764"/>
                    </a:cubicBezTo>
                    <a:cubicBezTo>
                      <a:pt x="23932" y="1765"/>
                      <a:pt x="22271" y="372"/>
                      <a:pt x="20668" y="76"/>
                    </a:cubicBezTo>
                    <a:cubicBezTo>
                      <a:pt x="20374" y="22"/>
                      <a:pt x="20012" y="0"/>
                      <a:pt x="19617" y="0"/>
                    </a:cubicBezTo>
                    <a:close/>
                  </a:path>
                </a:pathLst>
              </a:custGeom>
              <a:solidFill>
                <a:srgbClr val="FFC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4"/>
              <p:cNvSpPr/>
              <p:nvPr/>
            </p:nvSpPr>
            <p:spPr>
              <a:xfrm>
                <a:off x="2841934" y="3307982"/>
                <a:ext cx="417106" cy="1098344"/>
              </a:xfrm>
              <a:custGeom>
                <a:avLst/>
                <a:gdLst/>
                <a:ahLst/>
                <a:cxnLst/>
                <a:rect l="l" t="t" r="r" b="b"/>
                <a:pathLst>
                  <a:path w="6177" h="16265" extrusionOk="0">
                    <a:moveTo>
                      <a:pt x="5624" y="0"/>
                    </a:moveTo>
                    <a:cubicBezTo>
                      <a:pt x="5624" y="0"/>
                      <a:pt x="1678" y="10680"/>
                      <a:pt x="1137" y="12740"/>
                    </a:cubicBezTo>
                    <a:cubicBezTo>
                      <a:pt x="0" y="13935"/>
                      <a:pt x="900" y="16264"/>
                      <a:pt x="900" y="16264"/>
                    </a:cubicBezTo>
                    <a:lnTo>
                      <a:pt x="6177" y="13339"/>
                    </a:lnTo>
                    <a:lnTo>
                      <a:pt x="6078" y="11307"/>
                    </a:lnTo>
                    <a:lnTo>
                      <a:pt x="5383" y="11307"/>
                    </a:lnTo>
                    <a:lnTo>
                      <a:pt x="6078" y="8134"/>
                    </a:lnTo>
                    <a:lnTo>
                      <a:pt x="5624" y="0"/>
                    </a:lnTo>
                    <a:close/>
                  </a:path>
                </a:pathLst>
              </a:custGeom>
              <a:solidFill>
                <a:srgbClr val="0923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4"/>
              <p:cNvSpPr/>
              <p:nvPr/>
            </p:nvSpPr>
            <p:spPr>
              <a:xfrm>
                <a:off x="3197130" y="3857185"/>
                <a:ext cx="62934" cy="351619"/>
              </a:xfrm>
              <a:custGeom>
                <a:avLst/>
                <a:gdLst/>
                <a:ahLst/>
                <a:cxnLst/>
                <a:rect l="l" t="t" r="r" b="b"/>
                <a:pathLst>
                  <a:path w="932" h="5207" extrusionOk="0">
                    <a:moveTo>
                      <a:pt x="818" y="1"/>
                    </a:moveTo>
                    <a:lnTo>
                      <a:pt x="818" y="1"/>
                    </a:lnTo>
                    <a:cubicBezTo>
                      <a:pt x="660" y="518"/>
                      <a:pt x="526" y="1043"/>
                      <a:pt x="392" y="1567"/>
                    </a:cubicBezTo>
                    <a:cubicBezTo>
                      <a:pt x="261" y="2097"/>
                      <a:pt x="139" y="2621"/>
                      <a:pt x="24" y="3154"/>
                    </a:cubicBezTo>
                    <a:lnTo>
                      <a:pt x="1" y="3272"/>
                    </a:lnTo>
                    <a:lnTo>
                      <a:pt x="123" y="3272"/>
                    </a:lnTo>
                    <a:cubicBezTo>
                      <a:pt x="328" y="3269"/>
                      <a:pt x="531" y="3268"/>
                      <a:pt x="736" y="3266"/>
                    </a:cubicBezTo>
                    <a:lnTo>
                      <a:pt x="736" y="3266"/>
                    </a:lnTo>
                    <a:cubicBezTo>
                      <a:pt x="753" y="3576"/>
                      <a:pt x="785" y="3882"/>
                      <a:pt x="810" y="4192"/>
                    </a:cubicBezTo>
                    <a:cubicBezTo>
                      <a:pt x="833" y="4532"/>
                      <a:pt x="873" y="4867"/>
                      <a:pt x="917" y="5206"/>
                    </a:cubicBezTo>
                    <a:cubicBezTo>
                      <a:pt x="924" y="4867"/>
                      <a:pt x="932" y="4527"/>
                      <a:pt x="924" y="4188"/>
                    </a:cubicBezTo>
                    <a:cubicBezTo>
                      <a:pt x="920" y="3849"/>
                      <a:pt x="920" y="3509"/>
                      <a:pt x="908" y="3170"/>
                    </a:cubicBezTo>
                    <a:lnTo>
                      <a:pt x="904" y="3088"/>
                    </a:lnTo>
                    <a:lnTo>
                      <a:pt x="818" y="3083"/>
                    </a:lnTo>
                    <a:cubicBezTo>
                      <a:pt x="626" y="3080"/>
                      <a:pt x="436" y="3077"/>
                      <a:pt x="244" y="3076"/>
                    </a:cubicBezTo>
                    <a:lnTo>
                      <a:pt x="244" y="3076"/>
                    </a:lnTo>
                    <a:cubicBezTo>
                      <a:pt x="353" y="2586"/>
                      <a:pt x="455" y="2096"/>
                      <a:pt x="549" y="1603"/>
                    </a:cubicBezTo>
                    <a:cubicBezTo>
                      <a:pt x="648" y="1070"/>
                      <a:pt x="747" y="538"/>
                      <a:pt x="81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4"/>
              <p:cNvSpPr/>
              <p:nvPr/>
            </p:nvSpPr>
            <p:spPr>
              <a:xfrm>
                <a:off x="2902709" y="4208734"/>
                <a:ext cx="1693812" cy="588642"/>
              </a:xfrm>
              <a:custGeom>
                <a:avLst/>
                <a:gdLst/>
                <a:ahLst/>
                <a:cxnLst/>
                <a:rect l="l" t="t" r="r" b="b"/>
                <a:pathLst>
                  <a:path w="25084" h="8717" extrusionOk="0">
                    <a:moveTo>
                      <a:pt x="5277" y="0"/>
                    </a:moveTo>
                    <a:lnTo>
                      <a:pt x="0" y="2925"/>
                    </a:lnTo>
                    <a:lnTo>
                      <a:pt x="16646" y="4492"/>
                    </a:lnTo>
                    <a:cubicBezTo>
                      <a:pt x="16646" y="4492"/>
                      <a:pt x="19768" y="8572"/>
                      <a:pt x="19874" y="8639"/>
                    </a:cubicBezTo>
                    <a:cubicBezTo>
                      <a:pt x="19936" y="8678"/>
                      <a:pt x="20490" y="8717"/>
                      <a:pt x="21100" y="8717"/>
                    </a:cubicBezTo>
                    <a:cubicBezTo>
                      <a:pt x="21547" y="8717"/>
                      <a:pt x="22024" y="8696"/>
                      <a:pt x="22361" y="8639"/>
                    </a:cubicBezTo>
                    <a:cubicBezTo>
                      <a:pt x="23158" y="8505"/>
                      <a:pt x="23632" y="7909"/>
                      <a:pt x="23632" y="7909"/>
                    </a:cubicBezTo>
                    <a:cubicBezTo>
                      <a:pt x="23632" y="7909"/>
                      <a:pt x="24277" y="8086"/>
                      <a:pt x="24707" y="8086"/>
                    </a:cubicBezTo>
                    <a:cubicBezTo>
                      <a:pt x="24922" y="8086"/>
                      <a:pt x="25084" y="8042"/>
                      <a:pt x="25084" y="7909"/>
                    </a:cubicBezTo>
                    <a:cubicBezTo>
                      <a:pt x="25084" y="7510"/>
                      <a:pt x="24022" y="6646"/>
                      <a:pt x="23024" y="5714"/>
                    </a:cubicBezTo>
                    <a:cubicBezTo>
                      <a:pt x="22029" y="4783"/>
                      <a:pt x="18331" y="2925"/>
                      <a:pt x="18331" y="2925"/>
                    </a:cubicBezTo>
                    <a:lnTo>
                      <a:pt x="5277" y="0"/>
                    </a:lnTo>
                    <a:close/>
                  </a:path>
                </a:pathLst>
              </a:custGeom>
              <a:solidFill>
                <a:srgbClr val="FFC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4"/>
              <p:cNvSpPr/>
              <p:nvPr/>
            </p:nvSpPr>
            <p:spPr>
              <a:xfrm>
                <a:off x="3521736" y="3898039"/>
                <a:ext cx="51725" cy="91163"/>
              </a:xfrm>
              <a:custGeom>
                <a:avLst/>
                <a:gdLst/>
                <a:ahLst/>
                <a:cxnLst/>
                <a:rect l="l" t="t" r="r" b="b"/>
                <a:pathLst>
                  <a:path w="766" h="1350" extrusionOk="0">
                    <a:moveTo>
                      <a:pt x="383" y="0"/>
                    </a:moveTo>
                    <a:cubicBezTo>
                      <a:pt x="170" y="0"/>
                      <a:pt x="1" y="304"/>
                      <a:pt x="1" y="674"/>
                    </a:cubicBezTo>
                    <a:cubicBezTo>
                      <a:pt x="1" y="1046"/>
                      <a:pt x="170" y="1350"/>
                      <a:pt x="383" y="1350"/>
                    </a:cubicBezTo>
                    <a:cubicBezTo>
                      <a:pt x="596" y="1350"/>
                      <a:pt x="766" y="1046"/>
                      <a:pt x="766" y="674"/>
                    </a:cubicBezTo>
                    <a:cubicBezTo>
                      <a:pt x="766" y="304"/>
                      <a:pt x="596" y="0"/>
                      <a:pt x="3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4"/>
              <p:cNvSpPr/>
              <p:nvPr/>
            </p:nvSpPr>
            <p:spPr>
              <a:xfrm>
                <a:off x="4163453" y="4018171"/>
                <a:ext cx="51792" cy="90960"/>
              </a:xfrm>
              <a:custGeom>
                <a:avLst/>
                <a:gdLst/>
                <a:ahLst/>
                <a:cxnLst/>
                <a:rect l="l" t="t" r="r" b="b"/>
                <a:pathLst>
                  <a:path w="767" h="1347" extrusionOk="0">
                    <a:moveTo>
                      <a:pt x="384" y="1"/>
                    </a:moveTo>
                    <a:cubicBezTo>
                      <a:pt x="175" y="1"/>
                      <a:pt x="0" y="301"/>
                      <a:pt x="0" y="675"/>
                    </a:cubicBezTo>
                    <a:cubicBezTo>
                      <a:pt x="0" y="1046"/>
                      <a:pt x="175" y="1347"/>
                      <a:pt x="384" y="1347"/>
                    </a:cubicBezTo>
                    <a:cubicBezTo>
                      <a:pt x="597" y="1347"/>
                      <a:pt x="767" y="1046"/>
                      <a:pt x="767" y="675"/>
                    </a:cubicBezTo>
                    <a:cubicBezTo>
                      <a:pt x="767" y="301"/>
                      <a:pt x="597" y="1"/>
                      <a:pt x="3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4"/>
              <p:cNvSpPr/>
              <p:nvPr/>
            </p:nvSpPr>
            <p:spPr>
              <a:xfrm>
                <a:off x="2976517" y="4065035"/>
                <a:ext cx="230803" cy="77117"/>
              </a:xfrm>
              <a:custGeom>
                <a:avLst/>
                <a:gdLst/>
                <a:ahLst/>
                <a:cxnLst/>
                <a:rect l="l" t="t" r="r" b="b"/>
                <a:pathLst>
                  <a:path w="3418" h="1142" extrusionOk="0">
                    <a:moveTo>
                      <a:pt x="3359" y="1"/>
                    </a:moveTo>
                    <a:lnTo>
                      <a:pt x="0" y="1141"/>
                    </a:lnTo>
                    <a:lnTo>
                      <a:pt x="3417" y="190"/>
                    </a:lnTo>
                    <a:lnTo>
                      <a:pt x="3359"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4"/>
              <p:cNvSpPr/>
              <p:nvPr/>
            </p:nvSpPr>
            <p:spPr>
              <a:xfrm>
                <a:off x="4812124" y="4186045"/>
                <a:ext cx="175161" cy="179692"/>
              </a:xfrm>
              <a:custGeom>
                <a:avLst/>
                <a:gdLst/>
                <a:ahLst/>
                <a:cxnLst/>
                <a:rect l="l" t="t" r="r" b="b"/>
                <a:pathLst>
                  <a:path w="2594" h="2661" extrusionOk="0">
                    <a:moveTo>
                      <a:pt x="2594" y="1"/>
                    </a:moveTo>
                    <a:lnTo>
                      <a:pt x="2594" y="1"/>
                    </a:lnTo>
                    <a:cubicBezTo>
                      <a:pt x="2104" y="391"/>
                      <a:pt x="1658" y="822"/>
                      <a:pt x="1224" y="1264"/>
                    </a:cubicBezTo>
                    <a:cubicBezTo>
                      <a:pt x="794" y="1706"/>
                      <a:pt x="376" y="2163"/>
                      <a:pt x="1" y="2661"/>
                    </a:cubicBezTo>
                    <a:cubicBezTo>
                      <a:pt x="490" y="2274"/>
                      <a:pt x="932" y="1844"/>
                      <a:pt x="1366" y="1402"/>
                    </a:cubicBezTo>
                    <a:cubicBezTo>
                      <a:pt x="1796" y="956"/>
                      <a:pt x="2215" y="502"/>
                      <a:pt x="259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4"/>
              <p:cNvSpPr/>
              <p:nvPr/>
            </p:nvSpPr>
            <p:spPr>
              <a:xfrm>
                <a:off x="3787458" y="3373821"/>
                <a:ext cx="171988" cy="288615"/>
              </a:xfrm>
              <a:custGeom>
                <a:avLst/>
                <a:gdLst/>
                <a:ahLst/>
                <a:cxnLst/>
                <a:rect l="l" t="t" r="r" b="b"/>
                <a:pathLst>
                  <a:path w="2547" h="4274" extrusionOk="0">
                    <a:moveTo>
                      <a:pt x="486" y="0"/>
                    </a:moveTo>
                    <a:cubicBezTo>
                      <a:pt x="375" y="683"/>
                      <a:pt x="293" y="1370"/>
                      <a:pt x="209" y="2053"/>
                    </a:cubicBezTo>
                    <a:cubicBezTo>
                      <a:pt x="135" y="2739"/>
                      <a:pt x="71" y="3426"/>
                      <a:pt x="12" y="4113"/>
                    </a:cubicBezTo>
                    <a:lnTo>
                      <a:pt x="0" y="4274"/>
                    </a:lnTo>
                    <a:lnTo>
                      <a:pt x="0" y="4274"/>
                    </a:lnTo>
                    <a:lnTo>
                      <a:pt x="146" y="4211"/>
                    </a:lnTo>
                    <a:cubicBezTo>
                      <a:pt x="549" y="4029"/>
                      <a:pt x="951" y="3840"/>
                      <a:pt x="1354" y="3650"/>
                    </a:cubicBezTo>
                    <a:cubicBezTo>
                      <a:pt x="1752" y="3461"/>
                      <a:pt x="2151" y="3264"/>
                      <a:pt x="2546" y="3058"/>
                    </a:cubicBezTo>
                    <a:lnTo>
                      <a:pt x="2546" y="3058"/>
                    </a:lnTo>
                    <a:cubicBezTo>
                      <a:pt x="2127" y="3208"/>
                      <a:pt x="1714" y="3366"/>
                      <a:pt x="1302" y="3532"/>
                    </a:cubicBezTo>
                    <a:cubicBezTo>
                      <a:pt x="938" y="3674"/>
                      <a:pt x="577" y="3820"/>
                      <a:pt x="218" y="3971"/>
                    </a:cubicBezTo>
                    <a:lnTo>
                      <a:pt x="218" y="3971"/>
                    </a:lnTo>
                    <a:cubicBezTo>
                      <a:pt x="283" y="3338"/>
                      <a:pt x="339" y="2704"/>
                      <a:pt x="383" y="2068"/>
                    </a:cubicBezTo>
                    <a:cubicBezTo>
                      <a:pt x="426" y="1381"/>
                      <a:pt x="470" y="691"/>
                      <a:pt x="486"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4"/>
              <p:cNvSpPr/>
              <p:nvPr/>
            </p:nvSpPr>
            <p:spPr>
              <a:xfrm>
                <a:off x="4026776" y="3463566"/>
                <a:ext cx="118913" cy="274637"/>
              </a:xfrm>
              <a:custGeom>
                <a:avLst/>
                <a:gdLst/>
                <a:ahLst/>
                <a:cxnLst/>
                <a:rect l="l" t="t" r="r" b="b"/>
                <a:pathLst>
                  <a:path w="1761" h="4067" extrusionOk="0">
                    <a:moveTo>
                      <a:pt x="1760" y="1"/>
                    </a:moveTo>
                    <a:lnTo>
                      <a:pt x="1760" y="1"/>
                    </a:lnTo>
                    <a:cubicBezTo>
                      <a:pt x="1646" y="309"/>
                      <a:pt x="1540" y="620"/>
                      <a:pt x="1441" y="932"/>
                    </a:cubicBezTo>
                    <a:cubicBezTo>
                      <a:pt x="1342" y="1245"/>
                      <a:pt x="1235" y="1556"/>
                      <a:pt x="1145" y="1872"/>
                    </a:cubicBezTo>
                    <a:cubicBezTo>
                      <a:pt x="983" y="2417"/>
                      <a:pt x="829" y="2964"/>
                      <a:pt x="685" y="3514"/>
                    </a:cubicBezTo>
                    <a:lnTo>
                      <a:pt x="685" y="3514"/>
                    </a:lnTo>
                    <a:cubicBezTo>
                      <a:pt x="594" y="3301"/>
                      <a:pt x="498" y="3089"/>
                      <a:pt x="407" y="2874"/>
                    </a:cubicBezTo>
                    <a:cubicBezTo>
                      <a:pt x="277" y="2582"/>
                      <a:pt x="139" y="2290"/>
                      <a:pt x="0" y="2002"/>
                    </a:cubicBezTo>
                    <a:lnTo>
                      <a:pt x="0" y="2002"/>
                    </a:lnTo>
                    <a:cubicBezTo>
                      <a:pt x="91" y="2310"/>
                      <a:pt x="190" y="2618"/>
                      <a:pt x="296" y="2917"/>
                    </a:cubicBezTo>
                    <a:cubicBezTo>
                      <a:pt x="407" y="3217"/>
                      <a:pt x="509" y="3525"/>
                      <a:pt x="624" y="3821"/>
                    </a:cubicBezTo>
                    <a:lnTo>
                      <a:pt x="715" y="4066"/>
                    </a:lnTo>
                    <a:lnTo>
                      <a:pt x="789" y="3813"/>
                    </a:lnTo>
                    <a:cubicBezTo>
                      <a:pt x="979" y="3186"/>
                      <a:pt x="1157" y="2554"/>
                      <a:pt x="1319" y="1919"/>
                    </a:cubicBezTo>
                    <a:cubicBezTo>
                      <a:pt x="1405" y="1604"/>
                      <a:pt x="1476" y="1283"/>
                      <a:pt x="1551" y="964"/>
                    </a:cubicBezTo>
                    <a:cubicBezTo>
                      <a:pt x="1630" y="644"/>
                      <a:pt x="1698" y="325"/>
                      <a:pt x="176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4"/>
              <p:cNvSpPr/>
              <p:nvPr/>
            </p:nvSpPr>
            <p:spPr>
              <a:xfrm>
                <a:off x="4291958" y="2884786"/>
                <a:ext cx="114321" cy="233242"/>
              </a:xfrm>
              <a:custGeom>
                <a:avLst/>
                <a:gdLst/>
                <a:ahLst/>
                <a:cxnLst/>
                <a:rect l="l" t="t" r="r" b="b"/>
                <a:pathLst>
                  <a:path w="1693" h="3454" extrusionOk="0">
                    <a:moveTo>
                      <a:pt x="48" y="0"/>
                    </a:moveTo>
                    <a:lnTo>
                      <a:pt x="48" y="0"/>
                    </a:lnTo>
                    <a:cubicBezTo>
                      <a:pt x="435" y="419"/>
                      <a:pt x="842" y="819"/>
                      <a:pt x="1245" y="1218"/>
                    </a:cubicBezTo>
                    <a:lnTo>
                      <a:pt x="1245" y="1218"/>
                    </a:lnTo>
                    <a:cubicBezTo>
                      <a:pt x="1309" y="1902"/>
                      <a:pt x="1391" y="2587"/>
                      <a:pt x="1479" y="3267"/>
                    </a:cubicBezTo>
                    <a:lnTo>
                      <a:pt x="1479" y="3267"/>
                    </a:lnTo>
                    <a:cubicBezTo>
                      <a:pt x="1381" y="3272"/>
                      <a:pt x="1281" y="3274"/>
                      <a:pt x="1181" y="3274"/>
                    </a:cubicBezTo>
                    <a:cubicBezTo>
                      <a:pt x="1114" y="3274"/>
                      <a:pt x="1046" y="3273"/>
                      <a:pt x="979" y="3272"/>
                    </a:cubicBezTo>
                    <a:cubicBezTo>
                      <a:pt x="778" y="3264"/>
                      <a:pt x="576" y="3252"/>
                      <a:pt x="387" y="3197"/>
                    </a:cubicBezTo>
                    <a:cubicBezTo>
                      <a:pt x="296" y="3173"/>
                      <a:pt x="205" y="3133"/>
                      <a:pt x="146" y="3075"/>
                    </a:cubicBezTo>
                    <a:cubicBezTo>
                      <a:pt x="115" y="3043"/>
                      <a:pt x="99" y="3007"/>
                      <a:pt x="95" y="2968"/>
                    </a:cubicBezTo>
                    <a:cubicBezTo>
                      <a:pt x="95" y="2925"/>
                      <a:pt x="95" y="2873"/>
                      <a:pt x="106" y="2830"/>
                    </a:cubicBezTo>
                    <a:cubicBezTo>
                      <a:pt x="122" y="2739"/>
                      <a:pt x="197" y="2672"/>
                      <a:pt x="292" y="2652"/>
                    </a:cubicBezTo>
                    <a:cubicBezTo>
                      <a:pt x="324" y="2645"/>
                      <a:pt x="358" y="2642"/>
                      <a:pt x="392" y="2642"/>
                    </a:cubicBezTo>
                    <a:cubicBezTo>
                      <a:pt x="458" y="2642"/>
                      <a:pt x="527" y="2654"/>
                      <a:pt x="592" y="2672"/>
                    </a:cubicBezTo>
                    <a:cubicBezTo>
                      <a:pt x="508" y="2633"/>
                      <a:pt x="417" y="2607"/>
                      <a:pt x="324" y="2607"/>
                    </a:cubicBezTo>
                    <a:cubicBezTo>
                      <a:pt x="312" y="2607"/>
                      <a:pt x="300" y="2608"/>
                      <a:pt x="288" y="2609"/>
                    </a:cubicBezTo>
                    <a:cubicBezTo>
                      <a:pt x="177" y="2617"/>
                      <a:pt x="68" y="2696"/>
                      <a:pt x="32" y="2807"/>
                    </a:cubicBezTo>
                    <a:cubicBezTo>
                      <a:pt x="12" y="2862"/>
                      <a:pt x="4" y="2913"/>
                      <a:pt x="4" y="2972"/>
                    </a:cubicBezTo>
                    <a:cubicBezTo>
                      <a:pt x="0" y="3035"/>
                      <a:pt x="24" y="3098"/>
                      <a:pt x="63" y="3146"/>
                    </a:cubicBezTo>
                    <a:cubicBezTo>
                      <a:pt x="146" y="3237"/>
                      <a:pt x="248" y="3284"/>
                      <a:pt x="352" y="3319"/>
                    </a:cubicBezTo>
                    <a:cubicBezTo>
                      <a:pt x="552" y="3390"/>
                      <a:pt x="762" y="3422"/>
                      <a:pt x="971" y="3437"/>
                    </a:cubicBezTo>
                    <a:cubicBezTo>
                      <a:pt x="1108" y="3448"/>
                      <a:pt x="1248" y="3453"/>
                      <a:pt x="1388" y="3453"/>
                    </a:cubicBezTo>
                    <a:cubicBezTo>
                      <a:pt x="1457" y="3453"/>
                      <a:pt x="1526" y="3452"/>
                      <a:pt x="1594" y="3450"/>
                    </a:cubicBezTo>
                    <a:lnTo>
                      <a:pt x="1693" y="3446"/>
                    </a:lnTo>
                    <a:lnTo>
                      <a:pt x="1681" y="3343"/>
                    </a:lnTo>
                    <a:cubicBezTo>
                      <a:pt x="1602" y="2617"/>
                      <a:pt x="1512" y="1894"/>
                      <a:pt x="1401" y="1173"/>
                    </a:cubicBezTo>
                    <a:lnTo>
                      <a:pt x="1397" y="1141"/>
                    </a:lnTo>
                    <a:lnTo>
                      <a:pt x="1377" y="1121"/>
                    </a:lnTo>
                    <a:cubicBezTo>
                      <a:pt x="939" y="742"/>
                      <a:pt x="505" y="359"/>
                      <a:pt x="48" y="0"/>
                    </a:cubicBezTo>
                    <a:close/>
                  </a:path>
                </a:pathLst>
              </a:custGeom>
              <a:solidFill>
                <a:srgbClr val="CE8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4"/>
              <p:cNvSpPr/>
              <p:nvPr/>
            </p:nvSpPr>
            <p:spPr>
              <a:xfrm>
                <a:off x="4145625" y="3075281"/>
                <a:ext cx="137009" cy="111219"/>
              </a:xfrm>
              <a:custGeom>
                <a:avLst/>
                <a:gdLst/>
                <a:ahLst/>
                <a:cxnLst/>
                <a:rect l="l" t="t" r="r" b="b"/>
                <a:pathLst>
                  <a:path w="2029" h="1647" extrusionOk="0">
                    <a:moveTo>
                      <a:pt x="0" y="1"/>
                    </a:moveTo>
                    <a:lnTo>
                      <a:pt x="0" y="1"/>
                    </a:lnTo>
                    <a:cubicBezTo>
                      <a:pt x="20" y="123"/>
                      <a:pt x="51" y="241"/>
                      <a:pt x="80" y="364"/>
                    </a:cubicBezTo>
                    <a:cubicBezTo>
                      <a:pt x="111" y="483"/>
                      <a:pt x="162" y="596"/>
                      <a:pt x="210" y="711"/>
                    </a:cubicBezTo>
                    <a:cubicBezTo>
                      <a:pt x="253" y="829"/>
                      <a:pt x="324" y="933"/>
                      <a:pt x="383" y="1043"/>
                    </a:cubicBezTo>
                    <a:cubicBezTo>
                      <a:pt x="419" y="1098"/>
                      <a:pt x="462" y="1146"/>
                      <a:pt x="501" y="1197"/>
                    </a:cubicBezTo>
                    <a:cubicBezTo>
                      <a:pt x="541" y="1244"/>
                      <a:pt x="581" y="1295"/>
                      <a:pt x="632" y="1339"/>
                    </a:cubicBezTo>
                    <a:cubicBezTo>
                      <a:pt x="811" y="1514"/>
                      <a:pt x="1063" y="1647"/>
                      <a:pt x="1327" y="1647"/>
                    </a:cubicBezTo>
                    <a:cubicBezTo>
                      <a:pt x="1331" y="1647"/>
                      <a:pt x="1335" y="1647"/>
                      <a:pt x="1339" y="1647"/>
                    </a:cubicBezTo>
                    <a:cubicBezTo>
                      <a:pt x="1343" y="1647"/>
                      <a:pt x="1347" y="1647"/>
                      <a:pt x="1352" y="1647"/>
                    </a:cubicBezTo>
                    <a:cubicBezTo>
                      <a:pt x="1611" y="1647"/>
                      <a:pt x="1854" y="1537"/>
                      <a:pt x="2029" y="1367"/>
                    </a:cubicBezTo>
                    <a:lnTo>
                      <a:pt x="2029" y="1367"/>
                    </a:lnTo>
                    <a:cubicBezTo>
                      <a:pt x="1850" y="1453"/>
                      <a:pt x="1657" y="1500"/>
                      <a:pt x="1472" y="1500"/>
                    </a:cubicBezTo>
                    <a:cubicBezTo>
                      <a:pt x="1430" y="1500"/>
                      <a:pt x="1387" y="1498"/>
                      <a:pt x="1346" y="1492"/>
                    </a:cubicBezTo>
                    <a:cubicBezTo>
                      <a:pt x="1125" y="1465"/>
                      <a:pt x="927" y="1350"/>
                      <a:pt x="766" y="1193"/>
                    </a:cubicBezTo>
                    <a:cubicBezTo>
                      <a:pt x="679" y="1122"/>
                      <a:pt x="616" y="1023"/>
                      <a:pt x="537" y="937"/>
                    </a:cubicBezTo>
                    <a:cubicBezTo>
                      <a:pt x="478" y="838"/>
                      <a:pt x="403" y="743"/>
                      <a:pt x="348" y="640"/>
                    </a:cubicBezTo>
                    <a:cubicBezTo>
                      <a:pt x="293" y="534"/>
                      <a:pt x="222" y="435"/>
                      <a:pt x="170" y="325"/>
                    </a:cubicBezTo>
                    <a:cubicBezTo>
                      <a:pt x="119" y="218"/>
                      <a:pt x="64" y="108"/>
                      <a:pt x="0" y="1"/>
                    </a:cubicBezTo>
                    <a:close/>
                  </a:path>
                </a:pathLst>
              </a:custGeom>
              <a:solidFill>
                <a:srgbClr val="CE8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4"/>
              <p:cNvSpPr/>
              <p:nvPr/>
            </p:nvSpPr>
            <p:spPr>
              <a:xfrm>
                <a:off x="4091806" y="2700097"/>
                <a:ext cx="122356" cy="77590"/>
              </a:xfrm>
              <a:custGeom>
                <a:avLst/>
                <a:gdLst/>
                <a:ahLst/>
                <a:cxnLst/>
                <a:rect l="l" t="t" r="r" b="b"/>
                <a:pathLst>
                  <a:path w="1812" h="1149" extrusionOk="0">
                    <a:moveTo>
                      <a:pt x="1808" y="1"/>
                    </a:moveTo>
                    <a:cubicBezTo>
                      <a:pt x="1768" y="1"/>
                      <a:pt x="848" y="20"/>
                      <a:pt x="1" y="865"/>
                    </a:cubicBezTo>
                    <a:lnTo>
                      <a:pt x="280" y="1149"/>
                    </a:lnTo>
                    <a:cubicBezTo>
                      <a:pt x="1010" y="422"/>
                      <a:pt x="1804" y="399"/>
                      <a:pt x="1812" y="399"/>
                    </a:cubicBezTo>
                    <a:lnTo>
                      <a:pt x="1808" y="1"/>
                    </a:lnTo>
                    <a:close/>
                  </a:path>
                </a:pathLst>
              </a:custGeom>
              <a:solidFill>
                <a:srgbClr val="0923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4"/>
              <p:cNvSpPr/>
              <p:nvPr/>
            </p:nvSpPr>
            <p:spPr>
              <a:xfrm>
                <a:off x="4312486" y="2699422"/>
                <a:ext cx="107703" cy="49498"/>
              </a:xfrm>
              <a:custGeom>
                <a:avLst/>
                <a:gdLst/>
                <a:ahLst/>
                <a:cxnLst/>
                <a:rect l="l" t="t" r="r" b="b"/>
                <a:pathLst>
                  <a:path w="1595" h="733" extrusionOk="0">
                    <a:moveTo>
                      <a:pt x="216" y="1"/>
                    </a:moveTo>
                    <a:cubicBezTo>
                      <a:pt x="91" y="1"/>
                      <a:pt x="10" y="9"/>
                      <a:pt x="0" y="11"/>
                    </a:cubicBezTo>
                    <a:lnTo>
                      <a:pt x="43" y="409"/>
                    </a:lnTo>
                    <a:cubicBezTo>
                      <a:pt x="45" y="407"/>
                      <a:pt x="109" y="401"/>
                      <a:pt x="211" y="401"/>
                    </a:cubicBezTo>
                    <a:cubicBezTo>
                      <a:pt x="469" y="401"/>
                      <a:pt x="972" y="444"/>
                      <a:pt x="1354" y="732"/>
                    </a:cubicBezTo>
                    <a:lnTo>
                      <a:pt x="1594" y="413"/>
                    </a:lnTo>
                    <a:cubicBezTo>
                      <a:pt x="1121" y="55"/>
                      <a:pt x="529" y="1"/>
                      <a:pt x="216" y="1"/>
                    </a:cubicBezTo>
                    <a:close/>
                  </a:path>
                </a:pathLst>
              </a:custGeom>
              <a:solidFill>
                <a:srgbClr val="0923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4"/>
              <p:cNvSpPr/>
              <p:nvPr/>
            </p:nvSpPr>
            <p:spPr>
              <a:xfrm>
                <a:off x="4214098" y="2830899"/>
                <a:ext cx="30454" cy="53955"/>
              </a:xfrm>
              <a:custGeom>
                <a:avLst/>
                <a:gdLst/>
                <a:ahLst/>
                <a:cxnLst/>
                <a:rect l="l" t="t" r="r" b="b"/>
                <a:pathLst>
                  <a:path w="451" h="799" extrusionOk="0">
                    <a:moveTo>
                      <a:pt x="226" y="1"/>
                    </a:moveTo>
                    <a:cubicBezTo>
                      <a:pt x="99" y="1"/>
                      <a:pt x="1" y="179"/>
                      <a:pt x="1" y="399"/>
                    </a:cubicBezTo>
                    <a:cubicBezTo>
                      <a:pt x="1" y="616"/>
                      <a:pt x="99" y="798"/>
                      <a:pt x="226" y="798"/>
                    </a:cubicBezTo>
                    <a:cubicBezTo>
                      <a:pt x="348" y="798"/>
                      <a:pt x="450" y="616"/>
                      <a:pt x="450" y="399"/>
                    </a:cubicBezTo>
                    <a:cubicBezTo>
                      <a:pt x="450" y="179"/>
                      <a:pt x="348" y="1"/>
                      <a:pt x="226" y="1"/>
                    </a:cubicBezTo>
                    <a:close/>
                  </a:path>
                </a:pathLst>
              </a:custGeom>
              <a:solidFill>
                <a:srgbClr val="0923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4347668" y="2821917"/>
                <a:ext cx="30657" cy="53820"/>
              </a:xfrm>
              <a:custGeom>
                <a:avLst/>
                <a:gdLst/>
                <a:ahLst/>
                <a:cxnLst/>
                <a:rect l="l" t="t" r="r" b="b"/>
                <a:pathLst>
                  <a:path w="454" h="797" extrusionOk="0">
                    <a:moveTo>
                      <a:pt x="225" y="0"/>
                    </a:moveTo>
                    <a:cubicBezTo>
                      <a:pt x="103" y="0"/>
                      <a:pt x="0" y="177"/>
                      <a:pt x="0" y="399"/>
                    </a:cubicBezTo>
                    <a:cubicBezTo>
                      <a:pt x="0" y="620"/>
                      <a:pt x="103" y="797"/>
                      <a:pt x="225" y="797"/>
                    </a:cubicBezTo>
                    <a:cubicBezTo>
                      <a:pt x="351" y="797"/>
                      <a:pt x="454" y="620"/>
                      <a:pt x="454" y="399"/>
                    </a:cubicBezTo>
                    <a:cubicBezTo>
                      <a:pt x="454" y="177"/>
                      <a:pt x="351" y="0"/>
                      <a:pt x="225" y="0"/>
                    </a:cubicBezTo>
                    <a:close/>
                  </a:path>
                </a:pathLst>
              </a:custGeom>
              <a:solidFill>
                <a:srgbClr val="0923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4"/>
              <p:cNvSpPr/>
              <p:nvPr/>
            </p:nvSpPr>
            <p:spPr>
              <a:xfrm>
                <a:off x="3831419" y="2909973"/>
                <a:ext cx="137009" cy="69081"/>
              </a:xfrm>
              <a:custGeom>
                <a:avLst/>
                <a:gdLst/>
                <a:ahLst/>
                <a:cxnLst/>
                <a:rect l="l" t="t" r="r" b="b"/>
                <a:pathLst>
                  <a:path w="2029" h="1023" extrusionOk="0">
                    <a:moveTo>
                      <a:pt x="1053" y="0"/>
                    </a:moveTo>
                    <a:cubicBezTo>
                      <a:pt x="942" y="0"/>
                      <a:pt x="830" y="21"/>
                      <a:pt x="726" y="61"/>
                    </a:cubicBezTo>
                    <a:cubicBezTo>
                      <a:pt x="553" y="124"/>
                      <a:pt x="407" y="239"/>
                      <a:pt x="285" y="365"/>
                    </a:cubicBezTo>
                    <a:cubicBezTo>
                      <a:pt x="163" y="496"/>
                      <a:pt x="68" y="645"/>
                      <a:pt x="1" y="807"/>
                    </a:cubicBezTo>
                    <a:cubicBezTo>
                      <a:pt x="95" y="661"/>
                      <a:pt x="210" y="531"/>
                      <a:pt x="332" y="416"/>
                    </a:cubicBezTo>
                    <a:cubicBezTo>
                      <a:pt x="458" y="302"/>
                      <a:pt x="604" y="215"/>
                      <a:pt x="762" y="164"/>
                    </a:cubicBezTo>
                    <a:cubicBezTo>
                      <a:pt x="852" y="134"/>
                      <a:pt x="946" y="118"/>
                      <a:pt x="1040" y="118"/>
                    </a:cubicBezTo>
                    <a:cubicBezTo>
                      <a:pt x="1108" y="118"/>
                      <a:pt x="1176" y="126"/>
                      <a:pt x="1243" y="144"/>
                    </a:cubicBezTo>
                    <a:cubicBezTo>
                      <a:pt x="1323" y="152"/>
                      <a:pt x="1398" y="192"/>
                      <a:pt x="1476" y="219"/>
                    </a:cubicBezTo>
                    <a:cubicBezTo>
                      <a:pt x="1533" y="243"/>
                      <a:pt x="1587" y="276"/>
                      <a:pt x="1643" y="306"/>
                    </a:cubicBezTo>
                    <a:lnTo>
                      <a:pt x="1643" y="306"/>
                    </a:lnTo>
                    <a:cubicBezTo>
                      <a:pt x="1598" y="360"/>
                      <a:pt x="1560" y="422"/>
                      <a:pt x="1540" y="492"/>
                    </a:cubicBezTo>
                    <a:cubicBezTo>
                      <a:pt x="1516" y="587"/>
                      <a:pt x="1528" y="689"/>
                      <a:pt x="1575" y="771"/>
                    </a:cubicBezTo>
                    <a:cubicBezTo>
                      <a:pt x="1659" y="929"/>
                      <a:pt x="1828" y="1022"/>
                      <a:pt x="1990" y="1022"/>
                    </a:cubicBezTo>
                    <a:cubicBezTo>
                      <a:pt x="2003" y="1022"/>
                      <a:pt x="2016" y="1022"/>
                      <a:pt x="2029" y="1020"/>
                    </a:cubicBezTo>
                    <a:cubicBezTo>
                      <a:pt x="1851" y="1004"/>
                      <a:pt x="1702" y="890"/>
                      <a:pt x="1638" y="744"/>
                    </a:cubicBezTo>
                    <a:cubicBezTo>
                      <a:pt x="1607" y="669"/>
                      <a:pt x="1602" y="590"/>
                      <a:pt x="1631" y="519"/>
                    </a:cubicBezTo>
                    <a:cubicBezTo>
                      <a:pt x="1654" y="448"/>
                      <a:pt x="1706" y="385"/>
                      <a:pt x="1764" y="330"/>
                    </a:cubicBezTo>
                    <a:lnTo>
                      <a:pt x="1816" y="283"/>
                    </a:lnTo>
                    <a:lnTo>
                      <a:pt x="1757" y="247"/>
                    </a:lnTo>
                    <a:cubicBezTo>
                      <a:pt x="1607" y="148"/>
                      <a:pt x="1449" y="61"/>
                      <a:pt x="1267" y="26"/>
                    </a:cubicBezTo>
                    <a:cubicBezTo>
                      <a:pt x="1198" y="9"/>
                      <a:pt x="1126" y="0"/>
                      <a:pt x="1053" y="0"/>
                    </a:cubicBezTo>
                    <a:close/>
                  </a:path>
                </a:pathLst>
              </a:custGeom>
              <a:solidFill>
                <a:srgbClr val="CE8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4"/>
              <p:cNvSpPr/>
              <p:nvPr/>
            </p:nvSpPr>
            <p:spPr>
              <a:xfrm>
                <a:off x="3988421" y="3055361"/>
                <a:ext cx="88256" cy="126345"/>
              </a:xfrm>
              <a:custGeom>
                <a:avLst/>
                <a:gdLst/>
                <a:ahLst/>
                <a:cxnLst/>
                <a:rect l="l" t="t" r="r" b="b"/>
                <a:pathLst>
                  <a:path w="1307" h="1871" extrusionOk="0">
                    <a:moveTo>
                      <a:pt x="0" y="0"/>
                    </a:moveTo>
                    <a:lnTo>
                      <a:pt x="0" y="0"/>
                    </a:lnTo>
                    <a:cubicBezTo>
                      <a:pt x="182" y="336"/>
                      <a:pt x="390" y="655"/>
                      <a:pt x="603" y="967"/>
                    </a:cubicBezTo>
                    <a:cubicBezTo>
                      <a:pt x="714" y="1124"/>
                      <a:pt x="825" y="1279"/>
                      <a:pt x="943" y="1429"/>
                    </a:cubicBezTo>
                    <a:cubicBezTo>
                      <a:pt x="1058" y="1578"/>
                      <a:pt x="1176" y="1729"/>
                      <a:pt x="1306" y="1871"/>
                    </a:cubicBezTo>
                    <a:cubicBezTo>
                      <a:pt x="1215" y="1697"/>
                      <a:pt x="1117" y="1536"/>
                      <a:pt x="1018" y="1374"/>
                    </a:cubicBezTo>
                    <a:cubicBezTo>
                      <a:pt x="916" y="1212"/>
                      <a:pt x="809" y="1057"/>
                      <a:pt x="703" y="900"/>
                    </a:cubicBezTo>
                    <a:cubicBezTo>
                      <a:pt x="481" y="588"/>
                      <a:pt x="257" y="284"/>
                      <a:pt x="0" y="0"/>
                    </a:cubicBezTo>
                    <a:close/>
                  </a:path>
                </a:pathLst>
              </a:custGeom>
              <a:solidFill>
                <a:srgbClr val="CE8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4"/>
              <p:cNvSpPr/>
              <p:nvPr/>
            </p:nvSpPr>
            <p:spPr>
              <a:xfrm>
                <a:off x="6133710" y="4109063"/>
                <a:ext cx="289482" cy="149170"/>
              </a:xfrm>
              <a:custGeom>
                <a:avLst/>
                <a:gdLst/>
                <a:ahLst/>
                <a:cxnLst/>
                <a:rect l="l" t="t" r="r" b="b"/>
                <a:pathLst>
                  <a:path w="4287" h="2209" extrusionOk="0">
                    <a:moveTo>
                      <a:pt x="1863" y="1"/>
                    </a:moveTo>
                    <a:lnTo>
                      <a:pt x="1863" y="1"/>
                    </a:lnTo>
                    <a:cubicBezTo>
                      <a:pt x="2281" y="87"/>
                      <a:pt x="2691" y="201"/>
                      <a:pt x="3094" y="336"/>
                    </a:cubicBezTo>
                    <a:cubicBezTo>
                      <a:pt x="3296" y="403"/>
                      <a:pt x="3493" y="478"/>
                      <a:pt x="3686" y="565"/>
                    </a:cubicBezTo>
                    <a:cubicBezTo>
                      <a:pt x="3781" y="608"/>
                      <a:pt x="3872" y="655"/>
                      <a:pt x="3955" y="711"/>
                    </a:cubicBezTo>
                    <a:cubicBezTo>
                      <a:pt x="4037" y="766"/>
                      <a:pt x="4121" y="837"/>
                      <a:pt x="4140" y="912"/>
                    </a:cubicBezTo>
                    <a:cubicBezTo>
                      <a:pt x="4163" y="983"/>
                      <a:pt x="4112" y="1050"/>
                      <a:pt x="4030" y="1101"/>
                    </a:cubicBezTo>
                    <a:cubicBezTo>
                      <a:pt x="3950" y="1149"/>
                      <a:pt x="3852" y="1176"/>
                      <a:pt x="3753" y="1196"/>
                    </a:cubicBezTo>
                    <a:cubicBezTo>
                      <a:pt x="3552" y="1228"/>
                      <a:pt x="3335" y="1228"/>
                      <a:pt x="3126" y="1236"/>
                    </a:cubicBezTo>
                    <a:cubicBezTo>
                      <a:pt x="3018" y="1238"/>
                      <a:pt x="2910" y="1239"/>
                      <a:pt x="2801" y="1239"/>
                    </a:cubicBezTo>
                    <a:cubicBezTo>
                      <a:pt x="2486" y="1239"/>
                      <a:pt x="2169" y="1231"/>
                      <a:pt x="1855" y="1216"/>
                    </a:cubicBezTo>
                    <a:lnTo>
                      <a:pt x="1808" y="1216"/>
                    </a:lnTo>
                    <a:lnTo>
                      <a:pt x="1792" y="1259"/>
                    </a:lnTo>
                    <a:cubicBezTo>
                      <a:pt x="1737" y="1418"/>
                      <a:pt x="1642" y="1579"/>
                      <a:pt x="1520" y="1709"/>
                    </a:cubicBezTo>
                    <a:cubicBezTo>
                      <a:pt x="1398" y="1839"/>
                      <a:pt x="1247" y="1942"/>
                      <a:pt x="1081" y="2017"/>
                    </a:cubicBezTo>
                    <a:cubicBezTo>
                      <a:pt x="916" y="2092"/>
                      <a:pt x="738" y="2136"/>
                      <a:pt x="557" y="2163"/>
                    </a:cubicBezTo>
                    <a:cubicBezTo>
                      <a:pt x="466" y="2175"/>
                      <a:pt x="371" y="2175"/>
                      <a:pt x="280" y="2183"/>
                    </a:cubicBezTo>
                    <a:lnTo>
                      <a:pt x="1" y="2175"/>
                    </a:lnTo>
                    <a:lnTo>
                      <a:pt x="280" y="2207"/>
                    </a:lnTo>
                    <a:cubicBezTo>
                      <a:pt x="341" y="2207"/>
                      <a:pt x="403" y="2208"/>
                      <a:pt x="466" y="2208"/>
                    </a:cubicBezTo>
                    <a:cubicBezTo>
                      <a:pt x="497" y="2208"/>
                      <a:pt x="529" y="2208"/>
                      <a:pt x="560" y="2207"/>
                    </a:cubicBezTo>
                    <a:cubicBezTo>
                      <a:pt x="746" y="2190"/>
                      <a:pt x="935" y="2159"/>
                      <a:pt x="1114" y="2088"/>
                    </a:cubicBezTo>
                    <a:cubicBezTo>
                      <a:pt x="1287" y="2017"/>
                      <a:pt x="1453" y="1915"/>
                      <a:pt x="1591" y="1777"/>
                    </a:cubicBezTo>
                    <a:cubicBezTo>
                      <a:pt x="1718" y="1653"/>
                      <a:pt x="1824" y="1509"/>
                      <a:pt x="1890" y="1337"/>
                    </a:cubicBezTo>
                    <a:lnTo>
                      <a:pt x="1890" y="1337"/>
                    </a:lnTo>
                    <a:cubicBezTo>
                      <a:pt x="2302" y="1359"/>
                      <a:pt x="2714" y="1374"/>
                      <a:pt x="3130" y="1374"/>
                    </a:cubicBezTo>
                    <a:cubicBezTo>
                      <a:pt x="3343" y="1370"/>
                      <a:pt x="3556" y="1362"/>
                      <a:pt x="3777" y="1327"/>
                    </a:cubicBezTo>
                    <a:cubicBezTo>
                      <a:pt x="3888" y="1303"/>
                      <a:pt x="3994" y="1271"/>
                      <a:pt x="4097" y="1208"/>
                    </a:cubicBezTo>
                    <a:cubicBezTo>
                      <a:pt x="4148" y="1181"/>
                      <a:pt x="4199" y="1137"/>
                      <a:pt x="4234" y="1081"/>
                    </a:cubicBezTo>
                    <a:cubicBezTo>
                      <a:pt x="4267" y="1023"/>
                      <a:pt x="4287" y="939"/>
                      <a:pt x="4258" y="877"/>
                    </a:cubicBezTo>
                    <a:cubicBezTo>
                      <a:pt x="4215" y="746"/>
                      <a:pt x="4112" y="675"/>
                      <a:pt x="4021" y="612"/>
                    </a:cubicBezTo>
                    <a:cubicBezTo>
                      <a:pt x="3931" y="549"/>
                      <a:pt x="3828" y="505"/>
                      <a:pt x="3730" y="462"/>
                    </a:cubicBezTo>
                    <a:cubicBezTo>
                      <a:pt x="3529" y="383"/>
                      <a:pt x="3323" y="316"/>
                      <a:pt x="3118" y="257"/>
                    </a:cubicBezTo>
                    <a:cubicBezTo>
                      <a:pt x="2708" y="134"/>
                      <a:pt x="2289" y="52"/>
                      <a:pt x="1863" y="1"/>
                    </a:cubicBezTo>
                    <a:close/>
                  </a:path>
                </a:pathLst>
              </a:custGeom>
              <a:solidFill>
                <a:srgbClr val="CE8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4"/>
              <p:cNvSpPr/>
              <p:nvPr/>
            </p:nvSpPr>
            <p:spPr>
              <a:xfrm>
                <a:off x="6305095" y="4222037"/>
                <a:ext cx="107906" cy="137622"/>
              </a:xfrm>
              <a:custGeom>
                <a:avLst/>
                <a:gdLst/>
                <a:ahLst/>
                <a:cxnLst/>
                <a:rect l="l" t="t" r="r" b="b"/>
                <a:pathLst>
                  <a:path w="1598" h="2038" extrusionOk="0">
                    <a:moveTo>
                      <a:pt x="762" y="0"/>
                    </a:moveTo>
                    <a:lnTo>
                      <a:pt x="762" y="0"/>
                    </a:lnTo>
                    <a:cubicBezTo>
                      <a:pt x="937" y="243"/>
                      <a:pt x="1123" y="479"/>
                      <a:pt x="1311" y="713"/>
                    </a:cubicBezTo>
                    <a:lnTo>
                      <a:pt x="1311" y="713"/>
                    </a:lnTo>
                    <a:cubicBezTo>
                      <a:pt x="1247" y="702"/>
                      <a:pt x="1183" y="697"/>
                      <a:pt x="1119" y="697"/>
                    </a:cubicBezTo>
                    <a:cubicBezTo>
                      <a:pt x="942" y="697"/>
                      <a:pt x="766" y="737"/>
                      <a:pt x="603" y="814"/>
                    </a:cubicBezTo>
                    <a:cubicBezTo>
                      <a:pt x="332" y="944"/>
                      <a:pt x="142" y="1180"/>
                      <a:pt x="31" y="1461"/>
                    </a:cubicBezTo>
                    <a:cubicBezTo>
                      <a:pt x="8" y="1536"/>
                      <a:pt x="0" y="1627"/>
                      <a:pt x="31" y="1705"/>
                    </a:cubicBezTo>
                    <a:cubicBezTo>
                      <a:pt x="63" y="1789"/>
                      <a:pt x="126" y="1847"/>
                      <a:pt x="189" y="1891"/>
                    </a:cubicBezTo>
                    <a:cubicBezTo>
                      <a:pt x="323" y="1970"/>
                      <a:pt x="470" y="1998"/>
                      <a:pt x="607" y="2018"/>
                    </a:cubicBezTo>
                    <a:cubicBezTo>
                      <a:pt x="716" y="2031"/>
                      <a:pt x="825" y="2037"/>
                      <a:pt x="932" y="2037"/>
                    </a:cubicBezTo>
                    <a:cubicBezTo>
                      <a:pt x="1106" y="2037"/>
                      <a:pt x="1278" y="2022"/>
                      <a:pt x="1448" y="1998"/>
                    </a:cubicBezTo>
                    <a:cubicBezTo>
                      <a:pt x="1168" y="1998"/>
                      <a:pt x="891" y="1982"/>
                      <a:pt x="623" y="1931"/>
                    </a:cubicBezTo>
                    <a:cubicBezTo>
                      <a:pt x="489" y="1903"/>
                      <a:pt x="355" y="1863"/>
                      <a:pt x="257" y="1792"/>
                    </a:cubicBezTo>
                    <a:cubicBezTo>
                      <a:pt x="146" y="1725"/>
                      <a:pt x="110" y="1615"/>
                      <a:pt x="150" y="1501"/>
                    </a:cubicBezTo>
                    <a:cubicBezTo>
                      <a:pt x="248" y="1271"/>
                      <a:pt x="438" y="1051"/>
                      <a:pt x="663" y="932"/>
                    </a:cubicBezTo>
                    <a:cubicBezTo>
                      <a:pt x="813" y="854"/>
                      <a:pt x="985" y="819"/>
                      <a:pt x="1155" y="819"/>
                    </a:cubicBezTo>
                    <a:cubicBezTo>
                      <a:pt x="1249" y="819"/>
                      <a:pt x="1343" y="829"/>
                      <a:pt x="1432" y="849"/>
                    </a:cubicBezTo>
                    <a:lnTo>
                      <a:pt x="1598" y="885"/>
                    </a:lnTo>
                    <a:lnTo>
                      <a:pt x="1598" y="885"/>
                    </a:lnTo>
                    <a:lnTo>
                      <a:pt x="1488" y="767"/>
                    </a:lnTo>
                    <a:cubicBezTo>
                      <a:pt x="1251" y="506"/>
                      <a:pt x="1010" y="249"/>
                      <a:pt x="762" y="0"/>
                    </a:cubicBezTo>
                    <a:close/>
                  </a:path>
                </a:pathLst>
              </a:custGeom>
              <a:solidFill>
                <a:srgbClr val="CE8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4"/>
              <p:cNvSpPr/>
              <p:nvPr/>
            </p:nvSpPr>
            <p:spPr>
              <a:xfrm>
                <a:off x="6402876" y="4189759"/>
                <a:ext cx="60841" cy="32346"/>
              </a:xfrm>
              <a:custGeom>
                <a:avLst/>
                <a:gdLst/>
                <a:ahLst/>
                <a:cxnLst/>
                <a:rect l="l" t="t" r="r" b="b"/>
                <a:pathLst>
                  <a:path w="901" h="479" extrusionOk="0">
                    <a:moveTo>
                      <a:pt x="0" y="1"/>
                    </a:moveTo>
                    <a:cubicBezTo>
                      <a:pt x="59" y="64"/>
                      <a:pt x="130" y="116"/>
                      <a:pt x="201" y="167"/>
                    </a:cubicBezTo>
                    <a:cubicBezTo>
                      <a:pt x="268" y="218"/>
                      <a:pt x="343" y="261"/>
                      <a:pt x="419" y="301"/>
                    </a:cubicBezTo>
                    <a:cubicBezTo>
                      <a:pt x="494" y="341"/>
                      <a:pt x="569" y="376"/>
                      <a:pt x="651" y="407"/>
                    </a:cubicBezTo>
                    <a:cubicBezTo>
                      <a:pt x="731" y="436"/>
                      <a:pt x="813" y="467"/>
                      <a:pt x="900" y="478"/>
                    </a:cubicBezTo>
                    <a:cubicBezTo>
                      <a:pt x="840" y="416"/>
                      <a:pt x="769" y="360"/>
                      <a:pt x="703" y="313"/>
                    </a:cubicBezTo>
                    <a:cubicBezTo>
                      <a:pt x="632" y="261"/>
                      <a:pt x="556" y="218"/>
                      <a:pt x="481" y="179"/>
                    </a:cubicBezTo>
                    <a:cubicBezTo>
                      <a:pt x="407" y="139"/>
                      <a:pt x="332" y="99"/>
                      <a:pt x="248" y="72"/>
                    </a:cubicBezTo>
                    <a:cubicBezTo>
                      <a:pt x="170" y="41"/>
                      <a:pt x="87" y="13"/>
                      <a:pt x="0" y="1"/>
                    </a:cubicBezTo>
                    <a:close/>
                  </a:path>
                </a:pathLst>
              </a:custGeom>
              <a:solidFill>
                <a:srgbClr val="CE8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4"/>
              <p:cNvSpPr/>
              <p:nvPr/>
            </p:nvSpPr>
            <p:spPr>
              <a:xfrm>
                <a:off x="6284297" y="4318534"/>
                <a:ext cx="17354" cy="9386"/>
              </a:xfrm>
              <a:custGeom>
                <a:avLst/>
                <a:gdLst/>
                <a:ahLst/>
                <a:cxnLst/>
                <a:rect l="l" t="t" r="r" b="b"/>
                <a:pathLst>
                  <a:path w="257" h="139" extrusionOk="0">
                    <a:moveTo>
                      <a:pt x="126" y="1"/>
                    </a:moveTo>
                    <a:cubicBezTo>
                      <a:pt x="106" y="1"/>
                      <a:pt x="83" y="4"/>
                      <a:pt x="63" y="16"/>
                    </a:cubicBezTo>
                    <a:cubicBezTo>
                      <a:pt x="39" y="28"/>
                      <a:pt x="20" y="39"/>
                      <a:pt x="0" y="72"/>
                    </a:cubicBezTo>
                    <a:cubicBezTo>
                      <a:pt x="20" y="99"/>
                      <a:pt x="39" y="110"/>
                      <a:pt x="63" y="123"/>
                    </a:cubicBezTo>
                    <a:cubicBezTo>
                      <a:pt x="83" y="134"/>
                      <a:pt x="106" y="139"/>
                      <a:pt x="126" y="139"/>
                    </a:cubicBezTo>
                    <a:cubicBezTo>
                      <a:pt x="150" y="139"/>
                      <a:pt x="170" y="134"/>
                      <a:pt x="193" y="123"/>
                    </a:cubicBezTo>
                    <a:cubicBezTo>
                      <a:pt x="213" y="110"/>
                      <a:pt x="237" y="99"/>
                      <a:pt x="257" y="72"/>
                    </a:cubicBezTo>
                    <a:cubicBezTo>
                      <a:pt x="237" y="39"/>
                      <a:pt x="213" y="28"/>
                      <a:pt x="193" y="16"/>
                    </a:cubicBezTo>
                    <a:cubicBezTo>
                      <a:pt x="170" y="4"/>
                      <a:pt x="150" y="1"/>
                      <a:pt x="126" y="1"/>
                    </a:cubicBezTo>
                    <a:close/>
                  </a:path>
                </a:pathLst>
              </a:custGeom>
              <a:solidFill>
                <a:srgbClr val="CE8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4"/>
              <p:cNvSpPr/>
              <p:nvPr/>
            </p:nvSpPr>
            <p:spPr>
              <a:xfrm>
                <a:off x="6301584" y="4257219"/>
                <a:ext cx="28293" cy="32886"/>
              </a:xfrm>
              <a:custGeom>
                <a:avLst/>
                <a:gdLst/>
                <a:ahLst/>
                <a:cxnLst/>
                <a:rect l="l" t="t" r="r" b="b"/>
                <a:pathLst>
                  <a:path w="419" h="487" extrusionOk="0">
                    <a:moveTo>
                      <a:pt x="1" y="0"/>
                    </a:moveTo>
                    <a:cubicBezTo>
                      <a:pt x="12" y="60"/>
                      <a:pt x="40" y="107"/>
                      <a:pt x="63" y="158"/>
                    </a:cubicBezTo>
                    <a:cubicBezTo>
                      <a:pt x="91" y="206"/>
                      <a:pt x="123" y="246"/>
                      <a:pt x="158" y="289"/>
                    </a:cubicBezTo>
                    <a:cubicBezTo>
                      <a:pt x="194" y="328"/>
                      <a:pt x="229" y="368"/>
                      <a:pt x="277" y="399"/>
                    </a:cubicBezTo>
                    <a:cubicBezTo>
                      <a:pt x="320" y="431"/>
                      <a:pt x="364" y="462"/>
                      <a:pt x="419" y="486"/>
                    </a:cubicBezTo>
                    <a:cubicBezTo>
                      <a:pt x="407" y="426"/>
                      <a:pt x="384" y="375"/>
                      <a:pt x="356" y="328"/>
                    </a:cubicBezTo>
                    <a:cubicBezTo>
                      <a:pt x="332" y="281"/>
                      <a:pt x="296" y="237"/>
                      <a:pt x="265" y="198"/>
                    </a:cubicBezTo>
                    <a:cubicBezTo>
                      <a:pt x="225" y="158"/>
                      <a:pt x="190" y="119"/>
                      <a:pt x="147" y="87"/>
                    </a:cubicBezTo>
                    <a:cubicBezTo>
                      <a:pt x="103" y="52"/>
                      <a:pt x="56" y="20"/>
                      <a:pt x="1" y="0"/>
                    </a:cubicBezTo>
                    <a:close/>
                  </a:path>
                </a:pathLst>
              </a:custGeom>
              <a:solidFill>
                <a:srgbClr val="CE8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4"/>
            <p:cNvGrpSpPr/>
            <p:nvPr/>
          </p:nvGrpSpPr>
          <p:grpSpPr>
            <a:xfrm>
              <a:off x="1266377" y="3590563"/>
              <a:ext cx="1613419" cy="1436252"/>
              <a:chOff x="1266377" y="3450263"/>
              <a:chExt cx="1613419" cy="1436252"/>
            </a:xfrm>
          </p:grpSpPr>
          <p:sp>
            <p:nvSpPr>
              <p:cNvPr id="278" name="Google Shape;278;p24"/>
              <p:cNvSpPr/>
              <p:nvPr/>
            </p:nvSpPr>
            <p:spPr>
              <a:xfrm>
                <a:off x="1306893" y="4142017"/>
                <a:ext cx="1044419" cy="744497"/>
              </a:xfrm>
              <a:custGeom>
                <a:avLst/>
                <a:gdLst/>
                <a:ahLst/>
                <a:cxnLst/>
                <a:rect l="l" t="t" r="r" b="b"/>
                <a:pathLst>
                  <a:path w="15467" h="11025" extrusionOk="0">
                    <a:moveTo>
                      <a:pt x="15288" y="0"/>
                    </a:moveTo>
                    <a:cubicBezTo>
                      <a:pt x="15287" y="0"/>
                      <a:pt x="15286" y="1"/>
                      <a:pt x="15285" y="1"/>
                    </a:cubicBezTo>
                    <a:cubicBezTo>
                      <a:pt x="15088" y="124"/>
                      <a:pt x="1" y="988"/>
                      <a:pt x="1" y="988"/>
                    </a:cubicBezTo>
                    <a:lnTo>
                      <a:pt x="467" y="11024"/>
                    </a:lnTo>
                    <a:lnTo>
                      <a:pt x="13561" y="11024"/>
                    </a:lnTo>
                    <a:cubicBezTo>
                      <a:pt x="13561" y="11024"/>
                      <a:pt x="15466" y="0"/>
                      <a:pt x="15288"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4"/>
              <p:cNvSpPr/>
              <p:nvPr/>
            </p:nvSpPr>
            <p:spPr>
              <a:xfrm>
                <a:off x="2189549" y="3857185"/>
                <a:ext cx="690247" cy="1029330"/>
              </a:xfrm>
              <a:custGeom>
                <a:avLst/>
                <a:gdLst/>
                <a:ahLst/>
                <a:cxnLst/>
                <a:rect l="l" t="t" r="r" b="b"/>
                <a:pathLst>
                  <a:path w="10222" h="15243" extrusionOk="0">
                    <a:moveTo>
                      <a:pt x="1583" y="1"/>
                    </a:moveTo>
                    <a:lnTo>
                      <a:pt x="0" y="15242"/>
                    </a:lnTo>
                    <a:lnTo>
                      <a:pt x="9725" y="15242"/>
                    </a:lnTo>
                    <a:lnTo>
                      <a:pt x="10222" y="11651"/>
                    </a:lnTo>
                    <a:lnTo>
                      <a:pt x="1583"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4"/>
              <p:cNvSpPr/>
              <p:nvPr/>
            </p:nvSpPr>
            <p:spPr>
              <a:xfrm>
                <a:off x="1266377" y="3857185"/>
                <a:ext cx="1030036" cy="351619"/>
              </a:xfrm>
              <a:custGeom>
                <a:avLst/>
                <a:gdLst/>
                <a:ahLst/>
                <a:cxnLst/>
                <a:rect l="l" t="t" r="r" b="b"/>
                <a:pathLst>
                  <a:path w="15254" h="5207" extrusionOk="0">
                    <a:moveTo>
                      <a:pt x="15254" y="1"/>
                    </a:moveTo>
                    <a:lnTo>
                      <a:pt x="1" y="605"/>
                    </a:lnTo>
                    <a:lnTo>
                      <a:pt x="1" y="5206"/>
                    </a:lnTo>
                    <a:lnTo>
                      <a:pt x="14713" y="5206"/>
                    </a:lnTo>
                    <a:lnTo>
                      <a:pt x="15254" y="1"/>
                    </a:lnTo>
                    <a:close/>
                  </a:path>
                </a:pathLst>
              </a:custGeom>
              <a:solidFill>
                <a:srgbClr val="0923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4"/>
              <p:cNvSpPr/>
              <p:nvPr/>
            </p:nvSpPr>
            <p:spPr>
              <a:xfrm>
                <a:off x="1428173" y="3450263"/>
                <a:ext cx="829079" cy="234593"/>
              </a:xfrm>
              <a:custGeom>
                <a:avLst/>
                <a:gdLst/>
                <a:ahLst/>
                <a:cxnLst/>
                <a:rect l="l" t="t" r="r" b="b"/>
                <a:pathLst>
                  <a:path w="12278" h="3474" extrusionOk="0">
                    <a:moveTo>
                      <a:pt x="12277" y="1"/>
                    </a:moveTo>
                    <a:lnTo>
                      <a:pt x="0" y="198"/>
                    </a:lnTo>
                    <a:lnTo>
                      <a:pt x="0" y="3473"/>
                    </a:lnTo>
                    <a:lnTo>
                      <a:pt x="11989" y="3473"/>
                    </a:lnTo>
                    <a:lnTo>
                      <a:pt x="12277"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4"/>
              <p:cNvSpPr/>
              <p:nvPr/>
            </p:nvSpPr>
            <p:spPr>
              <a:xfrm>
                <a:off x="1742042" y="3684787"/>
                <a:ext cx="81638" cy="194346"/>
              </a:xfrm>
              <a:custGeom>
                <a:avLst/>
                <a:gdLst/>
                <a:ahLst/>
                <a:cxnLst/>
                <a:rect l="l" t="t" r="r" b="b"/>
                <a:pathLst>
                  <a:path w="1209" h="2878" extrusionOk="0">
                    <a:moveTo>
                      <a:pt x="1" y="0"/>
                    </a:moveTo>
                    <a:lnTo>
                      <a:pt x="1" y="2878"/>
                    </a:lnTo>
                    <a:lnTo>
                      <a:pt x="1031" y="2878"/>
                    </a:lnTo>
                    <a:lnTo>
                      <a:pt x="1209"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 name="Google Shape;283;p24"/>
            <p:cNvSpPr/>
            <p:nvPr/>
          </p:nvSpPr>
          <p:spPr>
            <a:xfrm>
              <a:off x="1226130" y="5026743"/>
              <a:ext cx="6404331" cy="116756"/>
            </a:xfrm>
            <a:custGeom>
              <a:avLst/>
              <a:gdLst/>
              <a:ahLst/>
              <a:cxnLst/>
              <a:rect l="l" t="t" r="r" b="b"/>
              <a:pathLst>
                <a:path w="94843" h="1729" extrusionOk="0">
                  <a:moveTo>
                    <a:pt x="0" y="0"/>
                  </a:moveTo>
                  <a:lnTo>
                    <a:pt x="0" y="1729"/>
                  </a:lnTo>
                  <a:lnTo>
                    <a:pt x="94843" y="1729"/>
                  </a:lnTo>
                  <a:lnTo>
                    <a:pt x="94843" y="0"/>
                  </a:lnTo>
                  <a:close/>
                </a:path>
              </a:pathLst>
            </a:custGeom>
            <a:solidFill>
              <a:srgbClr val="0923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4"/>
        <p:cNvGrpSpPr/>
        <p:nvPr/>
      </p:nvGrpSpPr>
      <p:grpSpPr>
        <a:xfrm>
          <a:off x="0" y="0"/>
          <a:ext cx="0" cy="0"/>
          <a:chOff x="0" y="0"/>
          <a:chExt cx="0" cy="0"/>
        </a:xfrm>
      </p:grpSpPr>
      <p:grpSp>
        <p:nvGrpSpPr>
          <p:cNvPr id="985" name="Google Shape;985;p37"/>
          <p:cNvGrpSpPr/>
          <p:nvPr/>
        </p:nvGrpSpPr>
        <p:grpSpPr>
          <a:xfrm>
            <a:off x="2059785" y="1784555"/>
            <a:ext cx="6822775" cy="3072150"/>
            <a:chOff x="2001575" y="1865051"/>
            <a:chExt cx="6822775" cy="2991600"/>
          </a:xfrm>
        </p:grpSpPr>
        <p:sp>
          <p:nvSpPr>
            <p:cNvPr id="986" name="Google Shape;986;p37"/>
            <p:cNvSpPr/>
            <p:nvPr/>
          </p:nvSpPr>
          <p:spPr>
            <a:xfrm>
              <a:off x="2455650" y="1865051"/>
              <a:ext cx="6368700" cy="29916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7"/>
            <p:cNvSpPr/>
            <p:nvPr/>
          </p:nvSpPr>
          <p:spPr>
            <a:xfrm rot="-5400000">
              <a:off x="1976825" y="1889801"/>
              <a:ext cx="511200" cy="461700"/>
            </a:xfrm>
            <a:prstGeom prst="triangl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8" name="Google Shape;988;p37"/>
          <p:cNvSpPr txBox="1"/>
          <p:nvPr/>
        </p:nvSpPr>
        <p:spPr>
          <a:xfrm>
            <a:off x="2680198" y="2105648"/>
            <a:ext cx="5991362" cy="2670393"/>
          </a:xfrm>
          <a:prstGeom prst="rect">
            <a:avLst/>
          </a:prstGeom>
          <a:noFill/>
          <a:ln>
            <a:noFill/>
          </a:ln>
        </p:spPr>
        <p:txBody>
          <a:bodyPr spcFirstLastPara="1" wrap="square" lIns="91425" tIns="6350" rIns="0" bIns="0" anchor="ctr" anchorCtr="0">
            <a:noAutofit/>
          </a:bodyPr>
          <a:lstStyle/>
          <a:p>
            <a:pPr marL="0" marR="0" lvl="0" indent="0" algn="l" rtl="0">
              <a:lnSpc>
                <a:spcPct val="100000"/>
              </a:lnSpc>
              <a:spcBef>
                <a:spcPts val="0"/>
              </a:spcBef>
              <a:spcAft>
                <a:spcPts val="600"/>
              </a:spcAft>
              <a:buNone/>
            </a:pPr>
            <a:r>
              <a:rPr lang="en-US" sz="1600" dirty="0">
                <a:solidFill>
                  <a:srgbClr val="2A2929"/>
                </a:solidFill>
                <a:latin typeface="Barlow"/>
                <a:ea typeface="Barlow"/>
                <a:cs typeface="Barlow"/>
                <a:sym typeface="Barlow"/>
              </a:rPr>
              <a:t>CREATE TABLE CUSTOMER (    </a:t>
            </a:r>
          </a:p>
          <a:p>
            <a:pPr marL="0" marR="0" lvl="0" indent="0" algn="l" rtl="0">
              <a:lnSpc>
                <a:spcPct val="100000"/>
              </a:lnSpc>
              <a:spcBef>
                <a:spcPts val="0"/>
              </a:spcBef>
              <a:spcAft>
                <a:spcPts val="600"/>
              </a:spcAft>
              <a:buNone/>
            </a:pPr>
            <a:r>
              <a:rPr lang="en-US" sz="1600" dirty="0">
                <a:solidFill>
                  <a:srgbClr val="2A2929"/>
                </a:solidFill>
                <a:latin typeface="Barlow"/>
                <a:ea typeface="Barlow"/>
                <a:cs typeface="Barlow"/>
                <a:sym typeface="Barlow"/>
              </a:rPr>
              <a:t>    C_ID VARCHAR(10) PRIMARY KEY NOT NULL,    </a:t>
            </a:r>
          </a:p>
          <a:p>
            <a:pPr marL="0" marR="0" lvl="0" indent="0" algn="l" rtl="0">
              <a:lnSpc>
                <a:spcPct val="100000"/>
              </a:lnSpc>
              <a:spcBef>
                <a:spcPts val="0"/>
              </a:spcBef>
              <a:spcAft>
                <a:spcPts val="600"/>
              </a:spcAft>
              <a:buNone/>
            </a:pPr>
            <a:r>
              <a:rPr lang="en-US" sz="1600" dirty="0">
                <a:solidFill>
                  <a:srgbClr val="2A2929"/>
                </a:solidFill>
                <a:latin typeface="Barlow"/>
                <a:ea typeface="Barlow"/>
                <a:cs typeface="Barlow"/>
                <a:sym typeface="Barlow"/>
              </a:rPr>
              <a:t>    C_NAME VARCHAR(40),    </a:t>
            </a:r>
          </a:p>
          <a:p>
            <a:pPr marL="0" marR="0" lvl="0" indent="0" algn="l" rtl="0">
              <a:lnSpc>
                <a:spcPct val="100000"/>
              </a:lnSpc>
              <a:spcBef>
                <a:spcPts val="0"/>
              </a:spcBef>
              <a:spcAft>
                <a:spcPts val="600"/>
              </a:spcAft>
              <a:buNone/>
            </a:pPr>
            <a:r>
              <a:rPr lang="en-US" sz="1600" dirty="0">
                <a:solidFill>
                  <a:srgbClr val="2A2929"/>
                </a:solidFill>
                <a:latin typeface="Barlow"/>
                <a:ea typeface="Barlow"/>
                <a:cs typeface="Barlow"/>
                <a:sym typeface="Barlow"/>
              </a:rPr>
              <a:t>    C_MOBILE VARCHAR(10),    </a:t>
            </a:r>
          </a:p>
          <a:p>
            <a:pPr marL="0" marR="0" lvl="0" indent="0" algn="l" rtl="0">
              <a:lnSpc>
                <a:spcPct val="100000"/>
              </a:lnSpc>
              <a:spcBef>
                <a:spcPts val="0"/>
              </a:spcBef>
              <a:spcAft>
                <a:spcPts val="600"/>
              </a:spcAft>
              <a:buNone/>
            </a:pPr>
            <a:r>
              <a:rPr lang="en-US" sz="1600" dirty="0">
                <a:solidFill>
                  <a:srgbClr val="2A2929"/>
                </a:solidFill>
                <a:latin typeface="Barlow"/>
                <a:ea typeface="Barlow"/>
                <a:cs typeface="Barlow"/>
                <a:sym typeface="Barlow"/>
              </a:rPr>
              <a:t>    CONSTRAINT CHECK_PHONE CHECK (C_MOBILE REGEXP '^[0-</a:t>
            </a:r>
          </a:p>
          <a:p>
            <a:pPr marL="0" marR="0" lvl="0" indent="0" algn="l" rtl="0">
              <a:lnSpc>
                <a:spcPct val="100000"/>
              </a:lnSpc>
              <a:spcBef>
                <a:spcPts val="0"/>
              </a:spcBef>
              <a:spcAft>
                <a:spcPts val="600"/>
              </a:spcAft>
              <a:buNone/>
            </a:pPr>
            <a:r>
              <a:rPr lang="en-US" sz="1600" dirty="0">
                <a:solidFill>
                  <a:srgbClr val="2A2929"/>
                </a:solidFill>
                <a:latin typeface="Barlow"/>
                <a:ea typeface="Barlow"/>
                <a:cs typeface="Barlow"/>
                <a:sym typeface="Barlow"/>
              </a:rPr>
              <a:t>        9]{10}$’)</a:t>
            </a:r>
          </a:p>
          <a:p>
            <a:pPr marL="0" marR="0" lvl="0" indent="0" algn="l" rtl="0">
              <a:lnSpc>
                <a:spcPct val="100000"/>
              </a:lnSpc>
              <a:spcBef>
                <a:spcPts val="0"/>
              </a:spcBef>
              <a:spcAft>
                <a:spcPts val="600"/>
              </a:spcAft>
              <a:buNone/>
            </a:pPr>
            <a:r>
              <a:rPr lang="en-US" sz="1600" dirty="0">
                <a:solidFill>
                  <a:srgbClr val="2A2929"/>
                </a:solidFill>
                <a:latin typeface="Barlow"/>
                <a:ea typeface="Barlow"/>
                <a:cs typeface="Barlow"/>
                <a:sym typeface="Barlow"/>
              </a:rPr>
              <a:t>);</a:t>
            </a:r>
            <a:endParaRPr lang="en-IN" sz="1600" dirty="0">
              <a:solidFill>
                <a:srgbClr val="2A2929"/>
              </a:solidFill>
              <a:latin typeface="Barlow"/>
              <a:ea typeface="Barlow"/>
              <a:cs typeface="Barlow"/>
              <a:sym typeface="Barlow"/>
            </a:endParaRPr>
          </a:p>
        </p:txBody>
      </p:sp>
      <p:sp>
        <p:nvSpPr>
          <p:cNvPr id="990" name="Google Shape;990;p37"/>
          <p:cNvSpPr txBox="1">
            <a:spLocks noGrp="1"/>
          </p:cNvSpPr>
          <p:nvPr>
            <p:ph type="ctrTitle"/>
          </p:nvPr>
        </p:nvSpPr>
        <p:spPr>
          <a:xfrm>
            <a:off x="1374925" y="416354"/>
            <a:ext cx="63903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0">
                <a:solidFill>
                  <a:srgbClr val="2A2929"/>
                </a:solidFill>
              </a:rPr>
              <a:t>CUSTOMER </a:t>
            </a:r>
            <a:endParaRPr b="0">
              <a:solidFill>
                <a:srgbClr val="2A2929"/>
              </a:solidFill>
            </a:endParaRPr>
          </a:p>
        </p:txBody>
      </p:sp>
      <p:grpSp>
        <p:nvGrpSpPr>
          <p:cNvPr id="1002" name="Google Shape;1002;p37"/>
          <p:cNvGrpSpPr/>
          <p:nvPr/>
        </p:nvGrpSpPr>
        <p:grpSpPr>
          <a:xfrm>
            <a:off x="166463" y="1837275"/>
            <a:ext cx="1826182" cy="3019429"/>
            <a:chOff x="6589688" y="2066700"/>
            <a:chExt cx="1826182" cy="3019429"/>
          </a:xfrm>
        </p:grpSpPr>
        <p:sp>
          <p:nvSpPr>
            <p:cNvPr id="1003" name="Google Shape;1003;p37"/>
            <p:cNvSpPr/>
            <p:nvPr/>
          </p:nvSpPr>
          <p:spPr>
            <a:xfrm>
              <a:off x="6589688" y="4822085"/>
              <a:ext cx="1682084" cy="264044"/>
            </a:xfrm>
            <a:custGeom>
              <a:avLst/>
              <a:gdLst/>
              <a:ahLst/>
              <a:cxnLst/>
              <a:rect l="l" t="t" r="r" b="b"/>
              <a:pathLst>
                <a:path w="41064" h="6446" extrusionOk="0">
                  <a:moveTo>
                    <a:pt x="20534" y="1"/>
                  </a:moveTo>
                  <a:cubicBezTo>
                    <a:pt x="9191" y="1"/>
                    <a:pt x="0" y="1445"/>
                    <a:pt x="0" y="3225"/>
                  </a:cubicBezTo>
                  <a:cubicBezTo>
                    <a:pt x="0" y="5004"/>
                    <a:pt x="9191" y="6445"/>
                    <a:pt x="20534" y="6445"/>
                  </a:cubicBezTo>
                  <a:cubicBezTo>
                    <a:pt x="31872" y="6445"/>
                    <a:pt x="41063" y="5004"/>
                    <a:pt x="41063" y="3225"/>
                  </a:cubicBezTo>
                  <a:cubicBezTo>
                    <a:pt x="41063" y="1445"/>
                    <a:pt x="31872" y="1"/>
                    <a:pt x="20534" y="1"/>
                  </a:cubicBezTo>
                  <a:close/>
                </a:path>
              </a:pathLst>
            </a:custGeom>
            <a:solidFill>
              <a:srgbClr val="092329">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7"/>
            <p:cNvSpPr/>
            <p:nvPr/>
          </p:nvSpPr>
          <p:spPr>
            <a:xfrm>
              <a:off x="7811880" y="4006533"/>
              <a:ext cx="290752" cy="254623"/>
            </a:xfrm>
            <a:custGeom>
              <a:avLst/>
              <a:gdLst/>
              <a:ahLst/>
              <a:cxnLst/>
              <a:rect l="l" t="t" r="r" b="b"/>
              <a:pathLst>
                <a:path w="7098" h="6216" extrusionOk="0">
                  <a:moveTo>
                    <a:pt x="3635" y="0"/>
                  </a:moveTo>
                  <a:lnTo>
                    <a:pt x="3635" y="0"/>
                  </a:lnTo>
                  <a:cubicBezTo>
                    <a:pt x="2223" y="1350"/>
                    <a:pt x="1264" y="3170"/>
                    <a:pt x="944" y="5099"/>
                  </a:cubicBezTo>
                  <a:lnTo>
                    <a:pt x="1" y="5751"/>
                  </a:lnTo>
                  <a:cubicBezTo>
                    <a:pt x="446" y="6080"/>
                    <a:pt x="974" y="6216"/>
                    <a:pt x="1521" y="6216"/>
                  </a:cubicBezTo>
                  <a:cubicBezTo>
                    <a:pt x="2260" y="6216"/>
                    <a:pt x="3035" y="5969"/>
                    <a:pt x="3695" y="5620"/>
                  </a:cubicBezTo>
                  <a:cubicBezTo>
                    <a:pt x="4848" y="5013"/>
                    <a:pt x="5861" y="4128"/>
                    <a:pt x="7097" y="3718"/>
                  </a:cubicBezTo>
                  <a:cubicBezTo>
                    <a:pt x="6961" y="3707"/>
                    <a:pt x="6825" y="3702"/>
                    <a:pt x="6690" y="3702"/>
                  </a:cubicBezTo>
                  <a:cubicBezTo>
                    <a:pt x="5458" y="3702"/>
                    <a:pt x="4249" y="4132"/>
                    <a:pt x="3079" y="4551"/>
                  </a:cubicBezTo>
                  <a:cubicBezTo>
                    <a:pt x="3932" y="3718"/>
                    <a:pt x="4895" y="2996"/>
                    <a:pt x="5932" y="2408"/>
                  </a:cubicBezTo>
                  <a:lnTo>
                    <a:pt x="5932" y="2408"/>
                  </a:lnTo>
                  <a:cubicBezTo>
                    <a:pt x="4365" y="2747"/>
                    <a:pt x="3056" y="3781"/>
                    <a:pt x="1808" y="4787"/>
                  </a:cubicBezTo>
                  <a:cubicBezTo>
                    <a:pt x="3043" y="3541"/>
                    <a:pt x="4188" y="2203"/>
                    <a:pt x="5234" y="789"/>
                  </a:cubicBezTo>
                  <a:lnTo>
                    <a:pt x="5234" y="789"/>
                  </a:lnTo>
                  <a:cubicBezTo>
                    <a:pt x="3655" y="1623"/>
                    <a:pt x="2278" y="2838"/>
                    <a:pt x="1256" y="4302"/>
                  </a:cubicBezTo>
                  <a:cubicBezTo>
                    <a:pt x="1883" y="2783"/>
                    <a:pt x="2684" y="1339"/>
                    <a:pt x="36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7"/>
            <p:cNvSpPr/>
            <p:nvPr/>
          </p:nvSpPr>
          <p:spPr>
            <a:xfrm>
              <a:off x="7494586" y="3872342"/>
              <a:ext cx="364075" cy="454069"/>
            </a:xfrm>
            <a:custGeom>
              <a:avLst/>
              <a:gdLst/>
              <a:ahLst/>
              <a:cxnLst/>
              <a:rect l="l" t="t" r="r" b="b"/>
              <a:pathLst>
                <a:path w="8888" h="11085" extrusionOk="0">
                  <a:moveTo>
                    <a:pt x="4562" y="1"/>
                  </a:moveTo>
                  <a:cubicBezTo>
                    <a:pt x="3299" y="1"/>
                    <a:pt x="3876" y="2570"/>
                    <a:pt x="5174" y="4914"/>
                  </a:cubicBezTo>
                  <a:cubicBezTo>
                    <a:pt x="4365" y="4169"/>
                    <a:pt x="3687" y="3859"/>
                    <a:pt x="3347" y="3859"/>
                  </a:cubicBezTo>
                  <a:cubicBezTo>
                    <a:pt x="2838" y="3859"/>
                    <a:pt x="3085" y="4553"/>
                    <a:pt x="4783" y="5530"/>
                  </a:cubicBezTo>
                  <a:cubicBezTo>
                    <a:pt x="4407" y="5496"/>
                    <a:pt x="4065" y="5480"/>
                    <a:pt x="3756" y="5480"/>
                  </a:cubicBezTo>
                  <a:cubicBezTo>
                    <a:pt x="0" y="5480"/>
                    <a:pt x="1040" y="7794"/>
                    <a:pt x="2838" y="7827"/>
                  </a:cubicBezTo>
                  <a:cubicBezTo>
                    <a:pt x="1523" y="9155"/>
                    <a:pt x="1451" y="9540"/>
                    <a:pt x="1809" y="9540"/>
                  </a:cubicBezTo>
                  <a:cubicBezTo>
                    <a:pt x="2303" y="9540"/>
                    <a:pt x="3618" y="8807"/>
                    <a:pt x="3619" y="8806"/>
                  </a:cubicBezTo>
                  <a:lnTo>
                    <a:pt x="3619" y="8806"/>
                  </a:lnTo>
                  <a:cubicBezTo>
                    <a:pt x="3617" y="8807"/>
                    <a:pt x="5" y="10838"/>
                    <a:pt x="2119" y="11071"/>
                  </a:cubicBezTo>
                  <a:cubicBezTo>
                    <a:pt x="2202" y="11080"/>
                    <a:pt x="2285" y="11084"/>
                    <a:pt x="2369" y="11084"/>
                  </a:cubicBezTo>
                  <a:cubicBezTo>
                    <a:pt x="4425" y="11084"/>
                    <a:pt x="6709" y="8403"/>
                    <a:pt x="6709" y="8403"/>
                  </a:cubicBezTo>
                  <a:lnTo>
                    <a:pt x="8887" y="9315"/>
                  </a:lnTo>
                  <a:cubicBezTo>
                    <a:pt x="8887" y="9315"/>
                    <a:pt x="8433" y="1686"/>
                    <a:pt x="7851" y="1686"/>
                  </a:cubicBezTo>
                  <a:cubicBezTo>
                    <a:pt x="7844" y="1686"/>
                    <a:pt x="7837" y="1687"/>
                    <a:pt x="7829" y="1690"/>
                  </a:cubicBezTo>
                  <a:cubicBezTo>
                    <a:pt x="7270" y="1882"/>
                    <a:pt x="7562" y="5209"/>
                    <a:pt x="7590" y="5519"/>
                  </a:cubicBezTo>
                  <a:lnTo>
                    <a:pt x="7590" y="5519"/>
                  </a:lnTo>
                  <a:cubicBezTo>
                    <a:pt x="7557" y="5169"/>
                    <a:pt x="7111" y="949"/>
                    <a:pt x="5174" y="147"/>
                  </a:cubicBezTo>
                  <a:cubicBezTo>
                    <a:pt x="4935" y="47"/>
                    <a:pt x="4732" y="1"/>
                    <a:pt x="4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7"/>
            <p:cNvSpPr/>
            <p:nvPr/>
          </p:nvSpPr>
          <p:spPr>
            <a:xfrm>
              <a:off x="8082026" y="3749005"/>
              <a:ext cx="216364" cy="497162"/>
            </a:xfrm>
            <a:custGeom>
              <a:avLst/>
              <a:gdLst/>
              <a:ahLst/>
              <a:cxnLst/>
              <a:rect l="l" t="t" r="r" b="b"/>
              <a:pathLst>
                <a:path w="5282" h="12137" extrusionOk="0">
                  <a:moveTo>
                    <a:pt x="3530" y="0"/>
                  </a:moveTo>
                  <a:cubicBezTo>
                    <a:pt x="3262" y="0"/>
                    <a:pt x="2975" y="216"/>
                    <a:pt x="2699" y="604"/>
                  </a:cubicBezTo>
                  <a:cubicBezTo>
                    <a:pt x="1393" y="2451"/>
                    <a:pt x="0" y="12136"/>
                    <a:pt x="0" y="12136"/>
                  </a:cubicBezTo>
                  <a:lnTo>
                    <a:pt x="4187" y="11489"/>
                  </a:lnTo>
                  <a:cubicBezTo>
                    <a:pt x="5282" y="3052"/>
                    <a:pt x="4537" y="0"/>
                    <a:pt x="3530" y="0"/>
                  </a:cubicBezTo>
                  <a:close/>
                </a:path>
              </a:pathLst>
            </a:custGeom>
            <a:solidFill>
              <a:srgbClr val="DC8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7"/>
            <p:cNvSpPr/>
            <p:nvPr/>
          </p:nvSpPr>
          <p:spPr>
            <a:xfrm>
              <a:off x="8166244" y="3863453"/>
              <a:ext cx="88807" cy="29698"/>
            </a:xfrm>
            <a:custGeom>
              <a:avLst/>
              <a:gdLst/>
              <a:ahLst/>
              <a:cxnLst/>
              <a:rect l="l" t="t" r="r" b="b"/>
              <a:pathLst>
                <a:path w="2168" h="725" extrusionOk="0">
                  <a:moveTo>
                    <a:pt x="1073" y="1"/>
                  </a:moveTo>
                  <a:cubicBezTo>
                    <a:pt x="418" y="1"/>
                    <a:pt x="0" y="546"/>
                    <a:pt x="0" y="546"/>
                  </a:cubicBezTo>
                  <a:cubicBezTo>
                    <a:pt x="0" y="546"/>
                    <a:pt x="362" y="724"/>
                    <a:pt x="969" y="724"/>
                  </a:cubicBezTo>
                  <a:cubicBezTo>
                    <a:pt x="1302" y="724"/>
                    <a:pt x="1707" y="671"/>
                    <a:pt x="2167" y="506"/>
                  </a:cubicBezTo>
                  <a:cubicBezTo>
                    <a:pt x="1761" y="128"/>
                    <a:pt x="1389" y="1"/>
                    <a:pt x="1073"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7"/>
            <p:cNvSpPr/>
            <p:nvPr/>
          </p:nvSpPr>
          <p:spPr>
            <a:xfrm>
              <a:off x="8144903" y="3974173"/>
              <a:ext cx="100604" cy="33548"/>
            </a:xfrm>
            <a:custGeom>
              <a:avLst/>
              <a:gdLst/>
              <a:ahLst/>
              <a:cxnLst/>
              <a:rect l="l" t="t" r="r" b="b"/>
              <a:pathLst>
                <a:path w="2456" h="819" extrusionOk="0">
                  <a:moveTo>
                    <a:pt x="1213" y="0"/>
                  </a:moveTo>
                  <a:cubicBezTo>
                    <a:pt x="472" y="0"/>
                    <a:pt x="0" y="617"/>
                    <a:pt x="0" y="617"/>
                  </a:cubicBezTo>
                  <a:cubicBezTo>
                    <a:pt x="0" y="617"/>
                    <a:pt x="411" y="819"/>
                    <a:pt x="1100" y="819"/>
                  </a:cubicBezTo>
                  <a:cubicBezTo>
                    <a:pt x="1476" y="819"/>
                    <a:pt x="1935" y="759"/>
                    <a:pt x="2455" y="574"/>
                  </a:cubicBezTo>
                  <a:cubicBezTo>
                    <a:pt x="1993" y="145"/>
                    <a:pt x="1572" y="0"/>
                    <a:pt x="1213"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7"/>
            <p:cNvSpPr/>
            <p:nvPr/>
          </p:nvSpPr>
          <p:spPr>
            <a:xfrm>
              <a:off x="8122578" y="4078380"/>
              <a:ext cx="122437" cy="40799"/>
            </a:xfrm>
            <a:custGeom>
              <a:avLst/>
              <a:gdLst/>
              <a:ahLst/>
              <a:cxnLst/>
              <a:rect l="l" t="t" r="r" b="b"/>
              <a:pathLst>
                <a:path w="2989" h="996" extrusionOk="0">
                  <a:moveTo>
                    <a:pt x="1477" y="0"/>
                  </a:moveTo>
                  <a:cubicBezTo>
                    <a:pt x="576" y="0"/>
                    <a:pt x="1" y="749"/>
                    <a:pt x="1" y="749"/>
                  </a:cubicBezTo>
                  <a:cubicBezTo>
                    <a:pt x="1" y="749"/>
                    <a:pt x="501" y="996"/>
                    <a:pt x="1342" y="996"/>
                  </a:cubicBezTo>
                  <a:cubicBezTo>
                    <a:pt x="1799" y="996"/>
                    <a:pt x="2356" y="923"/>
                    <a:pt x="2988" y="698"/>
                  </a:cubicBezTo>
                  <a:cubicBezTo>
                    <a:pt x="2427" y="176"/>
                    <a:pt x="1914" y="0"/>
                    <a:pt x="1477"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7"/>
            <p:cNvSpPr/>
            <p:nvPr/>
          </p:nvSpPr>
          <p:spPr>
            <a:xfrm>
              <a:off x="7815280" y="3035326"/>
              <a:ext cx="345519" cy="1007063"/>
            </a:xfrm>
            <a:custGeom>
              <a:avLst/>
              <a:gdLst/>
              <a:ahLst/>
              <a:cxnLst/>
              <a:rect l="l" t="t" r="r" b="b"/>
              <a:pathLst>
                <a:path w="8435" h="24585" extrusionOk="0">
                  <a:moveTo>
                    <a:pt x="0" y="0"/>
                  </a:moveTo>
                  <a:lnTo>
                    <a:pt x="1370" y="10628"/>
                  </a:lnTo>
                  <a:lnTo>
                    <a:pt x="4579" y="20743"/>
                  </a:lnTo>
                  <a:cubicBezTo>
                    <a:pt x="3801" y="21066"/>
                    <a:pt x="3936" y="22645"/>
                    <a:pt x="3936" y="22645"/>
                  </a:cubicBezTo>
                  <a:cubicBezTo>
                    <a:pt x="3936" y="22645"/>
                    <a:pt x="3320" y="23126"/>
                    <a:pt x="3616" y="23876"/>
                  </a:cubicBezTo>
                  <a:cubicBezTo>
                    <a:pt x="3796" y="24333"/>
                    <a:pt x="4045" y="24422"/>
                    <a:pt x="4213" y="24422"/>
                  </a:cubicBezTo>
                  <a:cubicBezTo>
                    <a:pt x="4320" y="24422"/>
                    <a:pt x="4393" y="24386"/>
                    <a:pt x="4393" y="24386"/>
                  </a:cubicBezTo>
                  <a:cubicBezTo>
                    <a:pt x="4393" y="24386"/>
                    <a:pt x="4638" y="24577"/>
                    <a:pt x="4885" y="24577"/>
                  </a:cubicBezTo>
                  <a:cubicBezTo>
                    <a:pt x="5030" y="24577"/>
                    <a:pt x="5176" y="24511"/>
                    <a:pt x="5273" y="24302"/>
                  </a:cubicBezTo>
                  <a:cubicBezTo>
                    <a:pt x="5421" y="24451"/>
                    <a:pt x="5609" y="24585"/>
                    <a:pt x="5800" y="24585"/>
                  </a:cubicBezTo>
                  <a:cubicBezTo>
                    <a:pt x="5991" y="24585"/>
                    <a:pt x="6185" y="24451"/>
                    <a:pt x="6346" y="24062"/>
                  </a:cubicBezTo>
                  <a:cubicBezTo>
                    <a:pt x="6443" y="24098"/>
                    <a:pt x="6528" y="24115"/>
                    <a:pt x="6604" y="24115"/>
                  </a:cubicBezTo>
                  <a:cubicBezTo>
                    <a:pt x="7307" y="24115"/>
                    <a:pt x="7175" y="22696"/>
                    <a:pt x="7175" y="22696"/>
                  </a:cubicBezTo>
                  <a:cubicBezTo>
                    <a:pt x="7175" y="22696"/>
                    <a:pt x="8435" y="22242"/>
                    <a:pt x="7953" y="21572"/>
                  </a:cubicBezTo>
                  <a:cubicBezTo>
                    <a:pt x="7468" y="20905"/>
                    <a:pt x="5692" y="20707"/>
                    <a:pt x="5692" y="20707"/>
                  </a:cubicBezTo>
                  <a:lnTo>
                    <a:pt x="4007" y="10115"/>
                  </a:lnTo>
                  <a:lnTo>
                    <a:pt x="2779" y="296"/>
                  </a:lnTo>
                  <a:lnTo>
                    <a:pt x="0" y="0"/>
                  </a:ln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7"/>
            <p:cNvSpPr/>
            <p:nvPr/>
          </p:nvSpPr>
          <p:spPr>
            <a:xfrm>
              <a:off x="8044545" y="3924650"/>
              <a:ext cx="64680" cy="46861"/>
            </a:xfrm>
            <a:custGeom>
              <a:avLst/>
              <a:gdLst/>
              <a:ahLst/>
              <a:cxnLst/>
              <a:rect l="l" t="t" r="r" b="b"/>
              <a:pathLst>
                <a:path w="1579" h="1144" extrusionOk="0">
                  <a:moveTo>
                    <a:pt x="1134" y="0"/>
                  </a:moveTo>
                  <a:cubicBezTo>
                    <a:pt x="1093" y="0"/>
                    <a:pt x="1051" y="2"/>
                    <a:pt x="1010" y="7"/>
                  </a:cubicBezTo>
                  <a:cubicBezTo>
                    <a:pt x="876" y="23"/>
                    <a:pt x="738" y="54"/>
                    <a:pt x="607" y="105"/>
                  </a:cubicBezTo>
                  <a:cubicBezTo>
                    <a:pt x="478" y="156"/>
                    <a:pt x="355" y="227"/>
                    <a:pt x="241" y="318"/>
                  </a:cubicBezTo>
                  <a:cubicBezTo>
                    <a:pt x="186" y="366"/>
                    <a:pt x="138" y="421"/>
                    <a:pt x="91" y="476"/>
                  </a:cubicBezTo>
                  <a:cubicBezTo>
                    <a:pt x="44" y="539"/>
                    <a:pt x="0" y="634"/>
                    <a:pt x="20" y="733"/>
                  </a:cubicBezTo>
                  <a:cubicBezTo>
                    <a:pt x="39" y="832"/>
                    <a:pt x="106" y="894"/>
                    <a:pt x="170" y="941"/>
                  </a:cubicBezTo>
                  <a:cubicBezTo>
                    <a:pt x="233" y="989"/>
                    <a:pt x="299" y="1021"/>
                    <a:pt x="367" y="1048"/>
                  </a:cubicBezTo>
                  <a:cubicBezTo>
                    <a:pt x="501" y="1096"/>
                    <a:pt x="639" y="1127"/>
                    <a:pt x="778" y="1136"/>
                  </a:cubicBezTo>
                  <a:cubicBezTo>
                    <a:pt x="835" y="1141"/>
                    <a:pt x="894" y="1144"/>
                    <a:pt x="953" y="1144"/>
                  </a:cubicBezTo>
                  <a:cubicBezTo>
                    <a:pt x="1173" y="1144"/>
                    <a:pt x="1395" y="1104"/>
                    <a:pt x="1578" y="985"/>
                  </a:cubicBezTo>
                  <a:lnTo>
                    <a:pt x="1578" y="985"/>
                  </a:lnTo>
                  <a:cubicBezTo>
                    <a:pt x="1460" y="1025"/>
                    <a:pt x="1342" y="1041"/>
                    <a:pt x="1222" y="1041"/>
                  </a:cubicBezTo>
                  <a:cubicBezTo>
                    <a:pt x="1209" y="1041"/>
                    <a:pt x="1197" y="1041"/>
                    <a:pt x="1184" y="1041"/>
                  </a:cubicBezTo>
                  <a:cubicBezTo>
                    <a:pt x="1053" y="1041"/>
                    <a:pt x="924" y="1025"/>
                    <a:pt x="797" y="1005"/>
                  </a:cubicBezTo>
                  <a:cubicBezTo>
                    <a:pt x="667" y="977"/>
                    <a:pt x="541" y="946"/>
                    <a:pt x="426" y="894"/>
                  </a:cubicBezTo>
                  <a:cubicBezTo>
                    <a:pt x="316" y="851"/>
                    <a:pt x="201" y="772"/>
                    <a:pt x="190" y="697"/>
                  </a:cubicBezTo>
                  <a:cubicBezTo>
                    <a:pt x="181" y="666"/>
                    <a:pt x="190" y="622"/>
                    <a:pt x="225" y="579"/>
                  </a:cubicBezTo>
                  <a:cubicBezTo>
                    <a:pt x="261" y="528"/>
                    <a:pt x="304" y="484"/>
                    <a:pt x="347" y="440"/>
                  </a:cubicBezTo>
                  <a:cubicBezTo>
                    <a:pt x="438" y="358"/>
                    <a:pt x="549" y="287"/>
                    <a:pt x="663" y="227"/>
                  </a:cubicBezTo>
                  <a:cubicBezTo>
                    <a:pt x="778" y="172"/>
                    <a:pt x="900" y="121"/>
                    <a:pt x="1026" y="89"/>
                  </a:cubicBezTo>
                  <a:cubicBezTo>
                    <a:pt x="1113" y="65"/>
                    <a:pt x="1203" y="40"/>
                    <a:pt x="1294" y="40"/>
                  </a:cubicBezTo>
                  <a:cubicBezTo>
                    <a:pt x="1335" y="40"/>
                    <a:pt x="1376" y="45"/>
                    <a:pt x="1417" y="58"/>
                  </a:cubicBezTo>
                  <a:cubicBezTo>
                    <a:pt x="1361" y="14"/>
                    <a:pt x="1286" y="7"/>
                    <a:pt x="1219" y="3"/>
                  </a:cubicBezTo>
                  <a:cubicBezTo>
                    <a:pt x="1191" y="1"/>
                    <a:pt x="1163" y="0"/>
                    <a:pt x="1134" y="0"/>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7"/>
            <p:cNvSpPr/>
            <p:nvPr/>
          </p:nvSpPr>
          <p:spPr>
            <a:xfrm>
              <a:off x="7473409" y="2137318"/>
              <a:ext cx="421135" cy="679404"/>
            </a:xfrm>
            <a:custGeom>
              <a:avLst/>
              <a:gdLst/>
              <a:ahLst/>
              <a:cxnLst/>
              <a:rect l="l" t="t" r="r" b="b"/>
              <a:pathLst>
                <a:path w="10281" h="16586" extrusionOk="0">
                  <a:moveTo>
                    <a:pt x="3461" y="0"/>
                  </a:moveTo>
                  <a:lnTo>
                    <a:pt x="3559" y="3363"/>
                  </a:lnTo>
                  <a:lnTo>
                    <a:pt x="3757" y="13477"/>
                  </a:lnTo>
                  <a:lnTo>
                    <a:pt x="0" y="14729"/>
                  </a:lnTo>
                  <a:cubicBezTo>
                    <a:pt x="1942" y="16128"/>
                    <a:pt x="3490" y="16585"/>
                    <a:pt x="4685" y="16585"/>
                  </a:cubicBezTo>
                  <a:cubicBezTo>
                    <a:pt x="6890" y="16585"/>
                    <a:pt x="7890" y="15026"/>
                    <a:pt x="7940" y="14953"/>
                  </a:cubicBezTo>
                  <a:lnTo>
                    <a:pt x="7940" y="14953"/>
                  </a:lnTo>
                  <a:lnTo>
                    <a:pt x="7940" y="14953"/>
                  </a:lnTo>
                  <a:cubicBezTo>
                    <a:pt x="7941" y="14951"/>
                    <a:pt x="7942" y="14950"/>
                    <a:pt x="7941" y="14950"/>
                  </a:cubicBezTo>
                  <a:lnTo>
                    <a:pt x="7941" y="14950"/>
                  </a:lnTo>
                  <a:cubicBezTo>
                    <a:pt x="7941" y="14950"/>
                    <a:pt x="7941" y="14951"/>
                    <a:pt x="7940" y="14953"/>
                  </a:cubicBezTo>
                  <a:lnTo>
                    <a:pt x="7940" y="14953"/>
                  </a:lnTo>
                  <a:lnTo>
                    <a:pt x="5505" y="13655"/>
                  </a:lnTo>
                  <a:lnTo>
                    <a:pt x="4811" y="8801"/>
                  </a:lnTo>
                  <a:lnTo>
                    <a:pt x="8501" y="9922"/>
                  </a:lnTo>
                  <a:cubicBezTo>
                    <a:pt x="10280" y="7384"/>
                    <a:pt x="9559" y="332"/>
                    <a:pt x="9559" y="332"/>
                  </a:cubicBezTo>
                  <a:cubicBezTo>
                    <a:pt x="8304" y="35"/>
                    <a:pt x="3461" y="0"/>
                    <a:pt x="3461" y="0"/>
                  </a:cubicBez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7"/>
            <p:cNvSpPr/>
            <p:nvPr/>
          </p:nvSpPr>
          <p:spPr>
            <a:xfrm>
              <a:off x="7621774" y="2339424"/>
              <a:ext cx="241433" cy="204321"/>
            </a:xfrm>
            <a:custGeom>
              <a:avLst/>
              <a:gdLst/>
              <a:ahLst/>
              <a:cxnLst/>
              <a:rect l="l" t="t" r="r" b="b"/>
              <a:pathLst>
                <a:path w="5894" h="4988" extrusionOk="0">
                  <a:moveTo>
                    <a:pt x="3300" y="0"/>
                  </a:moveTo>
                  <a:cubicBezTo>
                    <a:pt x="1683" y="0"/>
                    <a:pt x="502" y="1076"/>
                    <a:pt x="1" y="1633"/>
                  </a:cubicBezTo>
                  <a:lnTo>
                    <a:pt x="36" y="3504"/>
                  </a:lnTo>
                  <a:lnTo>
                    <a:pt x="1189" y="3867"/>
                  </a:lnTo>
                  <a:lnTo>
                    <a:pt x="4879" y="4988"/>
                  </a:lnTo>
                  <a:cubicBezTo>
                    <a:pt x="5416" y="4226"/>
                    <a:pt x="5724" y="3057"/>
                    <a:pt x="5893" y="1795"/>
                  </a:cubicBezTo>
                  <a:cubicBezTo>
                    <a:pt x="5487" y="978"/>
                    <a:pt x="4764" y="86"/>
                    <a:pt x="3533" y="8"/>
                  </a:cubicBezTo>
                  <a:cubicBezTo>
                    <a:pt x="3454" y="3"/>
                    <a:pt x="3376" y="0"/>
                    <a:pt x="33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7"/>
            <p:cNvSpPr/>
            <p:nvPr/>
          </p:nvSpPr>
          <p:spPr>
            <a:xfrm>
              <a:off x="7585400" y="2066700"/>
              <a:ext cx="369932" cy="285017"/>
            </a:xfrm>
            <a:custGeom>
              <a:avLst/>
              <a:gdLst/>
              <a:ahLst/>
              <a:cxnLst/>
              <a:rect l="l" t="t" r="r" b="b"/>
              <a:pathLst>
                <a:path w="9031" h="6958" extrusionOk="0">
                  <a:moveTo>
                    <a:pt x="3489" y="0"/>
                  </a:moveTo>
                  <a:cubicBezTo>
                    <a:pt x="2900" y="0"/>
                    <a:pt x="0" y="1890"/>
                    <a:pt x="0" y="1890"/>
                  </a:cubicBezTo>
                  <a:lnTo>
                    <a:pt x="498" y="6957"/>
                  </a:lnTo>
                  <a:lnTo>
                    <a:pt x="1220" y="6176"/>
                  </a:lnTo>
                  <a:lnTo>
                    <a:pt x="1023" y="1925"/>
                  </a:lnTo>
                  <a:lnTo>
                    <a:pt x="1023" y="1925"/>
                  </a:lnTo>
                  <a:cubicBezTo>
                    <a:pt x="1024" y="1925"/>
                    <a:pt x="5301" y="1989"/>
                    <a:pt x="6971" y="2186"/>
                  </a:cubicBezTo>
                  <a:cubicBezTo>
                    <a:pt x="7658" y="2267"/>
                    <a:pt x="8236" y="2327"/>
                    <a:pt x="8564" y="2327"/>
                  </a:cubicBezTo>
                  <a:cubicBezTo>
                    <a:pt x="9030" y="2327"/>
                    <a:pt x="8992" y="2206"/>
                    <a:pt x="8044" y="1859"/>
                  </a:cubicBezTo>
                  <a:cubicBezTo>
                    <a:pt x="6581" y="1323"/>
                    <a:pt x="6118" y="1298"/>
                    <a:pt x="6043" y="1298"/>
                  </a:cubicBezTo>
                  <a:cubicBezTo>
                    <a:pt x="6035" y="1298"/>
                    <a:pt x="6031" y="1298"/>
                    <a:pt x="6031" y="1298"/>
                  </a:cubicBezTo>
                  <a:cubicBezTo>
                    <a:pt x="6031" y="1298"/>
                    <a:pt x="7649" y="1101"/>
                    <a:pt x="5376" y="706"/>
                  </a:cubicBezTo>
                  <a:cubicBezTo>
                    <a:pt x="4990" y="651"/>
                    <a:pt x="4620" y="632"/>
                    <a:pt x="4297" y="632"/>
                  </a:cubicBezTo>
                  <a:cubicBezTo>
                    <a:pt x="3652" y="632"/>
                    <a:pt x="3197" y="706"/>
                    <a:pt x="3197" y="706"/>
                  </a:cubicBezTo>
                  <a:cubicBezTo>
                    <a:pt x="3197" y="706"/>
                    <a:pt x="3592" y="608"/>
                    <a:pt x="3592" y="78"/>
                  </a:cubicBezTo>
                  <a:cubicBezTo>
                    <a:pt x="3592" y="25"/>
                    <a:pt x="3555" y="0"/>
                    <a:pt x="34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7"/>
            <p:cNvSpPr/>
            <p:nvPr/>
          </p:nvSpPr>
          <p:spPr>
            <a:xfrm>
              <a:off x="7537105" y="2278719"/>
              <a:ext cx="111213" cy="102324"/>
            </a:xfrm>
            <a:custGeom>
              <a:avLst/>
              <a:gdLst/>
              <a:ahLst/>
              <a:cxnLst/>
              <a:rect l="l" t="t" r="r" b="b"/>
              <a:pathLst>
                <a:path w="2715" h="2498" extrusionOk="0">
                  <a:moveTo>
                    <a:pt x="1550" y="1"/>
                  </a:moveTo>
                  <a:cubicBezTo>
                    <a:pt x="1327" y="1"/>
                    <a:pt x="1076" y="95"/>
                    <a:pt x="809" y="353"/>
                  </a:cubicBezTo>
                  <a:cubicBezTo>
                    <a:pt x="0" y="1135"/>
                    <a:pt x="1394" y="2497"/>
                    <a:pt x="2276" y="2497"/>
                  </a:cubicBezTo>
                  <a:cubicBezTo>
                    <a:pt x="2449" y="2497"/>
                    <a:pt x="2602" y="2445"/>
                    <a:pt x="2715" y="2326"/>
                  </a:cubicBezTo>
                  <a:lnTo>
                    <a:pt x="2529" y="736"/>
                  </a:lnTo>
                  <a:cubicBezTo>
                    <a:pt x="2529" y="658"/>
                    <a:pt x="2136" y="1"/>
                    <a:pt x="1550" y="1"/>
                  </a:cubicBez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7"/>
            <p:cNvSpPr/>
            <p:nvPr/>
          </p:nvSpPr>
          <p:spPr>
            <a:xfrm>
              <a:off x="7102701" y="3488447"/>
              <a:ext cx="768702" cy="1254640"/>
            </a:xfrm>
            <a:custGeom>
              <a:avLst/>
              <a:gdLst/>
              <a:ahLst/>
              <a:cxnLst/>
              <a:rect l="l" t="t" r="r" b="b"/>
              <a:pathLst>
                <a:path w="18766" h="30629" extrusionOk="0">
                  <a:moveTo>
                    <a:pt x="18766" y="0"/>
                  </a:moveTo>
                  <a:lnTo>
                    <a:pt x="8864" y="474"/>
                  </a:lnTo>
                  <a:lnTo>
                    <a:pt x="1" y="29989"/>
                  </a:lnTo>
                  <a:lnTo>
                    <a:pt x="1034" y="30628"/>
                  </a:lnTo>
                  <a:lnTo>
                    <a:pt x="12405" y="3244"/>
                  </a:lnTo>
                  <a:lnTo>
                    <a:pt x="15119" y="2849"/>
                  </a:lnTo>
                  <a:lnTo>
                    <a:pt x="15119" y="2849"/>
                  </a:lnTo>
                  <a:lnTo>
                    <a:pt x="9405" y="29938"/>
                  </a:lnTo>
                  <a:lnTo>
                    <a:pt x="9405" y="29938"/>
                  </a:lnTo>
                  <a:lnTo>
                    <a:pt x="11032" y="29003"/>
                  </a:lnTo>
                  <a:lnTo>
                    <a:pt x="187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7"/>
            <p:cNvSpPr/>
            <p:nvPr/>
          </p:nvSpPr>
          <p:spPr>
            <a:xfrm>
              <a:off x="7274046" y="2735936"/>
              <a:ext cx="673546" cy="818595"/>
            </a:xfrm>
            <a:custGeom>
              <a:avLst/>
              <a:gdLst/>
              <a:ahLst/>
              <a:cxnLst/>
              <a:rect l="l" t="t" r="r" b="b"/>
              <a:pathLst>
                <a:path w="16443" h="19984" extrusionOk="0">
                  <a:moveTo>
                    <a:pt x="5218" y="0"/>
                  </a:moveTo>
                  <a:cubicBezTo>
                    <a:pt x="4397" y="225"/>
                    <a:pt x="2720" y="841"/>
                    <a:pt x="2720" y="841"/>
                  </a:cubicBezTo>
                  <a:lnTo>
                    <a:pt x="1" y="8485"/>
                  </a:lnTo>
                  <a:cubicBezTo>
                    <a:pt x="1" y="8485"/>
                    <a:pt x="893" y="8236"/>
                    <a:pt x="1880" y="8236"/>
                  </a:cubicBezTo>
                  <a:cubicBezTo>
                    <a:pt x="2374" y="8236"/>
                    <a:pt x="2891" y="8298"/>
                    <a:pt x="3332" y="8485"/>
                  </a:cubicBezTo>
                  <a:cubicBezTo>
                    <a:pt x="3332" y="8485"/>
                    <a:pt x="2949" y="18075"/>
                    <a:pt x="2977" y="18845"/>
                  </a:cubicBezTo>
                  <a:cubicBezTo>
                    <a:pt x="4402" y="19643"/>
                    <a:pt x="6463" y="19984"/>
                    <a:pt x="8512" y="19984"/>
                  </a:cubicBezTo>
                  <a:cubicBezTo>
                    <a:pt x="11172" y="19984"/>
                    <a:pt x="13811" y="19410"/>
                    <a:pt x="15018" y="18521"/>
                  </a:cubicBezTo>
                  <a:cubicBezTo>
                    <a:pt x="14433" y="13107"/>
                    <a:pt x="13621" y="8280"/>
                    <a:pt x="13621" y="8280"/>
                  </a:cubicBezTo>
                  <a:cubicBezTo>
                    <a:pt x="13621" y="8280"/>
                    <a:pt x="15858" y="8051"/>
                    <a:pt x="16442" y="7215"/>
                  </a:cubicBezTo>
                  <a:lnTo>
                    <a:pt x="15069" y="1472"/>
                  </a:lnTo>
                  <a:lnTo>
                    <a:pt x="12314" y="40"/>
                  </a:lnTo>
                  <a:cubicBezTo>
                    <a:pt x="12314" y="40"/>
                    <a:pt x="11676" y="1637"/>
                    <a:pt x="9592" y="1637"/>
                  </a:cubicBezTo>
                  <a:cubicBezTo>
                    <a:pt x="8539" y="1637"/>
                    <a:pt x="7116" y="1229"/>
                    <a:pt x="52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7"/>
            <p:cNvSpPr/>
            <p:nvPr/>
          </p:nvSpPr>
          <p:spPr>
            <a:xfrm>
              <a:off x="7828551" y="2880122"/>
              <a:ext cx="24782" cy="166513"/>
            </a:xfrm>
            <a:custGeom>
              <a:avLst/>
              <a:gdLst/>
              <a:ahLst/>
              <a:cxnLst/>
              <a:rect l="l" t="t" r="r" b="b"/>
              <a:pathLst>
                <a:path w="605" h="4065" extrusionOk="0">
                  <a:moveTo>
                    <a:pt x="0" y="1"/>
                  </a:moveTo>
                  <a:cubicBezTo>
                    <a:pt x="32" y="687"/>
                    <a:pt x="115" y="1365"/>
                    <a:pt x="213" y="2045"/>
                  </a:cubicBezTo>
                  <a:cubicBezTo>
                    <a:pt x="316" y="2724"/>
                    <a:pt x="434" y="3398"/>
                    <a:pt x="605" y="4065"/>
                  </a:cubicBezTo>
                  <a:cubicBezTo>
                    <a:pt x="572" y="3378"/>
                    <a:pt x="490" y="2696"/>
                    <a:pt x="392" y="2021"/>
                  </a:cubicBezTo>
                  <a:cubicBezTo>
                    <a:pt x="288" y="1342"/>
                    <a:pt x="174" y="667"/>
                    <a:pt x="0" y="1"/>
                  </a:cubicBezTo>
                  <a:close/>
                </a:path>
              </a:pathLst>
            </a:custGeom>
            <a:solidFill>
              <a:srgbClr val="D3D1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7"/>
            <p:cNvSpPr/>
            <p:nvPr/>
          </p:nvSpPr>
          <p:spPr>
            <a:xfrm>
              <a:off x="6802653" y="4652994"/>
              <a:ext cx="393854" cy="338227"/>
            </a:xfrm>
            <a:custGeom>
              <a:avLst/>
              <a:gdLst/>
              <a:ahLst/>
              <a:cxnLst/>
              <a:rect l="l" t="t" r="r" b="b"/>
              <a:pathLst>
                <a:path w="9615" h="8257" extrusionOk="0">
                  <a:moveTo>
                    <a:pt x="6461" y="1"/>
                  </a:moveTo>
                  <a:lnTo>
                    <a:pt x="6461" y="1"/>
                  </a:lnTo>
                  <a:cubicBezTo>
                    <a:pt x="6694" y="1477"/>
                    <a:pt x="6991" y="2743"/>
                    <a:pt x="6991" y="2743"/>
                  </a:cubicBezTo>
                  <a:cubicBezTo>
                    <a:pt x="6991" y="2743"/>
                    <a:pt x="6689" y="2463"/>
                    <a:pt x="6561" y="2463"/>
                  </a:cubicBezTo>
                  <a:cubicBezTo>
                    <a:pt x="6478" y="2463"/>
                    <a:pt x="6468" y="2583"/>
                    <a:pt x="6667" y="2980"/>
                  </a:cubicBezTo>
                  <a:cubicBezTo>
                    <a:pt x="5810" y="3805"/>
                    <a:pt x="443" y="7491"/>
                    <a:pt x="1" y="8256"/>
                  </a:cubicBezTo>
                  <a:cubicBezTo>
                    <a:pt x="2124" y="8170"/>
                    <a:pt x="8643" y="5261"/>
                    <a:pt x="8643" y="5261"/>
                  </a:cubicBezTo>
                  <a:lnTo>
                    <a:pt x="8257" y="3864"/>
                  </a:lnTo>
                  <a:lnTo>
                    <a:pt x="9614" y="1828"/>
                  </a:lnTo>
                  <a:cubicBezTo>
                    <a:pt x="9614" y="1828"/>
                    <a:pt x="7583" y="533"/>
                    <a:pt x="64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7"/>
            <p:cNvSpPr/>
            <p:nvPr/>
          </p:nvSpPr>
          <p:spPr>
            <a:xfrm>
              <a:off x="7452518" y="4648939"/>
              <a:ext cx="380624" cy="265601"/>
            </a:xfrm>
            <a:custGeom>
              <a:avLst/>
              <a:gdLst/>
              <a:ahLst/>
              <a:cxnLst/>
              <a:rect l="l" t="t" r="r" b="b"/>
              <a:pathLst>
                <a:path w="9292" h="6484" extrusionOk="0">
                  <a:moveTo>
                    <a:pt x="4161" y="1"/>
                  </a:moveTo>
                  <a:cubicBezTo>
                    <a:pt x="2733" y="1"/>
                    <a:pt x="328" y="838"/>
                    <a:pt x="328" y="838"/>
                  </a:cubicBezTo>
                  <a:cubicBezTo>
                    <a:pt x="328" y="838"/>
                    <a:pt x="680" y="3344"/>
                    <a:pt x="842" y="3434"/>
                  </a:cubicBezTo>
                  <a:lnTo>
                    <a:pt x="0" y="5115"/>
                  </a:lnTo>
                  <a:cubicBezTo>
                    <a:pt x="4126" y="6294"/>
                    <a:pt x="6931" y="6484"/>
                    <a:pt x="8308" y="6484"/>
                  </a:cubicBezTo>
                  <a:cubicBezTo>
                    <a:pt x="8960" y="6484"/>
                    <a:pt x="9291" y="6441"/>
                    <a:pt x="9291" y="6441"/>
                  </a:cubicBezTo>
                  <a:cubicBezTo>
                    <a:pt x="9291" y="6441"/>
                    <a:pt x="5044" y="4228"/>
                    <a:pt x="2215" y="3107"/>
                  </a:cubicBezTo>
                  <a:cubicBezTo>
                    <a:pt x="2867" y="2577"/>
                    <a:pt x="2685" y="2471"/>
                    <a:pt x="2433" y="2471"/>
                  </a:cubicBezTo>
                  <a:cubicBezTo>
                    <a:pt x="2265" y="2471"/>
                    <a:pt x="2065" y="2519"/>
                    <a:pt x="2065" y="2519"/>
                  </a:cubicBezTo>
                  <a:cubicBezTo>
                    <a:pt x="2065" y="2519"/>
                    <a:pt x="2510" y="2195"/>
                    <a:pt x="4840" y="100"/>
                  </a:cubicBezTo>
                  <a:cubicBezTo>
                    <a:pt x="4663" y="30"/>
                    <a:pt x="4429" y="1"/>
                    <a:pt x="41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7"/>
            <p:cNvSpPr/>
            <p:nvPr/>
          </p:nvSpPr>
          <p:spPr>
            <a:xfrm>
              <a:off x="7646720" y="2837603"/>
              <a:ext cx="119774" cy="173968"/>
            </a:xfrm>
            <a:custGeom>
              <a:avLst/>
              <a:gdLst/>
              <a:ahLst/>
              <a:cxnLst/>
              <a:rect l="l" t="t" r="r" b="b"/>
              <a:pathLst>
                <a:path w="2924" h="4247" extrusionOk="0">
                  <a:moveTo>
                    <a:pt x="248" y="1"/>
                  </a:moveTo>
                  <a:lnTo>
                    <a:pt x="0" y="269"/>
                  </a:lnTo>
                  <a:lnTo>
                    <a:pt x="1160" y="1425"/>
                  </a:lnTo>
                  <a:lnTo>
                    <a:pt x="2332" y="4247"/>
                  </a:lnTo>
                  <a:lnTo>
                    <a:pt x="2789" y="4247"/>
                  </a:lnTo>
                  <a:lnTo>
                    <a:pt x="2924" y="4101"/>
                  </a:lnTo>
                  <a:lnTo>
                    <a:pt x="1499" y="1201"/>
                  </a:lnTo>
                  <a:lnTo>
                    <a:pt x="248" y="1"/>
                  </a:lnTo>
                  <a:close/>
                </a:path>
              </a:pathLst>
            </a:custGeom>
            <a:solidFill>
              <a:srgbClr val="D3D1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7"/>
            <p:cNvSpPr/>
            <p:nvPr/>
          </p:nvSpPr>
          <p:spPr>
            <a:xfrm>
              <a:off x="7667365" y="2857306"/>
              <a:ext cx="85857" cy="134562"/>
            </a:xfrm>
            <a:custGeom>
              <a:avLst/>
              <a:gdLst/>
              <a:ahLst/>
              <a:cxnLst/>
              <a:rect l="l" t="t" r="r" b="b"/>
              <a:pathLst>
                <a:path w="2096" h="3285" extrusionOk="0">
                  <a:moveTo>
                    <a:pt x="1" y="1"/>
                  </a:moveTo>
                  <a:lnTo>
                    <a:pt x="817" y="798"/>
                  </a:lnTo>
                  <a:lnTo>
                    <a:pt x="817" y="798"/>
                  </a:lnTo>
                  <a:lnTo>
                    <a:pt x="1943" y="3284"/>
                  </a:lnTo>
                  <a:lnTo>
                    <a:pt x="2096" y="3210"/>
                  </a:lnTo>
                  <a:lnTo>
                    <a:pt x="857" y="767"/>
                  </a:lnTo>
                  <a:lnTo>
                    <a:pt x="857" y="762"/>
                  </a:lnTo>
                  <a:lnTo>
                    <a:pt x="853" y="758"/>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7"/>
            <p:cNvSpPr/>
            <p:nvPr/>
          </p:nvSpPr>
          <p:spPr>
            <a:xfrm>
              <a:off x="7693048" y="2982936"/>
              <a:ext cx="240941" cy="264986"/>
            </a:xfrm>
            <a:custGeom>
              <a:avLst/>
              <a:gdLst/>
              <a:ahLst/>
              <a:cxnLst/>
              <a:rect l="l" t="t" r="r" b="b"/>
              <a:pathLst>
                <a:path w="5882" h="6469" extrusionOk="0">
                  <a:moveTo>
                    <a:pt x="3016" y="0"/>
                  </a:moveTo>
                  <a:cubicBezTo>
                    <a:pt x="1361" y="0"/>
                    <a:pt x="329" y="533"/>
                    <a:pt x="329" y="533"/>
                  </a:cubicBezTo>
                  <a:lnTo>
                    <a:pt x="1193" y="1646"/>
                  </a:lnTo>
                  <a:cubicBezTo>
                    <a:pt x="1193" y="1646"/>
                    <a:pt x="778" y="1749"/>
                    <a:pt x="388" y="3643"/>
                  </a:cubicBezTo>
                  <a:cubicBezTo>
                    <a:pt x="1" y="5538"/>
                    <a:pt x="1647" y="6469"/>
                    <a:pt x="2984" y="6469"/>
                  </a:cubicBezTo>
                  <a:cubicBezTo>
                    <a:pt x="4327" y="6469"/>
                    <a:pt x="5882" y="5881"/>
                    <a:pt x="5873" y="4053"/>
                  </a:cubicBezTo>
                  <a:cubicBezTo>
                    <a:pt x="5866" y="2230"/>
                    <a:pt x="4702" y="1646"/>
                    <a:pt x="4702" y="1646"/>
                  </a:cubicBezTo>
                  <a:lnTo>
                    <a:pt x="5396" y="360"/>
                  </a:lnTo>
                  <a:cubicBezTo>
                    <a:pt x="4513" y="94"/>
                    <a:pt x="3710" y="0"/>
                    <a:pt x="30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7"/>
            <p:cNvSpPr/>
            <p:nvPr/>
          </p:nvSpPr>
          <p:spPr>
            <a:xfrm>
              <a:off x="7721558" y="3041552"/>
              <a:ext cx="197562" cy="45059"/>
            </a:xfrm>
            <a:custGeom>
              <a:avLst/>
              <a:gdLst/>
              <a:ahLst/>
              <a:cxnLst/>
              <a:rect l="l" t="t" r="r" b="b"/>
              <a:pathLst>
                <a:path w="4823" h="1100" extrusionOk="0">
                  <a:moveTo>
                    <a:pt x="2049" y="1"/>
                  </a:moveTo>
                  <a:cubicBezTo>
                    <a:pt x="1529" y="1"/>
                    <a:pt x="979" y="54"/>
                    <a:pt x="497" y="215"/>
                  </a:cubicBezTo>
                  <a:cubicBezTo>
                    <a:pt x="465" y="235"/>
                    <a:pt x="438" y="258"/>
                    <a:pt x="406" y="278"/>
                  </a:cubicBezTo>
                  <a:cubicBezTo>
                    <a:pt x="315" y="369"/>
                    <a:pt x="166" y="578"/>
                    <a:pt x="0" y="1056"/>
                  </a:cubicBezTo>
                  <a:cubicBezTo>
                    <a:pt x="457" y="942"/>
                    <a:pt x="1310" y="776"/>
                    <a:pt x="2365" y="776"/>
                  </a:cubicBezTo>
                  <a:cubicBezTo>
                    <a:pt x="3107" y="776"/>
                    <a:pt x="3949" y="858"/>
                    <a:pt x="4822" y="1099"/>
                  </a:cubicBezTo>
                  <a:cubicBezTo>
                    <a:pt x="4581" y="650"/>
                    <a:pt x="4277" y="393"/>
                    <a:pt x="4116" y="282"/>
                  </a:cubicBezTo>
                  <a:lnTo>
                    <a:pt x="4006" y="215"/>
                  </a:lnTo>
                  <a:cubicBezTo>
                    <a:pt x="4006" y="215"/>
                    <a:pt x="3088" y="1"/>
                    <a:pt x="2049" y="1"/>
                  </a:cubicBezTo>
                  <a:close/>
                </a:path>
              </a:pathLst>
            </a:custGeom>
            <a:solidFill>
              <a:srgbClr val="D3D1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7"/>
            <p:cNvSpPr/>
            <p:nvPr/>
          </p:nvSpPr>
          <p:spPr>
            <a:xfrm>
              <a:off x="7243816" y="3011527"/>
              <a:ext cx="606859" cy="295585"/>
            </a:xfrm>
            <a:custGeom>
              <a:avLst/>
              <a:gdLst/>
              <a:ahLst/>
              <a:cxnLst/>
              <a:rect l="l" t="t" r="r" b="b"/>
              <a:pathLst>
                <a:path w="14815" h="7216" extrusionOk="0">
                  <a:moveTo>
                    <a:pt x="13964" y="0"/>
                  </a:moveTo>
                  <a:cubicBezTo>
                    <a:pt x="13960" y="0"/>
                    <a:pt x="13956" y="0"/>
                    <a:pt x="13951" y="1"/>
                  </a:cubicBezTo>
                  <a:cubicBezTo>
                    <a:pt x="13454" y="40"/>
                    <a:pt x="11020" y="348"/>
                    <a:pt x="10688" y="581"/>
                  </a:cubicBezTo>
                  <a:cubicBezTo>
                    <a:pt x="10352" y="818"/>
                    <a:pt x="10688" y="2973"/>
                    <a:pt x="10688" y="2973"/>
                  </a:cubicBezTo>
                  <a:lnTo>
                    <a:pt x="3430" y="3833"/>
                  </a:lnTo>
                  <a:lnTo>
                    <a:pt x="4070" y="1757"/>
                  </a:lnTo>
                  <a:cubicBezTo>
                    <a:pt x="3683" y="1579"/>
                    <a:pt x="3162" y="1524"/>
                    <a:pt x="2667" y="1524"/>
                  </a:cubicBezTo>
                  <a:cubicBezTo>
                    <a:pt x="1867" y="1524"/>
                    <a:pt x="1134" y="1667"/>
                    <a:pt x="1134" y="1667"/>
                  </a:cubicBezTo>
                  <a:lnTo>
                    <a:pt x="1" y="7215"/>
                  </a:lnTo>
                  <a:cubicBezTo>
                    <a:pt x="3012" y="7215"/>
                    <a:pt x="10882" y="3833"/>
                    <a:pt x="10882" y="3833"/>
                  </a:cubicBezTo>
                  <a:lnTo>
                    <a:pt x="11355" y="4062"/>
                  </a:lnTo>
                  <a:cubicBezTo>
                    <a:pt x="11355" y="4062"/>
                    <a:pt x="11383" y="3754"/>
                    <a:pt x="11355" y="2945"/>
                  </a:cubicBezTo>
                  <a:cubicBezTo>
                    <a:pt x="14815" y="2585"/>
                    <a:pt x="14460" y="0"/>
                    <a:pt x="13964" y="0"/>
                  </a:cubicBez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7"/>
            <p:cNvSpPr/>
            <p:nvPr/>
          </p:nvSpPr>
          <p:spPr>
            <a:xfrm>
              <a:off x="7410491" y="2895974"/>
              <a:ext cx="40471" cy="187526"/>
            </a:xfrm>
            <a:custGeom>
              <a:avLst/>
              <a:gdLst/>
              <a:ahLst/>
              <a:cxnLst/>
              <a:rect l="l" t="t" r="r" b="b"/>
              <a:pathLst>
                <a:path w="988" h="4578" extrusionOk="0">
                  <a:moveTo>
                    <a:pt x="988" y="0"/>
                  </a:moveTo>
                  <a:lnTo>
                    <a:pt x="988" y="0"/>
                  </a:lnTo>
                  <a:cubicBezTo>
                    <a:pt x="928" y="186"/>
                    <a:pt x="877" y="375"/>
                    <a:pt x="822" y="565"/>
                  </a:cubicBezTo>
                  <a:lnTo>
                    <a:pt x="671" y="1129"/>
                  </a:lnTo>
                  <a:cubicBezTo>
                    <a:pt x="577" y="1508"/>
                    <a:pt x="490" y="1891"/>
                    <a:pt x="407" y="2269"/>
                  </a:cubicBezTo>
                  <a:cubicBezTo>
                    <a:pt x="325" y="2652"/>
                    <a:pt x="245" y="3035"/>
                    <a:pt x="179" y="3417"/>
                  </a:cubicBezTo>
                  <a:cubicBezTo>
                    <a:pt x="112" y="3805"/>
                    <a:pt x="44" y="4187"/>
                    <a:pt x="1" y="4578"/>
                  </a:cubicBezTo>
                  <a:cubicBezTo>
                    <a:pt x="119" y="4204"/>
                    <a:pt x="218" y="3825"/>
                    <a:pt x="316" y="3450"/>
                  </a:cubicBezTo>
                  <a:cubicBezTo>
                    <a:pt x="416" y="3071"/>
                    <a:pt x="498" y="2688"/>
                    <a:pt x="585" y="2309"/>
                  </a:cubicBezTo>
                  <a:cubicBezTo>
                    <a:pt x="664" y="1926"/>
                    <a:pt x="742" y="1543"/>
                    <a:pt x="810" y="1160"/>
                  </a:cubicBezTo>
                  <a:lnTo>
                    <a:pt x="908" y="584"/>
                  </a:lnTo>
                  <a:cubicBezTo>
                    <a:pt x="937" y="386"/>
                    <a:pt x="968" y="197"/>
                    <a:pt x="988" y="0"/>
                  </a:cubicBezTo>
                  <a:close/>
                </a:path>
              </a:pathLst>
            </a:custGeom>
            <a:solidFill>
              <a:srgbClr val="D3D1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7"/>
            <p:cNvSpPr/>
            <p:nvPr/>
          </p:nvSpPr>
          <p:spPr>
            <a:xfrm>
              <a:off x="7754000" y="2240419"/>
              <a:ext cx="51613" cy="169339"/>
            </a:xfrm>
            <a:custGeom>
              <a:avLst/>
              <a:gdLst/>
              <a:ahLst/>
              <a:cxnLst/>
              <a:rect l="l" t="t" r="r" b="b"/>
              <a:pathLst>
                <a:path w="1260" h="4134" extrusionOk="0">
                  <a:moveTo>
                    <a:pt x="857" y="1"/>
                  </a:moveTo>
                  <a:lnTo>
                    <a:pt x="1" y="2188"/>
                  </a:lnTo>
                  <a:lnTo>
                    <a:pt x="1260" y="4133"/>
                  </a:lnTo>
                  <a:lnTo>
                    <a:pt x="857" y="1"/>
                  </a:ln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7"/>
            <p:cNvSpPr/>
            <p:nvPr/>
          </p:nvSpPr>
          <p:spPr>
            <a:xfrm>
              <a:off x="7754000" y="2240419"/>
              <a:ext cx="56160" cy="183225"/>
            </a:xfrm>
            <a:custGeom>
              <a:avLst/>
              <a:gdLst/>
              <a:ahLst/>
              <a:cxnLst/>
              <a:rect l="l" t="t" r="r" b="b"/>
              <a:pathLst>
                <a:path w="1371" h="4473" extrusionOk="0">
                  <a:moveTo>
                    <a:pt x="857" y="1"/>
                  </a:moveTo>
                  <a:cubicBezTo>
                    <a:pt x="866" y="348"/>
                    <a:pt x="881" y="691"/>
                    <a:pt x="904" y="1039"/>
                  </a:cubicBezTo>
                  <a:cubicBezTo>
                    <a:pt x="928" y="1383"/>
                    <a:pt x="948" y="1729"/>
                    <a:pt x="975" y="2073"/>
                  </a:cubicBezTo>
                  <a:cubicBezTo>
                    <a:pt x="1022" y="2649"/>
                    <a:pt x="1077" y="3225"/>
                    <a:pt x="1137" y="3799"/>
                  </a:cubicBezTo>
                  <a:lnTo>
                    <a:pt x="1137" y="3799"/>
                  </a:lnTo>
                  <a:cubicBezTo>
                    <a:pt x="985" y="3574"/>
                    <a:pt x="831" y="3352"/>
                    <a:pt x="676" y="3130"/>
                  </a:cubicBezTo>
                  <a:cubicBezTo>
                    <a:pt x="459" y="2811"/>
                    <a:pt x="234" y="2499"/>
                    <a:pt x="1" y="2188"/>
                  </a:cubicBezTo>
                  <a:lnTo>
                    <a:pt x="1" y="2188"/>
                  </a:lnTo>
                  <a:cubicBezTo>
                    <a:pt x="190" y="2523"/>
                    <a:pt x="383" y="2862"/>
                    <a:pt x="585" y="3190"/>
                  </a:cubicBezTo>
                  <a:cubicBezTo>
                    <a:pt x="782" y="3521"/>
                    <a:pt x="984" y="3853"/>
                    <a:pt x="1189" y="4181"/>
                  </a:cubicBezTo>
                  <a:lnTo>
                    <a:pt x="1370" y="4472"/>
                  </a:lnTo>
                  <a:lnTo>
                    <a:pt x="1343" y="4125"/>
                  </a:lnTo>
                  <a:cubicBezTo>
                    <a:pt x="1283" y="3434"/>
                    <a:pt x="1217" y="2748"/>
                    <a:pt x="1137" y="2057"/>
                  </a:cubicBezTo>
                  <a:cubicBezTo>
                    <a:pt x="1099" y="1714"/>
                    <a:pt x="1051" y="1370"/>
                    <a:pt x="1008" y="1028"/>
                  </a:cubicBezTo>
                  <a:cubicBezTo>
                    <a:pt x="964" y="684"/>
                    <a:pt x="913" y="341"/>
                    <a:pt x="857" y="1"/>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7"/>
            <p:cNvSpPr/>
            <p:nvPr/>
          </p:nvSpPr>
          <p:spPr>
            <a:xfrm>
              <a:off x="7690673" y="2392265"/>
              <a:ext cx="51736" cy="31295"/>
            </a:xfrm>
            <a:custGeom>
              <a:avLst/>
              <a:gdLst/>
              <a:ahLst/>
              <a:cxnLst/>
              <a:rect l="l" t="t" r="r" b="b"/>
              <a:pathLst>
                <a:path w="1263" h="764" extrusionOk="0">
                  <a:moveTo>
                    <a:pt x="59" y="0"/>
                  </a:moveTo>
                  <a:cubicBezTo>
                    <a:pt x="16" y="150"/>
                    <a:pt x="0" y="308"/>
                    <a:pt x="47" y="474"/>
                  </a:cubicBezTo>
                  <a:cubicBezTo>
                    <a:pt x="71" y="556"/>
                    <a:pt x="122" y="643"/>
                    <a:pt x="201" y="698"/>
                  </a:cubicBezTo>
                  <a:cubicBezTo>
                    <a:pt x="273" y="747"/>
                    <a:pt x="355" y="764"/>
                    <a:pt x="430" y="764"/>
                  </a:cubicBezTo>
                  <a:cubicBezTo>
                    <a:pt x="446" y="764"/>
                    <a:pt x="462" y="763"/>
                    <a:pt x="477" y="762"/>
                  </a:cubicBezTo>
                  <a:cubicBezTo>
                    <a:pt x="656" y="742"/>
                    <a:pt x="798" y="663"/>
                    <a:pt x="927" y="572"/>
                  </a:cubicBezTo>
                  <a:cubicBezTo>
                    <a:pt x="1058" y="481"/>
                    <a:pt x="1172" y="375"/>
                    <a:pt x="1263" y="248"/>
                  </a:cubicBezTo>
                  <a:lnTo>
                    <a:pt x="1263" y="248"/>
                  </a:lnTo>
                  <a:cubicBezTo>
                    <a:pt x="1124" y="316"/>
                    <a:pt x="991" y="390"/>
                    <a:pt x="856" y="450"/>
                  </a:cubicBezTo>
                  <a:cubicBezTo>
                    <a:pt x="722" y="513"/>
                    <a:pt x="588" y="572"/>
                    <a:pt x="461" y="580"/>
                  </a:cubicBezTo>
                  <a:cubicBezTo>
                    <a:pt x="446" y="582"/>
                    <a:pt x="431" y="583"/>
                    <a:pt x="417" y="583"/>
                  </a:cubicBezTo>
                  <a:cubicBezTo>
                    <a:pt x="310" y="583"/>
                    <a:pt x="233" y="530"/>
                    <a:pt x="177" y="423"/>
                  </a:cubicBezTo>
                  <a:cubicBezTo>
                    <a:pt x="119" y="304"/>
                    <a:pt x="91" y="150"/>
                    <a:pt x="59" y="0"/>
                  </a:cubicBez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7"/>
            <p:cNvSpPr/>
            <p:nvPr/>
          </p:nvSpPr>
          <p:spPr>
            <a:xfrm>
              <a:off x="7585400" y="2298913"/>
              <a:ext cx="51449" cy="58781"/>
            </a:xfrm>
            <a:custGeom>
              <a:avLst/>
              <a:gdLst/>
              <a:ahLst/>
              <a:cxnLst/>
              <a:rect l="l" t="t" r="r" b="b"/>
              <a:pathLst>
                <a:path w="1256" h="1435" extrusionOk="0">
                  <a:moveTo>
                    <a:pt x="422" y="1"/>
                  </a:moveTo>
                  <a:cubicBezTo>
                    <a:pt x="411" y="1"/>
                    <a:pt x="399" y="1"/>
                    <a:pt x="388" y="2"/>
                  </a:cubicBezTo>
                  <a:cubicBezTo>
                    <a:pt x="210" y="21"/>
                    <a:pt x="80" y="139"/>
                    <a:pt x="0" y="270"/>
                  </a:cubicBezTo>
                  <a:cubicBezTo>
                    <a:pt x="113" y="177"/>
                    <a:pt x="246" y="111"/>
                    <a:pt x="371" y="111"/>
                  </a:cubicBezTo>
                  <a:cubicBezTo>
                    <a:pt x="378" y="111"/>
                    <a:pt x="385" y="112"/>
                    <a:pt x="392" y="112"/>
                  </a:cubicBezTo>
                  <a:cubicBezTo>
                    <a:pt x="521" y="124"/>
                    <a:pt x="621" y="219"/>
                    <a:pt x="707" y="325"/>
                  </a:cubicBezTo>
                  <a:cubicBezTo>
                    <a:pt x="787" y="444"/>
                    <a:pt x="858" y="570"/>
                    <a:pt x="913" y="708"/>
                  </a:cubicBezTo>
                  <a:cubicBezTo>
                    <a:pt x="956" y="804"/>
                    <a:pt x="991" y="908"/>
                    <a:pt x="1028" y="1011"/>
                  </a:cubicBezTo>
                  <a:lnTo>
                    <a:pt x="1028" y="1011"/>
                  </a:lnTo>
                  <a:cubicBezTo>
                    <a:pt x="1003" y="1009"/>
                    <a:pt x="978" y="1008"/>
                    <a:pt x="952" y="1008"/>
                  </a:cubicBezTo>
                  <a:cubicBezTo>
                    <a:pt x="916" y="1008"/>
                    <a:pt x="877" y="1016"/>
                    <a:pt x="838" y="1020"/>
                  </a:cubicBezTo>
                  <a:cubicBezTo>
                    <a:pt x="818" y="1028"/>
                    <a:pt x="798" y="1035"/>
                    <a:pt x="778" y="1044"/>
                  </a:cubicBezTo>
                  <a:cubicBezTo>
                    <a:pt x="754" y="1063"/>
                    <a:pt x="727" y="1079"/>
                    <a:pt x="723" y="1115"/>
                  </a:cubicBezTo>
                  <a:cubicBezTo>
                    <a:pt x="711" y="1181"/>
                    <a:pt x="743" y="1217"/>
                    <a:pt x="763" y="1245"/>
                  </a:cubicBezTo>
                  <a:cubicBezTo>
                    <a:pt x="787" y="1272"/>
                    <a:pt x="810" y="1296"/>
                    <a:pt x="838" y="1320"/>
                  </a:cubicBezTo>
                  <a:cubicBezTo>
                    <a:pt x="893" y="1363"/>
                    <a:pt x="948" y="1403"/>
                    <a:pt x="1007" y="1434"/>
                  </a:cubicBezTo>
                  <a:cubicBezTo>
                    <a:pt x="964" y="1383"/>
                    <a:pt x="920" y="1332"/>
                    <a:pt x="881" y="1281"/>
                  </a:cubicBezTo>
                  <a:cubicBezTo>
                    <a:pt x="861" y="1252"/>
                    <a:pt x="845" y="1225"/>
                    <a:pt x="829" y="1201"/>
                  </a:cubicBezTo>
                  <a:cubicBezTo>
                    <a:pt x="818" y="1174"/>
                    <a:pt x="814" y="1146"/>
                    <a:pt x="822" y="1146"/>
                  </a:cubicBezTo>
                  <a:cubicBezTo>
                    <a:pt x="818" y="1146"/>
                    <a:pt x="825" y="1146"/>
                    <a:pt x="825" y="1143"/>
                  </a:cubicBezTo>
                  <a:cubicBezTo>
                    <a:pt x="838" y="1143"/>
                    <a:pt x="849" y="1143"/>
                    <a:pt x="861" y="1139"/>
                  </a:cubicBezTo>
                  <a:cubicBezTo>
                    <a:pt x="875" y="1141"/>
                    <a:pt x="888" y="1141"/>
                    <a:pt x="902" y="1141"/>
                  </a:cubicBezTo>
                  <a:cubicBezTo>
                    <a:pt x="915" y="1141"/>
                    <a:pt x="930" y="1141"/>
                    <a:pt x="948" y="1143"/>
                  </a:cubicBezTo>
                  <a:cubicBezTo>
                    <a:pt x="1007" y="1150"/>
                    <a:pt x="1071" y="1166"/>
                    <a:pt x="1133" y="1178"/>
                  </a:cubicBezTo>
                  <a:lnTo>
                    <a:pt x="1255" y="1197"/>
                  </a:lnTo>
                  <a:lnTo>
                    <a:pt x="1220" y="1079"/>
                  </a:lnTo>
                  <a:cubicBezTo>
                    <a:pt x="1181" y="929"/>
                    <a:pt x="1142" y="779"/>
                    <a:pt x="1075" y="637"/>
                  </a:cubicBezTo>
                  <a:cubicBezTo>
                    <a:pt x="1051" y="562"/>
                    <a:pt x="1011" y="491"/>
                    <a:pt x="971" y="424"/>
                  </a:cubicBezTo>
                  <a:cubicBezTo>
                    <a:pt x="936" y="353"/>
                    <a:pt x="885" y="286"/>
                    <a:pt x="834" y="223"/>
                  </a:cubicBezTo>
                  <a:cubicBezTo>
                    <a:pt x="737" y="108"/>
                    <a:pt x="589" y="1"/>
                    <a:pt x="422" y="1"/>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7"/>
            <p:cNvSpPr/>
            <p:nvPr/>
          </p:nvSpPr>
          <p:spPr>
            <a:xfrm>
              <a:off x="7742367" y="2244147"/>
              <a:ext cx="17860" cy="29452"/>
            </a:xfrm>
            <a:custGeom>
              <a:avLst/>
              <a:gdLst/>
              <a:ahLst/>
              <a:cxnLst/>
              <a:rect l="l" t="t" r="r" b="b"/>
              <a:pathLst>
                <a:path w="436" h="719" extrusionOk="0">
                  <a:moveTo>
                    <a:pt x="218" y="1"/>
                  </a:moveTo>
                  <a:cubicBezTo>
                    <a:pt x="99" y="1"/>
                    <a:pt x="1" y="163"/>
                    <a:pt x="1" y="360"/>
                  </a:cubicBezTo>
                  <a:cubicBezTo>
                    <a:pt x="1" y="558"/>
                    <a:pt x="99" y="719"/>
                    <a:pt x="218" y="719"/>
                  </a:cubicBezTo>
                  <a:cubicBezTo>
                    <a:pt x="336" y="719"/>
                    <a:pt x="435" y="558"/>
                    <a:pt x="435" y="360"/>
                  </a:cubicBezTo>
                  <a:cubicBezTo>
                    <a:pt x="435" y="163"/>
                    <a:pt x="336" y="1"/>
                    <a:pt x="2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7"/>
            <p:cNvSpPr/>
            <p:nvPr/>
          </p:nvSpPr>
          <p:spPr>
            <a:xfrm>
              <a:off x="7802499" y="2253404"/>
              <a:ext cx="17860" cy="29452"/>
            </a:xfrm>
            <a:custGeom>
              <a:avLst/>
              <a:gdLst/>
              <a:ahLst/>
              <a:cxnLst/>
              <a:rect l="l" t="t" r="r" b="b"/>
              <a:pathLst>
                <a:path w="436" h="719" extrusionOk="0">
                  <a:moveTo>
                    <a:pt x="218" y="0"/>
                  </a:moveTo>
                  <a:cubicBezTo>
                    <a:pt x="99" y="0"/>
                    <a:pt x="1" y="161"/>
                    <a:pt x="1" y="359"/>
                  </a:cubicBezTo>
                  <a:cubicBezTo>
                    <a:pt x="1" y="556"/>
                    <a:pt x="99" y="718"/>
                    <a:pt x="218" y="718"/>
                  </a:cubicBezTo>
                  <a:cubicBezTo>
                    <a:pt x="336" y="718"/>
                    <a:pt x="436" y="556"/>
                    <a:pt x="436" y="359"/>
                  </a:cubicBezTo>
                  <a:cubicBezTo>
                    <a:pt x="436" y="161"/>
                    <a:pt x="336" y="0"/>
                    <a:pt x="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7"/>
            <p:cNvSpPr/>
            <p:nvPr/>
          </p:nvSpPr>
          <p:spPr>
            <a:xfrm>
              <a:off x="7705501" y="2187742"/>
              <a:ext cx="64229" cy="21546"/>
            </a:xfrm>
            <a:custGeom>
              <a:avLst/>
              <a:gdLst/>
              <a:ahLst/>
              <a:cxnLst/>
              <a:rect l="l" t="t" r="r" b="b"/>
              <a:pathLst>
                <a:path w="1568" h="526" extrusionOk="0">
                  <a:moveTo>
                    <a:pt x="816" y="1"/>
                  </a:moveTo>
                  <a:cubicBezTo>
                    <a:pt x="584" y="1"/>
                    <a:pt x="307" y="132"/>
                    <a:pt x="1" y="525"/>
                  </a:cubicBezTo>
                  <a:lnTo>
                    <a:pt x="1567" y="525"/>
                  </a:lnTo>
                  <a:cubicBezTo>
                    <a:pt x="1567" y="525"/>
                    <a:pt x="1280" y="1"/>
                    <a:pt x="8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7"/>
            <p:cNvSpPr/>
            <p:nvPr/>
          </p:nvSpPr>
          <p:spPr>
            <a:xfrm>
              <a:off x="7802499" y="2197409"/>
              <a:ext cx="53743" cy="37767"/>
            </a:xfrm>
            <a:custGeom>
              <a:avLst/>
              <a:gdLst/>
              <a:ahLst/>
              <a:cxnLst/>
              <a:rect l="l" t="t" r="r" b="b"/>
              <a:pathLst>
                <a:path w="1312" h="922" extrusionOk="0">
                  <a:moveTo>
                    <a:pt x="720" y="0"/>
                  </a:moveTo>
                  <a:cubicBezTo>
                    <a:pt x="369" y="0"/>
                    <a:pt x="1" y="388"/>
                    <a:pt x="1" y="388"/>
                  </a:cubicBezTo>
                  <a:lnTo>
                    <a:pt x="1312" y="921"/>
                  </a:lnTo>
                  <a:cubicBezTo>
                    <a:pt x="1223" y="207"/>
                    <a:pt x="976" y="0"/>
                    <a:pt x="7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7"/>
            <p:cNvSpPr/>
            <p:nvPr/>
          </p:nvSpPr>
          <p:spPr>
            <a:xfrm>
              <a:off x="7890445" y="3941608"/>
              <a:ext cx="288458" cy="262365"/>
            </a:xfrm>
            <a:custGeom>
              <a:avLst/>
              <a:gdLst/>
              <a:ahLst/>
              <a:cxnLst/>
              <a:rect l="l" t="t" r="r" b="b"/>
              <a:pathLst>
                <a:path w="7042" h="6405" extrusionOk="0">
                  <a:moveTo>
                    <a:pt x="3513" y="1"/>
                  </a:moveTo>
                  <a:cubicBezTo>
                    <a:pt x="1629" y="1"/>
                    <a:pt x="292" y="3106"/>
                    <a:pt x="1" y="6405"/>
                  </a:cubicBezTo>
                  <a:lnTo>
                    <a:pt x="708" y="6405"/>
                  </a:lnTo>
                  <a:cubicBezTo>
                    <a:pt x="708" y="6266"/>
                    <a:pt x="1398" y="1408"/>
                    <a:pt x="2839" y="777"/>
                  </a:cubicBezTo>
                  <a:cubicBezTo>
                    <a:pt x="3093" y="665"/>
                    <a:pt x="3343" y="601"/>
                    <a:pt x="3587" y="601"/>
                  </a:cubicBezTo>
                  <a:cubicBezTo>
                    <a:pt x="4728" y="601"/>
                    <a:pt x="5720" y="2000"/>
                    <a:pt x="6225" y="6405"/>
                  </a:cubicBezTo>
                  <a:cubicBezTo>
                    <a:pt x="6415" y="6382"/>
                    <a:pt x="6570" y="6375"/>
                    <a:pt x="6691" y="6375"/>
                  </a:cubicBezTo>
                  <a:cubicBezTo>
                    <a:pt x="6933" y="6375"/>
                    <a:pt x="7041" y="6405"/>
                    <a:pt x="7041" y="6405"/>
                  </a:cubicBezTo>
                  <a:cubicBezTo>
                    <a:pt x="7041" y="6405"/>
                    <a:pt x="6268" y="796"/>
                    <a:pt x="4085" y="94"/>
                  </a:cubicBezTo>
                  <a:cubicBezTo>
                    <a:pt x="3890" y="31"/>
                    <a:pt x="3699" y="1"/>
                    <a:pt x="35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7"/>
            <p:cNvSpPr/>
            <p:nvPr/>
          </p:nvSpPr>
          <p:spPr>
            <a:xfrm>
              <a:off x="8142650" y="3856367"/>
              <a:ext cx="273220" cy="469471"/>
            </a:xfrm>
            <a:custGeom>
              <a:avLst/>
              <a:gdLst/>
              <a:ahLst/>
              <a:cxnLst/>
              <a:rect l="l" t="t" r="r" b="b"/>
              <a:pathLst>
                <a:path w="6670" h="11461" extrusionOk="0">
                  <a:moveTo>
                    <a:pt x="5264" y="1"/>
                  </a:moveTo>
                  <a:cubicBezTo>
                    <a:pt x="5017" y="1"/>
                    <a:pt x="4731" y="169"/>
                    <a:pt x="4432" y="477"/>
                  </a:cubicBezTo>
                  <a:cubicBezTo>
                    <a:pt x="2858" y="2104"/>
                    <a:pt x="1" y="11461"/>
                    <a:pt x="1" y="11461"/>
                  </a:cubicBezTo>
                  <a:lnTo>
                    <a:pt x="4235" y="11461"/>
                  </a:lnTo>
                  <a:cubicBezTo>
                    <a:pt x="6669" y="3077"/>
                    <a:pt x="6322" y="1"/>
                    <a:pt x="5264" y="1"/>
                  </a:cubicBezTo>
                  <a:close/>
                </a:path>
              </a:pathLst>
            </a:custGeom>
            <a:solidFill>
              <a:srgbClr val="FF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7"/>
            <p:cNvSpPr/>
            <p:nvPr/>
          </p:nvSpPr>
          <p:spPr>
            <a:xfrm>
              <a:off x="8280856" y="3966759"/>
              <a:ext cx="88151" cy="30804"/>
            </a:xfrm>
            <a:custGeom>
              <a:avLst/>
              <a:gdLst/>
              <a:ahLst/>
              <a:cxnLst/>
              <a:rect l="l" t="t" r="r" b="b"/>
              <a:pathLst>
                <a:path w="2152" h="752" extrusionOk="0">
                  <a:moveTo>
                    <a:pt x="962" y="1"/>
                  </a:moveTo>
                  <a:cubicBezTo>
                    <a:pt x="406" y="1"/>
                    <a:pt x="0" y="387"/>
                    <a:pt x="0" y="387"/>
                  </a:cubicBezTo>
                  <a:cubicBezTo>
                    <a:pt x="0" y="387"/>
                    <a:pt x="521" y="751"/>
                    <a:pt x="1445" y="751"/>
                  </a:cubicBezTo>
                  <a:cubicBezTo>
                    <a:pt x="1659" y="751"/>
                    <a:pt x="1895" y="732"/>
                    <a:pt x="2151" y="683"/>
                  </a:cubicBezTo>
                  <a:cubicBezTo>
                    <a:pt x="1738" y="160"/>
                    <a:pt x="1319" y="1"/>
                    <a:pt x="962"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7"/>
            <p:cNvSpPr/>
            <p:nvPr/>
          </p:nvSpPr>
          <p:spPr>
            <a:xfrm>
              <a:off x="8242556" y="4073629"/>
              <a:ext cx="99621" cy="34941"/>
            </a:xfrm>
            <a:custGeom>
              <a:avLst/>
              <a:gdLst/>
              <a:ahLst/>
              <a:cxnLst/>
              <a:rect l="l" t="t" r="r" b="b"/>
              <a:pathLst>
                <a:path w="2432" h="853" extrusionOk="0">
                  <a:moveTo>
                    <a:pt x="1087" y="1"/>
                  </a:moveTo>
                  <a:cubicBezTo>
                    <a:pt x="459" y="1"/>
                    <a:pt x="0" y="439"/>
                    <a:pt x="0" y="439"/>
                  </a:cubicBezTo>
                  <a:cubicBezTo>
                    <a:pt x="0" y="439"/>
                    <a:pt x="586" y="853"/>
                    <a:pt x="1627" y="853"/>
                  </a:cubicBezTo>
                  <a:cubicBezTo>
                    <a:pt x="1871" y="853"/>
                    <a:pt x="2140" y="830"/>
                    <a:pt x="2432" y="774"/>
                  </a:cubicBezTo>
                  <a:cubicBezTo>
                    <a:pt x="1964" y="181"/>
                    <a:pt x="1490" y="1"/>
                    <a:pt x="1087"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7"/>
            <p:cNvSpPr/>
            <p:nvPr/>
          </p:nvSpPr>
          <p:spPr>
            <a:xfrm>
              <a:off x="8203765" y="4174723"/>
              <a:ext cx="121290" cy="42437"/>
            </a:xfrm>
            <a:custGeom>
              <a:avLst/>
              <a:gdLst/>
              <a:ahLst/>
              <a:cxnLst/>
              <a:rect l="l" t="t" r="r" b="b"/>
              <a:pathLst>
                <a:path w="2961" h="1036" extrusionOk="0">
                  <a:moveTo>
                    <a:pt x="1320" y="1"/>
                  </a:moveTo>
                  <a:cubicBezTo>
                    <a:pt x="556" y="1"/>
                    <a:pt x="0" y="532"/>
                    <a:pt x="0" y="532"/>
                  </a:cubicBezTo>
                  <a:cubicBezTo>
                    <a:pt x="0" y="532"/>
                    <a:pt x="715" y="1036"/>
                    <a:pt x="1987" y="1036"/>
                  </a:cubicBezTo>
                  <a:cubicBezTo>
                    <a:pt x="2282" y="1036"/>
                    <a:pt x="2607" y="1009"/>
                    <a:pt x="2960" y="942"/>
                  </a:cubicBezTo>
                  <a:cubicBezTo>
                    <a:pt x="2389" y="220"/>
                    <a:pt x="1811" y="1"/>
                    <a:pt x="1320"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7"/>
            <p:cNvSpPr/>
            <p:nvPr/>
          </p:nvSpPr>
          <p:spPr>
            <a:xfrm>
              <a:off x="7953199" y="3926985"/>
              <a:ext cx="144557" cy="102898"/>
            </a:xfrm>
            <a:custGeom>
              <a:avLst/>
              <a:gdLst/>
              <a:ahLst/>
              <a:cxnLst/>
              <a:rect l="l" t="t" r="r" b="b"/>
              <a:pathLst>
                <a:path w="3529" h="2512" extrusionOk="0">
                  <a:moveTo>
                    <a:pt x="2011" y="1"/>
                  </a:moveTo>
                  <a:cubicBezTo>
                    <a:pt x="1895" y="1"/>
                    <a:pt x="1787" y="97"/>
                    <a:pt x="1721" y="380"/>
                  </a:cubicBezTo>
                  <a:cubicBezTo>
                    <a:pt x="1543" y="224"/>
                    <a:pt x="1401" y="165"/>
                    <a:pt x="1289" y="165"/>
                  </a:cubicBezTo>
                  <a:cubicBezTo>
                    <a:pt x="1003" y="165"/>
                    <a:pt x="910" y="552"/>
                    <a:pt x="904" y="719"/>
                  </a:cubicBezTo>
                  <a:cubicBezTo>
                    <a:pt x="877" y="704"/>
                    <a:pt x="848" y="697"/>
                    <a:pt x="820" y="697"/>
                  </a:cubicBezTo>
                  <a:cubicBezTo>
                    <a:pt x="601" y="697"/>
                    <a:pt x="375" y="1090"/>
                    <a:pt x="375" y="1090"/>
                  </a:cubicBezTo>
                  <a:cubicBezTo>
                    <a:pt x="375" y="1090"/>
                    <a:pt x="1" y="1895"/>
                    <a:pt x="375" y="2357"/>
                  </a:cubicBezTo>
                  <a:cubicBezTo>
                    <a:pt x="465" y="2469"/>
                    <a:pt x="559" y="2511"/>
                    <a:pt x="649" y="2511"/>
                  </a:cubicBezTo>
                  <a:cubicBezTo>
                    <a:pt x="930" y="2511"/>
                    <a:pt x="1172" y="2097"/>
                    <a:pt x="1172" y="2097"/>
                  </a:cubicBezTo>
                  <a:lnTo>
                    <a:pt x="3513" y="2017"/>
                  </a:lnTo>
                  <a:cubicBezTo>
                    <a:pt x="3513" y="2017"/>
                    <a:pt x="3529" y="826"/>
                    <a:pt x="3169" y="463"/>
                  </a:cubicBezTo>
                  <a:cubicBezTo>
                    <a:pt x="3045" y="340"/>
                    <a:pt x="2934" y="300"/>
                    <a:pt x="2842" y="300"/>
                  </a:cubicBezTo>
                  <a:cubicBezTo>
                    <a:pt x="2663" y="300"/>
                    <a:pt x="2553" y="451"/>
                    <a:pt x="2553" y="451"/>
                  </a:cubicBezTo>
                  <a:cubicBezTo>
                    <a:pt x="2553" y="451"/>
                    <a:pt x="2262" y="1"/>
                    <a:pt x="2011" y="1"/>
                  </a:cubicBez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7"/>
            <p:cNvSpPr/>
            <p:nvPr/>
          </p:nvSpPr>
          <p:spPr>
            <a:xfrm>
              <a:off x="7960286" y="3923421"/>
              <a:ext cx="137265" cy="100153"/>
            </a:xfrm>
            <a:custGeom>
              <a:avLst/>
              <a:gdLst/>
              <a:ahLst/>
              <a:cxnLst/>
              <a:rect l="l" t="t" r="r" b="b"/>
              <a:pathLst>
                <a:path w="3351" h="2445" extrusionOk="0">
                  <a:moveTo>
                    <a:pt x="1837" y="1"/>
                  </a:moveTo>
                  <a:cubicBezTo>
                    <a:pt x="1815" y="1"/>
                    <a:pt x="1793" y="4"/>
                    <a:pt x="1769" y="9"/>
                  </a:cubicBezTo>
                  <a:cubicBezTo>
                    <a:pt x="1698" y="24"/>
                    <a:pt x="1635" y="76"/>
                    <a:pt x="1599" y="128"/>
                  </a:cubicBezTo>
                  <a:cubicBezTo>
                    <a:pt x="1551" y="179"/>
                    <a:pt x="1540" y="234"/>
                    <a:pt x="1509" y="285"/>
                  </a:cubicBezTo>
                  <a:lnTo>
                    <a:pt x="1500" y="314"/>
                  </a:lnTo>
                  <a:lnTo>
                    <a:pt x="1500" y="314"/>
                  </a:lnTo>
                  <a:cubicBezTo>
                    <a:pt x="1448" y="276"/>
                    <a:pt x="1393" y="241"/>
                    <a:pt x="1331" y="214"/>
                  </a:cubicBezTo>
                  <a:cubicBezTo>
                    <a:pt x="1270" y="186"/>
                    <a:pt x="1195" y="164"/>
                    <a:pt x="1118" y="164"/>
                  </a:cubicBezTo>
                  <a:cubicBezTo>
                    <a:pt x="1065" y="164"/>
                    <a:pt x="1011" y="174"/>
                    <a:pt x="959" y="199"/>
                  </a:cubicBezTo>
                  <a:cubicBezTo>
                    <a:pt x="837" y="257"/>
                    <a:pt x="766" y="372"/>
                    <a:pt x="723" y="474"/>
                  </a:cubicBezTo>
                  <a:cubicBezTo>
                    <a:pt x="695" y="552"/>
                    <a:pt x="674" y="628"/>
                    <a:pt x="664" y="708"/>
                  </a:cubicBezTo>
                  <a:lnTo>
                    <a:pt x="664" y="708"/>
                  </a:lnTo>
                  <a:cubicBezTo>
                    <a:pt x="661" y="708"/>
                    <a:pt x="657" y="708"/>
                    <a:pt x="654" y="708"/>
                  </a:cubicBezTo>
                  <a:cubicBezTo>
                    <a:pt x="611" y="708"/>
                    <a:pt x="569" y="718"/>
                    <a:pt x="533" y="735"/>
                  </a:cubicBezTo>
                  <a:cubicBezTo>
                    <a:pt x="471" y="767"/>
                    <a:pt x="415" y="806"/>
                    <a:pt x="372" y="853"/>
                  </a:cubicBezTo>
                  <a:cubicBezTo>
                    <a:pt x="281" y="944"/>
                    <a:pt x="214" y="1039"/>
                    <a:pt x="151" y="1150"/>
                  </a:cubicBezTo>
                  <a:lnTo>
                    <a:pt x="147" y="1153"/>
                  </a:lnTo>
                  <a:cubicBezTo>
                    <a:pt x="103" y="1260"/>
                    <a:pt x="72" y="1366"/>
                    <a:pt x="48" y="1477"/>
                  </a:cubicBezTo>
                  <a:cubicBezTo>
                    <a:pt x="21" y="1587"/>
                    <a:pt x="5" y="1702"/>
                    <a:pt x="5" y="1813"/>
                  </a:cubicBezTo>
                  <a:cubicBezTo>
                    <a:pt x="1" y="1927"/>
                    <a:pt x="12" y="2042"/>
                    <a:pt x="41" y="2152"/>
                  </a:cubicBezTo>
                  <a:cubicBezTo>
                    <a:pt x="72" y="2259"/>
                    <a:pt x="127" y="2361"/>
                    <a:pt x="202" y="2444"/>
                  </a:cubicBezTo>
                  <a:cubicBezTo>
                    <a:pt x="76" y="2259"/>
                    <a:pt x="48" y="2033"/>
                    <a:pt x="76" y="1820"/>
                  </a:cubicBezTo>
                  <a:cubicBezTo>
                    <a:pt x="88" y="1710"/>
                    <a:pt x="112" y="1607"/>
                    <a:pt x="143" y="1505"/>
                  </a:cubicBezTo>
                  <a:cubicBezTo>
                    <a:pt x="170" y="1398"/>
                    <a:pt x="210" y="1295"/>
                    <a:pt x="254" y="1201"/>
                  </a:cubicBezTo>
                  <a:lnTo>
                    <a:pt x="254" y="1208"/>
                  </a:lnTo>
                  <a:cubicBezTo>
                    <a:pt x="312" y="1114"/>
                    <a:pt x="384" y="1024"/>
                    <a:pt x="467" y="952"/>
                  </a:cubicBezTo>
                  <a:cubicBezTo>
                    <a:pt x="506" y="917"/>
                    <a:pt x="549" y="889"/>
                    <a:pt x="589" y="873"/>
                  </a:cubicBezTo>
                  <a:cubicBezTo>
                    <a:pt x="611" y="865"/>
                    <a:pt x="630" y="862"/>
                    <a:pt x="648" y="862"/>
                  </a:cubicBezTo>
                  <a:cubicBezTo>
                    <a:pt x="666" y="862"/>
                    <a:pt x="681" y="865"/>
                    <a:pt x="695" y="873"/>
                  </a:cubicBezTo>
                  <a:lnTo>
                    <a:pt x="802" y="929"/>
                  </a:lnTo>
                  <a:lnTo>
                    <a:pt x="810" y="806"/>
                  </a:lnTo>
                  <a:cubicBezTo>
                    <a:pt x="822" y="629"/>
                    <a:pt x="901" y="415"/>
                    <a:pt x="1035" y="356"/>
                  </a:cubicBezTo>
                  <a:cubicBezTo>
                    <a:pt x="1059" y="344"/>
                    <a:pt x="1086" y="338"/>
                    <a:pt x="1115" y="338"/>
                  </a:cubicBezTo>
                  <a:cubicBezTo>
                    <a:pt x="1160" y="338"/>
                    <a:pt x="1209" y="352"/>
                    <a:pt x="1260" y="376"/>
                  </a:cubicBezTo>
                  <a:cubicBezTo>
                    <a:pt x="1338" y="412"/>
                    <a:pt x="1414" y="470"/>
                    <a:pt x="1489" y="534"/>
                  </a:cubicBezTo>
                  <a:lnTo>
                    <a:pt x="1595" y="621"/>
                  </a:lnTo>
                  <a:lnTo>
                    <a:pt x="1635" y="486"/>
                  </a:lnTo>
                  <a:lnTo>
                    <a:pt x="1678" y="352"/>
                  </a:lnTo>
                  <a:cubicBezTo>
                    <a:pt x="1698" y="317"/>
                    <a:pt x="1710" y="261"/>
                    <a:pt x="1737" y="237"/>
                  </a:cubicBezTo>
                  <a:cubicBezTo>
                    <a:pt x="1770" y="197"/>
                    <a:pt x="1800" y="179"/>
                    <a:pt x="1837" y="179"/>
                  </a:cubicBezTo>
                  <a:cubicBezTo>
                    <a:pt x="1857" y="179"/>
                    <a:pt x="1880" y="185"/>
                    <a:pt x="1907" y="195"/>
                  </a:cubicBezTo>
                  <a:cubicBezTo>
                    <a:pt x="1982" y="226"/>
                    <a:pt x="2057" y="289"/>
                    <a:pt x="2124" y="356"/>
                  </a:cubicBezTo>
                  <a:cubicBezTo>
                    <a:pt x="2191" y="423"/>
                    <a:pt x="2258" y="506"/>
                    <a:pt x="2309" y="581"/>
                  </a:cubicBezTo>
                  <a:lnTo>
                    <a:pt x="2376" y="676"/>
                  </a:lnTo>
                  <a:lnTo>
                    <a:pt x="2447" y="585"/>
                  </a:lnTo>
                  <a:cubicBezTo>
                    <a:pt x="2491" y="530"/>
                    <a:pt x="2566" y="479"/>
                    <a:pt x="2633" y="467"/>
                  </a:cubicBezTo>
                  <a:cubicBezTo>
                    <a:pt x="2645" y="465"/>
                    <a:pt x="2658" y="464"/>
                    <a:pt x="2670" y="464"/>
                  </a:cubicBezTo>
                  <a:cubicBezTo>
                    <a:pt x="2733" y="464"/>
                    <a:pt x="2795" y="487"/>
                    <a:pt x="2858" y="526"/>
                  </a:cubicBezTo>
                  <a:cubicBezTo>
                    <a:pt x="3008" y="621"/>
                    <a:pt x="3090" y="787"/>
                    <a:pt x="3150" y="968"/>
                  </a:cubicBezTo>
                  <a:cubicBezTo>
                    <a:pt x="3209" y="1146"/>
                    <a:pt x="3245" y="1335"/>
                    <a:pt x="3276" y="1528"/>
                  </a:cubicBezTo>
                  <a:cubicBezTo>
                    <a:pt x="3308" y="1718"/>
                    <a:pt x="3323" y="1911"/>
                    <a:pt x="3340" y="2104"/>
                  </a:cubicBezTo>
                  <a:cubicBezTo>
                    <a:pt x="3351" y="1911"/>
                    <a:pt x="3351" y="1718"/>
                    <a:pt x="3340" y="1521"/>
                  </a:cubicBezTo>
                  <a:cubicBezTo>
                    <a:pt x="3327" y="1327"/>
                    <a:pt x="3304" y="1130"/>
                    <a:pt x="3252" y="936"/>
                  </a:cubicBezTo>
                  <a:cubicBezTo>
                    <a:pt x="3225" y="842"/>
                    <a:pt x="3198" y="743"/>
                    <a:pt x="3146" y="652"/>
                  </a:cubicBezTo>
                  <a:cubicBezTo>
                    <a:pt x="3099" y="558"/>
                    <a:pt x="3019" y="474"/>
                    <a:pt x="2937" y="412"/>
                  </a:cubicBezTo>
                  <a:cubicBezTo>
                    <a:pt x="2866" y="357"/>
                    <a:pt x="2768" y="309"/>
                    <a:pt x="2665" y="309"/>
                  </a:cubicBezTo>
                  <a:cubicBezTo>
                    <a:pt x="2648" y="309"/>
                    <a:pt x="2630" y="310"/>
                    <a:pt x="2613" y="313"/>
                  </a:cubicBezTo>
                  <a:cubicBezTo>
                    <a:pt x="2529" y="326"/>
                    <a:pt x="2456" y="360"/>
                    <a:pt x="2393" y="412"/>
                  </a:cubicBezTo>
                  <a:lnTo>
                    <a:pt x="2393" y="412"/>
                  </a:lnTo>
                  <a:cubicBezTo>
                    <a:pt x="2349" y="350"/>
                    <a:pt x="2303" y="293"/>
                    <a:pt x="2250" y="237"/>
                  </a:cubicBezTo>
                  <a:cubicBezTo>
                    <a:pt x="2176" y="159"/>
                    <a:pt x="2092" y="80"/>
                    <a:pt x="1974" y="29"/>
                  </a:cubicBezTo>
                  <a:cubicBezTo>
                    <a:pt x="1946" y="17"/>
                    <a:pt x="1915" y="9"/>
                    <a:pt x="1879" y="5"/>
                  </a:cubicBezTo>
                  <a:cubicBezTo>
                    <a:pt x="1865" y="2"/>
                    <a:pt x="1851" y="1"/>
                    <a:pt x="1837" y="1"/>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7"/>
            <p:cNvSpPr/>
            <p:nvPr/>
          </p:nvSpPr>
          <p:spPr>
            <a:xfrm>
              <a:off x="7752075" y="4192869"/>
              <a:ext cx="638769" cy="539558"/>
            </a:xfrm>
            <a:custGeom>
              <a:avLst/>
              <a:gdLst/>
              <a:ahLst/>
              <a:cxnLst/>
              <a:rect l="l" t="t" r="r" b="b"/>
              <a:pathLst>
                <a:path w="15594" h="13172" extrusionOk="0">
                  <a:moveTo>
                    <a:pt x="7905" y="0"/>
                  </a:moveTo>
                  <a:cubicBezTo>
                    <a:pt x="3356" y="0"/>
                    <a:pt x="423" y="578"/>
                    <a:pt x="423" y="578"/>
                  </a:cubicBezTo>
                  <a:cubicBezTo>
                    <a:pt x="0" y="3956"/>
                    <a:pt x="916" y="12998"/>
                    <a:pt x="916" y="12998"/>
                  </a:cubicBezTo>
                  <a:cubicBezTo>
                    <a:pt x="2841" y="13128"/>
                    <a:pt x="5005" y="13171"/>
                    <a:pt x="7036" y="13171"/>
                  </a:cubicBezTo>
                  <a:cubicBezTo>
                    <a:pt x="11097" y="13171"/>
                    <a:pt x="14623" y="12998"/>
                    <a:pt x="14623" y="12998"/>
                  </a:cubicBezTo>
                  <a:cubicBezTo>
                    <a:pt x="14623" y="12998"/>
                    <a:pt x="15594" y="4939"/>
                    <a:pt x="14749" y="436"/>
                  </a:cubicBezTo>
                  <a:cubicBezTo>
                    <a:pt x="12229" y="113"/>
                    <a:pt x="9910" y="0"/>
                    <a:pt x="79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7"/>
            <p:cNvSpPr/>
            <p:nvPr/>
          </p:nvSpPr>
          <p:spPr>
            <a:xfrm>
              <a:off x="8054212" y="3945131"/>
              <a:ext cx="21055" cy="75822"/>
            </a:xfrm>
            <a:custGeom>
              <a:avLst/>
              <a:gdLst/>
              <a:ahLst/>
              <a:cxnLst/>
              <a:rect l="l" t="t" r="r" b="b"/>
              <a:pathLst>
                <a:path w="514" h="1851" extrusionOk="0">
                  <a:moveTo>
                    <a:pt x="174" y="0"/>
                  </a:moveTo>
                  <a:lnTo>
                    <a:pt x="1" y="15"/>
                  </a:lnTo>
                  <a:cubicBezTo>
                    <a:pt x="48" y="335"/>
                    <a:pt x="107" y="647"/>
                    <a:pt x="182" y="959"/>
                  </a:cubicBezTo>
                  <a:cubicBezTo>
                    <a:pt x="222" y="1113"/>
                    <a:pt x="265" y="1266"/>
                    <a:pt x="316" y="1417"/>
                  </a:cubicBezTo>
                  <a:cubicBezTo>
                    <a:pt x="367" y="1567"/>
                    <a:pt x="427" y="1716"/>
                    <a:pt x="513" y="1851"/>
                  </a:cubicBezTo>
                  <a:cubicBezTo>
                    <a:pt x="439" y="1713"/>
                    <a:pt x="395" y="1559"/>
                    <a:pt x="356" y="1405"/>
                  </a:cubicBezTo>
                  <a:cubicBezTo>
                    <a:pt x="320" y="1251"/>
                    <a:pt x="289" y="1097"/>
                    <a:pt x="265" y="939"/>
                  </a:cubicBezTo>
                  <a:cubicBezTo>
                    <a:pt x="218" y="627"/>
                    <a:pt x="190" y="312"/>
                    <a:pt x="174" y="0"/>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7"/>
            <p:cNvSpPr/>
            <p:nvPr/>
          </p:nvSpPr>
          <p:spPr>
            <a:xfrm>
              <a:off x="8020132" y="3942346"/>
              <a:ext cx="11183" cy="88479"/>
            </a:xfrm>
            <a:custGeom>
              <a:avLst/>
              <a:gdLst/>
              <a:ahLst/>
              <a:cxnLst/>
              <a:rect l="l" t="t" r="r" b="b"/>
              <a:pathLst>
                <a:path w="273" h="2160" extrusionOk="0">
                  <a:moveTo>
                    <a:pt x="0" y="1"/>
                  </a:moveTo>
                  <a:cubicBezTo>
                    <a:pt x="8" y="367"/>
                    <a:pt x="32" y="731"/>
                    <a:pt x="71" y="1090"/>
                  </a:cubicBezTo>
                  <a:cubicBezTo>
                    <a:pt x="110" y="1453"/>
                    <a:pt x="170" y="1812"/>
                    <a:pt x="272" y="2159"/>
                  </a:cubicBezTo>
                  <a:cubicBezTo>
                    <a:pt x="197" y="1804"/>
                    <a:pt x="170" y="1445"/>
                    <a:pt x="158" y="1086"/>
                  </a:cubicBezTo>
                  <a:cubicBezTo>
                    <a:pt x="146" y="727"/>
                    <a:pt x="150" y="364"/>
                    <a:pt x="174" y="8"/>
                  </a:cubicBezTo>
                  <a:lnTo>
                    <a:pt x="0" y="1"/>
                  </a:ln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7"/>
            <p:cNvSpPr/>
            <p:nvPr/>
          </p:nvSpPr>
          <p:spPr>
            <a:xfrm>
              <a:off x="7986788" y="3956232"/>
              <a:ext cx="8479" cy="77993"/>
            </a:xfrm>
            <a:custGeom>
              <a:avLst/>
              <a:gdLst/>
              <a:ahLst/>
              <a:cxnLst/>
              <a:rect l="l" t="t" r="r" b="b"/>
              <a:pathLst>
                <a:path w="207" h="1904" extrusionOk="0">
                  <a:moveTo>
                    <a:pt x="1" y="1"/>
                  </a:moveTo>
                  <a:cubicBezTo>
                    <a:pt x="13" y="321"/>
                    <a:pt x="28" y="640"/>
                    <a:pt x="57" y="957"/>
                  </a:cubicBezTo>
                  <a:cubicBezTo>
                    <a:pt x="72" y="1118"/>
                    <a:pt x="88" y="1276"/>
                    <a:pt x="108" y="1434"/>
                  </a:cubicBezTo>
                  <a:cubicBezTo>
                    <a:pt x="131" y="1591"/>
                    <a:pt x="155" y="1749"/>
                    <a:pt x="206" y="1904"/>
                  </a:cubicBezTo>
                  <a:cubicBezTo>
                    <a:pt x="170" y="1746"/>
                    <a:pt x="159" y="1587"/>
                    <a:pt x="151" y="1430"/>
                  </a:cubicBezTo>
                  <a:cubicBezTo>
                    <a:pt x="143" y="1272"/>
                    <a:pt x="143" y="1114"/>
                    <a:pt x="143" y="957"/>
                  </a:cubicBezTo>
                  <a:cubicBezTo>
                    <a:pt x="143" y="636"/>
                    <a:pt x="155" y="321"/>
                    <a:pt x="170" y="5"/>
                  </a:cubicBezTo>
                  <a:lnTo>
                    <a:pt x="1" y="1"/>
                  </a:ln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7"/>
            <p:cNvSpPr/>
            <p:nvPr/>
          </p:nvSpPr>
          <p:spPr>
            <a:xfrm>
              <a:off x="7707631" y="3023529"/>
              <a:ext cx="118873" cy="26380"/>
            </a:xfrm>
            <a:custGeom>
              <a:avLst/>
              <a:gdLst/>
              <a:ahLst/>
              <a:cxnLst/>
              <a:rect l="l" t="t" r="r" b="b"/>
              <a:pathLst>
                <a:path w="2902" h="644" extrusionOk="0">
                  <a:moveTo>
                    <a:pt x="2901" y="0"/>
                  </a:moveTo>
                  <a:cubicBezTo>
                    <a:pt x="2400" y="43"/>
                    <a:pt x="1918" y="134"/>
                    <a:pt x="1433" y="237"/>
                  </a:cubicBezTo>
                  <a:cubicBezTo>
                    <a:pt x="952" y="347"/>
                    <a:pt x="474" y="469"/>
                    <a:pt x="0" y="643"/>
                  </a:cubicBezTo>
                  <a:cubicBezTo>
                    <a:pt x="497" y="604"/>
                    <a:pt x="983" y="513"/>
                    <a:pt x="1468" y="407"/>
                  </a:cubicBezTo>
                  <a:cubicBezTo>
                    <a:pt x="1950" y="296"/>
                    <a:pt x="2431" y="174"/>
                    <a:pt x="2901" y="0"/>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7"/>
            <p:cNvSpPr/>
            <p:nvPr/>
          </p:nvSpPr>
          <p:spPr>
            <a:xfrm>
              <a:off x="7714758" y="3046591"/>
              <a:ext cx="111746" cy="28838"/>
            </a:xfrm>
            <a:custGeom>
              <a:avLst/>
              <a:gdLst/>
              <a:ahLst/>
              <a:cxnLst/>
              <a:rect l="l" t="t" r="r" b="b"/>
              <a:pathLst>
                <a:path w="2728" h="704" extrusionOk="0">
                  <a:moveTo>
                    <a:pt x="2727" y="1"/>
                  </a:moveTo>
                  <a:cubicBezTo>
                    <a:pt x="2254" y="53"/>
                    <a:pt x="1796" y="155"/>
                    <a:pt x="1341" y="270"/>
                  </a:cubicBezTo>
                  <a:cubicBezTo>
                    <a:pt x="888" y="388"/>
                    <a:pt x="438" y="522"/>
                    <a:pt x="0" y="704"/>
                  </a:cubicBezTo>
                  <a:cubicBezTo>
                    <a:pt x="474" y="652"/>
                    <a:pt x="931" y="550"/>
                    <a:pt x="1385" y="436"/>
                  </a:cubicBezTo>
                  <a:cubicBezTo>
                    <a:pt x="1839" y="317"/>
                    <a:pt x="2289" y="183"/>
                    <a:pt x="2727" y="1"/>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7"/>
            <p:cNvSpPr/>
            <p:nvPr/>
          </p:nvSpPr>
          <p:spPr>
            <a:xfrm>
              <a:off x="7724753" y="3072028"/>
              <a:ext cx="95402" cy="33303"/>
            </a:xfrm>
            <a:custGeom>
              <a:avLst/>
              <a:gdLst/>
              <a:ahLst/>
              <a:cxnLst/>
              <a:rect l="l" t="t" r="r" b="b"/>
              <a:pathLst>
                <a:path w="2329" h="813" extrusionOk="0">
                  <a:moveTo>
                    <a:pt x="2329" y="0"/>
                  </a:moveTo>
                  <a:lnTo>
                    <a:pt x="2329" y="0"/>
                  </a:lnTo>
                  <a:cubicBezTo>
                    <a:pt x="1919" y="71"/>
                    <a:pt x="1524" y="193"/>
                    <a:pt x="1137" y="323"/>
                  </a:cubicBezTo>
                  <a:cubicBezTo>
                    <a:pt x="747" y="462"/>
                    <a:pt x="363" y="611"/>
                    <a:pt x="1" y="813"/>
                  </a:cubicBezTo>
                  <a:cubicBezTo>
                    <a:pt x="411" y="742"/>
                    <a:pt x="802" y="620"/>
                    <a:pt x="1192" y="489"/>
                  </a:cubicBezTo>
                  <a:cubicBezTo>
                    <a:pt x="1580" y="351"/>
                    <a:pt x="1962" y="201"/>
                    <a:pt x="2329" y="0"/>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7"/>
            <p:cNvSpPr/>
            <p:nvPr/>
          </p:nvSpPr>
          <p:spPr>
            <a:xfrm>
              <a:off x="8341644" y="3914533"/>
              <a:ext cx="4424" cy="3482"/>
            </a:xfrm>
            <a:custGeom>
              <a:avLst/>
              <a:gdLst/>
              <a:ahLst/>
              <a:cxnLst/>
              <a:rect l="l" t="t" r="r" b="b"/>
              <a:pathLst>
                <a:path w="108" h="85" extrusionOk="0">
                  <a:moveTo>
                    <a:pt x="55" y="1"/>
                  </a:moveTo>
                  <a:cubicBezTo>
                    <a:pt x="0" y="1"/>
                    <a:pt x="0" y="84"/>
                    <a:pt x="55" y="84"/>
                  </a:cubicBezTo>
                  <a:cubicBezTo>
                    <a:pt x="108" y="84"/>
                    <a:pt x="108" y="1"/>
                    <a:pt x="55"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7"/>
            <p:cNvSpPr/>
            <p:nvPr/>
          </p:nvSpPr>
          <p:spPr>
            <a:xfrm>
              <a:off x="8334844" y="3937635"/>
              <a:ext cx="7824" cy="5940"/>
            </a:xfrm>
            <a:custGeom>
              <a:avLst/>
              <a:gdLst/>
              <a:ahLst/>
              <a:cxnLst/>
              <a:rect l="l" t="t" r="r" b="b"/>
              <a:pathLst>
                <a:path w="191" h="145" extrusionOk="0">
                  <a:moveTo>
                    <a:pt x="78" y="1"/>
                  </a:moveTo>
                  <a:cubicBezTo>
                    <a:pt x="48" y="1"/>
                    <a:pt x="16" y="17"/>
                    <a:pt x="8" y="45"/>
                  </a:cubicBezTo>
                  <a:cubicBezTo>
                    <a:pt x="1" y="68"/>
                    <a:pt x="13" y="96"/>
                    <a:pt x="32" y="108"/>
                  </a:cubicBezTo>
                  <a:cubicBezTo>
                    <a:pt x="35" y="108"/>
                    <a:pt x="40" y="110"/>
                    <a:pt x="43" y="111"/>
                  </a:cubicBezTo>
                  <a:lnTo>
                    <a:pt x="43" y="111"/>
                  </a:lnTo>
                  <a:cubicBezTo>
                    <a:pt x="44" y="111"/>
                    <a:pt x="44" y="112"/>
                    <a:pt x="44" y="112"/>
                  </a:cubicBezTo>
                  <a:cubicBezTo>
                    <a:pt x="56" y="127"/>
                    <a:pt x="68" y="139"/>
                    <a:pt x="88" y="143"/>
                  </a:cubicBezTo>
                  <a:cubicBezTo>
                    <a:pt x="93" y="145"/>
                    <a:pt x="98" y="145"/>
                    <a:pt x="104" y="145"/>
                  </a:cubicBezTo>
                  <a:cubicBezTo>
                    <a:pt x="116" y="145"/>
                    <a:pt x="128" y="143"/>
                    <a:pt x="139" y="143"/>
                  </a:cubicBezTo>
                  <a:cubicBezTo>
                    <a:pt x="179" y="136"/>
                    <a:pt x="190" y="88"/>
                    <a:pt x="174" y="56"/>
                  </a:cubicBezTo>
                  <a:cubicBezTo>
                    <a:pt x="173" y="55"/>
                    <a:pt x="173" y="55"/>
                    <a:pt x="172" y="54"/>
                  </a:cubicBezTo>
                  <a:lnTo>
                    <a:pt x="172" y="54"/>
                  </a:lnTo>
                  <a:cubicBezTo>
                    <a:pt x="171" y="50"/>
                    <a:pt x="169" y="47"/>
                    <a:pt x="166" y="45"/>
                  </a:cubicBezTo>
                  <a:cubicBezTo>
                    <a:pt x="163" y="32"/>
                    <a:pt x="155" y="21"/>
                    <a:pt x="143" y="17"/>
                  </a:cubicBezTo>
                  <a:cubicBezTo>
                    <a:pt x="127" y="5"/>
                    <a:pt x="108" y="5"/>
                    <a:pt x="88" y="1"/>
                  </a:cubicBezTo>
                  <a:cubicBezTo>
                    <a:pt x="85" y="1"/>
                    <a:pt x="82" y="1"/>
                    <a:pt x="7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7"/>
            <p:cNvSpPr/>
            <p:nvPr/>
          </p:nvSpPr>
          <p:spPr>
            <a:xfrm>
              <a:off x="8306580" y="3935956"/>
              <a:ext cx="6800" cy="7250"/>
            </a:xfrm>
            <a:custGeom>
              <a:avLst/>
              <a:gdLst/>
              <a:ahLst/>
              <a:cxnLst/>
              <a:rect l="l" t="t" r="r" b="b"/>
              <a:pathLst>
                <a:path w="166" h="177" extrusionOk="0">
                  <a:moveTo>
                    <a:pt x="106" y="1"/>
                  </a:moveTo>
                  <a:cubicBezTo>
                    <a:pt x="103" y="1"/>
                    <a:pt x="96" y="1"/>
                    <a:pt x="83" y="2"/>
                  </a:cubicBezTo>
                  <a:cubicBezTo>
                    <a:pt x="67" y="2"/>
                    <a:pt x="51" y="7"/>
                    <a:pt x="40" y="15"/>
                  </a:cubicBezTo>
                  <a:cubicBezTo>
                    <a:pt x="35" y="19"/>
                    <a:pt x="32" y="22"/>
                    <a:pt x="24" y="26"/>
                  </a:cubicBezTo>
                  <a:cubicBezTo>
                    <a:pt x="20" y="31"/>
                    <a:pt x="16" y="38"/>
                    <a:pt x="12" y="42"/>
                  </a:cubicBezTo>
                  <a:cubicBezTo>
                    <a:pt x="4" y="58"/>
                    <a:pt x="4" y="62"/>
                    <a:pt x="0" y="78"/>
                  </a:cubicBezTo>
                  <a:cubicBezTo>
                    <a:pt x="0" y="90"/>
                    <a:pt x="0" y="97"/>
                    <a:pt x="4" y="109"/>
                  </a:cubicBezTo>
                  <a:cubicBezTo>
                    <a:pt x="4" y="117"/>
                    <a:pt x="8" y="126"/>
                    <a:pt x="12" y="129"/>
                  </a:cubicBezTo>
                  <a:lnTo>
                    <a:pt x="12" y="133"/>
                  </a:lnTo>
                  <a:lnTo>
                    <a:pt x="20" y="141"/>
                  </a:lnTo>
                  <a:cubicBezTo>
                    <a:pt x="24" y="153"/>
                    <a:pt x="35" y="161"/>
                    <a:pt x="44" y="168"/>
                  </a:cubicBezTo>
                  <a:cubicBezTo>
                    <a:pt x="55" y="173"/>
                    <a:pt x="71" y="177"/>
                    <a:pt x="83" y="177"/>
                  </a:cubicBezTo>
                  <a:cubicBezTo>
                    <a:pt x="95" y="177"/>
                    <a:pt x="111" y="173"/>
                    <a:pt x="122" y="168"/>
                  </a:cubicBezTo>
                  <a:cubicBezTo>
                    <a:pt x="130" y="161"/>
                    <a:pt x="142" y="153"/>
                    <a:pt x="146" y="141"/>
                  </a:cubicBezTo>
                  <a:cubicBezTo>
                    <a:pt x="150" y="137"/>
                    <a:pt x="150" y="137"/>
                    <a:pt x="154" y="133"/>
                  </a:cubicBezTo>
                  <a:lnTo>
                    <a:pt x="154" y="129"/>
                  </a:lnTo>
                  <a:cubicBezTo>
                    <a:pt x="158" y="126"/>
                    <a:pt x="162" y="117"/>
                    <a:pt x="166" y="109"/>
                  </a:cubicBezTo>
                  <a:lnTo>
                    <a:pt x="166" y="90"/>
                  </a:lnTo>
                  <a:lnTo>
                    <a:pt x="166" y="66"/>
                  </a:lnTo>
                  <a:cubicBezTo>
                    <a:pt x="162" y="62"/>
                    <a:pt x="162" y="58"/>
                    <a:pt x="158" y="55"/>
                  </a:cubicBezTo>
                  <a:cubicBezTo>
                    <a:pt x="158" y="46"/>
                    <a:pt x="154" y="42"/>
                    <a:pt x="150" y="35"/>
                  </a:cubicBezTo>
                  <a:cubicBezTo>
                    <a:pt x="142" y="26"/>
                    <a:pt x="135" y="19"/>
                    <a:pt x="126" y="15"/>
                  </a:cubicBezTo>
                  <a:cubicBezTo>
                    <a:pt x="122" y="11"/>
                    <a:pt x="111" y="7"/>
                    <a:pt x="106" y="7"/>
                  </a:cubicBezTo>
                  <a:cubicBezTo>
                    <a:pt x="98" y="4"/>
                    <a:pt x="114" y="1"/>
                    <a:pt x="106"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7"/>
            <p:cNvSpPr/>
            <p:nvPr/>
          </p:nvSpPr>
          <p:spPr>
            <a:xfrm>
              <a:off x="8334844" y="4044669"/>
              <a:ext cx="7332" cy="7087"/>
            </a:xfrm>
            <a:custGeom>
              <a:avLst/>
              <a:gdLst/>
              <a:ahLst/>
              <a:cxnLst/>
              <a:rect l="l" t="t" r="r" b="b"/>
              <a:pathLst>
                <a:path w="179" h="173" extrusionOk="0">
                  <a:moveTo>
                    <a:pt x="99" y="0"/>
                  </a:moveTo>
                  <a:cubicBezTo>
                    <a:pt x="79" y="0"/>
                    <a:pt x="56" y="9"/>
                    <a:pt x="44" y="24"/>
                  </a:cubicBezTo>
                  <a:cubicBezTo>
                    <a:pt x="41" y="29"/>
                    <a:pt x="37" y="33"/>
                    <a:pt x="32" y="36"/>
                  </a:cubicBezTo>
                  <a:lnTo>
                    <a:pt x="28" y="40"/>
                  </a:lnTo>
                  <a:cubicBezTo>
                    <a:pt x="24" y="44"/>
                    <a:pt x="24" y="48"/>
                    <a:pt x="21" y="53"/>
                  </a:cubicBezTo>
                  <a:cubicBezTo>
                    <a:pt x="17" y="56"/>
                    <a:pt x="13" y="64"/>
                    <a:pt x="8" y="68"/>
                  </a:cubicBezTo>
                  <a:cubicBezTo>
                    <a:pt x="8" y="72"/>
                    <a:pt x="8" y="76"/>
                    <a:pt x="5" y="80"/>
                  </a:cubicBezTo>
                  <a:cubicBezTo>
                    <a:pt x="1" y="108"/>
                    <a:pt x="5" y="131"/>
                    <a:pt x="24" y="151"/>
                  </a:cubicBezTo>
                  <a:cubicBezTo>
                    <a:pt x="40" y="167"/>
                    <a:pt x="60" y="172"/>
                    <a:pt x="79" y="172"/>
                  </a:cubicBezTo>
                  <a:cubicBezTo>
                    <a:pt x="85" y="172"/>
                    <a:pt x="90" y="172"/>
                    <a:pt x="95" y="171"/>
                  </a:cubicBezTo>
                  <a:cubicBezTo>
                    <a:pt x="103" y="171"/>
                    <a:pt x="112" y="166"/>
                    <a:pt x="115" y="162"/>
                  </a:cubicBezTo>
                  <a:cubicBezTo>
                    <a:pt x="123" y="159"/>
                    <a:pt x="127" y="155"/>
                    <a:pt x="135" y="151"/>
                  </a:cubicBezTo>
                  <a:cubicBezTo>
                    <a:pt x="135" y="147"/>
                    <a:pt x="139" y="147"/>
                    <a:pt x="139" y="143"/>
                  </a:cubicBezTo>
                  <a:cubicBezTo>
                    <a:pt x="147" y="139"/>
                    <a:pt x="150" y="135"/>
                    <a:pt x="155" y="131"/>
                  </a:cubicBezTo>
                  <a:cubicBezTo>
                    <a:pt x="163" y="127"/>
                    <a:pt x="166" y="115"/>
                    <a:pt x="170" y="108"/>
                  </a:cubicBezTo>
                  <a:cubicBezTo>
                    <a:pt x="174" y="100"/>
                    <a:pt x="179" y="88"/>
                    <a:pt x="179" y="76"/>
                  </a:cubicBezTo>
                  <a:cubicBezTo>
                    <a:pt x="179" y="68"/>
                    <a:pt x="174" y="56"/>
                    <a:pt x="170" y="48"/>
                  </a:cubicBezTo>
                  <a:cubicBezTo>
                    <a:pt x="166" y="36"/>
                    <a:pt x="163" y="29"/>
                    <a:pt x="155" y="24"/>
                  </a:cubicBezTo>
                  <a:cubicBezTo>
                    <a:pt x="139" y="9"/>
                    <a:pt x="119" y="0"/>
                    <a:pt x="99"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7"/>
            <p:cNvSpPr/>
            <p:nvPr/>
          </p:nvSpPr>
          <p:spPr>
            <a:xfrm>
              <a:off x="8262751" y="4006082"/>
              <a:ext cx="6677" cy="7660"/>
            </a:xfrm>
            <a:custGeom>
              <a:avLst/>
              <a:gdLst/>
              <a:ahLst/>
              <a:cxnLst/>
              <a:rect l="l" t="t" r="r" b="b"/>
              <a:pathLst>
                <a:path w="163" h="187" extrusionOk="0">
                  <a:moveTo>
                    <a:pt x="21" y="75"/>
                  </a:moveTo>
                  <a:cubicBezTo>
                    <a:pt x="21" y="77"/>
                    <a:pt x="20" y="78"/>
                    <a:pt x="19" y="78"/>
                  </a:cubicBezTo>
                  <a:lnTo>
                    <a:pt x="19" y="78"/>
                  </a:lnTo>
                  <a:cubicBezTo>
                    <a:pt x="19" y="77"/>
                    <a:pt x="20" y="76"/>
                    <a:pt x="21" y="75"/>
                  </a:cubicBezTo>
                  <a:lnTo>
                    <a:pt x="21" y="75"/>
                  </a:lnTo>
                  <a:cubicBezTo>
                    <a:pt x="21" y="75"/>
                    <a:pt x="21" y="75"/>
                    <a:pt x="21" y="75"/>
                  </a:cubicBezTo>
                  <a:close/>
                  <a:moveTo>
                    <a:pt x="15" y="85"/>
                  </a:moveTo>
                  <a:cubicBezTo>
                    <a:pt x="15" y="85"/>
                    <a:pt x="15" y="86"/>
                    <a:pt x="15" y="87"/>
                  </a:cubicBezTo>
                  <a:lnTo>
                    <a:pt x="15" y="87"/>
                  </a:lnTo>
                  <a:cubicBezTo>
                    <a:pt x="15" y="86"/>
                    <a:pt x="15" y="86"/>
                    <a:pt x="15" y="85"/>
                  </a:cubicBezTo>
                  <a:lnTo>
                    <a:pt x="15" y="85"/>
                  </a:lnTo>
                  <a:cubicBezTo>
                    <a:pt x="15" y="85"/>
                    <a:pt x="15" y="85"/>
                    <a:pt x="15" y="85"/>
                  </a:cubicBezTo>
                  <a:close/>
                  <a:moveTo>
                    <a:pt x="15" y="89"/>
                  </a:moveTo>
                  <a:cubicBezTo>
                    <a:pt x="15" y="91"/>
                    <a:pt x="14" y="93"/>
                    <a:pt x="12" y="95"/>
                  </a:cubicBezTo>
                  <a:cubicBezTo>
                    <a:pt x="14" y="93"/>
                    <a:pt x="14" y="91"/>
                    <a:pt x="15" y="89"/>
                  </a:cubicBezTo>
                  <a:close/>
                  <a:moveTo>
                    <a:pt x="15" y="88"/>
                  </a:moveTo>
                  <a:cubicBezTo>
                    <a:pt x="16" y="88"/>
                    <a:pt x="16" y="89"/>
                    <a:pt x="16" y="90"/>
                  </a:cubicBezTo>
                  <a:lnTo>
                    <a:pt x="16" y="99"/>
                  </a:lnTo>
                  <a:cubicBezTo>
                    <a:pt x="16" y="96"/>
                    <a:pt x="16" y="92"/>
                    <a:pt x="15" y="88"/>
                  </a:cubicBezTo>
                  <a:lnTo>
                    <a:pt x="15" y="88"/>
                  </a:lnTo>
                  <a:cubicBezTo>
                    <a:pt x="15" y="88"/>
                    <a:pt x="15" y="88"/>
                    <a:pt x="15" y="88"/>
                  </a:cubicBezTo>
                  <a:close/>
                  <a:moveTo>
                    <a:pt x="83" y="1"/>
                  </a:moveTo>
                  <a:cubicBezTo>
                    <a:pt x="77" y="1"/>
                    <a:pt x="70" y="2"/>
                    <a:pt x="63" y="4"/>
                  </a:cubicBezTo>
                  <a:cubicBezTo>
                    <a:pt x="32" y="14"/>
                    <a:pt x="9" y="44"/>
                    <a:pt x="14" y="79"/>
                  </a:cubicBezTo>
                  <a:lnTo>
                    <a:pt x="14" y="79"/>
                  </a:lnTo>
                  <a:cubicBezTo>
                    <a:pt x="13" y="79"/>
                    <a:pt x="13" y="79"/>
                    <a:pt x="13" y="80"/>
                  </a:cubicBezTo>
                  <a:lnTo>
                    <a:pt x="13" y="80"/>
                  </a:lnTo>
                  <a:cubicBezTo>
                    <a:pt x="13" y="80"/>
                    <a:pt x="12" y="79"/>
                    <a:pt x="12" y="79"/>
                  </a:cubicBezTo>
                  <a:lnTo>
                    <a:pt x="12" y="79"/>
                  </a:lnTo>
                  <a:cubicBezTo>
                    <a:pt x="12" y="79"/>
                    <a:pt x="13" y="80"/>
                    <a:pt x="13" y="80"/>
                  </a:cubicBezTo>
                  <a:lnTo>
                    <a:pt x="13" y="80"/>
                  </a:lnTo>
                  <a:cubicBezTo>
                    <a:pt x="13" y="80"/>
                    <a:pt x="13" y="80"/>
                    <a:pt x="13" y="80"/>
                  </a:cubicBezTo>
                  <a:lnTo>
                    <a:pt x="13" y="80"/>
                  </a:lnTo>
                  <a:cubicBezTo>
                    <a:pt x="14" y="81"/>
                    <a:pt x="14" y="83"/>
                    <a:pt x="15" y="84"/>
                  </a:cubicBezTo>
                  <a:lnTo>
                    <a:pt x="15" y="84"/>
                  </a:lnTo>
                  <a:cubicBezTo>
                    <a:pt x="14" y="84"/>
                    <a:pt x="14" y="84"/>
                    <a:pt x="14" y="84"/>
                  </a:cubicBezTo>
                  <a:lnTo>
                    <a:pt x="14" y="84"/>
                  </a:lnTo>
                  <a:cubicBezTo>
                    <a:pt x="14" y="83"/>
                    <a:pt x="14" y="81"/>
                    <a:pt x="13" y="80"/>
                  </a:cubicBezTo>
                  <a:lnTo>
                    <a:pt x="13" y="80"/>
                  </a:lnTo>
                  <a:cubicBezTo>
                    <a:pt x="6" y="91"/>
                    <a:pt x="1" y="105"/>
                    <a:pt x="1" y="118"/>
                  </a:cubicBezTo>
                  <a:lnTo>
                    <a:pt x="5" y="134"/>
                  </a:lnTo>
                  <a:cubicBezTo>
                    <a:pt x="12" y="153"/>
                    <a:pt x="21" y="170"/>
                    <a:pt x="36" y="177"/>
                  </a:cubicBezTo>
                  <a:cubicBezTo>
                    <a:pt x="48" y="183"/>
                    <a:pt x="61" y="187"/>
                    <a:pt x="75" y="187"/>
                  </a:cubicBezTo>
                  <a:cubicBezTo>
                    <a:pt x="81" y="187"/>
                    <a:pt x="86" y="186"/>
                    <a:pt x="92" y="185"/>
                  </a:cubicBezTo>
                  <a:cubicBezTo>
                    <a:pt x="151" y="173"/>
                    <a:pt x="163" y="102"/>
                    <a:pt x="151" y="51"/>
                  </a:cubicBezTo>
                  <a:cubicBezTo>
                    <a:pt x="141" y="22"/>
                    <a:pt x="113" y="1"/>
                    <a:pt x="83"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7"/>
            <p:cNvSpPr/>
            <p:nvPr/>
          </p:nvSpPr>
          <p:spPr>
            <a:xfrm>
              <a:off x="8302034" y="4014643"/>
              <a:ext cx="7332" cy="6554"/>
            </a:xfrm>
            <a:custGeom>
              <a:avLst/>
              <a:gdLst/>
              <a:ahLst/>
              <a:cxnLst/>
              <a:rect l="l" t="t" r="r" b="b"/>
              <a:pathLst>
                <a:path w="179" h="160" extrusionOk="0">
                  <a:moveTo>
                    <a:pt x="96" y="1"/>
                  </a:moveTo>
                  <a:cubicBezTo>
                    <a:pt x="82" y="1"/>
                    <a:pt x="69" y="4"/>
                    <a:pt x="56" y="12"/>
                  </a:cubicBezTo>
                  <a:cubicBezTo>
                    <a:pt x="48" y="16"/>
                    <a:pt x="36" y="23"/>
                    <a:pt x="28" y="32"/>
                  </a:cubicBezTo>
                  <a:cubicBezTo>
                    <a:pt x="13" y="39"/>
                    <a:pt x="0" y="59"/>
                    <a:pt x="0" y="79"/>
                  </a:cubicBezTo>
                  <a:cubicBezTo>
                    <a:pt x="4" y="99"/>
                    <a:pt x="9" y="114"/>
                    <a:pt x="20" y="126"/>
                  </a:cubicBezTo>
                  <a:cubicBezTo>
                    <a:pt x="33" y="134"/>
                    <a:pt x="44" y="141"/>
                    <a:pt x="56" y="150"/>
                  </a:cubicBezTo>
                  <a:cubicBezTo>
                    <a:pt x="68" y="156"/>
                    <a:pt x="81" y="159"/>
                    <a:pt x="94" y="159"/>
                  </a:cubicBezTo>
                  <a:cubicBezTo>
                    <a:pt x="137" y="159"/>
                    <a:pt x="178" y="127"/>
                    <a:pt x="178" y="79"/>
                  </a:cubicBezTo>
                  <a:cubicBezTo>
                    <a:pt x="178" y="34"/>
                    <a:pt x="138" y="1"/>
                    <a:pt x="96"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7"/>
            <p:cNvSpPr/>
            <p:nvPr/>
          </p:nvSpPr>
          <p:spPr>
            <a:xfrm>
              <a:off x="8280692" y="4038852"/>
              <a:ext cx="4752" cy="5284"/>
            </a:xfrm>
            <a:custGeom>
              <a:avLst/>
              <a:gdLst/>
              <a:ahLst/>
              <a:cxnLst/>
              <a:rect l="l" t="t" r="r" b="b"/>
              <a:pathLst>
                <a:path w="116" h="129" extrusionOk="0">
                  <a:moveTo>
                    <a:pt x="60" y="0"/>
                  </a:moveTo>
                  <a:cubicBezTo>
                    <a:pt x="48" y="0"/>
                    <a:pt x="40" y="5"/>
                    <a:pt x="33" y="9"/>
                  </a:cubicBezTo>
                  <a:cubicBezTo>
                    <a:pt x="24" y="13"/>
                    <a:pt x="13" y="24"/>
                    <a:pt x="13" y="36"/>
                  </a:cubicBezTo>
                  <a:cubicBezTo>
                    <a:pt x="12" y="38"/>
                    <a:pt x="11" y="39"/>
                    <a:pt x="10" y="41"/>
                  </a:cubicBezTo>
                  <a:lnTo>
                    <a:pt x="10" y="41"/>
                  </a:lnTo>
                  <a:cubicBezTo>
                    <a:pt x="10" y="42"/>
                    <a:pt x="9" y="43"/>
                    <a:pt x="9" y="44"/>
                  </a:cubicBezTo>
                  <a:cubicBezTo>
                    <a:pt x="9" y="48"/>
                    <a:pt x="4" y="52"/>
                    <a:pt x="4" y="56"/>
                  </a:cubicBezTo>
                  <a:cubicBezTo>
                    <a:pt x="0" y="64"/>
                    <a:pt x="0" y="71"/>
                    <a:pt x="0" y="80"/>
                  </a:cubicBezTo>
                  <a:cubicBezTo>
                    <a:pt x="0" y="88"/>
                    <a:pt x="4" y="95"/>
                    <a:pt x="9" y="100"/>
                  </a:cubicBezTo>
                  <a:cubicBezTo>
                    <a:pt x="13" y="104"/>
                    <a:pt x="17" y="107"/>
                    <a:pt x="17" y="111"/>
                  </a:cubicBezTo>
                  <a:cubicBezTo>
                    <a:pt x="26" y="121"/>
                    <a:pt x="39" y="128"/>
                    <a:pt x="52" y="128"/>
                  </a:cubicBezTo>
                  <a:cubicBezTo>
                    <a:pt x="55" y="128"/>
                    <a:pt x="57" y="128"/>
                    <a:pt x="60" y="127"/>
                  </a:cubicBezTo>
                  <a:cubicBezTo>
                    <a:pt x="72" y="127"/>
                    <a:pt x="84" y="124"/>
                    <a:pt x="91" y="115"/>
                  </a:cubicBezTo>
                  <a:cubicBezTo>
                    <a:pt x="104" y="107"/>
                    <a:pt x="108" y="100"/>
                    <a:pt x="111" y="88"/>
                  </a:cubicBezTo>
                  <a:cubicBezTo>
                    <a:pt x="115" y="80"/>
                    <a:pt x="115" y="71"/>
                    <a:pt x="115" y="64"/>
                  </a:cubicBezTo>
                  <a:cubicBezTo>
                    <a:pt x="115" y="56"/>
                    <a:pt x="111" y="48"/>
                    <a:pt x="108" y="44"/>
                  </a:cubicBezTo>
                  <a:cubicBezTo>
                    <a:pt x="107" y="43"/>
                    <a:pt x="107" y="42"/>
                    <a:pt x="106" y="40"/>
                  </a:cubicBezTo>
                  <a:lnTo>
                    <a:pt x="106" y="40"/>
                  </a:lnTo>
                  <a:cubicBezTo>
                    <a:pt x="106" y="39"/>
                    <a:pt x="105" y="39"/>
                    <a:pt x="105" y="38"/>
                  </a:cubicBezTo>
                  <a:lnTo>
                    <a:pt x="105" y="38"/>
                  </a:lnTo>
                  <a:cubicBezTo>
                    <a:pt x="104" y="37"/>
                    <a:pt x="104" y="36"/>
                    <a:pt x="104" y="36"/>
                  </a:cubicBezTo>
                  <a:lnTo>
                    <a:pt x="104" y="36"/>
                  </a:lnTo>
                  <a:cubicBezTo>
                    <a:pt x="104" y="32"/>
                    <a:pt x="104" y="29"/>
                    <a:pt x="99" y="24"/>
                  </a:cubicBezTo>
                  <a:lnTo>
                    <a:pt x="88" y="13"/>
                  </a:lnTo>
                  <a:cubicBezTo>
                    <a:pt x="80" y="5"/>
                    <a:pt x="68" y="0"/>
                    <a:pt x="60"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7"/>
            <p:cNvSpPr/>
            <p:nvPr/>
          </p:nvSpPr>
          <p:spPr>
            <a:xfrm>
              <a:off x="8307031" y="4034920"/>
              <a:ext cx="4588" cy="4465"/>
            </a:xfrm>
            <a:custGeom>
              <a:avLst/>
              <a:gdLst/>
              <a:ahLst/>
              <a:cxnLst/>
              <a:rect l="l" t="t" r="r" b="b"/>
              <a:pathLst>
                <a:path w="112" h="109" extrusionOk="0">
                  <a:moveTo>
                    <a:pt x="47" y="0"/>
                  </a:moveTo>
                  <a:cubicBezTo>
                    <a:pt x="44" y="0"/>
                    <a:pt x="40" y="1"/>
                    <a:pt x="37" y="2"/>
                  </a:cubicBezTo>
                  <a:cubicBezTo>
                    <a:pt x="24" y="6"/>
                    <a:pt x="13" y="14"/>
                    <a:pt x="9" y="25"/>
                  </a:cubicBezTo>
                  <a:cubicBezTo>
                    <a:pt x="1" y="38"/>
                    <a:pt x="1" y="58"/>
                    <a:pt x="9" y="69"/>
                  </a:cubicBezTo>
                  <a:cubicBezTo>
                    <a:pt x="13" y="77"/>
                    <a:pt x="13" y="81"/>
                    <a:pt x="17" y="89"/>
                  </a:cubicBezTo>
                  <a:cubicBezTo>
                    <a:pt x="24" y="101"/>
                    <a:pt x="40" y="109"/>
                    <a:pt x="53" y="109"/>
                  </a:cubicBezTo>
                  <a:lnTo>
                    <a:pt x="72" y="109"/>
                  </a:lnTo>
                  <a:cubicBezTo>
                    <a:pt x="88" y="109"/>
                    <a:pt x="104" y="96"/>
                    <a:pt x="108" y="81"/>
                  </a:cubicBezTo>
                  <a:cubicBezTo>
                    <a:pt x="111" y="67"/>
                    <a:pt x="105" y="52"/>
                    <a:pt x="95" y="44"/>
                  </a:cubicBezTo>
                  <a:lnTo>
                    <a:pt x="95" y="44"/>
                  </a:lnTo>
                  <a:cubicBezTo>
                    <a:pt x="92" y="19"/>
                    <a:pt x="70" y="0"/>
                    <a:pt x="47"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7"/>
            <p:cNvSpPr/>
            <p:nvPr/>
          </p:nvSpPr>
          <p:spPr>
            <a:xfrm>
              <a:off x="8330994" y="4085917"/>
              <a:ext cx="6636" cy="5571"/>
            </a:xfrm>
            <a:custGeom>
              <a:avLst/>
              <a:gdLst/>
              <a:ahLst/>
              <a:cxnLst/>
              <a:rect l="l" t="t" r="r" b="b"/>
              <a:pathLst>
                <a:path w="162" h="136" extrusionOk="0">
                  <a:moveTo>
                    <a:pt x="71" y="0"/>
                  </a:moveTo>
                  <a:cubicBezTo>
                    <a:pt x="47" y="0"/>
                    <a:pt x="24" y="16"/>
                    <a:pt x="12" y="35"/>
                  </a:cubicBezTo>
                  <a:cubicBezTo>
                    <a:pt x="0" y="55"/>
                    <a:pt x="0" y="83"/>
                    <a:pt x="12" y="103"/>
                  </a:cubicBezTo>
                  <a:cubicBezTo>
                    <a:pt x="26" y="124"/>
                    <a:pt x="49" y="135"/>
                    <a:pt x="71" y="135"/>
                  </a:cubicBezTo>
                  <a:cubicBezTo>
                    <a:pt x="94" y="135"/>
                    <a:pt x="117" y="124"/>
                    <a:pt x="131" y="103"/>
                  </a:cubicBezTo>
                  <a:cubicBezTo>
                    <a:pt x="138" y="91"/>
                    <a:pt x="146" y="75"/>
                    <a:pt x="154" y="64"/>
                  </a:cubicBezTo>
                  <a:cubicBezTo>
                    <a:pt x="162" y="51"/>
                    <a:pt x="162" y="35"/>
                    <a:pt x="154" y="24"/>
                  </a:cubicBezTo>
                  <a:cubicBezTo>
                    <a:pt x="146" y="12"/>
                    <a:pt x="135" y="8"/>
                    <a:pt x="118" y="4"/>
                  </a:cubicBezTo>
                  <a:cubicBezTo>
                    <a:pt x="102" y="4"/>
                    <a:pt x="87" y="4"/>
                    <a:pt x="71"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7"/>
            <p:cNvSpPr/>
            <p:nvPr/>
          </p:nvSpPr>
          <p:spPr>
            <a:xfrm>
              <a:off x="8301870" y="4132450"/>
              <a:ext cx="6185" cy="6185"/>
            </a:xfrm>
            <a:custGeom>
              <a:avLst/>
              <a:gdLst/>
              <a:ahLst/>
              <a:cxnLst/>
              <a:rect l="l" t="t" r="r" b="b"/>
              <a:pathLst>
                <a:path w="151" h="151" extrusionOk="0">
                  <a:moveTo>
                    <a:pt x="75" y="1"/>
                  </a:moveTo>
                  <a:cubicBezTo>
                    <a:pt x="68" y="1"/>
                    <a:pt x="64" y="5"/>
                    <a:pt x="56" y="5"/>
                  </a:cubicBezTo>
                  <a:cubicBezTo>
                    <a:pt x="48" y="5"/>
                    <a:pt x="40" y="5"/>
                    <a:pt x="37" y="8"/>
                  </a:cubicBezTo>
                  <a:cubicBezTo>
                    <a:pt x="28" y="8"/>
                    <a:pt x="24" y="12"/>
                    <a:pt x="21" y="21"/>
                  </a:cubicBezTo>
                  <a:cubicBezTo>
                    <a:pt x="17" y="21"/>
                    <a:pt x="13" y="25"/>
                    <a:pt x="13" y="28"/>
                  </a:cubicBezTo>
                  <a:cubicBezTo>
                    <a:pt x="4" y="36"/>
                    <a:pt x="4" y="44"/>
                    <a:pt x="4" y="56"/>
                  </a:cubicBezTo>
                  <a:cubicBezTo>
                    <a:pt x="4" y="64"/>
                    <a:pt x="1" y="68"/>
                    <a:pt x="1" y="76"/>
                  </a:cubicBezTo>
                  <a:cubicBezTo>
                    <a:pt x="1" y="83"/>
                    <a:pt x="4" y="92"/>
                    <a:pt x="4" y="96"/>
                  </a:cubicBezTo>
                  <a:cubicBezTo>
                    <a:pt x="8" y="103"/>
                    <a:pt x="8" y="107"/>
                    <a:pt x="13" y="115"/>
                  </a:cubicBezTo>
                  <a:cubicBezTo>
                    <a:pt x="17" y="123"/>
                    <a:pt x="24" y="131"/>
                    <a:pt x="32" y="135"/>
                  </a:cubicBezTo>
                  <a:cubicBezTo>
                    <a:pt x="37" y="139"/>
                    <a:pt x="40" y="143"/>
                    <a:pt x="48" y="147"/>
                  </a:cubicBezTo>
                  <a:cubicBezTo>
                    <a:pt x="52" y="147"/>
                    <a:pt x="60" y="151"/>
                    <a:pt x="68" y="151"/>
                  </a:cubicBezTo>
                  <a:lnTo>
                    <a:pt x="88" y="151"/>
                  </a:lnTo>
                  <a:cubicBezTo>
                    <a:pt x="92" y="151"/>
                    <a:pt x="99" y="147"/>
                    <a:pt x="108" y="147"/>
                  </a:cubicBezTo>
                  <a:cubicBezTo>
                    <a:pt x="115" y="143"/>
                    <a:pt x="123" y="135"/>
                    <a:pt x="131" y="131"/>
                  </a:cubicBezTo>
                  <a:cubicBezTo>
                    <a:pt x="135" y="123"/>
                    <a:pt x="139" y="119"/>
                    <a:pt x="143" y="115"/>
                  </a:cubicBezTo>
                  <a:cubicBezTo>
                    <a:pt x="143" y="107"/>
                    <a:pt x="147" y="103"/>
                    <a:pt x="150" y="96"/>
                  </a:cubicBezTo>
                  <a:lnTo>
                    <a:pt x="150" y="76"/>
                  </a:lnTo>
                  <a:lnTo>
                    <a:pt x="150" y="56"/>
                  </a:lnTo>
                  <a:cubicBezTo>
                    <a:pt x="147" y="52"/>
                    <a:pt x="143" y="44"/>
                    <a:pt x="143" y="41"/>
                  </a:cubicBezTo>
                  <a:cubicBezTo>
                    <a:pt x="135" y="28"/>
                    <a:pt x="131" y="25"/>
                    <a:pt x="123" y="17"/>
                  </a:cubicBezTo>
                  <a:cubicBezTo>
                    <a:pt x="119" y="12"/>
                    <a:pt x="111" y="8"/>
                    <a:pt x="108" y="8"/>
                  </a:cubicBezTo>
                  <a:cubicBezTo>
                    <a:pt x="95" y="5"/>
                    <a:pt x="88" y="1"/>
                    <a:pt x="75"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7"/>
            <p:cNvSpPr/>
            <p:nvPr/>
          </p:nvSpPr>
          <p:spPr>
            <a:xfrm>
              <a:off x="8249807" y="4121308"/>
              <a:ext cx="7988" cy="6677"/>
            </a:xfrm>
            <a:custGeom>
              <a:avLst/>
              <a:gdLst/>
              <a:ahLst/>
              <a:cxnLst/>
              <a:rect l="l" t="t" r="r" b="b"/>
              <a:pathLst>
                <a:path w="195" h="163" extrusionOk="0">
                  <a:moveTo>
                    <a:pt x="80" y="0"/>
                  </a:moveTo>
                  <a:cubicBezTo>
                    <a:pt x="68" y="0"/>
                    <a:pt x="53" y="0"/>
                    <a:pt x="40" y="9"/>
                  </a:cubicBezTo>
                  <a:cubicBezTo>
                    <a:pt x="17" y="24"/>
                    <a:pt x="1" y="52"/>
                    <a:pt x="1" y="80"/>
                  </a:cubicBezTo>
                  <a:cubicBezTo>
                    <a:pt x="1" y="111"/>
                    <a:pt x="17" y="138"/>
                    <a:pt x="40" y="151"/>
                  </a:cubicBezTo>
                  <a:cubicBezTo>
                    <a:pt x="53" y="158"/>
                    <a:pt x="68" y="162"/>
                    <a:pt x="80" y="162"/>
                  </a:cubicBezTo>
                  <a:cubicBezTo>
                    <a:pt x="95" y="162"/>
                    <a:pt x="111" y="158"/>
                    <a:pt x="124" y="151"/>
                  </a:cubicBezTo>
                  <a:cubicBezTo>
                    <a:pt x="139" y="142"/>
                    <a:pt x="155" y="138"/>
                    <a:pt x="166" y="127"/>
                  </a:cubicBezTo>
                  <a:cubicBezTo>
                    <a:pt x="195" y="103"/>
                    <a:pt x="195" y="56"/>
                    <a:pt x="166" y="36"/>
                  </a:cubicBezTo>
                  <a:cubicBezTo>
                    <a:pt x="159" y="29"/>
                    <a:pt x="151" y="24"/>
                    <a:pt x="139" y="16"/>
                  </a:cubicBezTo>
                  <a:cubicBezTo>
                    <a:pt x="135" y="16"/>
                    <a:pt x="127" y="12"/>
                    <a:pt x="124" y="9"/>
                  </a:cubicBezTo>
                  <a:cubicBezTo>
                    <a:pt x="111" y="0"/>
                    <a:pt x="95" y="0"/>
                    <a:pt x="80"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7"/>
            <p:cNvSpPr/>
            <p:nvPr/>
          </p:nvSpPr>
          <p:spPr>
            <a:xfrm>
              <a:off x="8304041" y="4143960"/>
              <a:ext cx="6308" cy="6431"/>
            </a:xfrm>
            <a:custGeom>
              <a:avLst/>
              <a:gdLst/>
              <a:ahLst/>
              <a:cxnLst/>
              <a:rect l="l" t="t" r="r" b="b"/>
              <a:pathLst>
                <a:path w="154" h="157" extrusionOk="0">
                  <a:moveTo>
                    <a:pt x="98" y="1"/>
                  </a:moveTo>
                  <a:cubicBezTo>
                    <a:pt x="83" y="1"/>
                    <a:pt x="67" y="8"/>
                    <a:pt x="60" y="22"/>
                  </a:cubicBezTo>
                  <a:lnTo>
                    <a:pt x="60" y="22"/>
                  </a:lnTo>
                  <a:cubicBezTo>
                    <a:pt x="26" y="27"/>
                    <a:pt x="1" y="58"/>
                    <a:pt x="7" y="95"/>
                  </a:cubicBezTo>
                  <a:cubicBezTo>
                    <a:pt x="7" y="119"/>
                    <a:pt x="19" y="134"/>
                    <a:pt x="39" y="146"/>
                  </a:cubicBezTo>
                  <a:cubicBezTo>
                    <a:pt x="49" y="152"/>
                    <a:pt x="62" y="156"/>
                    <a:pt x="75" y="156"/>
                  </a:cubicBezTo>
                  <a:cubicBezTo>
                    <a:pt x="86" y="156"/>
                    <a:pt x="97" y="153"/>
                    <a:pt x="106" y="146"/>
                  </a:cubicBezTo>
                  <a:cubicBezTo>
                    <a:pt x="113" y="139"/>
                    <a:pt x="126" y="134"/>
                    <a:pt x="133" y="126"/>
                  </a:cubicBezTo>
                  <a:cubicBezTo>
                    <a:pt x="149" y="110"/>
                    <a:pt x="153" y="86"/>
                    <a:pt x="149" y="67"/>
                  </a:cubicBezTo>
                  <a:cubicBezTo>
                    <a:pt x="145" y="48"/>
                    <a:pt x="137" y="28"/>
                    <a:pt x="126" y="12"/>
                  </a:cubicBezTo>
                  <a:cubicBezTo>
                    <a:pt x="118" y="4"/>
                    <a:pt x="108" y="1"/>
                    <a:pt x="9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7"/>
            <p:cNvSpPr/>
            <p:nvPr/>
          </p:nvSpPr>
          <p:spPr>
            <a:xfrm>
              <a:off x="8335664" y="4118605"/>
              <a:ext cx="6677" cy="6349"/>
            </a:xfrm>
            <a:custGeom>
              <a:avLst/>
              <a:gdLst/>
              <a:ahLst/>
              <a:cxnLst/>
              <a:rect l="l" t="t" r="r" b="b"/>
              <a:pathLst>
                <a:path w="163" h="155" extrusionOk="0">
                  <a:moveTo>
                    <a:pt x="130" y="92"/>
                  </a:moveTo>
                  <a:lnTo>
                    <a:pt x="130" y="92"/>
                  </a:lnTo>
                  <a:cubicBezTo>
                    <a:pt x="130" y="92"/>
                    <a:pt x="127" y="96"/>
                    <a:pt x="126" y="98"/>
                  </a:cubicBezTo>
                  <a:lnTo>
                    <a:pt x="126" y="98"/>
                  </a:lnTo>
                  <a:cubicBezTo>
                    <a:pt x="127" y="97"/>
                    <a:pt x="127" y="96"/>
                    <a:pt x="127" y="95"/>
                  </a:cubicBezTo>
                  <a:cubicBezTo>
                    <a:pt x="128" y="93"/>
                    <a:pt x="129" y="92"/>
                    <a:pt x="130" y="92"/>
                  </a:cubicBezTo>
                  <a:close/>
                  <a:moveTo>
                    <a:pt x="104" y="0"/>
                  </a:moveTo>
                  <a:cubicBezTo>
                    <a:pt x="87" y="0"/>
                    <a:pt x="69" y="9"/>
                    <a:pt x="59" y="23"/>
                  </a:cubicBezTo>
                  <a:cubicBezTo>
                    <a:pt x="48" y="39"/>
                    <a:pt x="44" y="59"/>
                    <a:pt x="36" y="78"/>
                  </a:cubicBezTo>
                  <a:cubicBezTo>
                    <a:pt x="35" y="81"/>
                    <a:pt x="35" y="81"/>
                    <a:pt x="35" y="81"/>
                  </a:cubicBezTo>
                  <a:cubicBezTo>
                    <a:pt x="35" y="81"/>
                    <a:pt x="37" y="79"/>
                    <a:pt x="37" y="79"/>
                  </a:cubicBezTo>
                  <a:lnTo>
                    <a:pt x="37" y="79"/>
                  </a:lnTo>
                  <a:cubicBezTo>
                    <a:pt x="37" y="79"/>
                    <a:pt x="37" y="80"/>
                    <a:pt x="36" y="82"/>
                  </a:cubicBezTo>
                  <a:cubicBezTo>
                    <a:pt x="36" y="84"/>
                    <a:pt x="35" y="85"/>
                    <a:pt x="33" y="86"/>
                  </a:cubicBezTo>
                  <a:lnTo>
                    <a:pt x="33" y="86"/>
                  </a:lnTo>
                  <a:cubicBezTo>
                    <a:pt x="33" y="85"/>
                    <a:pt x="33" y="85"/>
                    <a:pt x="33" y="85"/>
                  </a:cubicBezTo>
                  <a:lnTo>
                    <a:pt x="33" y="85"/>
                  </a:lnTo>
                  <a:cubicBezTo>
                    <a:pt x="33" y="85"/>
                    <a:pt x="32" y="85"/>
                    <a:pt x="32" y="86"/>
                  </a:cubicBezTo>
                  <a:cubicBezTo>
                    <a:pt x="32" y="86"/>
                    <a:pt x="29" y="90"/>
                    <a:pt x="28" y="93"/>
                  </a:cubicBezTo>
                  <a:lnTo>
                    <a:pt x="28" y="93"/>
                  </a:lnTo>
                  <a:cubicBezTo>
                    <a:pt x="27" y="93"/>
                    <a:pt x="27" y="94"/>
                    <a:pt x="27" y="94"/>
                  </a:cubicBezTo>
                  <a:lnTo>
                    <a:pt x="27" y="94"/>
                  </a:lnTo>
                  <a:cubicBezTo>
                    <a:pt x="27" y="94"/>
                    <a:pt x="27" y="94"/>
                    <a:pt x="27" y="95"/>
                  </a:cubicBezTo>
                  <a:lnTo>
                    <a:pt x="24" y="95"/>
                  </a:lnTo>
                  <a:cubicBezTo>
                    <a:pt x="12" y="98"/>
                    <a:pt x="1" y="110"/>
                    <a:pt x="1" y="122"/>
                  </a:cubicBezTo>
                  <a:cubicBezTo>
                    <a:pt x="1" y="137"/>
                    <a:pt x="12" y="146"/>
                    <a:pt x="24" y="149"/>
                  </a:cubicBezTo>
                  <a:cubicBezTo>
                    <a:pt x="33" y="153"/>
                    <a:pt x="41" y="155"/>
                    <a:pt x="49" y="155"/>
                  </a:cubicBezTo>
                  <a:cubicBezTo>
                    <a:pt x="68" y="155"/>
                    <a:pt x="85" y="146"/>
                    <a:pt x="99" y="130"/>
                  </a:cubicBezTo>
                  <a:cubicBezTo>
                    <a:pt x="111" y="122"/>
                    <a:pt x="115" y="113"/>
                    <a:pt x="123" y="102"/>
                  </a:cubicBezTo>
                  <a:cubicBezTo>
                    <a:pt x="124" y="100"/>
                    <a:pt x="125" y="100"/>
                    <a:pt x="126" y="99"/>
                  </a:cubicBezTo>
                  <a:lnTo>
                    <a:pt x="126" y="99"/>
                  </a:lnTo>
                  <a:cubicBezTo>
                    <a:pt x="126" y="99"/>
                    <a:pt x="126" y="99"/>
                    <a:pt x="126" y="99"/>
                  </a:cubicBezTo>
                  <a:cubicBezTo>
                    <a:pt x="126" y="99"/>
                    <a:pt x="126" y="99"/>
                    <a:pt x="127" y="98"/>
                  </a:cubicBezTo>
                  <a:cubicBezTo>
                    <a:pt x="130" y="95"/>
                    <a:pt x="135" y="90"/>
                    <a:pt x="139" y="86"/>
                  </a:cubicBezTo>
                  <a:cubicBezTo>
                    <a:pt x="163" y="66"/>
                    <a:pt x="154" y="27"/>
                    <a:pt x="135" y="11"/>
                  </a:cubicBezTo>
                  <a:cubicBezTo>
                    <a:pt x="126" y="4"/>
                    <a:pt x="115" y="0"/>
                    <a:pt x="104"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7"/>
            <p:cNvSpPr/>
            <p:nvPr/>
          </p:nvSpPr>
          <p:spPr>
            <a:xfrm>
              <a:off x="8324481" y="4169152"/>
              <a:ext cx="7005" cy="4588"/>
            </a:xfrm>
            <a:custGeom>
              <a:avLst/>
              <a:gdLst/>
              <a:ahLst/>
              <a:cxnLst/>
              <a:rect l="l" t="t" r="r" b="b"/>
              <a:pathLst>
                <a:path w="171" h="112" extrusionOk="0">
                  <a:moveTo>
                    <a:pt x="38" y="1"/>
                  </a:moveTo>
                  <a:cubicBezTo>
                    <a:pt x="29" y="1"/>
                    <a:pt x="20" y="4"/>
                    <a:pt x="13" y="8"/>
                  </a:cubicBezTo>
                  <a:cubicBezTo>
                    <a:pt x="1" y="21"/>
                    <a:pt x="1" y="36"/>
                    <a:pt x="9" y="48"/>
                  </a:cubicBezTo>
                  <a:cubicBezTo>
                    <a:pt x="29" y="92"/>
                    <a:pt x="64" y="107"/>
                    <a:pt x="108" y="111"/>
                  </a:cubicBezTo>
                  <a:cubicBezTo>
                    <a:pt x="111" y="111"/>
                    <a:pt x="114" y="112"/>
                    <a:pt x="117" y="112"/>
                  </a:cubicBezTo>
                  <a:cubicBezTo>
                    <a:pt x="151" y="112"/>
                    <a:pt x="171" y="69"/>
                    <a:pt x="163" y="40"/>
                  </a:cubicBezTo>
                  <a:cubicBezTo>
                    <a:pt x="155" y="15"/>
                    <a:pt x="132" y="1"/>
                    <a:pt x="109" y="1"/>
                  </a:cubicBezTo>
                  <a:cubicBezTo>
                    <a:pt x="99" y="1"/>
                    <a:pt x="90" y="4"/>
                    <a:pt x="80" y="8"/>
                  </a:cubicBezTo>
                  <a:cubicBezTo>
                    <a:pt x="80" y="8"/>
                    <a:pt x="77" y="8"/>
                    <a:pt x="72" y="12"/>
                  </a:cubicBezTo>
                  <a:lnTo>
                    <a:pt x="61" y="12"/>
                  </a:lnTo>
                  <a:cubicBezTo>
                    <a:pt x="57" y="8"/>
                    <a:pt x="57" y="8"/>
                    <a:pt x="53" y="5"/>
                  </a:cubicBezTo>
                  <a:cubicBezTo>
                    <a:pt x="48" y="2"/>
                    <a:pt x="43" y="1"/>
                    <a:pt x="3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7"/>
            <p:cNvSpPr/>
            <p:nvPr/>
          </p:nvSpPr>
          <p:spPr>
            <a:xfrm>
              <a:off x="8278603" y="4145066"/>
              <a:ext cx="4875" cy="5571"/>
            </a:xfrm>
            <a:custGeom>
              <a:avLst/>
              <a:gdLst/>
              <a:ahLst/>
              <a:cxnLst/>
              <a:rect l="l" t="t" r="r" b="b"/>
              <a:pathLst>
                <a:path w="119" h="136" extrusionOk="0">
                  <a:moveTo>
                    <a:pt x="60" y="1"/>
                  </a:moveTo>
                  <a:cubicBezTo>
                    <a:pt x="40" y="1"/>
                    <a:pt x="20" y="12"/>
                    <a:pt x="8" y="28"/>
                  </a:cubicBezTo>
                  <a:cubicBezTo>
                    <a:pt x="4" y="40"/>
                    <a:pt x="0" y="48"/>
                    <a:pt x="0" y="59"/>
                  </a:cubicBezTo>
                  <a:cubicBezTo>
                    <a:pt x="0" y="72"/>
                    <a:pt x="4" y="83"/>
                    <a:pt x="8" y="92"/>
                  </a:cubicBezTo>
                  <a:cubicBezTo>
                    <a:pt x="13" y="99"/>
                    <a:pt x="13" y="103"/>
                    <a:pt x="16" y="112"/>
                  </a:cubicBezTo>
                  <a:cubicBezTo>
                    <a:pt x="20" y="119"/>
                    <a:pt x="28" y="123"/>
                    <a:pt x="36" y="127"/>
                  </a:cubicBezTo>
                  <a:cubicBezTo>
                    <a:pt x="44" y="135"/>
                    <a:pt x="51" y="135"/>
                    <a:pt x="60" y="135"/>
                  </a:cubicBezTo>
                  <a:cubicBezTo>
                    <a:pt x="71" y="135"/>
                    <a:pt x="79" y="135"/>
                    <a:pt x="87" y="127"/>
                  </a:cubicBezTo>
                  <a:cubicBezTo>
                    <a:pt x="95" y="123"/>
                    <a:pt x="99" y="119"/>
                    <a:pt x="103" y="112"/>
                  </a:cubicBezTo>
                  <a:cubicBezTo>
                    <a:pt x="107" y="103"/>
                    <a:pt x="111" y="99"/>
                    <a:pt x="111" y="92"/>
                  </a:cubicBezTo>
                  <a:cubicBezTo>
                    <a:pt x="119" y="83"/>
                    <a:pt x="119" y="72"/>
                    <a:pt x="119" y="59"/>
                  </a:cubicBezTo>
                  <a:cubicBezTo>
                    <a:pt x="119" y="48"/>
                    <a:pt x="119" y="40"/>
                    <a:pt x="111" y="28"/>
                  </a:cubicBezTo>
                  <a:cubicBezTo>
                    <a:pt x="103" y="12"/>
                    <a:pt x="84" y="1"/>
                    <a:pt x="60"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7"/>
            <p:cNvSpPr/>
            <p:nvPr/>
          </p:nvSpPr>
          <p:spPr>
            <a:xfrm>
              <a:off x="8270820" y="4126388"/>
              <a:ext cx="4915" cy="5202"/>
            </a:xfrm>
            <a:custGeom>
              <a:avLst/>
              <a:gdLst/>
              <a:ahLst/>
              <a:cxnLst/>
              <a:rect l="l" t="t" r="r" b="b"/>
              <a:pathLst>
                <a:path w="120" h="127" extrusionOk="0">
                  <a:moveTo>
                    <a:pt x="58" y="0"/>
                  </a:moveTo>
                  <a:cubicBezTo>
                    <a:pt x="33" y="0"/>
                    <a:pt x="11" y="15"/>
                    <a:pt x="5" y="38"/>
                  </a:cubicBezTo>
                  <a:cubicBezTo>
                    <a:pt x="1" y="54"/>
                    <a:pt x="5" y="71"/>
                    <a:pt x="14" y="85"/>
                  </a:cubicBezTo>
                  <a:lnTo>
                    <a:pt x="14" y="85"/>
                  </a:lnTo>
                  <a:cubicBezTo>
                    <a:pt x="14" y="85"/>
                    <a:pt x="13" y="85"/>
                    <a:pt x="13" y="85"/>
                  </a:cubicBezTo>
                  <a:cubicBezTo>
                    <a:pt x="8" y="94"/>
                    <a:pt x="5" y="105"/>
                    <a:pt x="8" y="113"/>
                  </a:cubicBezTo>
                  <a:cubicBezTo>
                    <a:pt x="15" y="122"/>
                    <a:pt x="23" y="127"/>
                    <a:pt x="30" y="127"/>
                  </a:cubicBezTo>
                  <a:cubicBezTo>
                    <a:pt x="33" y="127"/>
                    <a:pt x="35" y="126"/>
                    <a:pt x="37" y="125"/>
                  </a:cubicBezTo>
                  <a:cubicBezTo>
                    <a:pt x="53" y="119"/>
                    <a:pt x="69" y="112"/>
                    <a:pt x="84" y="103"/>
                  </a:cubicBezTo>
                  <a:lnTo>
                    <a:pt x="84" y="103"/>
                  </a:lnTo>
                  <a:cubicBezTo>
                    <a:pt x="99" y="99"/>
                    <a:pt x="113" y="88"/>
                    <a:pt x="116" y="70"/>
                  </a:cubicBezTo>
                  <a:cubicBezTo>
                    <a:pt x="119" y="50"/>
                    <a:pt x="112" y="27"/>
                    <a:pt x="92" y="14"/>
                  </a:cubicBezTo>
                  <a:cubicBezTo>
                    <a:pt x="88" y="14"/>
                    <a:pt x="88" y="11"/>
                    <a:pt x="84" y="7"/>
                  </a:cubicBezTo>
                  <a:cubicBezTo>
                    <a:pt x="76" y="2"/>
                    <a:pt x="66" y="0"/>
                    <a:pt x="58"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7"/>
            <p:cNvSpPr/>
            <p:nvPr/>
          </p:nvSpPr>
          <p:spPr>
            <a:xfrm>
              <a:off x="8225762" y="4150227"/>
              <a:ext cx="6964" cy="7168"/>
            </a:xfrm>
            <a:custGeom>
              <a:avLst/>
              <a:gdLst/>
              <a:ahLst/>
              <a:cxnLst/>
              <a:rect l="l" t="t" r="r" b="b"/>
              <a:pathLst>
                <a:path w="170" h="175" extrusionOk="0">
                  <a:moveTo>
                    <a:pt x="83" y="1"/>
                  </a:moveTo>
                  <a:cubicBezTo>
                    <a:pt x="63" y="1"/>
                    <a:pt x="43" y="9"/>
                    <a:pt x="28" y="24"/>
                  </a:cubicBezTo>
                  <a:cubicBezTo>
                    <a:pt x="8" y="44"/>
                    <a:pt x="0" y="76"/>
                    <a:pt x="8" y="104"/>
                  </a:cubicBezTo>
                  <a:cubicBezTo>
                    <a:pt x="12" y="108"/>
                    <a:pt x="12" y="115"/>
                    <a:pt x="15" y="123"/>
                  </a:cubicBezTo>
                  <a:cubicBezTo>
                    <a:pt x="15" y="128"/>
                    <a:pt x="19" y="135"/>
                    <a:pt x="24" y="139"/>
                  </a:cubicBezTo>
                  <a:cubicBezTo>
                    <a:pt x="28" y="147"/>
                    <a:pt x="32" y="155"/>
                    <a:pt x="39" y="159"/>
                  </a:cubicBezTo>
                  <a:cubicBezTo>
                    <a:pt x="43" y="166"/>
                    <a:pt x="51" y="166"/>
                    <a:pt x="55" y="170"/>
                  </a:cubicBezTo>
                  <a:cubicBezTo>
                    <a:pt x="67" y="175"/>
                    <a:pt x="75" y="175"/>
                    <a:pt x="83" y="175"/>
                  </a:cubicBezTo>
                  <a:cubicBezTo>
                    <a:pt x="99" y="175"/>
                    <a:pt x="110" y="170"/>
                    <a:pt x="123" y="166"/>
                  </a:cubicBezTo>
                  <a:cubicBezTo>
                    <a:pt x="138" y="159"/>
                    <a:pt x="150" y="139"/>
                    <a:pt x="154" y="123"/>
                  </a:cubicBezTo>
                  <a:cubicBezTo>
                    <a:pt x="158" y="115"/>
                    <a:pt x="158" y="108"/>
                    <a:pt x="161" y="104"/>
                  </a:cubicBezTo>
                  <a:cubicBezTo>
                    <a:pt x="170" y="76"/>
                    <a:pt x="161" y="44"/>
                    <a:pt x="142" y="24"/>
                  </a:cubicBezTo>
                  <a:cubicBezTo>
                    <a:pt x="126" y="9"/>
                    <a:pt x="106" y="1"/>
                    <a:pt x="83"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7"/>
            <p:cNvSpPr/>
            <p:nvPr/>
          </p:nvSpPr>
          <p:spPr>
            <a:xfrm>
              <a:off x="8245301" y="4160591"/>
              <a:ext cx="5694" cy="3810"/>
            </a:xfrm>
            <a:custGeom>
              <a:avLst/>
              <a:gdLst/>
              <a:ahLst/>
              <a:cxnLst/>
              <a:rect l="l" t="t" r="r" b="b"/>
              <a:pathLst>
                <a:path w="139" h="93" extrusionOk="0">
                  <a:moveTo>
                    <a:pt x="90" y="0"/>
                  </a:moveTo>
                  <a:cubicBezTo>
                    <a:pt x="88" y="0"/>
                    <a:pt x="85" y="0"/>
                    <a:pt x="83" y="1"/>
                  </a:cubicBezTo>
                  <a:cubicBezTo>
                    <a:pt x="68" y="4"/>
                    <a:pt x="52" y="8"/>
                    <a:pt x="36" y="12"/>
                  </a:cubicBezTo>
                  <a:cubicBezTo>
                    <a:pt x="1" y="20"/>
                    <a:pt x="1" y="75"/>
                    <a:pt x="36" y="83"/>
                  </a:cubicBezTo>
                  <a:cubicBezTo>
                    <a:pt x="52" y="83"/>
                    <a:pt x="68" y="88"/>
                    <a:pt x="83" y="92"/>
                  </a:cubicBezTo>
                  <a:cubicBezTo>
                    <a:pt x="86" y="92"/>
                    <a:pt x="88" y="92"/>
                    <a:pt x="91" y="92"/>
                  </a:cubicBezTo>
                  <a:cubicBezTo>
                    <a:pt x="116" y="92"/>
                    <a:pt x="139" y="76"/>
                    <a:pt x="139" y="48"/>
                  </a:cubicBezTo>
                  <a:cubicBezTo>
                    <a:pt x="139" y="19"/>
                    <a:pt x="115" y="0"/>
                    <a:pt x="90"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7"/>
            <p:cNvSpPr/>
            <p:nvPr/>
          </p:nvSpPr>
          <p:spPr>
            <a:xfrm>
              <a:off x="8275982" y="4044873"/>
              <a:ext cx="4137" cy="4670"/>
            </a:xfrm>
            <a:custGeom>
              <a:avLst/>
              <a:gdLst/>
              <a:ahLst/>
              <a:cxnLst/>
              <a:rect l="l" t="t" r="r" b="b"/>
              <a:pathLst>
                <a:path w="101" h="114" extrusionOk="0">
                  <a:moveTo>
                    <a:pt x="53" y="0"/>
                  </a:moveTo>
                  <a:cubicBezTo>
                    <a:pt x="41" y="0"/>
                    <a:pt x="25" y="4"/>
                    <a:pt x="17" y="15"/>
                  </a:cubicBezTo>
                  <a:cubicBezTo>
                    <a:pt x="9" y="24"/>
                    <a:pt x="1" y="35"/>
                    <a:pt x="1" y="48"/>
                  </a:cubicBezTo>
                  <a:cubicBezTo>
                    <a:pt x="6" y="55"/>
                    <a:pt x="6" y="63"/>
                    <a:pt x="6" y="67"/>
                  </a:cubicBezTo>
                  <a:cubicBezTo>
                    <a:pt x="6" y="75"/>
                    <a:pt x="6" y="83"/>
                    <a:pt x="9" y="86"/>
                  </a:cubicBezTo>
                  <a:cubicBezTo>
                    <a:pt x="9" y="90"/>
                    <a:pt x="13" y="99"/>
                    <a:pt x="17" y="103"/>
                  </a:cubicBezTo>
                  <a:cubicBezTo>
                    <a:pt x="25" y="110"/>
                    <a:pt x="41" y="114"/>
                    <a:pt x="53" y="114"/>
                  </a:cubicBezTo>
                  <a:cubicBezTo>
                    <a:pt x="64" y="114"/>
                    <a:pt x="77" y="110"/>
                    <a:pt x="84" y="103"/>
                  </a:cubicBezTo>
                  <a:cubicBezTo>
                    <a:pt x="88" y="99"/>
                    <a:pt x="88" y="95"/>
                    <a:pt x="92" y="90"/>
                  </a:cubicBezTo>
                  <a:cubicBezTo>
                    <a:pt x="96" y="86"/>
                    <a:pt x="96" y="79"/>
                    <a:pt x="96" y="67"/>
                  </a:cubicBezTo>
                  <a:cubicBezTo>
                    <a:pt x="100" y="63"/>
                    <a:pt x="100" y="55"/>
                    <a:pt x="100" y="48"/>
                  </a:cubicBezTo>
                  <a:cubicBezTo>
                    <a:pt x="100" y="35"/>
                    <a:pt x="92" y="24"/>
                    <a:pt x="84" y="15"/>
                  </a:cubicBezTo>
                  <a:cubicBezTo>
                    <a:pt x="77" y="4"/>
                    <a:pt x="64" y="0"/>
                    <a:pt x="53"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7"/>
            <p:cNvSpPr/>
            <p:nvPr/>
          </p:nvSpPr>
          <p:spPr>
            <a:xfrm>
              <a:off x="8271967" y="4051509"/>
              <a:ext cx="6677" cy="4383"/>
            </a:xfrm>
            <a:custGeom>
              <a:avLst/>
              <a:gdLst/>
              <a:ahLst/>
              <a:cxnLst/>
              <a:rect l="l" t="t" r="r" b="b"/>
              <a:pathLst>
                <a:path w="163" h="107" extrusionOk="0">
                  <a:moveTo>
                    <a:pt x="127" y="1"/>
                  </a:moveTo>
                  <a:cubicBezTo>
                    <a:pt x="124" y="1"/>
                    <a:pt x="120" y="2"/>
                    <a:pt x="115" y="4"/>
                  </a:cubicBezTo>
                  <a:cubicBezTo>
                    <a:pt x="107" y="4"/>
                    <a:pt x="99" y="9"/>
                    <a:pt x="94" y="17"/>
                  </a:cubicBezTo>
                  <a:lnTo>
                    <a:pt x="94" y="17"/>
                  </a:lnTo>
                  <a:cubicBezTo>
                    <a:pt x="85" y="16"/>
                    <a:pt x="76" y="14"/>
                    <a:pt x="64" y="12"/>
                  </a:cubicBezTo>
                  <a:cubicBezTo>
                    <a:pt x="59" y="9"/>
                    <a:pt x="54" y="8"/>
                    <a:pt x="49" y="8"/>
                  </a:cubicBezTo>
                  <a:cubicBezTo>
                    <a:pt x="27" y="8"/>
                    <a:pt x="8" y="28"/>
                    <a:pt x="4" y="51"/>
                  </a:cubicBezTo>
                  <a:cubicBezTo>
                    <a:pt x="0" y="79"/>
                    <a:pt x="24" y="102"/>
                    <a:pt x="52" y="106"/>
                  </a:cubicBezTo>
                  <a:cubicBezTo>
                    <a:pt x="84" y="106"/>
                    <a:pt x="115" y="99"/>
                    <a:pt x="142" y="86"/>
                  </a:cubicBezTo>
                  <a:cubicBezTo>
                    <a:pt x="155" y="79"/>
                    <a:pt x="162" y="66"/>
                    <a:pt x="162" y="51"/>
                  </a:cubicBezTo>
                  <a:lnTo>
                    <a:pt x="162" y="39"/>
                  </a:lnTo>
                  <a:cubicBezTo>
                    <a:pt x="159" y="28"/>
                    <a:pt x="155" y="12"/>
                    <a:pt x="142" y="8"/>
                  </a:cubicBezTo>
                  <a:cubicBezTo>
                    <a:pt x="136" y="3"/>
                    <a:pt x="132" y="1"/>
                    <a:pt x="127"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7"/>
            <p:cNvSpPr/>
            <p:nvPr/>
          </p:nvSpPr>
          <p:spPr>
            <a:xfrm>
              <a:off x="8317886" y="4072031"/>
              <a:ext cx="2130" cy="1639"/>
            </a:xfrm>
            <a:custGeom>
              <a:avLst/>
              <a:gdLst/>
              <a:ahLst/>
              <a:cxnLst/>
              <a:rect l="l" t="t" r="r" b="b"/>
              <a:pathLst>
                <a:path w="52" h="40" extrusionOk="0">
                  <a:moveTo>
                    <a:pt x="28" y="0"/>
                  </a:moveTo>
                  <a:cubicBezTo>
                    <a:pt x="1" y="0"/>
                    <a:pt x="1" y="39"/>
                    <a:pt x="28" y="39"/>
                  </a:cubicBezTo>
                  <a:cubicBezTo>
                    <a:pt x="52" y="39"/>
                    <a:pt x="52" y="0"/>
                    <a:pt x="28"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7"/>
            <p:cNvSpPr/>
            <p:nvPr/>
          </p:nvSpPr>
          <p:spPr>
            <a:xfrm>
              <a:off x="8342463" y="3905234"/>
              <a:ext cx="14787" cy="4875"/>
            </a:xfrm>
            <a:custGeom>
              <a:avLst/>
              <a:gdLst/>
              <a:ahLst/>
              <a:cxnLst/>
              <a:rect l="l" t="t" r="r" b="b"/>
              <a:pathLst>
                <a:path w="361" h="119" extrusionOk="0">
                  <a:moveTo>
                    <a:pt x="240" y="1"/>
                  </a:moveTo>
                  <a:cubicBezTo>
                    <a:pt x="178" y="1"/>
                    <a:pt x="106" y="24"/>
                    <a:pt x="59" y="31"/>
                  </a:cubicBezTo>
                  <a:cubicBezTo>
                    <a:pt x="0" y="38"/>
                    <a:pt x="7" y="119"/>
                    <a:pt x="61" y="119"/>
                  </a:cubicBezTo>
                  <a:cubicBezTo>
                    <a:pt x="64" y="119"/>
                    <a:pt x="68" y="119"/>
                    <a:pt x="71" y="118"/>
                  </a:cubicBezTo>
                  <a:cubicBezTo>
                    <a:pt x="123" y="107"/>
                    <a:pt x="185" y="77"/>
                    <a:pt x="242" y="77"/>
                  </a:cubicBezTo>
                  <a:cubicBezTo>
                    <a:pt x="267" y="77"/>
                    <a:pt x="290" y="82"/>
                    <a:pt x="312" y="98"/>
                  </a:cubicBezTo>
                  <a:cubicBezTo>
                    <a:pt x="318" y="102"/>
                    <a:pt x="323" y="104"/>
                    <a:pt x="328" y="104"/>
                  </a:cubicBezTo>
                  <a:cubicBezTo>
                    <a:pt x="348" y="104"/>
                    <a:pt x="361" y="77"/>
                    <a:pt x="352" y="58"/>
                  </a:cubicBezTo>
                  <a:cubicBezTo>
                    <a:pt x="330" y="14"/>
                    <a:pt x="288" y="1"/>
                    <a:pt x="240"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7"/>
            <p:cNvSpPr/>
            <p:nvPr/>
          </p:nvSpPr>
          <p:spPr>
            <a:xfrm>
              <a:off x="8337261" y="3892536"/>
              <a:ext cx="5530" cy="5899"/>
            </a:xfrm>
            <a:custGeom>
              <a:avLst/>
              <a:gdLst/>
              <a:ahLst/>
              <a:cxnLst/>
              <a:rect l="l" t="t" r="r" b="b"/>
              <a:pathLst>
                <a:path w="135" h="144" extrusionOk="0">
                  <a:moveTo>
                    <a:pt x="89" y="1"/>
                  </a:moveTo>
                  <a:cubicBezTo>
                    <a:pt x="67" y="1"/>
                    <a:pt x="44" y="20"/>
                    <a:pt x="44" y="44"/>
                  </a:cubicBezTo>
                  <a:lnTo>
                    <a:pt x="44" y="53"/>
                  </a:lnTo>
                  <a:cubicBezTo>
                    <a:pt x="44" y="60"/>
                    <a:pt x="44" y="64"/>
                    <a:pt x="40" y="68"/>
                  </a:cubicBezTo>
                  <a:cubicBezTo>
                    <a:pt x="36" y="80"/>
                    <a:pt x="29" y="88"/>
                    <a:pt x="20" y="96"/>
                  </a:cubicBezTo>
                  <a:cubicBezTo>
                    <a:pt x="1" y="116"/>
                    <a:pt x="17" y="143"/>
                    <a:pt x="40" y="143"/>
                  </a:cubicBezTo>
                  <a:cubicBezTo>
                    <a:pt x="45" y="143"/>
                    <a:pt x="51" y="142"/>
                    <a:pt x="56" y="139"/>
                  </a:cubicBezTo>
                  <a:cubicBezTo>
                    <a:pt x="91" y="124"/>
                    <a:pt x="120" y="96"/>
                    <a:pt x="131" y="57"/>
                  </a:cubicBezTo>
                  <a:cubicBezTo>
                    <a:pt x="135" y="29"/>
                    <a:pt x="120" y="5"/>
                    <a:pt x="96" y="2"/>
                  </a:cubicBezTo>
                  <a:cubicBezTo>
                    <a:pt x="94" y="1"/>
                    <a:pt x="91" y="1"/>
                    <a:pt x="89"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7"/>
            <p:cNvSpPr/>
            <p:nvPr/>
          </p:nvSpPr>
          <p:spPr>
            <a:xfrm>
              <a:off x="8211343" y="4162475"/>
              <a:ext cx="4752" cy="4055"/>
            </a:xfrm>
            <a:custGeom>
              <a:avLst/>
              <a:gdLst/>
              <a:ahLst/>
              <a:cxnLst/>
              <a:rect l="l" t="t" r="r" b="b"/>
              <a:pathLst>
                <a:path w="116" h="99" extrusionOk="0">
                  <a:moveTo>
                    <a:pt x="48" y="1"/>
                  </a:moveTo>
                  <a:cubicBezTo>
                    <a:pt x="22" y="1"/>
                    <a:pt x="1" y="22"/>
                    <a:pt x="1" y="49"/>
                  </a:cubicBezTo>
                  <a:cubicBezTo>
                    <a:pt x="1" y="77"/>
                    <a:pt x="22" y="98"/>
                    <a:pt x="48" y="98"/>
                  </a:cubicBezTo>
                  <a:cubicBezTo>
                    <a:pt x="52" y="98"/>
                    <a:pt x="56" y="98"/>
                    <a:pt x="60" y="97"/>
                  </a:cubicBezTo>
                  <a:cubicBezTo>
                    <a:pt x="68" y="93"/>
                    <a:pt x="76" y="93"/>
                    <a:pt x="83" y="89"/>
                  </a:cubicBezTo>
                  <a:cubicBezTo>
                    <a:pt x="99" y="84"/>
                    <a:pt x="116" y="69"/>
                    <a:pt x="111" y="49"/>
                  </a:cubicBezTo>
                  <a:cubicBezTo>
                    <a:pt x="111" y="29"/>
                    <a:pt x="99" y="13"/>
                    <a:pt x="83" y="10"/>
                  </a:cubicBezTo>
                  <a:cubicBezTo>
                    <a:pt x="76" y="6"/>
                    <a:pt x="68" y="6"/>
                    <a:pt x="60" y="2"/>
                  </a:cubicBezTo>
                  <a:cubicBezTo>
                    <a:pt x="56" y="1"/>
                    <a:pt x="52" y="1"/>
                    <a:pt x="4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7"/>
            <p:cNvSpPr/>
            <p:nvPr/>
          </p:nvSpPr>
          <p:spPr>
            <a:xfrm>
              <a:off x="8275367" y="4197538"/>
              <a:ext cx="7824" cy="5284"/>
            </a:xfrm>
            <a:custGeom>
              <a:avLst/>
              <a:gdLst/>
              <a:ahLst/>
              <a:cxnLst/>
              <a:rect l="l" t="t" r="r" b="b"/>
              <a:pathLst>
                <a:path w="191" h="129" extrusionOk="0">
                  <a:moveTo>
                    <a:pt x="141" y="0"/>
                  </a:moveTo>
                  <a:cubicBezTo>
                    <a:pt x="129" y="0"/>
                    <a:pt x="118" y="5"/>
                    <a:pt x="107" y="14"/>
                  </a:cubicBezTo>
                  <a:cubicBezTo>
                    <a:pt x="109" y="12"/>
                    <a:pt x="109" y="11"/>
                    <a:pt x="108" y="11"/>
                  </a:cubicBezTo>
                  <a:cubicBezTo>
                    <a:pt x="107" y="11"/>
                    <a:pt x="103" y="13"/>
                    <a:pt x="102" y="14"/>
                  </a:cubicBezTo>
                  <a:lnTo>
                    <a:pt x="95" y="14"/>
                  </a:lnTo>
                  <a:cubicBezTo>
                    <a:pt x="92" y="14"/>
                    <a:pt x="92" y="14"/>
                    <a:pt x="99" y="18"/>
                  </a:cubicBezTo>
                  <a:cubicBezTo>
                    <a:pt x="95" y="18"/>
                    <a:pt x="87" y="14"/>
                    <a:pt x="83" y="10"/>
                  </a:cubicBezTo>
                  <a:cubicBezTo>
                    <a:pt x="78" y="8"/>
                    <a:pt x="73" y="7"/>
                    <a:pt x="68" y="7"/>
                  </a:cubicBezTo>
                  <a:cubicBezTo>
                    <a:pt x="38" y="7"/>
                    <a:pt x="12" y="34"/>
                    <a:pt x="8" y="62"/>
                  </a:cubicBezTo>
                  <a:cubicBezTo>
                    <a:pt x="1" y="97"/>
                    <a:pt x="28" y="128"/>
                    <a:pt x="68" y="128"/>
                  </a:cubicBezTo>
                  <a:cubicBezTo>
                    <a:pt x="115" y="128"/>
                    <a:pt x="154" y="109"/>
                    <a:pt x="178" y="69"/>
                  </a:cubicBezTo>
                  <a:cubicBezTo>
                    <a:pt x="190" y="50"/>
                    <a:pt x="186" y="22"/>
                    <a:pt x="166" y="10"/>
                  </a:cubicBezTo>
                  <a:cubicBezTo>
                    <a:pt x="158" y="3"/>
                    <a:pt x="149" y="0"/>
                    <a:pt x="141"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7"/>
            <p:cNvSpPr/>
            <p:nvPr/>
          </p:nvSpPr>
          <p:spPr>
            <a:xfrm>
              <a:off x="8308915" y="3897779"/>
              <a:ext cx="20481" cy="19908"/>
            </a:xfrm>
            <a:custGeom>
              <a:avLst/>
              <a:gdLst/>
              <a:ahLst/>
              <a:cxnLst/>
              <a:rect l="l" t="t" r="r" b="b"/>
              <a:pathLst>
                <a:path w="500" h="486" extrusionOk="0">
                  <a:moveTo>
                    <a:pt x="487" y="0"/>
                  </a:moveTo>
                  <a:cubicBezTo>
                    <a:pt x="482" y="0"/>
                    <a:pt x="478" y="2"/>
                    <a:pt x="476" y="7"/>
                  </a:cubicBezTo>
                  <a:cubicBezTo>
                    <a:pt x="468" y="43"/>
                    <a:pt x="393" y="58"/>
                    <a:pt x="366" y="74"/>
                  </a:cubicBezTo>
                  <a:cubicBezTo>
                    <a:pt x="318" y="106"/>
                    <a:pt x="279" y="142"/>
                    <a:pt x="239" y="181"/>
                  </a:cubicBezTo>
                  <a:cubicBezTo>
                    <a:pt x="153" y="256"/>
                    <a:pt x="82" y="335"/>
                    <a:pt x="18" y="433"/>
                  </a:cubicBezTo>
                  <a:cubicBezTo>
                    <a:pt x="0" y="461"/>
                    <a:pt x="25" y="485"/>
                    <a:pt x="52" y="485"/>
                  </a:cubicBezTo>
                  <a:cubicBezTo>
                    <a:pt x="61" y="485"/>
                    <a:pt x="70" y="483"/>
                    <a:pt x="78" y="477"/>
                  </a:cubicBezTo>
                  <a:cubicBezTo>
                    <a:pt x="176" y="390"/>
                    <a:pt x="255" y="280"/>
                    <a:pt x="350" y="181"/>
                  </a:cubicBezTo>
                  <a:cubicBezTo>
                    <a:pt x="373" y="153"/>
                    <a:pt x="397" y="122"/>
                    <a:pt x="428" y="98"/>
                  </a:cubicBezTo>
                  <a:cubicBezTo>
                    <a:pt x="444" y="87"/>
                    <a:pt x="460" y="82"/>
                    <a:pt x="476" y="71"/>
                  </a:cubicBezTo>
                  <a:cubicBezTo>
                    <a:pt x="495" y="51"/>
                    <a:pt x="499" y="39"/>
                    <a:pt x="499" y="11"/>
                  </a:cubicBezTo>
                  <a:cubicBezTo>
                    <a:pt x="499" y="4"/>
                    <a:pt x="493" y="0"/>
                    <a:pt x="487"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7"/>
            <p:cNvSpPr/>
            <p:nvPr/>
          </p:nvSpPr>
          <p:spPr>
            <a:xfrm>
              <a:off x="8302197" y="3935382"/>
              <a:ext cx="2622" cy="1679"/>
            </a:xfrm>
            <a:custGeom>
              <a:avLst/>
              <a:gdLst/>
              <a:ahLst/>
              <a:cxnLst/>
              <a:rect l="l" t="t" r="r" b="b"/>
              <a:pathLst>
                <a:path w="64" h="41" extrusionOk="0">
                  <a:moveTo>
                    <a:pt x="48" y="1"/>
                  </a:moveTo>
                  <a:cubicBezTo>
                    <a:pt x="47" y="1"/>
                    <a:pt x="45" y="1"/>
                    <a:pt x="44" y="1"/>
                  </a:cubicBezTo>
                  <a:lnTo>
                    <a:pt x="20" y="1"/>
                  </a:lnTo>
                  <a:cubicBezTo>
                    <a:pt x="13" y="5"/>
                    <a:pt x="0" y="9"/>
                    <a:pt x="5" y="21"/>
                  </a:cubicBezTo>
                  <a:cubicBezTo>
                    <a:pt x="5" y="29"/>
                    <a:pt x="9" y="36"/>
                    <a:pt x="20" y="36"/>
                  </a:cubicBezTo>
                  <a:cubicBezTo>
                    <a:pt x="29" y="36"/>
                    <a:pt x="36" y="36"/>
                    <a:pt x="44" y="40"/>
                  </a:cubicBezTo>
                  <a:cubicBezTo>
                    <a:pt x="56" y="40"/>
                    <a:pt x="64" y="29"/>
                    <a:pt x="64" y="21"/>
                  </a:cubicBezTo>
                  <a:cubicBezTo>
                    <a:pt x="64" y="10"/>
                    <a:pt x="58" y="1"/>
                    <a:pt x="4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7"/>
            <p:cNvSpPr/>
            <p:nvPr/>
          </p:nvSpPr>
          <p:spPr>
            <a:xfrm>
              <a:off x="8293309" y="3948654"/>
              <a:ext cx="1352" cy="983"/>
            </a:xfrm>
            <a:custGeom>
              <a:avLst/>
              <a:gdLst/>
              <a:ahLst/>
              <a:cxnLst/>
              <a:rect l="l" t="t" r="r" b="b"/>
              <a:pathLst>
                <a:path w="33" h="24" extrusionOk="0">
                  <a:moveTo>
                    <a:pt x="16" y="0"/>
                  </a:moveTo>
                  <a:cubicBezTo>
                    <a:pt x="0" y="0"/>
                    <a:pt x="0" y="24"/>
                    <a:pt x="16" y="24"/>
                  </a:cubicBezTo>
                  <a:cubicBezTo>
                    <a:pt x="33" y="24"/>
                    <a:pt x="33" y="0"/>
                    <a:pt x="16"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7"/>
            <p:cNvSpPr/>
            <p:nvPr/>
          </p:nvSpPr>
          <p:spPr>
            <a:xfrm>
              <a:off x="8282167" y="3963277"/>
              <a:ext cx="5079" cy="2540"/>
            </a:xfrm>
            <a:custGeom>
              <a:avLst/>
              <a:gdLst/>
              <a:ahLst/>
              <a:cxnLst/>
              <a:rect l="l" t="t" r="r" b="b"/>
              <a:pathLst>
                <a:path w="124" h="62" extrusionOk="0">
                  <a:moveTo>
                    <a:pt x="96" y="0"/>
                  </a:moveTo>
                  <a:cubicBezTo>
                    <a:pt x="93" y="0"/>
                    <a:pt x="90" y="1"/>
                    <a:pt x="87" y="3"/>
                  </a:cubicBezTo>
                  <a:cubicBezTo>
                    <a:pt x="68" y="15"/>
                    <a:pt x="44" y="27"/>
                    <a:pt x="24" y="27"/>
                  </a:cubicBezTo>
                  <a:cubicBezTo>
                    <a:pt x="0" y="31"/>
                    <a:pt x="0" y="62"/>
                    <a:pt x="24" y="62"/>
                  </a:cubicBezTo>
                  <a:cubicBezTo>
                    <a:pt x="52" y="58"/>
                    <a:pt x="79" y="51"/>
                    <a:pt x="107" y="38"/>
                  </a:cubicBezTo>
                  <a:cubicBezTo>
                    <a:pt x="123" y="25"/>
                    <a:pt x="112" y="0"/>
                    <a:pt x="96"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7"/>
            <p:cNvSpPr/>
            <p:nvPr/>
          </p:nvSpPr>
          <p:spPr>
            <a:xfrm>
              <a:off x="8249643" y="4043235"/>
              <a:ext cx="4260" cy="4055"/>
            </a:xfrm>
            <a:custGeom>
              <a:avLst/>
              <a:gdLst/>
              <a:ahLst/>
              <a:cxnLst/>
              <a:rect l="l" t="t" r="r" b="b"/>
              <a:pathLst>
                <a:path w="104" h="99" extrusionOk="0">
                  <a:moveTo>
                    <a:pt x="60" y="0"/>
                  </a:moveTo>
                  <a:cubicBezTo>
                    <a:pt x="48" y="0"/>
                    <a:pt x="33" y="8"/>
                    <a:pt x="24" y="20"/>
                  </a:cubicBezTo>
                  <a:cubicBezTo>
                    <a:pt x="21" y="28"/>
                    <a:pt x="13" y="35"/>
                    <a:pt x="9" y="48"/>
                  </a:cubicBezTo>
                  <a:cubicBezTo>
                    <a:pt x="1" y="59"/>
                    <a:pt x="1" y="79"/>
                    <a:pt x="13" y="88"/>
                  </a:cubicBezTo>
                  <a:cubicBezTo>
                    <a:pt x="20" y="94"/>
                    <a:pt x="28" y="98"/>
                    <a:pt x="36" y="98"/>
                  </a:cubicBezTo>
                  <a:cubicBezTo>
                    <a:pt x="42" y="98"/>
                    <a:pt x="47" y="96"/>
                    <a:pt x="52" y="91"/>
                  </a:cubicBezTo>
                  <a:cubicBezTo>
                    <a:pt x="64" y="88"/>
                    <a:pt x="72" y="79"/>
                    <a:pt x="84" y="75"/>
                  </a:cubicBezTo>
                  <a:cubicBezTo>
                    <a:pt x="95" y="68"/>
                    <a:pt x="104" y="55"/>
                    <a:pt x="104" y="40"/>
                  </a:cubicBezTo>
                  <a:cubicBezTo>
                    <a:pt x="104" y="28"/>
                    <a:pt x="99" y="20"/>
                    <a:pt x="92" y="12"/>
                  </a:cubicBezTo>
                  <a:cubicBezTo>
                    <a:pt x="84" y="4"/>
                    <a:pt x="72" y="0"/>
                    <a:pt x="60"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7"/>
            <p:cNvSpPr/>
            <p:nvPr/>
          </p:nvSpPr>
          <p:spPr>
            <a:xfrm>
              <a:off x="8238706" y="4066419"/>
              <a:ext cx="5325" cy="6636"/>
            </a:xfrm>
            <a:custGeom>
              <a:avLst/>
              <a:gdLst/>
              <a:ahLst/>
              <a:cxnLst/>
              <a:rect l="l" t="t" r="r" b="b"/>
              <a:pathLst>
                <a:path w="130" h="162" extrusionOk="0">
                  <a:moveTo>
                    <a:pt x="87" y="0"/>
                  </a:moveTo>
                  <a:cubicBezTo>
                    <a:pt x="83" y="0"/>
                    <a:pt x="79" y="1"/>
                    <a:pt x="75" y="3"/>
                  </a:cubicBezTo>
                  <a:cubicBezTo>
                    <a:pt x="55" y="7"/>
                    <a:pt x="51" y="23"/>
                    <a:pt x="51" y="43"/>
                  </a:cubicBezTo>
                  <a:cubicBezTo>
                    <a:pt x="55" y="54"/>
                    <a:pt x="51" y="66"/>
                    <a:pt x="43" y="74"/>
                  </a:cubicBezTo>
                  <a:cubicBezTo>
                    <a:pt x="40" y="81"/>
                    <a:pt x="35" y="85"/>
                    <a:pt x="27" y="90"/>
                  </a:cubicBezTo>
                  <a:cubicBezTo>
                    <a:pt x="20" y="97"/>
                    <a:pt x="16" y="105"/>
                    <a:pt x="11" y="117"/>
                  </a:cubicBezTo>
                  <a:cubicBezTo>
                    <a:pt x="0" y="136"/>
                    <a:pt x="17" y="161"/>
                    <a:pt x="39" y="161"/>
                  </a:cubicBezTo>
                  <a:cubicBezTo>
                    <a:pt x="40" y="161"/>
                    <a:pt x="42" y="161"/>
                    <a:pt x="43" y="161"/>
                  </a:cubicBezTo>
                  <a:cubicBezTo>
                    <a:pt x="102" y="145"/>
                    <a:pt x="129" y="78"/>
                    <a:pt x="118" y="26"/>
                  </a:cubicBezTo>
                  <a:cubicBezTo>
                    <a:pt x="115" y="11"/>
                    <a:pt x="102" y="0"/>
                    <a:pt x="87"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7"/>
            <p:cNvSpPr/>
            <p:nvPr/>
          </p:nvSpPr>
          <p:spPr>
            <a:xfrm>
              <a:off x="8327594" y="3938782"/>
              <a:ext cx="655" cy="696"/>
            </a:xfrm>
            <a:custGeom>
              <a:avLst/>
              <a:gdLst/>
              <a:ahLst/>
              <a:cxnLst/>
              <a:rect l="l" t="t" r="r" b="b"/>
              <a:pathLst>
                <a:path w="16" h="17" extrusionOk="0">
                  <a:moveTo>
                    <a:pt x="8" y="1"/>
                  </a:moveTo>
                  <a:cubicBezTo>
                    <a:pt x="1" y="1"/>
                    <a:pt x="1" y="17"/>
                    <a:pt x="8" y="17"/>
                  </a:cubicBezTo>
                  <a:cubicBezTo>
                    <a:pt x="16" y="17"/>
                    <a:pt x="16" y="1"/>
                    <a:pt x="8"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7"/>
            <p:cNvSpPr/>
            <p:nvPr/>
          </p:nvSpPr>
          <p:spPr>
            <a:xfrm>
              <a:off x="8329847" y="3934030"/>
              <a:ext cx="5858" cy="4219"/>
            </a:xfrm>
            <a:custGeom>
              <a:avLst/>
              <a:gdLst/>
              <a:ahLst/>
              <a:cxnLst/>
              <a:rect l="l" t="t" r="r" b="b"/>
              <a:pathLst>
                <a:path w="143" h="103" extrusionOk="0">
                  <a:moveTo>
                    <a:pt x="52" y="1"/>
                  </a:moveTo>
                  <a:cubicBezTo>
                    <a:pt x="39" y="1"/>
                    <a:pt x="25" y="6"/>
                    <a:pt x="17" y="18"/>
                  </a:cubicBezTo>
                  <a:cubicBezTo>
                    <a:pt x="4" y="26"/>
                    <a:pt x="1" y="38"/>
                    <a:pt x="1" y="54"/>
                  </a:cubicBezTo>
                  <a:cubicBezTo>
                    <a:pt x="1" y="66"/>
                    <a:pt x="4" y="78"/>
                    <a:pt x="17" y="89"/>
                  </a:cubicBezTo>
                  <a:cubicBezTo>
                    <a:pt x="25" y="98"/>
                    <a:pt x="36" y="103"/>
                    <a:pt x="50" y="103"/>
                  </a:cubicBezTo>
                  <a:cubicBezTo>
                    <a:pt x="54" y="103"/>
                    <a:pt x="59" y="102"/>
                    <a:pt x="64" y="102"/>
                  </a:cubicBezTo>
                  <a:cubicBezTo>
                    <a:pt x="79" y="97"/>
                    <a:pt x="103" y="97"/>
                    <a:pt x="115" y="89"/>
                  </a:cubicBezTo>
                  <a:cubicBezTo>
                    <a:pt x="143" y="69"/>
                    <a:pt x="143" y="34"/>
                    <a:pt x="115" y="14"/>
                  </a:cubicBezTo>
                  <a:cubicBezTo>
                    <a:pt x="103" y="7"/>
                    <a:pt x="79" y="7"/>
                    <a:pt x="64" y="2"/>
                  </a:cubicBezTo>
                  <a:cubicBezTo>
                    <a:pt x="60" y="1"/>
                    <a:pt x="56" y="1"/>
                    <a:pt x="52"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7"/>
            <p:cNvSpPr/>
            <p:nvPr/>
          </p:nvSpPr>
          <p:spPr>
            <a:xfrm>
              <a:off x="8326447" y="3935259"/>
              <a:ext cx="6021" cy="6308"/>
            </a:xfrm>
            <a:custGeom>
              <a:avLst/>
              <a:gdLst/>
              <a:ahLst/>
              <a:cxnLst/>
              <a:rect l="l" t="t" r="r" b="b"/>
              <a:pathLst>
                <a:path w="147" h="154" extrusionOk="0">
                  <a:moveTo>
                    <a:pt x="90" y="46"/>
                  </a:moveTo>
                  <a:lnTo>
                    <a:pt x="90" y="46"/>
                  </a:lnTo>
                  <a:cubicBezTo>
                    <a:pt x="90" y="46"/>
                    <a:pt x="90" y="47"/>
                    <a:pt x="91" y="48"/>
                  </a:cubicBezTo>
                  <a:lnTo>
                    <a:pt x="91" y="49"/>
                  </a:lnTo>
                  <a:lnTo>
                    <a:pt x="91" y="49"/>
                  </a:lnTo>
                  <a:cubicBezTo>
                    <a:pt x="90" y="48"/>
                    <a:pt x="89" y="46"/>
                    <a:pt x="90" y="46"/>
                  </a:cubicBezTo>
                  <a:close/>
                  <a:moveTo>
                    <a:pt x="61" y="0"/>
                  </a:moveTo>
                  <a:cubicBezTo>
                    <a:pt x="40" y="0"/>
                    <a:pt x="21" y="14"/>
                    <a:pt x="13" y="36"/>
                  </a:cubicBezTo>
                  <a:cubicBezTo>
                    <a:pt x="13" y="43"/>
                    <a:pt x="9" y="52"/>
                    <a:pt x="5" y="59"/>
                  </a:cubicBezTo>
                  <a:cubicBezTo>
                    <a:pt x="0" y="75"/>
                    <a:pt x="9" y="90"/>
                    <a:pt x="16" y="103"/>
                  </a:cubicBezTo>
                  <a:cubicBezTo>
                    <a:pt x="32" y="114"/>
                    <a:pt x="44" y="126"/>
                    <a:pt x="60" y="138"/>
                  </a:cubicBezTo>
                  <a:cubicBezTo>
                    <a:pt x="67" y="143"/>
                    <a:pt x="76" y="146"/>
                    <a:pt x="80" y="150"/>
                  </a:cubicBezTo>
                  <a:cubicBezTo>
                    <a:pt x="95" y="154"/>
                    <a:pt x="103" y="154"/>
                    <a:pt x="119" y="154"/>
                  </a:cubicBezTo>
                  <a:cubicBezTo>
                    <a:pt x="135" y="150"/>
                    <a:pt x="147" y="126"/>
                    <a:pt x="142" y="110"/>
                  </a:cubicBezTo>
                  <a:cubicBezTo>
                    <a:pt x="135" y="95"/>
                    <a:pt x="127" y="83"/>
                    <a:pt x="115" y="72"/>
                  </a:cubicBezTo>
                  <a:cubicBezTo>
                    <a:pt x="113" y="69"/>
                    <a:pt x="109" y="66"/>
                    <a:pt x="106" y="64"/>
                  </a:cubicBezTo>
                  <a:lnTo>
                    <a:pt x="106" y="64"/>
                  </a:lnTo>
                  <a:cubicBezTo>
                    <a:pt x="113" y="38"/>
                    <a:pt x="105" y="15"/>
                    <a:pt x="80" y="4"/>
                  </a:cubicBezTo>
                  <a:cubicBezTo>
                    <a:pt x="73" y="1"/>
                    <a:pt x="67" y="0"/>
                    <a:pt x="61"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7"/>
            <p:cNvSpPr/>
            <p:nvPr/>
          </p:nvSpPr>
          <p:spPr>
            <a:xfrm>
              <a:off x="8325833" y="3943656"/>
              <a:ext cx="6308" cy="5038"/>
            </a:xfrm>
            <a:custGeom>
              <a:avLst/>
              <a:gdLst/>
              <a:ahLst/>
              <a:cxnLst/>
              <a:rect l="l" t="t" r="r" b="b"/>
              <a:pathLst>
                <a:path w="154" h="123" extrusionOk="0">
                  <a:moveTo>
                    <a:pt x="75" y="0"/>
                  </a:moveTo>
                  <a:cubicBezTo>
                    <a:pt x="0" y="0"/>
                    <a:pt x="0" y="122"/>
                    <a:pt x="75" y="122"/>
                  </a:cubicBezTo>
                  <a:cubicBezTo>
                    <a:pt x="153" y="122"/>
                    <a:pt x="153" y="0"/>
                    <a:pt x="75"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7"/>
            <p:cNvSpPr/>
            <p:nvPr/>
          </p:nvSpPr>
          <p:spPr>
            <a:xfrm>
              <a:off x="8312233" y="3960246"/>
              <a:ext cx="57348" cy="35474"/>
            </a:xfrm>
            <a:custGeom>
              <a:avLst/>
              <a:gdLst/>
              <a:ahLst/>
              <a:cxnLst/>
              <a:rect l="l" t="t" r="r" b="b"/>
              <a:pathLst>
                <a:path w="1400" h="866" extrusionOk="0">
                  <a:moveTo>
                    <a:pt x="190" y="0"/>
                  </a:moveTo>
                  <a:cubicBezTo>
                    <a:pt x="135" y="0"/>
                    <a:pt x="79" y="3"/>
                    <a:pt x="20" y="6"/>
                  </a:cubicBezTo>
                  <a:cubicBezTo>
                    <a:pt x="1" y="6"/>
                    <a:pt x="1" y="34"/>
                    <a:pt x="20" y="37"/>
                  </a:cubicBezTo>
                  <a:cubicBezTo>
                    <a:pt x="316" y="41"/>
                    <a:pt x="569" y="96"/>
                    <a:pt x="817" y="274"/>
                  </a:cubicBezTo>
                  <a:cubicBezTo>
                    <a:pt x="1034" y="428"/>
                    <a:pt x="1243" y="613"/>
                    <a:pt x="1365" y="859"/>
                  </a:cubicBezTo>
                  <a:cubicBezTo>
                    <a:pt x="1369" y="863"/>
                    <a:pt x="1375" y="865"/>
                    <a:pt x="1381" y="865"/>
                  </a:cubicBezTo>
                  <a:cubicBezTo>
                    <a:pt x="1391" y="865"/>
                    <a:pt x="1400" y="860"/>
                    <a:pt x="1398" y="850"/>
                  </a:cubicBezTo>
                  <a:cubicBezTo>
                    <a:pt x="1378" y="566"/>
                    <a:pt x="1070" y="349"/>
                    <a:pt x="861" y="199"/>
                  </a:cubicBezTo>
                  <a:cubicBezTo>
                    <a:pt x="638" y="44"/>
                    <a:pt x="434" y="0"/>
                    <a:pt x="190"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7"/>
            <p:cNvSpPr/>
            <p:nvPr/>
          </p:nvSpPr>
          <p:spPr>
            <a:xfrm>
              <a:off x="8314773" y="3989534"/>
              <a:ext cx="50507" cy="9626"/>
            </a:xfrm>
            <a:custGeom>
              <a:avLst/>
              <a:gdLst/>
              <a:ahLst/>
              <a:cxnLst/>
              <a:rect l="l" t="t" r="r" b="b"/>
              <a:pathLst>
                <a:path w="1233" h="235" extrusionOk="0">
                  <a:moveTo>
                    <a:pt x="56" y="1"/>
                  </a:moveTo>
                  <a:cubicBezTo>
                    <a:pt x="15" y="1"/>
                    <a:pt x="0" y="57"/>
                    <a:pt x="45" y="73"/>
                  </a:cubicBezTo>
                  <a:cubicBezTo>
                    <a:pt x="381" y="175"/>
                    <a:pt x="770" y="234"/>
                    <a:pt x="1126" y="234"/>
                  </a:cubicBezTo>
                  <a:cubicBezTo>
                    <a:pt x="1150" y="234"/>
                    <a:pt x="1174" y="234"/>
                    <a:pt x="1197" y="234"/>
                  </a:cubicBezTo>
                  <a:cubicBezTo>
                    <a:pt x="1232" y="234"/>
                    <a:pt x="1232" y="182"/>
                    <a:pt x="1197" y="179"/>
                  </a:cubicBezTo>
                  <a:cubicBezTo>
                    <a:pt x="818" y="155"/>
                    <a:pt x="436" y="68"/>
                    <a:pt x="65" y="2"/>
                  </a:cubicBezTo>
                  <a:cubicBezTo>
                    <a:pt x="62" y="1"/>
                    <a:pt x="59" y="1"/>
                    <a:pt x="56"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7"/>
            <p:cNvSpPr/>
            <p:nvPr/>
          </p:nvSpPr>
          <p:spPr>
            <a:xfrm>
              <a:off x="8336524" y="3980727"/>
              <a:ext cx="4915" cy="2663"/>
            </a:xfrm>
            <a:custGeom>
              <a:avLst/>
              <a:gdLst/>
              <a:ahLst/>
              <a:cxnLst/>
              <a:rect l="l" t="t" r="r" b="b"/>
              <a:pathLst>
                <a:path w="120" h="65" extrusionOk="0">
                  <a:moveTo>
                    <a:pt x="9" y="0"/>
                  </a:moveTo>
                  <a:cubicBezTo>
                    <a:pt x="4" y="0"/>
                    <a:pt x="0" y="8"/>
                    <a:pt x="3" y="11"/>
                  </a:cubicBezTo>
                  <a:cubicBezTo>
                    <a:pt x="35" y="35"/>
                    <a:pt x="71" y="42"/>
                    <a:pt x="102" y="62"/>
                  </a:cubicBezTo>
                  <a:cubicBezTo>
                    <a:pt x="103" y="64"/>
                    <a:pt x="105" y="64"/>
                    <a:pt x="106" y="64"/>
                  </a:cubicBezTo>
                  <a:cubicBezTo>
                    <a:pt x="113" y="64"/>
                    <a:pt x="119" y="53"/>
                    <a:pt x="109" y="46"/>
                  </a:cubicBezTo>
                  <a:cubicBezTo>
                    <a:pt x="82" y="27"/>
                    <a:pt x="43" y="22"/>
                    <a:pt x="15" y="3"/>
                  </a:cubicBezTo>
                  <a:cubicBezTo>
                    <a:pt x="13" y="1"/>
                    <a:pt x="11" y="0"/>
                    <a:pt x="9"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7"/>
            <p:cNvSpPr/>
            <p:nvPr/>
          </p:nvSpPr>
          <p:spPr>
            <a:xfrm>
              <a:off x="8280856" y="4058923"/>
              <a:ext cx="52186" cy="46861"/>
            </a:xfrm>
            <a:custGeom>
              <a:avLst/>
              <a:gdLst/>
              <a:ahLst/>
              <a:cxnLst/>
              <a:rect l="l" t="t" r="r" b="b"/>
              <a:pathLst>
                <a:path w="1274" h="1144" extrusionOk="0">
                  <a:moveTo>
                    <a:pt x="29" y="0"/>
                  </a:moveTo>
                  <a:cubicBezTo>
                    <a:pt x="0" y="0"/>
                    <a:pt x="0" y="40"/>
                    <a:pt x="29" y="44"/>
                  </a:cubicBezTo>
                  <a:cubicBezTo>
                    <a:pt x="237" y="55"/>
                    <a:pt x="498" y="328"/>
                    <a:pt x="660" y="446"/>
                  </a:cubicBezTo>
                  <a:cubicBezTo>
                    <a:pt x="900" y="628"/>
                    <a:pt x="1102" y="841"/>
                    <a:pt x="1220" y="1125"/>
                  </a:cubicBezTo>
                  <a:cubicBezTo>
                    <a:pt x="1227" y="1138"/>
                    <a:pt x="1237" y="1143"/>
                    <a:pt x="1246" y="1143"/>
                  </a:cubicBezTo>
                  <a:cubicBezTo>
                    <a:pt x="1260" y="1143"/>
                    <a:pt x="1274" y="1130"/>
                    <a:pt x="1271" y="1109"/>
                  </a:cubicBezTo>
                  <a:cubicBezTo>
                    <a:pt x="1236" y="841"/>
                    <a:pt x="1000" y="608"/>
                    <a:pt x="786" y="454"/>
                  </a:cubicBezTo>
                  <a:cubicBezTo>
                    <a:pt x="640" y="351"/>
                    <a:pt x="486" y="253"/>
                    <a:pt x="337" y="146"/>
                  </a:cubicBezTo>
                  <a:cubicBezTo>
                    <a:pt x="237" y="79"/>
                    <a:pt x="151" y="4"/>
                    <a:pt x="29"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7"/>
            <p:cNvSpPr/>
            <p:nvPr/>
          </p:nvSpPr>
          <p:spPr>
            <a:xfrm>
              <a:off x="8284748" y="4104883"/>
              <a:ext cx="49032" cy="9995"/>
            </a:xfrm>
            <a:custGeom>
              <a:avLst/>
              <a:gdLst/>
              <a:ahLst/>
              <a:cxnLst/>
              <a:rect l="l" t="t" r="r" b="b"/>
              <a:pathLst>
                <a:path w="1197" h="244" extrusionOk="0">
                  <a:moveTo>
                    <a:pt x="53" y="1"/>
                  </a:moveTo>
                  <a:cubicBezTo>
                    <a:pt x="16" y="1"/>
                    <a:pt x="0" y="57"/>
                    <a:pt x="36" y="82"/>
                  </a:cubicBezTo>
                  <a:cubicBezTo>
                    <a:pt x="238" y="216"/>
                    <a:pt x="500" y="243"/>
                    <a:pt x="758" y="243"/>
                  </a:cubicBezTo>
                  <a:cubicBezTo>
                    <a:pt x="903" y="243"/>
                    <a:pt x="1046" y="235"/>
                    <a:pt x="1176" y="232"/>
                  </a:cubicBezTo>
                  <a:cubicBezTo>
                    <a:pt x="1196" y="232"/>
                    <a:pt x="1196" y="200"/>
                    <a:pt x="1176" y="197"/>
                  </a:cubicBezTo>
                  <a:cubicBezTo>
                    <a:pt x="794" y="169"/>
                    <a:pt x="431" y="122"/>
                    <a:pt x="67" y="3"/>
                  </a:cubicBezTo>
                  <a:cubicBezTo>
                    <a:pt x="62" y="2"/>
                    <a:pt x="58" y="1"/>
                    <a:pt x="53"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7"/>
            <p:cNvSpPr/>
            <p:nvPr/>
          </p:nvSpPr>
          <p:spPr>
            <a:xfrm>
              <a:off x="8281430" y="4039876"/>
              <a:ext cx="14501" cy="8233"/>
            </a:xfrm>
            <a:custGeom>
              <a:avLst/>
              <a:gdLst/>
              <a:ahLst/>
              <a:cxnLst/>
              <a:rect l="l" t="t" r="r" b="b"/>
              <a:pathLst>
                <a:path w="354" h="201" extrusionOk="0">
                  <a:moveTo>
                    <a:pt x="62" y="1"/>
                  </a:moveTo>
                  <a:cubicBezTo>
                    <a:pt x="18" y="1"/>
                    <a:pt x="1" y="77"/>
                    <a:pt x="54" y="94"/>
                  </a:cubicBezTo>
                  <a:cubicBezTo>
                    <a:pt x="133" y="122"/>
                    <a:pt x="215" y="157"/>
                    <a:pt x="290" y="197"/>
                  </a:cubicBezTo>
                  <a:cubicBezTo>
                    <a:pt x="295" y="199"/>
                    <a:pt x="300" y="200"/>
                    <a:pt x="305" y="200"/>
                  </a:cubicBezTo>
                  <a:cubicBezTo>
                    <a:pt x="332" y="200"/>
                    <a:pt x="353" y="170"/>
                    <a:pt x="330" y="150"/>
                  </a:cubicBezTo>
                  <a:cubicBezTo>
                    <a:pt x="259" y="79"/>
                    <a:pt x="168" y="39"/>
                    <a:pt x="77" y="4"/>
                  </a:cubicBezTo>
                  <a:cubicBezTo>
                    <a:pt x="72" y="2"/>
                    <a:pt x="67" y="1"/>
                    <a:pt x="62"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7"/>
            <p:cNvSpPr/>
            <p:nvPr/>
          </p:nvSpPr>
          <p:spPr>
            <a:xfrm>
              <a:off x="8340006" y="4062282"/>
              <a:ext cx="3932" cy="3318"/>
            </a:xfrm>
            <a:custGeom>
              <a:avLst/>
              <a:gdLst/>
              <a:ahLst/>
              <a:cxnLst/>
              <a:rect l="l" t="t" r="r" b="b"/>
              <a:pathLst>
                <a:path w="96" h="81" extrusionOk="0">
                  <a:moveTo>
                    <a:pt x="47" y="0"/>
                  </a:moveTo>
                  <a:cubicBezTo>
                    <a:pt x="36" y="0"/>
                    <a:pt x="25" y="5"/>
                    <a:pt x="17" y="17"/>
                  </a:cubicBezTo>
                  <a:cubicBezTo>
                    <a:pt x="1" y="36"/>
                    <a:pt x="13" y="64"/>
                    <a:pt x="37" y="72"/>
                  </a:cubicBezTo>
                  <a:cubicBezTo>
                    <a:pt x="44" y="76"/>
                    <a:pt x="53" y="76"/>
                    <a:pt x="60" y="80"/>
                  </a:cubicBezTo>
                  <a:cubicBezTo>
                    <a:pt x="62" y="80"/>
                    <a:pt x="64" y="81"/>
                    <a:pt x="65" y="81"/>
                  </a:cubicBezTo>
                  <a:cubicBezTo>
                    <a:pt x="80" y="81"/>
                    <a:pt x="95" y="66"/>
                    <a:pt x="92" y="53"/>
                  </a:cubicBezTo>
                  <a:lnTo>
                    <a:pt x="92" y="36"/>
                  </a:lnTo>
                  <a:cubicBezTo>
                    <a:pt x="92" y="29"/>
                    <a:pt x="88" y="20"/>
                    <a:pt x="80" y="17"/>
                  </a:cubicBezTo>
                  <a:cubicBezTo>
                    <a:pt x="79" y="16"/>
                    <a:pt x="77" y="15"/>
                    <a:pt x="76" y="15"/>
                  </a:cubicBezTo>
                  <a:lnTo>
                    <a:pt x="76" y="15"/>
                  </a:lnTo>
                  <a:cubicBezTo>
                    <a:pt x="69" y="6"/>
                    <a:pt x="58" y="0"/>
                    <a:pt x="47"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7"/>
            <p:cNvSpPr/>
            <p:nvPr/>
          </p:nvSpPr>
          <p:spPr>
            <a:xfrm>
              <a:off x="8343037" y="4041310"/>
              <a:ext cx="4834" cy="4260"/>
            </a:xfrm>
            <a:custGeom>
              <a:avLst/>
              <a:gdLst/>
              <a:ahLst/>
              <a:cxnLst/>
              <a:rect l="l" t="t" r="r" b="b"/>
              <a:pathLst>
                <a:path w="118" h="104" extrusionOk="0">
                  <a:moveTo>
                    <a:pt x="21" y="0"/>
                  </a:moveTo>
                  <a:cubicBezTo>
                    <a:pt x="11" y="0"/>
                    <a:pt x="0" y="14"/>
                    <a:pt x="10" y="24"/>
                  </a:cubicBezTo>
                  <a:cubicBezTo>
                    <a:pt x="34" y="47"/>
                    <a:pt x="57" y="75"/>
                    <a:pt x="81" y="99"/>
                  </a:cubicBezTo>
                  <a:cubicBezTo>
                    <a:pt x="85" y="102"/>
                    <a:pt x="89" y="104"/>
                    <a:pt x="93" y="104"/>
                  </a:cubicBezTo>
                  <a:cubicBezTo>
                    <a:pt x="106" y="104"/>
                    <a:pt x="117" y="87"/>
                    <a:pt x="105" y="75"/>
                  </a:cubicBezTo>
                  <a:cubicBezTo>
                    <a:pt x="81" y="51"/>
                    <a:pt x="57" y="28"/>
                    <a:pt x="30" y="4"/>
                  </a:cubicBezTo>
                  <a:cubicBezTo>
                    <a:pt x="27" y="1"/>
                    <a:pt x="24" y="0"/>
                    <a:pt x="21"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7"/>
            <p:cNvSpPr/>
            <p:nvPr/>
          </p:nvSpPr>
          <p:spPr>
            <a:xfrm>
              <a:off x="8325300" y="4028366"/>
              <a:ext cx="3318" cy="4915"/>
            </a:xfrm>
            <a:custGeom>
              <a:avLst/>
              <a:gdLst/>
              <a:ahLst/>
              <a:cxnLst/>
              <a:rect l="l" t="t" r="r" b="b"/>
              <a:pathLst>
                <a:path w="81" h="120" extrusionOk="0">
                  <a:moveTo>
                    <a:pt x="41" y="1"/>
                  </a:moveTo>
                  <a:cubicBezTo>
                    <a:pt x="28" y="1"/>
                    <a:pt x="21" y="4"/>
                    <a:pt x="13" y="8"/>
                  </a:cubicBezTo>
                  <a:cubicBezTo>
                    <a:pt x="1" y="20"/>
                    <a:pt x="1" y="32"/>
                    <a:pt x="1" y="48"/>
                  </a:cubicBezTo>
                  <a:cubicBezTo>
                    <a:pt x="5" y="63"/>
                    <a:pt x="9" y="79"/>
                    <a:pt x="9" y="95"/>
                  </a:cubicBezTo>
                  <a:cubicBezTo>
                    <a:pt x="13" y="107"/>
                    <a:pt x="28" y="119"/>
                    <a:pt x="41" y="119"/>
                  </a:cubicBezTo>
                  <a:cubicBezTo>
                    <a:pt x="52" y="119"/>
                    <a:pt x="68" y="107"/>
                    <a:pt x="72" y="95"/>
                  </a:cubicBezTo>
                  <a:cubicBezTo>
                    <a:pt x="72" y="79"/>
                    <a:pt x="76" y="63"/>
                    <a:pt x="76" y="48"/>
                  </a:cubicBezTo>
                  <a:cubicBezTo>
                    <a:pt x="80" y="36"/>
                    <a:pt x="80" y="20"/>
                    <a:pt x="68" y="8"/>
                  </a:cubicBezTo>
                  <a:cubicBezTo>
                    <a:pt x="60" y="4"/>
                    <a:pt x="52" y="1"/>
                    <a:pt x="41"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7"/>
            <p:cNvSpPr/>
            <p:nvPr/>
          </p:nvSpPr>
          <p:spPr>
            <a:xfrm>
              <a:off x="8236576" y="4165056"/>
              <a:ext cx="60911" cy="27445"/>
            </a:xfrm>
            <a:custGeom>
              <a:avLst/>
              <a:gdLst/>
              <a:ahLst/>
              <a:cxnLst/>
              <a:rect l="l" t="t" r="r" b="b"/>
              <a:pathLst>
                <a:path w="1487" h="670" extrusionOk="0">
                  <a:moveTo>
                    <a:pt x="160" y="0"/>
                  </a:moveTo>
                  <a:cubicBezTo>
                    <a:pt x="118" y="0"/>
                    <a:pt x="78" y="2"/>
                    <a:pt x="39" y="6"/>
                  </a:cubicBezTo>
                  <a:cubicBezTo>
                    <a:pt x="4" y="10"/>
                    <a:pt x="1" y="61"/>
                    <a:pt x="39" y="65"/>
                  </a:cubicBezTo>
                  <a:cubicBezTo>
                    <a:pt x="565" y="105"/>
                    <a:pt x="1023" y="365"/>
                    <a:pt x="1436" y="665"/>
                  </a:cubicBezTo>
                  <a:cubicBezTo>
                    <a:pt x="1441" y="668"/>
                    <a:pt x="1446" y="670"/>
                    <a:pt x="1451" y="670"/>
                  </a:cubicBezTo>
                  <a:cubicBezTo>
                    <a:pt x="1470" y="670"/>
                    <a:pt x="1486" y="648"/>
                    <a:pt x="1476" y="629"/>
                  </a:cubicBezTo>
                  <a:cubicBezTo>
                    <a:pt x="1222" y="260"/>
                    <a:pt x="626" y="0"/>
                    <a:pt x="160"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7"/>
            <p:cNvSpPr/>
            <p:nvPr/>
          </p:nvSpPr>
          <p:spPr>
            <a:xfrm>
              <a:off x="8310759" y="4163335"/>
              <a:ext cx="2499" cy="4055"/>
            </a:xfrm>
            <a:custGeom>
              <a:avLst/>
              <a:gdLst/>
              <a:ahLst/>
              <a:cxnLst/>
              <a:rect l="l" t="t" r="r" b="b"/>
              <a:pathLst>
                <a:path w="61" h="99" extrusionOk="0">
                  <a:moveTo>
                    <a:pt x="28" y="1"/>
                  </a:moveTo>
                  <a:cubicBezTo>
                    <a:pt x="9" y="1"/>
                    <a:pt x="1" y="16"/>
                    <a:pt x="1" y="36"/>
                  </a:cubicBezTo>
                  <a:cubicBezTo>
                    <a:pt x="4" y="52"/>
                    <a:pt x="4" y="68"/>
                    <a:pt x="9" y="83"/>
                  </a:cubicBezTo>
                  <a:cubicBezTo>
                    <a:pt x="11" y="93"/>
                    <a:pt x="21" y="98"/>
                    <a:pt x="30" y="98"/>
                  </a:cubicBezTo>
                  <a:cubicBezTo>
                    <a:pt x="40" y="98"/>
                    <a:pt x="50" y="93"/>
                    <a:pt x="52" y="83"/>
                  </a:cubicBezTo>
                  <a:cubicBezTo>
                    <a:pt x="52" y="68"/>
                    <a:pt x="56" y="52"/>
                    <a:pt x="56" y="36"/>
                  </a:cubicBezTo>
                  <a:cubicBezTo>
                    <a:pt x="60" y="16"/>
                    <a:pt x="52" y="1"/>
                    <a:pt x="28"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7"/>
            <p:cNvSpPr/>
            <p:nvPr/>
          </p:nvSpPr>
          <p:spPr>
            <a:xfrm>
              <a:off x="8330175" y="4141789"/>
              <a:ext cx="4260" cy="3523"/>
            </a:xfrm>
            <a:custGeom>
              <a:avLst/>
              <a:gdLst/>
              <a:ahLst/>
              <a:cxnLst/>
              <a:rect l="l" t="t" r="r" b="b"/>
              <a:pathLst>
                <a:path w="104" h="86" extrusionOk="0">
                  <a:moveTo>
                    <a:pt x="44" y="0"/>
                  </a:moveTo>
                  <a:cubicBezTo>
                    <a:pt x="20" y="0"/>
                    <a:pt x="0" y="21"/>
                    <a:pt x="0" y="45"/>
                  </a:cubicBezTo>
                  <a:cubicBezTo>
                    <a:pt x="0" y="65"/>
                    <a:pt x="21" y="86"/>
                    <a:pt x="45" y="86"/>
                  </a:cubicBezTo>
                  <a:cubicBezTo>
                    <a:pt x="49" y="86"/>
                    <a:pt x="52" y="85"/>
                    <a:pt x="56" y="85"/>
                  </a:cubicBezTo>
                  <a:cubicBezTo>
                    <a:pt x="64" y="85"/>
                    <a:pt x="67" y="81"/>
                    <a:pt x="75" y="77"/>
                  </a:cubicBezTo>
                  <a:cubicBezTo>
                    <a:pt x="91" y="73"/>
                    <a:pt x="103" y="61"/>
                    <a:pt x="103" y="45"/>
                  </a:cubicBezTo>
                  <a:cubicBezTo>
                    <a:pt x="103" y="26"/>
                    <a:pt x="91" y="13"/>
                    <a:pt x="75" y="10"/>
                  </a:cubicBezTo>
                  <a:cubicBezTo>
                    <a:pt x="67" y="6"/>
                    <a:pt x="64" y="2"/>
                    <a:pt x="56" y="2"/>
                  </a:cubicBezTo>
                  <a:cubicBezTo>
                    <a:pt x="52" y="1"/>
                    <a:pt x="48" y="0"/>
                    <a:pt x="44"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7"/>
            <p:cNvSpPr/>
            <p:nvPr/>
          </p:nvSpPr>
          <p:spPr>
            <a:xfrm>
              <a:off x="8316043" y="4191107"/>
              <a:ext cx="8725" cy="7250"/>
            </a:xfrm>
            <a:custGeom>
              <a:avLst/>
              <a:gdLst/>
              <a:ahLst/>
              <a:cxnLst/>
              <a:rect l="l" t="t" r="r" b="b"/>
              <a:pathLst>
                <a:path w="213" h="177" extrusionOk="0">
                  <a:moveTo>
                    <a:pt x="46" y="0"/>
                  </a:moveTo>
                  <a:cubicBezTo>
                    <a:pt x="21" y="0"/>
                    <a:pt x="0" y="29"/>
                    <a:pt x="22" y="57"/>
                  </a:cubicBezTo>
                  <a:cubicBezTo>
                    <a:pt x="53" y="92"/>
                    <a:pt x="81" y="128"/>
                    <a:pt x="112" y="163"/>
                  </a:cubicBezTo>
                  <a:cubicBezTo>
                    <a:pt x="121" y="173"/>
                    <a:pt x="131" y="177"/>
                    <a:pt x="141" y="177"/>
                  </a:cubicBezTo>
                  <a:cubicBezTo>
                    <a:pt x="178" y="177"/>
                    <a:pt x="212" y="127"/>
                    <a:pt x="176" y="96"/>
                  </a:cubicBezTo>
                  <a:cubicBezTo>
                    <a:pt x="141" y="68"/>
                    <a:pt x="108" y="37"/>
                    <a:pt x="69" y="10"/>
                  </a:cubicBezTo>
                  <a:cubicBezTo>
                    <a:pt x="62" y="3"/>
                    <a:pt x="54" y="0"/>
                    <a:pt x="46"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7"/>
            <p:cNvSpPr/>
            <p:nvPr/>
          </p:nvSpPr>
          <p:spPr>
            <a:xfrm>
              <a:off x="8279422" y="4162844"/>
              <a:ext cx="5038" cy="6882"/>
            </a:xfrm>
            <a:custGeom>
              <a:avLst/>
              <a:gdLst/>
              <a:ahLst/>
              <a:cxnLst/>
              <a:rect l="l" t="t" r="r" b="b"/>
              <a:pathLst>
                <a:path w="123" h="168" extrusionOk="0">
                  <a:moveTo>
                    <a:pt x="16" y="87"/>
                  </a:moveTo>
                  <a:cubicBezTo>
                    <a:pt x="16" y="87"/>
                    <a:pt x="16" y="87"/>
                    <a:pt x="16" y="88"/>
                  </a:cubicBezTo>
                  <a:cubicBezTo>
                    <a:pt x="16" y="88"/>
                    <a:pt x="16" y="88"/>
                    <a:pt x="16" y="88"/>
                  </a:cubicBezTo>
                  <a:lnTo>
                    <a:pt x="16" y="88"/>
                  </a:lnTo>
                  <a:cubicBezTo>
                    <a:pt x="16" y="87"/>
                    <a:pt x="16" y="87"/>
                    <a:pt x="16" y="87"/>
                  </a:cubicBezTo>
                  <a:close/>
                  <a:moveTo>
                    <a:pt x="40" y="1"/>
                  </a:moveTo>
                  <a:cubicBezTo>
                    <a:pt x="12" y="1"/>
                    <a:pt x="0" y="28"/>
                    <a:pt x="4" y="52"/>
                  </a:cubicBezTo>
                  <a:cubicBezTo>
                    <a:pt x="3" y="49"/>
                    <a:pt x="3" y="48"/>
                    <a:pt x="2" y="48"/>
                  </a:cubicBezTo>
                  <a:lnTo>
                    <a:pt x="2" y="48"/>
                  </a:lnTo>
                  <a:cubicBezTo>
                    <a:pt x="2" y="48"/>
                    <a:pt x="4" y="57"/>
                    <a:pt x="4" y="60"/>
                  </a:cubicBezTo>
                  <a:cubicBezTo>
                    <a:pt x="4" y="64"/>
                    <a:pt x="8" y="68"/>
                    <a:pt x="12" y="72"/>
                  </a:cubicBezTo>
                  <a:cubicBezTo>
                    <a:pt x="12" y="74"/>
                    <a:pt x="12" y="77"/>
                    <a:pt x="13" y="78"/>
                  </a:cubicBezTo>
                  <a:lnTo>
                    <a:pt x="13" y="78"/>
                  </a:lnTo>
                  <a:cubicBezTo>
                    <a:pt x="13" y="79"/>
                    <a:pt x="13" y="80"/>
                    <a:pt x="14" y="82"/>
                  </a:cubicBezTo>
                  <a:lnTo>
                    <a:pt x="14" y="82"/>
                  </a:lnTo>
                  <a:cubicBezTo>
                    <a:pt x="12" y="85"/>
                    <a:pt x="12" y="88"/>
                    <a:pt x="12" y="91"/>
                  </a:cubicBezTo>
                  <a:cubicBezTo>
                    <a:pt x="12" y="92"/>
                    <a:pt x="12" y="92"/>
                    <a:pt x="13" y="92"/>
                  </a:cubicBezTo>
                  <a:lnTo>
                    <a:pt x="13" y="92"/>
                  </a:lnTo>
                  <a:cubicBezTo>
                    <a:pt x="12" y="94"/>
                    <a:pt x="12" y="97"/>
                    <a:pt x="12" y="99"/>
                  </a:cubicBezTo>
                  <a:cubicBezTo>
                    <a:pt x="0" y="131"/>
                    <a:pt x="24" y="162"/>
                    <a:pt x="55" y="166"/>
                  </a:cubicBezTo>
                  <a:cubicBezTo>
                    <a:pt x="60" y="167"/>
                    <a:pt x="64" y="168"/>
                    <a:pt x="68" y="168"/>
                  </a:cubicBezTo>
                  <a:cubicBezTo>
                    <a:pt x="97" y="168"/>
                    <a:pt x="119" y="143"/>
                    <a:pt x="119" y="115"/>
                  </a:cubicBezTo>
                  <a:cubicBezTo>
                    <a:pt x="122" y="64"/>
                    <a:pt x="95" y="4"/>
                    <a:pt x="40"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7"/>
            <p:cNvSpPr/>
            <p:nvPr/>
          </p:nvSpPr>
          <p:spPr>
            <a:xfrm>
              <a:off x="8308956" y="4149080"/>
              <a:ext cx="6554" cy="4915"/>
            </a:xfrm>
            <a:custGeom>
              <a:avLst/>
              <a:gdLst/>
              <a:ahLst/>
              <a:cxnLst/>
              <a:rect l="l" t="t" r="r" b="b"/>
              <a:pathLst>
                <a:path w="160" h="120" extrusionOk="0">
                  <a:moveTo>
                    <a:pt x="106" y="1"/>
                  </a:moveTo>
                  <a:cubicBezTo>
                    <a:pt x="104" y="1"/>
                    <a:pt x="102" y="1"/>
                    <a:pt x="100" y="1"/>
                  </a:cubicBezTo>
                  <a:cubicBezTo>
                    <a:pt x="88" y="1"/>
                    <a:pt x="81" y="5"/>
                    <a:pt x="72" y="5"/>
                  </a:cubicBezTo>
                  <a:cubicBezTo>
                    <a:pt x="57" y="5"/>
                    <a:pt x="48" y="9"/>
                    <a:pt x="37" y="14"/>
                  </a:cubicBezTo>
                  <a:cubicBezTo>
                    <a:pt x="17" y="21"/>
                    <a:pt x="1" y="37"/>
                    <a:pt x="1" y="61"/>
                  </a:cubicBezTo>
                  <a:cubicBezTo>
                    <a:pt x="1" y="85"/>
                    <a:pt x="17" y="100"/>
                    <a:pt x="37" y="108"/>
                  </a:cubicBezTo>
                  <a:cubicBezTo>
                    <a:pt x="48" y="112"/>
                    <a:pt x="57" y="116"/>
                    <a:pt x="72" y="116"/>
                  </a:cubicBezTo>
                  <a:cubicBezTo>
                    <a:pt x="81" y="116"/>
                    <a:pt x="88" y="116"/>
                    <a:pt x="100" y="120"/>
                  </a:cubicBezTo>
                  <a:cubicBezTo>
                    <a:pt x="128" y="120"/>
                    <a:pt x="159" y="88"/>
                    <a:pt x="155" y="61"/>
                  </a:cubicBezTo>
                  <a:cubicBezTo>
                    <a:pt x="155" y="30"/>
                    <a:pt x="134" y="1"/>
                    <a:pt x="106"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7"/>
            <p:cNvSpPr/>
            <p:nvPr/>
          </p:nvSpPr>
          <p:spPr>
            <a:xfrm>
              <a:off x="8200202" y="3936529"/>
              <a:ext cx="4260" cy="3277"/>
            </a:xfrm>
            <a:custGeom>
              <a:avLst/>
              <a:gdLst/>
              <a:ahLst/>
              <a:cxnLst/>
              <a:rect l="l" t="t" r="r" b="b"/>
              <a:pathLst>
                <a:path w="104" h="80" extrusionOk="0">
                  <a:moveTo>
                    <a:pt x="51" y="1"/>
                  </a:moveTo>
                  <a:cubicBezTo>
                    <a:pt x="0" y="1"/>
                    <a:pt x="0" y="79"/>
                    <a:pt x="51" y="79"/>
                  </a:cubicBezTo>
                  <a:cubicBezTo>
                    <a:pt x="103" y="79"/>
                    <a:pt x="103" y="1"/>
                    <a:pt x="51"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7"/>
            <p:cNvSpPr/>
            <p:nvPr/>
          </p:nvSpPr>
          <p:spPr>
            <a:xfrm>
              <a:off x="8227687" y="3941240"/>
              <a:ext cx="5038" cy="3932"/>
            </a:xfrm>
            <a:custGeom>
              <a:avLst/>
              <a:gdLst/>
              <a:ahLst/>
              <a:cxnLst/>
              <a:rect l="l" t="t" r="r" b="b"/>
              <a:pathLst>
                <a:path w="123" h="96" extrusionOk="0">
                  <a:moveTo>
                    <a:pt x="63" y="0"/>
                  </a:moveTo>
                  <a:cubicBezTo>
                    <a:pt x="1" y="0"/>
                    <a:pt x="1" y="95"/>
                    <a:pt x="63" y="95"/>
                  </a:cubicBezTo>
                  <a:cubicBezTo>
                    <a:pt x="123" y="95"/>
                    <a:pt x="123" y="0"/>
                    <a:pt x="63"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7"/>
            <p:cNvSpPr/>
            <p:nvPr/>
          </p:nvSpPr>
          <p:spPr>
            <a:xfrm>
              <a:off x="8238501" y="3917523"/>
              <a:ext cx="11347" cy="11306"/>
            </a:xfrm>
            <a:custGeom>
              <a:avLst/>
              <a:gdLst/>
              <a:ahLst/>
              <a:cxnLst/>
              <a:rect l="l" t="t" r="r" b="b"/>
              <a:pathLst>
                <a:path w="277" h="276" extrusionOk="0">
                  <a:moveTo>
                    <a:pt x="139" y="1"/>
                  </a:moveTo>
                  <a:cubicBezTo>
                    <a:pt x="132" y="1"/>
                    <a:pt x="125" y="3"/>
                    <a:pt x="107" y="7"/>
                  </a:cubicBezTo>
                  <a:lnTo>
                    <a:pt x="103" y="7"/>
                  </a:lnTo>
                  <a:cubicBezTo>
                    <a:pt x="83" y="11"/>
                    <a:pt x="68" y="19"/>
                    <a:pt x="56" y="31"/>
                  </a:cubicBezTo>
                  <a:cubicBezTo>
                    <a:pt x="40" y="42"/>
                    <a:pt x="28" y="55"/>
                    <a:pt x="21" y="70"/>
                  </a:cubicBezTo>
                  <a:cubicBezTo>
                    <a:pt x="9" y="86"/>
                    <a:pt x="5" y="102"/>
                    <a:pt x="5" y="121"/>
                  </a:cubicBezTo>
                  <a:cubicBezTo>
                    <a:pt x="1" y="137"/>
                    <a:pt x="1" y="157"/>
                    <a:pt x="9" y="177"/>
                  </a:cubicBezTo>
                  <a:cubicBezTo>
                    <a:pt x="12" y="200"/>
                    <a:pt x="25" y="220"/>
                    <a:pt x="40" y="236"/>
                  </a:cubicBezTo>
                  <a:cubicBezTo>
                    <a:pt x="52" y="244"/>
                    <a:pt x="60" y="252"/>
                    <a:pt x="68" y="255"/>
                  </a:cubicBezTo>
                  <a:cubicBezTo>
                    <a:pt x="92" y="272"/>
                    <a:pt x="116" y="275"/>
                    <a:pt x="139" y="275"/>
                  </a:cubicBezTo>
                  <a:cubicBezTo>
                    <a:pt x="151" y="275"/>
                    <a:pt x="163" y="272"/>
                    <a:pt x="174" y="272"/>
                  </a:cubicBezTo>
                  <a:cubicBezTo>
                    <a:pt x="198" y="263"/>
                    <a:pt x="218" y="252"/>
                    <a:pt x="238" y="236"/>
                  </a:cubicBezTo>
                  <a:cubicBezTo>
                    <a:pt x="242" y="228"/>
                    <a:pt x="249" y="216"/>
                    <a:pt x="258" y="208"/>
                  </a:cubicBezTo>
                  <a:cubicBezTo>
                    <a:pt x="269" y="188"/>
                    <a:pt x="277" y="164"/>
                    <a:pt x="277" y="137"/>
                  </a:cubicBezTo>
                  <a:cubicBezTo>
                    <a:pt x="277" y="121"/>
                    <a:pt x="273" y="102"/>
                    <a:pt x="265" y="86"/>
                  </a:cubicBezTo>
                  <a:cubicBezTo>
                    <a:pt x="258" y="70"/>
                    <a:pt x="249" y="55"/>
                    <a:pt x="238" y="42"/>
                  </a:cubicBezTo>
                  <a:cubicBezTo>
                    <a:pt x="218" y="26"/>
                    <a:pt x="198" y="15"/>
                    <a:pt x="174" y="7"/>
                  </a:cubicBezTo>
                  <a:lnTo>
                    <a:pt x="170" y="7"/>
                  </a:lnTo>
                  <a:cubicBezTo>
                    <a:pt x="152" y="3"/>
                    <a:pt x="146" y="1"/>
                    <a:pt x="139"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7"/>
            <p:cNvSpPr/>
            <p:nvPr/>
          </p:nvSpPr>
          <p:spPr>
            <a:xfrm>
              <a:off x="8248209" y="3945746"/>
              <a:ext cx="6021" cy="4711"/>
            </a:xfrm>
            <a:custGeom>
              <a:avLst/>
              <a:gdLst/>
              <a:ahLst/>
              <a:cxnLst/>
              <a:rect l="l" t="t" r="r" b="b"/>
              <a:pathLst>
                <a:path w="147" h="115" extrusionOk="0">
                  <a:moveTo>
                    <a:pt x="72" y="0"/>
                  </a:moveTo>
                  <a:cubicBezTo>
                    <a:pt x="1" y="0"/>
                    <a:pt x="1" y="115"/>
                    <a:pt x="72" y="115"/>
                  </a:cubicBezTo>
                  <a:cubicBezTo>
                    <a:pt x="147" y="115"/>
                    <a:pt x="147" y="0"/>
                    <a:pt x="72"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7"/>
            <p:cNvSpPr/>
            <p:nvPr/>
          </p:nvSpPr>
          <p:spPr>
            <a:xfrm>
              <a:off x="8200202" y="3836500"/>
              <a:ext cx="4547" cy="4014"/>
            </a:xfrm>
            <a:custGeom>
              <a:avLst/>
              <a:gdLst/>
              <a:ahLst/>
              <a:cxnLst/>
              <a:rect l="l" t="t" r="r" b="b"/>
              <a:pathLst>
                <a:path w="111" h="98" extrusionOk="0">
                  <a:moveTo>
                    <a:pt x="51" y="0"/>
                  </a:moveTo>
                  <a:cubicBezTo>
                    <a:pt x="45" y="0"/>
                    <a:pt x="39" y="1"/>
                    <a:pt x="32" y="4"/>
                  </a:cubicBezTo>
                  <a:cubicBezTo>
                    <a:pt x="16" y="11"/>
                    <a:pt x="0" y="27"/>
                    <a:pt x="4" y="47"/>
                  </a:cubicBezTo>
                  <a:cubicBezTo>
                    <a:pt x="4" y="63"/>
                    <a:pt x="12" y="82"/>
                    <a:pt x="28" y="91"/>
                  </a:cubicBezTo>
                  <a:cubicBezTo>
                    <a:pt x="35" y="95"/>
                    <a:pt x="44" y="98"/>
                    <a:pt x="52" y="98"/>
                  </a:cubicBezTo>
                  <a:cubicBezTo>
                    <a:pt x="65" y="98"/>
                    <a:pt x="77" y="92"/>
                    <a:pt x="87" y="82"/>
                  </a:cubicBezTo>
                  <a:lnTo>
                    <a:pt x="99" y="71"/>
                  </a:lnTo>
                  <a:cubicBezTo>
                    <a:pt x="111" y="59"/>
                    <a:pt x="111" y="39"/>
                    <a:pt x="99" y="27"/>
                  </a:cubicBezTo>
                  <a:lnTo>
                    <a:pt x="87" y="15"/>
                  </a:lnTo>
                  <a:cubicBezTo>
                    <a:pt x="77" y="5"/>
                    <a:pt x="64" y="0"/>
                    <a:pt x="51"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7"/>
            <p:cNvSpPr/>
            <p:nvPr/>
          </p:nvSpPr>
          <p:spPr>
            <a:xfrm>
              <a:off x="8233340" y="3845512"/>
              <a:ext cx="3891" cy="3769"/>
            </a:xfrm>
            <a:custGeom>
              <a:avLst/>
              <a:gdLst/>
              <a:ahLst/>
              <a:cxnLst/>
              <a:rect l="l" t="t" r="r" b="b"/>
              <a:pathLst>
                <a:path w="95" h="92" extrusionOk="0">
                  <a:moveTo>
                    <a:pt x="44" y="1"/>
                  </a:moveTo>
                  <a:cubicBezTo>
                    <a:pt x="36" y="1"/>
                    <a:pt x="28" y="1"/>
                    <a:pt x="20" y="5"/>
                  </a:cubicBezTo>
                  <a:cubicBezTo>
                    <a:pt x="9" y="5"/>
                    <a:pt x="5" y="13"/>
                    <a:pt x="0" y="24"/>
                  </a:cubicBezTo>
                  <a:lnTo>
                    <a:pt x="0" y="48"/>
                  </a:lnTo>
                  <a:lnTo>
                    <a:pt x="0" y="60"/>
                  </a:lnTo>
                  <a:cubicBezTo>
                    <a:pt x="5" y="64"/>
                    <a:pt x="5" y="68"/>
                    <a:pt x="5" y="72"/>
                  </a:cubicBezTo>
                  <a:cubicBezTo>
                    <a:pt x="12" y="79"/>
                    <a:pt x="20" y="84"/>
                    <a:pt x="28" y="88"/>
                  </a:cubicBezTo>
                  <a:cubicBezTo>
                    <a:pt x="34" y="90"/>
                    <a:pt x="40" y="92"/>
                    <a:pt x="47" y="92"/>
                  </a:cubicBezTo>
                  <a:cubicBezTo>
                    <a:pt x="59" y="92"/>
                    <a:pt x="72" y="87"/>
                    <a:pt x="80" y="79"/>
                  </a:cubicBezTo>
                  <a:cubicBezTo>
                    <a:pt x="87" y="68"/>
                    <a:pt x="95" y="52"/>
                    <a:pt x="91" y="37"/>
                  </a:cubicBezTo>
                  <a:cubicBezTo>
                    <a:pt x="87" y="24"/>
                    <a:pt x="83" y="17"/>
                    <a:pt x="76" y="13"/>
                  </a:cubicBezTo>
                  <a:cubicBezTo>
                    <a:pt x="67" y="5"/>
                    <a:pt x="56" y="1"/>
                    <a:pt x="44"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7"/>
            <p:cNvSpPr/>
            <p:nvPr/>
          </p:nvSpPr>
          <p:spPr>
            <a:xfrm>
              <a:off x="8227851" y="3795825"/>
              <a:ext cx="4055" cy="3400"/>
            </a:xfrm>
            <a:custGeom>
              <a:avLst/>
              <a:gdLst/>
              <a:ahLst/>
              <a:cxnLst/>
              <a:rect l="l" t="t" r="r" b="b"/>
              <a:pathLst>
                <a:path w="99" h="83" extrusionOk="0">
                  <a:moveTo>
                    <a:pt x="57" y="1"/>
                  </a:moveTo>
                  <a:cubicBezTo>
                    <a:pt x="54" y="1"/>
                    <a:pt x="51" y="1"/>
                    <a:pt x="48" y="2"/>
                  </a:cubicBezTo>
                  <a:cubicBezTo>
                    <a:pt x="39" y="6"/>
                    <a:pt x="32" y="6"/>
                    <a:pt x="24" y="10"/>
                  </a:cubicBezTo>
                  <a:cubicBezTo>
                    <a:pt x="12" y="14"/>
                    <a:pt x="0" y="30"/>
                    <a:pt x="0" y="42"/>
                  </a:cubicBezTo>
                  <a:cubicBezTo>
                    <a:pt x="0" y="57"/>
                    <a:pt x="8" y="70"/>
                    <a:pt x="24" y="77"/>
                  </a:cubicBezTo>
                  <a:cubicBezTo>
                    <a:pt x="32" y="77"/>
                    <a:pt x="39" y="81"/>
                    <a:pt x="48" y="81"/>
                  </a:cubicBezTo>
                  <a:cubicBezTo>
                    <a:pt x="52" y="82"/>
                    <a:pt x="55" y="83"/>
                    <a:pt x="59" y="83"/>
                  </a:cubicBezTo>
                  <a:cubicBezTo>
                    <a:pt x="80" y="83"/>
                    <a:pt x="99" y="65"/>
                    <a:pt x="99" y="42"/>
                  </a:cubicBezTo>
                  <a:cubicBezTo>
                    <a:pt x="99" y="21"/>
                    <a:pt x="78" y="1"/>
                    <a:pt x="57"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7"/>
            <p:cNvSpPr/>
            <p:nvPr/>
          </p:nvSpPr>
          <p:spPr>
            <a:xfrm>
              <a:off x="8224123" y="3804468"/>
              <a:ext cx="205" cy="205"/>
            </a:xfrm>
            <a:custGeom>
              <a:avLst/>
              <a:gdLst/>
              <a:ahLst/>
              <a:cxnLst/>
              <a:rect l="l" t="t" r="r" b="b"/>
              <a:pathLst>
                <a:path w="5" h="5" extrusionOk="0">
                  <a:moveTo>
                    <a:pt x="4" y="1"/>
                  </a:moveTo>
                  <a:cubicBezTo>
                    <a:pt x="1" y="1"/>
                    <a:pt x="1" y="4"/>
                    <a:pt x="4" y="4"/>
                  </a:cubicBezTo>
                  <a:lnTo>
                    <a:pt x="4" y="1"/>
                  </a:ln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7"/>
            <p:cNvSpPr/>
            <p:nvPr/>
          </p:nvSpPr>
          <p:spPr>
            <a:xfrm>
              <a:off x="8236207" y="3851779"/>
              <a:ext cx="6431" cy="4588"/>
            </a:xfrm>
            <a:custGeom>
              <a:avLst/>
              <a:gdLst/>
              <a:ahLst/>
              <a:cxnLst/>
              <a:rect l="l" t="t" r="r" b="b"/>
              <a:pathLst>
                <a:path w="157" h="112" extrusionOk="0">
                  <a:moveTo>
                    <a:pt x="25" y="0"/>
                  </a:moveTo>
                  <a:cubicBezTo>
                    <a:pt x="9" y="0"/>
                    <a:pt x="0" y="19"/>
                    <a:pt x="17" y="30"/>
                  </a:cubicBezTo>
                  <a:cubicBezTo>
                    <a:pt x="48" y="49"/>
                    <a:pt x="81" y="68"/>
                    <a:pt x="101" y="101"/>
                  </a:cubicBezTo>
                  <a:cubicBezTo>
                    <a:pt x="106" y="108"/>
                    <a:pt x="113" y="111"/>
                    <a:pt x="120" y="111"/>
                  </a:cubicBezTo>
                  <a:cubicBezTo>
                    <a:pt x="138" y="111"/>
                    <a:pt x="156" y="90"/>
                    <a:pt x="139" y="73"/>
                  </a:cubicBezTo>
                  <a:cubicBezTo>
                    <a:pt x="108" y="37"/>
                    <a:pt x="72" y="21"/>
                    <a:pt x="33" y="2"/>
                  </a:cubicBezTo>
                  <a:cubicBezTo>
                    <a:pt x="30" y="1"/>
                    <a:pt x="27" y="0"/>
                    <a:pt x="25"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7"/>
            <p:cNvSpPr/>
            <p:nvPr/>
          </p:nvSpPr>
          <p:spPr>
            <a:xfrm>
              <a:off x="8192787" y="3837278"/>
              <a:ext cx="3113" cy="2458"/>
            </a:xfrm>
            <a:custGeom>
              <a:avLst/>
              <a:gdLst/>
              <a:ahLst/>
              <a:cxnLst/>
              <a:rect l="l" t="t" r="r" b="b"/>
              <a:pathLst>
                <a:path w="76" h="60" extrusionOk="0">
                  <a:moveTo>
                    <a:pt x="39" y="1"/>
                  </a:moveTo>
                  <a:cubicBezTo>
                    <a:pt x="0" y="1"/>
                    <a:pt x="0" y="60"/>
                    <a:pt x="39" y="60"/>
                  </a:cubicBezTo>
                  <a:cubicBezTo>
                    <a:pt x="75" y="60"/>
                    <a:pt x="75" y="1"/>
                    <a:pt x="39"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7"/>
            <p:cNvSpPr/>
            <p:nvPr/>
          </p:nvSpPr>
          <p:spPr>
            <a:xfrm>
              <a:off x="8204871" y="3837033"/>
              <a:ext cx="3605" cy="2785"/>
            </a:xfrm>
            <a:custGeom>
              <a:avLst/>
              <a:gdLst/>
              <a:ahLst/>
              <a:cxnLst/>
              <a:rect l="l" t="t" r="r" b="b"/>
              <a:pathLst>
                <a:path w="88" h="68" extrusionOk="0">
                  <a:moveTo>
                    <a:pt x="35" y="1"/>
                  </a:moveTo>
                  <a:cubicBezTo>
                    <a:pt x="26" y="1"/>
                    <a:pt x="19" y="4"/>
                    <a:pt x="13" y="11"/>
                  </a:cubicBezTo>
                  <a:cubicBezTo>
                    <a:pt x="5" y="18"/>
                    <a:pt x="1" y="26"/>
                    <a:pt x="1" y="34"/>
                  </a:cubicBezTo>
                  <a:cubicBezTo>
                    <a:pt x="1" y="42"/>
                    <a:pt x="5" y="54"/>
                    <a:pt x="13" y="58"/>
                  </a:cubicBezTo>
                  <a:cubicBezTo>
                    <a:pt x="18" y="65"/>
                    <a:pt x="24" y="68"/>
                    <a:pt x="31" y="68"/>
                  </a:cubicBezTo>
                  <a:cubicBezTo>
                    <a:pt x="35" y="68"/>
                    <a:pt x="40" y="67"/>
                    <a:pt x="44" y="66"/>
                  </a:cubicBezTo>
                  <a:cubicBezTo>
                    <a:pt x="52" y="66"/>
                    <a:pt x="60" y="66"/>
                    <a:pt x="68" y="62"/>
                  </a:cubicBezTo>
                  <a:cubicBezTo>
                    <a:pt x="79" y="62"/>
                    <a:pt x="88" y="46"/>
                    <a:pt x="88" y="34"/>
                  </a:cubicBezTo>
                  <a:cubicBezTo>
                    <a:pt x="88" y="22"/>
                    <a:pt x="79" y="11"/>
                    <a:pt x="68" y="7"/>
                  </a:cubicBezTo>
                  <a:cubicBezTo>
                    <a:pt x="60" y="7"/>
                    <a:pt x="52" y="2"/>
                    <a:pt x="44" y="2"/>
                  </a:cubicBezTo>
                  <a:cubicBezTo>
                    <a:pt x="41" y="1"/>
                    <a:pt x="38" y="1"/>
                    <a:pt x="35"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7"/>
            <p:cNvSpPr/>
            <p:nvPr/>
          </p:nvSpPr>
          <p:spPr>
            <a:xfrm>
              <a:off x="8200939" y="3800331"/>
              <a:ext cx="5448" cy="8193"/>
            </a:xfrm>
            <a:custGeom>
              <a:avLst/>
              <a:gdLst/>
              <a:ahLst/>
              <a:cxnLst/>
              <a:rect l="l" t="t" r="r" b="b"/>
              <a:pathLst>
                <a:path w="133" h="200" extrusionOk="0">
                  <a:moveTo>
                    <a:pt x="32" y="1"/>
                  </a:moveTo>
                  <a:cubicBezTo>
                    <a:pt x="16" y="1"/>
                    <a:pt x="0" y="11"/>
                    <a:pt x="2" y="31"/>
                  </a:cubicBezTo>
                  <a:cubicBezTo>
                    <a:pt x="6" y="58"/>
                    <a:pt x="10" y="86"/>
                    <a:pt x="26" y="109"/>
                  </a:cubicBezTo>
                  <a:cubicBezTo>
                    <a:pt x="33" y="122"/>
                    <a:pt x="46" y="133"/>
                    <a:pt x="53" y="140"/>
                  </a:cubicBezTo>
                  <a:cubicBezTo>
                    <a:pt x="69" y="153"/>
                    <a:pt x="81" y="157"/>
                    <a:pt x="81" y="176"/>
                  </a:cubicBezTo>
                  <a:cubicBezTo>
                    <a:pt x="83" y="192"/>
                    <a:pt x="95" y="200"/>
                    <a:pt x="107" y="200"/>
                  </a:cubicBezTo>
                  <a:cubicBezTo>
                    <a:pt x="119" y="200"/>
                    <a:pt x="130" y="192"/>
                    <a:pt x="133" y="176"/>
                  </a:cubicBezTo>
                  <a:cubicBezTo>
                    <a:pt x="133" y="149"/>
                    <a:pt x="120" y="129"/>
                    <a:pt x="101" y="109"/>
                  </a:cubicBezTo>
                  <a:cubicBezTo>
                    <a:pt x="77" y="86"/>
                    <a:pt x="65" y="62"/>
                    <a:pt x="65" y="31"/>
                  </a:cubicBezTo>
                  <a:cubicBezTo>
                    <a:pt x="65" y="11"/>
                    <a:pt x="49" y="1"/>
                    <a:pt x="32"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7"/>
            <p:cNvSpPr/>
            <p:nvPr/>
          </p:nvSpPr>
          <p:spPr>
            <a:xfrm>
              <a:off x="8236617" y="3839245"/>
              <a:ext cx="8152" cy="3277"/>
            </a:xfrm>
            <a:custGeom>
              <a:avLst/>
              <a:gdLst/>
              <a:ahLst/>
              <a:cxnLst/>
              <a:rect l="l" t="t" r="r" b="b"/>
              <a:pathLst>
                <a:path w="199" h="80" extrusionOk="0">
                  <a:moveTo>
                    <a:pt x="157" y="0"/>
                  </a:moveTo>
                  <a:cubicBezTo>
                    <a:pt x="156" y="0"/>
                    <a:pt x="155" y="0"/>
                    <a:pt x="153" y="0"/>
                  </a:cubicBezTo>
                  <a:cubicBezTo>
                    <a:pt x="114" y="8"/>
                    <a:pt x="74" y="24"/>
                    <a:pt x="31" y="32"/>
                  </a:cubicBezTo>
                  <a:cubicBezTo>
                    <a:pt x="1" y="39"/>
                    <a:pt x="14" y="79"/>
                    <a:pt x="43" y="79"/>
                  </a:cubicBezTo>
                  <a:cubicBezTo>
                    <a:pt x="44" y="79"/>
                    <a:pt x="46" y="79"/>
                    <a:pt x="47" y="79"/>
                  </a:cubicBezTo>
                  <a:cubicBezTo>
                    <a:pt x="82" y="71"/>
                    <a:pt x="122" y="63"/>
                    <a:pt x="162" y="59"/>
                  </a:cubicBezTo>
                  <a:cubicBezTo>
                    <a:pt x="199" y="55"/>
                    <a:pt x="193" y="0"/>
                    <a:pt x="157"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7"/>
            <p:cNvSpPr/>
            <p:nvPr/>
          </p:nvSpPr>
          <p:spPr>
            <a:xfrm>
              <a:off x="8166244" y="3890898"/>
              <a:ext cx="3605" cy="2867"/>
            </a:xfrm>
            <a:custGeom>
              <a:avLst/>
              <a:gdLst/>
              <a:ahLst/>
              <a:cxnLst/>
              <a:rect l="l" t="t" r="r" b="b"/>
              <a:pathLst>
                <a:path w="88" h="70" extrusionOk="0">
                  <a:moveTo>
                    <a:pt x="54" y="0"/>
                  </a:moveTo>
                  <a:cubicBezTo>
                    <a:pt x="50" y="0"/>
                    <a:pt x="47" y="1"/>
                    <a:pt x="44" y="2"/>
                  </a:cubicBezTo>
                  <a:cubicBezTo>
                    <a:pt x="36" y="2"/>
                    <a:pt x="28" y="6"/>
                    <a:pt x="20" y="6"/>
                  </a:cubicBezTo>
                  <a:cubicBezTo>
                    <a:pt x="9" y="9"/>
                    <a:pt x="0" y="22"/>
                    <a:pt x="0" y="33"/>
                  </a:cubicBezTo>
                  <a:cubicBezTo>
                    <a:pt x="0" y="45"/>
                    <a:pt x="9" y="61"/>
                    <a:pt x="20" y="61"/>
                  </a:cubicBezTo>
                  <a:cubicBezTo>
                    <a:pt x="28" y="65"/>
                    <a:pt x="36" y="65"/>
                    <a:pt x="44" y="69"/>
                  </a:cubicBezTo>
                  <a:cubicBezTo>
                    <a:pt x="56" y="69"/>
                    <a:pt x="68" y="69"/>
                    <a:pt x="75" y="57"/>
                  </a:cubicBezTo>
                  <a:cubicBezTo>
                    <a:pt x="84" y="53"/>
                    <a:pt x="88" y="45"/>
                    <a:pt x="88" y="33"/>
                  </a:cubicBezTo>
                  <a:cubicBezTo>
                    <a:pt x="88" y="26"/>
                    <a:pt x="84" y="18"/>
                    <a:pt x="75" y="9"/>
                  </a:cubicBezTo>
                  <a:cubicBezTo>
                    <a:pt x="70" y="4"/>
                    <a:pt x="62" y="0"/>
                    <a:pt x="54"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7"/>
            <p:cNvSpPr/>
            <p:nvPr/>
          </p:nvSpPr>
          <p:spPr>
            <a:xfrm>
              <a:off x="8152358" y="3930221"/>
              <a:ext cx="2294" cy="2622"/>
            </a:xfrm>
            <a:custGeom>
              <a:avLst/>
              <a:gdLst/>
              <a:ahLst/>
              <a:cxnLst/>
              <a:rect l="l" t="t" r="r" b="b"/>
              <a:pathLst>
                <a:path w="56" h="64" extrusionOk="0">
                  <a:moveTo>
                    <a:pt x="28" y="0"/>
                  </a:moveTo>
                  <a:cubicBezTo>
                    <a:pt x="12" y="0"/>
                    <a:pt x="0" y="16"/>
                    <a:pt x="4" y="29"/>
                  </a:cubicBezTo>
                  <a:cubicBezTo>
                    <a:pt x="4" y="36"/>
                    <a:pt x="8" y="44"/>
                    <a:pt x="12" y="52"/>
                  </a:cubicBezTo>
                  <a:cubicBezTo>
                    <a:pt x="14" y="60"/>
                    <a:pt x="21" y="64"/>
                    <a:pt x="28" y="64"/>
                  </a:cubicBezTo>
                  <a:cubicBezTo>
                    <a:pt x="35" y="64"/>
                    <a:pt x="42" y="60"/>
                    <a:pt x="44" y="52"/>
                  </a:cubicBezTo>
                  <a:cubicBezTo>
                    <a:pt x="44" y="44"/>
                    <a:pt x="48" y="36"/>
                    <a:pt x="51" y="29"/>
                  </a:cubicBezTo>
                  <a:cubicBezTo>
                    <a:pt x="55" y="16"/>
                    <a:pt x="44" y="0"/>
                    <a:pt x="28"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7"/>
            <p:cNvSpPr/>
            <p:nvPr/>
          </p:nvSpPr>
          <p:spPr>
            <a:xfrm>
              <a:off x="8165261" y="3958198"/>
              <a:ext cx="2335" cy="4055"/>
            </a:xfrm>
            <a:custGeom>
              <a:avLst/>
              <a:gdLst/>
              <a:ahLst/>
              <a:cxnLst/>
              <a:rect l="l" t="t" r="r" b="b"/>
              <a:pathLst>
                <a:path w="57" h="99" extrusionOk="0">
                  <a:moveTo>
                    <a:pt x="28" y="0"/>
                  </a:moveTo>
                  <a:cubicBezTo>
                    <a:pt x="18" y="0"/>
                    <a:pt x="7" y="8"/>
                    <a:pt x="4" y="24"/>
                  </a:cubicBezTo>
                  <a:cubicBezTo>
                    <a:pt x="4" y="40"/>
                    <a:pt x="4" y="56"/>
                    <a:pt x="1" y="71"/>
                  </a:cubicBezTo>
                  <a:cubicBezTo>
                    <a:pt x="1" y="84"/>
                    <a:pt x="17" y="99"/>
                    <a:pt x="28" y="99"/>
                  </a:cubicBezTo>
                  <a:cubicBezTo>
                    <a:pt x="40" y="99"/>
                    <a:pt x="57" y="84"/>
                    <a:pt x="57" y="71"/>
                  </a:cubicBezTo>
                  <a:cubicBezTo>
                    <a:pt x="52" y="56"/>
                    <a:pt x="52" y="40"/>
                    <a:pt x="48" y="24"/>
                  </a:cubicBezTo>
                  <a:cubicBezTo>
                    <a:pt x="48" y="8"/>
                    <a:pt x="38" y="0"/>
                    <a:pt x="28"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7"/>
            <p:cNvSpPr/>
            <p:nvPr/>
          </p:nvSpPr>
          <p:spPr>
            <a:xfrm>
              <a:off x="8186971" y="3917154"/>
              <a:ext cx="2744" cy="3400"/>
            </a:xfrm>
            <a:custGeom>
              <a:avLst/>
              <a:gdLst/>
              <a:ahLst/>
              <a:cxnLst/>
              <a:rect l="l" t="t" r="r" b="b"/>
              <a:pathLst>
                <a:path w="67" h="83" extrusionOk="0">
                  <a:moveTo>
                    <a:pt x="35" y="0"/>
                  </a:moveTo>
                  <a:cubicBezTo>
                    <a:pt x="24" y="0"/>
                    <a:pt x="12" y="8"/>
                    <a:pt x="8" y="20"/>
                  </a:cubicBezTo>
                  <a:cubicBezTo>
                    <a:pt x="8" y="28"/>
                    <a:pt x="4" y="35"/>
                    <a:pt x="4" y="44"/>
                  </a:cubicBezTo>
                  <a:cubicBezTo>
                    <a:pt x="0" y="51"/>
                    <a:pt x="4" y="64"/>
                    <a:pt x="12" y="71"/>
                  </a:cubicBezTo>
                  <a:cubicBezTo>
                    <a:pt x="19" y="79"/>
                    <a:pt x="24" y="83"/>
                    <a:pt x="35" y="83"/>
                  </a:cubicBezTo>
                  <a:cubicBezTo>
                    <a:pt x="43" y="83"/>
                    <a:pt x="51" y="79"/>
                    <a:pt x="55" y="71"/>
                  </a:cubicBezTo>
                  <a:cubicBezTo>
                    <a:pt x="63" y="64"/>
                    <a:pt x="66" y="55"/>
                    <a:pt x="63" y="44"/>
                  </a:cubicBezTo>
                  <a:cubicBezTo>
                    <a:pt x="63" y="35"/>
                    <a:pt x="59" y="28"/>
                    <a:pt x="59" y="20"/>
                  </a:cubicBezTo>
                  <a:cubicBezTo>
                    <a:pt x="59" y="8"/>
                    <a:pt x="43" y="0"/>
                    <a:pt x="35"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7"/>
            <p:cNvSpPr/>
            <p:nvPr/>
          </p:nvSpPr>
          <p:spPr>
            <a:xfrm>
              <a:off x="8197129" y="3927149"/>
              <a:ext cx="4219" cy="2826"/>
            </a:xfrm>
            <a:custGeom>
              <a:avLst/>
              <a:gdLst/>
              <a:ahLst/>
              <a:cxnLst/>
              <a:rect l="l" t="t" r="r" b="b"/>
              <a:pathLst>
                <a:path w="103" h="69" extrusionOk="0">
                  <a:moveTo>
                    <a:pt x="29" y="0"/>
                  </a:moveTo>
                  <a:cubicBezTo>
                    <a:pt x="25" y="0"/>
                    <a:pt x="20" y="2"/>
                    <a:pt x="16" y="4"/>
                  </a:cubicBezTo>
                  <a:cubicBezTo>
                    <a:pt x="4" y="17"/>
                    <a:pt x="0" y="33"/>
                    <a:pt x="13" y="44"/>
                  </a:cubicBezTo>
                  <a:cubicBezTo>
                    <a:pt x="26" y="58"/>
                    <a:pt x="45" y="69"/>
                    <a:pt x="68" y="69"/>
                  </a:cubicBezTo>
                  <a:cubicBezTo>
                    <a:pt x="72" y="69"/>
                    <a:pt x="75" y="68"/>
                    <a:pt x="79" y="68"/>
                  </a:cubicBezTo>
                  <a:cubicBezTo>
                    <a:pt x="103" y="68"/>
                    <a:pt x="103" y="33"/>
                    <a:pt x="79" y="33"/>
                  </a:cubicBezTo>
                  <a:cubicBezTo>
                    <a:pt x="68" y="28"/>
                    <a:pt x="55" y="24"/>
                    <a:pt x="51" y="13"/>
                  </a:cubicBezTo>
                  <a:cubicBezTo>
                    <a:pt x="47" y="5"/>
                    <a:pt x="38" y="0"/>
                    <a:pt x="29"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7"/>
            <p:cNvSpPr/>
            <p:nvPr/>
          </p:nvSpPr>
          <p:spPr>
            <a:xfrm>
              <a:off x="8219741" y="3964834"/>
              <a:ext cx="9135" cy="2622"/>
            </a:xfrm>
            <a:custGeom>
              <a:avLst/>
              <a:gdLst/>
              <a:ahLst/>
              <a:cxnLst/>
              <a:rect l="l" t="t" r="r" b="b"/>
              <a:pathLst>
                <a:path w="223" h="64" extrusionOk="0">
                  <a:moveTo>
                    <a:pt x="186" y="0"/>
                  </a:moveTo>
                  <a:cubicBezTo>
                    <a:pt x="185" y="0"/>
                    <a:pt x="183" y="0"/>
                    <a:pt x="182" y="0"/>
                  </a:cubicBezTo>
                  <a:cubicBezTo>
                    <a:pt x="135" y="0"/>
                    <a:pt x="84" y="4"/>
                    <a:pt x="37" y="4"/>
                  </a:cubicBezTo>
                  <a:cubicBezTo>
                    <a:pt x="1" y="4"/>
                    <a:pt x="1" y="55"/>
                    <a:pt x="37" y="55"/>
                  </a:cubicBezTo>
                  <a:cubicBezTo>
                    <a:pt x="84" y="60"/>
                    <a:pt x="135" y="60"/>
                    <a:pt x="182" y="64"/>
                  </a:cubicBezTo>
                  <a:cubicBezTo>
                    <a:pt x="221" y="64"/>
                    <a:pt x="222" y="0"/>
                    <a:pt x="186"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7"/>
            <p:cNvSpPr/>
            <p:nvPr/>
          </p:nvSpPr>
          <p:spPr>
            <a:xfrm>
              <a:off x="8170258" y="3948982"/>
              <a:ext cx="246" cy="205"/>
            </a:xfrm>
            <a:custGeom>
              <a:avLst/>
              <a:gdLst/>
              <a:ahLst/>
              <a:cxnLst/>
              <a:rect l="l" t="t" r="r" b="b"/>
              <a:pathLst>
                <a:path w="6" h="5" extrusionOk="0">
                  <a:moveTo>
                    <a:pt x="6" y="1"/>
                  </a:moveTo>
                  <a:cubicBezTo>
                    <a:pt x="1" y="1"/>
                    <a:pt x="1" y="5"/>
                    <a:pt x="6" y="5"/>
                  </a:cubicBezTo>
                  <a:lnTo>
                    <a:pt x="6" y="1"/>
                  </a:ln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7"/>
            <p:cNvSpPr/>
            <p:nvPr/>
          </p:nvSpPr>
          <p:spPr>
            <a:xfrm>
              <a:off x="8200898" y="3901466"/>
              <a:ext cx="17450" cy="2785"/>
            </a:xfrm>
            <a:custGeom>
              <a:avLst/>
              <a:gdLst/>
              <a:ahLst/>
              <a:cxnLst/>
              <a:rect l="l" t="t" r="r" b="b"/>
              <a:pathLst>
                <a:path w="426" h="68" extrusionOk="0">
                  <a:moveTo>
                    <a:pt x="398" y="1"/>
                  </a:moveTo>
                  <a:cubicBezTo>
                    <a:pt x="280" y="1"/>
                    <a:pt x="157" y="8"/>
                    <a:pt x="34" y="20"/>
                  </a:cubicBezTo>
                  <a:cubicBezTo>
                    <a:pt x="1" y="24"/>
                    <a:pt x="6" y="68"/>
                    <a:pt x="39" y="68"/>
                  </a:cubicBezTo>
                  <a:cubicBezTo>
                    <a:pt x="40" y="68"/>
                    <a:pt x="41" y="68"/>
                    <a:pt x="43" y="68"/>
                  </a:cubicBezTo>
                  <a:cubicBezTo>
                    <a:pt x="161" y="52"/>
                    <a:pt x="280" y="44"/>
                    <a:pt x="398" y="39"/>
                  </a:cubicBezTo>
                  <a:cubicBezTo>
                    <a:pt x="425" y="39"/>
                    <a:pt x="425" y="1"/>
                    <a:pt x="398"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7"/>
            <p:cNvSpPr/>
            <p:nvPr/>
          </p:nvSpPr>
          <p:spPr>
            <a:xfrm>
              <a:off x="8246284" y="3912566"/>
              <a:ext cx="2581" cy="4383"/>
            </a:xfrm>
            <a:custGeom>
              <a:avLst/>
              <a:gdLst/>
              <a:ahLst/>
              <a:cxnLst/>
              <a:rect l="l" t="t" r="r" b="b"/>
              <a:pathLst>
                <a:path w="63" h="107" extrusionOk="0">
                  <a:moveTo>
                    <a:pt x="21" y="1"/>
                  </a:moveTo>
                  <a:cubicBezTo>
                    <a:pt x="10" y="1"/>
                    <a:pt x="0" y="12"/>
                    <a:pt x="8" y="25"/>
                  </a:cubicBezTo>
                  <a:cubicBezTo>
                    <a:pt x="20" y="45"/>
                    <a:pt x="28" y="65"/>
                    <a:pt x="28" y="88"/>
                  </a:cubicBezTo>
                  <a:cubicBezTo>
                    <a:pt x="30" y="100"/>
                    <a:pt x="38" y="106"/>
                    <a:pt x="47" y="106"/>
                  </a:cubicBezTo>
                  <a:cubicBezTo>
                    <a:pt x="55" y="106"/>
                    <a:pt x="63" y="100"/>
                    <a:pt x="63" y="88"/>
                  </a:cubicBezTo>
                  <a:cubicBezTo>
                    <a:pt x="59" y="61"/>
                    <a:pt x="52" y="34"/>
                    <a:pt x="35" y="10"/>
                  </a:cubicBezTo>
                  <a:cubicBezTo>
                    <a:pt x="32" y="3"/>
                    <a:pt x="26" y="1"/>
                    <a:pt x="21"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7"/>
            <p:cNvSpPr/>
            <p:nvPr/>
          </p:nvSpPr>
          <p:spPr>
            <a:xfrm>
              <a:off x="8234118" y="4014521"/>
              <a:ext cx="4752" cy="5243"/>
            </a:xfrm>
            <a:custGeom>
              <a:avLst/>
              <a:gdLst/>
              <a:ahLst/>
              <a:cxnLst/>
              <a:rect l="l" t="t" r="r" b="b"/>
              <a:pathLst>
                <a:path w="116" h="128" extrusionOk="0">
                  <a:moveTo>
                    <a:pt x="73" y="1"/>
                  </a:moveTo>
                  <a:cubicBezTo>
                    <a:pt x="65" y="1"/>
                    <a:pt x="57" y="4"/>
                    <a:pt x="52" y="11"/>
                  </a:cubicBezTo>
                  <a:cubicBezTo>
                    <a:pt x="25" y="35"/>
                    <a:pt x="1" y="70"/>
                    <a:pt x="5" y="109"/>
                  </a:cubicBezTo>
                  <a:cubicBezTo>
                    <a:pt x="5" y="121"/>
                    <a:pt x="16" y="128"/>
                    <a:pt x="27" y="128"/>
                  </a:cubicBezTo>
                  <a:cubicBezTo>
                    <a:pt x="36" y="128"/>
                    <a:pt x="45" y="124"/>
                    <a:pt x="48" y="113"/>
                  </a:cubicBezTo>
                  <a:cubicBezTo>
                    <a:pt x="52" y="90"/>
                    <a:pt x="72" y="73"/>
                    <a:pt x="92" y="62"/>
                  </a:cubicBezTo>
                  <a:cubicBezTo>
                    <a:pt x="112" y="55"/>
                    <a:pt x="116" y="31"/>
                    <a:pt x="104" y="15"/>
                  </a:cubicBezTo>
                  <a:cubicBezTo>
                    <a:pt x="95" y="6"/>
                    <a:pt x="84" y="1"/>
                    <a:pt x="73"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7"/>
            <p:cNvSpPr/>
            <p:nvPr/>
          </p:nvSpPr>
          <p:spPr>
            <a:xfrm>
              <a:off x="8178696" y="4039466"/>
              <a:ext cx="8766" cy="5284"/>
            </a:xfrm>
            <a:custGeom>
              <a:avLst/>
              <a:gdLst/>
              <a:ahLst/>
              <a:cxnLst/>
              <a:rect l="l" t="t" r="r" b="b"/>
              <a:pathLst>
                <a:path w="214" h="129" extrusionOk="0">
                  <a:moveTo>
                    <a:pt x="39" y="0"/>
                  </a:moveTo>
                  <a:cubicBezTo>
                    <a:pt x="16" y="0"/>
                    <a:pt x="1" y="34"/>
                    <a:pt x="20" y="56"/>
                  </a:cubicBezTo>
                  <a:cubicBezTo>
                    <a:pt x="52" y="96"/>
                    <a:pt x="99" y="124"/>
                    <a:pt x="150" y="127"/>
                  </a:cubicBezTo>
                  <a:cubicBezTo>
                    <a:pt x="154" y="128"/>
                    <a:pt x="158" y="128"/>
                    <a:pt x="162" y="128"/>
                  </a:cubicBezTo>
                  <a:cubicBezTo>
                    <a:pt x="186" y="128"/>
                    <a:pt x="206" y="116"/>
                    <a:pt x="210" y="89"/>
                  </a:cubicBezTo>
                  <a:cubicBezTo>
                    <a:pt x="213" y="66"/>
                    <a:pt x="196" y="32"/>
                    <a:pt x="167" y="32"/>
                  </a:cubicBezTo>
                  <a:cubicBezTo>
                    <a:pt x="165" y="32"/>
                    <a:pt x="164" y="33"/>
                    <a:pt x="162" y="33"/>
                  </a:cubicBezTo>
                  <a:cubicBezTo>
                    <a:pt x="155" y="34"/>
                    <a:pt x="149" y="34"/>
                    <a:pt x="142" y="34"/>
                  </a:cubicBezTo>
                  <a:cubicBezTo>
                    <a:pt x="111" y="34"/>
                    <a:pt x="85" y="25"/>
                    <a:pt x="55" y="5"/>
                  </a:cubicBezTo>
                  <a:cubicBezTo>
                    <a:pt x="50" y="2"/>
                    <a:pt x="44" y="0"/>
                    <a:pt x="39"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7"/>
            <p:cNvSpPr/>
            <p:nvPr/>
          </p:nvSpPr>
          <p:spPr>
            <a:xfrm>
              <a:off x="8163008" y="4046676"/>
              <a:ext cx="5735" cy="3072"/>
            </a:xfrm>
            <a:custGeom>
              <a:avLst/>
              <a:gdLst/>
              <a:ahLst/>
              <a:cxnLst/>
              <a:rect l="l" t="t" r="r" b="b"/>
              <a:pathLst>
                <a:path w="140" h="75" extrusionOk="0">
                  <a:moveTo>
                    <a:pt x="36" y="0"/>
                  </a:moveTo>
                  <a:cubicBezTo>
                    <a:pt x="26" y="0"/>
                    <a:pt x="14" y="7"/>
                    <a:pt x="8" y="15"/>
                  </a:cubicBezTo>
                  <a:cubicBezTo>
                    <a:pt x="1" y="27"/>
                    <a:pt x="5" y="46"/>
                    <a:pt x="21" y="55"/>
                  </a:cubicBezTo>
                  <a:cubicBezTo>
                    <a:pt x="48" y="66"/>
                    <a:pt x="76" y="75"/>
                    <a:pt x="107" y="75"/>
                  </a:cubicBezTo>
                  <a:cubicBezTo>
                    <a:pt x="131" y="75"/>
                    <a:pt x="139" y="35"/>
                    <a:pt x="115" y="31"/>
                  </a:cubicBezTo>
                  <a:cubicBezTo>
                    <a:pt x="88" y="27"/>
                    <a:pt x="68" y="19"/>
                    <a:pt x="48" y="4"/>
                  </a:cubicBezTo>
                  <a:cubicBezTo>
                    <a:pt x="45" y="1"/>
                    <a:pt x="41" y="0"/>
                    <a:pt x="36"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7"/>
            <p:cNvSpPr/>
            <p:nvPr/>
          </p:nvSpPr>
          <p:spPr>
            <a:xfrm>
              <a:off x="8201799" y="4054336"/>
              <a:ext cx="11388" cy="7005"/>
            </a:xfrm>
            <a:custGeom>
              <a:avLst/>
              <a:gdLst/>
              <a:ahLst/>
              <a:cxnLst/>
              <a:rect l="l" t="t" r="r" b="b"/>
              <a:pathLst>
                <a:path w="278" h="171" extrusionOk="0">
                  <a:moveTo>
                    <a:pt x="237" y="1"/>
                  </a:moveTo>
                  <a:cubicBezTo>
                    <a:pt x="216" y="1"/>
                    <a:pt x="193" y="18"/>
                    <a:pt x="198" y="45"/>
                  </a:cubicBezTo>
                  <a:cubicBezTo>
                    <a:pt x="202" y="81"/>
                    <a:pt x="159" y="88"/>
                    <a:pt x="135" y="92"/>
                  </a:cubicBezTo>
                  <a:cubicBezTo>
                    <a:pt x="99" y="96"/>
                    <a:pt x="64" y="101"/>
                    <a:pt x="28" y="105"/>
                  </a:cubicBezTo>
                  <a:cubicBezTo>
                    <a:pt x="1" y="108"/>
                    <a:pt x="1" y="156"/>
                    <a:pt x="28" y="163"/>
                  </a:cubicBezTo>
                  <a:cubicBezTo>
                    <a:pt x="54" y="167"/>
                    <a:pt x="79" y="170"/>
                    <a:pt x="104" y="170"/>
                  </a:cubicBezTo>
                  <a:cubicBezTo>
                    <a:pt x="132" y="170"/>
                    <a:pt x="161" y="166"/>
                    <a:pt x="190" y="156"/>
                  </a:cubicBezTo>
                  <a:cubicBezTo>
                    <a:pt x="249" y="136"/>
                    <a:pt x="277" y="88"/>
                    <a:pt x="265" y="25"/>
                  </a:cubicBezTo>
                  <a:cubicBezTo>
                    <a:pt x="262" y="8"/>
                    <a:pt x="250" y="1"/>
                    <a:pt x="237"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7"/>
            <p:cNvSpPr/>
            <p:nvPr/>
          </p:nvSpPr>
          <p:spPr>
            <a:xfrm>
              <a:off x="8150064" y="4021607"/>
              <a:ext cx="4915" cy="4301"/>
            </a:xfrm>
            <a:custGeom>
              <a:avLst/>
              <a:gdLst/>
              <a:ahLst/>
              <a:cxnLst/>
              <a:rect l="l" t="t" r="r" b="b"/>
              <a:pathLst>
                <a:path w="120" h="105" extrusionOk="0">
                  <a:moveTo>
                    <a:pt x="80" y="1"/>
                  </a:moveTo>
                  <a:cubicBezTo>
                    <a:pt x="73" y="1"/>
                    <a:pt x="66" y="4"/>
                    <a:pt x="60" y="11"/>
                  </a:cubicBezTo>
                  <a:cubicBezTo>
                    <a:pt x="44" y="27"/>
                    <a:pt x="33" y="47"/>
                    <a:pt x="17" y="62"/>
                  </a:cubicBezTo>
                  <a:cubicBezTo>
                    <a:pt x="1" y="81"/>
                    <a:pt x="17" y="105"/>
                    <a:pt x="36" y="105"/>
                  </a:cubicBezTo>
                  <a:cubicBezTo>
                    <a:pt x="42" y="105"/>
                    <a:pt x="47" y="103"/>
                    <a:pt x="53" y="98"/>
                  </a:cubicBezTo>
                  <a:cubicBezTo>
                    <a:pt x="68" y="82"/>
                    <a:pt x="88" y="71"/>
                    <a:pt x="104" y="55"/>
                  </a:cubicBezTo>
                  <a:cubicBezTo>
                    <a:pt x="120" y="43"/>
                    <a:pt x="115" y="19"/>
                    <a:pt x="104" y="11"/>
                  </a:cubicBezTo>
                  <a:cubicBezTo>
                    <a:pt x="97" y="5"/>
                    <a:pt x="88" y="1"/>
                    <a:pt x="80"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7"/>
            <p:cNvSpPr/>
            <p:nvPr/>
          </p:nvSpPr>
          <p:spPr>
            <a:xfrm>
              <a:off x="8161124" y="4052165"/>
              <a:ext cx="8070" cy="2622"/>
            </a:xfrm>
            <a:custGeom>
              <a:avLst/>
              <a:gdLst/>
              <a:ahLst/>
              <a:cxnLst/>
              <a:rect l="l" t="t" r="r" b="b"/>
              <a:pathLst>
                <a:path w="197" h="64" extrusionOk="0">
                  <a:moveTo>
                    <a:pt x="152" y="0"/>
                  </a:moveTo>
                  <a:cubicBezTo>
                    <a:pt x="111" y="0"/>
                    <a:pt x="72" y="16"/>
                    <a:pt x="31" y="19"/>
                  </a:cubicBezTo>
                  <a:cubicBezTo>
                    <a:pt x="1" y="23"/>
                    <a:pt x="6" y="63"/>
                    <a:pt x="35" y="63"/>
                  </a:cubicBezTo>
                  <a:cubicBezTo>
                    <a:pt x="37" y="63"/>
                    <a:pt x="38" y="63"/>
                    <a:pt x="39" y="63"/>
                  </a:cubicBezTo>
                  <a:cubicBezTo>
                    <a:pt x="83" y="51"/>
                    <a:pt x="123" y="30"/>
                    <a:pt x="166" y="30"/>
                  </a:cubicBezTo>
                  <a:cubicBezTo>
                    <a:pt x="170" y="30"/>
                    <a:pt x="173" y="30"/>
                    <a:pt x="177" y="31"/>
                  </a:cubicBezTo>
                  <a:cubicBezTo>
                    <a:pt x="193" y="31"/>
                    <a:pt x="196" y="3"/>
                    <a:pt x="181" y="3"/>
                  </a:cubicBezTo>
                  <a:cubicBezTo>
                    <a:pt x="171" y="1"/>
                    <a:pt x="162" y="0"/>
                    <a:pt x="152"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7"/>
            <p:cNvSpPr/>
            <p:nvPr/>
          </p:nvSpPr>
          <p:spPr>
            <a:xfrm>
              <a:off x="8214866" y="4023204"/>
              <a:ext cx="14869" cy="12985"/>
            </a:xfrm>
            <a:custGeom>
              <a:avLst/>
              <a:gdLst/>
              <a:ahLst/>
              <a:cxnLst/>
              <a:rect l="l" t="t" r="r" b="b"/>
              <a:pathLst>
                <a:path w="363" h="317" extrusionOk="0">
                  <a:moveTo>
                    <a:pt x="301" y="1"/>
                  </a:moveTo>
                  <a:cubicBezTo>
                    <a:pt x="292" y="1"/>
                    <a:pt x="283" y="4"/>
                    <a:pt x="274" y="12"/>
                  </a:cubicBezTo>
                  <a:cubicBezTo>
                    <a:pt x="187" y="94"/>
                    <a:pt x="88" y="169"/>
                    <a:pt x="13" y="264"/>
                  </a:cubicBezTo>
                  <a:cubicBezTo>
                    <a:pt x="0" y="283"/>
                    <a:pt x="14" y="316"/>
                    <a:pt x="34" y="316"/>
                  </a:cubicBezTo>
                  <a:cubicBezTo>
                    <a:pt x="39" y="316"/>
                    <a:pt x="44" y="315"/>
                    <a:pt x="48" y="311"/>
                  </a:cubicBezTo>
                  <a:cubicBezTo>
                    <a:pt x="148" y="237"/>
                    <a:pt x="238" y="150"/>
                    <a:pt x="329" y="71"/>
                  </a:cubicBezTo>
                  <a:cubicBezTo>
                    <a:pt x="363" y="43"/>
                    <a:pt x="334" y="1"/>
                    <a:pt x="301"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7"/>
            <p:cNvSpPr/>
            <p:nvPr/>
          </p:nvSpPr>
          <p:spPr>
            <a:xfrm>
              <a:off x="8151702" y="4056670"/>
              <a:ext cx="3113" cy="3769"/>
            </a:xfrm>
            <a:custGeom>
              <a:avLst/>
              <a:gdLst/>
              <a:ahLst/>
              <a:cxnLst/>
              <a:rect l="l" t="t" r="r" b="b"/>
              <a:pathLst>
                <a:path w="76" h="92" extrusionOk="0">
                  <a:moveTo>
                    <a:pt x="44" y="0"/>
                  </a:moveTo>
                  <a:cubicBezTo>
                    <a:pt x="24" y="0"/>
                    <a:pt x="9" y="15"/>
                    <a:pt x="16" y="35"/>
                  </a:cubicBezTo>
                  <a:lnTo>
                    <a:pt x="16" y="51"/>
                  </a:lnTo>
                  <a:cubicBezTo>
                    <a:pt x="13" y="59"/>
                    <a:pt x="9" y="63"/>
                    <a:pt x="4" y="71"/>
                  </a:cubicBezTo>
                  <a:cubicBezTo>
                    <a:pt x="0" y="75"/>
                    <a:pt x="4" y="83"/>
                    <a:pt x="9" y="86"/>
                  </a:cubicBezTo>
                  <a:cubicBezTo>
                    <a:pt x="13" y="91"/>
                    <a:pt x="20" y="91"/>
                    <a:pt x="24" y="91"/>
                  </a:cubicBezTo>
                  <a:cubicBezTo>
                    <a:pt x="48" y="79"/>
                    <a:pt x="64" y="59"/>
                    <a:pt x="71" y="35"/>
                  </a:cubicBezTo>
                  <a:cubicBezTo>
                    <a:pt x="75" y="15"/>
                    <a:pt x="60" y="0"/>
                    <a:pt x="44"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7"/>
            <p:cNvSpPr/>
            <p:nvPr/>
          </p:nvSpPr>
          <p:spPr>
            <a:xfrm>
              <a:off x="8170463" y="4144902"/>
              <a:ext cx="5530" cy="5202"/>
            </a:xfrm>
            <a:custGeom>
              <a:avLst/>
              <a:gdLst/>
              <a:ahLst/>
              <a:cxnLst/>
              <a:rect l="l" t="t" r="r" b="b"/>
              <a:pathLst>
                <a:path w="135" h="127" extrusionOk="0">
                  <a:moveTo>
                    <a:pt x="72" y="1"/>
                  </a:moveTo>
                  <a:cubicBezTo>
                    <a:pt x="59" y="1"/>
                    <a:pt x="52" y="5"/>
                    <a:pt x="39" y="9"/>
                  </a:cubicBezTo>
                  <a:cubicBezTo>
                    <a:pt x="36" y="16"/>
                    <a:pt x="28" y="21"/>
                    <a:pt x="24" y="25"/>
                  </a:cubicBezTo>
                  <a:cubicBezTo>
                    <a:pt x="16" y="28"/>
                    <a:pt x="8" y="32"/>
                    <a:pt x="4" y="40"/>
                  </a:cubicBezTo>
                  <a:cubicBezTo>
                    <a:pt x="1" y="48"/>
                    <a:pt x="1" y="56"/>
                    <a:pt x="1" y="63"/>
                  </a:cubicBezTo>
                  <a:cubicBezTo>
                    <a:pt x="1" y="72"/>
                    <a:pt x="1" y="80"/>
                    <a:pt x="4" y="87"/>
                  </a:cubicBezTo>
                  <a:cubicBezTo>
                    <a:pt x="8" y="96"/>
                    <a:pt x="16" y="103"/>
                    <a:pt x="24" y="107"/>
                  </a:cubicBezTo>
                  <a:cubicBezTo>
                    <a:pt x="28" y="111"/>
                    <a:pt x="36" y="116"/>
                    <a:pt x="39" y="119"/>
                  </a:cubicBezTo>
                  <a:cubicBezTo>
                    <a:pt x="52" y="123"/>
                    <a:pt x="59" y="127"/>
                    <a:pt x="72" y="127"/>
                  </a:cubicBezTo>
                  <a:cubicBezTo>
                    <a:pt x="83" y="127"/>
                    <a:pt x="95" y="123"/>
                    <a:pt x="103" y="119"/>
                  </a:cubicBezTo>
                  <a:cubicBezTo>
                    <a:pt x="123" y="107"/>
                    <a:pt x="134" y="87"/>
                    <a:pt x="134" y="63"/>
                  </a:cubicBezTo>
                  <a:cubicBezTo>
                    <a:pt x="134" y="44"/>
                    <a:pt x="123" y="21"/>
                    <a:pt x="103" y="9"/>
                  </a:cubicBezTo>
                  <a:cubicBezTo>
                    <a:pt x="95" y="5"/>
                    <a:pt x="83" y="1"/>
                    <a:pt x="72"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7"/>
            <p:cNvSpPr/>
            <p:nvPr/>
          </p:nvSpPr>
          <p:spPr>
            <a:xfrm>
              <a:off x="8104964" y="4163909"/>
              <a:ext cx="3932" cy="3195"/>
            </a:xfrm>
            <a:custGeom>
              <a:avLst/>
              <a:gdLst/>
              <a:ahLst/>
              <a:cxnLst/>
              <a:rect l="l" t="t" r="r" b="b"/>
              <a:pathLst>
                <a:path w="96" h="78" extrusionOk="0">
                  <a:moveTo>
                    <a:pt x="39" y="1"/>
                  </a:moveTo>
                  <a:cubicBezTo>
                    <a:pt x="18" y="1"/>
                    <a:pt x="1" y="17"/>
                    <a:pt x="1" y="38"/>
                  </a:cubicBezTo>
                  <a:cubicBezTo>
                    <a:pt x="1" y="62"/>
                    <a:pt x="19" y="77"/>
                    <a:pt x="41" y="77"/>
                  </a:cubicBezTo>
                  <a:cubicBezTo>
                    <a:pt x="47" y="77"/>
                    <a:pt x="54" y="76"/>
                    <a:pt x="60" y="73"/>
                  </a:cubicBezTo>
                  <a:cubicBezTo>
                    <a:pt x="64" y="69"/>
                    <a:pt x="72" y="65"/>
                    <a:pt x="76" y="62"/>
                  </a:cubicBezTo>
                  <a:cubicBezTo>
                    <a:pt x="96" y="54"/>
                    <a:pt x="96" y="26"/>
                    <a:pt x="76" y="14"/>
                  </a:cubicBezTo>
                  <a:cubicBezTo>
                    <a:pt x="72" y="14"/>
                    <a:pt x="64" y="11"/>
                    <a:pt x="60" y="7"/>
                  </a:cubicBezTo>
                  <a:cubicBezTo>
                    <a:pt x="53" y="3"/>
                    <a:pt x="46" y="1"/>
                    <a:pt x="39"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7"/>
            <p:cNvSpPr/>
            <p:nvPr/>
          </p:nvSpPr>
          <p:spPr>
            <a:xfrm>
              <a:off x="8181441" y="3850468"/>
              <a:ext cx="36211" cy="9626"/>
            </a:xfrm>
            <a:custGeom>
              <a:avLst/>
              <a:gdLst/>
              <a:ahLst/>
              <a:cxnLst/>
              <a:rect l="l" t="t" r="r" b="b"/>
              <a:pathLst>
                <a:path w="884" h="235" extrusionOk="0">
                  <a:moveTo>
                    <a:pt x="473" y="0"/>
                  </a:moveTo>
                  <a:cubicBezTo>
                    <a:pt x="462" y="0"/>
                    <a:pt x="450" y="1"/>
                    <a:pt x="438" y="2"/>
                  </a:cubicBezTo>
                  <a:cubicBezTo>
                    <a:pt x="281" y="18"/>
                    <a:pt x="178" y="191"/>
                    <a:pt x="24" y="200"/>
                  </a:cubicBezTo>
                  <a:cubicBezTo>
                    <a:pt x="1" y="204"/>
                    <a:pt x="1" y="235"/>
                    <a:pt x="24" y="235"/>
                  </a:cubicBezTo>
                  <a:cubicBezTo>
                    <a:pt x="135" y="231"/>
                    <a:pt x="214" y="144"/>
                    <a:pt x="312" y="97"/>
                  </a:cubicBezTo>
                  <a:cubicBezTo>
                    <a:pt x="365" y="68"/>
                    <a:pt x="416" y="58"/>
                    <a:pt x="467" y="58"/>
                  </a:cubicBezTo>
                  <a:cubicBezTo>
                    <a:pt x="592" y="58"/>
                    <a:pt x="713" y="123"/>
                    <a:pt x="846" y="140"/>
                  </a:cubicBezTo>
                  <a:cubicBezTo>
                    <a:pt x="847" y="140"/>
                    <a:pt x="848" y="140"/>
                    <a:pt x="849" y="140"/>
                  </a:cubicBezTo>
                  <a:cubicBezTo>
                    <a:pt x="874" y="140"/>
                    <a:pt x="883" y="105"/>
                    <a:pt x="857" y="100"/>
                  </a:cubicBezTo>
                  <a:cubicBezTo>
                    <a:pt x="726" y="75"/>
                    <a:pt x="606" y="0"/>
                    <a:pt x="473"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7"/>
            <p:cNvSpPr/>
            <p:nvPr/>
          </p:nvSpPr>
          <p:spPr>
            <a:xfrm>
              <a:off x="8242106" y="3862675"/>
              <a:ext cx="3728" cy="3318"/>
            </a:xfrm>
            <a:custGeom>
              <a:avLst/>
              <a:gdLst/>
              <a:ahLst/>
              <a:cxnLst/>
              <a:rect l="l" t="t" r="r" b="b"/>
              <a:pathLst>
                <a:path w="91" h="81" extrusionOk="0">
                  <a:moveTo>
                    <a:pt x="28" y="0"/>
                  </a:moveTo>
                  <a:cubicBezTo>
                    <a:pt x="10" y="0"/>
                    <a:pt x="0" y="28"/>
                    <a:pt x="23" y="35"/>
                  </a:cubicBezTo>
                  <a:cubicBezTo>
                    <a:pt x="43" y="39"/>
                    <a:pt x="55" y="48"/>
                    <a:pt x="63" y="71"/>
                  </a:cubicBezTo>
                  <a:cubicBezTo>
                    <a:pt x="63" y="77"/>
                    <a:pt x="67" y="80"/>
                    <a:pt x="72" y="80"/>
                  </a:cubicBezTo>
                  <a:cubicBezTo>
                    <a:pt x="74" y="80"/>
                    <a:pt x="76" y="80"/>
                    <a:pt x="79" y="79"/>
                  </a:cubicBezTo>
                  <a:cubicBezTo>
                    <a:pt x="86" y="79"/>
                    <a:pt x="90" y="71"/>
                    <a:pt x="90" y="63"/>
                  </a:cubicBezTo>
                  <a:cubicBezTo>
                    <a:pt x="82" y="32"/>
                    <a:pt x="63" y="8"/>
                    <a:pt x="31" y="0"/>
                  </a:cubicBezTo>
                  <a:cubicBezTo>
                    <a:pt x="30" y="0"/>
                    <a:pt x="29" y="0"/>
                    <a:pt x="28"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7"/>
            <p:cNvSpPr/>
            <p:nvPr/>
          </p:nvSpPr>
          <p:spPr>
            <a:xfrm>
              <a:off x="8214784" y="3952832"/>
              <a:ext cx="11756" cy="5448"/>
            </a:xfrm>
            <a:custGeom>
              <a:avLst/>
              <a:gdLst/>
              <a:ahLst/>
              <a:cxnLst/>
              <a:rect l="l" t="t" r="r" b="b"/>
              <a:pathLst>
                <a:path w="287" h="133" extrusionOk="0">
                  <a:moveTo>
                    <a:pt x="12" y="1"/>
                  </a:moveTo>
                  <a:cubicBezTo>
                    <a:pt x="2" y="1"/>
                    <a:pt x="1" y="13"/>
                    <a:pt x="12" y="13"/>
                  </a:cubicBezTo>
                  <a:cubicBezTo>
                    <a:pt x="103" y="40"/>
                    <a:pt x="205" y="60"/>
                    <a:pt x="276" y="131"/>
                  </a:cubicBezTo>
                  <a:cubicBezTo>
                    <a:pt x="277" y="132"/>
                    <a:pt x="278" y="133"/>
                    <a:pt x="279" y="133"/>
                  </a:cubicBezTo>
                  <a:cubicBezTo>
                    <a:pt x="283" y="133"/>
                    <a:pt x="286" y="129"/>
                    <a:pt x="283" y="124"/>
                  </a:cubicBezTo>
                  <a:cubicBezTo>
                    <a:pt x="212" y="53"/>
                    <a:pt x="110" y="29"/>
                    <a:pt x="15" y="1"/>
                  </a:cubicBezTo>
                  <a:cubicBezTo>
                    <a:pt x="14" y="1"/>
                    <a:pt x="13" y="1"/>
                    <a:pt x="12"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7"/>
            <p:cNvSpPr/>
            <p:nvPr/>
          </p:nvSpPr>
          <p:spPr>
            <a:xfrm>
              <a:off x="8215235" y="3837442"/>
              <a:ext cx="2949" cy="2867"/>
            </a:xfrm>
            <a:custGeom>
              <a:avLst/>
              <a:gdLst/>
              <a:ahLst/>
              <a:cxnLst/>
              <a:rect l="l" t="t" r="r" b="b"/>
              <a:pathLst>
                <a:path w="72" h="70" extrusionOk="0">
                  <a:moveTo>
                    <a:pt x="24" y="1"/>
                  </a:moveTo>
                  <a:cubicBezTo>
                    <a:pt x="21" y="1"/>
                    <a:pt x="12" y="4"/>
                    <a:pt x="8" y="8"/>
                  </a:cubicBezTo>
                  <a:cubicBezTo>
                    <a:pt x="4" y="12"/>
                    <a:pt x="1" y="21"/>
                    <a:pt x="1" y="24"/>
                  </a:cubicBezTo>
                  <a:cubicBezTo>
                    <a:pt x="1" y="36"/>
                    <a:pt x="4" y="40"/>
                    <a:pt x="12" y="48"/>
                  </a:cubicBezTo>
                  <a:cubicBezTo>
                    <a:pt x="21" y="52"/>
                    <a:pt x="32" y="59"/>
                    <a:pt x="39" y="68"/>
                  </a:cubicBezTo>
                  <a:cubicBezTo>
                    <a:pt x="42" y="69"/>
                    <a:pt x="45" y="69"/>
                    <a:pt x="47" y="69"/>
                  </a:cubicBezTo>
                  <a:cubicBezTo>
                    <a:pt x="54" y="69"/>
                    <a:pt x="60" y="67"/>
                    <a:pt x="63" y="63"/>
                  </a:cubicBezTo>
                  <a:cubicBezTo>
                    <a:pt x="68" y="56"/>
                    <a:pt x="72" y="48"/>
                    <a:pt x="68" y="40"/>
                  </a:cubicBezTo>
                  <a:cubicBezTo>
                    <a:pt x="59" y="32"/>
                    <a:pt x="52" y="21"/>
                    <a:pt x="48" y="12"/>
                  </a:cubicBezTo>
                  <a:cubicBezTo>
                    <a:pt x="39" y="4"/>
                    <a:pt x="36" y="1"/>
                    <a:pt x="24"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7"/>
            <p:cNvSpPr/>
            <p:nvPr/>
          </p:nvSpPr>
          <p:spPr>
            <a:xfrm>
              <a:off x="8258081" y="3863289"/>
              <a:ext cx="4875" cy="4875"/>
            </a:xfrm>
            <a:custGeom>
              <a:avLst/>
              <a:gdLst/>
              <a:ahLst/>
              <a:cxnLst/>
              <a:rect l="l" t="t" r="r" b="b"/>
              <a:pathLst>
                <a:path w="119" h="119" extrusionOk="0">
                  <a:moveTo>
                    <a:pt x="51" y="1"/>
                  </a:moveTo>
                  <a:cubicBezTo>
                    <a:pt x="35" y="1"/>
                    <a:pt x="24" y="5"/>
                    <a:pt x="16" y="17"/>
                  </a:cubicBezTo>
                  <a:cubicBezTo>
                    <a:pt x="4" y="24"/>
                    <a:pt x="0" y="37"/>
                    <a:pt x="0" y="53"/>
                  </a:cubicBezTo>
                  <a:cubicBezTo>
                    <a:pt x="0" y="68"/>
                    <a:pt x="8" y="84"/>
                    <a:pt x="24" y="95"/>
                  </a:cubicBezTo>
                  <a:cubicBezTo>
                    <a:pt x="35" y="100"/>
                    <a:pt x="44" y="108"/>
                    <a:pt x="51" y="111"/>
                  </a:cubicBezTo>
                  <a:cubicBezTo>
                    <a:pt x="55" y="115"/>
                    <a:pt x="59" y="115"/>
                    <a:pt x="64" y="119"/>
                  </a:cubicBezTo>
                  <a:lnTo>
                    <a:pt x="79" y="119"/>
                  </a:lnTo>
                  <a:cubicBezTo>
                    <a:pt x="91" y="115"/>
                    <a:pt x="99" y="111"/>
                    <a:pt x="106" y="108"/>
                  </a:cubicBezTo>
                  <a:cubicBezTo>
                    <a:pt x="111" y="100"/>
                    <a:pt x="115" y="95"/>
                    <a:pt x="115" y="88"/>
                  </a:cubicBezTo>
                  <a:cubicBezTo>
                    <a:pt x="119" y="76"/>
                    <a:pt x="119" y="64"/>
                    <a:pt x="111" y="53"/>
                  </a:cubicBezTo>
                  <a:cubicBezTo>
                    <a:pt x="106" y="44"/>
                    <a:pt x="99" y="37"/>
                    <a:pt x="95" y="24"/>
                  </a:cubicBezTo>
                  <a:cubicBezTo>
                    <a:pt x="83" y="13"/>
                    <a:pt x="68" y="1"/>
                    <a:pt x="51"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7"/>
            <p:cNvSpPr/>
            <p:nvPr/>
          </p:nvSpPr>
          <p:spPr>
            <a:xfrm>
              <a:off x="8232848" y="3801805"/>
              <a:ext cx="4096" cy="3400"/>
            </a:xfrm>
            <a:custGeom>
              <a:avLst/>
              <a:gdLst/>
              <a:ahLst/>
              <a:cxnLst/>
              <a:rect l="l" t="t" r="r" b="b"/>
              <a:pathLst>
                <a:path w="100" h="83" extrusionOk="0">
                  <a:moveTo>
                    <a:pt x="57" y="1"/>
                  </a:moveTo>
                  <a:cubicBezTo>
                    <a:pt x="50" y="1"/>
                    <a:pt x="43" y="2"/>
                    <a:pt x="36" y="6"/>
                  </a:cubicBezTo>
                  <a:cubicBezTo>
                    <a:pt x="32" y="10"/>
                    <a:pt x="24" y="14"/>
                    <a:pt x="21" y="18"/>
                  </a:cubicBezTo>
                  <a:cubicBezTo>
                    <a:pt x="1" y="30"/>
                    <a:pt x="1" y="57"/>
                    <a:pt x="21" y="69"/>
                  </a:cubicBezTo>
                  <a:cubicBezTo>
                    <a:pt x="24" y="73"/>
                    <a:pt x="32" y="73"/>
                    <a:pt x="36" y="77"/>
                  </a:cubicBezTo>
                  <a:cubicBezTo>
                    <a:pt x="43" y="81"/>
                    <a:pt x="50" y="83"/>
                    <a:pt x="57" y="83"/>
                  </a:cubicBezTo>
                  <a:cubicBezTo>
                    <a:pt x="79" y="83"/>
                    <a:pt x="99" y="66"/>
                    <a:pt x="99" y="42"/>
                  </a:cubicBezTo>
                  <a:cubicBezTo>
                    <a:pt x="99" y="17"/>
                    <a:pt x="79" y="1"/>
                    <a:pt x="57"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7"/>
            <p:cNvSpPr/>
            <p:nvPr/>
          </p:nvSpPr>
          <p:spPr>
            <a:xfrm>
              <a:off x="8213596" y="3831912"/>
              <a:ext cx="4096" cy="3154"/>
            </a:xfrm>
            <a:custGeom>
              <a:avLst/>
              <a:gdLst/>
              <a:ahLst/>
              <a:cxnLst/>
              <a:rect l="l" t="t" r="r" b="b"/>
              <a:pathLst>
                <a:path w="100" h="77" extrusionOk="0">
                  <a:moveTo>
                    <a:pt x="35" y="0"/>
                  </a:moveTo>
                  <a:cubicBezTo>
                    <a:pt x="28" y="0"/>
                    <a:pt x="19" y="6"/>
                    <a:pt x="13" y="9"/>
                  </a:cubicBezTo>
                  <a:cubicBezTo>
                    <a:pt x="5" y="17"/>
                    <a:pt x="1" y="29"/>
                    <a:pt x="1" y="37"/>
                  </a:cubicBezTo>
                  <a:cubicBezTo>
                    <a:pt x="1" y="49"/>
                    <a:pt x="5" y="61"/>
                    <a:pt x="13" y="65"/>
                  </a:cubicBezTo>
                  <a:cubicBezTo>
                    <a:pt x="21" y="72"/>
                    <a:pt x="32" y="76"/>
                    <a:pt x="41" y="76"/>
                  </a:cubicBezTo>
                  <a:lnTo>
                    <a:pt x="64" y="76"/>
                  </a:lnTo>
                  <a:cubicBezTo>
                    <a:pt x="72" y="72"/>
                    <a:pt x="79" y="72"/>
                    <a:pt x="88" y="65"/>
                  </a:cubicBezTo>
                  <a:cubicBezTo>
                    <a:pt x="96" y="56"/>
                    <a:pt x="99" y="49"/>
                    <a:pt x="99" y="37"/>
                  </a:cubicBezTo>
                  <a:cubicBezTo>
                    <a:pt x="99" y="29"/>
                    <a:pt x="96" y="21"/>
                    <a:pt x="88" y="14"/>
                  </a:cubicBezTo>
                  <a:cubicBezTo>
                    <a:pt x="79" y="5"/>
                    <a:pt x="72" y="1"/>
                    <a:pt x="64" y="1"/>
                  </a:cubicBezTo>
                  <a:lnTo>
                    <a:pt x="41" y="1"/>
                  </a:lnTo>
                  <a:cubicBezTo>
                    <a:pt x="39" y="0"/>
                    <a:pt x="37" y="0"/>
                    <a:pt x="35"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7"/>
            <p:cNvSpPr/>
            <p:nvPr/>
          </p:nvSpPr>
          <p:spPr>
            <a:xfrm>
              <a:off x="8229367" y="3848666"/>
              <a:ext cx="5325" cy="4096"/>
            </a:xfrm>
            <a:custGeom>
              <a:avLst/>
              <a:gdLst/>
              <a:ahLst/>
              <a:cxnLst/>
              <a:rect l="l" t="t" r="r" b="b"/>
              <a:pathLst>
                <a:path w="130" h="100" extrusionOk="0">
                  <a:moveTo>
                    <a:pt x="23" y="1"/>
                  </a:moveTo>
                  <a:cubicBezTo>
                    <a:pt x="8" y="1"/>
                    <a:pt x="0" y="20"/>
                    <a:pt x="11" y="31"/>
                  </a:cubicBezTo>
                  <a:cubicBezTo>
                    <a:pt x="26" y="54"/>
                    <a:pt x="54" y="66"/>
                    <a:pt x="73" y="89"/>
                  </a:cubicBezTo>
                  <a:cubicBezTo>
                    <a:pt x="79" y="97"/>
                    <a:pt x="86" y="100"/>
                    <a:pt x="94" y="100"/>
                  </a:cubicBezTo>
                  <a:cubicBezTo>
                    <a:pt x="103" y="100"/>
                    <a:pt x="113" y="95"/>
                    <a:pt x="117" y="86"/>
                  </a:cubicBezTo>
                  <a:cubicBezTo>
                    <a:pt x="129" y="70"/>
                    <a:pt x="125" y="50"/>
                    <a:pt x="109" y="42"/>
                  </a:cubicBezTo>
                  <a:cubicBezTo>
                    <a:pt x="86" y="26"/>
                    <a:pt x="54" y="18"/>
                    <a:pt x="31" y="2"/>
                  </a:cubicBezTo>
                  <a:cubicBezTo>
                    <a:pt x="28" y="1"/>
                    <a:pt x="26" y="1"/>
                    <a:pt x="23"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7"/>
            <p:cNvSpPr/>
            <p:nvPr/>
          </p:nvSpPr>
          <p:spPr>
            <a:xfrm>
              <a:off x="8213473" y="3803321"/>
              <a:ext cx="3236" cy="3113"/>
            </a:xfrm>
            <a:custGeom>
              <a:avLst/>
              <a:gdLst/>
              <a:ahLst/>
              <a:cxnLst/>
              <a:rect l="l" t="t" r="r" b="b"/>
              <a:pathLst>
                <a:path w="79" h="76" extrusionOk="0">
                  <a:moveTo>
                    <a:pt x="45" y="0"/>
                  </a:moveTo>
                  <a:cubicBezTo>
                    <a:pt x="31" y="0"/>
                    <a:pt x="16" y="15"/>
                    <a:pt x="16" y="32"/>
                  </a:cubicBezTo>
                  <a:lnTo>
                    <a:pt x="16" y="35"/>
                  </a:lnTo>
                  <a:lnTo>
                    <a:pt x="16" y="35"/>
                  </a:lnTo>
                  <a:cubicBezTo>
                    <a:pt x="14" y="36"/>
                    <a:pt x="11" y="36"/>
                    <a:pt x="8" y="36"/>
                  </a:cubicBezTo>
                  <a:cubicBezTo>
                    <a:pt x="4" y="40"/>
                    <a:pt x="0" y="52"/>
                    <a:pt x="0" y="60"/>
                  </a:cubicBezTo>
                  <a:cubicBezTo>
                    <a:pt x="4" y="67"/>
                    <a:pt x="11" y="76"/>
                    <a:pt x="20" y="76"/>
                  </a:cubicBezTo>
                  <a:lnTo>
                    <a:pt x="40" y="76"/>
                  </a:lnTo>
                  <a:cubicBezTo>
                    <a:pt x="47" y="76"/>
                    <a:pt x="55" y="67"/>
                    <a:pt x="59" y="64"/>
                  </a:cubicBezTo>
                  <a:cubicBezTo>
                    <a:pt x="64" y="56"/>
                    <a:pt x="67" y="52"/>
                    <a:pt x="67" y="44"/>
                  </a:cubicBezTo>
                  <a:cubicBezTo>
                    <a:pt x="79" y="29"/>
                    <a:pt x="71" y="9"/>
                    <a:pt x="51" y="1"/>
                  </a:cubicBezTo>
                  <a:cubicBezTo>
                    <a:pt x="49" y="1"/>
                    <a:pt x="47" y="0"/>
                    <a:pt x="45"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7"/>
            <p:cNvSpPr/>
            <p:nvPr/>
          </p:nvSpPr>
          <p:spPr>
            <a:xfrm>
              <a:off x="8174150" y="3864108"/>
              <a:ext cx="3932" cy="3850"/>
            </a:xfrm>
            <a:custGeom>
              <a:avLst/>
              <a:gdLst/>
              <a:ahLst/>
              <a:cxnLst/>
              <a:rect l="l" t="t" r="r" b="b"/>
              <a:pathLst>
                <a:path w="96" h="94" extrusionOk="0">
                  <a:moveTo>
                    <a:pt x="29" y="0"/>
                  </a:moveTo>
                  <a:cubicBezTo>
                    <a:pt x="17" y="0"/>
                    <a:pt x="5" y="13"/>
                    <a:pt x="1" y="24"/>
                  </a:cubicBezTo>
                  <a:cubicBezTo>
                    <a:pt x="1" y="36"/>
                    <a:pt x="5" y="52"/>
                    <a:pt x="17" y="56"/>
                  </a:cubicBezTo>
                  <a:cubicBezTo>
                    <a:pt x="17" y="76"/>
                    <a:pt x="34" y="93"/>
                    <a:pt x="53" y="93"/>
                  </a:cubicBezTo>
                  <a:cubicBezTo>
                    <a:pt x="57" y="93"/>
                    <a:pt x="60" y="92"/>
                    <a:pt x="64" y="91"/>
                  </a:cubicBezTo>
                  <a:cubicBezTo>
                    <a:pt x="76" y="91"/>
                    <a:pt x="84" y="84"/>
                    <a:pt x="88" y="75"/>
                  </a:cubicBezTo>
                  <a:cubicBezTo>
                    <a:pt x="95" y="64"/>
                    <a:pt x="95" y="48"/>
                    <a:pt x="88" y="36"/>
                  </a:cubicBezTo>
                  <a:cubicBezTo>
                    <a:pt x="84" y="33"/>
                    <a:pt x="84" y="24"/>
                    <a:pt x="80" y="20"/>
                  </a:cubicBezTo>
                  <a:cubicBezTo>
                    <a:pt x="72" y="9"/>
                    <a:pt x="60" y="0"/>
                    <a:pt x="48"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7"/>
            <p:cNvSpPr/>
            <p:nvPr/>
          </p:nvSpPr>
          <p:spPr>
            <a:xfrm>
              <a:off x="8170135" y="3936775"/>
              <a:ext cx="4547" cy="5612"/>
            </a:xfrm>
            <a:custGeom>
              <a:avLst/>
              <a:gdLst/>
              <a:ahLst/>
              <a:cxnLst/>
              <a:rect l="l" t="t" r="r" b="b"/>
              <a:pathLst>
                <a:path w="111" h="137" extrusionOk="0">
                  <a:moveTo>
                    <a:pt x="56" y="1"/>
                  </a:moveTo>
                  <a:cubicBezTo>
                    <a:pt x="44" y="1"/>
                    <a:pt x="32" y="7"/>
                    <a:pt x="28" y="18"/>
                  </a:cubicBezTo>
                  <a:cubicBezTo>
                    <a:pt x="20" y="30"/>
                    <a:pt x="16" y="42"/>
                    <a:pt x="9" y="58"/>
                  </a:cubicBezTo>
                  <a:cubicBezTo>
                    <a:pt x="0" y="73"/>
                    <a:pt x="0" y="93"/>
                    <a:pt x="9" y="109"/>
                  </a:cubicBezTo>
                  <a:cubicBezTo>
                    <a:pt x="20" y="125"/>
                    <a:pt x="36" y="137"/>
                    <a:pt x="56" y="137"/>
                  </a:cubicBezTo>
                  <a:cubicBezTo>
                    <a:pt x="75" y="137"/>
                    <a:pt x="91" y="125"/>
                    <a:pt x="103" y="109"/>
                  </a:cubicBezTo>
                  <a:cubicBezTo>
                    <a:pt x="111" y="93"/>
                    <a:pt x="111" y="73"/>
                    <a:pt x="103" y="58"/>
                  </a:cubicBezTo>
                  <a:cubicBezTo>
                    <a:pt x="95" y="42"/>
                    <a:pt x="91" y="30"/>
                    <a:pt x="83" y="18"/>
                  </a:cubicBezTo>
                  <a:cubicBezTo>
                    <a:pt x="79" y="7"/>
                    <a:pt x="67" y="1"/>
                    <a:pt x="56"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7"/>
            <p:cNvSpPr/>
            <p:nvPr/>
          </p:nvSpPr>
          <p:spPr>
            <a:xfrm>
              <a:off x="8200038" y="3923913"/>
              <a:ext cx="2622" cy="3154"/>
            </a:xfrm>
            <a:custGeom>
              <a:avLst/>
              <a:gdLst/>
              <a:ahLst/>
              <a:cxnLst/>
              <a:rect l="l" t="t" r="r" b="b"/>
              <a:pathLst>
                <a:path w="64" h="77" extrusionOk="0">
                  <a:moveTo>
                    <a:pt x="32" y="1"/>
                  </a:moveTo>
                  <a:cubicBezTo>
                    <a:pt x="20" y="1"/>
                    <a:pt x="8" y="5"/>
                    <a:pt x="4" y="17"/>
                  </a:cubicBezTo>
                  <a:cubicBezTo>
                    <a:pt x="0" y="21"/>
                    <a:pt x="0" y="25"/>
                    <a:pt x="0" y="32"/>
                  </a:cubicBezTo>
                  <a:cubicBezTo>
                    <a:pt x="0" y="36"/>
                    <a:pt x="0" y="44"/>
                    <a:pt x="4" y="48"/>
                  </a:cubicBezTo>
                  <a:cubicBezTo>
                    <a:pt x="8" y="52"/>
                    <a:pt x="8" y="60"/>
                    <a:pt x="13" y="68"/>
                  </a:cubicBezTo>
                  <a:cubicBezTo>
                    <a:pt x="16" y="74"/>
                    <a:pt x="24" y="77"/>
                    <a:pt x="32" y="77"/>
                  </a:cubicBezTo>
                  <a:cubicBezTo>
                    <a:pt x="40" y="77"/>
                    <a:pt x="48" y="74"/>
                    <a:pt x="52" y="68"/>
                  </a:cubicBezTo>
                  <a:cubicBezTo>
                    <a:pt x="52" y="60"/>
                    <a:pt x="55" y="52"/>
                    <a:pt x="60" y="48"/>
                  </a:cubicBezTo>
                  <a:cubicBezTo>
                    <a:pt x="60" y="44"/>
                    <a:pt x="64" y="36"/>
                    <a:pt x="64" y="32"/>
                  </a:cubicBezTo>
                  <a:cubicBezTo>
                    <a:pt x="64" y="25"/>
                    <a:pt x="60" y="21"/>
                    <a:pt x="60" y="17"/>
                  </a:cubicBezTo>
                  <a:cubicBezTo>
                    <a:pt x="52" y="5"/>
                    <a:pt x="44" y="1"/>
                    <a:pt x="32"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7"/>
            <p:cNvSpPr/>
            <p:nvPr/>
          </p:nvSpPr>
          <p:spPr>
            <a:xfrm>
              <a:off x="8212490" y="3947671"/>
              <a:ext cx="3605" cy="2785"/>
            </a:xfrm>
            <a:custGeom>
              <a:avLst/>
              <a:gdLst/>
              <a:ahLst/>
              <a:cxnLst/>
              <a:rect l="l" t="t" r="r" b="b"/>
              <a:pathLst>
                <a:path w="88" h="68" extrusionOk="0">
                  <a:moveTo>
                    <a:pt x="44" y="1"/>
                  </a:moveTo>
                  <a:cubicBezTo>
                    <a:pt x="0" y="1"/>
                    <a:pt x="0" y="68"/>
                    <a:pt x="44" y="68"/>
                  </a:cubicBezTo>
                  <a:cubicBezTo>
                    <a:pt x="88" y="68"/>
                    <a:pt x="88" y="1"/>
                    <a:pt x="44"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7"/>
            <p:cNvSpPr/>
            <p:nvPr/>
          </p:nvSpPr>
          <p:spPr>
            <a:xfrm>
              <a:off x="8227155" y="3952299"/>
              <a:ext cx="4629" cy="9176"/>
            </a:xfrm>
            <a:custGeom>
              <a:avLst/>
              <a:gdLst/>
              <a:ahLst/>
              <a:cxnLst/>
              <a:rect l="l" t="t" r="r" b="b"/>
              <a:pathLst>
                <a:path w="113" h="224" extrusionOk="0">
                  <a:moveTo>
                    <a:pt x="28" y="1"/>
                  </a:moveTo>
                  <a:cubicBezTo>
                    <a:pt x="14" y="1"/>
                    <a:pt x="0" y="15"/>
                    <a:pt x="9" y="30"/>
                  </a:cubicBezTo>
                  <a:cubicBezTo>
                    <a:pt x="41" y="77"/>
                    <a:pt x="41" y="137"/>
                    <a:pt x="41" y="192"/>
                  </a:cubicBezTo>
                  <a:cubicBezTo>
                    <a:pt x="41" y="213"/>
                    <a:pt x="56" y="223"/>
                    <a:pt x="73" y="223"/>
                  </a:cubicBezTo>
                  <a:cubicBezTo>
                    <a:pt x="92" y="223"/>
                    <a:pt x="113" y="208"/>
                    <a:pt x="108" y="180"/>
                  </a:cubicBezTo>
                  <a:cubicBezTo>
                    <a:pt x="96" y="121"/>
                    <a:pt x="85" y="53"/>
                    <a:pt x="41" y="6"/>
                  </a:cubicBezTo>
                  <a:cubicBezTo>
                    <a:pt x="37" y="2"/>
                    <a:pt x="32" y="1"/>
                    <a:pt x="28"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7"/>
            <p:cNvSpPr/>
            <p:nvPr/>
          </p:nvSpPr>
          <p:spPr>
            <a:xfrm>
              <a:off x="8227687" y="3916171"/>
              <a:ext cx="5038" cy="4055"/>
            </a:xfrm>
            <a:custGeom>
              <a:avLst/>
              <a:gdLst/>
              <a:ahLst/>
              <a:cxnLst/>
              <a:rect l="l" t="t" r="r" b="b"/>
              <a:pathLst>
                <a:path w="123" h="99" extrusionOk="0">
                  <a:moveTo>
                    <a:pt x="63" y="0"/>
                  </a:moveTo>
                  <a:cubicBezTo>
                    <a:pt x="1" y="0"/>
                    <a:pt x="1" y="99"/>
                    <a:pt x="63" y="99"/>
                  </a:cubicBezTo>
                  <a:cubicBezTo>
                    <a:pt x="123" y="99"/>
                    <a:pt x="123" y="0"/>
                    <a:pt x="63"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7"/>
            <p:cNvSpPr/>
            <p:nvPr/>
          </p:nvSpPr>
          <p:spPr>
            <a:xfrm>
              <a:off x="8245915" y="3969012"/>
              <a:ext cx="4915" cy="4588"/>
            </a:xfrm>
            <a:custGeom>
              <a:avLst/>
              <a:gdLst/>
              <a:ahLst/>
              <a:cxnLst/>
              <a:rect l="l" t="t" r="r" b="b"/>
              <a:pathLst>
                <a:path w="120" h="112" extrusionOk="0">
                  <a:moveTo>
                    <a:pt x="31" y="0"/>
                  </a:moveTo>
                  <a:cubicBezTo>
                    <a:pt x="26" y="0"/>
                    <a:pt x="22" y="2"/>
                    <a:pt x="17" y="5"/>
                  </a:cubicBezTo>
                  <a:cubicBezTo>
                    <a:pt x="9" y="9"/>
                    <a:pt x="1" y="20"/>
                    <a:pt x="6" y="33"/>
                  </a:cubicBezTo>
                  <a:cubicBezTo>
                    <a:pt x="17" y="64"/>
                    <a:pt x="29" y="91"/>
                    <a:pt x="61" y="108"/>
                  </a:cubicBezTo>
                  <a:cubicBezTo>
                    <a:pt x="66" y="110"/>
                    <a:pt x="73" y="111"/>
                    <a:pt x="79" y="111"/>
                  </a:cubicBezTo>
                  <a:cubicBezTo>
                    <a:pt x="93" y="111"/>
                    <a:pt x="106" y="104"/>
                    <a:pt x="112" y="88"/>
                  </a:cubicBezTo>
                  <a:cubicBezTo>
                    <a:pt x="119" y="68"/>
                    <a:pt x="112" y="44"/>
                    <a:pt x="88" y="40"/>
                  </a:cubicBezTo>
                  <a:lnTo>
                    <a:pt x="80" y="37"/>
                  </a:lnTo>
                  <a:cubicBezTo>
                    <a:pt x="77" y="37"/>
                    <a:pt x="77" y="33"/>
                    <a:pt x="72" y="33"/>
                  </a:cubicBezTo>
                  <a:cubicBezTo>
                    <a:pt x="72" y="29"/>
                    <a:pt x="72" y="29"/>
                    <a:pt x="68" y="29"/>
                  </a:cubicBezTo>
                  <a:lnTo>
                    <a:pt x="68" y="27"/>
                  </a:lnTo>
                  <a:lnTo>
                    <a:pt x="68" y="27"/>
                  </a:lnTo>
                  <a:cubicBezTo>
                    <a:pt x="69" y="27"/>
                    <a:pt x="69" y="27"/>
                    <a:pt x="69" y="27"/>
                  </a:cubicBezTo>
                  <a:cubicBezTo>
                    <a:pt x="70" y="27"/>
                    <a:pt x="70" y="26"/>
                    <a:pt x="68" y="24"/>
                  </a:cubicBezTo>
                  <a:lnTo>
                    <a:pt x="68" y="27"/>
                  </a:lnTo>
                  <a:lnTo>
                    <a:pt x="68" y="27"/>
                  </a:lnTo>
                  <a:cubicBezTo>
                    <a:pt x="67" y="26"/>
                    <a:pt x="66" y="24"/>
                    <a:pt x="64" y="20"/>
                  </a:cubicBezTo>
                  <a:cubicBezTo>
                    <a:pt x="61" y="17"/>
                    <a:pt x="53" y="13"/>
                    <a:pt x="48" y="9"/>
                  </a:cubicBezTo>
                  <a:cubicBezTo>
                    <a:pt x="44" y="4"/>
                    <a:pt x="38" y="0"/>
                    <a:pt x="31"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7"/>
            <p:cNvSpPr/>
            <p:nvPr/>
          </p:nvSpPr>
          <p:spPr>
            <a:xfrm>
              <a:off x="8207943" y="3955126"/>
              <a:ext cx="4588" cy="4752"/>
            </a:xfrm>
            <a:custGeom>
              <a:avLst/>
              <a:gdLst/>
              <a:ahLst/>
              <a:cxnLst/>
              <a:rect l="l" t="t" r="r" b="b"/>
              <a:pathLst>
                <a:path w="112" h="116" extrusionOk="0">
                  <a:moveTo>
                    <a:pt x="56" y="0"/>
                  </a:moveTo>
                  <a:cubicBezTo>
                    <a:pt x="28" y="0"/>
                    <a:pt x="1" y="32"/>
                    <a:pt x="9" y="60"/>
                  </a:cubicBezTo>
                  <a:cubicBezTo>
                    <a:pt x="13" y="68"/>
                    <a:pt x="17" y="75"/>
                    <a:pt x="17" y="84"/>
                  </a:cubicBezTo>
                  <a:cubicBezTo>
                    <a:pt x="24" y="99"/>
                    <a:pt x="40" y="115"/>
                    <a:pt x="56" y="115"/>
                  </a:cubicBezTo>
                  <a:cubicBezTo>
                    <a:pt x="75" y="115"/>
                    <a:pt x="92" y="103"/>
                    <a:pt x="95" y="84"/>
                  </a:cubicBezTo>
                  <a:cubicBezTo>
                    <a:pt x="99" y="75"/>
                    <a:pt x="104" y="68"/>
                    <a:pt x="104" y="60"/>
                  </a:cubicBezTo>
                  <a:cubicBezTo>
                    <a:pt x="111" y="32"/>
                    <a:pt x="88" y="0"/>
                    <a:pt x="56"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7"/>
            <p:cNvSpPr/>
            <p:nvPr/>
          </p:nvSpPr>
          <p:spPr>
            <a:xfrm>
              <a:off x="8171282" y="3952013"/>
              <a:ext cx="9585" cy="6718"/>
            </a:xfrm>
            <a:custGeom>
              <a:avLst/>
              <a:gdLst/>
              <a:ahLst/>
              <a:cxnLst/>
              <a:rect l="l" t="t" r="r" b="b"/>
              <a:pathLst>
                <a:path w="234" h="164" extrusionOk="0">
                  <a:moveTo>
                    <a:pt x="198" y="1"/>
                  </a:moveTo>
                  <a:cubicBezTo>
                    <a:pt x="194" y="1"/>
                    <a:pt x="189" y="2"/>
                    <a:pt x="185" y="5"/>
                  </a:cubicBezTo>
                  <a:cubicBezTo>
                    <a:pt x="162" y="21"/>
                    <a:pt x="142" y="37"/>
                    <a:pt x="118" y="53"/>
                  </a:cubicBezTo>
                  <a:cubicBezTo>
                    <a:pt x="99" y="73"/>
                    <a:pt x="79" y="84"/>
                    <a:pt x="52" y="84"/>
                  </a:cubicBezTo>
                  <a:cubicBezTo>
                    <a:pt x="1" y="89"/>
                    <a:pt x="4" y="164"/>
                    <a:pt x="48" y="164"/>
                  </a:cubicBezTo>
                  <a:cubicBezTo>
                    <a:pt x="49" y="164"/>
                    <a:pt x="51" y="164"/>
                    <a:pt x="52" y="164"/>
                  </a:cubicBezTo>
                  <a:cubicBezTo>
                    <a:pt x="130" y="155"/>
                    <a:pt x="178" y="104"/>
                    <a:pt x="221" y="41"/>
                  </a:cubicBezTo>
                  <a:cubicBezTo>
                    <a:pt x="233" y="23"/>
                    <a:pt x="216" y="1"/>
                    <a:pt x="198"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7"/>
            <p:cNvSpPr/>
            <p:nvPr/>
          </p:nvSpPr>
          <p:spPr>
            <a:xfrm>
              <a:off x="8199546" y="3925428"/>
              <a:ext cx="5694" cy="4260"/>
            </a:xfrm>
            <a:custGeom>
              <a:avLst/>
              <a:gdLst/>
              <a:ahLst/>
              <a:cxnLst/>
              <a:rect l="l" t="t" r="r" b="b"/>
              <a:pathLst>
                <a:path w="139" h="104" extrusionOk="0">
                  <a:moveTo>
                    <a:pt x="98" y="1"/>
                  </a:moveTo>
                  <a:cubicBezTo>
                    <a:pt x="92" y="1"/>
                    <a:pt x="86" y="2"/>
                    <a:pt x="80" y="4"/>
                  </a:cubicBezTo>
                  <a:cubicBezTo>
                    <a:pt x="52" y="7"/>
                    <a:pt x="28" y="23"/>
                    <a:pt x="12" y="51"/>
                  </a:cubicBezTo>
                  <a:cubicBezTo>
                    <a:pt x="1" y="66"/>
                    <a:pt x="9" y="86"/>
                    <a:pt x="20" y="98"/>
                  </a:cubicBezTo>
                  <a:cubicBezTo>
                    <a:pt x="27" y="102"/>
                    <a:pt x="35" y="104"/>
                    <a:pt x="42" y="104"/>
                  </a:cubicBezTo>
                  <a:cubicBezTo>
                    <a:pt x="52" y="104"/>
                    <a:pt x="61" y="101"/>
                    <a:pt x="67" y="94"/>
                  </a:cubicBezTo>
                  <a:lnTo>
                    <a:pt x="72" y="90"/>
                  </a:lnTo>
                  <a:cubicBezTo>
                    <a:pt x="76" y="90"/>
                    <a:pt x="76" y="86"/>
                    <a:pt x="76" y="86"/>
                  </a:cubicBezTo>
                  <a:lnTo>
                    <a:pt x="91" y="86"/>
                  </a:lnTo>
                  <a:cubicBezTo>
                    <a:pt x="93" y="86"/>
                    <a:pt x="95" y="86"/>
                    <a:pt x="96" y="86"/>
                  </a:cubicBezTo>
                  <a:cubicBezTo>
                    <a:pt x="122" y="86"/>
                    <a:pt x="138" y="61"/>
                    <a:pt x="135" y="39"/>
                  </a:cubicBezTo>
                  <a:cubicBezTo>
                    <a:pt x="135" y="27"/>
                    <a:pt x="127" y="15"/>
                    <a:pt x="119" y="7"/>
                  </a:cubicBezTo>
                  <a:cubicBezTo>
                    <a:pt x="112" y="3"/>
                    <a:pt x="106" y="1"/>
                    <a:pt x="98"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7"/>
            <p:cNvSpPr/>
            <p:nvPr/>
          </p:nvSpPr>
          <p:spPr>
            <a:xfrm>
              <a:off x="8196146" y="4020132"/>
              <a:ext cx="3932" cy="3605"/>
            </a:xfrm>
            <a:custGeom>
              <a:avLst/>
              <a:gdLst/>
              <a:ahLst/>
              <a:cxnLst/>
              <a:rect l="l" t="t" r="r" b="b"/>
              <a:pathLst>
                <a:path w="96" h="88" extrusionOk="0">
                  <a:moveTo>
                    <a:pt x="54" y="1"/>
                  </a:moveTo>
                  <a:cubicBezTo>
                    <a:pt x="42" y="1"/>
                    <a:pt x="30" y="5"/>
                    <a:pt x="21" y="12"/>
                  </a:cubicBezTo>
                  <a:cubicBezTo>
                    <a:pt x="17" y="16"/>
                    <a:pt x="13" y="20"/>
                    <a:pt x="8" y="24"/>
                  </a:cubicBezTo>
                  <a:cubicBezTo>
                    <a:pt x="1" y="36"/>
                    <a:pt x="1" y="51"/>
                    <a:pt x="8" y="63"/>
                  </a:cubicBezTo>
                  <a:cubicBezTo>
                    <a:pt x="13" y="67"/>
                    <a:pt x="17" y="71"/>
                    <a:pt x="21" y="75"/>
                  </a:cubicBezTo>
                  <a:cubicBezTo>
                    <a:pt x="31" y="83"/>
                    <a:pt x="41" y="87"/>
                    <a:pt x="52" y="87"/>
                  </a:cubicBezTo>
                  <a:cubicBezTo>
                    <a:pt x="58" y="87"/>
                    <a:pt x="65" y="86"/>
                    <a:pt x="72" y="83"/>
                  </a:cubicBezTo>
                  <a:cubicBezTo>
                    <a:pt x="84" y="79"/>
                    <a:pt x="95" y="60"/>
                    <a:pt x="95" y="43"/>
                  </a:cubicBezTo>
                  <a:cubicBezTo>
                    <a:pt x="95" y="27"/>
                    <a:pt x="88" y="16"/>
                    <a:pt x="75" y="7"/>
                  </a:cubicBezTo>
                  <a:cubicBezTo>
                    <a:pt x="69" y="3"/>
                    <a:pt x="62" y="1"/>
                    <a:pt x="54"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7"/>
            <p:cNvSpPr/>
            <p:nvPr/>
          </p:nvSpPr>
          <p:spPr>
            <a:xfrm>
              <a:off x="8174150" y="4006041"/>
              <a:ext cx="65991" cy="6595"/>
            </a:xfrm>
            <a:custGeom>
              <a:avLst/>
              <a:gdLst/>
              <a:ahLst/>
              <a:cxnLst/>
              <a:rect l="l" t="t" r="r" b="b"/>
              <a:pathLst>
                <a:path w="1611" h="161" extrusionOk="0">
                  <a:moveTo>
                    <a:pt x="54" y="1"/>
                  </a:moveTo>
                  <a:cubicBezTo>
                    <a:pt x="46" y="1"/>
                    <a:pt x="37" y="1"/>
                    <a:pt x="29" y="1"/>
                  </a:cubicBezTo>
                  <a:cubicBezTo>
                    <a:pt x="5" y="1"/>
                    <a:pt x="1" y="40"/>
                    <a:pt x="24" y="44"/>
                  </a:cubicBezTo>
                  <a:cubicBezTo>
                    <a:pt x="297" y="80"/>
                    <a:pt x="538" y="154"/>
                    <a:pt x="814" y="154"/>
                  </a:cubicBezTo>
                  <a:cubicBezTo>
                    <a:pt x="849" y="154"/>
                    <a:pt x="1083" y="161"/>
                    <a:pt x="1283" y="161"/>
                  </a:cubicBezTo>
                  <a:cubicBezTo>
                    <a:pt x="1440" y="161"/>
                    <a:pt x="1576" y="157"/>
                    <a:pt x="1580" y="143"/>
                  </a:cubicBezTo>
                  <a:cubicBezTo>
                    <a:pt x="1580" y="148"/>
                    <a:pt x="1584" y="151"/>
                    <a:pt x="1589" y="151"/>
                  </a:cubicBezTo>
                  <a:cubicBezTo>
                    <a:pt x="1591" y="151"/>
                    <a:pt x="1594" y="150"/>
                    <a:pt x="1596" y="147"/>
                  </a:cubicBezTo>
                  <a:cubicBezTo>
                    <a:pt x="1599" y="143"/>
                    <a:pt x="1603" y="135"/>
                    <a:pt x="1607" y="131"/>
                  </a:cubicBezTo>
                  <a:cubicBezTo>
                    <a:pt x="1611" y="123"/>
                    <a:pt x="1607" y="115"/>
                    <a:pt x="1603" y="115"/>
                  </a:cubicBezTo>
                  <a:cubicBezTo>
                    <a:pt x="1516" y="84"/>
                    <a:pt x="1414" y="75"/>
                    <a:pt x="1311" y="75"/>
                  </a:cubicBezTo>
                  <a:cubicBezTo>
                    <a:pt x="1186" y="75"/>
                    <a:pt x="1058" y="87"/>
                    <a:pt x="945" y="87"/>
                  </a:cubicBezTo>
                  <a:cubicBezTo>
                    <a:pt x="937" y="87"/>
                    <a:pt x="929" y="87"/>
                    <a:pt x="920" y="87"/>
                  </a:cubicBezTo>
                  <a:cubicBezTo>
                    <a:pt x="629" y="80"/>
                    <a:pt x="344" y="1"/>
                    <a:pt x="54"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7"/>
            <p:cNvSpPr/>
            <p:nvPr/>
          </p:nvSpPr>
          <p:spPr>
            <a:xfrm>
              <a:off x="8220437" y="3989370"/>
              <a:ext cx="9995" cy="2499"/>
            </a:xfrm>
            <a:custGeom>
              <a:avLst/>
              <a:gdLst/>
              <a:ahLst/>
              <a:cxnLst/>
              <a:rect l="l" t="t" r="r" b="b"/>
              <a:pathLst>
                <a:path w="244" h="61" extrusionOk="0">
                  <a:moveTo>
                    <a:pt x="20" y="0"/>
                  </a:moveTo>
                  <a:cubicBezTo>
                    <a:pt x="3" y="0"/>
                    <a:pt x="1" y="25"/>
                    <a:pt x="16" y="29"/>
                  </a:cubicBezTo>
                  <a:cubicBezTo>
                    <a:pt x="83" y="53"/>
                    <a:pt x="145" y="60"/>
                    <a:pt x="213" y="60"/>
                  </a:cubicBezTo>
                  <a:cubicBezTo>
                    <a:pt x="214" y="61"/>
                    <a:pt x="215" y="61"/>
                    <a:pt x="216" y="61"/>
                  </a:cubicBezTo>
                  <a:cubicBezTo>
                    <a:pt x="244" y="61"/>
                    <a:pt x="243" y="17"/>
                    <a:pt x="213" y="17"/>
                  </a:cubicBezTo>
                  <a:cubicBezTo>
                    <a:pt x="198" y="18"/>
                    <a:pt x="183" y="18"/>
                    <a:pt x="168" y="18"/>
                  </a:cubicBezTo>
                  <a:cubicBezTo>
                    <a:pt x="120" y="18"/>
                    <a:pt x="72" y="13"/>
                    <a:pt x="23" y="1"/>
                  </a:cubicBezTo>
                  <a:cubicBezTo>
                    <a:pt x="22" y="1"/>
                    <a:pt x="21" y="0"/>
                    <a:pt x="20"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7"/>
            <p:cNvSpPr/>
            <p:nvPr/>
          </p:nvSpPr>
          <p:spPr>
            <a:xfrm>
              <a:off x="8211220" y="3923135"/>
              <a:ext cx="3236" cy="164"/>
            </a:xfrm>
            <a:custGeom>
              <a:avLst/>
              <a:gdLst/>
              <a:ahLst/>
              <a:cxnLst/>
              <a:rect l="l" t="t" r="r" b="b"/>
              <a:pathLst>
                <a:path w="79" h="4" extrusionOk="0">
                  <a:moveTo>
                    <a:pt x="0" y="0"/>
                  </a:moveTo>
                  <a:lnTo>
                    <a:pt x="0" y="4"/>
                  </a:lnTo>
                  <a:lnTo>
                    <a:pt x="75" y="4"/>
                  </a:lnTo>
                  <a:cubicBezTo>
                    <a:pt x="79" y="4"/>
                    <a:pt x="79" y="0"/>
                    <a:pt x="75"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7"/>
            <p:cNvSpPr/>
            <p:nvPr/>
          </p:nvSpPr>
          <p:spPr>
            <a:xfrm>
              <a:off x="8183694" y="4072482"/>
              <a:ext cx="18474" cy="3973"/>
            </a:xfrm>
            <a:custGeom>
              <a:avLst/>
              <a:gdLst/>
              <a:ahLst/>
              <a:cxnLst/>
              <a:rect l="l" t="t" r="r" b="b"/>
              <a:pathLst>
                <a:path w="451" h="97" extrusionOk="0">
                  <a:moveTo>
                    <a:pt x="40" y="1"/>
                  </a:moveTo>
                  <a:cubicBezTo>
                    <a:pt x="13" y="4"/>
                    <a:pt x="1" y="40"/>
                    <a:pt x="24" y="56"/>
                  </a:cubicBezTo>
                  <a:cubicBezTo>
                    <a:pt x="84" y="89"/>
                    <a:pt x="159" y="96"/>
                    <a:pt x="235" y="96"/>
                  </a:cubicBezTo>
                  <a:cubicBezTo>
                    <a:pt x="295" y="96"/>
                    <a:pt x="355" y="92"/>
                    <a:pt x="407" y="92"/>
                  </a:cubicBezTo>
                  <a:cubicBezTo>
                    <a:pt x="451" y="92"/>
                    <a:pt x="451" y="20"/>
                    <a:pt x="407" y="20"/>
                  </a:cubicBezTo>
                  <a:lnTo>
                    <a:pt x="222" y="20"/>
                  </a:lnTo>
                  <a:cubicBezTo>
                    <a:pt x="163" y="17"/>
                    <a:pt x="99" y="1"/>
                    <a:pt x="40"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7"/>
            <p:cNvSpPr/>
            <p:nvPr/>
          </p:nvSpPr>
          <p:spPr>
            <a:xfrm>
              <a:off x="8165670" y="4118523"/>
              <a:ext cx="20235" cy="4629"/>
            </a:xfrm>
            <a:custGeom>
              <a:avLst/>
              <a:gdLst/>
              <a:ahLst/>
              <a:cxnLst/>
              <a:rect l="l" t="t" r="r" b="b"/>
              <a:pathLst>
                <a:path w="494" h="113" extrusionOk="0">
                  <a:moveTo>
                    <a:pt x="457" y="1"/>
                  </a:moveTo>
                  <a:cubicBezTo>
                    <a:pt x="454" y="1"/>
                    <a:pt x="452" y="1"/>
                    <a:pt x="449" y="2"/>
                  </a:cubicBezTo>
                  <a:cubicBezTo>
                    <a:pt x="302" y="25"/>
                    <a:pt x="156" y="49"/>
                    <a:pt x="14" y="88"/>
                  </a:cubicBezTo>
                  <a:cubicBezTo>
                    <a:pt x="0" y="92"/>
                    <a:pt x="6" y="112"/>
                    <a:pt x="19" y="112"/>
                  </a:cubicBezTo>
                  <a:cubicBezTo>
                    <a:pt x="21" y="112"/>
                    <a:pt x="22" y="112"/>
                    <a:pt x="23" y="112"/>
                  </a:cubicBezTo>
                  <a:cubicBezTo>
                    <a:pt x="165" y="80"/>
                    <a:pt x="311" y="68"/>
                    <a:pt x="457" y="53"/>
                  </a:cubicBezTo>
                  <a:cubicBezTo>
                    <a:pt x="494" y="49"/>
                    <a:pt x="489" y="1"/>
                    <a:pt x="457"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7"/>
            <p:cNvSpPr/>
            <p:nvPr/>
          </p:nvSpPr>
          <p:spPr>
            <a:xfrm>
              <a:off x="7787343" y="3085627"/>
              <a:ext cx="127721" cy="140870"/>
            </a:xfrm>
            <a:custGeom>
              <a:avLst/>
              <a:gdLst/>
              <a:ahLst/>
              <a:cxnLst/>
              <a:rect l="l" t="t" r="r" b="b"/>
              <a:pathLst>
                <a:path w="3118" h="3439" extrusionOk="0">
                  <a:moveTo>
                    <a:pt x="2689" y="0"/>
                  </a:moveTo>
                  <a:cubicBezTo>
                    <a:pt x="2671" y="0"/>
                    <a:pt x="2653" y="15"/>
                    <a:pt x="2660" y="39"/>
                  </a:cubicBezTo>
                  <a:cubicBezTo>
                    <a:pt x="2940" y="978"/>
                    <a:pt x="2842" y="1898"/>
                    <a:pt x="1961" y="2454"/>
                  </a:cubicBezTo>
                  <a:cubicBezTo>
                    <a:pt x="1685" y="2628"/>
                    <a:pt x="1425" y="2750"/>
                    <a:pt x="1097" y="2782"/>
                  </a:cubicBezTo>
                  <a:cubicBezTo>
                    <a:pt x="782" y="2812"/>
                    <a:pt x="438" y="2927"/>
                    <a:pt x="125" y="2927"/>
                  </a:cubicBezTo>
                  <a:cubicBezTo>
                    <a:pt x="120" y="2927"/>
                    <a:pt x="115" y="2927"/>
                    <a:pt x="110" y="2927"/>
                  </a:cubicBezTo>
                  <a:cubicBezTo>
                    <a:pt x="28" y="2927"/>
                    <a:pt x="0" y="3026"/>
                    <a:pt x="48" y="3082"/>
                  </a:cubicBezTo>
                  <a:cubicBezTo>
                    <a:pt x="279" y="3356"/>
                    <a:pt x="586" y="3438"/>
                    <a:pt x="925" y="3438"/>
                  </a:cubicBezTo>
                  <a:cubicBezTo>
                    <a:pt x="995" y="3438"/>
                    <a:pt x="1068" y="3435"/>
                    <a:pt x="1141" y="3428"/>
                  </a:cubicBezTo>
                  <a:cubicBezTo>
                    <a:pt x="1649" y="3390"/>
                    <a:pt x="1899" y="3192"/>
                    <a:pt x="2258" y="2836"/>
                  </a:cubicBezTo>
                  <a:cubicBezTo>
                    <a:pt x="3035" y="2067"/>
                    <a:pt x="3118" y="1006"/>
                    <a:pt x="2719" y="23"/>
                  </a:cubicBezTo>
                  <a:cubicBezTo>
                    <a:pt x="2714" y="7"/>
                    <a:pt x="2702" y="0"/>
                    <a:pt x="2689" y="0"/>
                  </a:cubicBezTo>
                  <a:close/>
                </a:path>
              </a:pathLst>
            </a:custGeom>
            <a:solidFill>
              <a:srgbClr val="9011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557;p30">
            <a:extLst>
              <a:ext uri="{FF2B5EF4-FFF2-40B4-BE49-F238E27FC236}">
                <a16:creationId xmlns:a16="http://schemas.microsoft.com/office/drawing/2014/main" id="{230BA7C2-BB3C-9EBD-9A13-6216C5F3EA56}"/>
              </a:ext>
            </a:extLst>
          </p:cNvPr>
          <p:cNvGrpSpPr/>
          <p:nvPr/>
        </p:nvGrpSpPr>
        <p:grpSpPr>
          <a:xfrm>
            <a:off x="372160" y="-3011073"/>
            <a:ext cx="8510400" cy="1625025"/>
            <a:chOff x="314000" y="2020325"/>
            <a:chExt cx="8510400" cy="1625025"/>
          </a:xfrm>
        </p:grpSpPr>
        <p:sp>
          <p:nvSpPr>
            <p:cNvPr id="41" name="Google Shape;558;p30">
              <a:extLst>
                <a:ext uri="{FF2B5EF4-FFF2-40B4-BE49-F238E27FC236}">
                  <a16:creationId xmlns:a16="http://schemas.microsoft.com/office/drawing/2014/main" id="{AA1AA645-F3AB-B2FF-8B4F-6DF89BC4FF1B}"/>
                </a:ext>
              </a:extLst>
            </p:cNvPr>
            <p:cNvSpPr/>
            <p:nvPr/>
          </p:nvSpPr>
          <p:spPr>
            <a:xfrm>
              <a:off x="314000" y="2542250"/>
              <a:ext cx="8510400" cy="1103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559;p30">
              <a:extLst>
                <a:ext uri="{FF2B5EF4-FFF2-40B4-BE49-F238E27FC236}">
                  <a16:creationId xmlns:a16="http://schemas.microsoft.com/office/drawing/2014/main" id="{28366A3B-885C-B151-6E19-0F90BA0C56C0}"/>
                </a:ext>
              </a:extLst>
            </p:cNvPr>
            <p:cNvGrpSpPr/>
            <p:nvPr/>
          </p:nvGrpSpPr>
          <p:grpSpPr>
            <a:xfrm>
              <a:off x="3524825" y="2020325"/>
              <a:ext cx="2076362" cy="641924"/>
              <a:chOff x="3527575" y="0"/>
              <a:chExt cx="2076362" cy="641924"/>
            </a:xfrm>
          </p:grpSpPr>
          <p:sp>
            <p:nvSpPr>
              <p:cNvPr id="43" name="Google Shape;560;p30">
                <a:extLst>
                  <a:ext uri="{FF2B5EF4-FFF2-40B4-BE49-F238E27FC236}">
                    <a16:creationId xmlns:a16="http://schemas.microsoft.com/office/drawing/2014/main" id="{0ED771BE-6EA0-1983-683D-BA9BEAE1E922}"/>
                  </a:ext>
                </a:extLst>
              </p:cNvPr>
              <p:cNvSpPr/>
              <p:nvPr/>
            </p:nvSpPr>
            <p:spPr>
              <a:xfrm>
                <a:off x="352757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 name="Google Shape;561;p30">
                <a:extLst>
                  <a:ext uri="{FF2B5EF4-FFF2-40B4-BE49-F238E27FC236}">
                    <a16:creationId xmlns:a16="http://schemas.microsoft.com/office/drawing/2014/main" id="{DEA1F497-32B2-1236-4BAE-008BBF9F41D3}"/>
                  </a:ext>
                </a:extLst>
              </p:cNvPr>
              <p:cNvSpPr/>
              <p:nvPr/>
            </p:nvSpPr>
            <p:spPr>
              <a:xfrm>
                <a:off x="3547295"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45" name="Google Shape;562;p30">
                <a:extLst>
                  <a:ext uri="{FF2B5EF4-FFF2-40B4-BE49-F238E27FC236}">
                    <a16:creationId xmlns:a16="http://schemas.microsoft.com/office/drawing/2014/main" id="{BD8CDC31-B11F-58F1-220E-AC4E8E42E8CB}"/>
                  </a:ext>
                </a:extLst>
              </p:cNvPr>
              <p:cNvGrpSpPr/>
              <p:nvPr/>
            </p:nvGrpSpPr>
            <p:grpSpPr>
              <a:xfrm>
                <a:off x="5557050" y="0"/>
                <a:ext cx="46887" cy="641924"/>
                <a:chOff x="2783050" y="0"/>
                <a:chExt cx="46887" cy="641924"/>
              </a:xfrm>
            </p:grpSpPr>
            <p:sp>
              <p:nvSpPr>
                <p:cNvPr id="46" name="Google Shape;563;p30">
                  <a:extLst>
                    <a:ext uri="{FF2B5EF4-FFF2-40B4-BE49-F238E27FC236}">
                      <a16:creationId xmlns:a16="http://schemas.microsoft.com/office/drawing/2014/main" id="{961CB5AA-73F0-E5B9-D375-EF02C3F94351}"/>
                    </a:ext>
                  </a:extLst>
                </p:cNvPr>
                <p:cNvSpPr/>
                <p:nvPr/>
              </p:nvSpPr>
              <p:spPr>
                <a:xfrm>
                  <a:off x="2783050"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7" name="Google Shape;564;p30">
                  <a:extLst>
                    <a:ext uri="{FF2B5EF4-FFF2-40B4-BE49-F238E27FC236}">
                      <a16:creationId xmlns:a16="http://schemas.microsoft.com/office/drawing/2014/main" id="{DAA32E37-9918-BCA1-35F0-190EF5486E7C}"/>
                    </a:ext>
                  </a:extLst>
                </p:cNvPr>
                <p:cNvSpPr/>
                <p:nvPr/>
              </p:nvSpPr>
              <p:spPr>
                <a:xfrm>
                  <a:off x="2802770"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grpSp>
      <p:grpSp>
        <p:nvGrpSpPr>
          <p:cNvPr id="48" name="Google Shape;565;p30">
            <a:extLst>
              <a:ext uri="{FF2B5EF4-FFF2-40B4-BE49-F238E27FC236}">
                <a16:creationId xmlns:a16="http://schemas.microsoft.com/office/drawing/2014/main" id="{32F52279-8CE9-0855-EB15-11523F80A124}"/>
              </a:ext>
            </a:extLst>
          </p:cNvPr>
          <p:cNvGrpSpPr/>
          <p:nvPr/>
        </p:nvGrpSpPr>
        <p:grpSpPr>
          <a:xfrm>
            <a:off x="3349560" y="-5031398"/>
            <a:ext cx="2555700" cy="2301750"/>
            <a:chOff x="3294150" y="0"/>
            <a:chExt cx="2555700" cy="2301750"/>
          </a:xfrm>
        </p:grpSpPr>
        <p:sp>
          <p:nvSpPr>
            <p:cNvPr id="49" name="Google Shape;566;p30">
              <a:extLst>
                <a:ext uri="{FF2B5EF4-FFF2-40B4-BE49-F238E27FC236}">
                  <a16:creationId xmlns:a16="http://schemas.microsoft.com/office/drawing/2014/main" id="{CD224BB4-6A9B-E927-8B2F-074336E99CEB}"/>
                </a:ext>
              </a:extLst>
            </p:cNvPr>
            <p:cNvSpPr/>
            <p:nvPr/>
          </p:nvSpPr>
          <p:spPr>
            <a:xfrm>
              <a:off x="3294150" y="363150"/>
              <a:ext cx="2555700" cy="1938600"/>
            </a:xfrm>
            <a:prstGeom prst="rect">
              <a:avLst/>
            </a:prstGeom>
            <a:solidFill>
              <a:srgbClr val="FCD06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0" name="Google Shape;567;p30">
              <a:extLst>
                <a:ext uri="{FF2B5EF4-FFF2-40B4-BE49-F238E27FC236}">
                  <a16:creationId xmlns:a16="http://schemas.microsoft.com/office/drawing/2014/main" id="{084B3358-7C19-29F3-D130-D3A98032CEF7}"/>
                </a:ext>
              </a:extLst>
            </p:cNvPr>
            <p:cNvSpPr/>
            <p:nvPr/>
          </p:nvSpPr>
          <p:spPr>
            <a:xfrm>
              <a:off x="352757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1" name="Google Shape;568;p30">
              <a:extLst>
                <a:ext uri="{FF2B5EF4-FFF2-40B4-BE49-F238E27FC236}">
                  <a16:creationId xmlns:a16="http://schemas.microsoft.com/office/drawing/2014/main" id="{5BA22B06-A974-2DEC-95BA-A43F48CEE00B}"/>
                </a:ext>
              </a:extLst>
            </p:cNvPr>
            <p:cNvSpPr/>
            <p:nvPr/>
          </p:nvSpPr>
          <p:spPr>
            <a:xfrm>
              <a:off x="3547295"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52" name="Google Shape;569;p30">
              <a:extLst>
                <a:ext uri="{FF2B5EF4-FFF2-40B4-BE49-F238E27FC236}">
                  <a16:creationId xmlns:a16="http://schemas.microsoft.com/office/drawing/2014/main" id="{9E9FBA60-407E-ED6D-AC74-A1E1628898B0}"/>
                </a:ext>
              </a:extLst>
            </p:cNvPr>
            <p:cNvGrpSpPr/>
            <p:nvPr/>
          </p:nvGrpSpPr>
          <p:grpSpPr>
            <a:xfrm>
              <a:off x="5557050" y="0"/>
              <a:ext cx="46887" cy="641924"/>
              <a:chOff x="2783050" y="0"/>
              <a:chExt cx="46887" cy="641924"/>
            </a:xfrm>
          </p:grpSpPr>
          <p:sp>
            <p:nvSpPr>
              <p:cNvPr id="53" name="Google Shape;570;p30">
                <a:extLst>
                  <a:ext uri="{FF2B5EF4-FFF2-40B4-BE49-F238E27FC236}">
                    <a16:creationId xmlns:a16="http://schemas.microsoft.com/office/drawing/2014/main" id="{3F102BEE-3F23-FA70-2A07-D6FCB7568263}"/>
                  </a:ext>
                </a:extLst>
              </p:cNvPr>
              <p:cNvSpPr/>
              <p:nvPr/>
            </p:nvSpPr>
            <p:spPr>
              <a:xfrm>
                <a:off x="2783050"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4" name="Google Shape;571;p30">
                <a:extLst>
                  <a:ext uri="{FF2B5EF4-FFF2-40B4-BE49-F238E27FC236}">
                    <a16:creationId xmlns:a16="http://schemas.microsoft.com/office/drawing/2014/main" id="{B507819D-F0DC-D1E2-D588-7BC02BAA2CD6}"/>
                  </a:ext>
                </a:extLst>
              </p:cNvPr>
              <p:cNvSpPr/>
              <p:nvPr/>
            </p:nvSpPr>
            <p:spPr>
              <a:xfrm>
                <a:off x="2802770"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sp>
        <p:nvSpPr>
          <p:cNvPr id="55" name="Google Shape;572;p30">
            <a:extLst>
              <a:ext uri="{FF2B5EF4-FFF2-40B4-BE49-F238E27FC236}">
                <a16:creationId xmlns:a16="http://schemas.microsoft.com/office/drawing/2014/main" id="{61A6A421-4950-6FA6-CD6B-642900C0152C}"/>
              </a:ext>
            </a:extLst>
          </p:cNvPr>
          <p:cNvSpPr/>
          <p:nvPr/>
        </p:nvSpPr>
        <p:spPr>
          <a:xfrm>
            <a:off x="4498810" y="-5031398"/>
            <a:ext cx="262800" cy="26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73;p30">
            <a:extLst>
              <a:ext uri="{FF2B5EF4-FFF2-40B4-BE49-F238E27FC236}">
                <a16:creationId xmlns:a16="http://schemas.microsoft.com/office/drawing/2014/main" id="{89DB45CF-A7D6-72E6-0D83-2158D521D480}"/>
              </a:ext>
            </a:extLst>
          </p:cNvPr>
          <p:cNvSpPr txBox="1">
            <a:spLocks/>
          </p:cNvSpPr>
          <p:nvPr/>
        </p:nvSpPr>
        <p:spPr>
          <a:xfrm>
            <a:off x="1736622" y="-2489148"/>
            <a:ext cx="5797500" cy="119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2400"/>
              <a:buFont typeface="Fjalla One"/>
              <a:buNone/>
              <a:defRPr sz="2400" b="0" i="0" u="none" strike="noStrike" cap="none">
                <a:solidFill>
                  <a:schemeClr val="lt1"/>
                </a:solidFill>
                <a:latin typeface="Fjalla One"/>
                <a:ea typeface="Fjalla One"/>
                <a:cs typeface="Fjalla One"/>
                <a:sym typeface="Fjalla One"/>
              </a:defRPr>
            </a:lvl1pPr>
            <a:lvl2pPr marR="0" lvl="1" algn="l" rtl="0">
              <a:lnSpc>
                <a:spcPct val="100000"/>
              </a:lnSpc>
              <a:spcBef>
                <a:spcPts val="0"/>
              </a:spcBef>
              <a:spcAft>
                <a:spcPts val="0"/>
              </a:spcAft>
              <a:buClr>
                <a:srgbClr val="F3F3F3"/>
              </a:buClr>
              <a:buSzPts val="2400"/>
              <a:buFont typeface="Fjalla One"/>
              <a:buNone/>
              <a:defRPr sz="2400" b="0" i="0" u="none" strike="noStrike" cap="none">
                <a:solidFill>
                  <a:srgbClr val="F3F3F3"/>
                </a:solidFill>
                <a:latin typeface="Fjalla One"/>
                <a:ea typeface="Fjalla One"/>
                <a:cs typeface="Fjalla One"/>
                <a:sym typeface="Fjalla One"/>
              </a:defRPr>
            </a:lvl2pPr>
            <a:lvl3pPr marR="0" lvl="2" algn="l" rtl="0">
              <a:lnSpc>
                <a:spcPct val="100000"/>
              </a:lnSpc>
              <a:spcBef>
                <a:spcPts val="0"/>
              </a:spcBef>
              <a:spcAft>
                <a:spcPts val="0"/>
              </a:spcAft>
              <a:buClr>
                <a:srgbClr val="F3F3F3"/>
              </a:buClr>
              <a:buSzPts val="2400"/>
              <a:buFont typeface="Fjalla One"/>
              <a:buNone/>
              <a:defRPr sz="2400" b="0" i="0" u="none" strike="noStrike" cap="none">
                <a:solidFill>
                  <a:srgbClr val="F3F3F3"/>
                </a:solidFill>
                <a:latin typeface="Fjalla One"/>
                <a:ea typeface="Fjalla One"/>
                <a:cs typeface="Fjalla One"/>
                <a:sym typeface="Fjalla One"/>
              </a:defRPr>
            </a:lvl3pPr>
            <a:lvl4pPr marR="0" lvl="3" algn="l" rtl="0">
              <a:lnSpc>
                <a:spcPct val="100000"/>
              </a:lnSpc>
              <a:spcBef>
                <a:spcPts val="0"/>
              </a:spcBef>
              <a:spcAft>
                <a:spcPts val="0"/>
              </a:spcAft>
              <a:buClr>
                <a:srgbClr val="F3F3F3"/>
              </a:buClr>
              <a:buSzPts val="2400"/>
              <a:buFont typeface="Fjalla One"/>
              <a:buNone/>
              <a:defRPr sz="2400" b="0" i="0" u="none" strike="noStrike" cap="none">
                <a:solidFill>
                  <a:srgbClr val="F3F3F3"/>
                </a:solidFill>
                <a:latin typeface="Fjalla One"/>
                <a:ea typeface="Fjalla One"/>
                <a:cs typeface="Fjalla One"/>
                <a:sym typeface="Fjalla One"/>
              </a:defRPr>
            </a:lvl4pPr>
            <a:lvl5pPr marR="0" lvl="4" algn="l" rtl="0">
              <a:lnSpc>
                <a:spcPct val="100000"/>
              </a:lnSpc>
              <a:spcBef>
                <a:spcPts val="0"/>
              </a:spcBef>
              <a:spcAft>
                <a:spcPts val="0"/>
              </a:spcAft>
              <a:buClr>
                <a:srgbClr val="F3F3F3"/>
              </a:buClr>
              <a:buSzPts val="2400"/>
              <a:buFont typeface="Fjalla One"/>
              <a:buNone/>
              <a:defRPr sz="2400" b="0" i="0" u="none" strike="noStrike" cap="none">
                <a:solidFill>
                  <a:srgbClr val="F3F3F3"/>
                </a:solidFill>
                <a:latin typeface="Fjalla One"/>
                <a:ea typeface="Fjalla One"/>
                <a:cs typeface="Fjalla One"/>
                <a:sym typeface="Fjalla One"/>
              </a:defRPr>
            </a:lvl5pPr>
            <a:lvl6pPr marR="0" lvl="5" algn="l" rtl="0">
              <a:lnSpc>
                <a:spcPct val="100000"/>
              </a:lnSpc>
              <a:spcBef>
                <a:spcPts val="0"/>
              </a:spcBef>
              <a:spcAft>
                <a:spcPts val="0"/>
              </a:spcAft>
              <a:buClr>
                <a:srgbClr val="F3F3F3"/>
              </a:buClr>
              <a:buSzPts val="2400"/>
              <a:buFont typeface="Fjalla One"/>
              <a:buNone/>
              <a:defRPr sz="2400" b="0" i="0" u="none" strike="noStrike" cap="none">
                <a:solidFill>
                  <a:srgbClr val="F3F3F3"/>
                </a:solidFill>
                <a:latin typeface="Fjalla One"/>
                <a:ea typeface="Fjalla One"/>
                <a:cs typeface="Fjalla One"/>
                <a:sym typeface="Fjalla One"/>
              </a:defRPr>
            </a:lvl6pPr>
            <a:lvl7pPr marR="0" lvl="6" algn="l" rtl="0">
              <a:lnSpc>
                <a:spcPct val="100000"/>
              </a:lnSpc>
              <a:spcBef>
                <a:spcPts val="0"/>
              </a:spcBef>
              <a:spcAft>
                <a:spcPts val="0"/>
              </a:spcAft>
              <a:buClr>
                <a:srgbClr val="F3F3F3"/>
              </a:buClr>
              <a:buSzPts val="2400"/>
              <a:buFont typeface="Fjalla One"/>
              <a:buNone/>
              <a:defRPr sz="2400" b="0" i="0" u="none" strike="noStrike" cap="none">
                <a:solidFill>
                  <a:srgbClr val="F3F3F3"/>
                </a:solidFill>
                <a:latin typeface="Fjalla One"/>
                <a:ea typeface="Fjalla One"/>
                <a:cs typeface="Fjalla One"/>
                <a:sym typeface="Fjalla One"/>
              </a:defRPr>
            </a:lvl7pPr>
            <a:lvl8pPr marR="0" lvl="7" algn="l" rtl="0">
              <a:lnSpc>
                <a:spcPct val="100000"/>
              </a:lnSpc>
              <a:spcBef>
                <a:spcPts val="0"/>
              </a:spcBef>
              <a:spcAft>
                <a:spcPts val="0"/>
              </a:spcAft>
              <a:buClr>
                <a:srgbClr val="F3F3F3"/>
              </a:buClr>
              <a:buSzPts val="2400"/>
              <a:buFont typeface="Fjalla One"/>
              <a:buNone/>
              <a:defRPr sz="2400" b="0" i="0" u="none" strike="noStrike" cap="none">
                <a:solidFill>
                  <a:srgbClr val="F3F3F3"/>
                </a:solidFill>
                <a:latin typeface="Fjalla One"/>
                <a:ea typeface="Fjalla One"/>
                <a:cs typeface="Fjalla One"/>
                <a:sym typeface="Fjalla One"/>
              </a:defRPr>
            </a:lvl8pPr>
            <a:lvl9pPr marR="0" lvl="8" algn="l" rtl="0">
              <a:lnSpc>
                <a:spcPct val="100000"/>
              </a:lnSpc>
              <a:spcBef>
                <a:spcPts val="0"/>
              </a:spcBef>
              <a:spcAft>
                <a:spcPts val="0"/>
              </a:spcAft>
              <a:buClr>
                <a:srgbClr val="F3F3F3"/>
              </a:buClr>
              <a:buSzPts val="2400"/>
              <a:buFont typeface="Fjalla One"/>
              <a:buNone/>
              <a:defRPr sz="2400" b="0" i="0" u="none" strike="noStrike" cap="none">
                <a:solidFill>
                  <a:srgbClr val="F3F3F3"/>
                </a:solidFill>
                <a:latin typeface="Fjalla One"/>
                <a:ea typeface="Fjalla One"/>
                <a:cs typeface="Fjalla One"/>
                <a:sym typeface="Fjalla One"/>
              </a:defRPr>
            </a:lvl9pPr>
          </a:lstStyle>
          <a:p>
            <a:r>
              <a:rPr lang="en-IN"/>
              <a:t>SQL QUERIES</a:t>
            </a:r>
          </a:p>
        </p:txBody>
      </p:sp>
      <p:sp>
        <p:nvSpPr>
          <p:cNvPr id="57" name="Google Shape;574;p30">
            <a:extLst>
              <a:ext uri="{FF2B5EF4-FFF2-40B4-BE49-F238E27FC236}">
                <a16:creationId xmlns:a16="http://schemas.microsoft.com/office/drawing/2014/main" id="{1210EC03-8CA2-29DF-D6C5-261CBC9B3BA1}"/>
              </a:ext>
            </a:extLst>
          </p:cNvPr>
          <p:cNvSpPr txBox="1">
            <a:spLocks/>
          </p:cNvSpPr>
          <p:nvPr/>
        </p:nvSpPr>
        <p:spPr>
          <a:xfrm>
            <a:off x="1736622" y="-1291248"/>
            <a:ext cx="5797500" cy="399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t>CREATE TABLE TABLE_NAME ( … ) ;</a:t>
            </a:r>
          </a:p>
        </p:txBody>
      </p:sp>
      <p:sp>
        <p:nvSpPr>
          <p:cNvPr id="58" name="Google Shape;575;p30">
            <a:extLst>
              <a:ext uri="{FF2B5EF4-FFF2-40B4-BE49-F238E27FC236}">
                <a16:creationId xmlns:a16="http://schemas.microsoft.com/office/drawing/2014/main" id="{9C4F92B3-BB7E-C301-772C-D8EDCC70DE9E}"/>
              </a:ext>
            </a:extLst>
          </p:cNvPr>
          <p:cNvSpPr txBox="1">
            <a:spLocks/>
          </p:cNvSpPr>
          <p:nvPr/>
        </p:nvSpPr>
        <p:spPr>
          <a:xfrm>
            <a:off x="3841872" y="-4153873"/>
            <a:ext cx="1587000" cy="1050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a:t>04.</a:t>
            </a:r>
          </a:p>
        </p:txBody>
      </p:sp>
    </p:spTree>
    <p:extLst>
      <p:ext uri="{BB962C8B-B14F-4D97-AF65-F5344CB8AC3E}">
        <p14:creationId xmlns:p14="http://schemas.microsoft.com/office/powerpoint/2010/main" val="2017235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4"/>
        <p:cNvGrpSpPr/>
        <p:nvPr/>
      </p:nvGrpSpPr>
      <p:grpSpPr>
        <a:xfrm>
          <a:off x="0" y="0"/>
          <a:ext cx="0" cy="0"/>
          <a:chOff x="0" y="0"/>
          <a:chExt cx="0" cy="0"/>
        </a:xfrm>
      </p:grpSpPr>
      <p:grpSp>
        <p:nvGrpSpPr>
          <p:cNvPr id="985" name="Google Shape;985;p37"/>
          <p:cNvGrpSpPr/>
          <p:nvPr/>
        </p:nvGrpSpPr>
        <p:grpSpPr>
          <a:xfrm>
            <a:off x="2059785" y="1784555"/>
            <a:ext cx="6822775" cy="3072150"/>
            <a:chOff x="2001575" y="1865051"/>
            <a:chExt cx="6822775" cy="2991600"/>
          </a:xfrm>
        </p:grpSpPr>
        <p:sp>
          <p:nvSpPr>
            <p:cNvPr id="986" name="Google Shape;986;p37"/>
            <p:cNvSpPr/>
            <p:nvPr/>
          </p:nvSpPr>
          <p:spPr>
            <a:xfrm>
              <a:off x="2455650" y="1865051"/>
              <a:ext cx="6368700" cy="29916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7"/>
            <p:cNvSpPr/>
            <p:nvPr/>
          </p:nvSpPr>
          <p:spPr>
            <a:xfrm rot="-5400000">
              <a:off x="1976825" y="1889801"/>
              <a:ext cx="511200" cy="461700"/>
            </a:xfrm>
            <a:prstGeom prst="triangl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8" name="Google Shape;988;p37"/>
          <p:cNvSpPr txBox="1"/>
          <p:nvPr/>
        </p:nvSpPr>
        <p:spPr>
          <a:xfrm>
            <a:off x="2647722" y="2080258"/>
            <a:ext cx="5991362" cy="2670393"/>
          </a:xfrm>
          <a:prstGeom prst="rect">
            <a:avLst/>
          </a:prstGeom>
          <a:noFill/>
          <a:ln>
            <a:noFill/>
          </a:ln>
        </p:spPr>
        <p:txBody>
          <a:bodyPr spcFirstLastPara="1" wrap="square" lIns="91425" tIns="6350" rIns="0" bIns="0" anchor="ctr" anchorCtr="0">
            <a:noAutofit/>
          </a:bodyPr>
          <a:lstStyle/>
          <a:p>
            <a:pPr marL="0" marR="0" lvl="0" indent="0" algn="l" rtl="0">
              <a:lnSpc>
                <a:spcPct val="100000"/>
              </a:lnSpc>
              <a:spcBef>
                <a:spcPts val="0"/>
              </a:spcBef>
              <a:spcAft>
                <a:spcPts val="600"/>
              </a:spcAft>
              <a:buNone/>
            </a:pPr>
            <a:r>
              <a:rPr lang="en-US" sz="1600" dirty="0">
                <a:solidFill>
                  <a:srgbClr val="2A2929"/>
                </a:solidFill>
                <a:latin typeface="Barlow"/>
                <a:ea typeface="Barlow"/>
                <a:cs typeface="Barlow"/>
                <a:sym typeface="Barlow"/>
              </a:rPr>
              <a:t>CREATE TABLE CATEGORY (    </a:t>
            </a:r>
          </a:p>
          <a:p>
            <a:pPr lvl="1">
              <a:spcAft>
                <a:spcPts val="600"/>
              </a:spcAft>
            </a:pPr>
            <a:r>
              <a:rPr lang="en-US" sz="1600" dirty="0">
                <a:solidFill>
                  <a:srgbClr val="2A2929"/>
                </a:solidFill>
                <a:latin typeface="Barlow"/>
                <a:ea typeface="Barlow"/>
                <a:cs typeface="Barlow"/>
                <a:sym typeface="Barlow"/>
              </a:rPr>
              <a:t>    CATEGORY_ID VARCHAR(20) PRIMARY KEY,    </a:t>
            </a:r>
          </a:p>
          <a:p>
            <a:pPr lvl="1">
              <a:spcAft>
                <a:spcPts val="600"/>
              </a:spcAft>
            </a:pPr>
            <a:r>
              <a:rPr lang="en-US" sz="1600" dirty="0">
                <a:solidFill>
                  <a:srgbClr val="2A2929"/>
                </a:solidFill>
                <a:latin typeface="Barlow"/>
                <a:ea typeface="Barlow"/>
                <a:cs typeface="Barlow"/>
                <a:sym typeface="Barlow"/>
              </a:rPr>
              <a:t>    CATEGORY_NAME VARCHAR(20)</a:t>
            </a:r>
          </a:p>
          <a:p>
            <a:pPr marL="0" marR="0" lvl="0" indent="0" algn="l" rtl="0">
              <a:lnSpc>
                <a:spcPct val="100000"/>
              </a:lnSpc>
              <a:spcBef>
                <a:spcPts val="0"/>
              </a:spcBef>
              <a:spcAft>
                <a:spcPts val="600"/>
              </a:spcAft>
              <a:buNone/>
            </a:pPr>
            <a:r>
              <a:rPr lang="en-US" sz="1600" dirty="0">
                <a:solidFill>
                  <a:srgbClr val="2A2929"/>
                </a:solidFill>
                <a:latin typeface="Barlow"/>
                <a:ea typeface="Barlow"/>
                <a:cs typeface="Barlow"/>
                <a:sym typeface="Barlow"/>
              </a:rPr>
              <a:t>);</a:t>
            </a:r>
            <a:endParaRPr lang="en-IN" sz="1600" dirty="0">
              <a:solidFill>
                <a:srgbClr val="2A2929"/>
              </a:solidFill>
              <a:latin typeface="Barlow"/>
              <a:ea typeface="Barlow"/>
              <a:cs typeface="Barlow"/>
              <a:sym typeface="Barlow"/>
            </a:endParaRPr>
          </a:p>
        </p:txBody>
      </p:sp>
      <p:sp>
        <p:nvSpPr>
          <p:cNvPr id="990" name="Google Shape;990;p37"/>
          <p:cNvSpPr txBox="1">
            <a:spLocks noGrp="1"/>
          </p:cNvSpPr>
          <p:nvPr>
            <p:ph type="ctrTitle"/>
          </p:nvPr>
        </p:nvSpPr>
        <p:spPr>
          <a:xfrm>
            <a:off x="1374925" y="416354"/>
            <a:ext cx="63903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solidFill>
                  <a:srgbClr val="2A2929"/>
                </a:solidFill>
              </a:rPr>
              <a:t>CATEGORY</a:t>
            </a:r>
            <a:endParaRPr b="0">
              <a:solidFill>
                <a:srgbClr val="2A2929"/>
              </a:solidFill>
            </a:endParaRPr>
          </a:p>
        </p:txBody>
      </p:sp>
      <p:grpSp>
        <p:nvGrpSpPr>
          <p:cNvPr id="1002" name="Google Shape;1002;p37"/>
          <p:cNvGrpSpPr/>
          <p:nvPr/>
        </p:nvGrpSpPr>
        <p:grpSpPr>
          <a:xfrm>
            <a:off x="166463" y="1837275"/>
            <a:ext cx="1826182" cy="3019429"/>
            <a:chOff x="6589688" y="2066700"/>
            <a:chExt cx="1826182" cy="3019429"/>
          </a:xfrm>
        </p:grpSpPr>
        <p:sp>
          <p:nvSpPr>
            <p:cNvPr id="1003" name="Google Shape;1003;p37"/>
            <p:cNvSpPr/>
            <p:nvPr/>
          </p:nvSpPr>
          <p:spPr>
            <a:xfrm>
              <a:off x="6589688" y="4822085"/>
              <a:ext cx="1682084" cy="264044"/>
            </a:xfrm>
            <a:custGeom>
              <a:avLst/>
              <a:gdLst/>
              <a:ahLst/>
              <a:cxnLst/>
              <a:rect l="l" t="t" r="r" b="b"/>
              <a:pathLst>
                <a:path w="41064" h="6446" extrusionOk="0">
                  <a:moveTo>
                    <a:pt x="20534" y="1"/>
                  </a:moveTo>
                  <a:cubicBezTo>
                    <a:pt x="9191" y="1"/>
                    <a:pt x="0" y="1445"/>
                    <a:pt x="0" y="3225"/>
                  </a:cubicBezTo>
                  <a:cubicBezTo>
                    <a:pt x="0" y="5004"/>
                    <a:pt x="9191" y="6445"/>
                    <a:pt x="20534" y="6445"/>
                  </a:cubicBezTo>
                  <a:cubicBezTo>
                    <a:pt x="31872" y="6445"/>
                    <a:pt x="41063" y="5004"/>
                    <a:pt x="41063" y="3225"/>
                  </a:cubicBezTo>
                  <a:cubicBezTo>
                    <a:pt x="41063" y="1445"/>
                    <a:pt x="31872" y="1"/>
                    <a:pt x="20534" y="1"/>
                  </a:cubicBezTo>
                  <a:close/>
                </a:path>
              </a:pathLst>
            </a:custGeom>
            <a:solidFill>
              <a:srgbClr val="092329">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7"/>
            <p:cNvSpPr/>
            <p:nvPr/>
          </p:nvSpPr>
          <p:spPr>
            <a:xfrm>
              <a:off x="7811880" y="4006533"/>
              <a:ext cx="290752" cy="254623"/>
            </a:xfrm>
            <a:custGeom>
              <a:avLst/>
              <a:gdLst/>
              <a:ahLst/>
              <a:cxnLst/>
              <a:rect l="l" t="t" r="r" b="b"/>
              <a:pathLst>
                <a:path w="7098" h="6216" extrusionOk="0">
                  <a:moveTo>
                    <a:pt x="3635" y="0"/>
                  </a:moveTo>
                  <a:lnTo>
                    <a:pt x="3635" y="0"/>
                  </a:lnTo>
                  <a:cubicBezTo>
                    <a:pt x="2223" y="1350"/>
                    <a:pt x="1264" y="3170"/>
                    <a:pt x="944" y="5099"/>
                  </a:cubicBezTo>
                  <a:lnTo>
                    <a:pt x="1" y="5751"/>
                  </a:lnTo>
                  <a:cubicBezTo>
                    <a:pt x="446" y="6080"/>
                    <a:pt x="974" y="6216"/>
                    <a:pt x="1521" y="6216"/>
                  </a:cubicBezTo>
                  <a:cubicBezTo>
                    <a:pt x="2260" y="6216"/>
                    <a:pt x="3035" y="5969"/>
                    <a:pt x="3695" y="5620"/>
                  </a:cubicBezTo>
                  <a:cubicBezTo>
                    <a:pt x="4848" y="5013"/>
                    <a:pt x="5861" y="4128"/>
                    <a:pt x="7097" y="3718"/>
                  </a:cubicBezTo>
                  <a:cubicBezTo>
                    <a:pt x="6961" y="3707"/>
                    <a:pt x="6825" y="3702"/>
                    <a:pt x="6690" y="3702"/>
                  </a:cubicBezTo>
                  <a:cubicBezTo>
                    <a:pt x="5458" y="3702"/>
                    <a:pt x="4249" y="4132"/>
                    <a:pt x="3079" y="4551"/>
                  </a:cubicBezTo>
                  <a:cubicBezTo>
                    <a:pt x="3932" y="3718"/>
                    <a:pt x="4895" y="2996"/>
                    <a:pt x="5932" y="2408"/>
                  </a:cubicBezTo>
                  <a:lnTo>
                    <a:pt x="5932" y="2408"/>
                  </a:lnTo>
                  <a:cubicBezTo>
                    <a:pt x="4365" y="2747"/>
                    <a:pt x="3056" y="3781"/>
                    <a:pt x="1808" y="4787"/>
                  </a:cubicBezTo>
                  <a:cubicBezTo>
                    <a:pt x="3043" y="3541"/>
                    <a:pt x="4188" y="2203"/>
                    <a:pt x="5234" y="789"/>
                  </a:cubicBezTo>
                  <a:lnTo>
                    <a:pt x="5234" y="789"/>
                  </a:lnTo>
                  <a:cubicBezTo>
                    <a:pt x="3655" y="1623"/>
                    <a:pt x="2278" y="2838"/>
                    <a:pt x="1256" y="4302"/>
                  </a:cubicBezTo>
                  <a:cubicBezTo>
                    <a:pt x="1883" y="2783"/>
                    <a:pt x="2684" y="1339"/>
                    <a:pt x="36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7"/>
            <p:cNvSpPr/>
            <p:nvPr/>
          </p:nvSpPr>
          <p:spPr>
            <a:xfrm>
              <a:off x="7494586" y="3872342"/>
              <a:ext cx="364075" cy="454069"/>
            </a:xfrm>
            <a:custGeom>
              <a:avLst/>
              <a:gdLst/>
              <a:ahLst/>
              <a:cxnLst/>
              <a:rect l="l" t="t" r="r" b="b"/>
              <a:pathLst>
                <a:path w="8888" h="11085" extrusionOk="0">
                  <a:moveTo>
                    <a:pt x="4562" y="1"/>
                  </a:moveTo>
                  <a:cubicBezTo>
                    <a:pt x="3299" y="1"/>
                    <a:pt x="3876" y="2570"/>
                    <a:pt x="5174" y="4914"/>
                  </a:cubicBezTo>
                  <a:cubicBezTo>
                    <a:pt x="4365" y="4169"/>
                    <a:pt x="3687" y="3859"/>
                    <a:pt x="3347" y="3859"/>
                  </a:cubicBezTo>
                  <a:cubicBezTo>
                    <a:pt x="2838" y="3859"/>
                    <a:pt x="3085" y="4553"/>
                    <a:pt x="4783" y="5530"/>
                  </a:cubicBezTo>
                  <a:cubicBezTo>
                    <a:pt x="4407" y="5496"/>
                    <a:pt x="4065" y="5480"/>
                    <a:pt x="3756" y="5480"/>
                  </a:cubicBezTo>
                  <a:cubicBezTo>
                    <a:pt x="0" y="5480"/>
                    <a:pt x="1040" y="7794"/>
                    <a:pt x="2838" y="7827"/>
                  </a:cubicBezTo>
                  <a:cubicBezTo>
                    <a:pt x="1523" y="9155"/>
                    <a:pt x="1451" y="9540"/>
                    <a:pt x="1809" y="9540"/>
                  </a:cubicBezTo>
                  <a:cubicBezTo>
                    <a:pt x="2303" y="9540"/>
                    <a:pt x="3618" y="8807"/>
                    <a:pt x="3619" y="8806"/>
                  </a:cubicBezTo>
                  <a:lnTo>
                    <a:pt x="3619" y="8806"/>
                  </a:lnTo>
                  <a:cubicBezTo>
                    <a:pt x="3617" y="8807"/>
                    <a:pt x="5" y="10838"/>
                    <a:pt x="2119" y="11071"/>
                  </a:cubicBezTo>
                  <a:cubicBezTo>
                    <a:pt x="2202" y="11080"/>
                    <a:pt x="2285" y="11084"/>
                    <a:pt x="2369" y="11084"/>
                  </a:cubicBezTo>
                  <a:cubicBezTo>
                    <a:pt x="4425" y="11084"/>
                    <a:pt x="6709" y="8403"/>
                    <a:pt x="6709" y="8403"/>
                  </a:cubicBezTo>
                  <a:lnTo>
                    <a:pt x="8887" y="9315"/>
                  </a:lnTo>
                  <a:cubicBezTo>
                    <a:pt x="8887" y="9315"/>
                    <a:pt x="8433" y="1686"/>
                    <a:pt x="7851" y="1686"/>
                  </a:cubicBezTo>
                  <a:cubicBezTo>
                    <a:pt x="7844" y="1686"/>
                    <a:pt x="7837" y="1687"/>
                    <a:pt x="7829" y="1690"/>
                  </a:cubicBezTo>
                  <a:cubicBezTo>
                    <a:pt x="7270" y="1882"/>
                    <a:pt x="7562" y="5209"/>
                    <a:pt x="7590" y="5519"/>
                  </a:cubicBezTo>
                  <a:lnTo>
                    <a:pt x="7590" y="5519"/>
                  </a:lnTo>
                  <a:cubicBezTo>
                    <a:pt x="7557" y="5169"/>
                    <a:pt x="7111" y="949"/>
                    <a:pt x="5174" y="147"/>
                  </a:cubicBezTo>
                  <a:cubicBezTo>
                    <a:pt x="4935" y="47"/>
                    <a:pt x="4732" y="1"/>
                    <a:pt x="4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7"/>
            <p:cNvSpPr/>
            <p:nvPr/>
          </p:nvSpPr>
          <p:spPr>
            <a:xfrm>
              <a:off x="8082026" y="3749005"/>
              <a:ext cx="216364" cy="497162"/>
            </a:xfrm>
            <a:custGeom>
              <a:avLst/>
              <a:gdLst/>
              <a:ahLst/>
              <a:cxnLst/>
              <a:rect l="l" t="t" r="r" b="b"/>
              <a:pathLst>
                <a:path w="5282" h="12137" extrusionOk="0">
                  <a:moveTo>
                    <a:pt x="3530" y="0"/>
                  </a:moveTo>
                  <a:cubicBezTo>
                    <a:pt x="3262" y="0"/>
                    <a:pt x="2975" y="216"/>
                    <a:pt x="2699" y="604"/>
                  </a:cubicBezTo>
                  <a:cubicBezTo>
                    <a:pt x="1393" y="2451"/>
                    <a:pt x="0" y="12136"/>
                    <a:pt x="0" y="12136"/>
                  </a:cubicBezTo>
                  <a:lnTo>
                    <a:pt x="4187" y="11489"/>
                  </a:lnTo>
                  <a:cubicBezTo>
                    <a:pt x="5282" y="3052"/>
                    <a:pt x="4537" y="0"/>
                    <a:pt x="3530" y="0"/>
                  </a:cubicBezTo>
                  <a:close/>
                </a:path>
              </a:pathLst>
            </a:custGeom>
            <a:solidFill>
              <a:srgbClr val="DC8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7"/>
            <p:cNvSpPr/>
            <p:nvPr/>
          </p:nvSpPr>
          <p:spPr>
            <a:xfrm>
              <a:off x="8166244" y="3863453"/>
              <a:ext cx="88807" cy="29698"/>
            </a:xfrm>
            <a:custGeom>
              <a:avLst/>
              <a:gdLst/>
              <a:ahLst/>
              <a:cxnLst/>
              <a:rect l="l" t="t" r="r" b="b"/>
              <a:pathLst>
                <a:path w="2168" h="725" extrusionOk="0">
                  <a:moveTo>
                    <a:pt x="1073" y="1"/>
                  </a:moveTo>
                  <a:cubicBezTo>
                    <a:pt x="418" y="1"/>
                    <a:pt x="0" y="546"/>
                    <a:pt x="0" y="546"/>
                  </a:cubicBezTo>
                  <a:cubicBezTo>
                    <a:pt x="0" y="546"/>
                    <a:pt x="362" y="724"/>
                    <a:pt x="969" y="724"/>
                  </a:cubicBezTo>
                  <a:cubicBezTo>
                    <a:pt x="1302" y="724"/>
                    <a:pt x="1707" y="671"/>
                    <a:pt x="2167" y="506"/>
                  </a:cubicBezTo>
                  <a:cubicBezTo>
                    <a:pt x="1761" y="128"/>
                    <a:pt x="1389" y="1"/>
                    <a:pt x="1073"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7"/>
            <p:cNvSpPr/>
            <p:nvPr/>
          </p:nvSpPr>
          <p:spPr>
            <a:xfrm>
              <a:off x="8144903" y="3974173"/>
              <a:ext cx="100604" cy="33548"/>
            </a:xfrm>
            <a:custGeom>
              <a:avLst/>
              <a:gdLst/>
              <a:ahLst/>
              <a:cxnLst/>
              <a:rect l="l" t="t" r="r" b="b"/>
              <a:pathLst>
                <a:path w="2456" h="819" extrusionOk="0">
                  <a:moveTo>
                    <a:pt x="1213" y="0"/>
                  </a:moveTo>
                  <a:cubicBezTo>
                    <a:pt x="472" y="0"/>
                    <a:pt x="0" y="617"/>
                    <a:pt x="0" y="617"/>
                  </a:cubicBezTo>
                  <a:cubicBezTo>
                    <a:pt x="0" y="617"/>
                    <a:pt x="411" y="819"/>
                    <a:pt x="1100" y="819"/>
                  </a:cubicBezTo>
                  <a:cubicBezTo>
                    <a:pt x="1476" y="819"/>
                    <a:pt x="1935" y="759"/>
                    <a:pt x="2455" y="574"/>
                  </a:cubicBezTo>
                  <a:cubicBezTo>
                    <a:pt x="1993" y="145"/>
                    <a:pt x="1572" y="0"/>
                    <a:pt x="1213"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7"/>
            <p:cNvSpPr/>
            <p:nvPr/>
          </p:nvSpPr>
          <p:spPr>
            <a:xfrm>
              <a:off x="8122578" y="4078380"/>
              <a:ext cx="122437" cy="40799"/>
            </a:xfrm>
            <a:custGeom>
              <a:avLst/>
              <a:gdLst/>
              <a:ahLst/>
              <a:cxnLst/>
              <a:rect l="l" t="t" r="r" b="b"/>
              <a:pathLst>
                <a:path w="2989" h="996" extrusionOk="0">
                  <a:moveTo>
                    <a:pt x="1477" y="0"/>
                  </a:moveTo>
                  <a:cubicBezTo>
                    <a:pt x="576" y="0"/>
                    <a:pt x="1" y="749"/>
                    <a:pt x="1" y="749"/>
                  </a:cubicBezTo>
                  <a:cubicBezTo>
                    <a:pt x="1" y="749"/>
                    <a:pt x="501" y="996"/>
                    <a:pt x="1342" y="996"/>
                  </a:cubicBezTo>
                  <a:cubicBezTo>
                    <a:pt x="1799" y="996"/>
                    <a:pt x="2356" y="923"/>
                    <a:pt x="2988" y="698"/>
                  </a:cubicBezTo>
                  <a:cubicBezTo>
                    <a:pt x="2427" y="176"/>
                    <a:pt x="1914" y="0"/>
                    <a:pt x="1477"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7"/>
            <p:cNvSpPr/>
            <p:nvPr/>
          </p:nvSpPr>
          <p:spPr>
            <a:xfrm>
              <a:off x="7815280" y="3035326"/>
              <a:ext cx="345519" cy="1007063"/>
            </a:xfrm>
            <a:custGeom>
              <a:avLst/>
              <a:gdLst/>
              <a:ahLst/>
              <a:cxnLst/>
              <a:rect l="l" t="t" r="r" b="b"/>
              <a:pathLst>
                <a:path w="8435" h="24585" extrusionOk="0">
                  <a:moveTo>
                    <a:pt x="0" y="0"/>
                  </a:moveTo>
                  <a:lnTo>
                    <a:pt x="1370" y="10628"/>
                  </a:lnTo>
                  <a:lnTo>
                    <a:pt x="4579" y="20743"/>
                  </a:lnTo>
                  <a:cubicBezTo>
                    <a:pt x="3801" y="21066"/>
                    <a:pt x="3936" y="22645"/>
                    <a:pt x="3936" y="22645"/>
                  </a:cubicBezTo>
                  <a:cubicBezTo>
                    <a:pt x="3936" y="22645"/>
                    <a:pt x="3320" y="23126"/>
                    <a:pt x="3616" y="23876"/>
                  </a:cubicBezTo>
                  <a:cubicBezTo>
                    <a:pt x="3796" y="24333"/>
                    <a:pt x="4045" y="24422"/>
                    <a:pt x="4213" y="24422"/>
                  </a:cubicBezTo>
                  <a:cubicBezTo>
                    <a:pt x="4320" y="24422"/>
                    <a:pt x="4393" y="24386"/>
                    <a:pt x="4393" y="24386"/>
                  </a:cubicBezTo>
                  <a:cubicBezTo>
                    <a:pt x="4393" y="24386"/>
                    <a:pt x="4638" y="24577"/>
                    <a:pt x="4885" y="24577"/>
                  </a:cubicBezTo>
                  <a:cubicBezTo>
                    <a:pt x="5030" y="24577"/>
                    <a:pt x="5176" y="24511"/>
                    <a:pt x="5273" y="24302"/>
                  </a:cubicBezTo>
                  <a:cubicBezTo>
                    <a:pt x="5421" y="24451"/>
                    <a:pt x="5609" y="24585"/>
                    <a:pt x="5800" y="24585"/>
                  </a:cubicBezTo>
                  <a:cubicBezTo>
                    <a:pt x="5991" y="24585"/>
                    <a:pt x="6185" y="24451"/>
                    <a:pt x="6346" y="24062"/>
                  </a:cubicBezTo>
                  <a:cubicBezTo>
                    <a:pt x="6443" y="24098"/>
                    <a:pt x="6528" y="24115"/>
                    <a:pt x="6604" y="24115"/>
                  </a:cubicBezTo>
                  <a:cubicBezTo>
                    <a:pt x="7307" y="24115"/>
                    <a:pt x="7175" y="22696"/>
                    <a:pt x="7175" y="22696"/>
                  </a:cubicBezTo>
                  <a:cubicBezTo>
                    <a:pt x="7175" y="22696"/>
                    <a:pt x="8435" y="22242"/>
                    <a:pt x="7953" y="21572"/>
                  </a:cubicBezTo>
                  <a:cubicBezTo>
                    <a:pt x="7468" y="20905"/>
                    <a:pt x="5692" y="20707"/>
                    <a:pt x="5692" y="20707"/>
                  </a:cubicBezTo>
                  <a:lnTo>
                    <a:pt x="4007" y="10115"/>
                  </a:lnTo>
                  <a:lnTo>
                    <a:pt x="2779" y="296"/>
                  </a:lnTo>
                  <a:lnTo>
                    <a:pt x="0" y="0"/>
                  </a:ln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7"/>
            <p:cNvSpPr/>
            <p:nvPr/>
          </p:nvSpPr>
          <p:spPr>
            <a:xfrm>
              <a:off x="8044545" y="3924650"/>
              <a:ext cx="64680" cy="46861"/>
            </a:xfrm>
            <a:custGeom>
              <a:avLst/>
              <a:gdLst/>
              <a:ahLst/>
              <a:cxnLst/>
              <a:rect l="l" t="t" r="r" b="b"/>
              <a:pathLst>
                <a:path w="1579" h="1144" extrusionOk="0">
                  <a:moveTo>
                    <a:pt x="1134" y="0"/>
                  </a:moveTo>
                  <a:cubicBezTo>
                    <a:pt x="1093" y="0"/>
                    <a:pt x="1051" y="2"/>
                    <a:pt x="1010" y="7"/>
                  </a:cubicBezTo>
                  <a:cubicBezTo>
                    <a:pt x="876" y="23"/>
                    <a:pt x="738" y="54"/>
                    <a:pt x="607" y="105"/>
                  </a:cubicBezTo>
                  <a:cubicBezTo>
                    <a:pt x="478" y="156"/>
                    <a:pt x="355" y="227"/>
                    <a:pt x="241" y="318"/>
                  </a:cubicBezTo>
                  <a:cubicBezTo>
                    <a:pt x="186" y="366"/>
                    <a:pt x="138" y="421"/>
                    <a:pt x="91" y="476"/>
                  </a:cubicBezTo>
                  <a:cubicBezTo>
                    <a:pt x="44" y="539"/>
                    <a:pt x="0" y="634"/>
                    <a:pt x="20" y="733"/>
                  </a:cubicBezTo>
                  <a:cubicBezTo>
                    <a:pt x="39" y="832"/>
                    <a:pt x="106" y="894"/>
                    <a:pt x="170" y="941"/>
                  </a:cubicBezTo>
                  <a:cubicBezTo>
                    <a:pt x="233" y="989"/>
                    <a:pt x="299" y="1021"/>
                    <a:pt x="367" y="1048"/>
                  </a:cubicBezTo>
                  <a:cubicBezTo>
                    <a:pt x="501" y="1096"/>
                    <a:pt x="639" y="1127"/>
                    <a:pt x="778" y="1136"/>
                  </a:cubicBezTo>
                  <a:cubicBezTo>
                    <a:pt x="835" y="1141"/>
                    <a:pt x="894" y="1144"/>
                    <a:pt x="953" y="1144"/>
                  </a:cubicBezTo>
                  <a:cubicBezTo>
                    <a:pt x="1173" y="1144"/>
                    <a:pt x="1395" y="1104"/>
                    <a:pt x="1578" y="985"/>
                  </a:cubicBezTo>
                  <a:lnTo>
                    <a:pt x="1578" y="985"/>
                  </a:lnTo>
                  <a:cubicBezTo>
                    <a:pt x="1460" y="1025"/>
                    <a:pt x="1342" y="1041"/>
                    <a:pt x="1222" y="1041"/>
                  </a:cubicBezTo>
                  <a:cubicBezTo>
                    <a:pt x="1209" y="1041"/>
                    <a:pt x="1197" y="1041"/>
                    <a:pt x="1184" y="1041"/>
                  </a:cubicBezTo>
                  <a:cubicBezTo>
                    <a:pt x="1053" y="1041"/>
                    <a:pt x="924" y="1025"/>
                    <a:pt x="797" y="1005"/>
                  </a:cubicBezTo>
                  <a:cubicBezTo>
                    <a:pt x="667" y="977"/>
                    <a:pt x="541" y="946"/>
                    <a:pt x="426" y="894"/>
                  </a:cubicBezTo>
                  <a:cubicBezTo>
                    <a:pt x="316" y="851"/>
                    <a:pt x="201" y="772"/>
                    <a:pt x="190" y="697"/>
                  </a:cubicBezTo>
                  <a:cubicBezTo>
                    <a:pt x="181" y="666"/>
                    <a:pt x="190" y="622"/>
                    <a:pt x="225" y="579"/>
                  </a:cubicBezTo>
                  <a:cubicBezTo>
                    <a:pt x="261" y="528"/>
                    <a:pt x="304" y="484"/>
                    <a:pt x="347" y="440"/>
                  </a:cubicBezTo>
                  <a:cubicBezTo>
                    <a:pt x="438" y="358"/>
                    <a:pt x="549" y="287"/>
                    <a:pt x="663" y="227"/>
                  </a:cubicBezTo>
                  <a:cubicBezTo>
                    <a:pt x="778" y="172"/>
                    <a:pt x="900" y="121"/>
                    <a:pt x="1026" y="89"/>
                  </a:cubicBezTo>
                  <a:cubicBezTo>
                    <a:pt x="1113" y="65"/>
                    <a:pt x="1203" y="40"/>
                    <a:pt x="1294" y="40"/>
                  </a:cubicBezTo>
                  <a:cubicBezTo>
                    <a:pt x="1335" y="40"/>
                    <a:pt x="1376" y="45"/>
                    <a:pt x="1417" y="58"/>
                  </a:cubicBezTo>
                  <a:cubicBezTo>
                    <a:pt x="1361" y="14"/>
                    <a:pt x="1286" y="7"/>
                    <a:pt x="1219" y="3"/>
                  </a:cubicBezTo>
                  <a:cubicBezTo>
                    <a:pt x="1191" y="1"/>
                    <a:pt x="1163" y="0"/>
                    <a:pt x="1134" y="0"/>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7"/>
            <p:cNvSpPr/>
            <p:nvPr/>
          </p:nvSpPr>
          <p:spPr>
            <a:xfrm>
              <a:off x="7473409" y="2137318"/>
              <a:ext cx="421135" cy="679404"/>
            </a:xfrm>
            <a:custGeom>
              <a:avLst/>
              <a:gdLst/>
              <a:ahLst/>
              <a:cxnLst/>
              <a:rect l="l" t="t" r="r" b="b"/>
              <a:pathLst>
                <a:path w="10281" h="16586" extrusionOk="0">
                  <a:moveTo>
                    <a:pt x="3461" y="0"/>
                  </a:moveTo>
                  <a:lnTo>
                    <a:pt x="3559" y="3363"/>
                  </a:lnTo>
                  <a:lnTo>
                    <a:pt x="3757" y="13477"/>
                  </a:lnTo>
                  <a:lnTo>
                    <a:pt x="0" y="14729"/>
                  </a:lnTo>
                  <a:cubicBezTo>
                    <a:pt x="1942" y="16128"/>
                    <a:pt x="3490" y="16585"/>
                    <a:pt x="4685" y="16585"/>
                  </a:cubicBezTo>
                  <a:cubicBezTo>
                    <a:pt x="6890" y="16585"/>
                    <a:pt x="7890" y="15026"/>
                    <a:pt x="7940" y="14953"/>
                  </a:cubicBezTo>
                  <a:lnTo>
                    <a:pt x="7940" y="14953"/>
                  </a:lnTo>
                  <a:lnTo>
                    <a:pt x="7940" y="14953"/>
                  </a:lnTo>
                  <a:cubicBezTo>
                    <a:pt x="7941" y="14951"/>
                    <a:pt x="7942" y="14950"/>
                    <a:pt x="7941" y="14950"/>
                  </a:cubicBezTo>
                  <a:lnTo>
                    <a:pt x="7941" y="14950"/>
                  </a:lnTo>
                  <a:cubicBezTo>
                    <a:pt x="7941" y="14950"/>
                    <a:pt x="7941" y="14951"/>
                    <a:pt x="7940" y="14953"/>
                  </a:cubicBezTo>
                  <a:lnTo>
                    <a:pt x="7940" y="14953"/>
                  </a:lnTo>
                  <a:lnTo>
                    <a:pt x="5505" y="13655"/>
                  </a:lnTo>
                  <a:lnTo>
                    <a:pt x="4811" y="8801"/>
                  </a:lnTo>
                  <a:lnTo>
                    <a:pt x="8501" y="9922"/>
                  </a:lnTo>
                  <a:cubicBezTo>
                    <a:pt x="10280" y="7384"/>
                    <a:pt x="9559" y="332"/>
                    <a:pt x="9559" y="332"/>
                  </a:cubicBezTo>
                  <a:cubicBezTo>
                    <a:pt x="8304" y="35"/>
                    <a:pt x="3461" y="0"/>
                    <a:pt x="3461" y="0"/>
                  </a:cubicBez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7"/>
            <p:cNvSpPr/>
            <p:nvPr/>
          </p:nvSpPr>
          <p:spPr>
            <a:xfrm>
              <a:off x="7621774" y="2339424"/>
              <a:ext cx="241433" cy="204321"/>
            </a:xfrm>
            <a:custGeom>
              <a:avLst/>
              <a:gdLst/>
              <a:ahLst/>
              <a:cxnLst/>
              <a:rect l="l" t="t" r="r" b="b"/>
              <a:pathLst>
                <a:path w="5894" h="4988" extrusionOk="0">
                  <a:moveTo>
                    <a:pt x="3300" y="0"/>
                  </a:moveTo>
                  <a:cubicBezTo>
                    <a:pt x="1683" y="0"/>
                    <a:pt x="502" y="1076"/>
                    <a:pt x="1" y="1633"/>
                  </a:cubicBezTo>
                  <a:lnTo>
                    <a:pt x="36" y="3504"/>
                  </a:lnTo>
                  <a:lnTo>
                    <a:pt x="1189" y="3867"/>
                  </a:lnTo>
                  <a:lnTo>
                    <a:pt x="4879" y="4988"/>
                  </a:lnTo>
                  <a:cubicBezTo>
                    <a:pt x="5416" y="4226"/>
                    <a:pt x="5724" y="3057"/>
                    <a:pt x="5893" y="1795"/>
                  </a:cubicBezTo>
                  <a:cubicBezTo>
                    <a:pt x="5487" y="978"/>
                    <a:pt x="4764" y="86"/>
                    <a:pt x="3533" y="8"/>
                  </a:cubicBezTo>
                  <a:cubicBezTo>
                    <a:pt x="3454" y="3"/>
                    <a:pt x="3376" y="0"/>
                    <a:pt x="33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7"/>
            <p:cNvSpPr/>
            <p:nvPr/>
          </p:nvSpPr>
          <p:spPr>
            <a:xfrm>
              <a:off x="7585400" y="2066700"/>
              <a:ext cx="369932" cy="285017"/>
            </a:xfrm>
            <a:custGeom>
              <a:avLst/>
              <a:gdLst/>
              <a:ahLst/>
              <a:cxnLst/>
              <a:rect l="l" t="t" r="r" b="b"/>
              <a:pathLst>
                <a:path w="9031" h="6958" extrusionOk="0">
                  <a:moveTo>
                    <a:pt x="3489" y="0"/>
                  </a:moveTo>
                  <a:cubicBezTo>
                    <a:pt x="2900" y="0"/>
                    <a:pt x="0" y="1890"/>
                    <a:pt x="0" y="1890"/>
                  </a:cubicBezTo>
                  <a:lnTo>
                    <a:pt x="498" y="6957"/>
                  </a:lnTo>
                  <a:lnTo>
                    <a:pt x="1220" y="6176"/>
                  </a:lnTo>
                  <a:lnTo>
                    <a:pt x="1023" y="1925"/>
                  </a:lnTo>
                  <a:lnTo>
                    <a:pt x="1023" y="1925"/>
                  </a:lnTo>
                  <a:cubicBezTo>
                    <a:pt x="1024" y="1925"/>
                    <a:pt x="5301" y="1989"/>
                    <a:pt x="6971" y="2186"/>
                  </a:cubicBezTo>
                  <a:cubicBezTo>
                    <a:pt x="7658" y="2267"/>
                    <a:pt x="8236" y="2327"/>
                    <a:pt x="8564" y="2327"/>
                  </a:cubicBezTo>
                  <a:cubicBezTo>
                    <a:pt x="9030" y="2327"/>
                    <a:pt x="8992" y="2206"/>
                    <a:pt x="8044" y="1859"/>
                  </a:cubicBezTo>
                  <a:cubicBezTo>
                    <a:pt x="6581" y="1323"/>
                    <a:pt x="6118" y="1298"/>
                    <a:pt x="6043" y="1298"/>
                  </a:cubicBezTo>
                  <a:cubicBezTo>
                    <a:pt x="6035" y="1298"/>
                    <a:pt x="6031" y="1298"/>
                    <a:pt x="6031" y="1298"/>
                  </a:cubicBezTo>
                  <a:cubicBezTo>
                    <a:pt x="6031" y="1298"/>
                    <a:pt x="7649" y="1101"/>
                    <a:pt x="5376" y="706"/>
                  </a:cubicBezTo>
                  <a:cubicBezTo>
                    <a:pt x="4990" y="651"/>
                    <a:pt x="4620" y="632"/>
                    <a:pt x="4297" y="632"/>
                  </a:cubicBezTo>
                  <a:cubicBezTo>
                    <a:pt x="3652" y="632"/>
                    <a:pt x="3197" y="706"/>
                    <a:pt x="3197" y="706"/>
                  </a:cubicBezTo>
                  <a:cubicBezTo>
                    <a:pt x="3197" y="706"/>
                    <a:pt x="3592" y="608"/>
                    <a:pt x="3592" y="78"/>
                  </a:cubicBezTo>
                  <a:cubicBezTo>
                    <a:pt x="3592" y="25"/>
                    <a:pt x="3555" y="0"/>
                    <a:pt x="34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7"/>
            <p:cNvSpPr/>
            <p:nvPr/>
          </p:nvSpPr>
          <p:spPr>
            <a:xfrm>
              <a:off x="7537105" y="2278719"/>
              <a:ext cx="111213" cy="102324"/>
            </a:xfrm>
            <a:custGeom>
              <a:avLst/>
              <a:gdLst/>
              <a:ahLst/>
              <a:cxnLst/>
              <a:rect l="l" t="t" r="r" b="b"/>
              <a:pathLst>
                <a:path w="2715" h="2498" extrusionOk="0">
                  <a:moveTo>
                    <a:pt x="1550" y="1"/>
                  </a:moveTo>
                  <a:cubicBezTo>
                    <a:pt x="1327" y="1"/>
                    <a:pt x="1076" y="95"/>
                    <a:pt x="809" y="353"/>
                  </a:cubicBezTo>
                  <a:cubicBezTo>
                    <a:pt x="0" y="1135"/>
                    <a:pt x="1394" y="2497"/>
                    <a:pt x="2276" y="2497"/>
                  </a:cubicBezTo>
                  <a:cubicBezTo>
                    <a:pt x="2449" y="2497"/>
                    <a:pt x="2602" y="2445"/>
                    <a:pt x="2715" y="2326"/>
                  </a:cubicBezTo>
                  <a:lnTo>
                    <a:pt x="2529" y="736"/>
                  </a:lnTo>
                  <a:cubicBezTo>
                    <a:pt x="2529" y="658"/>
                    <a:pt x="2136" y="1"/>
                    <a:pt x="1550" y="1"/>
                  </a:cubicBez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7"/>
            <p:cNvSpPr/>
            <p:nvPr/>
          </p:nvSpPr>
          <p:spPr>
            <a:xfrm>
              <a:off x="7102701" y="3488447"/>
              <a:ext cx="768702" cy="1254640"/>
            </a:xfrm>
            <a:custGeom>
              <a:avLst/>
              <a:gdLst/>
              <a:ahLst/>
              <a:cxnLst/>
              <a:rect l="l" t="t" r="r" b="b"/>
              <a:pathLst>
                <a:path w="18766" h="30629" extrusionOk="0">
                  <a:moveTo>
                    <a:pt x="18766" y="0"/>
                  </a:moveTo>
                  <a:lnTo>
                    <a:pt x="8864" y="474"/>
                  </a:lnTo>
                  <a:lnTo>
                    <a:pt x="1" y="29989"/>
                  </a:lnTo>
                  <a:lnTo>
                    <a:pt x="1034" y="30628"/>
                  </a:lnTo>
                  <a:lnTo>
                    <a:pt x="12405" y="3244"/>
                  </a:lnTo>
                  <a:lnTo>
                    <a:pt x="15119" y="2849"/>
                  </a:lnTo>
                  <a:lnTo>
                    <a:pt x="15119" y="2849"/>
                  </a:lnTo>
                  <a:lnTo>
                    <a:pt x="9405" y="29938"/>
                  </a:lnTo>
                  <a:lnTo>
                    <a:pt x="9405" y="29938"/>
                  </a:lnTo>
                  <a:lnTo>
                    <a:pt x="11032" y="29003"/>
                  </a:lnTo>
                  <a:lnTo>
                    <a:pt x="187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7"/>
            <p:cNvSpPr/>
            <p:nvPr/>
          </p:nvSpPr>
          <p:spPr>
            <a:xfrm>
              <a:off x="7274046" y="2735936"/>
              <a:ext cx="673546" cy="818595"/>
            </a:xfrm>
            <a:custGeom>
              <a:avLst/>
              <a:gdLst/>
              <a:ahLst/>
              <a:cxnLst/>
              <a:rect l="l" t="t" r="r" b="b"/>
              <a:pathLst>
                <a:path w="16443" h="19984" extrusionOk="0">
                  <a:moveTo>
                    <a:pt x="5218" y="0"/>
                  </a:moveTo>
                  <a:cubicBezTo>
                    <a:pt x="4397" y="225"/>
                    <a:pt x="2720" y="841"/>
                    <a:pt x="2720" y="841"/>
                  </a:cubicBezTo>
                  <a:lnTo>
                    <a:pt x="1" y="8485"/>
                  </a:lnTo>
                  <a:cubicBezTo>
                    <a:pt x="1" y="8485"/>
                    <a:pt x="893" y="8236"/>
                    <a:pt x="1880" y="8236"/>
                  </a:cubicBezTo>
                  <a:cubicBezTo>
                    <a:pt x="2374" y="8236"/>
                    <a:pt x="2891" y="8298"/>
                    <a:pt x="3332" y="8485"/>
                  </a:cubicBezTo>
                  <a:cubicBezTo>
                    <a:pt x="3332" y="8485"/>
                    <a:pt x="2949" y="18075"/>
                    <a:pt x="2977" y="18845"/>
                  </a:cubicBezTo>
                  <a:cubicBezTo>
                    <a:pt x="4402" y="19643"/>
                    <a:pt x="6463" y="19984"/>
                    <a:pt x="8512" y="19984"/>
                  </a:cubicBezTo>
                  <a:cubicBezTo>
                    <a:pt x="11172" y="19984"/>
                    <a:pt x="13811" y="19410"/>
                    <a:pt x="15018" y="18521"/>
                  </a:cubicBezTo>
                  <a:cubicBezTo>
                    <a:pt x="14433" y="13107"/>
                    <a:pt x="13621" y="8280"/>
                    <a:pt x="13621" y="8280"/>
                  </a:cubicBezTo>
                  <a:cubicBezTo>
                    <a:pt x="13621" y="8280"/>
                    <a:pt x="15858" y="8051"/>
                    <a:pt x="16442" y="7215"/>
                  </a:cubicBezTo>
                  <a:lnTo>
                    <a:pt x="15069" y="1472"/>
                  </a:lnTo>
                  <a:lnTo>
                    <a:pt x="12314" y="40"/>
                  </a:lnTo>
                  <a:cubicBezTo>
                    <a:pt x="12314" y="40"/>
                    <a:pt x="11676" y="1637"/>
                    <a:pt x="9592" y="1637"/>
                  </a:cubicBezTo>
                  <a:cubicBezTo>
                    <a:pt x="8539" y="1637"/>
                    <a:pt x="7116" y="1229"/>
                    <a:pt x="52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7"/>
            <p:cNvSpPr/>
            <p:nvPr/>
          </p:nvSpPr>
          <p:spPr>
            <a:xfrm>
              <a:off x="7828551" y="2880122"/>
              <a:ext cx="24782" cy="166513"/>
            </a:xfrm>
            <a:custGeom>
              <a:avLst/>
              <a:gdLst/>
              <a:ahLst/>
              <a:cxnLst/>
              <a:rect l="l" t="t" r="r" b="b"/>
              <a:pathLst>
                <a:path w="605" h="4065" extrusionOk="0">
                  <a:moveTo>
                    <a:pt x="0" y="1"/>
                  </a:moveTo>
                  <a:cubicBezTo>
                    <a:pt x="32" y="687"/>
                    <a:pt x="115" y="1365"/>
                    <a:pt x="213" y="2045"/>
                  </a:cubicBezTo>
                  <a:cubicBezTo>
                    <a:pt x="316" y="2724"/>
                    <a:pt x="434" y="3398"/>
                    <a:pt x="605" y="4065"/>
                  </a:cubicBezTo>
                  <a:cubicBezTo>
                    <a:pt x="572" y="3378"/>
                    <a:pt x="490" y="2696"/>
                    <a:pt x="392" y="2021"/>
                  </a:cubicBezTo>
                  <a:cubicBezTo>
                    <a:pt x="288" y="1342"/>
                    <a:pt x="174" y="667"/>
                    <a:pt x="0" y="1"/>
                  </a:cubicBezTo>
                  <a:close/>
                </a:path>
              </a:pathLst>
            </a:custGeom>
            <a:solidFill>
              <a:srgbClr val="D3D1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7"/>
            <p:cNvSpPr/>
            <p:nvPr/>
          </p:nvSpPr>
          <p:spPr>
            <a:xfrm>
              <a:off x="6802653" y="4652994"/>
              <a:ext cx="393854" cy="338227"/>
            </a:xfrm>
            <a:custGeom>
              <a:avLst/>
              <a:gdLst/>
              <a:ahLst/>
              <a:cxnLst/>
              <a:rect l="l" t="t" r="r" b="b"/>
              <a:pathLst>
                <a:path w="9615" h="8257" extrusionOk="0">
                  <a:moveTo>
                    <a:pt x="6461" y="1"/>
                  </a:moveTo>
                  <a:lnTo>
                    <a:pt x="6461" y="1"/>
                  </a:lnTo>
                  <a:cubicBezTo>
                    <a:pt x="6694" y="1477"/>
                    <a:pt x="6991" y="2743"/>
                    <a:pt x="6991" y="2743"/>
                  </a:cubicBezTo>
                  <a:cubicBezTo>
                    <a:pt x="6991" y="2743"/>
                    <a:pt x="6689" y="2463"/>
                    <a:pt x="6561" y="2463"/>
                  </a:cubicBezTo>
                  <a:cubicBezTo>
                    <a:pt x="6478" y="2463"/>
                    <a:pt x="6468" y="2583"/>
                    <a:pt x="6667" y="2980"/>
                  </a:cubicBezTo>
                  <a:cubicBezTo>
                    <a:pt x="5810" y="3805"/>
                    <a:pt x="443" y="7491"/>
                    <a:pt x="1" y="8256"/>
                  </a:cubicBezTo>
                  <a:cubicBezTo>
                    <a:pt x="2124" y="8170"/>
                    <a:pt x="8643" y="5261"/>
                    <a:pt x="8643" y="5261"/>
                  </a:cubicBezTo>
                  <a:lnTo>
                    <a:pt x="8257" y="3864"/>
                  </a:lnTo>
                  <a:lnTo>
                    <a:pt x="9614" y="1828"/>
                  </a:lnTo>
                  <a:cubicBezTo>
                    <a:pt x="9614" y="1828"/>
                    <a:pt x="7583" y="533"/>
                    <a:pt x="64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7"/>
            <p:cNvSpPr/>
            <p:nvPr/>
          </p:nvSpPr>
          <p:spPr>
            <a:xfrm>
              <a:off x="7452518" y="4648939"/>
              <a:ext cx="380624" cy="265601"/>
            </a:xfrm>
            <a:custGeom>
              <a:avLst/>
              <a:gdLst/>
              <a:ahLst/>
              <a:cxnLst/>
              <a:rect l="l" t="t" r="r" b="b"/>
              <a:pathLst>
                <a:path w="9292" h="6484" extrusionOk="0">
                  <a:moveTo>
                    <a:pt x="4161" y="1"/>
                  </a:moveTo>
                  <a:cubicBezTo>
                    <a:pt x="2733" y="1"/>
                    <a:pt x="328" y="838"/>
                    <a:pt x="328" y="838"/>
                  </a:cubicBezTo>
                  <a:cubicBezTo>
                    <a:pt x="328" y="838"/>
                    <a:pt x="680" y="3344"/>
                    <a:pt x="842" y="3434"/>
                  </a:cubicBezTo>
                  <a:lnTo>
                    <a:pt x="0" y="5115"/>
                  </a:lnTo>
                  <a:cubicBezTo>
                    <a:pt x="4126" y="6294"/>
                    <a:pt x="6931" y="6484"/>
                    <a:pt x="8308" y="6484"/>
                  </a:cubicBezTo>
                  <a:cubicBezTo>
                    <a:pt x="8960" y="6484"/>
                    <a:pt x="9291" y="6441"/>
                    <a:pt x="9291" y="6441"/>
                  </a:cubicBezTo>
                  <a:cubicBezTo>
                    <a:pt x="9291" y="6441"/>
                    <a:pt x="5044" y="4228"/>
                    <a:pt x="2215" y="3107"/>
                  </a:cubicBezTo>
                  <a:cubicBezTo>
                    <a:pt x="2867" y="2577"/>
                    <a:pt x="2685" y="2471"/>
                    <a:pt x="2433" y="2471"/>
                  </a:cubicBezTo>
                  <a:cubicBezTo>
                    <a:pt x="2265" y="2471"/>
                    <a:pt x="2065" y="2519"/>
                    <a:pt x="2065" y="2519"/>
                  </a:cubicBezTo>
                  <a:cubicBezTo>
                    <a:pt x="2065" y="2519"/>
                    <a:pt x="2510" y="2195"/>
                    <a:pt x="4840" y="100"/>
                  </a:cubicBezTo>
                  <a:cubicBezTo>
                    <a:pt x="4663" y="30"/>
                    <a:pt x="4429" y="1"/>
                    <a:pt x="41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7"/>
            <p:cNvSpPr/>
            <p:nvPr/>
          </p:nvSpPr>
          <p:spPr>
            <a:xfrm>
              <a:off x="7646720" y="2837603"/>
              <a:ext cx="119774" cy="173968"/>
            </a:xfrm>
            <a:custGeom>
              <a:avLst/>
              <a:gdLst/>
              <a:ahLst/>
              <a:cxnLst/>
              <a:rect l="l" t="t" r="r" b="b"/>
              <a:pathLst>
                <a:path w="2924" h="4247" extrusionOk="0">
                  <a:moveTo>
                    <a:pt x="248" y="1"/>
                  </a:moveTo>
                  <a:lnTo>
                    <a:pt x="0" y="269"/>
                  </a:lnTo>
                  <a:lnTo>
                    <a:pt x="1160" y="1425"/>
                  </a:lnTo>
                  <a:lnTo>
                    <a:pt x="2332" y="4247"/>
                  </a:lnTo>
                  <a:lnTo>
                    <a:pt x="2789" y="4247"/>
                  </a:lnTo>
                  <a:lnTo>
                    <a:pt x="2924" y="4101"/>
                  </a:lnTo>
                  <a:lnTo>
                    <a:pt x="1499" y="1201"/>
                  </a:lnTo>
                  <a:lnTo>
                    <a:pt x="248" y="1"/>
                  </a:lnTo>
                  <a:close/>
                </a:path>
              </a:pathLst>
            </a:custGeom>
            <a:solidFill>
              <a:srgbClr val="D3D1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7"/>
            <p:cNvSpPr/>
            <p:nvPr/>
          </p:nvSpPr>
          <p:spPr>
            <a:xfrm>
              <a:off x="7667365" y="2857306"/>
              <a:ext cx="85857" cy="134562"/>
            </a:xfrm>
            <a:custGeom>
              <a:avLst/>
              <a:gdLst/>
              <a:ahLst/>
              <a:cxnLst/>
              <a:rect l="l" t="t" r="r" b="b"/>
              <a:pathLst>
                <a:path w="2096" h="3285" extrusionOk="0">
                  <a:moveTo>
                    <a:pt x="1" y="1"/>
                  </a:moveTo>
                  <a:lnTo>
                    <a:pt x="817" y="798"/>
                  </a:lnTo>
                  <a:lnTo>
                    <a:pt x="817" y="798"/>
                  </a:lnTo>
                  <a:lnTo>
                    <a:pt x="1943" y="3284"/>
                  </a:lnTo>
                  <a:lnTo>
                    <a:pt x="2096" y="3210"/>
                  </a:lnTo>
                  <a:lnTo>
                    <a:pt x="857" y="767"/>
                  </a:lnTo>
                  <a:lnTo>
                    <a:pt x="857" y="762"/>
                  </a:lnTo>
                  <a:lnTo>
                    <a:pt x="853" y="758"/>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7"/>
            <p:cNvSpPr/>
            <p:nvPr/>
          </p:nvSpPr>
          <p:spPr>
            <a:xfrm>
              <a:off x="7693048" y="2982936"/>
              <a:ext cx="240941" cy="264986"/>
            </a:xfrm>
            <a:custGeom>
              <a:avLst/>
              <a:gdLst/>
              <a:ahLst/>
              <a:cxnLst/>
              <a:rect l="l" t="t" r="r" b="b"/>
              <a:pathLst>
                <a:path w="5882" h="6469" extrusionOk="0">
                  <a:moveTo>
                    <a:pt x="3016" y="0"/>
                  </a:moveTo>
                  <a:cubicBezTo>
                    <a:pt x="1361" y="0"/>
                    <a:pt x="329" y="533"/>
                    <a:pt x="329" y="533"/>
                  </a:cubicBezTo>
                  <a:lnTo>
                    <a:pt x="1193" y="1646"/>
                  </a:lnTo>
                  <a:cubicBezTo>
                    <a:pt x="1193" y="1646"/>
                    <a:pt x="778" y="1749"/>
                    <a:pt x="388" y="3643"/>
                  </a:cubicBezTo>
                  <a:cubicBezTo>
                    <a:pt x="1" y="5538"/>
                    <a:pt x="1647" y="6469"/>
                    <a:pt x="2984" y="6469"/>
                  </a:cubicBezTo>
                  <a:cubicBezTo>
                    <a:pt x="4327" y="6469"/>
                    <a:pt x="5882" y="5881"/>
                    <a:pt x="5873" y="4053"/>
                  </a:cubicBezTo>
                  <a:cubicBezTo>
                    <a:pt x="5866" y="2230"/>
                    <a:pt x="4702" y="1646"/>
                    <a:pt x="4702" y="1646"/>
                  </a:cubicBezTo>
                  <a:lnTo>
                    <a:pt x="5396" y="360"/>
                  </a:lnTo>
                  <a:cubicBezTo>
                    <a:pt x="4513" y="94"/>
                    <a:pt x="3710" y="0"/>
                    <a:pt x="30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7"/>
            <p:cNvSpPr/>
            <p:nvPr/>
          </p:nvSpPr>
          <p:spPr>
            <a:xfrm>
              <a:off x="7721558" y="3041552"/>
              <a:ext cx="197562" cy="45059"/>
            </a:xfrm>
            <a:custGeom>
              <a:avLst/>
              <a:gdLst/>
              <a:ahLst/>
              <a:cxnLst/>
              <a:rect l="l" t="t" r="r" b="b"/>
              <a:pathLst>
                <a:path w="4823" h="1100" extrusionOk="0">
                  <a:moveTo>
                    <a:pt x="2049" y="1"/>
                  </a:moveTo>
                  <a:cubicBezTo>
                    <a:pt x="1529" y="1"/>
                    <a:pt x="979" y="54"/>
                    <a:pt x="497" y="215"/>
                  </a:cubicBezTo>
                  <a:cubicBezTo>
                    <a:pt x="465" y="235"/>
                    <a:pt x="438" y="258"/>
                    <a:pt x="406" y="278"/>
                  </a:cubicBezTo>
                  <a:cubicBezTo>
                    <a:pt x="315" y="369"/>
                    <a:pt x="166" y="578"/>
                    <a:pt x="0" y="1056"/>
                  </a:cubicBezTo>
                  <a:cubicBezTo>
                    <a:pt x="457" y="942"/>
                    <a:pt x="1310" y="776"/>
                    <a:pt x="2365" y="776"/>
                  </a:cubicBezTo>
                  <a:cubicBezTo>
                    <a:pt x="3107" y="776"/>
                    <a:pt x="3949" y="858"/>
                    <a:pt x="4822" y="1099"/>
                  </a:cubicBezTo>
                  <a:cubicBezTo>
                    <a:pt x="4581" y="650"/>
                    <a:pt x="4277" y="393"/>
                    <a:pt x="4116" y="282"/>
                  </a:cubicBezTo>
                  <a:lnTo>
                    <a:pt x="4006" y="215"/>
                  </a:lnTo>
                  <a:cubicBezTo>
                    <a:pt x="4006" y="215"/>
                    <a:pt x="3088" y="1"/>
                    <a:pt x="2049" y="1"/>
                  </a:cubicBezTo>
                  <a:close/>
                </a:path>
              </a:pathLst>
            </a:custGeom>
            <a:solidFill>
              <a:srgbClr val="D3D1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7"/>
            <p:cNvSpPr/>
            <p:nvPr/>
          </p:nvSpPr>
          <p:spPr>
            <a:xfrm>
              <a:off x="7243816" y="3011527"/>
              <a:ext cx="606859" cy="295585"/>
            </a:xfrm>
            <a:custGeom>
              <a:avLst/>
              <a:gdLst/>
              <a:ahLst/>
              <a:cxnLst/>
              <a:rect l="l" t="t" r="r" b="b"/>
              <a:pathLst>
                <a:path w="14815" h="7216" extrusionOk="0">
                  <a:moveTo>
                    <a:pt x="13964" y="0"/>
                  </a:moveTo>
                  <a:cubicBezTo>
                    <a:pt x="13960" y="0"/>
                    <a:pt x="13956" y="0"/>
                    <a:pt x="13951" y="1"/>
                  </a:cubicBezTo>
                  <a:cubicBezTo>
                    <a:pt x="13454" y="40"/>
                    <a:pt x="11020" y="348"/>
                    <a:pt x="10688" y="581"/>
                  </a:cubicBezTo>
                  <a:cubicBezTo>
                    <a:pt x="10352" y="818"/>
                    <a:pt x="10688" y="2973"/>
                    <a:pt x="10688" y="2973"/>
                  </a:cubicBezTo>
                  <a:lnTo>
                    <a:pt x="3430" y="3833"/>
                  </a:lnTo>
                  <a:lnTo>
                    <a:pt x="4070" y="1757"/>
                  </a:lnTo>
                  <a:cubicBezTo>
                    <a:pt x="3683" y="1579"/>
                    <a:pt x="3162" y="1524"/>
                    <a:pt x="2667" y="1524"/>
                  </a:cubicBezTo>
                  <a:cubicBezTo>
                    <a:pt x="1867" y="1524"/>
                    <a:pt x="1134" y="1667"/>
                    <a:pt x="1134" y="1667"/>
                  </a:cubicBezTo>
                  <a:lnTo>
                    <a:pt x="1" y="7215"/>
                  </a:lnTo>
                  <a:cubicBezTo>
                    <a:pt x="3012" y="7215"/>
                    <a:pt x="10882" y="3833"/>
                    <a:pt x="10882" y="3833"/>
                  </a:cubicBezTo>
                  <a:lnTo>
                    <a:pt x="11355" y="4062"/>
                  </a:lnTo>
                  <a:cubicBezTo>
                    <a:pt x="11355" y="4062"/>
                    <a:pt x="11383" y="3754"/>
                    <a:pt x="11355" y="2945"/>
                  </a:cubicBezTo>
                  <a:cubicBezTo>
                    <a:pt x="14815" y="2585"/>
                    <a:pt x="14460" y="0"/>
                    <a:pt x="13964" y="0"/>
                  </a:cubicBez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7"/>
            <p:cNvSpPr/>
            <p:nvPr/>
          </p:nvSpPr>
          <p:spPr>
            <a:xfrm>
              <a:off x="7410491" y="2895974"/>
              <a:ext cx="40471" cy="187526"/>
            </a:xfrm>
            <a:custGeom>
              <a:avLst/>
              <a:gdLst/>
              <a:ahLst/>
              <a:cxnLst/>
              <a:rect l="l" t="t" r="r" b="b"/>
              <a:pathLst>
                <a:path w="988" h="4578" extrusionOk="0">
                  <a:moveTo>
                    <a:pt x="988" y="0"/>
                  </a:moveTo>
                  <a:lnTo>
                    <a:pt x="988" y="0"/>
                  </a:lnTo>
                  <a:cubicBezTo>
                    <a:pt x="928" y="186"/>
                    <a:pt x="877" y="375"/>
                    <a:pt x="822" y="565"/>
                  </a:cubicBezTo>
                  <a:lnTo>
                    <a:pt x="671" y="1129"/>
                  </a:lnTo>
                  <a:cubicBezTo>
                    <a:pt x="577" y="1508"/>
                    <a:pt x="490" y="1891"/>
                    <a:pt x="407" y="2269"/>
                  </a:cubicBezTo>
                  <a:cubicBezTo>
                    <a:pt x="325" y="2652"/>
                    <a:pt x="245" y="3035"/>
                    <a:pt x="179" y="3417"/>
                  </a:cubicBezTo>
                  <a:cubicBezTo>
                    <a:pt x="112" y="3805"/>
                    <a:pt x="44" y="4187"/>
                    <a:pt x="1" y="4578"/>
                  </a:cubicBezTo>
                  <a:cubicBezTo>
                    <a:pt x="119" y="4204"/>
                    <a:pt x="218" y="3825"/>
                    <a:pt x="316" y="3450"/>
                  </a:cubicBezTo>
                  <a:cubicBezTo>
                    <a:pt x="416" y="3071"/>
                    <a:pt x="498" y="2688"/>
                    <a:pt x="585" y="2309"/>
                  </a:cubicBezTo>
                  <a:cubicBezTo>
                    <a:pt x="664" y="1926"/>
                    <a:pt x="742" y="1543"/>
                    <a:pt x="810" y="1160"/>
                  </a:cubicBezTo>
                  <a:lnTo>
                    <a:pt x="908" y="584"/>
                  </a:lnTo>
                  <a:cubicBezTo>
                    <a:pt x="937" y="386"/>
                    <a:pt x="968" y="197"/>
                    <a:pt x="988" y="0"/>
                  </a:cubicBezTo>
                  <a:close/>
                </a:path>
              </a:pathLst>
            </a:custGeom>
            <a:solidFill>
              <a:srgbClr val="D3D1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7"/>
            <p:cNvSpPr/>
            <p:nvPr/>
          </p:nvSpPr>
          <p:spPr>
            <a:xfrm>
              <a:off x="7754000" y="2240419"/>
              <a:ext cx="51613" cy="169339"/>
            </a:xfrm>
            <a:custGeom>
              <a:avLst/>
              <a:gdLst/>
              <a:ahLst/>
              <a:cxnLst/>
              <a:rect l="l" t="t" r="r" b="b"/>
              <a:pathLst>
                <a:path w="1260" h="4134" extrusionOk="0">
                  <a:moveTo>
                    <a:pt x="857" y="1"/>
                  </a:moveTo>
                  <a:lnTo>
                    <a:pt x="1" y="2188"/>
                  </a:lnTo>
                  <a:lnTo>
                    <a:pt x="1260" y="4133"/>
                  </a:lnTo>
                  <a:lnTo>
                    <a:pt x="857" y="1"/>
                  </a:ln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7"/>
            <p:cNvSpPr/>
            <p:nvPr/>
          </p:nvSpPr>
          <p:spPr>
            <a:xfrm>
              <a:off x="7754000" y="2240419"/>
              <a:ext cx="56160" cy="183225"/>
            </a:xfrm>
            <a:custGeom>
              <a:avLst/>
              <a:gdLst/>
              <a:ahLst/>
              <a:cxnLst/>
              <a:rect l="l" t="t" r="r" b="b"/>
              <a:pathLst>
                <a:path w="1371" h="4473" extrusionOk="0">
                  <a:moveTo>
                    <a:pt x="857" y="1"/>
                  </a:moveTo>
                  <a:cubicBezTo>
                    <a:pt x="866" y="348"/>
                    <a:pt x="881" y="691"/>
                    <a:pt x="904" y="1039"/>
                  </a:cubicBezTo>
                  <a:cubicBezTo>
                    <a:pt x="928" y="1383"/>
                    <a:pt x="948" y="1729"/>
                    <a:pt x="975" y="2073"/>
                  </a:cubicBezTo>
                  <a:cubicBezTo>
                    <a:pt x="1022" y="2649"/>
                    <a:pt x="1077" y="3225"/>
                    <a:pt x="1137" y="3799"/>
                  </a:cubicBezTo>
                  <a:lnTo>
                    <a:pt x="1137" y="3799"/>
                  </a:lnTo>
                  <a:cubicBezTo>
                    <a:pt x="985" y="3574"/>
                    <a:pt x="831" y="3352"/>
                    <a:pt x="676" y="3130"/>
                  </a:cubicBezTo>
                  <a:cubicBezTo>
                    <a:pt x="459" y="2811"/>
                    <a:pt x="234" y="2499"/>
                    <a:pt x="1" y="2188"/>
                  </a:cubicBezTo>
                  <a:lnTo>
                    <a:pt x="1" y="2188"/>
                  </a:lnTo>
                  <a:cubicBezTo>
                    <a:pt x="190" y="2523"/>
                    <a:pt x="383" y="2862"/>
                    <a:pt x="585" y="3190"/>
                  </a:cubicBezTo>
                  <a:cubicBezTo>
                    <a:pt x="782" y="3521"/>
                    <a:pt x="984" y="3853"/>
                    <a:pt x="1189" y="4181"/>
                  </a:cubicBezTo>
                  <a:lnTo>
                    <a:pt x="1370" y="4472"/>
                  </a:lnTo>
                  <a:lnTo>
                    <a:pt x="1343" y="4125"/>
                  </a:lnTo>
                  <a:cubicBezTo>
                    <a:pt x="1283" y="3434"/>
                    <a:pt x="1217" y="2748"/>
                    <a:pt x="1137" y="2057"/>
                  </a:cubicBezTo>
                  <a:cubicBezTo>
                    <a:pt x="1099" y="1714"/>
                    <a:pt x="1051" y="1370"/>
                    <a:pt x="1008" y="1028"/>
                  </a:cubicBezTo>
                  <a:cubicBezTo>
                    <a:pt x="964" y="684"/>
                    <a:pt x="913" y="341"/>
                    <a:pt x="857" y="1"/>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7"/>
            <p:cNvSpPr/>
            <p:nvPr/>
          </p:nvSpPr>
          <p:spPr>
            <a:xfrm>
              <a:off x="7690673" y="2392265"/>
              <a:ext cx="51736" cy="31295"/>
            </a:xfrm>
            <a:custGeom>
              <a:avLst/>
              <a:gdLst/>
              <a:ahLst/>
              <a:cxnLst/>
              <a:rect l="l" t="t" r="r" b="b"/>
              <a:pathLst>
                <a:path w="1263" h="764" extrusionOk="0">
                  <a:moveTo>
                    <a:pt x="59" y="0"/>
                  </a:moveTo>
                  <a:cubicBezTo>
                    <a:pt x="16" y="150"/>
                    <a:pt x="0" y="308"/>
                    <a:pt x="47" y="474"/>
                  </a:cubicBezTo>
                  <a:cubicBezTo>
                    <a:pt x="71" y="556"/>
                    <a:pt x="122" y="643"/>
                    <a:pt x="201" y="698"/>
                  </a:cubicBezTo>
                  <a:cubicBezTo>
                    <a:pt x="273" y="747"/>
                    <a:pt x="355" y="764"/>
                    <a:pt x="430" y="764"/>
                  </a:cubicBezTo>
                  <a:cubicBezTo>
                    <a:pt x="446" y="764"/>
                    <a:pt x="462" y="763"/>
                    <a:pt x="477" y="762"/>
                  </a:cubicBezTo>
                  <a:cubicBezTo>
                    <a:pt x="656" y="742"/>
                    <a:pt x="798" y="663"/>
                    <a:pt x="927" y="572"/>
                  </a:cubicBezTo>
                  <a:cubicBezTo>
                    <a:pt x="1058" y="481"/>
                    <a:pt x="1172" y="375"/>
                    <a:pt x="1263" y="248"/>
                  </a:cubicBezTo>
                  <a:lnTo>
                    <a:pt x="1263" y="248"/>
                  </a:lnTo>
                  <a:cubicBezTo>
                    <a:pt x="1124" y="316"/>
                    <a:pt x="991" y="390"/>
                    <a:pt x="856" y="450"/>
                  </a:cubicBezTo>
                  <a:cubicBezTo>
                    <a:pt x="722" y="513"/>
                    <a:pt x="588" y="572"/>
                    <a:pt x="461" y="580"/>
                  </a:cubicBezTo>
                  <a:cubicBezTo>
                    <a:pt x="446" y="582"/>
                    <a:pt x="431" y="583"/>
                    <a:pt x="417" y="583"/>
                  </a:cubicBezTo>
                  <a:cubicBezTo>
                    <a:pt x="310" y="583"/>
                    <a:pt x="233" y="530"/>
                    <a:pt x="177" y="423"/>
                  </a:cubicBezTo>
                  <a:cubicBezTo>
                    <a:pt x="119" y="304"/>
                    <a:pt x="91" y="150"/>
                    <a:pt x="59" y="0"/>
                  </a:cubicBez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7"/>
            <p:cNvSpPr/>
            <p:nvPr/>
          </p:nvSpPr>
          <p:spPr>
            <a:xfrm>
              <a:off x="7585400" y="2298913"/>
              <a:ext cx="51449" cy="58781"/>
            </a:xfrm>
            <a:custGeom>
              <a:avLst/>
              <a:gdLst/>
              <a:ahLst/>
              <a:cxnLst/>
              <a:rect l="l" t="t" r="r" b="b"/>
              <a:pathLst>
                <a:path w="1256" h="1435" extrusionOk="0">
                  <a:moveTo>
                    <a:pt x="422" y="1"/>
                  </a:moveTo>
                  <a:cubicBezTo>
                    <a:pt x="411" y="1"/>
                    <a:pt x="399" y="1"/>
                    <a:pt x="388" y="2"/>
                  </a:cubicBezTo>
                  <a:cubicBezTo>
                    <a:pt x="210" y="21"/>
                    <a:pt x="80" y="139"/>
                    <a:pt x="0" y="270"/>
                  </a:cubicBezTo>
                  <a:cubicBezTo>
                    <a:pt x="113" y="177"/>
                    <a:pt x="246" y="111"/>
                    <a:pt x="371" y="111"/>
                  </a:cubicBezTo>
                  <a:cubicBezTo>
                    <a:pt x="378" y="111"/>
                    <a:pt x="385" y="112"/>
                    <a:pt x="392" y="112"/>
                  </a:cubicBezTo>
                  <a:cubicBezTo>
                    <a:pt x="521" y="124"/>
                    <a:pt x="621" y="219"/>
                    <a:pt x="707" y="325"/>
                  </a:cubicBezTo>
                  <a:cubicBezTo>
                    <a:pt x="787" y="444"/>
                    <a:pt x="858" y="570"/>
                    <a:pt x="913" y="708"/>
                  </a:cubicBezTo>
                  <a:cubicBezTo>
                    <a:pt x="956" y="804"/>
                    <a:pt x="991" y="908"/>
                    <a:pt x="1028" y="1011"/>
                  </a:cubicBezTo>
                  <a:lnTo>
                    <a:pt x="1028" y="1011"/>
                  </a:lnTo>
                  <a:cubicBezTo>
                    <a:pt x="1003" y="1009"/>
                    <a:pt x="978" y="1008"/>
                    <a:pt x="952" y="1008"/>
                  </a:cubicBezTo>
                  <a:cubicBezTo>
                    <a:pt x="916" y="1008"/>
                    <a:pt x="877" y="1016"/>
                    <a:pt x="838" y="1020"/>
                  </a:cubicBezTo>
                  <a:cubicBezTo>
                    <a:pt x="818" y="1028"/>
                    <a:pt x="798" y="1035"/>
                    <a:pt x="778" y="1044"/>
                  </a:cubicBezTo>
                  <a:cubicBezTo>
                    <a:pt x="754" y="1063"/>
                    <a:pt x="727" y="1079"/>
                    <a:pt x="723" y="1115"/>
                  </a:cubicBezTo>
                  <a:cubicBezTo>
                    <a:pt x="711" y="1181"/>
                    <a:pt x="743" y="1217"/>
                    <a:pt x="763" y="1245"/>
                  </a:cubicBezTo>
                  <a:cubicBezTo>
                    <a:pt x="787" y="1272"/>
                    <a:pt x="810" y="1296"/>
                    <a:pt x="838" y="1320"/>
                  </a:cubicBezTo>
                  <a:cubicBezTo>
                    <a:pt x="893" y="1363"/>
                    <a:pt x="948" y="1403"/>
                    <a:pt x="1007" y="1434"/>
                  </a:cubicBezTo>
                  <a:cubicBezTo>
                    <a:pt x="964" y="1383"/>
                    <a:pt x="920" y="1332"/>
                    <a:pt x="881" y="1281"/>
                  </a:cubicBezTo>
                  <a:cubicBezTo>
                    <a:pt x="861" y="1252"/>
                    <a:pt x="845" y="1225"/>
                    <a:pt x="829" y="1201"/>
                  </a:cubicBezTo>
                  <a:cubicBezTo>
                    <a:pt x="818" y="1174"/>
                    <a:pt x="814" y="1146"/>
                    <a:pt x="822" y="1146"/>
                  </a:cubicBezTo>
                  <a:cubicBezTo>
                    <a:pt x="818" y="1146"/>
                    <a:pt x="825" y="1146"/>
                    <a:pt x="825" y="1143"/>
                  </a:cubicBezTo>
                  <a:cubicBezTo>
                    <a:pt x="838" y="1143"/>
                    <a:pt x="849" y="1143"/>
                    <a:pt x="861" y="1139"/>
                  </a:cubicBezTo>
                  <a:cubicBezTo>
                    <a:pt x="875" y="1141"/>
                    <a:pt x="888" y="1141"/>
                    <a:pt x="902" y="1141"/>
                  </a:cubicBezTo>
                  <a:cubicBezTo>
                    <a:pt x="915" y="1141"/>
                    <a:pt x="930" y="1141"/>
                    <a:pt x="948" y="1143"/>
                  </a:cubicBezTo>
                  <a:cubicBezTo>
                    <a:pt x="1007" y="1150"/>
                    <a:pt x="1071" y="1166"/>
                    <a:pt x="1133" y="1178"/>
                  </a:cubicBezTo>
                  <a:lnTo>
                    <a:pt x="1255" y="1197"/>
                  </a:lnTo>
                  <a:lnTo>
                    <a:pt x="1220" y="1079"/>
                  </a:lnTo>
                  <a:cubicBezTo>
                    <a:pt x="1181" y="929"/>
                    <a:pt x="1142" y="779"/>
                    <a:pt x="1075" y="637"/>
                  </a:cubicBezTo>
                  <a:cubicBezTo>
                    <a:pt x="1051" y="562"/>
                    <a:pt x="1011" y="491"/>
                    <a:pt x="971" y="424"/>
                  </a:cubicBezTo>
                  <a:cubicBezTo>
                    <a:pt x="936" y="353"/>
                    <a:pt x="885" y="286"/>
                    <a:pt x="834" y="223"/>
                  </a:cubicBezTo>
                  <a:cubicBezTo>
                    <a:pt x="737" y="108"/>
                    <a:pt x="589" y="1"/>
                    <a:pt x="422" y="1"/>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7"/>
            <p:cNvSpPr/>
            <p:nvPr/>
          </p:nvSpPr>
          <p:spPr>
            <a:xfrm>
              <a:off x="7742367" y="2244147"/>
              <a:ext cx="17860" cy="29452"/>
            </a:xfrm>
            <a:custGeom>
              <a:avLst/>
              <a:gdLst/>
              <a:ahLst/>
              <a:cxnLst/>
              <a:rect l="l" t="t" r="r" b="b"/>
              <a:pathLst>
                <a:path w="436" h="719" extrusionOk="0">
                  <a:moveTo>
                    <a:pt x="218" y="1"/>
                  </a:moveTo>
                  <a:cubicBezTo>
                    <a:pt x="99" y="1"/>
                    <a:pt x="1" y="163"/>
                    <a:pt x="1" y="360"/>
                  </a:cubicBezTo>
                  <a:cubicBezTo>
                    <a:pt x="1" y="558"/>
                    <a:pt x="99" y="719"/>
                    <a:pt x="218" y="719"/>
                  </a:cubicBezTo>
                  <a:cubicBezTo>
                    <a:pt x="336" y="719"/>
                    <a:pt x="435" y="558"/>
                    <a:pt x="435" y="360"/>
                  </a:cubicBezTo>
                  <a:cubicBezTo>
                    <a:pt x="435" y="163"/>
                    <a:pt x="336" y="1"/>
                    <a:pt x="2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7"/>
            <p:cNvSpPr/>
            <p:nvPr/>
          </p:nvSpPr>
          <p:spPr>
            <a:xfrm>
              <a:off x="7802499" y="2253404"/>
              <a:ext cx="17860" cy="29452"/>
            </a:xfrm>
            <a:custGeom>
              <a:avLst/>
              <a:gdLst/>
              <a:ahLst/>
              <a:cxnLst/>
              <a:rect l="l" t="t" r="r" b="b"/>
              <a:pathLst>
                <a:path w="436" h="719" extrusionOk="0">
                  <a:moveTo>
                    <a:pt x="218" y="0"/>
                  </a:moveTo>
                  <a:cubicBezTo>
                    <a:pt x="99" y="0"/>
                    <a:pt x="1" y="161"/>
                    <a:pt x="1" y="359"/>
                  </a:cubicBezTo>
                  <a:cubicBezTo>
                    <a:pt x="1" y="556"/>
                    <a:pt x="99" y="718"/>
                    <a:pt x="218" y="718"/>
                  </a:cubicBezTo>
                  <a:cubicBezTo>
                    <a:pt x="336" y="718"/>
                    <a:pt x="436" y="556"/>
                    <a:pt x="436" y="359"/>
                  </a:cubicBezTo>
                  <a:cubicBezTo>
                    <a:pt x="436" y="161"/>
                    <a:pt x="336" y="0"/>
                    <a:pt x="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7"/>
            <p:cNvSpPr/>
            <p:nvPr/>
          </p:nvSpPr>
          <p:spPr>
            <a:xfrm>
              <a:off x="7705501" y="2187742"/>
              <a:ext cx="64229" cy="21546"/>
            </a:xfrm>
            <a:custGeom>
              <a:avLst/>
              <a:gdLst/>
              <a:ahLst/>
              <a:cxnLst/>
              <a:rect l="l" t="t" r="r" b="b"/>
              <a:pathLst>
                <a:path w="1568" h="526" extrusionOk="0">
                  <a:moveTo>
                    <a:pt x="816" y="1"/>
                  </a:moveTo>
                  <a:cubicBezTo>
                    <a:pt x="584" y="1"/>
                    <a:pt x="307" y="132"/>
                    <a:pt x="1" y="525"/>
                  </a:cubicBezTo>
                  <a:lnTo>
                    <a:pt x="1567" y="525"/>
                  </a:lnTo>
                  <a:cubicBezTo>
                    <a:pt x="1567" y="525"/>
                    <a:pt x="1280" y="1"/>
                    <a:pt x="8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7"/>
            <p:cNvSpPr/>
            <p:nvPr/>
          </p:nvSpPr>
          <p:spPr>
            <a:xfrm>
              <a:off x="7802499" y="2197409"/>
              <a:ext cx="53743" cy="37767"/>
            </a:xfrm>
            <a:custGeom>
              <a:avLst/>
              <a:gdLst/>
              <a:ahLst/>
              <a:cxnLst/>
              <a:rect l="l" t="t" r="r" b="b"/>
              <a:pathLst>
                <a:path w="1312" h="922" extrusionOk="0">
                  <a:moveTo>
                    <a:pt x="720" y="0"/>
                  </a:moveTo>
                  <a:cubicBezTo>
                    <a:pt x="369" y="0"/>
                    <a:pt x="1" y="388"/>
                    <a:pt x="1" y="388"/>
                  </a:cubicBezTo>
                  <a:lnTo>
                    <a:pt x="1312" y="921"/>
                  </a:lnTo>
                  <a:cubicBezTo>
                    <a:pt x="1223" y="207"/>
                    <a:pt x="976" y="0"/>
                    <a:pt x="7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7"/>
            <p:cNvSpPr/>
            <p:nvPr/>
          </p:nvSpPr>
          <p:spPr>
            <a:xfrm>
              <a:off x="7890445" y="3941608"/>
              <a:ext cx="288458" cy="262365"/>
            </a:xfrm>
            <a:custGeom>
              <a:avLst/>
              <a:gdLst/>
              <a:ahLst/>
              <a:cxnLst/>
              <a:rect l="l" t="t" r="r" b="b"/>
              <a:pathLst>
                <a:path w="7042" h="6405" extrusionOk="0">
                  <a:moveTo>
                    <a:pt x="3513" y="1"/>
                  </a:moveTo>
                  <a:cubicBezTo>
                    <a:pt x="1629" y="1"/>
                    <a:pt x="292" y="3106"/>
                    <a:pt x="1" y="6405"/>
                  </a:cubicBezTo>
                  <a:lnTo>
                    <a:pt x="708" y="6405"/>
                  </a:lnTo>
                  <a:cubicBezTo>
                    <a:pt x="708" y="6266"/>
                    <a:pt x="1398" y="1408"/>
                    <a:pt x="2839" y="777"/>
                  </a:cubicBezTo>
                  <a:cubicBezTo>
                    <a:pt x="3093" y="665"/>
                    <a:pt x="3343" y="601"/>
                    <a:pt x="3587" y="601"/>
                  </a:cubicBezTo>
                  <a:cubicBezTo>
                    <a:pt x="4728" y="601"/>
                    <a:pt x="5720" y="2000"/>
                    <a:pt x="6225" y="6405"/>
                  </a:cubicBezTo>
                  <a:cubicBezTo>
                    <a:pt x="6415" y="6382"/>
                    <a:pt x="6570" y="6375"/>
                    <a:pt x="6691" y="6375"/>
                  </a:cubicBezTo>
                  <a:cubicBezTo>
                    <a:pt x="6933" y="6375"/>
                    <a:pt x="7041" y="6405"/>
                    <a:pt x="7041" y="6405"/>
                  </a:cubicBezTo>
                  <a:cubicBezTo>
                    <a:pt x="7041" y="6405"/>
                    <a:pt x="6268" y="796"/>
                    <a:pt x="4085" y="94"/>
                  </a:cubicBezTo>
                  <a:cubicBezTo>
                    <a:pt x="3890" y="31"/>
                    <a:pt x="3699" y="1"/>
                    <a:pt x="35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7"/>
            <p:cNvSpPr/>
            <p:nvPr/>
          </p:nvSpPr>
          <p:spPr>
            <a:xfrm>
              <a:off x="8142650" y="3856367"/>
              <a:ext cx="273220" cy="469471"/>
            </a:xfrm>
            <a:custGeom>
              <a:avLst/>
              <a:gdLst/>
              <a:ahLst/>
              <a:cxnLst/>
              <a:rect l="l" t="t" r="r" b="b"/>
              <a:pathLst>
                <a:path w="6670" h="11461" extrusionOk="0">
                  <a:moveTo>
                    <a:pt x="5264" y="1"/>
                  </a:moveTo>
                  <a:cubicBezTo>
                    <a:pt x="5017" y="1"/>
                    <a:pt x="4731" y="169"/>
                    <a:pt x="4432" y="477"/>
                  </a:cubicBezTo>
                  <a:cubicBezTo>
                    <a:pt x="2858" y="2104"/>
                    <a:pt x="1" y="11461"/>
                    <a:pt x="1" y="11461"/>
                  </a:cubicBezTo>
                  <a:lnTo>
                    <a:pt x="4235" y="11461"/>
                  </a:lnTo>
                  <a:cubicBezTo>
                    <a:pt x="6669" y="3077"/>
                    <a:pt x="6322" y="1"/>
                    <a:pt x="5264" y="1"/>
                  </a:cubicBezTo>
                  <a:close/>
                </a:path>
              </a:pathLst>
            </a:custGeom>
            <a:solidFill>
              <a:srgbClr val="FF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7"/>
            <p:cNvSpPr/>
            <p:nvPr/>
          </p:nvSpPr>
          <p:spPr>
            <a:xfrm>
              <a:off x="8280856" y="3966759"/>
              <a:ext cx="88151" cy="30804"/>
            </a:xfrm>
            <a:custGeom>
              <a:avLst/>
              <a:gdLst/>
              <a:ahLst/>
              <a:cxnLst/>
              <a:rect l="l" t="t" r="r" b="b"/>
              <a:pathLst>
                <a:path w="2152" h="752" extrusionOk="0">
                  <a:moveTo>
                    <a:pt x="962" y="1"/>
                  </a:moveTo>
                  <a:cubicBezTo>
                    <a:pt x="406" y="1"/>
                    <a:pt x="0" y="387"/>
                    <a:pt x="0" y="387"/>
                  </a:cubicBezTo>
                  <a:cubicBezTo>
                    <a:pt x="0" y="387"/>
                    <a:pt x="521" y="751"/>
                    <a:pt x="1445" y="751"/>
                  </a:cubicBezTo>
                  <a:cubicBezTo>
                    <a:pt x="1659" y="751"/>
                    <a:pt x="1895" y="732"/>
                    <a:pt x="2151" y="683"/>
                  </a:cubicBezTo>
                  <a:cubicBezTo>
                    <a:pt x="1738" y="160"/>
                    <a:pt x="1319" y="1"/>
                    <a:pt x="962"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7"/>
            <p:cNvSpPr/>
            <p:nvPr/>
          </p:nvSpPr>
          <p:spPr>
            <a:xfrm>
              <a:off x="8242556" y="4073629"/>
              <a:ext cx="99621" cy="34941"/>
            </a:xfrm>
            <a:custGeom>
              <a:avLst/>
              <a:gdLst/>
              <a:ahLst/>
              <a:cxnLst/>
              <a:rect l="l" t="t" r="r" b="b"/>
              <a:pathLst>
                <a:path w="2432" h="853" extrusionOk="0">
                  <a:moveTo>
                    <a:pt x="1087" y="1"/>
                  </a:moveTo>
                  <a:cubicBezTo>
                    <a:pt x="459" y="1"/>
                    <a:pt x="0" y="439"/>
                    <a:pt x="0" y="439"/>
                  </a:cubicBezTo>
                  <a:cubicBezTo>
                    <a:pt x="0" y="439"/>
                    <a:pt x="586" y="853"/>
                    <a:pt x="1627" y="853"/>
                  </a:cubicBezTo>
                  <a:cubicBezTo>
                    <a:pt x="1871" y="853"/>
                    <a:pt x="2140" y="830"/>
                    <a:pt x="2432" y="774"/>
                  </a:cubicBezTo>
                  <a:cubicBezTo>
                    <a:pt x="1964" y="181"/>
                    <a:pt x="1490" y="1"/>
                    <a:pt x="1087"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7"/>
            <p:cNvSpPr/>
            <p:nvPr/>
          </p:nvSpPr>
          <p:spPr>
            <a:xfrm>
              <a:off x="8203765" y="4174723"/>
              <a:ext cx="121290" cy="42437"/>
            </a:xfrm>
            <a:custGeom>
              <a:avLst/>
              <a:gdLst/>
              <a:ahLst/>
              <a:cxnLst/>
              <a:rect l="l" t="t" r="r" b="b"/>
              <a:pathLst>
                <a:path w="2961" h="1036" extrusionOk="0">
                  <a:moveTo>
                    <a:pt x="1320" y="1"/>
                  </a:moveTo>
                  <a:cubicBezTo>
                    <a:pt x="556" y="1"/>
                    <a:pt x="0" y="532"/>
                    <a:pt x="0" y="532"/>
                  </a:cubicBezTo>
                  <a:cubicBezTo>
                    <a:pt x="0" y="532"/>
                    <a:pt x="715" y="1036"/>
                    <a:pt x="1987" y="1036"/>
                  </a:cubicBezTo>
                  <a:cubicBezTo>
                    <a:pt x="2282" y="1036"/>
                    <a:pt x="2607" y="1009"/>
                    <a:pt x="2960" y="942"/>
                  </a:cubicBezTo>
                  <a:cubicBezTo>
                    <a:pt x="2389" y="220"/>
                    <a:pt x="1811" y="1"/>
                    <a:pt x="1320"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7"/>
            <p:cNvSpPr/>
            <p:nvPr/>
          </p:nvSpPr>
          <p:spPr>
            <a:xfrm>
              <a:off x="7953199" y="3926985"/>
              <a:ext cx="144557" cy="102898"/>
            </a:xfrm>
            <a:custGeom>
              <a:avLst/>
              <a:gdLst/>
              <a:ahLst/>
              <a:cxnLst/>
              <a:rect l="l" t="t" r="r" b="b"/>
              <a:pathLst>
                <a:path w="3529" h="2512" extrusionOk="0">
                  <a:moveTo>
                    <a:pt x="2011" y="1"/>
                  </a:moveTo>
                  <a:cubicBezTo>
                    <a:pt x="1895" y="1"/>
                    <a:pt x="1787" y="97"/>
                    <a:pt x="1721" y="380"/>
                  </a:cubicBezTo>
                  <a:cubicBezTo>
                    <a:pt x="1543" y="224"/>
                    <a:pt x="1401" y="165"/>
                    <a:pt x="1289" y="165"/>
                  </a:cubicBezTo>
                  <a:cubicBezTo>
                    <a:pt x="1003" y="165"/>
                    <a:pt x="910" y="552"/>
                    <a:pt x="904" y="719"/>
                  </a:cubicBezTo>
                  <a:cubicBezTo>
                    <a:pt x="877" y="704"/>
                    <a:pt x="848" y="697"/>
                    <a:pt x="820" y="697"/>
                  </a:cubicBezTo>
                  <a:cubicBezTo>
                    <a:pt x="601" y="697"/>
                    <a:pt x="375" y="1090"/>
                    <a:pt x="375" y="1090"/>
                  </a:cubicBezTo>
                  <a:cubicBezTo>
                    <a:pt x="375" y="1090"/>
                    <a:pt x="1" y="1895"/>
                    <a:pt x="375" y="2357"/>
                  </a:cubicBezTo>
                  <a:cubicBezTo>
                    <a:pt x="465" y="2469"/>
                    <a:pt x="559" y="2511"/>
                    <a:pt x="649" y="2511"/>
                  </a:cubicBezTo>
                  <a:cubicBezTo>
                    <a:pt x="930" y="2511"/>
                    <a:pt x="1172" y="2097"/>
                    <a:pt x="1172" y="2097"/>
                  </a:cubicBezTo>
                  <a:lnTo>
                    <a:pt x="3513" y="2017"/>
                  </a:lnTo>
                  <a:cubicBezTo>
                    <a:pt x="3513" y="2017"/>
                    <a:pt x="3529" y="826"/>
                    <a:pt x="3169" y="463"/>
                  </a:cubicBezTo>
                  <a:cubicBezTo>
                    <a:pt x="3045" y="340"/>
                    <a:pt x="2934" y="300"/>
                    <a:pt x="2842" y="300"/>
                  </a:cubicBezTo>
                  <a:cubicBezTo>
                    <a:pt x="2663" y="300"/>
                    <a:pt x="2553" y="451"/>
                    <a:pt x="2553" y="451"/>
                  </a:cubicBezTo>
                  <a:cubicBezTo>
                    <a:pt x="2553" y="451"/>
                    <a:pt x="2262" y="1"/>
                    <a:pt x="2011" y="1"/>
                  </a:cubicBez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7"/>
            <p:cNvSpPr/>
            <p:nvPr/>
          </p:nvSpPr>
          <p:spPr>
            <a:xfrm>
              <a:off x="7960286" y="3923421"/>
              <a:ext cx="137265" cy="100153"/>
            </a:xfrm>
            <a:custGeom>
              <a:avLst/>
              <a:gdLst/>
              <a:ahLst/>
              <a:cxnLst/>
              <a:rect l="l" t="t" r="r" b="b"/>
              <a:pathLst>
                <a:path w="3351" h="2445" extrusionOk="0">
                  <a:moveTo>
                    <a:pt x="1837" y="1"/>
                  </a:moveTo>
                  <a:cubicBezTo>
                    <a:pt x="1815" y="1"/>
                    <a:pt x="1793" y="4"/>
                    <a:pt x="1769" y="9"/>
                  </a:cubicBezTo>
                  <a:cubicBezTo>
                    <a:pt x="1698" y="24"/>
                    <a:pt x="1635" y="76"/>
                    <a:pt x="1599" y="128"/>
                  </a:cubicBezTo>
                  <a:cubicBezTo>
                    <a:pt x="1551" y="179"/>
                    <a:pt x="1540" y="234"/>
                    <a:pt x="1509" y="285"/>
                  </a:cubicBezTo>
                  <a:lnTo>
                    <a:pt x="1500" y="314"/>
                  </a:lnTo>
                  <a:lnTo>
                    <a:pt x="1500" y="314"/>
                  </a:lnTo>
                  <a:cubicBezTo>
                    <a:pt x="1448" y="276"/>
                    <a:pt x="1393" y="241"/>
                    <a:pt x="1331" y="214"/>
                  </a:cubicBezTo>
                  <a:cubicBezTo>
                    <a:pt x="1270" y="186"/>
                    <a:pt x="1195" y="164"/>
                    <a:pt x="1118" y="164"/>
                  </a:cubicBezTo>
                  <a:cubicBezTo>
                    <a:pt x="1065" y="164"/>
                    <a:pt x="1011" y="174"/>
                    <a:pt x="959" y="199"/>
                  </a:cubicBezTo>
                  <a:cubicBezTo>
                    <a:pt x="837" y="257"/>
                    <a:pt x="766" y="372"/>
                    <a:pt x="723" y="474"/>
                  </a:cubicBezTo>
                  <a:cubicBezTo>
                    <a:pt x="695" y="552"/>
                    <a:pt x="674" y="628"/>
                    <a:pt x="664" y="708"/>
                  </a:cubicBezTo>
                  <a:lnTo>
                    <a:pt x="664" y="708"/>
                  </a:lnTo>
                  <a:cubicBezTo>
                    <a:pt x="661" y="708"/>
                    <a:pt x="657" y="708"/>
                    <a:pt x="654" y="708"/>
                  </a:cubicBezTo>
                  <a:cubicBezTo>
                    <a:pt x="611" y="708"/>
                    <a:pt x="569" y="718"/>
                    <a:pt x="533" y="735"/>
                  </a:cubicBezTo>
                  <a:cubicBezTo>
                    <a:pt x="471" y="767"/>
                    <a:pt x="415" y="806"/>
                    <a:pt x="372" y="853"/>
                  </a:cubicBezTo>
                  <a:cubicBezTo>
                    <a:pt x="281" y="944"/>
                    <a:pt x="214" y="1039"/>
                    <a:pt x="151" y="1150"/>
                  </a:cubicBezTo>
                  <a:lnTo>
                    <a:pt x="147" y="1153"/>
                  </a:lnTo>
                  <a:cubicBezTo>
                    <a:pt x="103" y="1260"/>
                    <a:pt x="72" y="1366"/>
                    <a:pt x="48" y="1477"/>
                  </a:cubicBezTo>
                  <a:cubicBezTo>
                    <a:pt x="21" y="1587"/>
                    <a:pt x="5" y="1702"/>
                    <a:pt x="5" y="1813"/>
                  </a:cubicBezTo>
                  <a:cubicBezTo>
                    <a:pt x="1" y="1927"/>
                    <a:pt x="12" y="2042"/>
                    <a:pt x="41" y="2152"/>
                  </a:cubicBezTo>
                  <a:cubicBezTo>
                    <a:pt x="72" y="2259"/>
                    <a:pt x="127" y="2361"/>
                    <a:pt x="202" y="2444"/>
                  </a:cubicBezTo>
                  <a:cubicBezTo>
                    <a:pt x="76" y="2259"/>
                    <a:pt x="48" y="2033"/>
                    <a:pt x="76" y="1820"/>
                  </a:cubicBezTo>
                  <a:cubicBezTo>
                    <a:pt x="88" y="1710"/>
                    <a:pt x="112" y="1607"/>
                    <a:pt x="143" y="1505"/>
                  </a:cubicBezTo>
                  <a:cubicBezTo>
                    <a:pt x="170" y="1398"/>
                    <a:pt x="210" y="1295"/>
                    <a:pt x="254" y="1201"/>
                  </a:cubicBezTo>
                  <a:lnTo>
                    <a:pt x="254" y="1208"/>
                  </a:lnTo>
                  <a:cubicBezTo>
                    <a:pt x="312" y="1114"/>
                    <a:pt x="384" y="1024"/>
                    <a:pt x="467" y="952"/>
                  </a:cubicBezTo>
                  <a:cubicBezTo>
                    <a:pt x="506" y="917"/>
                    <a:pt x="549" y="889"/>
                    <a:pt x="589" y="873"/>
                  </a:cubicBezTo>
                  <a:cubicBezTo>
                    <a:pt x="611" y="865"/>
                    <a:pt x="630" y="862"/>
                    <a:pt x="648" y="862"/>
                  </a:cubicBezTo>
                  <a:cubicBezTo>
                    <a:pt x="666" y="862"/>
                    <a:pt x="681" y="865"/>
                    <a:pt x="695" y="873"/>
                  </a:cubicBezTo>
                  <a:lnTo>
                    <a:pt x="802" y="929"/>
                  </a:lnTo>
                  <a:lnTo>
                    <a:pt x="810" y="806"/>
                  </a:lnTo>
                  <a:cubicBezTo>
                    <a:pt x="822" y="629"/>
                    <a:pt x="901" y="415"/>
                    <a:pt x="1035" y="356"/>
                  </a:cubicBezTo>
                  <a:cubicBezTo>
                    <a:pt x="1059" y="344"/>
                    <a:pt x="1086" y="338"/>
                    <a:pt x="1115" y="338"/>
                  </a:cubicBezTo>
                  <a:cubicBezTo>
                    <a:pt x="1160" y="338"/>
                    <a:pt x="1209" y="352"/>
                    <a:pt x="1260" y="376"/>
                  </a:cubicBezTo>
                  <a:cubicBezTo>
                    <a:pt x="1338" y="412"/>
                    <a:pt x="1414" y="470"/>
                    <a:pt x="1489" y="534"/>
                  </a:cubicBezTo>
                  <a:lnTo>
                    <a:pt x="1595" y="621"/>
                  </a:lnTo>
                  <a:lnTo>
                    <a:pt x="1635" y="486"/>
                  </a:lnTo>
                  <a:lnTo>
                    <a:pt x="1678" y="352"/>
                  </a:lnTo>
                  <a:cubicBezTo>
                    <a:pt x="1698" y="317"/>
                    <a:pt x="1710" y="261"/>
                    <a:pt x="1737" y="237"/>
                  </a:cubicBezTo>
                  <a:cubicBezTo>
                    <a:pt x="1770" y="197"/>
                    <a:pt x="1800" y="179"/>
                    <a:pt x="1837" y="179"/>
                  </a:cubicBezTo>
                  <a:cubicBezTo>
                    <a:pt x="1857" y="179"/>
                    <a:pt x="1880" y="185"/>
                    <a:pt x="1907" y="195"/>
                  </a:cubicBezTo>
                  <a:cubicBezTo>
                    <a:pt x="1982" y="226"/>
                    <a:pt x="2057" y="289"/>
                    <a:pt x="2124" y="356"/>
                  </a:cubicBezTo>
                  <a:cubicBezTo>
                    <a:pt x="2191" y="423"/>
                    <a:pt x="2258" y="506"/>
                    <a:pt x="2309" y="581"/>
                  </a:cubicBezTo>
                  <a:lnTo>
                    <a:pt x="2376" y="676"/>
                  </a:lnTo>
                  <a:lnTo>
                    <a:pt x="2447" y="585"/>
                  </a:lnTo>
                  <a:cubicBezTo>
                    <a:pt x="2491" y="530"/>
                    <a:pt x="2566" y="479"/>
                    <a:pt x="2633" y="467"/>
                  </a:cubicBezTo>
                  <a:cubicBezTo>
                    <a:pt x="2645" y="465"/>
                    <a:pt x="2658" y="464"/>
                    <a:pt x="2670" y="464"/>
                  </a:cubicBezTo>
                  <a:cubicBezTo>
                    <a:pt x="2733" y="464"/>
                    <a:pt x="2795" y="487"/>
                    <a:pt x="2858" y="526"/>
                  </a:cubicBezTo>
                  <a:cubicBezTo>
                    <a:pt x="3008" y="621"/>
                    <a:pt x="3090" y="787"/>
                    <a:pt x="3150" y="968"/>
                  </a:cubicBezTo>
                  <a:cubicBezTo>
                    <a:pt x="3209" y="1146"/>
                    <a:pt x="3245" y="1335"/>
                    <a:pt x="3276" y="1528"/>
                  </a:cubicBezTo>
                  <a:cubicBezTo>
                    <a:pt x="3308" y="1718"/>
                    <a:pt x="3323" y="1911"/>
                    <a:pt x="3340" y="2104"/>
                  </a:cubicBezTo>
                  <a:cubicBezTo>
                    <a:pt x="3351" y="1911"/>
                    <a:pt x="3351" y="1718"/>
                    <a:pt x="3340" y="1521"/>
                  </a:cubicBezTo>
                  <a:cubicBezTo>
                    <a:pt x="3327" y="1327"/>
                    <a:pt x="3304" y="1130"/>
                    <a:pt x="3252" y="936"/>
                  </a:cubicBezTo>
                  <a:cubicBezTo>
                    <a:pt x="3225" y="842"/>
                    <a:pt x="3198" y="743"/>
                    <a:pt x="3146" y="652"/>
                  </a:cubicBezTo>
                  <a:cubicBezTo>
                    <a:pt x="3099" y="558"/>
                    <a:pt x="3019" y="474"/>
                    <a:pt x="2937" y="412"/>
                  </a:cubicBezTo>
                  <a:cubicBezTo>
                    <a:pt x="2866" y="357"/>
                    <a:pt x="2768" y="309"/>
                    <a:pt x="2665" y="309"/>
                  </a:cubicBezTo>
                  <a:cubicBezTo>
                    <a:pt x="2648" y="309"/>
                    <a:pt x="2630" y="310"/>
                    <a:pt x="2613" y="313"/>
                  </a:cubicBezTo>
                  <a:cubicBezTo>
                    <a:pt x="2529" y="326"/>
                    <a:pt x="2456" y="360"/>
                    <a:pt x="2393" y="412"/>
                  </a:cubicBezTo>
                  <a:lnTo>
                    <a:pt x="2393" y="412"/>
                  </a:lnTo>
                  <a:cubicBezTo>
                    <a:pt x="2349" y="350"/>
                    <a:pt x="2303" y="293"/>
                    <a:pt x="2250" y="237"/>
                  </a:cubicBezTo>
                  <a:cubicBezTo>
                    <a:pt x="2176" y="159"/>
                    <a:pt x="2092" y="80"/>
                    <a:pt x="1974" y="29"/>
                  </a:cubicBezTo>
                  <a:cubicBezTo>
                    <a:pt x="1946" y="17"/>
                    <a:pt x="1915" y="9"/>
                    <a:pt x="1879" y="5"/>
                  </a:cubicBezTo>
                  <a:cubicBezTo>
                    <a:pt x="1865" y="2"/>
                    <a:pt x="1851" y="1"/>
                    <a:pt x="1837" y="1"/>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7"/>
            <p:cNvSpPr/>
            <p:nvPr/>
          </p:nvSpPr>
          <p:spPr>
            <a:xfrm>
              <a:off x="7752075" y="4192869"/>
              <a:ext cx="638769" cy="539558"/>
            </a:xfrm>
            <a:custGeom>
              <a:avLst/>
              <a:gdLst/>
              <a:ahLst/>
              <a:cxnLst/>
              <a:rect l="l" t="t" r="r" b="b"/>
              <a:pathLst>
                <a:path w="15594" h="13172" extrusionOk="0">
                  <a:moveTo>
                    <a:pt x="7905" y="0"/>
                  </a:moveTo>
                  <a:cubicBezTo>
                    <a:pt x="3356" y="0"/>
                    <a:pt x="423" y="578"/>
                    <a:pt x="423" y="578"/>
                  </a:cubicBezTo>
                  <a:cubicBezTo>
                    <a:pt x="0" y="3956"/>
                    <a:pt x="916" y="12998"/>
                    <a:pt x="916" y="12998"/>
                  </a:cubicBezTo>
                  <a:cubicBezTo>
                    <a:pt x="2841" y="13128"/>
                    <a:pt x="5005" y="13171"/>
                    <a:pt x="7036" y="13171"/>
                  </a:cubicBezTo>
                  <a:cubicBezTo>
                    <a:pt x="11097" y="13171"/>
                    <a:pt x="14623" y="12998"/>
                    <a:pt x="14623" y="12998"/>
                  </a:cubicBezTo>
                  <a:cubicBezTo>
                    <a:pt x="14623" y="12998"/>
                    <a:pt x="15594" y="4939"/>
                    <a:pt x="14749" y="436"/>
                  </a:cubicBezTo>
                  <a:cubicBezTo>
                    <a:pt x="12229" y="113"/>
                    <a:pt x="9910" y="0"/>
                    <a:pt x="79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7"/>
            <p:cNvSpPr/>
            <p:nvPr/>
          </p:nvSpPr>
          <p:spPr>
            <a:xfrm>
              <a:off x="8054212" y="3945131"/>
              <a:ext cx="21055" cy="75822"/>
            </a:xfrm>
            <a:custGeom>
              <a:avLst/>
              <a:gdLst/>
              <a:ahLst/>
              <a:cxnLst/>
              <a:rect l="l" t="t" r="r" b="b"/>
              <a:pathLst>
                <a:path w="514" h="1851" extrusionOk="0">
                  <a:moveTo>
                    <a:pt x="174" y="0"/>
                  </a:moveTo>
                  <a:lnTo>
                    <a:pt x="1" y="15"/>
                  </a:lnTo>
                  <a:cubicBezTo>
                    <a:pt x="48" y="335"/>
                    <a:pt x="107" y="647"/>
                    <a:pt x="182" y="959"/>
                  </a:cubicBezTo>
                  <a:cubicBezTo>
                    <a:pt x="222" y="1113"/>
                    <a:pt x="265" y="1266"/>
                    <a:pt x="316" y="1417"/>
                  </a:cubicBezTo>
                  <a:cubicBezTo>
                    <a:pt x="367" y="1567"/>
                    <a:pt x="427" y="1716"/>
                    <a:pt x="513" y="1851"/>
                  </a:cubicBezTo>
                  <a:cubicBezTo>
                    <a:pt x="439" y="1713"/>
                    <a:pt x="395" y="1559"/>
                    <a:pt x="356" y="1405"/>
                  </a:cubicBezTo>
                  <a:cubicBezTo>
                    <a:pt x="320" y="1251"/>
                    <a:pt x="289" y="1097"/>
                    <a:pt x="265" y="939"/>
                  </a:cubicBezTo>
                  <a:cubicBezTo>
                    <a:pt x="218" y="627"/>
                    <a:pt x="190" y="312"/>
                    <a:pt x="174" y="0"/>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7"/>
            <p:cNvSpPr/>
            <p:nvPr/>
          </p:nvSpPr>
          <p:spPr>
            <a:xfrm>
              <a:off x="8020132" y="3942346"/>
              <a:ext cx="11183" cy="88479"/>
            </a:xfrm>
            <a:custGeom>
              <a:avLst/>
              <a:gdLst/>
              <a:ahLst/>
              <a:cxnLst/>
              <a:rect l="l" t="t" r="r" b="b"/>
              <a:pathLst>
                <a:path w="273" h="2160" extrusionOk="0">
                  <a:moveTo>
                    <a:pt x="0" y="1"/>
                  </a:moveTo>
                  <a:cubicBezTo>
                    <a:pt x="8" y="367"/>
                    <a:pt x="32" y="731"/>
                    <a:pt x="71" y="1090"/>
                  </a:cubicBezTo>
                  <a:cubicBezTo>
                    <a:pt x="110" y="1453"/>
                    <a:pt x="170" y="1812"/>
                    <a:pt x="272" y="2159"/>
                  </a:cubicBezTo>
                  <a:cubicBezTo>
                    <a:pt x="197" y="1804"/>
                    <a:pt x="170" y="1445"/>
                    <a:pt x="158" y="1086"/>
                  </a:cubicBezTo>
                  <a:cubicBezTo>
                    <a:pt x="146" y="727"/>
                    <a:pt x="150" y="364"/>
                    <a:pt x="174" y="8"/>
                  </a:cubicBezTo>
                  <a:lnTo>
                    <a:pt x="0" y="1"/>
                  </a:ln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7"/>
            <p:cNvSpPr/>
            <p:nvPr/>
          </p:nvSpPr>
          <p:spPr>
            <a:xfrm>
              <a:off x="7986788" y="3956232"/>
              <a:ext cx="8479" cy="77993"/>
            </a:xfrm>
            <a:custGeom>
              <a:avLst/>
              <a:gdLst/>
              <a:ahLst/>
              <a:cxnLst/>
              <a:rect l="l" t="t" r="r" b="b"/>
              <a:pathLst>
                <a:path w="207" h="1904" extrusionOk="0">
                  <a:moveTo>
                    <a:pt x="1" y="1"/>
                  </a:moveTo>
                  <a:cubicBezTo>
                    <a:pt x="13" y="321"/>
                    <a:pt x="28" y="640"/>
                    <a:pt x="57" y="957"/>
                  </a:cubicBezTo>
                  <a:cubicBezTo>
                    <a:pt x="72" y="1118"/>
                    <a:pt x="88" y="1276"/>
                    <a:pt x="108" y="1434"/>
                  </a:cubicBezTo>
                  <a:cubicBezTo>
                    <a:pt x="131" y="1591"/>
                    <a:pt x="155" y="1749"/>
                    <a:pt x="206" y="1904"/>
                  </a:cubicBezTo>
                  <a:cubicBezTo>
                    <a:pt x="170" y="1746"/>
                    <a:pt x="159" y="1587"/>
                    <a:pt x="151" y="1430"/>
                  </a:cubicBezTo>
                  <a:cubicBezTo>
                    <a:pt x="143" y="1272"/>
                    <a:pt x="143" y="1114"/>
                    <a:pt x="143" y="957"/>
                  </a:cubicBezTo>
                  <a:cubicBezTo>
                    <a:pt x="143" y="636"/>
                    <a:pt x="155" y="321"/>
                    <a:pt x="170" y="5"/>
                  </a:cubicBezTo>
                  <a:lnTo>
                    <a:pt x="1" y="1"/>
                  </a:ln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7"/>
            <p:cNvSpPr/>
            <p:nvPr/>
          </p:nvSpPr>
          <p:spPr>
            <a:xfrm>
              <a:off x="7707631" y="3023529"/>
              <a:ext cx="118873" cy="26380"/>
            </a:xfrm>
            <a:custGeom>
              <a:avLst/>
              <a:gdLst/>
              <a:ahLst/>
              <a:cxnLst/>
              <a:rect l="l" t="t" r="r" b="b"/>
              <a:pathLst>
                <a:path w="2902" h="644" extrusionOk="0">
                  <a:moveTo>
                    <a:pt x="2901" y="0"/>
                  </a:moveTo>
                  <a:cubicBezTo>
                    <a:pt x="2400" y="43"/>
                    <a:pt x="1918" y="134"/>
                    <a:pt x="1433" y="237"/>
                  </a:cubicBezTo>
                  <a:cubicBezTo>
                    <a:pt x="952" y="347"/>
                    <a:pt x="474" y="469"/>
                    <a:pt x="0" y="643"/>
                  </a:cubicBezTo>
                  <a:cubicBezTo>
                    <a:pt x="497" y="604"/>
                    <a:pt x="983" y="513"/>
                    <a:pt x="1468" y="407"/>
                  </a:cubicBezTo>
                  <a:cubicBezTo>
                    <a:pt x="1950" y="296"/>
                    <a:pt x="2431" y="174"/>
                    <a:pt x="2901" y="0"/>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7"/>
            <p:cNvSpPr/>
            <p:nvPr/>
          </p:nvSpPr>
          <p:spPr>
            <a:xfrm>
              <a:off x="7714758" y="3046591"/>
              <a:ext cx="111746" cy="28838"/>
            </a:xfrm>
            <a:custGeom>
              <a:avLst/>
              <a:gdLst/>
              <a:ahLst/>
              <a:cxnLst/>
              <a:rect l="l" t="t" r="r" b="b"/>
              <a:pathLst>
                <a:path w="2728" h="704" extrusionOk="0">
                  <a:moveTo>
                    <a:pt x="2727" y="1"/>
                  </a:moveTo>
                  <a:cubicBezTo>
                    <a:pt x="2254" y="53"/>
                    <a:pt x="1796" y="155"/>
                    <a:pt x="1341" y="270"/>
                  </a:cubicBezTo>
                  <a:cubicBezTo>
                    <a:pt x="888" y="388"/>
                    <a:pt x="438" y="522"/>
                    <a:pt x="0" y="704"/>
                  </a:cubicBezTo>
                  <a:cubicBezTo>
                    <a:pt x="474" y="652"/>
                    <a:pt x="931" y="550"/>
                    <a:pt x="1385" y="436"/>
                  </a:cubicBezTo>
                  <a:cubicBezTo>
                    <a:pt x="1839" y="317"/>
                    <a:pt x="2289" y="183"/>
                    <a:pt x="2727" y="1"/>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7"/>
            <p:cNvSpPr/>
            <p:nvPr/>
          </p:nvSpPr>
          <p:spPr>
            <a:xfrm>
              <a:off x="7724753" y="3072028"/>
              <a:ext cx="95402" cy="33303"/>
            </a:xfrm>
            <a:custGeom>
              <a:avLst/>
              <a:gdLst/>
              <a:ahLst/>
              <a:cxnLst/>
              <a:rect l="l" t="t" r="r" b="b"/>
              <a:pathLst>
                <a:path w="2329" h="813" extrusionOk="0">
                  <a:moveTo>
                    <a:pt x="2329" y="0"/>
                  </a:moveTo>
                  <a:lnTo>
                    <a:pt x="2329" y="0"/>
                  </a:lnTo>
                  <a:cubicBezTo>
                    <a:pt x="1919" y="71"/>
                    <a:pt x="1524" y="193"/>
                    <a:pt x="1137" y="323"/>
                  </a:cubicBezTo>
                  <a:cubicBezTo>
                    <a:pt x="747" y="462"/>
                    <a:pt x="363" y="611"/>
                    <a:pt x="1" y="813"/>
                  </a:cubicBezTo>
                  <a:cubicBezTo>
                    <a:pt x="411" y="742"/>
                    <a:pt x="802" y="620"/>
                    <a:pt x="1192" y="489"/>
                  </a:cubicBezTo>
                  <a:cubicBezTo>
                    <a:pt x="1580" y="351"/>
                    <a:pt x="1962" y="201"/>
                    <a:pt x="2329" y="0"/>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7"/>
            <p:cNvSpPr/>
            <p:nvPr/>
          </p:nvSpPr>
          <p:spPr>
            <a:xfrm>
              <a:off x="8341644" y="3914533"/>
              <a:ext cx="4424" cy="3482"/>
            </a:xfrm>
            <a:custGeom>
              <a:avLst/>
              <a:gdLst/>
              <a:ahLst/>
              <a:cxnLst/>
              <a:rect l="l" t="t" r="r" b="b"/>
              <a:pathLst>
                <a:path w="108" h="85" extrusionOk="0">
                  <a:moveTo>
                    <a:pt x="55" y="1"/>
                  </a:moveTo>
                  <a:cubicBezTo>
                    <a:pt x="0" y="1"/>
                    <a:pt x="0" y="84"/>
                    <a:pt x="55" y="84"/>
                  </a:cubicBezTo>
                  <a:cubicBezTo>
                    <a:pt x="108" y="84"/>
                    <a:pt x="108" y="1"/>
                    <a:pt x="55"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7"/>
            <p:cNvSpPr/>
            <p:nvPr/>
          </p:nvSpPr>
          <p:spPr>
            <a:xfrm>
              <a:off x="8334844" y="3937635"/>
              <a:ext cx="7824" cy="5940"/>
            </a:xfrm>
            <a:custGeom>
              <a:avLst/>
              <a:gdLst/>
              <a:ahLst/>
              <a:cxnLst/>
              <a:rect l="l" t="t" r="r" b="b"/>
              <a:pathLst>
                <a:path w="191" h="145" extrusionOk="0">
                  <a:moveTo>
                    <a:pt x="78" y="1"/>
                  </a:moveTo>
                  <a:cubicBezTo>
                    <a:pt x="48" y="1"/>
                    <a:pt x="16" y="17"/>
                    <a:pt x="8" y="45"/>
                  </a:cubicBezTo>
                  <a:cubicBezTo>
                    <a:pt x="1" y="68"/>
                    <a:pt x="13" y="96"/>
                    <a:pt x="32" y="108"/>
                  </a:cubicBezTo>
                  <a:cubicBezTo>
                    <a:pt x="35" y="108"/>
                    <a:pt x="40" y="110"/>
                    <a:pt x="43" y="111"/>
                  </a:cubicBezTo>
                  <a:lnTo>
                    <a:pt x="43" y="111"/>
                  </a:lnTo>
                  <a:cubicBezTo>
                    <a:pt x="44" y="111"/>
                    <a:pt x="44" y="112"/>
                    <a:pt x="44" y="112"/>
                  </a:cubicBezTo>
                  <a:cubicBezTo>
                    <a:pt x="56" y="127"/>
                    <a:pt x="68" y="139"/>
                    <a:pt x="88" y="143"/>
                  </a:cubicBezTo>
                  <a:cubicBezTo>
                    <a:pt x="93" y="145"/>
                    <a:pt x="98" y="145"/>
                    <a:pt x="104" y="145"/>
                  </a:cubicBezTo>
                  <a:cubicBezTo>
                    <a:pt x="116" y="145"/>
                    <a:pt x="128" y="143"/>
                    <a:pt x="139" y="143"/>
                  </a:cubicBezTo>
                  <a:cubicBezTo>
                    <a:pt x="179" y="136"/>
                    <a:pt x="190" y="88"/>
                    <a:pt x="174" y="56"/>
                  </a:cubicBezTo>
                  <a:cubicBezTo>
                    <a:pt x="173" y="55"/>
                    <a:pt x="173" y="55"/>
                    <a:pt x="172" y="54"/>
                  </a:cubicBezTo>
                  <a:lnTo>
                    <a:pt x="172" y="54"/>
                  </a:lnTo>
                  <a:cubicBezTo>
                    <a:pt x="171" y="50"/>
                    <a:pt x="169" y="47"/>
                    <a:pt x="166" y="45"/>
                  </a:cubicBezTo>
                  <a:cubicBezTo>
                    <a:pt x="163" y="32"/>
                    <a:pt x="155" y="21"/>
                    <a:pt x="143" y="17"/>
                  </a:cubicBezTo>
                  <a:cubicBezTo>
                    <a:pt x="127" y="5"/>
                    <a:pt x="108" y="5"/>
                    <a:pt x="88" y="1"/>
                  </a:cubicBezTo>
                  <a:cubicBezTo>
                    <a:pt x="85" y="1"/>
                    <a:pt x="82" y="1"/>
                    <a:pt x="7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7"/>
            <p:cNvSpPr/>
            <p:nvPr/>
          </p:nvSpPr>
          <p:spPr>
            <a:xfrm>
              <a:off x="8306580" y="3935956"/>
              <a:ext cx="6800" cy="7250"/>
            </a:xfrm>
            <a:custGeom>
              <a:avLst/>
              <a:gdLst/>
              <a:ahLst/>
              <a:cxnLst/>
              <a:rect l="l" t="t" r="r" b="b"/>
              <a:pathLst>
                <a:path w="166" h="177" extrusionOk="0">
                  <a:moveTo>
                    <a:pt x="106" y="1"/>
                  </a:moveTo>
                  <a:cubicBezTo>
                    <a:pt x="103" y="1"/>
                    <a:pt x="96" y="1"/>
                    <a:pt x="83" y="2"/>
                  </a:cubicBezTo>
                  <a:cubicBezTo>
                    <a:pt x="67" y="2"/>
                    <a:pt x="51" y="7"/>
                    <a:pt x="40" y="15"/>
                  </a:cubicBezTo>
                  <a:cubicBezTo>
                    <a:pt x="35" y="19"/>
                    <a:pt x="32" y="22"/>
                    <a:pt x="24" y="26"/>
                  </a:cubicBezTo>
                  <a:cubicBezTo>
                    <a:pt x="20" y="31"/>
                    <a:pt x="16" y="38"/>
                    <a:pt x="12" y="42"/>
                  </a:cubicBezTo>
                  <a:cubicBezTo>
                    <a:pt x="4" y="58"/>
                    <a:pt x="4" y="62"/>
                    <a:pt x="0" y="78"/>
                  </a:cubicBezTo>
                  <a:cubicBezTo>
                    <a:pt x="0" y="90"/>
                    <a:pt x="0" y="97"/>
                    <a:pt x="4" y="109"/>
                  </a:cubicBezTo>
                  <a:cubicBezTo>
                    <a:pt x="4" y="117"/>
                    <a:pt x="8" y="126"/>
                    <a:pt x="12" y="129"/>
                  </a:cubicBezTo>
                  <a:lnTo>
                    <a:pt x="12" y="133"/>
                  </a:lnTo>
                  <a:lnTo>
                    <a:pt x="20" y="141"/>
                  </a:lnTo>
                  <a:cubicBezTo>
                    <a:pt x="24" y="153"/>
                    <a:pt x="35" y="161"/>
                    <a:pt x="44" y="168"/>
                  </a:cubicBezTo>
                  <a:cubicBezTo>
                    <a:pt x="55" y="173"/>
                    <a:pt x="71" y="177"/>
                    <a:pt x="83" y="177"/>
                  </a:cubicBezTo>
                  <a:cubicBezTo>
                    <a:pt x="95" y="177"/>
                    <a:pt x="111" y="173"/>
                    <a:pt x="122" y="168"/>
                  </a:cubicBezTo>
                  <a:cubicBezTo>
                    <a:pt x="130" y="161"/>
                    <a:pt x="142" y="153"/>
                    <a:pt x="146" y="141"/>
                  </a:cubicBezTo>
                  <a:cubicBezTo>
                    <a:pt x="150" y="137"/>
                    <a:pt x="150" y="137"/>
                    <a:pt x="154" y="133"/>
                  </a:cubicBezTo>
                  <a:lnTo>
                    <a:pt x="154" y="129"/>
                  </a:lnTo>
                  <a:cubicBezTo>
                    <a:pt x="158" y="126"/>
                    <a:pt x="162" y="117"/>
                    <a:pt x="166" y="109"/>
                  </a:cubicBezTo>
                  <a:lnTo>
                    <a:pt x="166" y="90"/>
                  </a:lnTo>
                  <a:lnTo>
                    <a:pt x="166" y="66"/>
                  </a:lnTo>
                  <a:cubicBezTo>
                    <a:pt x="162" y="62"/>
                    <a:pt x="162" y="58"/>
                    <a:pt x="158" y="55"/>
                  </a:cubicBezTo>
                  <a:cubicBezTo>
                    <a:pt x="158" y="46"/>
                    <a:pt x="154" y="42"/>
                    <a:pt x="150" y="35"/>
                  </a:cubicBezTo>
                  <a:cubicBezTo>
                    <a:pt x="142" y="26"/>
                    <a:pt x="135" y="19"/>
                    <a:pt x="126" y="15"/>
                  </a:cubicBezTo>
                  <a:cubicBezTo>
                    <a:pt x="122" y="11"/>
                    <a:pt x="111" y="7"/>
                    <a:pt x="106" y="7"/>
                  </a:cubicBezTo>
                  <a:cubicBezTo>
                    <a:pt x="98" y="4"/>
                    <a:pt x="114" y="1"/>
                    <a:pt x="106"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7"/>
            <p:cNvSpPr/>
            <p:nvPr/>
          </p:nvSpPr>
          <p:spPr>
            <a:xfrm>
              <a:off x="8334844" y="4044669"/>
              <a:ext cx="7332" cy="7087"/>
            </a:xfrm>
            <a:custGeom>
              <a:avLst/>
              <a:gdLst/>
              <a:ahLst/>
              <a:cxnLst/>
              <a:rect l="l" t="t" r="r" b="b"/>
              <a:pathLst>
                <a:path w="179" h="173" extrusionOk="0">
                  <a:moveTo>
                    <a:pt x="99" y="0"/>
                  </a:moveTo>
                  <a:cubicBezTo>
                    <a:pt x="79" y="0"/>
                    <a:pt x="56" y="9"/>
                    <a:pt x="44" y="24"/>
                  </a:cubicBezTo>
                  <a:cubicBezTo>
                    <a:pt x="41" y="29"/>
                    <a:pt x="37" y="33"/>
                    <a:pt x="32" y="36"/>
                  </a:cubicBezTo>
                  <a:lnTo>
                    <a:pt x="28" y="40"/>
                  </a:lnTo>
                  <a:cubicBezTo>
                    <a:pt x="24" y="44"/>
                    <a:pt x="24" y="48"/>
                    <a:pt x="21" y="53"/>
                  </a:cubicBezTo>
                  <a:cubicBezTo>
                    <a:pt x="17" y="56"/>
                    <a:pt x="13" y="64"/>
                    <a:pt x="8" y="68"/>
                  </a:cubicBezTo>
                  <a:cubicBezTo>
                    <a:pt x="8" y="72"/>
                    <a:pt x="8" y="76"/>
                    <a:pt x="5" y="80"/>
                  </a:cubicBezTo>
                  <a:cubicBezTo>
                    <a:pt x="1" y="108"/>
                    <a:pt x="5" y="131"/>
                    <a:pt x="24" y="151"/>
                  </a:cubicBezTo>
                  <a:cubicBezTo>
                    <a:pt x="40" y="167"/>
                    <a:pt x="60" y="172"/>
                    <a:pt x="79" y="172"/>
                  </a:cubicBezTo>
                  <a:cubicBezTo>
                    <a:pt x="85" y="172"/>
                    <a:pt x="90" y="172"/>
                    <a:pt x="95" y="171"/>
                  </a:cubicBezTo>
                  <a:cubicBezTo>
                    <a:pt x="103" y="171"/>
                    <a:pt x="112" y="166"/>
                    <a:pt x="115" y="162"/>
                  </a:cubicBezTo>
                  <a:cubicBezTo>
                    <a:pt x="123" y="159"/>
                    <a:pt x="127" y="155"/>
                    <a:pt x="135" y="151"/>
                  </a:cubicBezTo>
                  <a:cubicBezTo>
                    <a:pt x="135" y="147"/>
                    <a:pt x="139" y="147"/>
                    <a:pt x="139" y="143"/>
                  </a:cubicBezTo>
                  <a:cubicBezTo>
                    <a:pt x="147" y="139"/>
                    <a:pt x="150" y="135"/>
                    <a:pt x="155" y="131"/>
                  </a:cubicBezTo>
                  <a:cubicBezTo>
                    <a:pt x="163" y="127"/>
                    <a:pt x="166" y="115"/>
                    <a:pt x="170" y="108"/>
                  </a:cubicBezTo>
                  <a:cubicBezTo>
                    <a:pt x="174" y="100"/>
                    <a:pt x="179" y="88"/>
                    <a:pt x="179" y="76"/>
                  </a:cubicBezTo>
                  <a:cubicBezTo>
                    <a:pt x="179" y="68"/>
                    <a:pt x="174" y="56"/>
                    <a:pt x="170" y="48"/>
                  </a:cubicBezTo>
                  <a:cubicBezTo>
                    <a:pt x="166" y="36"/>
                    <a:pt x="163" y="29"/>
                    <a:pt x="155" y="24"/>
                  </a:cubicBezTo>
                  <a:cubicBezTo>
                    <a:pt x="139" y="9"/>
                    <a:pt x="119" y="0"/>
                    <a:pt x="99"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7"/>
            <p:cNvSpPr/>
            <p:nvPr/>
          </p:nvSpPr>
          <p:spPr>
            <a:xfrm>
              <a:off x="8262751" y="4006082"/>
              <a:ext cx="6677" cy="7660"/>
            </a:xfrm>
            <a:custGeom>
              <a:avLst/>
              <a:gdLst/>
              <a:ahLst/>
              <a:cxnLst/>
              <a:rect l="l" t="t" r="r" b="b"/>
              <a:pathLst>
                <a:path w="163" h="187" extrusionOk="0">
                  <a:moveTo>
                    <a:pt x="21" y="75"/>
                  </a:moveTo>
                  <a:cubicBezTo>
                    <a:pt x="21" y="77"/>
                    <a:pt x="20" y="78"/>
                    <a:pt x="19" y="78"/>
                  </a:cubicBezTo>
                  <a:lnTo>
                    <a:pt x="19" y="78"/>
                  </a:lnTo>
                  <a:cubicBezTo>
                    <a:pt x="19" y="77"/>
                    <a:pt x="20" y="76"/>
                    <a:pt x="21" y="75"/>
                  </a:cubicBezTo>
                  <a:lnTo>
                    <a:pt x="21" y="75"/>
                  </a:lnTo>
                  <a:cubicBezTo>
                    <a:pt x="21" y="75"/>
                    <a:pt x="21" y="75"/>
                    <a:pt x="21" y="75"/>
                  </a:cubicBezTo>
                  <a:close/>
                  <a:moveTo>
                    <a:pt x="15" y="85"/>
                  </a:moveTo>
                  <a:cubicBezTo>
                    <a:pt x="15" y="85"/>
                    <a:pt x="15" y="86"/>
                    <a:pt x="15" y="87"/>
                  </a:cubicBezTo>
                  <a:lnTo>
                    <a:pt x="15" y="87"/>
                  </a:lnTo>
                  <a:cubicBezTo>
                    <a:pt x="15" y="86"/>
                    <a:pt x="15" y="86"/>
                    <a:pt x="15" y="85"/>
                  </a:cubicBezTo>
                  <a:lnTo>
                    <a:pt x="15" y="85"/>
                  </a:lnTo>
                  <a:cubicBezTo>
                    <a:pt x="15" y="85"/>
                    <a:pt x="15" y="85"/>
                    <a:pt x="15" y="85"/>
                  </a:cubicBezTo>
                  <a:close/>
                  <a:moveTo>
                    <a:pt x="15" y="89"/>
                  </a:moveTo>
                  <a:cubicBezTo>
                    <a:pt x="15" y="91"/>
                    <a:pt x="14" y="93"/>
                    <a:pt x="12" y="95"/>
                  </a:cubicBezTo>
                  <a:cubicBezTo>
                    <a:pt x="14" y="93"/>
                    <a:pt x="14" y="91"/>
                    <a:pt x="15" y="89"/>
                  </a:cubicBezTo>
                  <a:close/>
                  <a:moveTo>
                    <a:pt x="15" y="88"/>
                  </a:moveTo>
                  <a:cubicBezTo>
                    <a:pt x="16" y="88"/>
                    <a:pt x="16" y="89"/>
                    <a:pt x="16" y="90"/>
                  </a:cubicBezTo>
                  <a:lnTo>
                    <a:pt x="16" y="99"/>
                  </a:lnTo>
                  <a:cubicBezTo>
                    <a:pt x="16" y="96"/>
                    <a:pt x="16" y="92"/>
                    <a:pt x="15" y="88"/>
                  </a:cubicBezTo>
                  <a:lnTo>
                    <a:pt x="15" y="88"/>
                  </a:lnTo>
                  <a:cubicBezTo>
                    <a:pt x="15" y="88"/>
                    <a:pt x="15" y="88"/>
                    <a:pt x="15" y="88"/>
                  </a:cubicBezTo>
                  <a:close/>
                  <a:moveTo>
                    <a:pt x="83" y="1"/>
                  </a:moveTo>
                  <a:cubicBezTo>
                    <a:pt x="77" y="1"/>
                    <a:pt x="70" y="2"/>
                    <a:pt x="63" y="4"/>
                  </a:cubicBezTo>
                  <a:cubicBezTo>
                    <a:pt x="32" y="14"/>
                    <a:pt x="9" y="44"/>
                    <a:pt x="14" y="79"/>
                  </a:cubicBezTo>
                  <a:lnTo>
                    <a:pt x="14" y="79"/>
                  </a:lnTo>
                  <a:cubicBezTo>
                    <a:pt x="13" y="79"/>
                    <a:pt x="13" y="79"/>
                    <a:pt x="13" y="80"/>
                  </a:cubicBezTo>
                  <a:lnTo>
                    <a:pt x="13" y="80"/>
                  </a:lnTo>
                  <a:cubicBezTo>
                    <a:pt x="13" y="80"/>
                    <a:pt x="12" y="79"/>
                    <a:pt x="12" y="79"/>
                  </a:cubicBezTo>
                  <a:lnTo>
                    <a:pt x="12" y="79"/>
                  </a:lnTo>
                  <a:cubicBezTo>
                    <a:pt x="12" y="79"/>
                    <a:pt x="13" y="80"/>
                    <a:pt x="13" y="80"/>
                  </a:cubicBezTo>
                  <a:lnTo>
                    <a:pt x="13" y="80"/>
                  </a:lnTo>
                  <a:cubicBezTo>
                    <a:pt x="13" y="80"/>
                    <a:pt x="13" y="80"/>
                    <a:pt x="13" y="80"/>
                  </a:cubicBezTo>
                  <a:lnTo>
                    <a:pt x="13" y="80"/>
                  </a:lnTo>
                  <a:cubicBezTo>
                    <a:pt x="14" y="81"/>
                    <a:pt x="14" y="83"/>
                    <a:pt x="15" y="84"/>
                  </a:cubicBezTo>
                  <a:lnTo>
                    <a:pt x="15" y="84"/>
                  </a:lnTo>
                  <a:cubicBezTo>
                    <a:pt x="14" y="84"/>
                    <a:pt x="14" y="84"/>
                    <a:pt x="14" y="84"/>
                  </a:cubicBezTo>
                  <a:lnTo>
                    <a:pt x="14" y="84"/>
                  </a:lnTo>
                  <a:cubicBezTo>
                    <a:pt x="14" y="83"/>
                    <a:pt x="14" y="81"/>
                    <a:pt x="13" y="80"/>
                  </a:cubicBezTo>
                  <a:lnTo>
                    <a:pt x="13" y="80"/>
                  </a:lnTo>
                  <a:cubicBezTo>
                    <a:pt x="6" y="91"/>
                    <a:pt x="1" y="105"/>
                    <a:pt x="1" y="118"/>
                  </a:cubicBezTo>
                  <a:lnTo>
                    <a:pt x="5" y="134"/>
                  </a:lnTo>
                  <a:cubicBezTo>
                    <a:pt x="12" y="153"/>
                    <a:pt x="21" y="170"/>
                    <a:pt x="36" y="177"/>
                  </a:cubicBezTo>
                  <a:cubicBezTo>
                    <a:pt x="48" y="183"/>
                    <a:pt x="61" y="187"/>
                    <a:pt x="75" y="187"/>
                  </a:cubicBezTo>
                  <a:cubicBezTo>
                    <a:pt x="81" y="187"/>
                    <a:pt x="86" y="186"/>
                    <a:pt x="92" y="185"/>
                  </a:cubicBezTo>
                  <a:cubicBezTo>
                    <a:pt x="151" y="173"/>
                    <a:pt x="163" y="102"/>
                    <a:pt x="151" y="51"/>
                  </a:cubicBezTo>
                  <a:cubicBezTo>
                    <a:pt x="141" y="22"/>
                    <a:pt x="113" y="1"/>
                    <a:pt x="83"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7"/>
            <p:cNvSpPr/>
            <p:nvPr/>
          </p:nvSpPr>
          <p:spPr>
            <a:xfrm>
              <a:off x="8302034" y="4014643"/>
              <a:ext cx="7332" cy="6554"/>
            </a:xfrm>
            <a:custGeom>
              <a:avLst/>
              <a:gdLst/>
              <a:ahLst/>
              <a:cxnLst/>
              <a:rect l="l" t="t" r="r" b="b"/>
              <a:pathLst>
                <a:path w="179" h="160" extrusionOk="0">
                  <a:moveTo>
                    <a:pt x="96" y="1"/>
                  </a:moveTo>
                  <a:cubicBezTo>
                    <a:pt x="82" y="1"/>
                    <a:pt x="69" y="4"/>
                    <a:pt x="56" y="12"/>
                  </a:cubicBezTo>
                  <a:cubicBezTo>
                    <a:pt x="48" y="16"/>
                    <a:pt x="36" y="23"/>
                    <a:pt x="28" y="32"/>
                  </a:cubicBezTo>
                  <a:cubicBezTo>
                    <a:pt x="13" y="39"/>
                    <a:pt x="0" y="59"/>
                    <a:pt x="0" y="79"/>
                  </a:cubicBezTo>
                  <a:cubicBezTo>
                    <a:pt x="4" y="99"/>
                    <a:pt x="9" y="114"/>
                    <a:pt x="20" y="126"/>
                  </a:cubicBezTo>
                  <a:cubicBezTo>
                    <a:pt x="33" y="134"/>
                    <a:pt x="44" y="141"/>
                    <a:pt x="56" y="150"/>
                  </a:cubicBezTo>
                  <a:cubicBezTo>
                    <a:pt x="68" y="156"/>
                    <a:pt x="81" y="159"/>
                    <a:pt x="94" y="159"/>
                  </a:cubicBezTo>
                  <a:cubicBezTo>
                    <a:pt x="137" y="159"/>
                    <a:pt x="178" y="127"/>
                    <a:pt x="178" y="79"/>
                  </a:cubicBezTo>
                  <a:cubicBezTo>
                    <a:pt x="178" y="34"/>
                    <a:pt x="138" y="1"/>
                    <a:pt x="96"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7"/>
            <p:cNvSpPr/>
            <p:nvPr/>
          </p:nvSpPr>
          <p:spPr>
            <a:xfrm>
              <a:off x="8280692" y="4038852"/>
              <a:ext cx="4752" cy="5284"/>
            </a:xfrm>
            <a:custGeom>
              <a:avLst/>
              <a:gdLst/>
              <a:ahLst/>
              <a:cxnLst/>
              <a:rect l="l" t="t" r="r" b="b"/>
              <a:pathLst>
                <a:path w="116" h="129" extrusionOk="0">
                  <a:moveTo>
                    <a:pt x="60" y="0"/>
                  </a:moveTo>
                  <a:cubicBezTo>
                    <a:pt x="48" y="0"/>
                    <a:pt x="40" y="5"/>
                    <a:pt x="33" y="9"/>
                  </a:cubicBezTo>
                  <a:cubicBezTo>
                    <a:pt x="24" y="13"/>
                    <a:pt x="13" y="24"/>
                    <a:pt x="13" y="36"/>
                  </a:cubicBezTo>
                  <a:cubicBezTo>
                    <a:pt x="12" y="38"/>
                    <a:pt x="11" y="39"/>
                    <a:pt x="10" y="41"/>
                  </a:cubicBezTo>
                  <a:lnTo>
                    <a:pt x="10" y="41"/>
                  </a:lnTo>
                  <a:cubicBezTo>
                    <a:pt x="10" y="42"/>
                    <a:pt x="9" y="43"/>
                    <a:pt x="9" y="44"/>
                  </a:cubicBezTo>
                  <a:cubicBezTo>
                    <a:pt x="9" y="48"/>
                    <a:pt x="4" y="52"/>
                    <a:pt x="4" y="56"/>
                  </a:cubicBezTo>
                  <a:cubicBezTo>
                    <a:pt x="0" y="64"/>
                    <a:pt x="0" y="71"/>
                    <a:pt x="0" y="80"/>
                  </a:cubicBezTo>
                  <a:cubicBezTo>
                    <a:pt x="0" y="88"/>
                    <a:pt x="4" y="95"/>
                    <a:pt x="9" y="100"/>
                  </a:cubicBezTo>
                  <a:cubicBezTo>
                    <a:pt x="13" y="104"/>
                    <a:pt x="17" y="107"/>
                    <a:pt x="17" y="111"/>
                  </a:cubicBezTo>
                  <a:cubicBezTo>
                    <a:pt x="26" y="121"/>
                    <a:pt x="39" y="128"/>
                    <a:pt x="52" y="128"/>
                  </a:cubicBezTo>
                  <a:cubicBezTo>
                    <a:pt x="55" y="128"/>
                    <a:pt x="57" y="128"/>
                    <a:pt x="60" y="127"/>
                  </a:cubicBezTo>
                  <a:cubicBezTo>
                    <a:pt x="72" y="127"/>
                    <a:pt x="84" y="124"/>
                    <a:pt x="91" y="115"/>
                  </a:cubicBezTo>
                  <a:cubicBezTo>
                    <a:pt x="104" y="107"/>
                    <a:pt x="108" y="100"/>
                    <a:pt x="111" y="88"/>
                  </a:cubicBezTo>
                  <a:cubicBezTo>
                    <a:pt x="115" y="80"/>
                    <a:pt x="115" y="71"/>
                    <a:pt x="115" y="64"/>
                  </a:cubicBezTo>
                  <a:cubicBezTo>
                    <a:pt x="115" y="56"/>
                    <a:pt x="111" y="48"/>
                    <a:pt x="108" y="44"/>
                  </a:cubicBezTo>
                  <a:cubicBezTo>
                    <a:pt x="107" y="43"/>
                    <a:pt x="107" y="42"/>
                    <a:pt x="106" y="40"/>
                  </a:cubicBezTo>
                  <a:lnTo>
                    <a:pt x="106" y="40"/>
                  </a:lnTo>
                  <a:cubicBezTo>
                    <a:pt x="106" y="39"/>
                    <a:pt x="105" y="39"/>
                    <a:pt x="105" y="38"/>
                  </a:cubicBezTo>
                  <a:lnTo>
                    <a:pt x="105" y="38"/>
                  </a:lnTo>
                  <a:cubicBezTo>
                    <a:pt x="104" y="37"/>
                    <a:pt x="104" y="36"/>
                    <a:pt x="104" y="36"/>
                  </a:cubicBezTo>
                  <a:lnTo>
                    <a:pt x="104" y="36"/>
                  </a:lnTo>
                  <a:cubicBezTo>
                    <a:pt x="104" y="32"/>
                    <a:pt x="104" y="29"/>
                    <a:pt x="99" y="24"/>
                  </a:cubicBezTo>
                  <a:lnTo>
                    <a:pt x="88" y="13"/>
                  </a:lnTo>
                  <a:cubicBezTo>
                    <a:pt x="80" y="5"/>
                    <a:pt x="68" y="0"/>
                    <a:pt x="60"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7"/>
            <p:cNvSpPr/>
            <p:nvPr/>
          </p:nvSpPr>
          <p:spPr>
            <a:xfrm>
              <a:off x="8307031" y="4034920"/>
              <a:ext cx="4588" cy="4465"/>
            </a:xfrm>
            <a:custGeom>
              <a:avLst/>
              <a:gdLst/>
              <a:ahLst/>
              <a:cxnLst/>
              <a:rect l="l" t="t" r="r" b="b"/>
              <a:pathLst>
                <a:path w="112" h="109" extrusionOk="0">
                  <a:moveTo>
                    <a:pt x="47" y="0"/>
                  </a:moveTo>
                  <a:cubicBezTo>
                    <a:pt x="44" y="0"/>
                    <a:pt x="40" y="1"/>
                    <a:pt x="37" y="2"/>
                  </a:cubicBezTo>
                  <a:cubicBezTo>
                    <a:pt x="24" y="6"/>
                    <a:pt x="13" y="14"/>
                    <a:pt x="9" y="25"/>
                  </a:cubicBezTo>
                  <a:cubicBezTo>
                    <a:pt x="1" y="38"/>
                    <a:pt x="1" y="58"/>
                    <a:pt x="9" y="69"/>
                  </a:cubicBezTo>
                  <a:cubicBezTo>
                    <a:pt x="13" y="77"/>
                    <a:pt x="13" y="81"/>
                    <a:pt x="17" y="89"/>
                  </a:cubicBezTo>
                  <a:cubicBezTo>
                    <a:pt x="24" y="101"/>
                    <a:pt x="40" y="109"/>
                    <a:pt x="53" y="109"/>
                  </a:cubicBezTo>
                  <a:lnTo>
                    <a:pt x="72" y="109"/>
                  </a:lnTo>
                  <a:cubicBezTo>
                    <a:pt x="88" y="109"/>
                    <a:pt x="104" y="96"/>
                    <a:pt x="108" y="81"/>
                  </a:cubicBezTo>
                  <a:cubicBezTo>
                    <a:pt x="111" y="67"/>
                    <a:pt x="105" y="52"/>
                    <a:pt x="95" y="44"/>
                  </a:cubicBezTo>
                  <a:lnTo>
                    <a:pt x="95" y="44"/>
                  </a:lnTo>
                  <a:cubicBezTo>
                    <a:pt x="92" y="19"/>
                    <a:pt x="70" y="0"/>
                    <a:pt x="47"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7"/>
            <p:cNvSpPr/>
            <p:nvPr/>
          </p:nvSpPr>
          <p:spPr>
            <a:xfrm>
              <a:off x="8330994" y="4085917"/>
              <a:ext cx="6636" cy="5571"/>
            </a:xfrm>
            <a:custGeom>
              <a:avLst/>
              <a:gdLst/>
              <a:ahLst/>
              <a:cxnLst/>
              <a:rect l="l" t="t" r="r" b="b"/>
              <a:pathLst>
                <a:path w="162" h="136" extrusionOk="0">
                  <a:moveTo>
                    <a:pt x="71" y="0"/>
                  </a:moveTo>
                  <a:cubicBezTo>
                    <a:pt x="47" y="0"/>
                    <a:pt x="24" y="16"/>
                    <a:pt x="12" y="35"/>
                  </a:cubicBezTo>
                  <a:cubicBezTo>
                    <a:pt x="0" y="55"/>
                    <a:pt x="0" y="83"/>
                    <a:pt x="12" y="103"/>
                  </a:cubicBezTo>
                  <a:cubicBezTo>
                    <a:pt x="26" y="124"/>
                    <a:pt x="49" y="135"/>
                    <a:pt x="71" y="135"/>
                  </a:cubicBezTo>
                  <a:cubicBezTo>
                    <a:pt x="94" y="135"/>
                    <a:pt x="117" y="124"/>
                    <a:pt x="131" y="103"/>
                  </a:cubicBezTo>
                  <a:cubicBezTo>
                    <a:pt x="138" y="91"/>
                    <a:pt x="146" y="75"/>
                    <a:pt x="154" y="64"/>
                  </a:cubicBezTo>
                  <a:cubicBezTo>
                    <a:pt x="162" y="51"/>
                    <a:pt x="162" y="35"/>
                    <a:pt x="154" y="24"/>
                  </a:cubicBezTo>
                  <a:cubicBezTo>
                    <a:pt x="146" y="12"/>
                    <a:pt x="135" y="8"/>
                    <a:pt x="118" y="4"/>
                  </a:cubicBezTo>
                  <a:cubicBezTo>
                    <a:pt x="102" y="4"/>
                    <a:pt x="87" y="4"/>
                    <a:pt x="71"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7"/>
            <p:cNvSpPr/>
            <p:nvPr/>
          </p:nvSpPr>
          <p:spPr>
            <a:xfrm>
              <a:off x="8301870" y="4132450"/>
              <a:ext cx="6185" cy="6185"/>
            </a:xfrm>
            <a:custGeom>
              <a:avLst/>
              <a:gdLst/>
              <a:ahLst/>
              <a:cxnLst/>
              <a:rect l="l" t="t" r="r" b="b"/>
              <a:pathLst>
                <a:path w="151" h="151" extrusionOk="0">
                  <a:moveTo>
                    <a:pt x="75" y="1"/>
                  </a:moveTo>
                  <a:cubicBezTo>
                    <a:pt x="68" y="1"/>
                    <a:pt x="64" y="5"/>
                    <a:pt x="56" y="5"/>
                  </a:cubicBezTo>
                  <a:cubicBezTo>
                    <a:pt x="48" y="5"/>
                    <a:pt x="40" y="5"/>
                    <a:pt x="37" y="8"/>
                  </a:cubicBezTo>
                  <a:cubicBezTo>
                    <a:pt x="28" y="8"/>
                    <a:pt x="24" y="12"/>
                    <a:pt x="21" y="21"/>
                  </a:cubicBezTo>
                  <a:cubicBezTo>
                    <a:pt x="17" y="21"/>
                    <a:pt x="13" y="25"/>
                    <a:pt x="13" y="28"/>
                  </a:cubicBezTo>
                  <a:cubicBezTo>
                    <a:pt x="4" y="36"/>
                    <a:pt x="4" y="44"/>
                    <a:pt x="4" y="56"/>
                  </a:cubicBezTo>
                  <a:cubicBezTo>
                    <a:pt x="4" y="64"/>
                    <a:pt x="1" y="68"/>
                    <a:pt x="1" y="76"/>
                  </a:cubicBezTo>
                  <a:cubicBezTo>
                    <a:pt x="1" y="83"/>
                    <a:pt x="4" y="92"/>
                    <a:pt x="4" y="96"/>
                  </a:cubicBezTo>
                  <a:cubicBezTo>
                    <a:pt x="8" y="103"/>
                    <a:pt x="8" y="107"/>
                    <a:pt x="13" y="115"/>
                  </a:cubicBezTo>
                  <a:cubicBezTo>
                    <a:pt x="17" y="123"/>
                    <a:pt x="24" y="131"/>
                    <a:pt x="32" y="135"/>
                  </a:cubicBezTo>
                  <a:cubicBezTo>
                    <a:pt x="37" y="139"/>
                    <a:pt x="40" y="143"/>
                    <a:pt x="48" y="147"/>
                  </a:cubicBezTo>
                  <a:cubicBezTo>
                    <a:pt x="52" y="147"/>
                    <a:pt x="60" y="151"/>
                    <a:pt x="68" y="151"/>
                  </a:cubicBezTo>
                  <a:lnTo>
                    <a:pt x="88" y="151"/>
                  </a:lnTo>
                  <a:cubicBezTo>
                    <a:pt x="92" y="151"/>
                    <a:pt x="99" y="147"/>
                    <a:pt x="108" y="147"/>
                  </a:cubicBezTo>
                  <a:cubicBezTo>
                    <a:pt x="115" y="143"/>
                    <a:pt x="123" y="135"/>
                    <a:pt x="131" y="131"/>
                  </a:cubicBezTo>
                  <a:cubicBezTo>
                    <a:pt x="135" y="123"/>
                    <a:pt x="139" y="119"/>
                    <a:pt x="143" y="115"/>
                  </a:cubicBezTo>
                  <a:cubicBezTo>
                    <a:pt x="143" y="107"/>
                    <a:pt x="147" y="103"/>
                    <a:pt x="150" y="96"/>
                  </a:cubicBezTo>
                  <a:lnTo>
                    <a:pt x="150" y="76"/>
                  </a:lnTo>
                  <a:lnTo>
                    <a:pt x="150" y="56"/>
                  </a:lnTo>
                  <a:cubicBezTo>
                    <a:pt x="147" y="52"/>
                    <a:pt x="143" y="44"/>
                    <a:pt x="143" y="41"/>
                  </a:cubicBezTo>
                  <a:cubicBezTo>
                    <a:pt x="135" y="28"/>
                    <a:pt x="131" y="25"/>
                    <a:pt x="123" y="17"/>
                  </a:cubicBezTo>
                  <a:cubicBezTo>
                    <a:pt x="119" y="12"/>
                    <a:pt x="111" y="8"/>
                    <a:pt x="108" y="8"/>
                  </a:cubicBezTo>
                  <a:cubicBezTo>
                    <a:pt x="95" y="5"/>
                    <a:pt x="88" y="1"/>
                    <a:pt x="75"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7"/>
            <p:cNvSpPr/>
            <p:nvPr/>
          </p:nvSpPr>
          <p:spPr>
            <a:xfrm>
              <a:off x="8249807" y="4121308"/>
              <a:ext cx="7988" cy="6677"/>
            </a:xfrm>
            <a:custGeom>
              <a:avLst/>
              <a:gdLst/>
              <a:ahLst/>
              <a:cxnLst/>
              <a:rect l="l" t="t" r="r" b="b"/>
              <a:pathLst>
                <a:path w="195" h="163" extrusionOk="0">
                  <a:moveTo>
                    <a:pt x="80" y="0"/>
                  </a:moveTo>
                  <a:cubicBezTo>
                    <a:pt x="68" y="0"/>
                    <a:pt x="53" y="0"/>
                    <a:pt x="40" y="9"/>
                  </a:cubicBezTo>
                  <a:cubicBezTo>
                    <a:pt x="17" y="24"/>
                    <a:pt x="1" y="52"/>
                    <a:pt x="1" y="80"/>
                  </a:cubicBezTo>
                  <a:cubicBezTo>
                    <a:pt x="1" y="111"/>
                    <a:pt x="17" y="138"/>
                    <a:pt x="40" y="151"/>
                  </a:cubicBezTo>
                  <a:cubicBezTo>
                    <a:pt x="53" y="158"/>
                    <a:pt x="68" y="162"/>
                    <a:pt x="80" y="162"/>
                  </a:cubicBezTo>
                  <a:cubicBezTo>
                    <a:pt x="95" y="162"/>
                    <a:pt x="111" y="158"/>
                    <a:pt x="124" y="151"/>
                  </a:cubicBezTo>
                  <a:cubicBezTo>
                    <a:pt x="139" y="142"/>
                    <a:pt x="155" y="138"/>
                    <a:pt x="166" y="127"/>
                  </a:cubicBezTo>
                  <a:cubicBezTo>
                    <a:pt x="195" y="103"/>
                    <a:pt x="195" y="56"/>
                    <a:pt x="166" y="36"/>
                  </a:cubicBezTo>
                  <a:cubicBezTo>
                    <a:pt x="159" y="29"/>
                    <a:pt x="151" y="24"/>
                    <a:pt x="139" y="16"/>
                  </a:cubicBezTo>
                  <a:cubicBezTo>
                    <a:pt x="135" y="16"/>
                    <a:pt x="127" y="12"/>
                    <a:pt x="124" y="9"/>
                  </a:cubicBezTo>
                  <a:cubicBezTo>
                    <a:pt x="111" y="0"/>
                    <a:pt x="95" y="0"/>
                    <a:pt x="80"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7"/>
            <p:cNvSpPr/>
            <p:nvPr/>
          </p:nvSpPr>
          <p:spPr>
            <a:xfrm>
              <a:off x="8304041" y="4143960"/>
              <a:ext cx="6308" cy="6431"/>
            </a:xfrm>
            <a:custGeom>
              <a:avLst/>
              <a:gdLst/>
              <a:ahLst/>
              <a:cxnLst/>
              <a:rect l="l" t="t" r="r" b="b"/>
              <a:pathLst>
                <a:path w="154" h="157" extrusionOk="0">
                  <a:moveTo>
                    <a:pt x="98" y="1"/>
                  </a:moveTo>
                  <a:cubicBezTo>
                    <a:pt x="83" y="1"/>
                    <a:pt x="67" y="8"/>
                    <a:pt x="60" y="22"/>
                  </a:cubicBezTo>
                  <a:lnTo>
                    <a:pt x="60" y="22"/>
                  </a:lnTo>
                  <a:cubicBezTo>
                    <a:pt x="26" y="27"/>
                    <a:pt x="1" y="58"/>
                    <a:pt x="7" y="95"/>
                  </a:cubicBezTo>
                  <a:cubicBezTo>
                    <a:pt x="7" y="119"/>
                    <a:pt x="19" y="134"/>
                    <a:pt x="39" y="146"/>
                  </a:cubicBezTo>
                  <a:cubicBezTo>
                    <a:pt x="49" y="152"/>
                    <a:pt x="62" y="156"/>
                    <a:pt x="75" y="156"/>
                  </a:cubicBezTo>
                  <a:cubicBezTo>
                    <a:pt x="86" y="156"/>
                    <a:pt x="97" y="153"/>
                    <a:pt x="106" y="146"/>
                  </a:cubicBezTo>
                  <a:cubicBezTo>
                    <a:pt x="113" y="139"/>
                    <a:pt x="126" y="134"/>
                    <a:pt x="133" y="126"/>
                  </a:cubicBezTo>
                  <a:cubicBezTo>
                    <a:pt x="149" y="110"/>
                    <a:pt x="153" y="86"/>
                    <a:pt x="149" y="67"/>
                  </a:cubicBezTo>
                  <a:cubicBezTo>
                    <a:pt x="145" y="48"/>
                    <a:pt x="137" y="28"/>
                    <a:pt x="126" y="12"/>
                  </a:cubicBezTo>
                  <a:cubicBezTo>
                    <a:pt x="118" y="4"/>
                    <a:pt x="108" y="1"/>
                    <a:pt x="9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7"/>
            <p:cNvSpPr/>
            <p:nvPr/>
          </p:nvSpPr>
          <p:spPr>
            <a:xfrm>
              <a:off x="8335664" y="4118605"/>
              <a:ext cx="6677" cy="6349"/>
            </a:xfrm>
            <a:custGeom>
              <a:avLst/>
              <a:gdLst/>
              <a:ahLst/>
              <a:cxnLst/>
              <a:rect l="l" t="t" r="r" b="b"/>
              <a:pathLst>
                <a:path w="163" h="155" extrusionOk="0">
                  <a:moveTo>
                    <a:pt x="130" y="92"/>
                  </a:moveTo>
                  <a:lnTo>
                    <a:pt x="130" y="92"/>
                  </a:lnTo>
                  <a:cubicBezTo>
                    <a:pt x="130" y="92"/>
                    <a:pt x="127" y="96"/>
                    <a:pt x="126" y="98"/>
                  </a:cubicBezTo>
                  <a:lnTo>
                    <a:pt x="126" y="98"/>
                  </a:lnTo>
                  <a:cubicBezTo>
                    <a:pt x="127" y="97"/>
                    <a:pt x="127" y="96"/>
                    <a:pt x="127" y="95"/>
                  </a:cubicBezTo>
                  <a:cubicBezTo>
                    <a:pt x="128" y="93"/>
                    <a:pt x="129" y="92"/>
                    <a:pt x="130" y="92"/>
                  </a:cubicBezTo>
                  <a:close/>
                  <a:moveTo>
                    <a:pt x="104" y="0"/>
                  </a:moveTo>
                  <a:cubicBezTo>
                    <a:pt x="87" y="0"/>
                    <a:pt x="69" y="9"/>
                    <a:pt x="59" y="23"/>
                  </a:cubicBezTo>
                  <a:cubicBezTo>
                    <a:pt x="48" y="39"/>
                    <a:pt x="44" y="59"/>
                    <a:pt x="36" y="78"/>
                  </a:cubicBezTo>
                  <a:cubicBezTo>
                    <a:pt x="35" y="81"/>
                    <a:pt x="35" y="81"/>
                    <a:pt x="35" y="81"/>
                  </a:cubicBezTo>
                  <a:cubicBezTo>
                    <a:pt x="35" y="81"/>
                    <a:pt x="37" y="79"/>
                    <a:pt x="37" y="79"/>
                  </a:cubicBezTo>
                  <a:lnTo>
                    <a:pt x="37" y="79"/>
                  </a:lnTo>
                  <a:cubicBezTo>
                    <a:pt x="37" y="79"/>
                    <a:pt x="37" y="80"/>
                    <a:pt x="36" y="82"/>
                  </a:cubicBezTo>
                  <a:cubicBezTo>
                    <a:pt x="36" y="84"/>
                    <a:pt x="35" y="85"/>
                    <a:pt x="33" y="86"/>
                  </a:cubicBezTo>
                  <a:lnTo>
                    <a:pt x="33" y="86"/>
                  </a:lnTo>
                  <a:cubicBezTo>
                    <a:pt x="33" y="85"/>
                    <a:pt x="33" y="85"/>
                    <a:pt x="33" y="85"/>
                  </a:cubicBezTo>
                  <a:lnTo>
                    <a:pt x="33" y="85"/>
                  </a:lnTo>
                  <a:cubicBezTo>
                    <a:pt x="33" y="85"/>
                    <a:pt x="32" y="85"/>
                    <a:pt x="32" y="86"/>
                  </a:cubicBezTo>
                  <a:cubicBezTo>
                    <a:pt x="32" y="86"/>
                    <a:pt x="29" y="90"/>
                    <a:pt x="28" y="93"/>
                  </a:cubicBezTo>
                  <a:lnTo>
                    <a:pt x="28" y="93"/>
                  </a:lnTo>
                  <a:cubicBezTo>
                    <a:pt x="27" y="93"/>
                    <a:pt x="27" y="94"/>
                    <a:pt x="27" y="94"/>
                  </a:cubicBezTo>
                  <a:lnTo>
                    <a:pt x="27" y="94"/>
                  </a:lnTo>
                  <a:cubicBezTo>
                    <a:pt x="27" y="94"/>
                    <a:pt x="27" y="94"/>
                    <a:pt x="27" y="95"/>
                  </a:cubicBezTo>
                  <a:lnTo>
                    <a:pt x="24" y="95"/>
                  </a:lnTo>
                  <a:cubicBezTo>
                    <a:pt x="12" y="98"/>
                    <a:pt x="1" y="110"/>
                    <a:pt x="1" y="122"/>
                  </a:cubicBezTo>
                  <a:cubicBezTo>
                    <a:pt x="1" y="137"/>
                    <a:pt x="12" y="146"/>
                    <a:pt x="24" y="149"/>
                  </a:cubicBezTo>
                  <a:cubicBezTo>
                    <a:pt x="33" y="153"/>
                    <a:pt x="41" y="155"/>
                    <a:pt x="49" y="155"/>
                  </a:cubicBezTo>
                  <a:cubicBezTo>
                    <a:pt x="68" y="155"/>
                    <a:pt x="85" y="146"/>
                    <a:pt x="99" y="130"/>
                  </a:cubicBezTo>
                  <a:cubicBezTo>
                    <a:pt x="111" y="122"/>
                    <a:pt x="115" y="113"/>
                    <a:pt x="123" y="102"/>
                  </a:cubicBezTo>
                  <a:cubicBezTo>
                    <a:pt x="124" y="100"/>
                    <a:pt x="125" y="100"/>
                    <a:pt x="126" y="99"/>
                  </a:cubicBezTo>
                  <a:lnTo>
                    <a:pt x="126" y="99"/>
                  </a:lnTo>
                  <a:cubicBezTo>
                    <a:pt x="126" y="99"/>
                    <a:pt x="126" y="99"/>
                    <a:pt x="126" y="99"/>
                  </a:cubicBezTo>
                  <a:cubicBezTo>
                    <a:pt x="126" y="99"/>
                    <a:pt x="126" y="99"/>
                    <a:pt x="127" y="98"/>
                  </a:cubicBezTo>
                  <a:cubicBezTo>
                    <a:pt x="130" y="95"/>
                    <a:pt x="135" y="90"/>
                    <a:pt x="139" y="86"/>
                  </a:cubicBezTo>
                  <a:cubicBezTo>
                    <a:pt x="163" y="66"/>
                    <a:pt x="154" y="27"/>
                    <a:pt x="135" y="11"/>
                  </a:cubicBezTo>
                  <a:cubicBezTo>
                    <a:pt x="126" y="4"/>
                    <a:pt x="115" y="0"/>
                    <a:pt x="104"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7"/>
            <p:cNvSpPr/>
            <p:nvPr/>
          </p:nvSpPr>
          <p:spPr>
            <a:xfrm>
              <a:off x="8324481" y="4169152"/>
              <a:ext cx="7005" cy="4588"/>
            </a:xfrm>
            <a:custGeom>
              <a:avLst/>
              <a:gdLst/>
              <a:ahLst/>
              <a:cxnLst/>
              <a:rect l="l" t="t" r="r" b="b"/>
              <a:pathLst>
                <a:path w="171" h="112" extrusionOk="0">
                  <a:moveTo>
                    <a:pt x="38" y="1"/>
                  </a:moveTo>
                  <a:cubicBezTo>
                    <a:pt x="29" y="1"/>
                    <a:pt x="20" y="4"/>
                    <a:pt x="13" y="8"/>
                  </a:cubicBezTo>
                  <a:cubicBezTo>
                    <a:pt x="1" y="21"/>
                    <a:pt x="1" y="36"/>
                    <a:pt x="9" y="48"/>
                  </a:cubicBezTo>
                  <a:cubicBezTo>
                    <a:pt x="29" y="92"/>
                    <a:pt x="64" y="107"/>
                    <a:pt x="108" y="111"/>
                  </a:cubicBezTo>
                  <a:cubicBezTo>
                    <a:pt x="111" y="111"/>
                    <a:pt x="114" y="112"/>
                    <a:pt x="117" y="112"/>
                  </a:cubicBezTo>
                  <a:cubicBezTo>
                    <a:pt x="151" y="112"/>
                    <a:pt x="171" y="69"/>
                    <a:pt x="163" y="40"/>
                  </a:cubicBezTo>
                  <a:cubicBezTo>
                    <a:pt x="155" y="15"/>
                    <a:pt x="132" y="1"/>
                    <a:pt x="109" y="1"/>
                  </a:cubicBezTo>
                  <a:cubicBezTo>
                    <a:pt x="99" y="1"/>
                    <a:pt x="90" y="4"/>
                    <a:pt x="80" y="8"/>
                  </a:cubicBezTo>
                  <a:cubicBezTo>
                    <a:pt x="80" y="8"/>
                    <a:pt x="77" y="8"/>
                    <a:pt x="72" y="12"/>
                  </a:cubicBezTo>
                  <a:lnTo>
                    <a:pt x="61" y="12"/>
                  </a:lnTo>
                  <a:cubicBezTo>
                    <a:pt x="57" y="8"/>
                    <a:pt x="57" y="8"/>
                    <a:pt x="53" y="5"/>
                  </a:cubicBezTo>
                  <a:cubicBezTo>
                    <a:pt x="48" y="2"/>
                    <a:pt x="43" y="1"/>
                    <a:pt x="3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7"/>
            <p:cNvSpPr/>
            <p:nvPr/>
          </p:nvSpPr>
          <p:spPr>
            <a:xfrm>
              <a:off x="8278603" y="4145066"/>
              <a:ext cx="4875" cy="5571"/>
            </a:xfrm>
            <a:custGeom>
              <a:avLst/>
              <a:gdLst/>
              <a:ahLst/>
              <a:cxnLst/>
              <a:rect l="l" t="t" r="r" b="b"/>
              <a:pathLst>
                <a:path w="119" h="136" extrusionOk="0">
                  <a:moveTo>
                    <a:pt x="60" y="1"/>
                  </a:moveTo>
                  <a:cubicBezTo>
                    <a:pt x="40" y="1"/>
                    <a:pt x="20" y="12"/>
                    <a:pt x="8" y="28"/>
                  </a:cubicBezTo>
                  <a:cubicBezTo>
                    <a:pt x="4" y="40"/>
                    <a:pt x="0" y="48"/>
                    <a:pt x="0" y="59"/>
                  </a:cubicBezTo>
                  <a:cubicBezTo>
                    <a:pt x="0" y="72"/>
                    <a:pt x="4" y="83"/>
                    <a:pt x="8" y="92"/>
                  </a:cubicBezTo>
                  <a:cubicBezTo>
                    <a:pt x="13" y="99"/>
                    <a:pt x="13" y="103"/>
                    <a:pt x="16" y="112"/>
                  </a:cubicBezTo>
                  <a:cubicBezTo>
                    <a:pt x="20" y="119"/>
                    <a:pt x="28" y="123"/>
                    <a:pt x="36" y="127"/>
                  </a:cubicBezTo>
                  <a:cubicBezTo>
                    <a:pt x="44" y="135"/>
                    <a:pt x="51" y="135"/>
                    <a:pt x="60" y="135"/>
                  </a:cubicBezTo>
                  <a:cubicBezTo>
                    <a:pt x="71" y="135"/>
                    <a:pt x="79" y="135"/>
                    <a:pt x="87" y="127"/>
                  </a:cubicBezTo>
                  <a:cubicBezTo>
                    <a:pt x="95" y="123"/>
                    <a:pt x="99" y="119"/>
                    <a:pt x="103" y="112"/>
                  </a:cubicBezTo>
                  <a:cubicBezTo>
                    <a:pt x="107" y="103"/>
                    <a:pt x="111" y="99"/>
                    <a:pt x="111" y="92"/>
                  </a:cubicBezTo>
                  <a:cubicBezTo>
                    <a:pt x="119" y="83"/>
                    <a:pt x="119" y="72"/>
                    <a:pt x="119" y="59"/>
                  </a:cubicBezTo>
                  <a:cubicBezTo>
                    <a:pt x="119" y="48"/>
                    <a:pt x="119" y="40"/>
                    <a:pt x="111" y="28"/>
                  </a:cubicBezTo>
                  <a:cubicBezTo>
                    <a:pt x="103" y="12"/>
                    <a:pt x="84" y="1"/>
                    <a:pt x="60"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7"/>
            <p:cNvSpPr/>
            <p:nvPr/>
          </p:nvSpPr>
          <p:spPr>
            <a:xfrm>
              <a:off x="8270820" y="4126388"/>
              <a:ext cx="4915" cy="5202"/>
            </a:xfrm>
            <a:custGeom>
              <a:avLst/>
              <a:gdLst/>
              <a:ahLst/>
              <a:cxnLst/>
              <a:rect l="l" t="t" r="r" b="b"/>
              <a:pathLst>
                <a:path w="120" h="127" extrusionOk="0">
                  <a:moveTo>
                    <a:pt x="58" y="0"/>
                  </a:moveTo>
                  <a:cubicBezTo>
                    <a:pt x="33" y="0"/>
                    <a:pt x="11" y="15"/>
                    <a:pt x="5" y="38"/>
                  </a:cubicBezTo>
                  <a:cubicBezTo>
                    <a:pt x="1" y="54"/>
                    <a:pt x="5" y="71"/>
                    <a:pt x="14" y="85"/>
                  </a:cubicBezTo>
                  <a:lnTo>
                    <a:pt x="14" y="85"/>
                  </a:lnTo>
                  <a:cubicBezTo>
                    <a:pt x="14" y="85"/>
                    <a:pt x="13" y="85"/>
                    <a:pt x="13" y="85"/>
                  </a:cubicBezTo>
                  <a:cubicBezTo>
                    <a:pt x="8" y="94"/>
                    <a:pt x="5" y="105"/>
                    <a:pt x="8" y="113"/>
                  </a:cubicBezTo>
                  <a:cubicBezTo>
                    <a:pt x="15" y="122"/>
                    <a:pt x="23" y="127"/>
                    <a:pt x="30" y="127"/>
                  </a:cubicBezTo>
                  <a:cubicBezTo>
                    <a:pt x="33" y="127"/>
                    <a:pt x="35" y="126"/>
                    <a:pt x="37" y="125"/>
                  </a:cubicBezTo>
                  <a:cubicBezTo>
                    <a:pt x="53" y="119"/>
                    <a:pt x="69" y="112"/>
                    <a:pt x="84" y="103"/>
                  </a:cubicBezTo>
                  <a:lnTo>
                    <a:pt x="84" y="103"/>
                  </a:lnTo>
                  <a:cubicBezTo>
                    <a:pt x="99" y="99"/>
                    <a:pt x="113" y="88"/>
                    <a:pt x="116" y="70"/>
                  </a:cubicBezTo>
                  <a:cubicBezTo>
                    <a:pt x="119" y="50"/>
                    <a:pt x="112" y="27"/>
                    <a:pt x="92" y="14"/>
                  </a:cubicBezTo>
                  <a:cubicBezTo>
                    <a:pt x="88" y="14"/>
                    <a:pt x="88" y="11"/>
                    <a:pt x="84" y="7"/>
                  </a:cubicBezTo>
                  <a:cubicBezTo>
                    <a:pt x="76" y="2"/>
                    <a:pt x="66" y="0"/>
                    <a:pt x="58"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7"/>
            <p:cNvSpPr/>
            <p:nvPr/>
          </p:nvSpPr>
          <p:spPr>
            <a:xfrm>
              <a:off x="8225762" y="4150227"/>
              <a:ext cx="6964" cy="7168"/>
            </a:xfrm>
            <a:custGeom>
              <a:avLst/>
              <a:gdLst/>
              <a:ahLst/>
              <a:cxnLst/>
              <a:rect l="l" t="t" r="r" b="b"/>
              <a:pathLst>
                <a:path w="170" h="175" extrusionOk="0">
                  <a:moveTo>
                    <a:pt x="83" y="1"/>
                  </a:moveTo>
                  <a:cubicBezTo>
                    <a:pt x="63" y="1"/>
                    <a:pt x="43" y="9"/>
                    <a:pt x="28" y="24"/>
                  </a:cubicBezTo>
                  <a:cubicBezTo>
                    <a:pt x="8" y="44"/>
                    <a:pt x="0" y="76"/>
                    <a:pt x="8" y="104"/>
                  </a:cubicBezTo>
                  <a:cubicBezTo>
                    <a:pt x="12" y="108"/>
                    <a:pt x="12" y="115"/>
                    <a:pt x="15" y="123"/>
                  </a:cubicBezTo>
                  <a:cubicBezTo>
                    <a:pt x="15" y="128"/>
                    <a:pt x="19" y="135"/>
                    <a:pt x="24" y="139"/>
                  </a:cubicBezTo>
                  <a:cubicBezTo>
                    <a:pt x="28" y="147"/>
                    <a:pt x="32" y="155"/>
                    <a:pt x="39" y="159"/>
                  </a:cubicBezTo>
                  <a:cubicBezTo>
                    <a:pt x="43" y="166"/>
                    <a:pt x="51" y="166"/>
                    <a:pt x="55" y="170"/>
                  </a:cubicBezTo>
                  <a:cubicBezTo>
                    <a:pt x="67" y="175"/>
                    <a:pt x="75" y="175"/>
                    <a:pt x="83" y="175"/>
                  </a:cubicBezTo>
                  <a:cubicBezTo>
                    <a:pt x="99" y="175"/>
                    <a:pt x="110" y="170"/>
                    <a:pt x="123" y="166"/>
                  </a:cubicBezTo>
                  <a:cubicBezTo>
                    <a:pt x="138" y="159"/>
                    <a:pt x="150" y="139"/>
                    <a:pt x="154" y="123"/>
                  </a:cubicBezTo>
                  <a:cubicBezTo>
                    <a:pt x="158" y="115"/>
                    <a:pt x="158" y="108"/>
                    <a:pt x="161" y="104"/>
                  </a:cubicBezTo>
                  <a:cubicBezTo>
                    <a:pt x="170" y="76"/>
                    <a:pt x="161" y="44"/>
                    <a:pt x="142" y="24"/>
                  </a:cubicBezTo>
                  <a:cubicBezTo>
                    <a:pt x="126" y="9"/>
                    <a:pt x="106" y="1"/>
                    <a:pt x="83"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7"/>
            <p:cNvSpPr/>
            <p:nvPr/>
          </p:nvSpPr>
          <p:spPr>
            <a:xfrm>
              <a:off x="8245301" y="4160591"/>
              <a:ext cx="5694" cy="3810"/>
            </a:xfrm>
            <a:custGeom>
              <a:avLst/>
              <a:gdLst/>
              <a:ahLst/>
              <a:cxnLst/>
              <a:rect l="l" t="t" r="r" b="b"/>
              <a:pathLst>
                <a:path w="139" h="93" extrusionOk="0">
                  <a:moveTo>
                    <a:pt x="90" y="0"/>
                  </a:moveTo>
                  <a:cubicBezTo>
                    <a:pt x="88" y="0"/>
                    <a:pt x="85" y="0"/>
                    <a:pt x="83" y="1"/>
                  </a:cubicBezTo>
                  <a:cubicBezTo>
                    <a:pt x="68" y="4"/>
                    <a:pt x="52" y="8"/>
                    <a:pt x="36" y="12"/>
                  </a:cubicBezTo>
                  <a:cubicBezTo>
                    <a:pt x="1" y="20"/>
                    <a:pt x="1" y="75"/>
                    <a:pt x="36" y="83"/>
                  </a:cubicBezTo>
                  <a:cubicBezTo>
                    <a:pt x="52" y="83"/>
                    <a:pt x="68" y="88"/>
                    <a:pt x="83" y="92"/>
                  </a:cubicBezTo>
                  <a:cubicBezTo>
                    <a:pt x="86" y="92"/>
                    <a:pt x="88" y="92"/>
                    <a:pt x="91" y="92"/>
                  </a:cubicBezTo>
                  <a:cubicBezTo>
                    <a:pt x="116" y="92"/>
                    <a:pt x="139" y="76"/>
                    <a:pt x="139" y="48"/>
                  </a:cubicBezTo>
                  <a:cubicBezTo>
                    <a:pt x="139" y="19"/>
                    <a:pt x="115" y="0"/>
                    <a:pt x="90"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7"/>
            <p:cNvSpPr/>
            <p:nvPr/>
          </p:nvSpPr>
          <p:spPr>
            <a:xfrm>
              <a:off x="8275982" y="4044873"/>
              <a:ext cx="4137" cy="4670"/>
            </a:xfrm>
            <a:custGeom>
              <a:avLst/>
              <a:gdLst/>
              <a:ahLst/>
              <a:cxnLst/>
              <a:rect l="l" t="t" r="r" b="b"/>
              <a:pathLst>
                <a:path w="101" h="114" extrusionOk="0">
                  <a:moveTo>
                    <a:pt x="53" y="0"/>
                  </a:moveTo>
                  <a:cubicBezTo>
                    <a:pt x="41" y="0"/>
                    <a:pt x="25" y="4"/>
                    <a:pt x="17" y="15"/>
                  </a:cubicBezTo>
                  <a:cubicBezTo>
                    <a:pt x="9" y="24"/>
                    <a:pt x="1" y="35"/>
                    <a:pt x="1" y="48"/>
                  </a:cubicBezTo>
                  <a:cubicBezTo>
                    <a:pt x="6" y="55"/>
                    <a:pt x="6" y="63"/>
                    <a:pt x="6" y="67"/>
                  </a:cubicBezTo>
                  <a:cubicBezTo>
                    <a:pt x="6" y="75"/>
                    <a:pt x="6" y="83"/>
                    <a:pt x="9" y="86"/>
                  </a:cubicBezTo>
                  <a:cubicBezTo>
                    <a:pt x="9" y="90"/>
                    <a:pt x="13" y="99"/>
                    <a:pt x="17" y="103"/>
                  </a:cubicBezTo>
                  <a:cubicBezTo>
                    <a:pt x="25" y="110"/>
                    <a:pt x="41" y="114"/>
                    <a:pt x="53" y="114"/>
                  </a:cubicBezTo>
                  <a:cubicBezTo>
                    <a:pt x="64" y="114"/>
                    <a:pt x="77" y="110"/>
                    <a:pt x="84" y="103"/>
                  </a:cubicBezTo>
                  <a:cubicBezTo>
                    <a:pt x="88" y="99"/>
                    <a:pt x="88" y="95"/>
                    <a:pt x="92" y="90"/>
                  </a:cubicBezTo>
                  <a:cubicBezTo>
                    <a:pt x="96" y="86"/>
                    <a:pt x="96" y="79"/>
                    <a:pt x="96" y="67"/>
                  </a:cubicBezTo>
                  <a:cubicBezTo>
                    <a:pt x="100" y="63"/>
                    <a:pt x="100" y="55"/>
                    <a:pt x="100" y="48"/>
                  </a:cubicBezTo>
                  <a:cubicBezTo>
                    <a:pt x="100" y="35"/>
                    <a:pt x="92" y="24"/>
                    <a:pt x="84" y="15"/>
                  </a:cubicBezTo>
                  <a:cubicBezTo>
                    <a:pt x="77" y="4"/>
                    <a:pt x="64" y="0"/>
                    <a:pt x="53"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7"/>
            <p:cNvSpPr/>
            <p:nvPr/>
          </p:nvSpPr>
          <p:spPr>
            <a:xfrm>
              <a:off x="8271967" y="4051509"/>
              <a:ext cx="6677" cy="4383"/>
            </a:xfrm>
            <a:custGeom>
              <a:avLst/>
              <a:gdLst/>
              <a:ahLst/>
              <a:cxnLst/>
              <a:rect l="l" t="t" r="r" b="b"/>
              <a:pathLst>
                <a:path w="163" h="107" extrusionOk="0">
                  <a:moveTo>
                    <a:pt x="127" y="1"/>
                  </a:moveTo>
                  <a:cubicBezTo>
                    <a:pt x="124" y="1"/>
                    <a:pt x="120" y="2"/>
                    <a:pt x="115" y="4"/>
                  </a:cubicBezTo>
                  <a:cubicBezTo>
                    <a:pt x="107" y="4"/>
                    <a:pt x="99" y="9"/>
                    <a:pt x="94" y="17"/>
                  </a:cubicBezTo>
                  <a:lnTo>
                    <a:pt x="94" y="17"/>
                  </a:lnTo>
                  <a:cubicBezTo>
                    <a:pt x="85" y="16"/>
                    <a:pt x="76" y="14"/>
                    <a:pt x="64" y="12"/>
                  </a:cubicBezTo>
                  <a:cubicBezTo>
                    <a:pt x="59" y="9"/>
                    <a:pt x="54" y="8"/>
                    <a:pt x="49" y="8"/>
                  </a:cubicBezTo>
                  <a:cubicBezTo>
                    <a:pt x="27" y="8"/>
                    <a:pt x="8" y="28"/>
                    <a:pt x="4" y="51"/>
                  </a:cubicBezTo>
                  <a:cubicBezTo>
                    <a:pt x="0" y="79"/>
                    <a:pt x="24" y="102"/>
                    <a:pt x="52" y="106"/>
                  </a:cubicBezTo>
                  <a:cubicBezTo>
                    <a:pt x="84" y="106"/>
                    <a:pt x="115" y="99"/>
                    <a:pt x="142" y="86"/>
                  </a:cubicBezTo>
                  <a:cubicBezTo>
                    <a:pt x="155" y="79"/>
                    <a:pt x="162" y="66"/>
                    <a:pt x="162" y="51"/>
                  </a:cubicBezTo>
                  <a:lnTo>
                    <a:pt x="162" y="39"/>
                  </a:lnTo>
                  <a:cubicBezTo>
                    <a:pt x="159" y="28"/>
                    <a:pt x="155" y="12"/>
                    <a:pt x="142" y="8"/>
                  </a:cubicBezTo>
                  <a:cubicBezTo>
                    <a:pt x="136" y="3"/>
                    <a:pt x="132" y="1"/>
                    <a:pt x="127"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7"/>
            <p:cNvSpPr/>
            <p:nvPr/>
          </p:nvSpPr>
          <p:spPr>
            <a:xfrm>
              <a:off x="8317886" y="4072031"/>
              <a:ext cx="2130" cy="1639"/>
            </a:xfrm>
            <a:custGeom>
              <a:avLst/>
              <a:gdLst/>
              <a:ahLst/>
              <a:cxnLst/>
              <a:rect l="l" t="t" r="r" b="b"/>
              <a:pathLst>
                <a:path w="52" h="40" extrusionOk="0">
                  <a:moveTo>
                    <a:pt x="28" y="0"/>
                  </a:moveTo>
                  <a:cubicBezTo>
                    <a:pt x="1" y="0"/>
                    <a:pt x="1" y="39"/>
                    <a:pt x="28" y="39"/>
                  </a:cubicBezTo>
                  <a:cubicBezTo>
                    <a:pt x="52" y="39"/>
                    <a:pt x="52" y="0"/>
                    <a:pt x="28"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7"/>
            <p:cNvSpPr/>
            <p:nvPr/>
          </p:nvSpPr>
          <p:spPr>
            <a:xfrm>
              <a:off x="8342463" y="3905234"/>
              <a:ext cx="14787" cy="4875"/>
            </a:xfrm>
            <a:custGeom>
              <a:avLst/>
              <a:gdLst/>
              <a:ahLst/>
              <a:cxnLst/>
              <a:rect l="l" t="t" r="r" b="b"/>
              <a:pathLst>
                <a:path w="361" h="119" extrusionOk="0">
                  <a:moveTo>
                    <a:pt x="240" y="1"/>
                  </a:moveTo>
                  <a:cubicBezTo>
                    <a:pt x="178" y="1"/>
                    <a:pt x="106" y="24"/>
                    <a:pt x="59" y="31"/>
                  </a:cubicBezTo>
                  <a:cubicBezTo>
                    <a:pt x="0" y="38"/>
                    <a:pt x="7" y="119"/>
                    <a:pt x="61" y="119"/>
                  </a:cubicBezTo>
                  <a:cubicBezTo>
                    <a:pt x="64" y="119"/>
                    <a:pt x="68" y="119"/>
                    <a:pt x="71" y="118"/>
                  </a:cubicBezTo>
                  <a:cubicBezTo>
                    <a:pt x="123" y="107"/>
                    <a:pt x="185" y="77"/>
                    <a:pt x="242" y="77"/>
                  </a:cubicBezTo>
                  <a:cubicBezTo>
                    <a:pt x="267" y="77"/>
                    <a:pt x="290" y="82"/>
                    <a:pt x="312" y="98"/>
                  </a:cubicBezTo>
                  <a:cubicBezTo>
                    <a:pt x="318" y="102"/>
                    <a:pt x="323" y="104"/>
                    <a:pt x="328" y="104"/>
                  </a:cubicBezTo>
                  <a:cubicBezTo>
                    <a:pt x="348" y="104"/>
                    <a:pt x="361" y="77"/>
                    <a:pt x="352" y="58"/>
                  </a:cubicBezTo>
                  <a:cubicBezTo>
                    <a:pt x="330" y="14"/>
                    <a:pt x="288" y="1"/>
                    <a:pt x="240"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7"/>
            <p:cNvSpPr/>
            <p:nvPr/>
          </p:nvSpPr>
          <p:spPr>
            <a:xfrm>
              <a:off x="8337261" y="3892536"/>
              <a:ext cx="5530" cy="5899"/>
            </a:xfrm>
            <a:custGeom>
              <a:avLst/>
              <a:gdLst/>
              <a:ahLst/>
              <a:cxnLst/>
              <a:rect l="l" t="t" r="r" b="b"/>
              <a:pathLst>
                <a:path w="135" h="144" extrusionOk="0">
                  <a:moveTo>
                    <a:pt x="89" y="1"/>
                  </a:moveTo>
                  <a:cubicBezTo>
                    <a:pt x="67" y="1"/>
                    <a:pt x="44" y="20"/>
                    <a:pt x="44" y="44"/>
                  </a:cubicBezTo>
                  <a:lnTo>
                    <a:pt x="44" y="53"/>
                  </a:lnTo>
                  <a:cubicBezTo>
                    <a:pt x="44" y="60"/>
                    <a:pt x="44" y="64"/>
                    <a:pt x="40" y="68"/>
                  </a:cubicBezTo>
                  <a:cubicBezTo>
                    <a:pt x="36" y="80"/>
                    <a:pt x="29" y="88"/>
                    <a:pt x="20" y="96"/>
                  </a:cubicBezTo>
                  <a:cubicBezTo>
                    <a:pt x="1" y="116"/>
                    <a:pt x="17" y="143"/>
                    <a:pt x="40" y="143"/>
                  </a:cubicBezTo>
                  <a:cubicBezTo>
                    <a:pt x="45" y="143"/>
                    <a:pt x="51" y="142"/>
                    <a:pt x="56" y="139"/>
                  </a:cubicBezTo>
                  <a:cubicBezTo>
                    <a:pt x="91" y="124"/>
                    <a:pt x="120" y="96"/>
                    <a:pt x="131" y="57"/>
                  </a:cubicBezTo>
                  <a:cubicBezTo>
                    <a:pt x="135" y="29"/>
                    <a:pt x="120" y="5"/>
                    <a:pt x="96" y="2"/>
                  </a:cubicBezTo>
                  <a:cubicBezTo>
                    <a:pt x="94" y="1"/>
                    <a:pt x="91" y="1"/>
                    <a:pt x="89"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7"/>
            <p:cNvSpPr/>
            <p:nvPr/>
          </p:nvSpPr>
          <p:spPr>
            <a:xfrm>
              <a:off x="8211343" y="4162475"/>
              <a:ext cx="4752" cy="4055"/>
            </a:xfrm>
            <a:custGeom>
              <a:avLst/>
              <a:gdLst/>
              <a:ahLst/>
              <a:cxnLst/>
              <a:rect l="l" t="t" r="r" b="b"/>
              <a:pathLst>
                <a:path w="116" h="99" extrusionOk="0">
                  <a:moveTo>
                    <a:pt x="48" y="1"/>
                  </a:moveTo>
                  <a:cubicBezTo>
                    <a:pt x="22" y="1"/>
                    <a:pt x="1" y="22"/>
                    <a:pt x="1" y="49"/>
                  </a:cubicBezTo>
                  <a:cubicBezTo>
                    <a:pt x="1" y="77"/>
                    <a:pt x="22" y="98"/>
                    <a:pt x="48" y="98"/>
                  </a:cubicBezTo>
                  <a:cubicBezTo>
                    <a:pt x="52" y="98"/>
                    <a:pt x="56" y="98"/>
                    <a:pt x="60" y="97"/>
                  </a:cubicBezTo>
                  <a:cubicBezTo>
                    <a:pt x="68" y="93"/>
                    <a:pt x="76" y="93"/>
                    <a:pt x="83" y="89"/>
                  </a:cubicBezTo>
                  <a:cubicBezTo>
                    <a:pt x="99" y="84"/>
                    <a:pt x="116" y="69"/>
                    <a:pt x="111" y="49"/>
                  </a:cubicBezTo>
                  <a:cubicBezTo>
                    <a:pt x="111" y="29"/>
                    <a:pt x="99" y="13"/>
                    <a:pt x="83" y="10"/>
                  </a:cubicBezTo>
                  <a:cubicBezTo>
                    <a:pt x="76" y="6"/>
                    <a:pt x="68" y="6"/>
                    <a:pt x="60" y="2"/>
                  </a:cubicBezTo>
                  <a:cubicBezTo>
                    <a:pt x="56" y="1"/>
                    <a:pt x="52" y="1"/>
                    <a:pt x="4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7"/>
            <p:cNvSpPr/>
            <p:nvPr/>
          </p:nvSpPr>
          <p:spPr>
            <a:xfrm>
              <a:off x="8275367" y="4197538"/>
              <a:ext cx="7824" cy="5284"/>
            </a:xfrm>
            <a:custGeom>
              <a:avLst/>
              <a:gdLst/>
              <a:ahLst/>
              <a:cxnLst/>
              <a:rect l="l" t="t" r="r" b="b"/>
              <a:pathLst>
                <a:path w="191" h="129" extrusionOk="0">
                  <a:moveTo>
                    <a:pt x="141" y="0"/>
                  </a:moveTo>
                  <a:cubicBezTo>
                    <a:pt x="129" y="0"/>
                    <a:pt x="118" y="5"/>
                    <a:pt x="107" y="14"/>
                  </a:cubicBezTo>
                  <a:cubicBezTo>
                    <a:pt x="109" y="12"/>
                    <a:pt x="109" y="11"/>
                    <a:pt x="108" y="11"/>
                  </a:cubicBezTo>
                  <a:cubicBezTo>
                    <a:pt x="107" y="11"/>
                    <a:pt x="103" y="13"/>
                    <a:pt x="102" y="14"/>
                  </a:cubicBezTo>
                  <a:lnTo>
                    <a:pt x="95" y="14"/>
                  </a:lnTo>
                  <a:cubicBezTo>
                    <a:pt x="92" y="14"/>
                    <a:pt x="92" y="14"/>
                    <a:pt x="99" y="18"/>
                  </a:cubicBezTo>
                  <a:cubicBezTo>
                    <a:pt x="95" y="18"/>
                    <a:pt x="87" y="14"/>
                    <a:pt x="83" y="10"/>
                  </a:cubicBezTo>
                  <a:cubicBezTo>
                    <a:pt x="78" y="8"/>
                    <a:pt x="73" y="7"/>
                    <a:pt x="68" y="7"/>
                  </a:cubicBezTo>
                  <a:cubicBezTo>
                    <a:pt x="38" y="7"/>
                    <a:pt x="12" y="34"/>
                    <a:pt x="8" y="62"/>
                  </a:cubicBezTo>
                  <a:cubicBezTo>
                    <a:pt x="1" y="97"/>
                    <a:pt x="28" y="128"/>
                    <a:pt x="68" y="128"/>
                  </a:cubicBezTo>
                  <a:cubicBezTo>
                    <a:pt x="115" y="128"/>
                    <a:pt x="154" y="109"/>
                    <a:pt x="178" y="69"/>
                  </a:cubicBezTo>
                  <a:cubicBezTo>
                    <a:pt x="190" y="50"/>
                    <a:pt x="186" y="22"/>
                    <a:pt x="166" y="10"/>
                  </a:cubicBezTo>
                  <a:cubicBezTo>
                    <a:pt x="158" y="3"/>
                    <a:pt x="149" y="0"/>
                    <a:pt x="141"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7"/>
            <p:cNvSpPr/>
            <p:nvPr/>
          </p:nvSpPr>
          <p:spPr>
            <a:xfrm>
              <a:off x="8308915" y="3897779"/>
              <a:ext cx="20481" cy="19908"/>
            </a:xfrm>
            <a:custGeom>
              <a:avLst/>
              <a:gdLst/>
              <a:ahLst/>
              <a:cxnLst/>
              <a:rect l="l" t="t" r="r" b="b"/>
              <a:pathLst>
                <a:path w="500" h="486" extrusionOk="0">
                  <a:moveTo>
                    <a:pt x="487" y="0"/>
                  </a:moveTo>
                  <a:cubicBezTo>
                    <a:pt x="482" y="0"/>
                    <a:pt x="478" y="2"/>
                    <a:pt x="476" y="7"/>
                  </a:cubicBezTo>
                  <a:cubicBezTo>
                    <a:pt x="468" y="43"/>
                    <a:pt x="393" y="58"/>
                    <a:pt x="366" y="74"/>
                  </a:cubicBezTo>
                  <a:cubicBezTo>
                    <a:pt x="318" y="106"/>
                    <a:pt x="279" y="142"/>
                    <a:pt x="239" y="181"/>
                  </a:cubicBezTo>
                  <a:cubicBezTo>
                    <a:pt x="153" y="256"/>
                    <a:pt x="82" y="335"/>
                    <a:pt x="18" y="433"/>
                  </a:cubicBezTo>
                  <a:cubicBezTo>
                    <a:pt x="0" y="461"/>
                    <a:pt x="25" y="485"/>
                    <a:pt x="52" y="485"/>
                  </a:cubicBezTo>
                  <a:cubicBezTo>
                    <a:pt x="61" y="485"/>
                    <a:pt x="70" y="483"/>
                    <a:pt x="78" y="477"/>
                  </a:cubicBezTo>
                  <a:cubicBezTo>
                    <a:pt x="176" y="390"/>
                    <a:pt x="255" y="280"/>
                    <a:pt x="350" y="181"/>
                  </a:cubicBezTo>
                  <a:cubicBezTo>
                    <a:pt x="373" y="153"/>
                    <a:pt x="397" y="122"/>
                    <a:pt x="428" y="98"/>
                  </a:cubicBezTo>
                  <a:cubicBezTo>
                    <a:pt x="444" y="87"/>
                    <a:pt x="460" y="82"/>
                    <a:pt x="476" y="71"/>
                  </a:cubicBezTo>
                  <a:cubicBezTo>
                    <a:pt x="495" y="51"/>
                    <a:pt x="499" y="39"/>
                    <a:pt x="499" y="11"/>
                  </a:cubicBezTo>
                  <a:cubicBezTo>
                    <a:pt x="499" y="4"/>
                    <a:pt x="493" y="0"/>
                    <a:pt x="487"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7"/>
            <p:cNvSpPr/>
            <p:nvPr/>
          </p:nvSpPr>
          <p:spPr>
            <a:xfrm>
              <a:off x="8302197" y="3935382"/>
              <a:ext cx="2622" cy="1679"/>
            </a:xfrm>
            <a:custGeom>
              <a:avLst/>
              <a:gdLst/>
              <a:ahLst/>
              <a:cxnLst/>
              <a:rect l="l" t="t" r="r" b="b"/>
              <a:pathLst>
                <a:path w="64" h="41" extrusionOk="0">
                  <a:moveTo>
                    <a:pt x="48" y="1"/>
                  </a:moveTo>
                  <a:cubicBezTo>
                    <a:pt x="47" y="1"/>
                    <a:pt x="45" y="1"/>
                    <a:pt x="44" y="1"/>
                  </a:cubicBezTo>
                  <a:lnTo>
                    <a:pt x="20" y="1"/>
                  </a:lnTo>
                  <a:cubicBezTo>
                    <a:pt x="13" y="5"/>
                    <a:pt x="0" y="9"/>
                    <a:pt x="5" y="21"/>
                  </a:cubicBezTo>
                  <a:cubicBezTo>
                    <a:pt x="5" y="29"/>
                    <a:pt x="9" y="36"/>
                    <a:pt x="20" y="36"/>
                  </a:cubicBezTo>
                  <a:cubicBezTo>
                    <a:pt x="29" y="36"/>
                    <a:pt x="36" y="36"/>
                    <a:pt x="44" y="40"/>
                  </a:cubicBezTo>
                  <a:cubicBezTo>
                    <a:pt x="56" y="40"/>
                    <a:pt x="64" y="29"/>
                    <a:pt x="64" y="21"/>
                  </a:cubicBezTo>
                  <a:cubicBezTo>
                    <a:pt x="64" y="10"/>
                    <a:pt x="58" y="1"/>
                    <a:pt x="4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7"/>
            <p:cNvSpPr/>
            <p:nvPr/>
          </p:nvSpPr>
          <p:spPr>
            <a:xfrm>
              <a:off x="8293309" y="3948654"/>
              <a:ext cx="1352" cy="983"/>
            </a:xfrm>
            <a:custGeom>
              <a:avLst/>
              <a:gdLst/>
              <a:ahLst/>
              <a:cxnLst/>
              <a:rect l="l" t="t" r="r" b="b"/>
              <a:pathLst>
                <a:path w="33" h="24" extrusionOk="0">
                  <a:moveTo>
                    <a:pt x="16" y="0"/>
                  </a:moveTo>
                  <a:cubicBezTo>
                    <a:pt x="0" y="0"/>
                    <a:pt x="0" y="24"/>
                    <a:pt x="16" y="24"/>
                  </a:cubicBezTo>
                  <a:cubicBezTo>
                    <a:pt x="33" y="24"/>
                    <a:pt x="33" y="0"/>
                    <a:pt x="16"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7"/>
            <p:cNvSpPr/>
            <p:nvPr/>
          </p:nvSpPr>
          <p:spPr>
            <a:xfrm>
              <a:off x="8282167" y="3963277"/>
              <a:ext cx="5079" cy="2540"/>
            </a:xfrm>
            <a:custGeom>
              <a:avLst/>
              <a:gdLst/>
              <a:ahLst/>
              <a:cxnLst/>
              <a:rect l="l" t="t" r="r" b="b"/>
              <a:pathLst>
                <a:path w="124" h="62" extrusionOk="0">
                  <a:moveTo>
                    <a:pt x="96" y="0"/>
                  </a:moveTo>
                  <a:cubicBezTo>
                    <a:pt x="93" y="0"/>
                    <a:pt x="90" y="1"/>
                    <a:pt x="87" y="3"/>
                  </a:cubicBezTo>
                  <a:cubicBezTo>
                    <a:pt x="68" y="15"/>
                    <a:pt x="44" y="27"/>
                    <a:pt x="24" y="27"/>
                  </a:cubicBezTo>
                  <a:cubicBezTo>
                    <a:pt x="0" y="31"/>
                    <a:pt x="0" y="62"/>
                    <a:pt x="24" y="62"/>
                  </a:cubicBezTo>
                  <a:cubicBezTo>
                    <a:pt x="52" y="58"/>
                    <a:pt x="79" y="51"/>
                    <a:pt x="107" y="38"/>
                  </a:cubicBezTo>
                  <a:cubicBezTo>
                    <a:pt x="123" y="25"/>
                    <a:pt x="112" y="0"/>
                    <a:pt x="96"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7"/>
            <p:cNvSpPr/>
            <p:nvPr/>
          </p:nvSpPr>
          <p:spPr>
            <a:xfrm>
              <a:off x="8249643" y="4043235"/>
              <a:ext cx="4260" cy="4055"/>
            </a:xfrm>
            <a:custGeom>
              <a:avLst/>
              <a:gdLst/>
              <a:ahLst/>
              <a:cxnLst/>
              <a:rect l="l" t="t" r="r" b="b"/>
              <a:pathLst>
                <a:path w="104" h="99" extrusionOk="0">
                  <a:moveTo>
                    <a:pt x="60" y="0"/>
                  </a:moveTo>
                  <a:cubicBezTo>
                    <a:pt x="48" y="0"/>
                    <a:pt x="33" y="8"/>
                    <a:pt x="24" y="20"/>
                  </a:cubicBezTo>
                  <a:cubicBezTo>
                    <a:pt x="21" y="28"/>
                    <a:pt x="13" y="35"/>
                    <a:pt x="9" y="48"/>
                  </a:cubicBezTo>
                  <a:cubicBezTo>
                    <a:pt x="1" y="59"/>
                    <a:pt x="1" y="79"/>
                    <a:pt x="13" y="88"/>
                  </a:cubicBezTo>
                  <a:cubicBezTo>
                    <a:pt x="20" y="94"/>
                    <a:pt x="28" y="98"/>
                    <a:pt x="36" y="98"/>
                  </a:cubicBezTo>
                  <a:cubicBezTo>
                    <a:pt x="42" y="98"/>
                    <a:pt x="47" y="96"/>
                    <a:pt x="52" y="91"/>
                  </a:cubicBezTo>
                  <a:cubicBezTo>
                    <a:pt x="64" y="88"/>
                    <a:pt x="72" y="79"/>
                    <a:pt x="84" y="75"/>
                  </a:cubicBezTo>
                  <a:cubicBezTo>
                    <a:pt x="95" y="68"/>
                    <a:pt x="104" y="55"/>
                    <a:pt x="104" y="40"/>
                  </a:cubicBezTo>
                  <a:cubicBezTo>
                    <a:pt x="104" y="28"/>
                    <a:pt x="99" y="20"/>
                    <a:pt x="92" y="12"/>
                  </a:cubicBezTo>
                  <a:cubicBezTo>
                    <a:pt x="84" y="4"/>
                    <a:pt x="72" y="0"/>
                    <a:pt x="60"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7"/>
            <p:cNvSpPr/>
            <p:nvPr/>
          </p:nvSpPr>
          <p:spPr>
            <a:xfrm>
              <a:off x="8238706" y="4066419"/>
              <a:ext cx="5325" cy="6636"/>
            </a:xfrm>
            <a:custGeom>
              <a:avLst/>
              <a:gdLst/>
              <a:ahLst/>
              <a:cxnLst/>
              <a:rect l="l" t="t" r="r" b="b"/>
              <a:pathLst>
                <a:path w="130" h="162" extrusionOk="0">
                  <a:moveTo>
                    <a:pt x="87" y="0"/>
                  </a:moveTo>
                  <a:cubicBezTo>
                    <a:pt x="83" y="0"/>
                    <a:pt x="79" y="1"/>
                    <a:pt x="75" y="3"/>
                  </a:cubicBezTo>
                  <a:cubicBezTo>
                    <a:pt x="55" y="7"/>
                    <a:pt x="51" y="23"/>
                    <a:pt x="51" y="43"/>
                  </a:cubicBezTo>
                  <a:cubicBezTo>
                    <a:pt x="55" y="54"/>
                    <a:pt x="51" y="66"/>
                    <a:pt x="43" y="74"/>
                  </a:cubicBezTo>
                  <a:cubicBezTo>
                    <a:pt x="40" y="81"/>
                    <a:pt x="35" y="85"/>
                    <a:pt x="27" y="90"/>
                  </a:cubicBezTo>
                  <a:cubicBezTo>
                    <a:pt x="20" y="97"/>
                    <a:pt x="16" y="105"/>
                    <a:pt x="11" y="117"/>
                  </a:cubicBezTo>
                  <a:cubicBezTo>
                    <a:pt x="0" y="136"/>
                    <a:pt x="17" y="161"/>
                    <a:pt x="39" y="161"/>
                  </a:cubicBezTo>
                  <a:cubicBezTo>
                    <a:pt x="40" y="161"/>
                    <a:pt x="42" y="161"/>
                    <a:pt x="43" y="161"/>
                  </a:cubicBezTo>
                  <a:cubicBezTo>
                    <a:pt x="102" y="145"/>
                    <a:pt x="129" y="78"/>
                    <a:pt x="118" y="26"/>
                  </a:cubicBezTo>
                  <a:cubicBezTo>
                    <a:pt x="115" y="11"/>
                    <a:pt x="102" y="0"/>
                    <a:pt x="87"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7"/>
            <p:cNvSpPr/>
            <p:nvPr/>
          </p:nvSpPr>
          <p:spPr>
            <a:xfrm>
              <a:off x="8327594" y="3938782"/>
              <a:ext cx="655" cy="696"/>
            </a:xfrm>
            <a:custGeom>
              <a:avLst/>
              <a:gdLst/>
              <a:ahLst/>
              <a:cxnLst/>
              <a:rect l="l" t="t" r="r" b="b"/>
              <a:pathLst>
                <a:path w="16" h="17" extrusionOk="0">
                  <a:moveTo>
                    <a:pt x="8" y="1"/>
                  </a:moveTo>
                  <a:cubicBezTo>
                    <a:pt x="1" y="1"/>
                    <a:pt x="1" y="17"/>
                    <a:pt x="8" y="17"/>
                  </a:cubicBezTo>
                  <a:cubicBezTo>
                    <a:pt x="16" y="17"/>
                    <a:pt x="16" y="1"/>
                    <a:pt x="8"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7"/>
            <p:cNvSpPr/>
            <p:nvPr/>
          </p:nvSpPr>
          <p:spPr>
            <a:xfrm>
              <a:off x="8329847" y="3934030"/>
              <a:ext cx="5858" cy="4219"/>
            </a:xfrm>
            <a:custGeom>
              <a:avLst/>
              <a:gdLst/>
              <a:ahLst/>
              <a:cxnLst/>
              <a:rect l="l" t="t" r="r" b="b"/>
              <a:pathLst>
                <a:path w="143" h="103" extrusionOk="0">
                  <a:moveTo>
                    <a:pt x="52" y="1"/>
                  </a:moveTo>
                  <a:cubicBezTo>
                    <a:pt x="39" y="1"/>
                    <a:pt x="25" y="6"/>
                    <a:pt x="17" y="18"/>
                  </a:cubicBezTo>
                  <a:cubicBezTo>
                    <a:pt x="4" y="26"/>
                    <a:pt x="1" y="38"/>
                    <a:pt x="1" y="54"/>
                  </a:cubicBezTo>
                  <a:cubicBezTo>
                    <a:pt x="1" y="66"/>
                    <a:pt x="4" y="78"/>
                    <a:pt x="17" y="89"/>
                  </a:cubicBezTo>
                  <a:cubicBezTo>
                    <a:pt x="25" y="98"/>
                    <a:pt x="36" y="103"/>
                    <a:pt x="50" y="103"/>
                  </a:cubicBezTo>
                  <a:cubicBezTo>
                    <a:pt x="54" y="103"/>
                    <a:pt x="59" y="102"/>
                    <a:pt x="64" y="102"/>
                  </a:cubicBezTo>
                  <a:cubicBezTo>
                    <a:pt x="79" y="97"/>
                    <a:pt x="103" y="97"/>
                    <a:pt x="115" y="89"/>
                  </a:cubicBezTo>
                  <a:cubicBezTo>
                    <a:pt x="143" y="69"/>
                    <a:pt x="143" y="34"/>
                    <a:pt x="115" y="14"/>
                  </a:cubicBezTo>
                  <a:cubicBezTo>
                    <a:pt x="103" y="7"/>
                    <a:pt x="79" y="7"/>
                    <a:pt x="64" y="2"/>
                  </a:cubicBezTo>
                  <a:cubicBezTo>
                    <a:pt x="60" y="1"/>
                    <a:pt x="56" y="1"/>
                    <a:pt x="52"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7"/>
            <p:cNvSpPr/>
            <p:nvPr/>
          </p:nvSpPr>
          <p:spPr>
            <a:xfrm>
              <a:off x="8326447" y="3935259"/>
              <a:ext cx="6021" cy="6308"/>
            </a:xfrm>
            <a:custGeom>
              <a:avLst/>
              <a:gdLst/>
              <a:ahLst/>
              <a:cxnLst/>
              <a:rect l="l" t="t" r="r" b="b"/>
              <a:pathLst>
                <a:path w="147" h="154" extrusionOk="0">
                  <a:moveTo>
                    <a:pt x="90" y="46"/>
                  </a:moveTo>
                  <a:lnTo>
                    <a:pt x="90" y="46"/>
                  </a:lnTo>
                  <a:cubicBezTo>
                    <a:pt x="90" y="46"/>
                    <a:pt x="90" y="47"/>
                    <a:pt x="91" y="48"/>
                  </a:cubicBezTo>
                  <a:lnTo>
                    <a:pt x="91" y="49"/>
                  </a:lnTo>
                  <a:lnTo>
                    <a:pt x="91" y="49"/>
                  </a:lnTo>
                  <a:cubicBezTo>
                    <a:pt x="90" y="48"/>
                    <a:pt x="89" y="46"/>
                    <a:pt x="90" y="46"/>
                  </a:cubicBezTo>
                  <a:close/>
                  <a:moveTo>
                    <a:pt x="61" y="0"/>
                  </a:moveTo>
                  <a:cubicBezTo>
                    <a:pt x="40" y="0"/>
                    <a:pt x="21" y="14"/>
                    <a:pt x="13" y="36"/>
                  </a:cubicBezTo>
                  <a:cubicBezTo>
                    <a:pt x="13" y="43"/>
                    <a:pt x="9" y="52"/>
                    <a:pt x="5" y="59"/>
                  </a:cubicBezTo>
                  <a:cubicBezTo>
                    <a:pt x="0" y="75"/>
                    <a:pt x="9" y="90"/>
                    <a:pt x="16" y="103"/>
                  </a:cubicBezTo>
                  <a:cubicBezTo>
                    <a:pt x="32" y="114"/>
                    <a:pt x="44" y="126"/>
                    <a:pt x="60" y="138"/>
                  </a:cubicBezTo>
                  <a:cubicBezTo>
                    <a:pt x="67" y="143"/>
                    <a:pt x="76" y="146"/>
                    <a:pt x="80" y="150"/>
                  </a:cubicBezTo>
                  <a:cubicBezTo>
                    <a:pt x="95" y="154"/>
                    <a:pt x="103" y="154"/>
                    <a:pt x="119" y="154"/>
                  </a:cubicBezTo>
                  <a:cubicBezTo>
                    <a:pt x="135" y="150"/>
                    <a:pt x="147" y="126"/>
                    <a:pt x="142" y="110"/>
                  </a:cubicBezTo>
                  <a:cubicBezTo>
                    <a:pt x="135" y="95"/>
                    <a:pt x="127" y="83"/>
                    <a:pt x="115" y="72"/>
                  </a:cubicBezTo>
                  <a:cubicBezTo>
                    <a:pt x="113" y="69"/>
                    <a:pt x="109" y="66"/>
                    <a:pt x="106" y="64"/>
                  </a:cubicBezTo>
                  <a:lnTo>
                    <a:pt x="106" y="64"/>
                  </a:lnTo>
                  <a:cubicBezTo>
                    <a:pt x="113" y="38"/>
                    <a:pt x="105" y="15"/>
                    <a:pt x="80" y="4"/>
                  </a:cubicBezTo>
                  <a:cubicBezTo>
                    <a:pt x="73" y="1"/>
                    <a:pt x="67" y="0"/>
                    <a:pt x="61"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7"/>
            <p:cNvSpPr/>
            <p:nvPr/>
          </p:nvSpPr>
          <p:spPr>
            <a:xfrm>
              <a:off x="8325833" y="3943656"/>
              <a:ext cx="6308" cy="5038"/>
            </a:xfrm>
            <a:custGeom>
              <a:avLst/>
              <a:gdLst/>
              <a:ahLst/>
              <a:cxnLst/>
              <a:rect l="l" t="t" r="r" b="b"/>
              <a:pathLst>
                <a:path w="154" h="123" extrusionOk="0">
                  <a:moveTo>
                    <a:pt x="75" y="0"/>
                  </a:moveTo>
                  <a:cubicBezTo>
                    <a:pt x="0" y="0"/>
                    <a:pt x="0" y="122"/>
                    <a:pt x="75" y="122"/>
                  </a:cubicBezTo>
                  <a:cubicBezTo>
                    <a:pt x="153" y="122"/>
                    <a:pt x="153" y="0"/>
                    <a:pt x="75"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7"/>
            <p:cNvSpPr/>
            <p:nvPr/>
          </p:nvSpPr>
          <p:spPr>
            <a:xfrm>
              <a:off x="8312233" y="3960246"/>
              <a:ext cx="57348" cy="35474"/>
            </a:xfrm>
            <a:custGeom>
              <a:avLst/>
              <a:gdLst/>
              <a:ahLst/>
              <a:cxnLst/>
              <a:rect l="l" t="t" r="r" b="b"/>
              <a:pathLst>
                <a:path w="1400" h="866" extrusionOk="0">
                  <a:moveTo>
                    <a:pt x="190" y="0"/>
                  </a:moveTo>
                  <a:cubicBezTo>
                    <a:pt x="135" y="0"/>
                    <a:pt x="79" y="3"/>
                    <a:pt x="20" y="6"/>
                  </a:cubicBezTo>
                  <a:cubicBezTo>
                    <a:pt x="1" y="6"/>
                    <a:pt x="1" y="34"/>
                    <a:pt x="20" y="37"/>
                  </a:cubicBezTo>
                  <a:cubicBezTo>
                    <a:pt x="316" y="41"/>
                    <a:pt x="569" y="96"/>
                    <a:pt x="817" y="274"/>
                  </a:cubicBezTo>
                  <a:cubicBezTo>
                    <a:pt x="1034" y="428"/>
                    <a:pt x="1243" y="613"/>
                    <a:pt x="1365" y="859"/>
                  </a:cubicBezTo>
                  <a:cubicBezTo>
                    <a:pt x="1369" y="863"/>
                    <a:pt x="1375" y="865"/>
                    <a:pt x="1381" y="865"/>
                  </a:cubicBezTo>
                  <a:cubicBezTo>
                    <a:pt x="1391" y="865"/>
                    <a:pt x="1400" y="860"/>
                    <a:pt x="1398" y="850"/>
                  </a:cubicBezTo>
                  <a:cubicBezTo>
                    <a:pt x="1378" y="566"/>
                    <a:pt x="1070" y="349"/>
                    <a:pt x="861" y="199"/>
                  </a:cubicBezTo>
                  <a:cubicBezTo>
                    <a:pt x="638" y="44"/>
                    <a:pt x="434" y="0"/>
                    <a:pt x="190"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7"/>
            <p:cNvSpPr/>
            <p:nvPr/>
          </p:nvSpPr>
          <p:spPr>
            <a:xfrm>
              <a:off x="8314773" y="3989534"/>
              <a:ext cx="50507" cy="9626"/>
            </a:xfrm>
            <a:custGeom>
              <a:avLst/>
              <a:gdLst/>
              <a:ahLst/>
              <a:cxnLst/>
              <a:rect l="l" t="t" r="r" b="b"/>
              <a:pathLst>
                <a:path w="1233" h="235" extrusionOk="0">
                  <a:moveTo>
                    <a:pt x="56" y="1"/>
                  </a:moveTo>
                  <a:cubicBezTo>
                    <a:pt x="15" y="1"/>
                    <a:pt x="0" y="57"/>
                    <a:pt x="45" y="73"/>
                  </a:cubicBezTo>
                  <a:cubicBezTo>
                    <a:pt x="381" y="175"/>
                    <a:pt x="770" y="234"/>
                    <a:pt x="1126" y="234"/>
                  </a:cubicBezTo>
                  <a:cubicBezTo>
                    <a:pt x="1150" y="234"/>
                    <a:pt x="1174" y="234"/>
                    <a:pt x="1197" y="234"/>
                  </a:cubicBezTo>
                  <a:cubicBezTo>
                    <a:pt x="1232" y="234"/>
                    <a:pt x="1232" y="182"/>
                    <a:pt x="1197" y="179"/>
                  </a:cubicBezTo>
                  <a:cubicBezTo>
                    <a:pt x="818" y="155"/>
                    <a:pt x="436" y="68"/>
                    <a:pt x="65" y="2"/>
                  </a:cubicBezTo>
                  <a:cubicBezTo>
                    <a:pt x="62" y="1"/>
                    <a:pt x="59" y="1"/>
                    <a:pt x="56"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7"/>
            <p:cNvSpPr/>
            <p:nvPr/>
          </p:nvSpPr>
          <p:spPr>
            <a:xfrm>
              <a:off x="8336524" y="3980727"/>
              <a:ext cx="4915" cy="2663"/>
            </a:xfrm>
            <a:custGeom>
              <a:avLst/>
              <a:gdLst/>
              <a:ahLst/>
              <a:cxnLst/>
              <a:rect l="l" t="t" r="r" b="b"/>
              <a:pathLst>
                <a:path w="120" h="65" extrusionOk="0">
                  <a:moveTo>
                    <a:pt x="9" y="0"/>
                  </a:moveTo>
                  <a:cubicBezTo>
                    <a:pt x="4" y="0"/>
                    <a:pt x="0" y="8"/>
                    <a:pt x="3" y="11"/>
                  </a:cubicBezTo>
                  <a:cubicBezTo>
                    <a:pt x="35" y="35"/>
                    <a:pt x="71" y="42"/>
                    <a:pt x="102" y="62"/>
                  </a:cubicBezTo>
                  <a:cubicBezTo>
                    <a:pt x="103" y="64"/>
                    <a:pt x="105" y="64"/>
                    <a:pt x="106" y="64"/>
                  </a:cubicBezTo>
                  <a:cubicBezTo>
                    <a:pt x="113" y="64"/>
                    <a:pt x="119" y="53"/>
                    <a:pt x="109" y="46"/>
                  </a:cubicBezTo>
                  <a:cubicBezTo>
                    <a:pt x="82" y="27"/>
                    <a:pt x="43" y="22"/>
                    <a:pt x="15" y="3"/>
                  </a:cubicBezTo>
                  <a:cubicBezTo>
                    <a:pt x="13" y="1"/>
                    <a:pt x="11" y="0"/>
                    <a:pt x="9"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7"/>
            <p:cNvSpPr/>
            <p:nvPr/>
          </p:nvSpPr>
          <p:spPr>
            <a:xfrm>
              <a:off x="8280856" y="4058923"/>
              <a:ext cx="52186" cy="46861"/>
            </a:xfrm>
            <a:custGeom>
              <a:avLst/>
              <a:gdLst/>
              <a:ahLst/>
              <a:cxnLst/>
              <a:rect l="l" t="t" r="r" b="b"/>
              <a:pathLst>
                <a:path w="1274" h="1144" extrusionOk="0">
                  <a:moveTo>
                    <a:pt x="29" y="0"/>
                  </a:moveTo>
                  <a:cubicBezTo>
                    <a:pt x="0" y="0"/>
                    <a:pt x="0" y="40"/>
                    <a:pt x="29" y="44"/>
                  </a:cubicBezTo>
                  <a:cubicBezTo>
                    <a:pt x="237" y="55"/>
                    <a:pt x="498" y="328"/>
                    <a:pt x="660" y="446"/>
                  </a:cubicBezTo>
                  <a:cubicBezTo>
                    <a:pt x="900" y="628"/>
                    <a:pt x="1102" y="841"/>
                    <a:pt x="1220" y="1125"/>
                  </a:cubicBezTo>
                  <a:cubicBezTo>
                    <a:pt x="1227" y="1138"/>
                    <a:pt x="1237" y="1143"/>
                    <a:pt x="1246" y="1143"/>
                  </a:cubicBezTo>
                  <a:cubicBezTo>
                    <a:pt x="1260" y="1143"/>
                    <a:pt x="1274" y="1130"/>
                    <a:pt x="1271" y="1109"/>
                  </a:cubicBezTo>
                  <a:cubicBezTo>
                    <a:pt x="1236" y="841"/>
                    <a:pt x="1000" y="608"/>
                    <a:pt x="786" y="454"/>
                  </a:cubicBezTo>
                  <a:cubicBezTo>
                    <a:pt x="640" y="351"/>
                    <a:pt x="486" y="253"/>
                    <a:pt x="337" y="146"/>
                  </a:cubicBezTo>
                  <a:cubicBezTo>
                    <a:pt x="237" y="79"/>
                    <a:pt x="151" y="4"/>
                    <a:pt x="29"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7"/>
            <p:cNvSpPr/>
            <p:nvPr/>
          </p:nvSpPr>
          <p:spPr>
            <a:xfrm>
              <a:off x="8284748" y="4104883"/>
              <a:ext cx="49032" cy="9995"/>
            </a:xfrm>
            <a:custGeom>
              <a:avLst/>
              <a:gdLst/>
              <a:ahLst/>
              <a:cxnLst/>
              <a:rect l="l" t="t" r="r" b="b"/>
              <a:pathLst>
                <a:path w="1197" h="244" extrusionOk="0">
                  <a:moveTo>
                    <a:pt x="53" y="1"/>
                  </a:moveTo>
                  <a:cubicBezTo>
                    <a:pt x="16" y="1"/>
                    <a:pt x="0" y="57"/>
                    <a:pt x="36" y="82"/>
                  </a:cubicBezTo>
                  <a:cubicBezTo>
                    <a:pt x="238" y="216"/>
                    <a:pt x="500" y="243"/>
                    <a:pt x="758" y="243"/>
                  </a:cubicBezTo>
                  <a:cubicBezTo>
                    <a:pt x="903" y="243"/>
                    <a:pt x="1046" y="235"/>
                    <a:pt x="1176" y="232"/>
                  </a:cubicBezTo>
                  <a:cubicBezTo>
                    <a:pt x="1196" y="232"/>
                    <a:pt x="1196" y="200"/>
                    <a:pt x="1176" y="197"/>
                  </a:cubicBezTo>
                  <a:cubicBezTo>
                    <a:pt x="794" y="169"/>
                    <a:pt x="431" y="122"/>
                    <a:pt x="67" y="3"/>
                  </a:cubicBezTo>
                  <a:cubicBezTo>
                    <a:pt x="62" y="2"/>
                    <a:pt x="58" y="1"/>
                    <a:pt x="53"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7"/>
            <p:cNvSpPr/>
            <p:nvPr/>
          </p:nvSpPr>
          <p:spPr>
            <a:xfrm>
              <a:off x="8281430" y="4039876"/>
              <a:ext cx="14501" cy="8233"/>
            </a:xfrm>
            <a:custGeom>
              <a:avLst/>
              <a:gdLst/>
              <a:ahLst/>
              <a:cxnLst/>
              <a:rect l="l" t="t" r="r" b="b"/>
              <a:pathLst>
                <a:path w="354" h="201" extrusionOk="0">
                  <a:moveTo>
                    <a:pt x="62" y="1"/>
                  </a:moveTo>
                  <a:cubicBezTo>
                    <a:pt x="18" y="1"/>
                    <a:pt x="1" y="77"/>
                    <a:pt x="54" y="94"/>
                  </a:cubicBezTo>
                  <a:cubicBezTo>
                    <a:pt x="133" y="122"/>
                    <a:pt x="215" y="157"/>
                    <a:pt x="290" y="197"/>
                  </a:cubicBezTo>
                  <a:cubicBezTo>
                    <a:pt x="295" y="199"/>
                    <a:pt x="300" y="200"/>
                    <a:pt x="305" y="200"/>
                  </a:cubicBezTo>
                  <a:cubicBezTo>
                    <a:pt x="332" y="200"/>
                    <a:pt x="353" y="170"/>
                    <a:pt x="330" y="150"/>
                  </a:cubicBezTo>
                  <a:cubicBezTo>
                    <a:pt x="259" y="79"/>
                    <a:pt x="168" y="39"/>
                    <a:pt x="77" y="4"/>
                  </a:cubicBezTo>
                  <a:cubicBezTo>
                    <a:pt x="72" y="2"/>
                    <a:pt x="67" y="1"/>
                    <a:pt x="62"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7"/>
            <p:cNvSpPr/>
            <p:nvPr/>
          </p:nvSpPr>
          <p:spPr>
            <a:xfrm>
              <a:off x="8340006" y="4062282"/>
              <a:ext cx="3932" cy="3318"/>
            </a:xfrm>
            <a:custGeom>
              <a:avLst/>
              <a:gdLst/>
              <a:ahLst/>
              <a:cxnLst/>
              <a:rect l="l" t="t" r="r" b="b"/>
              <a:pathLst>
                <a:path w="96" h="81" extrusionOk="0">
                  <a:moveTo>
                    <a:pt x="47" y="0"/>
                  </a:moveTo>
                  <a:cubicBezTo>
                    <a:pt x="36" y="0"/>
                    <a:pt x="25" y="5"/>
                    <a:pt x="17" y="17"/>
                  </a:cubicBezTo>
                  <a:cubicBezTo>
                    <a:pt x="1" y="36"/>
                    <a:pt x="13" y="64"/>
                    <a:pt x="37" y="72"/>
                  </a:cubicBezTo>
                  <a:cubicBezTo>
                    <a:pt x="44" y="76"/>
                    <a:pt x="53" y="76"/>
                    <a:pt x="60" y="80"/>
                  </a:cubicBezTo>
                  <a:cubicBezTo>
                    <a:pt x="62" y="80"/>
                    <a:pt x="64" y="81"/>
                    <a:pt x="65" y="81"/>
                  </a:cubicBezTo>
                  <a:cubicBezTo>
                    <a:pt x="80" y="81"/>
                    <a:pt x="95" y="66"/>
                    <a:pt x="92" y="53"/>
                  </a:cubicBezTo>
                  <a:lnTo>
                    <a:pt x="92" y="36"/>
                  </a:lnTo>
                  <a:cubicBezTo>
                    <a:pt x="92" y="29"/>
                    <a:pt x="88" y="20"/>
                    <a:pt x="80" y="17"/>
                  </a:cubicBezTo>
                  <a:cubicBezTo>
                    <a:pt x="79" y="16"/>
                    <a:pt x="77" y="15"/>
                    <a:pt x="76" y="15"/>
                  </a:cubicBezTo>
                  <a:lnTo>
                    <a:pt x="76" y="15"/>
                  </a:lnTo>
                  <a:cubicBezTo>
                    <a:pt x="69" y="6"/>
                    <a:pt x="58" y="0"/>
                    <a:pt x="47"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7"/>
            <p:cNvSpPr/>
            <p:nvPr/>
          </p:nvSpPr>
          <p:spPr>
            <a:xfrm>
              <a:off x="8343037" y="4041310"/>
              <a:ext cx="4834" cy="4260"/>
            </a:xfrm>
            <a:custGeom>
              <a:avLst/>
              <a:gdLst/>
              <a:ahLst/>
              <a:cxnLst/>
              <a:rect l="l" t="t" r="r" b="b"/>
              <a:pathLst>
                <a:path w="118" h="104" extrusionOk="0">
                  <a:moveTo>
                    <a:pt x="21" y="0"/>
                  </a:moveTo>
                  <a:cubicBezTo>
                    <a:pt x="11" y="0"/>
                    <a:pt x="0" y="14"/>
                    <a:pt x="10" y="24"/>
                  </a:cubicBezTo>
                  <a:cubicBezTo>
                    <a:pt x="34" y="47"/>
                    <a:pt x="57" y="75"/>
                    <a:pt x="81" y="99"/>
                  </a:cubicBezTo>
                  <a:cubicBezTo>
                    <a:pt x="85" y="102"/>
                    <a:pt x="89" y="104"/>
                    <a:pt x="93" y="104"/>
                  </a:cubicBezTo>
                  <a:cubicBezTo>
                    <a:pt x="106" y="104"/>
                    <a:pt x="117" y="87"/>
                    <a:pt x="105" y="75"/>
                  </a:cubicBezTo>
                  <a:cubicBezTo>
                    <a:pt x="81" y="51"/>
                    <a:pt x="57" y="28"/>
                    <a:pt x="30" y="4"/>
                  </a:cubicBezTo>
                  <a:cubicBezTo>
                    <a:pt x="27" y="1"/>
                    <a:pt x="24" y="0"/>
                    <a:pt x="21"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7"/>
            <p:cNvSpPr/>
            <p:nvPr/>
          </p:nvSpPr>
          <p:spPr>
            <a:xfrm>
              <a:off x="8325300" y="4028366"/>
              <a:ext cx="3318" cy="4915"/>
            </a:xfrm>
            <a:custGeom>
              <a:avLst/>
              <a:gdLst/>
              <a:ahLst/>
              <a:cxnLst/>
              <a:rect l="l" t="t" r="r" b="b"/>
              <a:pathLst>
                <a:path w="81" h="120" extrusionOk="0">
                  <a:moveTo>
                    <a:pt x="41" y="1"/>
                  </a:moveTo>
                  <a:cubicBezTo>
                    <a:pt x="28" y="1"/>
                    <a:pt x="21" y="4"/>
                    <a:pt x="13" y="8"/>
                  </a:cubicBezTo>
                  <a:cubicBezTo>
                    <a:pt x="1" y="20"/>
                    <a:pt x="1" y="32"/>
                    <a:pt x="1" y="48"/>
                  </a:cubicBezTo>
                  <a:cubicBezTo>
                    <a:pt x="5" y="63"/>
                    <a:pt x="9" y="79"/>
                    <a:pt x="9" y="95"/>
                  </a:cubicBezTo>
                  <a:cubicBezTo>
                    <a:pt x="13" y="107"/>
                    <a:pt x="28" y="119"/>
                    <a:pt x="41" y="119"/>
                  </a:cubicBezTo>
                  <a:cubicBezTo>
                    <a:pt x="52" y="119"/>
                    <a:pt x="68" y="107"/>
                    <a:pt x="72" y="95"/>
                  </a:cubicBezTo>
                  <a:cubicBezTo>
                    <a:pt x="72" y="79"/>
                    <a:pt x="76" y="63"/>
                    <a:pt x="76" y="48"/>
                  </a:cubicBezTo>
                  <a:cubicBezTo>
                    <a:pt x="80" y="36"/>
                    <a:pt x="80" y="20"/>
                    <a:pt x="68" y="8"/>
                  </a:cubicBezTo>
                  <a:cubicBezTo>
                    <a:pt x="60" y="4"/>
                    <a:pt x="52" y="1"/>
                    <a:pt x="41"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7"/>
            <p:cNvSpPr/>
            <p:nvPr/>
          </p:nvSpPr>
          <p:spPr>
            <a:xfrm>
              <a:off x="8236576" y="4165056"/>
              <a:ext cx="60911" cy="27445"/>
            </a:xfrm>
            <a:custGeom>
              <a:avLst/>
              <a:gdLst/>
              <a:ahLst/>
              <a:cxnLst/>
              <a:rect l="l" t="t" r="r" b="b"/>
              <a:pathLst>
                <a:path w="1487" h="670" extrusionOk="0">
                  <a:moveTo>
                    <a:pt x="160" y="0"/>
                  </a:moveTo>
                  <a:cubicBezTo>
                    <a:pt x="118" y="0"/>
                    <a:pt x="78" y="2"/>
                    <a:pt x="39" y="6"/>
                  </a:cubicBezTo>
                  <a:cubicBezTo>
                    <a:pt x="4" y="10"/>
                    <a:pt x="1" y="61"/>
                    <a:pt x="39" y="65"/>
                  </a:cubicBezTo>
                  <a:cubicBezTo>
                    <a:pt x="565" y="105"/>
                    <a:pt x="1023" y="365"/>
                    <a:pt x="1436" y="665"/>
                  </a:cubicBezTo>
                  <a:cubicBezTo>
                    <a:pt x="1441" y="668"/>
                    <a:pt x="1446" y="670"/>
                    <a:pt x="1451" y="670"/>
                  </a:cubicBezTo>
                  <a:cubicBezTo>
                    <a:pt x="1470" y="670"/>
                    <a:pt x="1486" y="648"/>
                    <a:pt x="1476" y="629"/>
                  </a:cubicBezTo>
                  <a:cubicBezTo>
                    <a:pt x="1222" y="260"/>
                    <a:pt x="626" y="0"/>
                    <a:pt x="160"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7"/>
            <p:cNvSpPr/>
            <p:nvPr/>
          </p:nvSpPr>
          <p:spPr>
            <a:xfrm>
              <a:off x="8310759" y="4163335"/>
              <a:ext cx="2499" cy="4055"/>
            </a:xfrm>
            <a:custGeom>
              <a:avLst/>
              <a:gdLst/>
              <a:ahLst/>
              <a:cxnLst/>
              <a:rect l="l" t="t" r="r" b="b"/>
              <a:pathLst>
                <a:path w="61" h="99" extrusionOk="0">
                  <a:moveTo>
                    <a:pt x="28" y="1"/>
                  </a:moveTo>
                  <a:cubicBezTo>
                    <a:pt x="9" y="1"/>
                    <a:pt x="1" y="16"/>
                    <a:pt x="1" y="36"/>
                  </a:cubicBezTo>
                  <a:cubicBezTo>
                    <a:pt x="4" y="52"/>
                    <a:pt x="4" y="68"/>
                    <a:pt x="9" y="83"/>
                  </a:cubicBezTo>
                  <a:cubicBezTo>
                    <a:pt x="11" y="93"/>
                    <a:pt x="21" y="98"/>
                    <a:pt x="30" y="98"/>
                  </a:cubicBezTo>
                  <a:cubicBezTo>
                    <a:pt x="40" y="98"/>
                    <a:pt x="50" y="93"/>
                    <a:pt x="52" y="83"/>
                  </a:cubicBezTo>
                  <a:cubicBezTo>
                    <a:pt x="52" y="68"/>
                    <a:pt x="56" y="52"/>
                    <a:pt x="56" y="36"/>
                  </a:cubicBezTo>
                  <a:cubicBezTo>
                    <a:pt x="60" y="16"/>
                    <a:pt x="52" y="1"/>
                    <a:pt x="28"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7"/>
            <p:cNvSpPr/>
            <p:nvPr/>
          </p:nvSpPr>
          <p:spPr>
            <a:xfrm>
              <a:off x="8330175" y="4141789"/>
              <a:ext cx="4260" cy="3523"/>
            </a:xfrm>
            <a:custGeom>
              <a:avLst/>
              <a:gdLst/>
              <a:ahLst/>
              <a:cxnLst/>
              <a:rect l="l" t="t" r="r" b="b"/>
              <a:pathLst>
                <a:path w="104" h="86" extrusionOk="0">
                  <a:moveTo>
                    <a:pt x="44" y="0"/>
                  </a:moveTo>
                  <a:cubicBezTo>
                    <a:pt x="20" y="0"/>
                    <a:pt x="0" y="21"/>
                    <a:pt x="0" y="45"/>
                  </a:cubicBezTo>
                  <a:cubicBezTo>
                    <a:pt x="0" y="65"/>
                    <a:pt x="21" y="86"/>
                    <a:pt x="45" y="86"/>
                  </a:cubicBezTo>
                  <a:cubicBezTo>
                    <a:pt x="49" y="86"/>
                    <a:pt x="52" y="85"/>
                    <a:pt x="56" y="85"/>
                  </a:cubicBezTo>
                  <a:cubicBezTo>
                    <a:pt x="64" y="85"/>
                    <a:pt x="67" y="81"/>
                    <a:pt x="75" y="77"/>
                  </a:cubicBezTo>
                  <a:cubicBezTo>
                    <a:pt x="91" y="73"/>
                    <a:pt x="103" y="61"/>
                    <a:pt x="103" y="45"/>
                  </a:cubicBezTo>
                  <a:cubicBezTo>
                    <a:pt x="103" y="26"/>
                    <a:pt x="91" y="13"/>
                    <a:pt x="75" y="10"/>
                  </a:cubicBezTo>
                  <a:cubicBezTo>
                    <a:pt x="67" y="6"/>
                    <a:pt x="64" y="2"/>
                    <a:pt x="56" y="2"/>
                  </a:cubicBezTo>
                  <a:cubicBezTo>
                    <a:pt x="52" y="1"/>
                    <a:pt x="48" y="0"/>
                    <a:pt x="44"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7"/>
            <p:cNvSpPr/>
            <p:nvPr/>
          </p:nvSpPr>
          <p:spPr>
            <a:xfrm>
              <a:off x="8316043" y="4191107"/>
              <a:ext cx="8725" cy="7250"/>
            </a:xfrm>
            <a:custGeom>
              <a:avLst/>
              <a:gdLst/>
              <a:ahLst/>
              <a:cxnLst/>
              <a:rect l="l" t="t" r="r" b="b"/>
              <a:pathLst>
                <a:path w="213" h="177" extrusionOk="0">
                  <a:moveTo>
                    <a:pt x="46" y="0"/>
                  </a:moveTo>
                  <a:cubicBezTo>
                    <a:pt x="21" y="0"/>
                    <a:pt x="0" y="29"/>
                    <a:pt x="22" y="57"/>
                  </a:cubicBezTo>
                  <a:cubicBezTo>
                    <a:pt x="53" y="92"/>
                    <a:pt x="81" y="128"/>
                    <a:pt x="112" y="163"/>
                  </a:cubicBezTo>
                  <a:cubicBezTo>
                    <a:pt x="121" y="173"/>
                    <a:pt x="131" y="177"/>
                    <a:pt x="141" y="177"/>
                  </a:cubicBezTo>
                  <a:cubicBezTo>
                    <a:pt x="178" y="177"/>
                    <a:pt x="212" y="127"/>
                    <a:pt x="176" y="96"/>
                  </a:cubicBezTo>
                  <a:cubicBezTo>
                    <a:pt x="141" y="68"/>
                    <a:pt x="108" y="37"/>
                    <a:pt x="69" y="10"/>
                  </a:cubicBezTo>
                  <a:cubicBezTo>
                    <a:pt x="62" y="3"/>
                    <a:pt x="54" y="0"/>
                    <a:pt x="46"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7"/>
            <p:cNvSpPr/>
            <p:nvPr/>
          </p:nvSpPr>
          <p:spPr>
            <a:xfrm>
              <a:off x="8279422" y="4162844"/>
              <a:ext cx="5038" cy="6882"/>
            </a:xfrm>
            <a:custGeom>
              <a:avLst/>
              <a:gdLst/>
              <a:ahLst/>
              <a:cxnLst/>
              <a:rect l="l" t="t" r="r" b="b"/>
              <a:pathLst>
                <a:path w="123" h="168" extrusionOk="0">
                  <a:moveTo>
                    <a:pt x="16" y="87"/>
                  </a:moveTo>
                  <a:cubicBezTo>
                    <a:pt x="16" y="87"/>
                    <a:pt x="16" y="87"/>
                    <a:pt x="16" y="88"/>
                  </a:cubicBezTo>
                  <a:cubicBezTo>
                    <a:pt x="16" y="88"/>
                    <a:pt x="16" y="88"/>
                    <a:pt x="16" y="88"/>
                  </a:cubicBezTo>
                  <a:lnTo>
                    <a:pt x="16" y="88"/>
                  </a:lnTo>
                  <a:cubicBezTo>
                    <a:pt x="16" y="87"/>
                    <a:pt x="16" y="87"/>
                    <a:pt x="16" y="87"/>
                  </a:cubicBezTo>
                  <a:close/>
                  <a:moveTo>
                    <a:pt x="40" y="1"/>
                  </a:moveTo>
                  <a:cubicBezTo>
                    <a:pt x="12" y="1"/>
                    <a:pt x="0" y="28"/>
                    <a:pt x="4" y="52"/>
                  </a:cubicBezTo>
                  <a:cubicBezTo>
                    <a:pt x="3" y="49"/>
                    <a:pt x="3" y="48"/>
                    <a:pt x="2" y="48"/>
                  </a:cubicBezTo>
                  <a:lnTo>
                    <a:pt x="2" y="48"/>
                  </a:lnTo>
                  <a:cubicBezTo>
                    <a:pt x="2" y="48"/>
                    <a:pt x="4" y="57"/>
                    <a:pt x="4" y="60"/>
                  </a:cubicBezTo>
                  <a:cubicBezTo>
                    <a:pt x="4" y="64"/>
                    <a:pt x="8" y="68"/>
                    <a:pt x="12" y="72"/>
                  </a:cubicBezTo>
                  <a:cubicBezTo>
                    <a:pt x="12" y="74"/>
                    <a:pt x="12" y="77"/>
                    <a:pt x="13" y="78"/>
                  </a:cubicBezTo>
                  <a:lnTo>
                    <a:pt x="13" y="78"/>
                  </a:lnTo>
                  <a:cubicBezTo>
                    <a:pt x="13" y="79"/>
                    <a:pt x="13" y="80"/>
                    <a:pt x="14" y="82"/>
                  </a:cubicBezTo>
                  <a:lnTo>
                    <a:pt x="14" y="82"/>
                  </a:lnTo>
                  <a:cubicBezTo>
                    <a:pt x="12" y="85"/>
                    <a:pt x="12" y="88"/>
                    <a:pt x="12" y="91"/>
                  </a:cubicBezTo>
                  <a:cubicBezTo>
                    <a:pt x="12" y="92"/>
                    <a:pt x="12" y="92"/>
                    <a:pt x="13" y="92"/>
                  </a:cubicBezTo>
                  <a:lnTo>
                    <a:pt x="13" y="92"/>
                  </a:lnTo>
                  <a:cubicBezTo>
                    <a:pt x="12" y="94"/>
                    <a:pt x="12" y="97"/>
                    <a:pt x="12" y="99"/>
                  </a:cubicBezTo>
                  <a:cubicBezTo>
                    <a:pt x="0" y="131"/>
                    <a:pt x="24" y="162"/>
                    <a:pt x="55" y="166"/>
                  </a:cubicBezTo>
                  <a:cubicBezTo>
                    <a:pt x="60" y="167"/>
                    <a:pt x="64" y="168"/>
                    <a:pt x="68" y="168"/>
                  </a:cubicBezTo>
                  <a:cubicBezTo>
                    <a:pt x="97" y="168"/>
                    <a:pt x="119" y="143"/>
                    <a:pt x="119" y="115"/>
                  </a:cubicBezTo>
                  <a:cubicBezTo>
                    <a:pt x="122" y="64"/>
                    <a:pt x="95" y="4"/>
                    <a:pt x="40"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7"/>
            <p:cNvSpPr/>
            <p:nvPr/>
          </p:nvSpPr>
          <p:spPr>
            <a:xfrm>
              <a:off x="8308956" y="4149080"/>
              <a:ext cx="6554" cy="4915"/>
            </a:xfrm>
            <a:custGeom>
              <a:avLst/>
              <a:gdLst/>
              <a:ahLst/>
              <a:cxnLst/>
              <a:rect l="l" t="t" r="r" b="b"/>
              <a:pathLst>
                <a:path w="160" h="120" extrusionOk="0">
                  <a:moveTo>
                    <a:pt x="106" y="1"/>
                  </a:moveTo>
                  <a:cubicBezTo>
                    <a:pt x="104" y="1"/>
                    <a:pt x="102" y="1"/>
                    <a:pt x="100" y="1"/>
                  </a:cubicBezTo>
                  <a:cubicBezTo>
                    <a:pt x="88" y="1"/>
                    <a:pt x="81" y="5"/>
                    <a:pt x="72" y="5"/>
                  </a:cubicBezTo>
                  <a:cubicBezTo>
                    <a:pt x="57" y="5"/>
                    <a:pt x="48" y="9"/>
                    <a:pt x="37" y="14"/>
                  </a:cubicBezTo>
                  <a:cubicBezTo>
                    <a:pt x="17" y="21"/>
                    <a:pt x="1" y="37"/>
                    <a:pt x="1" y="61"/>
                  </a:cubicBezTo>
                  <a:cubicBezTo>
                    <a:pt x="1" y="85"/>
                    <a:pt x="17" y="100"/>
                    <a:pt x="37" y="108"/>
                  </a:cubicBezTo>
                  <a:cubicBezTo>
                    <a:pt x="48" y="112"/>
                    <a:pt x="57" y="116"/>
                    <a:pt x="72" y="116"/>
                  </a:cubicBezTo>
                  <a:cubicBezTo>
                    <a:pt x="81" y="116"/>
                    <a:pt x="88" y="116"/>
                    <a:pt x="100" y="120"/>
                  </a:cubicBezTo>
                  <a:cubicBezTo>
                    <a:pt x="128" y="120"/>
                    <a:pt x="159" y="88"/>
                    <a:pt x="155" y="61"/>
                  </a:cubicBezTo>
                  <a:cubicBezTo>
                    <a:pt x="155" y="30"/>
                    <a:pt x="134" y="1"/>
                    <a:pt x="106"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7"/>
            <p:cNvSpPr/>
            <p:nvPr/>
          </p:nvSpPr>
          <p:spPr>
            <a:xfrm>
              <a:off x="8200202" y="3936529"/>
              <a:ext cx="4260" cy="3277"/>
            </a:xfrm>
            <a:custGeom>
              <a:avLst/>
              <a:gdLst/>
              <a:ahLst/>
              <a:cxnLst/>
              <a:rect l="l" t="t" r="r" b="b"/>
              <a:pathLst>
                <a:path w="104" h="80" extrusionOk="0">
                  <a:moveTo>
                    <a:pt x="51" y="1"/>
                  </a:moveTo>
                  <a:cubicBezTo>
                    <a:pt x="0" y="1"/>
                    <a:pt x="0" y="79"/>
                    <a:pt x="51" y="79"/>
                  </a:cubicBezTo>
                  <a:cubicBezTo>
                    <a:pt x="103" y="79"/>
                    <a:pt x="103" y="1"/>
                    <a:pt x="51"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7"/>
            <p:cNvSpPr/>
            <p:nvPr/>
          </p:nvSpPr>
          <p:spPr>
            <a:xfrm>
              <a:off x="8227687" y="3941240"/>
              <a:ext cx="5038" cy="3932"/>
            </a:xfrm>
            <a:custGeom>
              <a:avLst/>
              <a:gdLst/>
              <a:ahLst/>
              <a:cxnLst/>
              <a:rect l="l" t="t" r="r" b="b"/>
              <a:pathLst>
                <a:path w="123" h="96" extrusionOk="0">
                  <a:moveTo>
                    <a:pt x="63" y="0"/>
                  </a:moveTo>
                  <a:cubicBezTo>
                    <a:pt x="1" y="0"/>
                    <a:pt x="1" y="95"/>
                    <a:pt x="63" y="95"/>
                  </a:cubicBezTo>
                  <a:cubicBezTo>
                    <a:pt x="123" y="95"/>
                    <a:pt x="123" y="0"/>
                    <a:pt x="63"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7"/>
            <p:cNvSpPr/>
            <p:nvPr/>
          </p:nvSpPr>
          <p:spPr>
            <a:xfrm>
              <a:off x="8238501" y="3917523"/>
              <a:ext cx="11347" cy="11306"/>
            </a:xfrm>
            <a:custGeom>
              <a:avLst/>
              <a:gdLst/>
              <a:ahLst/>
              <a:cxnLst/>
              <a:rect l="l" t="t" r="r" b="b"/>
              <a:pathLst>
                <a:path w="277" h="276" extrusionOk="0">
                  <a:moveTo>
                    <a:pt x="139" y="1"/>
                  </a:moveTo>
                  <a:cubicBezTo>
                    <a:pt x="132" y="1"/>
                    <a:pt x="125" y="3"/>
                    <a:pt x="107" y="7"/>
                  </a:cubicBezTo>
                  <a:lnTo>
                    <a:pt x="103" y="7"/>
                  </a:lnTo>
                  <a:cubicBezTo>
                    <a:pt x="83" y="11"/>
                    <a:pt x="68" y="19"/>
                    <a:pt x="56" y="31"/>
                  </a:cubicBezTo>
                  <a:cubicBezTo>
                    <a:pt x="40" y="42"/>
                    <a:pt x="28" y="55"/>
                    <a:pt x="21" y="70"/>
                  </a:cubicBezTo>
                  <a:cubicBezTo>
                    <a:pt x="9" y="86"/>
                    <a:pt x="5" y="102"/>
                    <a:pt x="5" y="121"/>
                  </a:cubicBezTo>
                  <a:cubicBezTo>
                    <a:pt x="1" y="137"/>
                    <a:pt x="1" y="157"/>
                    <a:pt x="9" y="177"/>
                  </a:cubicBezTo>
                  <a:cubicBezTo>
                    <a:pt x="12" y="200"/>
                    <a:pt x="25" y="220"/>
                    <a:pt x="40" y="236"/>
                  </a:cubicBezTo>
                  <a:cubicBezTo>
                    <a:pt x="52" y="244"/>
                    <a:pt x="60" y="252"/>
                    <a:pt x="68" y="255"/>
                  </a:cubicBezTo>
                  <a:cubicBezTo>
                    <a:pt x="92" y="272"/>
                    <a:pt x="116" y="275"/>
                    <a:pt x="139" y="275"/>
                  </a:cubicBezTo>
                  <a:cubicBezTo>
                    <a:pt x="151" y="275"/>
                    <a:pt x="163" y="272"/>
                    <a:pt x="174" y="272"/>
                  </a:cubicBezTo>
                  <a:cubicBezTo>
                    <a:pt x="198" y="263"/>
                    <a:pt x="218" y="252"/>
                    <a:pt x="238" y="236"/>
                  </a:cubicBezTo>
                  <a:cubicBezTo>
                    <a:pt x="242" y="228"/>
                    <a:pt x="249" y="216"/>
                    <a:pt x="258" y="208"/>
                  </a:cubicBezTo>
                  <a:cubicBezTo>
                    <a:pt x="269" y="188"/>
                    <a:pt x="277" y="164"/>
                    <a:pt x="277" y="137"/>
                  </a:cubicBezTo>
                  <a:cubicBezTo>
                    <a:pt x="277" y="121"/>
                    <a:pt x="273" y="102"/>
                    <a:pt x="265" y="86"/>
                  </a:cubicBezTo>
                  <a:cubicBezTo>
                    <a:pt x="258" y="70"/>
                    <a:pt x="249" y="55"/>
                    <a:pt x="238" y="42"/>
                  </a:cubicBezTo>
                  <a:cubicBezTo>
                    <a:pt x="218" y="26"/>
                    <a:pt x="198" y="15"/>
                    <a:pt x="174" y="7"/>
                  </a:cubicBezTo>
                  <a:lnTo>
                    <a:pt x="170" y="7"/>
                  </a:lnTo>
                  <a:cubicBezTo>
                    <a:pt x="152" y="3"/>
                    <a:pt x="146" y="1"/>
                    <a:pt x="139"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7"/>
            <p:cNvSpPr/>
            <p:nvPr/>
          </p:nvSpPr>
          <p:spPr>
            <a:xfrm>
              <a:off x="8248209" y="3945746"/>
              <a:ext cx="6021" cy="4711"/>
            </a:xfrm>
            <a:custGeom>
              <a:avLst/>
              <a:gdLst/>
              <a:ahLst/>
              <a:cxnLst/>
              <a:rect l="l" t="t" r="r" b="b"/>
              <a:pathLst>
                <a:path w="147" h="115" extrusionOk="0">
                  <a:moveTo>
                    <a:pt x="72" y="0"/>
                  </a:moveTo>
                  <a:cubicBezTo>
                    <a:pt x="1" y="0"/>
                    <a:pt x="1" y="115"/>
                    <a:pt x="72" y="115"/>
                  </a:cubicBezTo>
                  <a:cubicBezTo>
                    <a:pt x="147" y="115"/>
                    <a:pt x="147" y="0"/>
                    <a:pt x="72"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7"/>
            <p:cNvSpPr/>
            <p:nvPr/>
          </p:nvSpPr>
          <p:spPr>
            <a:xfrm>
              <a:off x="8200202" y="3836500"/>
              <a:ext cx="4547" cy="4014"/>
            </a:xfrm>
            <a:custGeom>
              <a:avLst/>
              <a:gdLst/>
              <a:ahLst/>
              <a:cxnLst/>
              <a:rect l="l" t="t" r="r" b="b"/>
              <a:pathLst>
                <a:path w="111" h="98" extrusionOk="0">
                  <a:moveTo>
                    <a:pt x="51" y="0"/>
                  </a:moveTo>
                  <a:cubicBezTo>
                    <a:pt x="45" y="0"/>
                    <a:pt x="39" y="1"/>
                    <a:pt x="32" y="4"/>
                  </a:cubicBezTo>
                  <a:cubicBezTo>
                    <a:pt x="16" y="11"/>
                    <a:pt x="0" y="27"/>
                    <a:pt x="4" y="47"/>
                  </a:cubicBezTo>
                  <a:cubicBezTo>
                    <a:pt x="4" y="63"/>
                    <a:pt x="12" y="82"/>
                    <a:pt x="28" y="91"/>
                  </a:cubicBezTo>
                  <a:cubicBezTo>
                    <a:pt x="35" y="95"/>
                    <a:pt x="44" y="98"/>
                    <a:pt x="52" y="98"/>
                  </a:cubicBezTo>
                  <a:cubicBezTo>
                    <a:pt x="65" y="98"/>
                    <a:pt x="77" y="92"/>
                    <a:pt x="87" y="82"/>
                  </a:cubicBezTo>
                  <a:lnTo>
                    <a:pt x="99" y="71"/>
                  </a:lnTo>
                  <a:cubicBezTo>
                    <a:pt x="111" y="59"/>
                    <a:pt x="111" y="39"/>
                    <a:pt x="99" y="27"/>
                  </a:cubicBezTo>
                  <a:lnTo>
                    <a:pt x="87" y="15"/>
                  </a:lnTo>
                  <a:cubicBezTo>
                    <a:pt x="77" y="5"/>
                    <a:pt x="64" y="0"/>
                    <a:pt x="51"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7"/>
            <p:cNvSpPr/>
            <p:nvPr/>
          </p:nvSpPr>
          <p:spPr>
            <a:xfrm>
              <a:off x="8233340" y="3845512"/>
              <a:ext cx="3891" cy="3769"/>
            </a:xfrm>
            <a:custGeom>
              <a:avLst/>
              <a:gdLst/>
              <a:ahLst/>
              <a:cxnLst/>
              <a:rect l="l" t="t" r="r" b="b"/>
              <a:pathLst>
                <a:path w="95" h="92" extrusionOk="0">
                  <a:moveTo>
                    <a:pt x="44" y="1"/>
                  </a:moveTo>
                  <a:cubicBezTo>
                    <a:pt x="36" y="1"/>
                    <a:pt x="28" y="1"/>
                    <a:pt x="20" y="5"/>
                  </a:cubicBezTo>
                  <a:cubicBezTo>
                    <a:pt x="9" y="5"/>
                    <a:pt x="5" y="13"/>
                    <a:pt x="0" y="24"/>
                  </a:cubicBezTo>
                  <a:lnTo>
                    <a:pt x="0" y="48"/>
                  </a:lnTo>
                  <a:lnTo>
                    <a:pt x="0" y="60"/>
                  </a:lnTo>
                  <a:cubicBezTo>
                    <a:pt x="5" y="64"/>
                    <a:pt x="5" y="68"/>
                    <a:pt x="5" y="72"/>
                  </a:cubicBezTo>
                  <a:cubicBezTo>
                    <a:pt x="12" y="79"/>
                    <a:pt x="20" y="84"/>
                    <a:pt x="28" y="88"/>
                  </a:cubicBezTo>
                  <a:cubicBezTo>
                    <a:pt x="34" y="90"/>
                    <a:pt x="40" y="92"/>
                    <a:pt x="47" y="92"/>
                  </a:cubicBezTo>
                  <a:cubicBezTo>
                    <a:pt x="59" y="92"/>
                    <a:pt x="72" y="87"/>
                    <a:pt x="80" y="79"/>
                  </a:cubicBezTo>
                  <a:cubicBezTo>
                    <a:pt x="87" y="68"/>
                    <a:pt x="95" y="52"/>
                    <a:pt x="91" y="37"/>
                  </a:cubicBezTo>
                  <a:cubicBezTo>
                    <a:pt x="87" y="24"/>
                    <a:pt x="83" y="17"/>
                    <a:pt x="76" y="13"/>
                  </a:cubicBezTo>
                  <a:cubicBezTo>
                    <a:pt x="67" y="5"/>
                    <a:pt x="56" y="1"/>
                    <a:pt x="44"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7"/>
            <p:cNvSpPr/>
            <p:nvPr/>
          </p:nvSpPr>
          <p:spPr>
            <a:xfrm>
              <a:off x="8227851" y="3795825"/>
              <a:ext cx="4055" cy="3400"/>
            </a:xfrm>
            <a:custGeom>
              <a:avLst/>
              <a:gdLst/>
              <a:ahLst/>
              <a:cxnLst/>
              <a:rect l="l" t="t" r="r" b="b"/>
              <a:pathLst>
                <a:path w="99" h="83" extrusionOk="0">
                  <a:moveTo>
                    <a:pt x="57" y="1"/>
                  </a:moveTo>
                  <a:cubicBezTo>
                    <a:pt x="54" y="1"/>
                    <a:pt x="51" y="1"/>
                    <a:pt x="48" y="2"/>
                  </a:cubicBezTo>
                  <a:cubicBezTo>
                    <a:pt x="39" y="6"/>
                    <a:pt x="32" y="6"/>
                    <a:pt x="24" y="10"/>
                  </a:cubicBezTo>
                  <a:cubicBezTo>
                    <a:pt x="12" y="14"/>
                    <a:pt x="0" y="30"/>
                    <a:pt x="0" y="42"/>
                  </a:cubicBezTo>
                  <a:cubicBezTo>
                    <a:pt x="0" y="57"/>
                    <a:pt x="8" y="70"/>
                    <a:pt x="24" y="77"/>
                  </a:cubicBezTo>
                  <a:cubicBezTo>
                    <a:pt x="32" y="77"/>
                    <a:pt x="39" y="81"/>
                    <a:pt x="48" y="81"/>
                  </a:cubicBezTo>
                  <a:cubicBezTo>
                    <a:pt x="52" y="82"/>
                    <a:pt x="55" y="83"/>
                    <a:pt x="59" y="83"/>
                  </a:cubicBezTo>
                  <a:cubicBezTo>
                    <a:pt x="80" y="83"/>
                    <a:pt x="99" y="65"/>
                    <a:pt x="99" y="42"/>
                  </a:cubicBezTo>
                  <a:cubicBezTo>
                    <a:pt x="99" y="21"/>
                    <a:pt x="78" y="1"/>
                    <a:pt x="57"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7"/>
            <p:cNvSpPr/>
            <p:nvPr/>
          </p:nvSpPr>
          <p:spPr>
            <a:xfrm>
              <a:off x="8224123" y="3804468"/>
              <a:ext cx="205" cy="205"/>
            </a:xfrm>
            <a:custGeom>
              <a:avLst/>
              <a:gdLst/>
              <a:ahLst/>
              <a:cxnLst/>
              <a:rect l="l" t="t" r="r" b="b"/>
              <a:pathLst>
                <a:path w="5" h="5" extrusionOk="0">
                  <a:moveTo>
                    <a:pt x="4" y="1"/>
                  </a:moveTo>
                  <a:cubicBezTo>
                    <a:pt x="1" y="1"/>
                    <a:pt x="1" y="4"/>
                    <a:pt x="4" y="4"/>
                  </a:cubicBezTo>
                  <a:lnTo>
                    <a:pt x="4" y="1"/>
                  </a:ln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7"/>
            <p:cNvSpPr/>
            <p:nvPr/>
          </p:nvSpPr>
          <p:spPr>
            <a:xfrm>
              <a:off x="8236207" y="3851779"/>
              <a:ext cx="6431" cy="4588"/>
            </a:xfrm>
            <a:custGeom>
              <a:avLst/>
              <a:gdLst/>
              <a:ahLst/>
              <a:cxnLst/>
              <a:rect l="l" t="t" r="r" b="b"/>
              <a:pathLst>
                <a:path w="157" h="112" extrusionOk="0">
                  <a:moveTo>
                    <a:pt x="25" y="0"/>
                  </a:moveTo>
                  <a:cubicBezTo>
                    <a:pt x="9" y="0"/>
                    <a:pt x="0" y="19"/>
                    <a:pt x="17" y="30"/>
                  </a:cubicBezTo>
                  <a:cubicBezTo>
                    <a:pt x="48" y="49"/>
                    <a:pt x="81" y="68"/>
                    <a:pt x="101" y="101"/>
                  </a:cubicBezTo>
                  <a:cubicBezTo>
                    <a:pt x="106" y="108"/>
                    <a:pt x="113" y="111"/>
                    <a:pt x="120" y="111"/>
                  </a:cubicBezTo>
                  <a:cubicBezTo>
                    <a:pt x="138" y="111"/>
                    <a:pt x="156" y="90"/>
                    <a:pt x="139" y="73"/>
                  </a:cubicBezTo>
                  <a:cubicBezTo>
                    <a:pt x="108" y="37"/>
                    <a:pt x="72" y="21"/>
                    <a:pt x="33" y="2"/>
                  </a:cubicBezTo>
                  <a:cubicBezTo>
                    <a:pt x="30" y="1"/>
                    <a:pt x="27" y="0"/>
                    <a:pt x="25"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7"/>
            <p:cNvSpPr/>
            <p:nvPr/>
          </p:nvSpPr>
          <p:spPr>
            <a:xfrm>
              <a:off x="8192787" y="3837278"/>
              <a:ext cx="3113" cy="2458"/>
            </a:xfrm>
            <a:custGeom>
              <a:avLst/>
              <a:gdLst/>
              <a:ahLst/>
              <a:cxnLst/>
              <a:rect l="l" t="t" r="r" b="b"/>
              <a:pathLst>
                <a:path w="76" h="60" extrusionOk="0">
                  <a:moveTo>
                    <a:pt x="39" y="1"/>
                  </a:moveTo>
                  <a:cubicBezTo>
                    <a:pt x="0" y="1"/>
                    <a:pt x="0" y="60"/>
                    <a:pt x="39" y="60"/>
                  </a:cubicBezTo>
                  <a:cubicBezTo>
                    <a:pt x="75" y="60"/>
                    <a:pt x="75" y="1"/>
                    <a:pt x="39"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7"/>
            <p:cNvSpPr/>
            <p:nvPr/>
          </p:nvSpPr>
          <p:spPr>
            <a:xfrm>
              <a:off x="8204871" y="3837033"/>
              <a:ext cx="3605" cy="2785"/>
            </a:xfrm>
            <a:custGeom>
              <a:avLst/>
              <a:gdLst/>
              <a:ahLst/>
              <a:cxnLst/>
              <a:rect l="l" t="t" r="r" b="b"/>
              <a:pathLst>
                <a:path w="88" h="68" extrusionOk="0">
                  <a:moveTo>
                    <a:pt x="35" y="1"/>
                  </a:moveTo>
                  <a:cubicBezTo>
                    <a:pt x="26" y="1"/>
                    <a:pt x="19" y="4"/>
                    <a:pt x="13" y="11"/>
                  </a:cubicBezTo>
                  <a:cubicBezTo>
                    <a:pt x="5" y="18"/>
                    <a:pt x="1" y="26"/>
                    <a:pt x="1" y="34"/>
                  </a:cubicBezTo>
                  <a:cubicBezTo>
                    <a:pt x="1" y="42"/>
                    <a:pt x="5" y="54"/>
                    <a:pt x="13" y="58"/>
                  </a:cubicBezTo>
                  <a:cubicBezTo>
                    <a:pt x="18" y="65"/>
                    <a:pt x="24" y="68"/>
                    <a:pt x="31" y="68"/>
                  </a:cubicBezTo>
                  <a:cubicBezTo>
                    <a:pt x="35" y="68"/>
                    <a:pt x="40" y="67"/>
                    <a:pt x="44" y="66"/>
                  </a:cubicBezTo>
                  <a:cubicBezTo>
                    <a:pt x="52" y="66"/>
                    <a:pt x="60" y="66"/>
                    <a:pt x="68" y="62"/>
                  </a:cubicBezTo>
                  <a:cubicBezTo>
                    <a:pt x="79" y="62"/>
                    <a:pt x="88" y="46"/>
                    <a:pt x="88" y="34"/>
                  </a:cubicBezTo>
                  <a:cubicBezTo>
                    <a:pt x="88" y="22"/>
                    <a:pt x="79" y="11"/>
                    <a:pt x="68" y="7"/>
                  </a:cubicBezTo>
                  <a:cubicBezTo>
                    <a:pt x="60" y="7"/>
                    <a:pt x="52" y="2"/>
                    <a:pt x="44" y="2"/>
                  </a:cubicBezTo>
                  <a:cubicBezTo>
                    <a:pt x="41" y="1"/>
                    <a:pt x="38" y="1"/>
                    <a:pt x="35"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7"/>
            <p:cNvSpPr/>
            <p:nvPr/>
          </p:nvSpPr>
          <p:spPr>
            <a:xfrm>
              <a:off x="8200939" y="3800331"/>
              <a:ext cx="5448" cy="8193"/>
            </a:xfrm>
            <a:custGeom>
              <a:avLst/>
              <a:gdLst/>
              <a:ahLst/>
              <a:cxnLst/>
              <a:rect l="l" t="t" r="r" b="b"/>
              <a:pathLst>
                <a:path w="133" h="200" extrusionOk="0">
                  <a:moveTo>
                    <a:pt x="32" y="1"/>
                  </a:moveTo>
                  <a:cubicBezTo>
                    <a:pt x="16" y="1"/>
                    <a:pt x="0" y="11"/>
                    <a:pt x="2" y="31"/>
                  </a:cubicBezTo>
                  <a:cubicBezTo>
                    <a:pt x="6" y="58"/>
                    <a:pt x="10" y="86"/>
                    <a:pt x="26" y="109"/>
                  </a:cubicBezTo>
                  <a:cubicBezTo>
                    <a:pt x="33" y="122"/>
                    <a:pt x="46" y="133"/>
                    <a:pt x="53" y="140"/>
                  </a:cubicBezTo>
                  <a:cubicBezTo>
                    <a:pt x="69" y="153"/>
                    <a:pt x="81" y="157"/>
                    <a:pt x="81" y="176"/>
                  </a:cubicBezTo>
                  <a:cubicBezTo>
                    <a:pt x="83" y="192"/>
                    <a:pt x="95" y="200"/>
                    <a:pt x="107" y="200"/>
                  </a:cubicBezTo>
                  <a:cubicBezTo>
                    <a:pt x="119" y="200"/>
                    <a:pt x="130" y="192"/>
                    <a:pt x="133" y="176"/>
                  </a:cubicBezTo>
                  <a:cubicBezTo>
                    <a:pt x="133" y="149"/>
                    <a:pt x="120" y="129"/>
                    <a:pt x="101" y="109"/>
                  </a:cubicBezTo>
                  <a:cubicBezTo>
                    <a:pt x="77" y="86"/>
                    <a:pt x="65" y="62"/>
                    <a:pt x="65" y="31"/>
                  </a:cubicBezTo>
                  <a:cubicBezTo>
                    <a:pt x="65" y="11"/>
                    <a:pt x="49" y="1"/>
                    <a:pt x="32"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7"/>
            <p:cNvSpPr/>
            <p:nvPr/>
          </p:nvSpPr>
          <p:spPr>
            <a:xfrm>
              <a:off x="8236617" y="3839245"/>
              <a:ext cx="8152" cy="3277"/>
            </a:xfrm>
            <a:custGeom>
              <a:avLst/>
              <a:gdLst/>
              <a:ahLst/>
              <a:cxnLst/>
              <a:rect l="l" t="t" r="r" b="b"/>
              <a:pathLst>
                <a:path w="199" h="80" extrusionOk="0">
                  <a:moveTo>
                    <a:pt x="157" y="0"/>
                  </a:moveTo>
                  <a:cubicBezTo>
                    <a:pt x="156" y="0"/>
                    <a:pt x="155" y="0"/>
                    <a:pt x="153" y="0"/>
                  </a:cubicBezTo>
                  <a:cubicBezTo>
                    <a:pt x="114" y="8"/>
                    <a:pt x="74" y="24"/>
                    <a:pt x="31" y="32"/>
                  </a:cubicBezTo>
                  <a:cubicBezTo>
                    <a:pt x="1" y="39"/>
                    <a:pt x="14" y="79"/>
                    <a:pt x="43" y="79"/>
                  </a:cubicBezTo>
                  <a:cubicBezTo>
                    <a:pt x="44" y="79"/>
                    <a:pt x="46" y="79"/>
                    <a:pt x="47" y="79"/>
                  </a:cubicBezTo>
                  <a:cubicBezTo>
                    <a:pt x="82" y="71"/>
                    <a:pt x="122" y="63"/>
                    <a:pt x="162" y="59"/>
                  </a:cubicBezTo>
                  <a:cubicBezTo>
                    <a:pt x="199" y="55"/>
                    <a:pt x="193" y="0"/>
                    <a:pt x="157"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7"/>
            <p:cNvSpPr/>
            <p:nvPr/>
          </p:nvSpPr>
          <p:spPr>
            <a:xfrm>
              <a:off x="8166244" y="3890898"/>
              <a:ext cx="3605" cy="2867"/>
            </a:xfrm>
            <a:custGeom>
              <a:avLst/>
              <a:gdLst/>
              <a:ahLst/>
              <a:cxnLst/>
              <a:rect l="l" t="t" r="r" b="b"/>
              <a:pathLst>
                <a:path w="88" h="70" extrusionOk="0">
                  <a:moveTo>
                    <a:pt x="54" y="0"/>
                  </a:moveTo>
                  <a:cubicBezTo>
                    <a:pt x="50" y="0"/>
                    <a:pt x="47" y="1"/>
                    <a:pt x="44" y="2"/>
                  </a:cubicBezTo>
                  <a:cubicBezTo>
                    <a:pt x="36" y="2"/>
                    <a:pt x="28" y="6"/>
                    <a:pt x="20" y="6"/>
                  </a:cubicBezTo>
                  <a:cubicBezTo>
                    <a:pt x="9" y="9"/>
                    <a:pt x="0" y="22"/>
                    <a:pt x="0" y="33"/>
                  </a:cubicBezTo>
                  <a:cubicBezTo>
                    <a:pt x="0" y="45"/>
                    <a:pt x="9" y="61"/>
                    <a:pt x="20" y="61"/>
                  </a:cubicBezTo>
                  <a:cubicBezTo>
                    <a:pt x="28" y="65"/>
                    <a:pt x="36" y="65"/>
                    <a:pt x="44" y="69"/>
                  </a:cubicBezTo>
                  <a:cubicBezTo>
                    <a:pt x="56" y="69"/>
                    <a:pt x="68" y="69"/>
                    <a:pt x="75" y="57"/>
                  </a:cubicBezTo>
                  <a:cubicBezTo>
                    <a:pt x="84" y="53"/>
                    <a:pt x="88" y="45"/>
                    <a:pt x="88" y="33"/>
                  </a:cubicBezTo>
                  <a:cubicBezTo>
                    <a:pt x="88" y="26"/>
                    <a:pt x="84" y="18"/>
                    <a:pt x="75" y="9"/>
                  </a:cubicBezTo>
                  <a:cubicBezTo>
                    <a:pt x="70" y="4"/>
                    <a:pt x="62" y="0"/>
                    <a:pt x="54"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7"/>
            <p:cNvSpPr/>
            <p:nvPr/>
          </p:nvSpPr>
          <p:spPr>
            <a:xfrm>
              <a:off x="8152358" y="3930221"/>
              <a:ext cx="2294" cy="2622"/>
            </a:xfrm>
            <a:custGeom>
              <a:avLst/>
              <a:gdLst/>
              <a:ahLst/>
              <a:cxnLst/>
              <a:rect l="l" t="t" r="r" b="b"/>
              <a:pathLst>
                <a:path w="56" h="64" extrusionOk="0">
                  <a:moveTo>
                    <a:pt x="28" y="0"/>
                  </a:moveTo>
                  <a:cubicBezTo>
                    <a:pt x="12" y="0"/>
                    <a:pt x="0" y="16"/>
                    <a:pt x="4" y="29"/>
                  </a:cubicBezTo>
                  <a:cubicBezTo>
                    <a:pt x="4" y="36"/>
                    <a:pt x="8" y="44"/>
                    <a:pt x="12" y="52"/>
                  </a:cubicBezTo>
                  <a:cubicBezTo>
                    <a:pt x="14" y="60"/>
                    <a:pt x="21" y="64"/>
                    <a:pt x="28" y="64"/>
                  </a:cubicBezTo>
                  <a:cubicBezTo>
                    <a:pt x="35" y="64"/>
                    <a:pt x="42" y="60"/>
                    <a:pt x="44" y="52"/>
                  </a:cubicBezTo>
                  <a:cubicBezTo>
                    <a:pt x="44" y="44"/>
                    <a:pt x="48" y="36"/>
                    <a:pt x="51" y="29"/>
                  </a:cubicBezTo>
                  <a:cubicBezTo>
                    <a:pt x="55" y="16"/>
                    <a:pt x="44" y="0"/>
                    <a:pt x="28"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7"/>
            <p:cNvSpPr/>
            <p:nvPr/>
          </p:nvSpPr>
          <p:spPr>
            <a:xfrm>
              <a:off x="8165261" y="3958198"/>
              <a:ext cx="2335" cy="4055"/>
            </a:xfrm>
            <a:custGeom>
              <a:avLst/>
              <a:gdLst/>
              <a:ahLst/>
              <a:cxnLst/>
              <a:rect l="l" t="t" r="r" b="b"/>
              <a:pathLst>
                <a:path w="57" h="99" extrusionOk="0">
                  <a:moveTo>
                    <a:pt x="28" y="0"/>
                  </a:moveTo>
                  <a:cubicBezTo>
                    <a:pt x="18" y="0"/>
                    <a:pt x="7" y="8"/>
                    <a:pt x="4" y="24"/>
                  </a:cubicBezTo>
                  <a:cubicBezTo>
                    <a:pt x="4" y="40"/>
                    <a:pt x="4" y="56"/>
                    <a:pt x="1" y="71"/>
                  </a:cubicBezTo>
                  <a:cubicBezTo>
                    <a:pt x="1" y="84"/>
                    <a:pt x="17" y="99"/>
                    <a:pt x="28" y="99"/>
                  </a:cubicBezTo>
                  <a:cubicBezTo>
                    <a:pt x="40" y="99"/>
                    <a:pt x="57" y="84"/>
                    <a:pt x="57" y="71"/>
                  </a:cubicBezTo>
                  <a:cubicBezTo>
                    <a:pt x="52" y="56"/>
                    <a:pt x="52" y="40"/>
                    <a:pt x="48" y="24"/>
                  </a:cubicBezTo>
                  <a:cubicBezTo>
                    <a:pt x="48" y="8"/>
                    <a:pt x="38" y="0"/>
                    <a:pt x="28"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7"/>
            <p:cNvSpPr/>
            <p:nvPr/>
          </p:nvSpPr>
          <p:spPr>
            <a:xfrm>
              <a:off x="8186971" y="3917154"/>
              <a:ext cx="2744" cy="3400"/>
            </a:xfrm>
            <a:custGeom>
              <a:avLst/>
              <a:gdLst/>
              <a:ahLst/>
              <a:cxnLst/>
              <a:rect l="l" t="t" r="r" b="b"/>
              <a:pathLst>
                <a:path w="67" h="83" extrusionOk="0">
                  <a:moveTo>
                    <a:pt x="35" y="0"/>
                  </a:moveTo>
                  <a:cubicBezTo>
                    <a:pt x="24" y="0"/>
                    <a:pt x="12" y="8"/>
                    <a:pt x="8" y="20"/>
                  </a:cubicBezTo>
                  <a:cubicBezTo>
                    <a:pt x="8" y="28"/>
                    <a:pt x="4" y="35"/>
                    <a:pt x="4" y="44"/>
                  </a:cubicBezTo>
                  <a:cubicBezTo>
                    <a:pt x="0" y="51"/>
                    <a:pt x="4" y="64"/>
                    <a:pt x="12" y="71"/>
                  </a:cubicBezTo>
                  <a:cubicBezTo>
                    <a:pt x="19" y="79"/>
                    <a:pt x="24" y="83"/>
                    <a:pt x="35" y="83"/>
                  </a:cubicBezTo>
                  <a:cubicBezTo>
                    <a:pt x="43" y="83"/>
                    <a:pt x="51" y="79"/>
                    <a:pt x="55" y="71"/>
                  </a:cubicBezTo>
                  <a:cubicBezTo>
                    <a:pt x="63" y="64"/>
                    <a:pt x="66" y="55"/>
                    <a:pt x="63" y="44"/>
                  </a:cubicBezTo>
                  <a:cubicBezTo>
                    <a:pt x="63" y="35"/>
                    <a:pt x="59" y="28"/>
                    <a:pt x="59" y="20"/>
                  </a:cubicBezTo>
                  <a:cubicBezTo>
                    <a:pt x="59" y="8"/>
                    <a:pt x="43" y="0"/>
                    <a:pt x="35"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7"/>
            <p:cNvSpPr/>
            <p:nvPr/>
          </p:nvSpPr>
          <p:spPr>
            <a:xfrm>
              <a:off x="8197129" y="3927149"/>
              <a:ext cx="4219" cy="2826"/>
            </a:xfrm>
            <a:custGeom>
              <a:avLst/>
              <a:gdLst/>
              <a:ahLst/>
              <a:cxnLst/>
              <a:rect l="l" t="t" r="r" b="b"/>
              <a:pathLst>
                <a:path w="103" h="69" extrusionOk="0">
                  <a:moveTo>
                    <a:pt x="29" y="0"/>
                  </a:moveTo>
                  <a:cubicBezTo>
                    <a:pt x="25" y="0"/>
                    <a:pt x="20" y="2"/>
                    <a:pt x="16" y="4"/>
                  </a:cubicBezTo>
                  <a:cubicBezTo>
                    <a:pt x="4" y="17"/>
                    <a:pt x="0" y="33"/>
                    <a:pt x="13" y="44"/>
                  </a:cubicBezTo>
                  <a:cubicBezTo>
                    <a:pt x="26" y="58"/>
                    <a:pt x="45" y="69"/>
                    <a:pt x="68" y="69"/>
                  </a:cubicBezTo>
                  <a:cubicBezTo>
                    <a:pt x="72" y="69"/>
                    <a:pt x="75" y="68"/>
                    <a:pt x="79" y="68"/>
                  </a:cubicBezTo>
                  <a:cubicBezTo>
                    <a:pt x="103" y="68"/>
                    <a:pt x="103" y="33"/>
                    <a:pt x="79" y="33"/>
                  </a:cubicBezTo>
                  <a:cubicBezTo>
                    <a:pt x="68" y="28"/>
                    <a:pt x="55" y="24"/>
                    <a:pt x="51" y="13"/>
                  </a:cubicBezTo>
                  <a:cubicBezTo>
                    <a:pt x="47" y="5"/>
                    <a:pt x="38" y="0"/>
                    <a:pt x="29"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7"/>
            <p:cNvSpPr/>
            <p:nvPr/>
          </p:nvSpPr>
          <p:spPr>
            <a:xfrm>
              <a:off x="8219741" y="3964834"/>
              <a:ext cx="9135" cy="2622"/>
            </a:xfrm>
            <a:custGeom>
              <a:avLst/>
              <a:gdLst/>
              <a:ahLst/>
              <a:cxnLst/>
              <a:rect l="l" t="t" r="r" b="b"/>
              <a:pathLst>
                <a:path w="223" h="64" extrusionOk="0">
                  <a:moveTo>
                    <a:pt x="186" y="0"/>
                  </a:moveTo>
                  <a:cubicBezTo>
                    <a:pt x="185" y="0"/>
                    <a:pt x="183" y="0"/>
                    <a:pt x="182" y="0"/>
                  </a:cubicBezTo>
                  <a:cubicBezTo>
                    <a:pt x="135" y="0"/>
                    <a:pt x="84" y="4"/>
                    <a:pt x="37" y="4"/>
                  </a:cubicBezTo>
                  <a:cubicBezTo>
                    <a:pt x="1" y="4"/>
                    <a:pt x="1" y="55"/>
                    <a:pt x="37" y="55"/>
                  </a:cubicBezTo>
                  <a:cubicBezTo>
                    <a:pt x="84" y="60"/>
                    <a:pt x="135" y="60"/>
                    <a:pt x="182" y="64"/>
                  </a:cubicBezTo>
                  <a:cubicBezTo>
                    <a:pt x="221" y="64"/>
                    <a:pt x="222" y="0"/>
                    <a:pt x="186"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7"/>
            <p:cNvSpPr/>
            <p:nvPr/>
          </p:nvSpPr>
          <p:spPr>
            <a:xfrm>
              <a:off x="8170258" y="3948982"/>
              <a:ext cx="246" cy="205"/>
            </a:xfrm>
            <a:custGeom>
              <a:avLst/>
              <a:gdLst/>
              <a:ahLst/>
              <a:cxnLst/>
              <a:rect l="l" t="t" r="r" b="b"/>
              <a:pathLst>
                <a:path w="6" h="5" extrusionOk="0">
                  <a:moveTo>
                    <a:pt x="6" y="1"/>
                  </a:moveTo>
                  <a:cubicBezTo>
                    <a:pt x="1" y="1"/>
                    <a:pt x="1" y="5"/>
                    <a:pt x="6" y="5"/>
                  </a:cubicBezTo>
                  <a:lnTo>
                    <a:pt x="6" y="1"/>
                  </a:ln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7"/>
            <p:cNvSpPr/>
            <p:nvPr/>
          </p:nvSpPr>
          <p:spPr>
            <a:xfrm>
              <a:off x="8200898" y="3901466"/>
              <a:ext cx="17450" cy="2785"/>
            </a:xfrm>
            <a:custGeom>
              <a:avLst/>
              <a:gdLst/>
              <a:ahLst/>
              <a:cxnLst/>
              <a:rect l="l" t="t" r="r" b="b"/>
              <a:pathLst>
                <a:path w="426" h="68" extrusionOk="0">
                  <a:moveTo>
                    <a:pt x="398" y="1"/>
                  </a:moveTo>
                  <a:cubicBezTo>
                    <a:pt x="280" y="1"/>
                    <a:pt x="157" y="8"/>
                    <a:pt x="34" y="20"/>
                  </a:cubicBezTo>
                  <a:cubicBezTo>
                    <a:pt x="1" y="24"/>
                    <a:pt x="6" y="68"/>
                    <a:pt x="39" y="68"/>
                  </a:cubicBezTo>
                  <a:cubicBezTo>
                    <a:pt x="40" y="68"/>
                    <a:pt x="41" y="68"/>
                    <a:pt x="43" y="68"/>
                  </a:cubicBezTo>
                  <a:cubicBezTo>
                    <a:pt x="161" y="52"/>
                    <a:pt x="280" y="44"/>
                    <a:pt x="398" y="39"/>
                  </a:cubicBezTo>
                  <a:cubicBezTo>
                    <a:pt x="425" y="39"/>
                    <a:pt x="425" y="1"/>
                    <a:pt x="398"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7"/>
            <p:cNvSpPr/>
            <p:nvPr/>
          </p:nvSpPr>
          <p:spPr>
            <a:xfrm>
              <a:off x="8246284" y="3912566"/>
              <a:ext cx="2581" cy="4383"/>
            </a:xfrm>
            <a:custGeom>
              <a:avLst/>
              <a:gdLst/>
              <a:ahLst/>
              <a:cxnLst/>
              <a:rect l="l" t="t" r="r" b="b"/>
              <a:pathLst>
                <a:path w="63" h="107" extrusionOk="0">
                  <a:moveTo>
                    <a:pt x="21" y="1"/>
                  </a:moveTo>
                  <a:cubicBezTo>
                    <a:pt x="10" y="1"/>
                    <a:pt x="0" y="12"/>
                    <a:pt x="8" y="25"/>
                  </a:cubicBezTo>
                  <a:cubicBezTo>
                    <a:pt x="20" y="45"/>
                    <a:pt x="28" y="65"/>
                    <a:pt x="28" y="88"/>
                  </a:cubicBezTo>
                  <a:cubicBezTo>
                    <a:pt x="30" y="100"/>
                    <a:pt x="38" y="106"/>
                    <a:pt x="47" y="106"/>
                  </a:cubicBezTo>
                  <a:cubicBezTo>
                    <a:pt x="55" y="106"/>
                    <a:pt x="63" y="100"/>
                    <a:pt x="63" y="88"/>
                  </a:cubicBezTo>
                  <a:cubicBezTo>
                    <a:pt x="59" y="61"/>
                    <a:pt x="52" y="34"/>
                    <a:pt x="35" y="10"/>
                  </a:cubicBezTo>
                  <a:cubicBezTo>
                    <a:pt x="32" y="3"/>
                    <a:pt x="26" y="1"/>
                    <a:pt x="21"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7"/>
            <p:cNvSpPr/>
            <p:nvPr/>
          </p:nvSpPr>
          <p:spPr>
            <a:xfrm>
              <a:off x="8234118" y="4014521"/>
              <a:ext cx="4752" cy="5243"/>
            </a:xfrm>
            <a:custGeom>
              <a:avLst/>
              <a:gdLst/>
              <a:ahLst/>
              <a:cxnLst/>
              <a:rect l="l" t="t" r="r" b="b"/>
              <a:pathLst>
                <a:path w="116" h="128" extrusionOk="0">
                  <a:moveTo>
                    <a:pt x="73" y="1"/>
                  </a:moveTo>
                  <a:cubicBezTo>
                    <a:pt x="65" y="1"/>
                    <a:pt x="57" y="4"/>
                    <a:pt x="52" y="11"/>
                  </a:cubicBezTo>
                  <a:cubicBezTo>
                    <a:pt x="25" y="35"/>
                    <a:pt x="1" y="70"/>
                    <a:pt x="5" y="109"/>
                  </a:cubicBezTo>
                  <a:cubicBezTo>
                    <a:pt x="5" y="121"/>
                    <a:pt x="16" y="128"/>
                    <a:pt x="27" y="128"/>
                  </a:cubicBezTo>
                  <a:cubicBezTo>
                    <a:pt x="36" y="128"/>
                    <a:pt x="45" y="124"/>
                    <a:pt x="48" y="113"/>
                  </a:cubicBezTo>
                  <a:cubicBezTo>
                    <a:pt x="52" y="90"/>
                    <a:pt x="72" y="73"/>
                    <a:pt x="92" y="62"/>
                  </a:cubicBezTo>
                  <a:cubicBezTo>
                    <a:pt x="112" y="55"/>
                    <a:pt x="116" y="31"/>
                    <a:pt x="104" y="15"/>
                  </a:cubicBezTo>
                  <a:cubicBezTo>
                    <a:pt x="95" y="6"/>
                    <a:pt x="84" y="1"/>
                    <a:pt x="73"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7"/>
            <p:cNvSpPr/>
            <p:nvPr/>
          </p:nvSpPr>
          <p:spPr>
            <a:xfrm>
              <a:off x="8178696" y="4039466"/>
              <a:ext cx="8766" cy="5284"/>
            </a:xfrm>
            <a:custGeom>
              <a:avLst/>
              <a:gdLst/>
              <a:ahLst/>
              <a:cxnLst/>
              <a:rect l="l" t="t" r="r" b="b"/>
              <a:pathLst>
                <a:path w="214" h="129" extrusionOk="0">
                  <a:moveTo>
                    <a:pt x="39" y="0"/>
                  </a:moveTo>
                  <a:cubicBezTo>
                    <a:pt x="16" y="0"/>
                    <a:pt x="1" y="34"/>
                    <a:pt x="20" y="56"/>
                  </a:cubicBezTo>
                  <a:cubicBezTo>
                    <a:pt x="52" y="96"/>
                    <a:pt x="99" y="124"/>
                    <a:pt x="150" y="127"/>
                  </a:cubicBezTo>
                  <a:cubicBezTo>
                    <a:pt x="154" y="128"/>
                    <a:pt x="158" y="128"/>
                    <a:pt x="162" y="128"/>
                  </a:cubicBezTo>
                  <a:cubicBezTo>
                    <a:pt x="186" y="128"/>
                    <a:pt x="206" y="116"/>
                    <a:pt x="210" y="89"/>
                  </a:cubicBezTo>
                  <a:cubicBezTo>
                    <a:pt x="213" y="66"/>
                    <a:pt x="196" y="32"/>
                    <a:pt x="167" y="32"/>
                  </a:cubicBezTo>
                  <a:cubicBezTo>
                    <a:pt x="165" y="32"/>
                    <a:pt x="164" y="33"/>
                    <a:pt x="162" y="33"/>
                  </a:cubicBezTo>
                  <a:cubicBezTo>
                    <a:pt x="155" y="34"/>
                    <a:pt x="149" y="34"/>
                    <a:pt x="142" y="34"/>
                  </a:cubicBezTo>
                  <a:cubicBezTo>
                    <a:pt x="111" y="34"/>
                    <a:pt x="85" y="25"/>
                    <a:pt x="55" y="5"/>
                  </a:cubicBezTo>
                  <a:cubicBezTo>
                    <a:pt x="50" y="2"/>
                    <a:pt x="44" y="0"/>
                    <a:pt x="39"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7"/>
            <p:cNvSpPr/>
            <p:nvPr/>
          </p:nvSpPr>
          <p:spPr>
            <a:xfrm>
              <a:off x="8163008" y="4046676"/>
              <a:ext cx="5735" cy="3072"/>
            </a:xfrm>
            <a:custGeom>
              <a:avLst/>
              <a:gdLst/>
              <a:ahLst/>
              <a:cxnLst/>
              <a:rect l="l" t="t" r="r" b="b"/>
              <a:pathLst>
                <a:path w="140" h="75" extrusionOk="0">
                  <a:moveTo>
                    <a:pt x="36" y="0"/>
                  </a:moveTo>
                  <a:cubicBezTo>
                    <a:pt x="26" y="0"/>
                    <a:pt x="14" y="7"/>
                    <a:pt x="8" y="15"/>
                  </a:cubicBezTo>
                  <a:cubicBezTo>
                    <a:pt x="1" y="27"/>
                    <a:pt x="5" y="46"/>
                    <a:pt x="21" y="55"/>
                  </a:cubicBezTo>
                  <a:cubicBezTo>
                    <a:pt x="48" y="66"/>
                    <a:pt x="76" y="75"/>
                    <a:pt x="107" y="75"/>
                  </a:cubicBezTo>
                  <a:cubicBezTo>
                    <a:pt x="131" y="75"/>
                    <a:pt x="139" y="35"/>
                    <a:pt x="115" y="31"/>
                  </a:cubicBezTo>
                  <a:cubicBezTo>
                    <a:pt x="88" y="27"/>
                    <a:pt x="68" y="19"/>
                    <a:pt x="48" y="4"/>
                  </a:cubicBezTo>
                  <a:cubicBezTo>
                    <a:pt x="45" y="1"/>
                    <a:pt x="41" y="0"/>
                    <a:pt x="36"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7"/>
            <p:cNvSpPr/>
            <p:nvPr/>
          </p:nvSpPr>
          <p:spPr>
            <a:xfrm>
              <a:off x="8201799" y="4054336"/>
              <a:ext cx="11388" cy="7005"/>
            </a:xfrm>
            <a:custGeom>
              <a:avLst/>
              <a:gdLst/>
              <a:ahLst/>
              <a:cxnLst/>
              <a:rect l="l" t="t" r="r" b="b"/>
              <a:pathLst>
                <a:path w="278" h="171" extrusionOk="0">
                  <a:moveTo>
                    <a:pt x="237" y="1"/>
                  </a:moveTo>
                  <a:cubicBezTo>
                    <a:pt x="216" y="1"/>
                    <a:pt x="193" y="18"/>
                    <a:pt x="198" y="45"/>
                  </a:cubicBezTo>
                  <a:cubicBezTo>
                    <a:pt x="202" y="81"/>
                    <a:pt x="159" y="88"/>
                    <a:pt x="135" y="92"/>
                  </a:cubicBezTo>
                  <a:cubicBezTo>
                    <a:pt x="99" y="96"/>
                    <a:pt x="64" y="101"/>
                    <a:pt x="28" y="105"/>
                  </a:cubicBezTo>
                  <a:cubicBezTo>
                    <a:pt x="1" y="108"/>
                    <a:pt x="1" y="156"/>
                    <a:pt x="28" y="163"/>
                  </a:cubicBezTo>
                  <a:cubicBezTo>
                    <a:pt x="54" y="167"/>
                    <a:pt x="79" y="170"/>
                    <a:pt x="104" y="170"/>
                  </a:cubicBezTo>
                  <a:cubicBezTo>
                    <a:pt x="132" y="170"/>
                    <a:pt x="161" y="166"/>
                    <a:pt x="190" y="156"/>
                  </a:cubicBezTo>
                  <a:cubicBezTo>
                    <a:pt x="249" y="136"/>
                    <a:pt x="277" y="88"/>
                    <a:pt x="265" y="25"/>
                  </a:cubicBezTo>
                  <a:cubicBezTo>
                    <a:pt x="262" y="8"/>
                    <a:pt x="250" y="1"/>
                    <a:pt x="237"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7"/>
            <p:cNvSpPr/>
            <p:nvPr/>
          </p:nvSpPr>
          <p:spPr>
            <a:xfrm>
              <a:off x="8150064" y="4021607"/>
              <a:ext cx="4915" cy="4301"/>
            </a:xfrm>
            <a:custGeom>
              <a:avLst/>
              <a:gdLst/>
              <a:ahLst/>
              <a:cxnLst/>
              <a:rect l="l" t="t" r="r" b="b"/>
              <a:pathLst>
                <a:path w="120" h="105" extrusionOk="0">
                  <a:moveTo>
                    <a:pt x="80" y="1"/>
                  </a:moveTo>
                  <a:cubicBezTo>
                    <a:pt x="73" y="1"/>
                    <a:pt x="66" y="4"/>
                    <a:pt x="60" y="11"/>
                  </a:cubicBezTo>
                  <a:cubicBezTo>
                    <a:pt x="44" y="27"/>
                    <a:pt x="33" y="47"/>
                    <a:pt x="17" y="62"/>
                  </a:cubicBezTo>
                  <a:cubicBezTo>
                    <a:pt x="1" y="81"/>
                    <a:pt x="17" y="105"/>
                    <a:pt x="36" y="105"/>
                  </a:cubicBezTo>
                  <a:cubicBezTo>
                    <a:pt x="42" y="105"/>
                    <a:pt x="47" y="103"/>
                    <a:pt x="53" y="98"/>
                  </a:cubicBezTo>
                  <a:cubicBezTo>
                    <a:pt x="68" y="82"/>
                    <a:pt x="88" y="71"/>
                    <a:pt x="104" y="55"/>
                  </a:cubicBezTo>
                  <a:cubicBezTo>
                    <a:pt x="120" y="43"/>
                    <a:pt x="115" y="19"/>
                    <a:pt x="104" y="11"/>
                  </a:cubicBezTo>
                  <a:cubicBezTo>
                    <a:pt x="97" y="5"/>
                    <a:pt x="88" y="1"/>
                    <a:pt x="80"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7"/>
            <p:cNvSpPr/>
            <p:nvPr/>
          </p:nvSpPr>
          <p:spPr>
            <a:xfrm>
              <a:off x="8161124" y="4052165"/>
              <a:ext cx="8070" cy="2622"/>
            </a:xfrm>
            <a:custGeom>
              <a:avLst/>
              <a:gdLst/>
              <a:ahLst/>
              <a:cxnLst/>
              <a:rect l="l" t="t" r="r" b="b"/>
              <a:pathLst>
                <a:path w="197" h="64" extrusionOk="0">
                  <a:moveTo>
                    <a:pt x="152" y="0"/>
                  </a:moveTo>
                  <a:cubicBezTo>
                    <a:pt x="111" y="0"/>
                    <a:pt x="72" y="16"/>
                    <a:pt x="31" y="19"/>
                  </a:cubicBezTo>
                  <a:cubicBezTo>
                    <a:pt x="1" y="23"/>
                    <a:pt x="6" y="63"/>
                    <a:pt x="35" y="63"/>
                  </a:cubicBezTo>
                  <a:cubicBezTo>
                    <a:pt x="37" y="63"/>
                    <a:pt x="38" y="63"/>
                    <a:pt x="39" y="63"/>
                  </a:cubicBezTo>
                  <a:cubicBezTo>
                    <a:pt x="83" y="51"/>
                    <a:pt x="123" y="30"/>
                    <a:pt x="166" y="30"/>
                  </a:cubicBezTo>
                  <a:cubicBezTo>
                    <a:pt x="170" y="30"/>
                    <a:pt x="173" y="30"/>
                    <a:pt x="177" y="31"/>
                  </a:cubicBezTo>
                  <a:cubicBezTo>
                    <a:pt x="193" y="31"/>
                    <a:pt x="196" y="3"/>
                    <a:pt x="181" y="3"/>
                  </a:cubicBezTo>
                  <a:cubicBezTo>
                    <a:pt x="171" y="1"/>
                    <a:pt x="162" y="0"/>
                    <a:pt x="152"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7"/>
            <p:cNvSpPr/>
            <p:nvPr/>
          </p:nvSpPr>
          <p:spPr>
            <a:xfrm>
              <a:off x="8214866" y="4023204"/>
              <a:ext cx="14869" cy="12985"/>
            </a:xfrm>
            <a:custGeom>
              <a:avLst/>
              <a:gdLst/>
              <a:ahLst/>
              <a:cxnLst/>
              <a:rect l="l" t="t" r="r" b="b"/>
              <a:pathLst>
                <a:path w="363" h="317" extrusionOk="0">
                  <a:moveTo>
                    <a:pt x="301" y="1"/>
                  </a:moveTo>
                  <a:cubicBezTo>
                    <a:pt x="292" y="1"/>
                    <a:pt x="283" y="4"/>
                    <a:pt x="274" y="12"/>
                  </a:cubicBezTo>
                  <a:cubicBezTo>
                    <a:pt x="187" y="94"/>
                    <a:pt x="88" y="169"/>
                    <a:pt x="13" y="264"/>
                  </a:cubicBezTo>
                  <a:cubicBezTo>
                    <a:pt x="0" y="283"/>
                    <a:pt x="14" y="316"/>
                    <a:pt x="34" y="316"/>
                  </a:cubicBezTo>
                  <a:cubicBezTo>
                    <a:pt x="39" y="316"/>
                    <a:pt x="44" y="315"/>
                    <a:pt x="48" y="311"/>
                  </a:cubicBezTo>
                  <a:cubicBezTo>
                    <a:pt x="148" y="237"/>
                    <a:pt x="238" y="150"/>
                    <a:pt x="329" y="71"/>
                  </a:cubicBezTo>
                  <a:cubicBezTo>
                    <a:pt x="363" y="43"/>
                    <a:pt x="334" y="1"/>
                    <a:pt x="301"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7"/>
            <p:cNvSpPr/>
            <p:nvPr/>
          </p:nvSpPr>
          <p:spPr>
            <a:xfrm>
              <a:off x="8151702" y="4056670"/>
              <a:ext cx="3113" cy="3769"/>
            </a:xfrm>
            <a:custGeom>
              <a:avLst/>
              <a:gdLst/>
              <a:ahLst/>
              <a:cxnLst/>
              <a:rect l="l" t="t" r="r" b="b"/>
              <a:pathLst>
                <a:path w="76" h="92" extrusionOk="0">
                  <a:moveTo>
                    <a:pt x="44" y="0"/>
                  </a:moveTo>
                  <a:cubicBezTo>
                    <a:pt x="24" y="0"/>
                    <a:pt x="9" y="15"/>
                    <a:pt x="16" y="35"/>
                  </a:cubicBezTo>
                  <a:lnTo>
                    <a:pt x="16" y="51"/>
                  </a:lnTo>
                  <a:cubicBezTo>
                    <a:pt x="13" y="59"/>
                    <a:pt x="9" y="63"/>
                    <a:pt x="4" y="71"/>
                  </a:cubicBezTo>
                  <a:cubicBezTo>
                    <a:pt x="0" y="75"/>
                    <a:pt x="4" y="83"/>
                    <a:pt x="9" y="86"/>
                  </a:cubicBezTo>
                  <a:cubicBezTo>
                    <a:pt x="13" y="91"/>
                    <a:pt x="20" y="91"/>
                    <a:pt x="24" y="91"/>
                  </a:cubicBezTo>
                  <a:cubicBezTo>
                    <a:pt x="48" y="79"/>
                    <a:pt x="64" y="59"/>
                    <a:pt x="71" y="35"/>
                  </a:cubicBezTo>
                  <a:cubicBezTo>
                    <a:pt x="75" y="15"/>
                    <a:pt x="60" y="0"/>
                    <a:pt x="44"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7"/>
            <p:cNvSpPr/>
            <p:nvPr/>
          </p:nvSpPr>
          <p:spPr>
            <a:xfrm>
              <a:off x="8170463" y="4144902"/>
              <a:ext cx="5530" cy="5202"/>
            </a:xfrm>
            <a:custGeom>
              <a:avLst/>
              <a:gdLst/>
              <a:ahLst/>
              <a:cxnLst/>
              <a:rect l="l" t="t" r="r" b="b"/>
              <a:pathLst>
                <a:path w="135" h="127" extrusionOk="0">
                  <a:moveTo>
                    <a:pt x="72" y="1"/>
                  </a:moveTo>
                  <a:cubicBezTo>
                    <a:pt x="59" y="1"/>
                    <a:pt x="52" y="5"/>
                    <a:pt x="39" y="9"/>
                  </a:cubicBezTo>
                  <a:cubicBezTo>
                    <a:pt x="36" y="16"/>
                    <a:pt x="28" y="21"/>
                    <a:pt x="24" y="25"/>
                  </a:cubicBezTo>
                  <a:cubicBezTo>
                    <a:pt x="16" y="28"/>
                    <a:pt x="8" y="32"/>
                    <a:pt x="4" y="40"/>
                  </a:cubicBezTo>
                  <a:cubicBezTo>
                    <a:pt x="1" y="48"/>
                    <a:pt x="1" y="56"/>
                    <a:pt x="1" y="63"/>
                  </a:cubicBezTo>
                  <a:cubicBezTo>
                    <a:pt x="1" y="72"/>
                    <a:pt x="1" y="80"/>
                    <a:pt x="4" y="87"/>
                  </a:cubicBezTo>
                  <a:cubicBezTo>
                    <a:pt x="8" y="96"/>
                    <a:pt x="16" y="103"/>
                    <a:pt x="24" y="107"/>
                  </a:cubicBezTo>
                  <a:cubicBezTo>
                    <a:pt x="28" y="111"/>
                    <a:pt x="36" y="116"/>
                    <a:pt x="39" y="119"/>
                  </a:cubicBezTo>
                  <a:cubicBezTo>
                    <a:pt x="52" y="123"/>
                    <a:pt x="59" y="127"/>
                    <a:pt x="72" y="127"/>
                  </a:cubicBezTo>
                  <a:cubicBezTo>
                    <a:pt x="83" y="127"/>
                    <a:pt x="95" y="123"/>
                    <a:pt x="103" y="119"/>
                  </a:cubicBezTo>
                  <a:cubicBezTo>
                    <a:pt x="123" y="107"/>
                    <a:pt x="134" y="87"/>
                    <a:pt x="134" y="63"/>
                  </a:cubicBezTo>
                  <a:cubicBezTo>
                    <a:pt x="134" y="44"/>
                    <a:pt x="123" y="21"/>
                    <a:pt x="103" y="9"/>
                  </a:cubicBezTo>
                  <a:cubicBezTo>
                    <a:pt x="95" y="5"/>
                    <a:pt x="83" y="1"/>
                    <a:pt x="72"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7"/>
            <p:cNvSpPr/>
            <p:nvPr/>
          </p:nvSpPr>
          <p:spPr>
            <a:xfrm>
              <a:off x="8104964" y="4163909"/>
              <a:ext cx="3932" cy="3195"/>
            </a:xfrm>
            <a:custGeom>
              <a:avLst/>
              <a:gdLst/>
              <a:ahLst/>
              <a:cxnLst/>
              <a:rect l="l" t="t" r="r" b="b"/>
              <a:pathLst>
                <a:path w="96" h="78" extrusionOk="0">
                  <a:moveTo>
                    <a:pt x="39" y="1"/>
                  </a:moveTo>
                  <a:cubicBezTo>
                    <a:pt x="18" y="1"/>
                    <a:pt x="1" y="17"/>
                    <a:pt x="1" y="38"/>
                  </a:cubicBezTo>
                  <a:cubicBezTo>
                    <a:pt x="1" y="62"/>
                    <a:pt x="19" y="77"/>
                    <a:pt x="41" y="77"/>
                  </a:cubicBezTo>
                  <a:cubicBezTo>
                    <a:pt x="47" y="77"/>
                    <a:pt x="54" y="76"/>
                    <a:pt x="60" y="73"/>
                  </a:cubicBezTo>
                  <a:cubicBezTo>
                    <a:pt x="64" y="69"/>
                    <a:pt x="72" y="65"/>
                    <a:pt x="76" y="62"/>
                  </a:cubicBezTo>
                  <a:cubicBezTo>
                    <a:pt x="96" y="54"/>
                    <a:pt x="96" y="26"/>
                    <a:pt x="76" y="14"/>
                  </a:cubicBezTo>
                  <a:cubicBezTo>
                    <a:pt x="72" y="14"/>
                    <a:pt x="64" y="11"/>
                    <a:pt x="60" y="7"/>
                  </a:cubicBezTo>
                  <a:cubicBezTo>
                    <a:pt x="53" y="3"/>
                    <a:pt x="46" y="1"/>
                    <a:pt x="39"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7"/>
            <p:cNvSpPr/>
            <p:nvPr/>
          </p:nvSpPr>
          <p:spPr>
            <a:xfrm>
              <a:off x="8181441" y="3850468"/>
              <a:ext cx="36211" cy="9626"/>
            </a:xfrm>
            <a:custGeom>
              <a:avLst/>
              <a:gdLst/>
              <a:ahLst/>
              <a:cxnLst/>
              <a:rect l="l" t="t" r="r" b="b"/>
              <a:pathLst>
                <a:path w="884" h="235" extrusionOk="0">
                  <a:moveTo>
                    <a:pt x="473" y="0"/>
                  </a:moveTo>
                  <a:cubicBezTo>
                    <a:pt x="462" y="0"/>
                    <a:pt x="450" y="1"/>
                    <a:pt x="438" y="2"/>
                  </a:cubicBezTo>
                  <a:cubicBezTo>
                    <a:pt x="281" y="18"/>
                    <a:pt x="178" y="191"/>
                    <a:pt x="24" y="200"/>
                  </a:cubicBezTo>
                  <a:cubicBezTo>
                    <a:pt x="1" y="204"/>
                    <a:pt x="1" y="235"/>
                    <a:pt x="24" y="235"/>
                  </a:cubicBezTo>
                  <a:cubicBezTo>
                    <a:pt x="135" y="231"/>
                    <a:pt x="214" y="144"/>
                    <a:pt x="312" y="97"/>
                  </a:cubicBezTo>
                  <a:cubicBezTo>
                    <a:pt x="365" y="68"/>
                    <a:pt x="416" y="58"/>
                    <a:pt x="467" y="58"/>
                  </a:cubicBezTo>
                  <a:cubicBezTo>
                    <a:pt x="592" y="58"/>
                    <a:pt x="713" y="123"/>
                    <a:pt x="846" y="140"/>
                  </a:cubicBezTo>
                  <a:cubicBezTo>
                    <a:pt x="847" y="140"/>
                    <a:pt x="848" y="140"/>
                    <a:pt x="849" y="140"/>
                  </a:cubicBezTo>
                  <a:cubicBezTo>
                    <a:pt x="874" y="140"/>
                    <a:pt x="883" y="105"/>
                    <a:pt x="857" y="100"/>
                  </a:cubicBezTo>
                  <a:cubicBezTo>
                    <a:pt x="726" y="75"/>
                    <a:pt x="606" y="0"/>
                    <a:pt x="473"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7"/>
            <p:cNvSpPr/>
            <p:nvPr/>
          </p:nvSpPr>
          <p:spPr>
            <a:xfrm>
              <a:off x="8242106" y="3862675"/>
              <a:ext cx="3728" cy="3318"/>
            </a:xfrm>
            <a:custGeom>
              <a:avLst/>
              <a:gdLst/>
              <a:ahLst/>
              <a:cxnLst/>
              <a:rect l="l" t="t" r="r" b="b"/>
              <a:pathLst>
                <a:path w="91" h="81" extrusionOk="0">
                  <a:moveTo>
                    <a:pt x="28" y="0"/>
                  </a:moveTo>
                  <a:cubicBezTo>
                    <a:pt x="10" y="0"/>
                    <a:pt x="0" y="28"/>
                    <a:pt x="23" y="35"/>
                  </a:cubicBezTo>
                  <a:cubicBezTo>
                    <a:pt x="43" y="39"/>
                    <a:pt x="55" y="48"/>
                    <a:pt x="63" y="71"/>
                  </a:cubicBezTo>
                  <a:cubicBezTo>
                    <a:pt x="63" y="77"/>
                    <a:pt x="67" y="80"/>
                    <a:pt x="72" y="80"/>
                  </a:cubicBezTo>
                  <a:cubicBezTo>
                    <a:pt x="74" y="80"/>
                    <a:pt x="76" y="80"/>
                    <a:pt x="79" y="79"/>
                  </a:cubicBezTo>
                  <a:cubicBezTo>
                    <a:pt x="86" y="79"/>
                    <a:pt x="90" y="71"/>
                    <a:pt x="90" y="63"/>
                  </a:cubicBezTo>
                  <a:cubicBezTo>
                    <a:pt x="82" y="32"/>
                    <a:pt x="63" y="8"/>
                    <a:pt x="31" y="0"/>
                  </a:cubicBezTo>
                  <a:cubicBezTo>
                    <a:pt x="30" y="0"/>
                    <a:pt x="29" y="0"/>
                    <a:pt x="28"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7"/>
            <p:cNvSpPr/>
            <p:nvPr/>
          </p:nvSpPr>
          <p:spPr>
            <a:xfrm>
              <a:off x="8214784" y="3952832"/>
              <a:ext cx="11756" cy="5448"/>
            </a:xfrm>
            <a:custGeom>
              <a:avLst/>
              <a:gdLst/>
              <a:ahLst/>
              <a:cxnLst/>
              <a:rect l="l" t="t" r="r" b="b"/>
              <a:pathLst>
                <a:path w="287" h="133" extrusionOk="0">
                  <a:moveTo>
                    <a:pt x="12" y="1"/>
                  </a:moveTo>
                  <a:cubicBezTo>
                    <a:pt x="2" y="1"/>
                    <a:pt x="1" y="13"/>
                    <a:pt x="12" y="13"/>
                  </a:cubicBezTo>
                  <a:cubicBezTo>
                    <a:pt x="103" y="40"/>
                    <a:pt x="205" y="60"/>
                    <a:pt x="276" y="131"/>
                  </a:cubicBezTo>
                  <a:cubicBezTo>
                    <a:pt x="277" y="132"/>
                    <a:pt x="278" y="133"/>
                    <a:pt x="279" y="133"/>
                  </a:cubicBezTo>
                  <a:cubicBezTo>
                    <a:pt x="283" y="133"/>
                    <a:pt x="286" y="129"/>
                    <a:pt x="283" y="124"/>
                  </a:cubicBezTo>
                  <a:cubicBezTo>
                    <a:pt x="212" y="53"/>
                    <a:pt x="110" y="29"/>
                    <a:pt x="15" y="1"/>
                  </a:cubicBezTo>
                  <a:cubicBezTo>
                    <a:pt x="14" y="1"/>
                    <a:pt x="13" y="1"/>
                    <a:pt x="12"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7"/>
            <p:cNvSpPr/>
            <p:nvPr/>
          </p:nvSpPr>
          <p:spPr>
            <a:xfrm>
              <a:off x="8215235" y="3837442"/>
              <a:ext cx="2949" cy="2867"/>
            </a:xfrm>
            <a:custGeom>
              <a:avLst/>
              <a:gdLst/>
              <a:ahLst/>
              <a:cxnLst/>
              <a:rect l="l" t="t" r="r" b="b"/>
              <a:pathLst>
                <a:path w="72" h="70" extrusionOk="0">
                  <a:moveTo>
                    <a:pt x="24" y="1"/>
                  </a:moveTo>
                  <a:cubicBezTo>
                    <a:pt x="21" y="1"/>
                    <a:pt x="12" y="4"/>
                    <a:pt x="8" y="8"/>
                  </a:cubicBezTo>
                  <a:cubicBezTo>
                    <a:pt x="4" y="12"/>
                    <a:pt x="1" y="21"/>
                    <a:pt x="1" y="24"/>
                  </a:cubicBezTo>
                  <a:cubicBezTo>
                    <a:pt x="1" y="36"/>
                    <a:pt x="4" y="40"/>
                    <a:pt x="12" y="48"/>
                  </a:cubicBezTo>
                  <a:cubicBezTo>
                    <a:pt x="21" y="52"/>
                    <a:pt x="32" y="59"/>
                    <a:pt x="39" y="68"/>
                  </a:cubicBezTo>
                  <a:cubicBezTo>
                    <a:pt x="42" y="69"/>
                    <a:pt x="45" y="69"/>
                    <a:pt x="47" y="69"/>
                  </a:cubicBezTo>
                  <a:cubicBezTo>
                    <a:pt x="54" y="69"/>
                    <a:pt x="60" y="67"/>
                    <a:pt x="63" y="63"/>
                  </a:cubicBezTo>
                  <a:cubicBezTo>
                    <a:pt x="68" y="56"/>
                    <a:pt x="72" y="48"/>
                    <a:pt x="68" y="40"/>
                  </a:cubicBezTo>
                  <a:cubicBezTo>
                    <a:pt x="59" y="32"/>
                    <a:pt x="52" y="21"/>
                    <a:pt x="48" y="12"/>
                  </a:cubicBezTo>
                  <a:cubicBezTo>
                    <a:pt x="39" y="4"/>
                    <a:pt x="36" y="1"/>
                    <a:pt x="24"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7"/>
            <p:cNvSpPr/>
            <p:nvPr/>
          </p:nvSpPr>
          <p:spPr>
            <a:xfrm>
              <a:off x="8258081" y="3863289"/>
              <a:ext cx="4875" cy="4875"/>
            </a:xfrm>
            <a:custGeom>
              <a:avLst/>
              <a:gdLst/>
              <a:ahLst/>
              <a:cxnLst/>
              <a:rect l="l" t="t" r="r" b="b"/>
              <a:pathLst>
                <a:path w="119" h="119" extrusionOk="0">
                  <a:moveTo>
                    <a:pt x="51" y="1"/>
                  </a:moveTo>
                  <a:cubicBezTo>
                    <a:pt x="35" y="1"/>
                    <a:pt x="24" y="5"/>
                    <a:pt x="16" y="17"/>
                  </a:cubicBezTo>
                  <a:cubicBezTo>
                    <a:pt x="4" y="24"/>
                    <a:pt x="0" y="37"/>
                    <a:pt x="0" y="53"/>
                  </a:cubicBezTo>
                  <a:cubicBezTo>
                    <a:pt x="0" y="68"/>
                    <a:pt x="8" y="84"/>
                    <a:pt x="24" y="95"/>
                  </a:cubicBezTo>
                  <a:cubicBezTo>
                    <a:pt x="35" y="100"/>
                    <a:pt x="44" y="108"/>
                    <a:pt x="51" y="111"/>
                  </a:cubicBezTo>
                  <a:cubicBezTo>
                    <a:pt x="55" y="115"/>
                    <a:pt x="59" y="115"/>
                    <a:pt x="64" y="119"/>
                  </a:cubicBezTo>
                  <a:lnTo>
                    <a:pt x="79" y="119"/>
                  </a:lnTo>
                  <a:cubicBezTo>
                    <a:pt x="91" y="115"/>
                    <a:pt x="99" y="111"/>
                    <a:pt x="106" y="108"/>
                  </a:cubicBezTo>
                  <a:cubicBezTo>
                    <a:pt x="111" y="100"/>
                    <a:pt x="115" y="95"/>
                    <a:pt x="115" y="88"/>
                  </a:cubicBezTo>
                  <a:cubicBezTo>
                    <a:pt x="119" y="76"/>
                    <a:pt x="119" y="64"/>
                    <a:pt x="111" y="53"/>
                  </a:cubicBezTo>
                  <a:cubicBezTo>
                    <a:pt x="106" y="44"/>
                    <a:pt x="99" y="37"/>
                    <a:pt x="95" y="24"/>
                  </a:cubicBezTo>
                  <a:cubicBezTo>
                    <a:pt x="83" y="13"/>
                    <a:pt x="68" y="1"/>
                    <a:pt x="51"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7"/>
            <p:cNvSpPr/>
            <p:nvPr/>
          </p:nvSpPr>
          <p:spPr>
            <a:xfrm>
              <a:off x="8232848" y="3801805"/>
              <a:ext cx="4096" cy="3400"/>
            </a:xfrm>
            <a:custGeom>
              <a:avLst/>
              <a:gdLst/>
              <a:ahLst/>
              <a:cxnLst/>
              <a:rect l="l" t="t" r="r" b="b"/>
              <a:pathLst>
                <a:path w="100" h="83" extrusionOk="0">
                  <a:moveTo>
                    <a:pt x="57" y="1"/>
                  </a:moveTo>
                  <a:cubicBezTo>
                    <a:pt x="50" y="1"/>
                    <a:pt x="43" y="2"/>
                    <a:pt x="36" y="6"/>
                  </a:cubicBezTo>
                  <a:cubicBezTo>
                    <a:pt x="32" y="10"/>
                    <a:pt x="24" y="14"/>
                    <a:pt x="21" y="18"/>
                  </a:cubicBezTo>
                  <a:cubicBezTo>
                    <a:pt x="1" y="30"/>
                    <a:pt x="1" y="57"/>
                    <a:pt x="21" y="69"/>
                  </a:cubicBezTo>
                  <a:cubicBezTo>
                    <a:pt x="24" y="73"/>
                    <a:pt x="32" y="73"/>
                    <a:pt x="36" y="77"/>
                  </a:cubicBezTo>
                  <a:cubicBezTo>
                    <a:pt x="43" y="81"/>
                    <a:pt x="50" y="83"/>
                    <a:pt x="57" y="83"/>
                  </a:cubicBezTo>
                  <a:cubicBezTo>
                    <a:pt x="79" y="83"/>
                    <a:pt x="99" y="66"/>
                    <a:pt x="99" y="42"/>
                  </a:cubicBezTo>
                  <a:cubicBezTo>
                    <a:pt x="99" y="17"/>
                    <a:pt x="79" y="1"/>
                    <a:pt x="57"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7"/>
            <p:cNvSpPr/>
            <p:nvPr/>
          </p:nvSpPr>
          <p:spPr>
            <a:xfrm>
              <a:off x="8213596" y="3831912"/>
              <a:ext cx="4096" cy="3154"/>
            </a:xfrm>
            <a:custGeom>
              <a:avLst/>
              <a:gdLst/>
              <a:ahLst/>
              <a:cxnLst/>
              <a:rect l="l" t="t" r="r" b="b"/>
              <a:pathLst>
                <a:path w="100" h="77" extrusionOk="0">
                  <a:moveTo>
                    <a:pt x="35" y="0"/>
                  </a:moveTo>
                  <a:cubicBezTo>
                    <a:pt x="28" y="0"/>
                    <a:pt x="19" y="6"/>
                    <a:pt x="13" y="9"/>
                  </a:cubicBezTo>
                  <a:cubicBezTo>
                    <a:pt x="5" y="17"/>
                    <a:pt x="1" y="29"/>
                    <a:pt x="1" y="37"/>
                  </a:cubicBezTo>
                  <a:cubicBezTo>
                    <a:pt x="1" y="49"/>
                    <a:pt x="5" y="61"/>
                    <a:pt x="13" y="65"/>
                  </a:cubicBezTo>
                  <a:cubicBezTo>
                    <a:pt x="21" y="72"/>
                    <a:pt x="32" y="76"/>
                    <a:pt x="41" y="76"/>
                  </a:cubicBezTo>
                  <a:lnTo>
                    <a:pt x="64" y="76"/>
                  </a:lnTo>
                  <a:cubicBezTo>
                    <a:pt x="72" y="72"/>
                    <a:pt x="79" y="72"/>
                    <a:pt x="88" y="65"/>
                  </a:cubicBezTo>
                  <a:cubicBezTo>
                    <a:pt x="96" y="56"/>
                    <a:pt x="99" y="49"/>
                    <a:pt x="99" y="37"/>
                  </a:cubicBezTo>
                  <a:cubicBezTo>
                    <a:pt x="99" y="29"/>
                    <a:pt x="96" y="21"/>
                    <a:pt x="88" y="14"/>
                  </a:cubicBezTo>
                  <a:cubicBezTo>
                    <a:pt x="79" y="5"/>
                    <a:pt x="72" y="1"/>
                    <a:pt x="64" y="1"/>
                  </a:cubicBezTo>
                  <a:lnTo>
                    <a:pt x="41" y="1"/>
                  </a:lnTo>
                  <a:cubicBezTo>
                    <a:pt x="39" y="0"/>
                    <a:pt x="37" y="0"/>
                    <a:pt x="35"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7"/>
            <p:cNvSpPr/>
            <p:nvPr/>
          </p:nvSpPr>
          <p:spPr>
            <a:xfrm>
              <a:off x="8229367" y="3848666"/>
              <a:ext cx="5325" cy="4096"/>
            </a:xfrm>
            <a:custGeom>
              <a:avLst/>
              <a:gdLst/>
              <a:ahLst/>
              <a:cxnLst/>
              <a:rect l="l" t="t" r="r" b="b"/>
              <a:pathLst>
                <a:path w="130" h="100" extrusionOk="0">
                  <a:moveTo>
                    <a:pt x="23" y="1"/>
                  </a:moveTo>
                  <a:cubicBezTo>
                    <a:pt x="8" y="1"/>
                    <a:pt x="0" y="20"/>
                    <a:pt x="11" y="31"/>
                  </a:cubicBezTo>
                  <a:cubicBezTo>
                    <a:pt x="26" y="54"/>
                    <a:pt x="54" y="66"/>
                    <a:pt x="73" y="89"/>
                  </a:cubicBezTo>
                  <a:cubicBezTo>
                    <a:pt x="79" y="97"/>
                    <a:pt x="86" y="100"/>
                    <a:pt x="94" y="100"/>
                  </a:cubicBezTo>
                  <a:cubicBezTo>
                    <a:pt x="103" y="100"/>
                    <a:pt x="113" y="95"/>
                    <a:pt x="117" y="86"/>
                  </a:cubicBezTo>
                  <a:cubicBezTo>
                    <a:pt x="129" y="70"/>
                    <a:pt x="125" y="50"/>
                    <a:pt x="109" y="42"/>
                  </a:cubicBezTo>
                  <a:cubicBezTo>
                    <a:pt x="86" y="26"/>
                    <a:pt x="54" y="18"/>
                    <a:pt x="31" y="2"/>
                  </a:cubicBezTo>
                  <a:cubicBezTo>
                    <a:pt x="28" y="1"/>
                    <a:pt x="26" y="1"/>
                    <a:pt x="23"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7"/>
            <p:cNvSpPr/>
            <p:nvPr/>
          </p:nvSpPr>
          <p:spPr>
            <a:xfrm>
              <a:off x="8213473" y="3803321"/>
              <a:ext cx="3236" cy="3113"/>
            </a:xfrm>
            <a:custGeom>
              <a:avLst/>
              <a:gdLst/>
              <a:ahLst/>
              <a:cxnLst/>
              <a:rect l="l" t="t" r="r" b="b"/>
              <a:pathLst>
                <a:path w="79" h="76" extrusionOk="0">
                  <a:moveTo>
                    <a:pt x="45" y="0"/>
                  </a:moveTo>
                  <a:cubicBezTo>
                    <a:pt x="31" y="0"/>
                    <a:pt x="16" y="15"/>
                    <a:pt x="16" y="32"/>
                  </a:cubicBezTo>
                  <a:lnTo>
                    <a:pt x="16" y="35"/>
                  </a:lnTo>
                  <a:lnTo>
                    <a:pt x="16" y="35"/>
                  </a:lnTo>
                  <a:cubicBezTo>
                    <a:pt x="14" y="36"/>
                    <a:pt x="11" y="36"/>
                    <a:pt x="8" y="36"/>
                  </a:cubicBezTo>
                  <a:cubicBezTo>
                    <a:pt x="4" y="40"/>
                    <a:pt x="0" y="52"/>
                    <a:pt x="0" y="60"/>
                  </a:cubicBezTo>
                  <a:cubicBezTo>
                    <a:pt x="4" y="67"/>
                    <a:pt x="11" y="76"/>
                    <a:pt x="20" y="76"/>
                  </a:cubicBezTo>
                  <a:lnTo>
                    <a:pt x="40" y="76"/>
                  </a:lnTo>
                  <a:cubicBezTo>
                    <a:pt x="47" y="76"/>
                    <a:pt x="55" y="67"/>
                    <a:pt x="59" y="64"/>
                  </a:cubicBezTo>
                  <a:cubicBezTo>
                    <a:pt x="64" y="56"/>
                    <a:pt x="67" y="52"/>
                    <a:pt x="67" y="44"/>
                  </a:cubicBezTo>
                  <a:cubicBezTo>
                    <a:pt x="79" y="29"/>
                    <a:pt x="71" y="9"/>
                    <a:pt x="51" y="1"/>
                  </a:cubicBezTo>
                  <a:cubicBezTo>
                    <a:pt x="49" y="1"/>
                    <a:pt x="47" y="0"/>
                    <a:pt x="45"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7"/>
            <p:cNvSpPr/>
            <p:nvPr/>
          </p:nvSpPr>
          <p:spPr>
            <a:xfrm>
              <a:off x="8174150" y="3864108"/>
              <a:ext cx="3932" cy="3850"/>
            </a:xfrm>
            <a:custGeom>
              <a:avLst/>
              <a:gdLst/>
              <a:ahLst/>
              <a:cxnLst/>
              <a:rect l="l" t="t" r="r" b="b"/>
              <a:pathLst>
                <a:path w="96" h="94" extrusionOk="0">
                  <a:moveTo>
                    <a:pt x="29" y="0"/>
                  </a:moveTo>
                  <a:cubicBezTo>
                    <a:pt x="17" y="0"/>
                    <a:pt x="5" y="13"/>
                    <a:pt x="1" y="24"/>
                  </a:cubicBezTo>
                  <a:cubicBezTo>
                    <a:pt x="1" y="36"/>
                    <a:pt x="5" y="52"/>
                    <a:pt x="17" y="56"/>
                  </a:cubicBezTo>
                  <a:cubicBezTo>
                    <a:pt x="17" y="76"/>
                    <a:pt x="34" y="93"/>
                    <a:pt x="53" y="93"/>
                  </a:cubicBezTo>
                  <a:cubicBezTo>
                    <a:pt x="57" y="93"/>
                    <a:pt x="60" y="92"/>
                    <a:pt x="64" y="91"/>
                  </a:cubicBezTo>
                  <a:cubicBezTo>
                    <a:pt x="76" y="91"/>
                    <a:pt x="84" y="84"/>
                    <a:pt x="88" y="75"/>
                  </a:cubicBezTo>
                  <a:cubicBezTo>
                    <a:pt x="95" y="64"/>
                    <a:pt x="95" y="48"/>
                    <a:pt x="88" y="36"/>
                  </a:cubicBezTo>
                  <a:cubicBezTo>
                    <a:pt x="84" y="33"/>
                    <a:pt x="84" y="24"/>
                    <a:pt x="80" y="20"/>
                  </a:cubicBezTo>
                  <a:cubicBezTo>
                    <a:pt x="72" y="9"/>
                    <a:pt x="60" y="0"/>
                    <a:pt x="48"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7"/>
            <p:cNvSpPr/>
            <p:nvPr/>
          </p:nvSpPr>
          <p:spPr>
            <a:xfrm>
              <a:off x="8170135" y="3936775"/>
              <a:ext cx="4547" cy="5612"/>
            </a:xfrm>
            <a:custGeom>
              <a:avLst/>
              <a:gdLst/>
              <a:ahLst/>
              <a:cxnLst/>
              <a:rect l="l" t="t" r="r" b="b"/>
              <a:pathLst>
                <a:path w="111" h="137" extrusionOk="0">
                  <a:moveTo>
                    <a:pt x="56" y="1"/>
                  </a:moveTo>
                  <a:cubicBezTo>
                    <a:pt x="44" y="1"/>
                    <a:pt x="32" y="7"/>
                    <a:pt x="28" y="18"/>
                  </a:cubicBezTo>
                  <a:cubicBezTo>
                    <a:pt x="20" y="30"/>
                    <a:pt x="16" y="42"/>
                    <a:pt x="9" y="58"/>
                  </a:cubicBezTo>
                  <a:cubicBezTo>
                    <a:pt x="0" y="73"/>
                    <a:pt x="0" y="93"/>
                    <a:pt x="9" y="109"/>
                  </a:cubicBezTo>
                  <a:cubicBezTo>
                    <a:pt x="20" y="125"/>
                    <a:pt x="36" y="137"/>
                    <a:pt x="56" y="137"/>
                  </a:cubicBezTo>
                  <a:cubicBezTo>
                    <a:pt x="75" y="137"/>
                    <a:pt x="91" y="125"/>
                    <a:pt x="103" y="109"/>
                  </a:cubicBezTo>
                  <a:cubicBezTo>
                    <a:pt x="111" y="93"/>
                    <a:pt x="111" y="73"/>
                    <a:pt x="103" y="58"/>
                  </a:cubicBezTo>
                  <a:cubicBezTo>
                    <a:pt x="95" y="42"/>
                    <a:pt x="91" y="30"/>
                    <a:pt x="83" y="18"/>
                  </a:cubicBezTo>
                  <a:cubicBezTo>
                    <a:pt x="79" y="7"/>
                    <a:pt x="67" y="1"/>
                    <a:pt x="56"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7"/>
            <p:cNvSpPr/>
            <p:nvPr/>
          </p:nvSpPr>
          <p:spPr>
            <a:xfrm>
              <a:off x="8200038" y="3923913"/>
              <a:ext cx="2622" cy="3154"/>
            </a:xfrm>
            <a:custGeom>
              <a:avLst/>
              <a:gdLst/>
              <a:ahLst/>
              <a:cxnLst/>
              <a:rect l="l" t="t" r="r" b="b"/>
              <a:pathLst>
                <a:path w="64" h="77" extrusionOk="0">
                  <a:moveTo>
                    <a:pt x="32" y="1"/>
                  </a:moveTo>
                  <a:cubicBezTo>
                    <a:pt x="20" y="1"/>
                    <a:pt x="8" y="5"/>
                    <a:pt x="4" y="17"/>
                  </a:cubicBezTo>
                  <a:cubicBezTo>
                    <a:pt x="0" y="21"/>
                    <a:pt x="0" y="25"/>
                    <a:pt x="0" y="32"/>
                  </a:cubicBezTo>
                  <a:cubicBezTo>
                    <a:pt x="0" y="36"/>
                    <a:pt x="0" y="44"/>
                    <a:pt x="4" y="48"/>
                  </a:cubicBezTo>
                  <a:cubicBezTo>
                    <a:pt x="8" y="52"/>
                    <a:pt x="8" y="60"/>
                    <a:pt x="13" y="68"/>
                  </a:cubicBezTo>
                  <a:cubicBezTo>
                    <a:pt x="16" y="74"/>
                    <a:pt x="24" y="77"/>
                    <a:pt x="32" y="77"/>
                  </a:cubicBezTo>
                  <a:cubicBezTo>
                    <a:pt x="40" y="77"/>
                    <a:pt x="48" y="74"/>
                    <a:pt x="52" y="68"/>
                  </a:cubicBezTo>
                  <a:cubicBezTo>
                    <a:pt x="52" y="60"/>
                    <a:pt x="55" y="52"/>
                    <a:pt x="60" y="48"/>
                  </a:cubicBezTo>
                  <a:cubicBezTo>
                    <a:pt x="60" y="44"/>
                    <a:pt x="64" y="36"/>
                    <a:pt x="64" y="32"/>
                  </a:cubicBezTo>
                  <a:cubicBezTo>
                    <a:pt x="64" y="25"/>
                    <a:pt x="60" y="21"/>
                    <a:pt x="60" y="17"/>
                  </a:cubicBezTo>
                  <a:cubicBezTo>
                    <a:pt x="52" y="5"/>
                    <a:pt x="44" y="1"/>
                    <a:pt x="32"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7"/>
            <p:cNvSpPr/>
            <p:nvPr/>
          </p:nvSpPr>
          <p:spPr>
            <a:xfrm>
              <a:off x="8212490" y="3947671"/>
              <a:ext cx="3605" cy="2785"/>
            </a:xfrm>
            <a:custGeom>
              <a:avLst/>
              <a:gdLst/>
              <a:ahLst/>
              <a:cxnLst/>
              <a:rect l="l" t="t" r="r" b="b"/>
              <a:pathLst>
                <a:path w="88" h="68" extrusionOk="0">
                  <a:moveTo>
                    <a:pt x="44" y="1"/>
                  </a:moveTo>
                  <a:cubicBezTo>
                    <a:pt x="0" y="1"/>
                    <a:pt x="0" y="68"/>
                    <a:pt x="44" y="68"/>
                  </a:cubicBezTo>
                  <a:cubicBezTo>
                    <a:pt x="88" y="68"/>
                    <a:pt x="88" y="1"/>
                    <a:pt x="44"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7"/>
            <p:cNvSpPr/>
            <p:nvPr/>
          </p:nvSpPr>
          <p:spPr>
            <a:xfrm>
              <a:off x="8227155" y="3952299"/>
              <a:ext cx="4629" cy="9176"/>
            </a:xfrm>
            <a:custGeom>
              <a:avLst/>
              <a:gdLst/>
              <a:ahLst/>
              <a:cxnLst/>
              <a:rect l="l" t="t" r="r" b="b"/>
              <a:pathLst>
                <a:path w="113" h="224" extrusionOk="0">
                  <a:moveTo>
                    <a:pt x="28" y="1"/>
                  </a:moveTo>
                  <a:cubicBezTo>
                    <a:pt x="14" y="1"/>
                    <a:pt x="0" y="15"/>
                    <a:pt x="9" y="30"/>
                  </a:cubicBezTo>
                  <a:cubicBezTo>
                    <a:pt x="41" y="77"/>
                    <a:pt x="41" y="137"/>
                    <a:pt x="41" y="192"/>
                  </a:cubicBezTo>
                  <a:cubicBezTo>
                    <a:pt x="41" y="213"/>
                    <a:pt x="56" y="223"/>
                    <a:pt x="73" y="223"/>
                  </a:cubicBezTo>
                  <a:cubicBezTo>
                    <a:pt x="92" y="223"/>
                    <a:pt x="113" y="208"/>
                    <a:pt x="108" y="180"/>
                  </a:cubicBezTo>
                  <a:cubicBezTo>
                    <a:pt x="96" y="121"/>
                    <a:pt x="85" y="53"/>
                    <a:pt x="41" y="6"/>
                  </a:cubicBezTo>
                  <a:cubicBezTo>
                    <a:pt x="37" y="2"/>
                    <a:pt x="32" y="1"/>
                    <a:pt x="28"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7"/>
            <p:cNvSpPr/>
            <p:nvPr/>
          </p:nvSpPr>
          <p:spPr>
            <a:xfrm>
              <a:off x="8227687" y="3916171"/>
              <a:ext cx="5038" cy="4055"/>
            </a:xfrm>
            <a:custGeom>
              <a:avLst/>
              <a:gdLst/>
              <a:ahLst/>
              <a:cxnLst/>
              <a:rect l="l" t="t" r="r" b="b"/>
              <a:pathLst>
                <a:path w="123" h="99" extrusionOk="0">
                  <a:moveTo>
                    <a:pt x="63" y="0"/>
                  </a:moveTo>
                  <a:cubicBezTo>
                    <a:pt x="1" y="0"/>
                    <a:pt x="1" y="99"/>
                    <a:pt x="63" y="99"/>
                  </a:cubicBezTo>
                  <a:cubicBezTo>
                    <a:pt x="123" y="99"/>
                    <a:pt x="123" y="0"/>
                    <a:pt x="63"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7"/>
            <p:cNvSpPr/>
            <p:nvPr/>
          </p:nvSpPr>
          <p:spPr>
            <a:xfrm>
              <a:off x="8245915" y="3969012"/>
              <a:ext cx="4915" cy="4588"/>
            </a:xfrm>
            <a:custGeom>
              <a:avLst/>
              <a:gdLst/>
              <a:ahLst/>
              <a:cxnLst/>
              <a:rect l="l" t="t" r="r" b="b"/>
              <a:pathLst>
                <a:path w="120" h="112" extrusionOk="0">
                  <a:moveTo>
                    <a:pt x="31" y="0"/>
                  </a:moveTo>
                  <a:cubicBezTo>
                    <a:pt x="26" y="0"/>
                    <a:pt x="22" y="2"/>
                    <a:pt x="17" y="5"/>
                  </a:cubicBezTo>
                  <a:cubicBezTo>
                    <a:pt x="9" y="9"/>
                    <a:pt x="1" y="20"/>
                    <a:pt x="6" y="33"/>
                  </a:cubicBezTo>
                  <a:cubicBezTo>
                    <a:pt x="17" y="64"/>
                    <a:pt x="29" y="91"/>
                    <a:pt x="61" y="108"/>
                  </a:cubicBezTo>
                  <a:cubicBezTo>
                    <a:pt x="66" y="110"/>
                    <a:pt x="73" y="111"/>
                    <a:pt x="79" y="111"/>
                  </a:cubicBezTo>
                  <a:cubicBezTo>
                    <a:pt x="93" y="111"/>
                    <a:pt x="106" y="104"/>
                    <a:pt x="112" y="88"/>
                  </a:cubicBezTo>
                  <a:cubicBezTo>
                    <a:pt x="119" y="68"/>
                    <a:pt x="112" y="44"/>
                    <a:pt x="88" y="40"/>
                  </a:cubicBezTo>
                  <a:lnTo>
                    <a:pt x="80" y="37"/>
                  </a:lnTo>
                  <a:cubicBezTo>
                    <a:pt x="77" y="37"/>
                    <a:pt x="77" y="33"/>
                    <a:pt x="72" y="33"/>
                  </a:cubicBezTo>
                  <a:cubicBezTo>
                    <a:pt x="72" y="29"/>
                    <a:pt x="72" y="29"/>
                    <a:pt x="68" y="29"/>
                  </a:cubicBezTo>
                  <a:lnTo>
                    <a:pt x="68" y="27"/>
                  </a:lnTo>
                  <a:lnTo>
                    <a:pt x="68" y="27"/>
                  </a:lnTo>
                  <a:cubicBezTo>
                    <a:pt x="69" y="27"/>
                    <a:pt x="69" y="27"/>
                    <a:pt x="69" y="27"/>
                  </a:cubicBezTo>
                  <a:cubicBezTo>
                    <a:pt x="70" y="27"/>
                    <a:pt x="70" y="26"/>
                    <a:pt x="68" y="24"/>
                  </a:cubicBezTo>
                  <a:lnTo>
                    <a:pt x="68" y="27"/>
                  </a:lnTo>
                  <a:lnTo>
                    <a:pt x="68" y="27"/>
                  </a:lnTo>
                  <a:cubicBezTo>
                    <a:pt x="67" y="26"/>
                    <a:pt x="66" y="24"/>
                    <a:pt x="64" y="20"/>
                  </a:cubicBezTo>
                  <a:cubicBezTo>
                    <a:pt x="61" y="17"/>
                    <a:pt x="53" y="13"/>
                    <a:pt x="48" y="9"/>
                  </a:cubicBezTo>
                  <a:cubicBezTo>
                    <a:pt x="44" y="4"/>
                    <a:pt x="38" y="0"/>
                    <a:pt x="31"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7"/>
            <p:cNvSpPr/>
            <p:nvPr/>
          </p:nvSpPr>
          <p:spPr>
            <a:xfrm>
              <a:off x="8207943" y="3955126"/>
              <a:ext cx="4588" cy="4752"/>
            </a:xfrm>
            <a:custGeom>
              <a:avLst/>
              <a:gdLst/>
              <a:ahLst/>
              <a:cxnLst/>
              <a:rect l="l" t="t" r="r" b="b"/>
              <a:pathLst>
                <a:path w="112" h="116" extrusionOk="0">
                  <a:moveTo>
                    <a:pt x="56" y="0"/>
                  </a:moveTo>
                  <a:cubicBezTo>
                    <a:pt x="28" y="0"/>
                    <a:pt x="1" y="32"/>
                    <a:pt x="9" y="60"/>
                  </a:cubicBezTo>
                  <a:cubicBezTo>
                    <a:pt x="13" y="68"/>
                    <a:pt x="17" y="75"/>
                    <a:pt x="17" y="84"/>
                  </a:cubicBezTo>
                  <a:cubicBezTo>
                    <a:pt x="24" y="99"/>
                    <a:pt x="40" y="115"/>
                    <a:pt x="56" y="115"/>
                  </a:cubicBezTo>
                  <a:cubicBezTo>
                    <a:pt x="75" y="115"/>
                    <a:pt x="92" y="103"/>
                    <a:pt x="95" y="84"/>
                  </a:cubicBezTo>
                  <a:cubicBezTo>
                    <a:pt x="99" y="75"/>
                    <a:pt x="104" y="68"/>
                    <a:pt x="104" y="60"/>
                  </a:cubicBezTo>
                  <a:cubicBezTo>
                    <a:pt x="111" y="32"/>
                    <a:pt x="88" y="0"/>
                    <a:pt x="56"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7"/>
            <p:cNvSpPr/>
            <p:nvPr/>
          </p:nvSpPr>
          <p:spPr>
            <a:xfrm>
              <a:off x="8171282" y="3952013"/>
              <a:ext cx="9585" cy="6718"/>
            </a:xfrm>
            <a:custGeom>
              <a:avLst/>
              <a:gdLst/>
              <a:ahLst/>
              <a:cxnLst/>
              <a:rect l="l" t="t" r="r" b="b"/>
              <a:pathLst>
                <a:path w="234" h="164" extrusionOk="0">
                  <a:moveTo>
                    <a:pt x="198" y="1"/>
                  </a:moveTo>
                  <a:cubicBezTo>
                    <a:pt x="194" y="1"/>
                    <a:pt x="189" y="2"/>
                    <a:pt x="185" y="5"/>
                  </a:cubicBezTo>
                  <a:cubicBezTo>
                    <a:pt x="162" y="21"/>
                    <a:pt x="142" y="37"/>
                    <a:pt x="118" y="53"/>
                  </a:cubicBezTo>
                  <a:cubicBezTo>
                    <a:pt x="99" y="73"/>
                    <a:pt x="79" y="84"/>
                    <a:pt x="52" y="84"/>
                  </a:cubicBezTo>
                  <a:cubicBezTo>
                    <a:pt x="1" y="89"/>
                    <a:pt x="4" y="164"/>
                    <a:pt x="48" y="164"/>
                  </a:cubicBezTo>
                  <a:cubicBezTo>
                    <a:pt x="49" y="164"/>
                    <a:pt x="51" y="164"/>
                    <a:pt x="52" y="164"/>
                  </a:cubicBezTo>
                  <a:cubicBezTo>
                    <a:pt x="130" y="155"/>
                    <a:pt x="178" y="104"/>
                    <a:pt x="221" y="41"/>
                  </a:cubicBezTo>
                  <a:cubicBezTo>
                    <a:pt x="233" y="23"/>
                    <a:pt x="216" y="1"/>
                    <a:pt x="198"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7"/>
            <p:cNvSpPr/>
            <p:nvPr/>
          </p:nvSpPr>
          <p:spPr>
            <a:xfrm>
              <a:off x="8199546" y="3925428"/>
              <a:ext cx="5694" cy="4260"/>
            </a:xfrm>
            <a:custGeom>
              <a:avLst/>
              <a:gdLst/>
              <a:ahLst/>
              <a:cxnLst/>
              <a:rect l="l" t="t" r="r" b="b"/>
              <a:pathLst>
                <a:path w="139" h="104" extrusionOk="0">
                  <a:moveTo>
                    <a:pt x="98" y="1"/>
                  </a:moveTo>
                  <a:cubicBezTo>
                    <a:pt x="92" y="1"/>
                    <a:pt x="86" y="2"/>
                    <a:pt x="80" y="4"/>
                  </a:cubicBezTo>
                  <a:cubicBezTo>
                    <a:pt x="52" y="7"/>
                    <a:pt x="28" y="23"/>
                    <a:pt x="12" y="51"/>
                  </a:cubicBezTo>
                  <a:cubicBezTo>
                    <a:pt x="1" y="66"/>
                    <a:pt x="9" y="86"/>
                    <a:pt x="20" y="98"/>
                  </a:cubicBezTo>
                  <a:cubicBezTo>
                    <a:pt x="27" y="102"/>
                    <a:pt x="35" y="104"/>
                    <a:pt x="42" y="104"/>
                  </a:cubicBezTo>
                  <a:cubicBezTo>
                    <a:pt x="52" y="104"/>
                    <a:pt x="61" y="101"/>
                    <a:pt x="67" y="94"/>
                  </a:cubicBezTo>
                  <a:lnTo>
                    <a:pt x="72" y="90"/>
                  </a:lnTo>
                  <a:cubicBezTo>
                    <a:pt x="76" y="90"/>
                    <a:pt x="76" y="86"/>
                    <a:pt x="76" y="86"/>
                  </a:cubicBezTo>
                  <a:lnTo>
                    <a:pt x="91" y="86"/>
                  </a:lnTo>
                  <a:cubicBezTo>
                    <a:pt x="93" y="86"/>
                    <a:pt x="95" y="86"/>
                    <a:pt x="96" y="86"/>
                  </a:cubicBezTo>
                  <a:cubicBezTo>
                    <a:pt x="122" y="86"/>
                    <a:pt x="138" y="61"/>
                    <a:pt x="135" y="39"/>
                  </a:cubicBezTo>
                  <a:cubicBezTo>
                    <a:pt x="135" y="27"/>
                    <a:pt x="127" y="15"/>
                    <a:pt x="119" y="7"/>
                  </a:cubicBezTo>
                  <a:cubicBezTo>
                    <a:pt x="112" y="3"/>
                    <a:pt x="106" y="1"/>
                    <a:pt x="98"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7"/>
            <p:cNvSpPr/>
            <p:nvPr/>
          </p:nvSpPr>
          <p:spPr>
            <a:xfrm>
              <a:off x="8196146" y="4020132"/>
              <a:ext cx="3932" cy="3605"/>
            </a:xfrm>
            <a:custGeom>
              <a:avLst/>
              <a:gdLst/>
              <a:ahLst/>
              <a:cxnLst/>
              <a:rect l="l" t="t" r="r" b="b"/>
              <a:pathLst>
                <a:path w="96" h="88" extrusionOk="0">
                  <a:moveTo>
                    <a:pt x="54" y="1"/>
                  </a:moveTo>
                  <a:cubicBezTo>
                    <a:pt x="42" y="1"/>
                    <a:pt x="30" y="5"/>
                    <a:pt x="21" y="12"/>
                  </a:cubicBezTo>
                  <a:cubicBezTo>
                    <a:pt x="17" y="16"/>
                    <a:pt x="13" y="20"/>
                    <a:pt x="8" y="24"/>
                  </a:cubicBezTo>
                  <a:cubicBezTo>
                    <a:pt x="1" y="36"/>
                    <a:pt x="1" y="51"/>
                    <a:pt x="8" y="63"/>
                  </a:cubicBezTo>
                  <a:cubicBezTo>
                    <a:pt x="13" y="67"/>
                    <a:pt x="17" y="71"/>
                    <a:pt x="21" y="75"/>
                  </a:cubicBezTo>
                  <a:cubicBezTo>
                    <a:pt x="31" y="83"/>
                    <a:pt x="41" y="87"/>
                    <a:pt x="52" y="87"/>
                  </a:cubicBezTo>
                  <a:cubicBezTo>
                    <a:pt x="58" y="87"/>
                    <a:pt x="65" y="86"/>
                    <a:pt x="72" y="83"/>
                  </a:cubicBezTo>
                  <a:cubicBezTo>
                    <a:pt x="84" y="79"/>
                    <a:pt x="95" y="60"/>
                    <a:pt x="95" y="43"/>
                  </a:cubicBezTo>
                  <a:cubicBezTo>
                    <a:pt x="95" y="27"/>
                    <a:pt x="88" y="16"/>
                    <a:pt x="75" y="7"/>
                  </a:cubicBezTo>
                  <a:cubicBezTo>
                    <a:pt x="69" y="3"/>
                    <a:pt x="62" y="1"/>
                    <a:pt x="54"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7"/>
            <p:cNvSpPr/>
            <p:nvPr/>
          </p:nvSpPr>
          <p:spPr>
            <a:xfrm>
              <a:off x="8174150" y="4006041"/>
              <a:ext cx="65991" cy="6595"/>
            </a:xfrm>
            <a:custGeom>
              <a:avLst/>
              <a:gdLst/>
              <a:ahLst/>
              <a:cxnLst/>
              <a:rect l="l" t="t" r="r" b="b"/>
              <a:pathLst>
                <a:path w="1611" h="161" extrusionOk="0">
                  <a:moveTo>
                    <a:pt x="54" y="1"/>
                  </a:moveTo>
                  <a:cubicBezTo>
                    <a:pt x="46" y="1"/>
                    <a:pt x="37" y="1"/>
                    <a:pt x="29" y="1"/>
                  </a:cubicBezTo>
                  <a:cubicBezTo>
                    <a:pt x="5" y="1"/>
                    <a:pt x="1" y="40"/>
                    <a:pt x="24" y="44"/>
                  </a:cubicBezTo>
                  <a:cubicBezTo>
                    <a:pt x="297" y="80"/>
                    <a:pt x="538" y="154"/>
                    <a:pt x="814" y="154"/>
                  </a:cubicBezTo>
                  <a:cubicBezTo>
                    <a:pt x="849" y="154"/>
                    <a:pt x="1083" y="161"/>
                    <a:pt x="1283" y="161"/>
                  </a:cubicBezTo>
                  <a:cubicBezTo>
                    <a:pt x="1440" y="161"/>
                    <a:pt x="1576" y="157"/>
                    <a:pt x="1580" y="143"/>
                  </a:cubicBezTo>
                  <a:cubicBezTo>
                    <a:pt x="1580" y="148"/>
                    <a:pt x="1584" y="151"/>
                    <a:pt x="1589" y="151"/>
                  </a:cubicBezTo>
                  <a:cubicBezTo>
                    <a:pt x="1591" y="151"/>
                    <a:pt x="1594" y="150"/>
                    <a:pt x="1596" y="147"/>
                  </a:cubicBezTo>
                  <a:cubicBezTo>
                    <a:pt x="1599" y="143"/>
                    <a:pt x="1603" y="135"/>
                    <a:pt x="1607" y="131"/>
                  </a:cubicBezTo>
                  <a:cubicBezTo>
                    <a:pt x="1611" y="123"/>
                    <a:pt x="1607" y="115"/>
                    <a:pt x="1603" y="115"/>
                  </a:cubicBezTo>
                  <a:cubicBezTo>
                    <a:pt x="1516" y="84"/>
                    <a:pt x="1414" y="75"/>
                    <a:pt x="1311" y="75"/>
                  </a:cubicBezTo>
                  <a:cubicBezTo>
                    <a:pt x="1186" y="75"/>
                    <a:pt x="1058" y="87"/>
                    <a:pt x="945" y="87"/>
                  </a:cubicBezTo>
                  <a:cubicBezTo>
                    <a:pt x="937" y="87"/>
                    <a:pt x="929" y="87"/>
                    <a:pt x="920" y="87"/>
                  </a:cubicBezTo>
                  <a:cubicBezTo>
                    <a:pt x="629" y="80"/>
                    <a:pt x="344" y="1"/>
                    <a:pt x="54"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7"/>
            <p:cNvSpPr/>
            <p:nvPr/>
          </p:nvSpPr>
          <p:spPr>
            <a:xfrm>
              <a:off x="8220437" y="3989370"/>
              <a:ext cx="9995" cy="2499"/>
            </a:xfrm>
            <a:custGeom>
              <a:avLst/>
              <a:gdLst/>
              <a:ahLst/>
              <a:cxnLst/>
              <a:rect l="l" t="t" r="r" b="b"/>
              <a:pathLst>
                <a:path w="244" h="61" extrusionOk="0">
                  <a:moveTo>
                    <a:pt x="20" y="0"/>
                  </a:moveTo>
                  <a:cubicBezTo>
                    <a:pt x="3" y="0"/>
                    <a:pt x="1" y="25"/>
                    <a:pt x="16" y="29"/>
                  </a:cubicBezTo>
                  <a:cubicBezTo>
                    <a:pt x="83" y="53"/>
                    <a:pt x="145" y="60"/>
                    <a:pt x="213" y="60"/>
                  </a:cubicBezTo>
                  <a:cubicBezTo>
                    <a:pt x="214" y="61"/>
                    <a:pt x="215" y="61"/>
                    <a:pt x="216" y="61"/>
                  </a:cubicBezTo>
                  <a:cubicBezTo>
                    <a:pt x="244" y="61"/>
                    <a:pt x="243" y="17"/>
                    <a:pt x="213" y="17"/>
                  </a:cubicBezTo>
                  <a:cubicBezTo>
                    <a:pt x="198" y="18"/>
                    <a:pt x="183" y="18"/>
                    <a:pt x="168" y="18"/>
                  </a:cubicBezTo>
                  <a:cubicBezTo>
                    <a:pt x="120" y="18"/>
                    <a:pt x="72" y="13"/>
                    <a:pt x="23" y="1"/>
                  </a:cubicBezTo>
                  <a:cubicBezTo>
                    <a:pt x="22" y="1"/>
                    <a:pt x="21" y="0"/>
                    <a:pt x="20"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7"/>
            <p:cNvSpPr/>
            <p:nvPr/>
          </p:nvSpPr>
          <p:spPr>
            <a:xfrm>
              <a:off x="8211220" y="3923135"/>
              <a:ext cx="3236" cy="164"/>
            </a:xfrm>
            <a:custGeom>
              <a:avLst/>
              <a:gdLst/>
              <a:ahLst/>
              <a:cxnLst/>
              <a:rect l="l" t="t" r="r" b="b"/>
              <a:pathLst>
                <a:path w="79" h="4" extrusionOk="0">
                  <a:moveTo>
                    <a:pt x="0" y="0"/>
                  </a:moveTo>
                  <a:lnTo>
                    <a:pt x="0" y="4"/>
                  </a:lnTo>
                  <a:lnTo>
                    <a:pt x="75" y="4"/>
                  </a:lnTo>
                  <a:cubicBezTo>
                    <a:pt x="79" y="4"/>
                    <a:pt x="79" y="0"/>
                    <a:pt x="75"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7"/>
            <p:cNvSpPr/>
            <p:nvPr/>
          </p:nvSpPr>
          <p:spPr>
            <a:xfrm>
              <a:off x="8183694" y="4072482"/>
              <a:ext cx="18474" cy="3973"/>
            </a:xfrm>
            <a:custGeom>
              <a:avLst/>
              <a:gdLst/>
              <a:ahLst/>
              <a:cxnLst/>
              <a:rect l="l" t="t" r="r" b="b"/>
              <a:pathLst>
                <a:path w="451" h="97" extrusionOk="0">
                  <a:moveTo>
                    <a:pt x="40" y="1"/>
                  </a:moveTo>
                  <a:cubicBezTo>
                    <a:pt x="13" y="4"/>
                    <a:pt x="1" y="40"/>
                    <a:pt x="24" y="56"/>
                  </a:cubicBezTo>
                  <a:cubicBezTo>
                    <a:pt x="84" y="89"/>
                    <a:pt x="159" y="96"/>
                    <a:pt x="235" y="96"/>
                  </a:cubicBezTo>
                  <a:cubicBezTo>
                    <a:pt x="295" y="96"/>
                    <a:pt x="355" y="92"/>
                    <a:pt x="407" y="92"/>
                  </a:cubicBezTo>
                  <a:cubicBezTo>
                    <a:pt x="451" y="92"/>
                    <a:pt x="451" y="20"/>
                    <a:pt x="407" y="20"/>
                  </a:cubicBezTo>
                  <a:lnTo>
                    <a:pt x="222" y="20"/>
                  </a:lnTo>
                  <a:cubicBezTo>
                    <a:pt x="163" y="17"/>
                    <a:pt x="99" y="1"/>
                    <a:pt x="40"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7"/>
            <p:cNvSpPr/>
            <p:nvPr/>
          </p:nvSpPr>
          <p:spPr>
            <a:xfrm>
              <a:off x="8165670" y="4118523"/>
              <a:ext cx="20235" cy="4629"/>
            </a:xfrm>
            <a:custGeom>
              <a:avLst/>
              <a:gdLst/>
              <a:ahLst/>
              <a:cxnLst/>
              <a:rect l="l" t="t" r="r" b="b"/>
              <a:pathLst>
                <a:path w="494" h="113" extrusionOk="0">
                  <a:moveTo>
                    <a:pt x="457" y="1"/>
                  </a:moveTo>
                  <a:cubicBezTo>
                    <a:pt x="454" y="1"/>
                    <a:pt x="452" y="1"/>
                    <a:pt x="449" y="2"/>
                  </a:cubicBezTo>
                  <a:cubicBezTo>
                    <a:pt x="302" y="25"/>
                    <a:pt x="156" y="49"/>
                    <a:pt x="14" y="88"/>
                  </a:cubicBezTo>
                  <a:cubicBezTo>
                    <a:pt x="0" y="92"/>
                    <a:pt x="6" y="112"/>
                    <a:pt x="19" y="112"/>
                  </a:cubicBezTo>
                  <a:cubicBezTo>
                    <a:pt x="21" y="112"/>
                    <a:pt x="22" y="112"/>
                    <a:pt x="23" y="112"/>
                  </a:cubicBezTo>
                  <a:cubicBezTo>
                    <a:pt x="165" y="80"/>
                    <a:pt x="311" y="68"/>
                    <a:pt x="457" y="53"/>
                  </a:cubicBezTo>
                  <a:cubicBezTo>
                    <a:pt x="494" y="49"/>
                    <a:pt x="489" y="1"/>
                    <a:pt x="457"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7"/>
            <p:cNvSpPr/>
            <p:nvPr/>
          </p:nvSpPr>
          <p:spPr>
            <a:xfrm>
              <a:off x="7787343" y="3085627"/>
              <a:ext cx="127721" cy="140870"/>
            </a:xfrm>
            <a:custGeom>
              <a:avLst/>
              <a:gdLst/>
              <a:ahLst/>
              <a:cxnLst/>
              <a:rect l="l" t="t" r="r" b="b"/>
              <a:pathLst>
                <a:path w="3118" h="3439" extrusionOk="0">
                  <a:moveTo>
                    <a:pt x="2689" y="0"/>
                  </a:moveTo>
                  <a:cubicBezTo>
                    <a:pt x="2671" y="0"/>
                    <a:pt x="2653" y="15"/>
                    <a:pt x="2660" y="39"/>
                  </a:cubicBezTo>
                  <a:cubicBezTo>
                    <a:pt x="2940" y="978"/>
                    <a:pt x="2842" y="1898"/>
                    <a:pt x="1961" y="2454"/>
                  </a:cubicBezTo>
                  <a:cubicBezTo>
                    <a:pt x="1685" y="2628"/>
                    <a:pt x="1425" y="2750"/>
                    <a:pt x="1097" y="2782"/>
                  </a:cubicBezTo>
                  <a:cubicBezTo>
                    <a:pt x="782" y="2812"/>
                    <a:pt x="438" y="2927"/>
                    <a:pt x="125" y="2927"/>
                  </a:cubicBezTo>
                  <a:cubicBezTo>
                    <a:pt x="120" y="2927"/>
                    <a:pt x="115" y="2927"/>
                    <a:pt x="110" y="2927"/>
                  </a:cubicBezTo>
                  <a:cubicBezTo>
                    <a:pt x="28" y="2927"/>
                    <a:pt x="0" y="3026"/>
                    <a:pt x="48" y="3082"/>
                  </a:cubicBezTo>
                  <a:cubicBezTo>
                    <a:pt x="279" y="3356"/>
                    <a:pt x="586" y="3438"/>
                    <a:pt x="925" y="3438"/>
                  </a:cubicBezTo>
                  <a:cubicBezTo>
                    <a:pt x="995" y="3438"/>
                    <a:pt x="1068" y="3435"/>
                    <a:pt x="1141" y="3428"/>
                  </a:cubicBezTo>
                  <a:cubicBezTo>
                    <a:pt x="1649" y="3390"/>
                    <a:pt x="1899" y="3192"/>
                    <a:pt x="2258" y="2836"/>
                  </a:cubicBezTo>
                  <a:cubicBezTo>
                    <a:pt x="3035" y="2067"/>
                    <a:pt x="3118" y="1006"/>
                    <a:pt x="2719" y="23"/>
                  </a:cubicBezTo>
                  <a:cubicBezTo>
                    <a:pt x="2714" y="7"/>
                    <a:pt x="2702" y="0"/>
                    <a:pt x="2689" y="0"/>
                  </a:cubicBezTo>
                  <a:close/>
                </a:path>
              </a:pathLst>
            </a:custGeom>
            <a:solidFill>
              <a:srgbClr val="9011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23303663"/>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4"/>
        <p:cNvGrpSpPr/>
        <p:nvPr/>
      </p:nvGrpSpPr>
      <p:grpSpPr>
        <a:xfrm>
          <a:off x="0" y="0"/>
          <a:ext cx="0" cy="0"/>
          <a:chOff x="0" y="0"/>
          <a:chExt cx="0" cy="0"/>
        </a:xfrm>
      </p:grpSpPr>
      <p:grpSp>
        <p:nvGrpSpPr>
          <p:cNvPr id="985" name="Google Shape;985;p37"/>
          <p:cNvGrpSpPr/>
          <p:nvPr/>
        </p:nvGrpSpPr>
        <p:grpSpPr>
          <a:xfrm>
            <a:off x="2059785" y="1576039"/>
            <a:ext cx="6822775" cy="3567461"/>
            <a:chOff x="2001575" y="1865051"/>
            <a:chExt cx="6822775" cy="2991600"/>
          </a:xfrm>
        </p:grpSpPr>
        <p:sp>
          <p:nvSpPr>
            <p:cNvPr id="986" name="Google Shape;986;p37"/>
            <p:cNvSpPr/>
            <p:nvPr/>
          </p:nvSpPr>
          <p:spPr>
            <a:xfrm>
              <a:off x="2455650" y="1865051"/>
              <a:ext cx="6368700" cy="29916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7"/>
            <p:cNvSpPr/>
            <p:nvPr/>
          </p:nvSpPr>
          <p:spPr>
            <a:xfrm rot="-5400000">
              <a:off x="1976825" y="1889801"/>
              <a:ext cx="511200" cy="461700"/>
            </a:xfrm>
            <a:prstGeom prst="triangl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8" name="Google Shape;988;p37"/>
          <p:cNvSpPr txBox="1"/>
          <p:nvPr/>
        </p:nvSpPr>
        <p:spPr>
          <a:xfrm>
            <a:off x="2680198" y="1837276"/>
            <a:ext cx="5991362" cy="3210510"/>
          </a:xfrm>
          <a:prstGeom prst="rect">
            <a:avLst/>
          </a:prstGeom>
          <a:noFill/>
          <a:ln>
            <a:noFill/>
          </a:ln>
        </p:spPr>
        <p:txBody>
          <a:bodyPr spcFirstLastPara="1" wrap="square" lIns="91425" tIns="6350" rIns="0" bIns="0" anchor="ctr" anchorCtr="0">
            <a:noAutofit/>
          </a:bodyPr>
          <a:lstStyle/>
          <a:p>
            <a:pPr marL="0" marR="0" lvl="0" indent="0" algn="l" rtl="0">
              <a:lnSpc>
                <a:spcPct val="100000"/>
              </a:lnSpc>
              <a:spcBef>
                <a:spcPts val="0"/>
              </a:spcBef>
              <a:spcAft>
                <a:spcPts val="600"/>
              </a:spcAft>
              <a:buNone/>
            </a:pPr>
            <a:r>
              <a:rPr lang="en-US" sz="1600" dirty="0">
                <a:solidFill>
                  <a:srgbClr val="2A2929"/>
                </a:solidFill>
                <a:latin typeface="Barlow"/>
                <a:ea typeface="Barlow"/>
                <a:cs typeface="Barlow"/>
                <a:sym typeface="Barlow"/>
              </a:rPr>
              <a:t>CREATE TABLE PRODUCT (    </a:t>
            </a:r>
          </a:p>
          <a:p>
            <a:pPr marL="0" marR="0" lvl="0" indent="0" algn="l" rtl="0">
              <a:lnSpc>
                <a:spcPct val="100000"/>
              </a:lnSpc>
              <a:spcBef>
                <a:spcPts val="0"/>
              </a:spcBef>
              <a:spcAft>
                <a:spcPts val="600"/>
              </a:spcAft>
              <a:buNone/>
            </a:pPr>
            <a:r>
              <a:rPr lang="en-US" sz="1600" dirty="0">
                <a:solidFill>
                  <a:srgbClr val="2A2929"/>
                </a:solidFill>
                <a:latin typeface="Barlow"/>
                <a:ea typeface="Barlow"/>
                <a:cs typeface="Barlow"/>
                <a:sym typeface="Barlow"/>
              </a:rPr>
              <a:t>    PRODUCT_ID VARCHAR(10) PRIMARY KEY,    </a:t>
            </a:r>
          </a:p>
          <a:p>
            <a:pPr marL="0" marR="0" lvl="0" indent="0" algn="l" rtl="0">
              <a:lnSpc>
                <a:spcPct val="100000"/>
              </a:lnSpc>
              <a:spcBef>
                <a:spcPts val="0"/>
              </a:spcBef>
              <a:spcAft>
                <a:spcPts val="600"/>
              </a:spcAft>
              <a:buNone/>
            </a:pPr>
            <a:r>
              <a:rPr lang="en-US" sz="1600" dirty="0">
                <a:solidFill>
                  <a:srgbClr val="2A2929"/>
                </a:solidFill>
                <a:latin typeface="Barlow"/>
                <a:ea typeface="Barlow"/>
                <a:cs typeface="Barlow"/>
                <a:sym typeface="Barlow"/>
              </a:rPr>
              <a:t>    PRODUCT_NAME VARCHAR(40),    </a:t>
            </a:r>
          </a:p>
          <a:p>
            <a:pPr lvl="2">
              <a:spcAft>
                <a:spcPts val="600"/>
              </a:spcAft>
            </a:pPr>
            <a:r>
              <a:rPr lang="en-US" sz="1600" dirty="0">
                <a:solidFill>
                  <a:srgbClr val="2A2929"/>
                </a:solidFill>
                <a:latin typeface="Barlow"/>
                <a:ea typeface="Barlow"/>
                <a:cs typeface="Barlow"/>
                <a:sym typeface="Barlow"/>
              </a:rPr>
              <a:t>    CATEGORY_ID VARCHAR(20),    </a:t>
            </a:r>
          </a:p>
          <a:p>
            <a:pPr lvl="2">
              <a:spcAft>
                <a:spcPts val="600"/>
              </a:spcAft>
            </a:pPr>
            <a:r>
              <a:rPr lang="en-US" sz="1600" dirty="0">
                <a:solidFill>
                  <a:srgbClr val="2A2929"/>
                </a:solidFill>
                <a:latin typeface="Barlow"/>
                <a:ea typeface="Barlow"/>
                <a:cs typeface="Barlow"/>
                <a:sym typeface="Barlow"/>
              </a:rPr>
              <a:t>    COST_PRICE DECIMAL(10,2),    </a:t>
            </a:r>
          </a:p>
          <a:p>
            <a:pPr lvl="2">
              <a:spcAft>
                <a:spcPts val="600"/>
              </a:spcAft>
            </a:pPr>
            <a:r>
              <a:rPr lang="en-US" sz="1600" dirty="0">
                <a:solidFill>
                  <a:srgbClr val="2A2929"/>
                </a:solidFill>
                <a:latin typeface="Barlow"/>
                <a:ea typeface="Barlow"/>
                <a:cs typeface="Barlow"/>
                <a:sym typeface="Barlow"/>
              </a:rPr>
              <a:t>    SELLING_PRICE DECIMAL(10,2),    </a:t>
            </a:r>
          </a:p>
          <a:p>
            <a:pPr lvl="2">
              <a:spcAft>
                <a:spcPts val="600"/>
              </a:spcAft>
            </a:pPr>
            <a:r>
              <a:rPr lang="en-US" sz="1600" dirty="0">
                <a:solidFill>
                  <a:srgbClr val="2A2929"/>
                </a:solidFill>
                <a:latin typeface="Barlow"/>
                <a:ea typeface="Barlow"/>
                <a:cs typeface="Barlow"/>
                <a:sym typeface="Barlow"/>
              </a:rPr>
              <a:t>    STOCK INTEGER,    </a:t>
            </a:r>
          </a:p>
          <a:p>
            <a:pPr lvl="2">
              <a:spcAft>
                <a:spcPts val="600"/>
              </a:spcAft>
            </a:pPr>
            <a:r>
              <a:rPr lang="en-US" sz="1600" dirty="0">
                <a:solidFill>
                  <a:srgbClr val="2A2929"/>
                </a:solidFill>
                <a:latin typeface="Barlow"/>
                <a:ea typeface="Barlow"/>
                <a:cs typeface="Barlow"/>
                <a:sym typeface="Barlow"/>
              </a:rPr>
              <a:t>    CONSTRAINT CHECK_STOCK CHECK (STOCK &gt;= 0),    </a:t>
            </a:r>
          </a:p>
          <a:p>
            <a:pPr marL="0" marR="0" lvl="0" indent="0" algn="l" rtl="0">
              <a:lnSpc>
                <a:spcPct val="100000"/>
              </a:lnSpc>
              <a:spcBef>
                <a:spcPts val="0"/>
              </a:spcBef>
              <a:spcAft>
                <a:spcPts val="600"/>
              </a:spcAft>
              <a:buNone/>
            </a:pPr>
            <a:r>
              <a:rPr lang="en-US" sz="1600" dirty="0">
                <a:solidFill>
                  <a:srgbClr val="2A2929"/>
                </a:solidFill>
                <a:latin typeface="Barlow"/>
                <a:ea typeface="Barlow"/>
                <a:cs typeface="Barlow"/>
                <a:sym typeface="Barlow"/>
              </a:rPr>
              <a:t>    FOREIGN KEY (CATEGORY_ID) REFERENCES      </a:t>
            </a:r>
          </a:p>
          <a:p>
            <a:pPr marL="0" marR="0" lvl="0" indent="0" algn="l" rtl="0">
              <a:lnSpc>
                <a:spcPct val="100000"/>
              </a:lnSpc>
              <a:spcBef>
                <a:spcPts val="0"/>
              </a:spcBef>
              <a:spcAft>
                <a:spcPts val="600"/>
              </a:spcAft>
              <a:buNone/>
            </a:pPr>
            <a:r>
              <a:rPr lang="en-US" sz="1600" dirty="0">
                <a:solidFill>
                  <a:srgbClr val="2A2929"/>
                </a:solidFill>
                <a:latin typeface="Barlow"/>
                <a:ea typeface="Barlow"/>
                <a:cs typeface="Barlow"/>
                <a:sym typeface="Barlow"/>
              </a:rPr>
              <a:t>        CATEGORY(CATEGORY_ID));</a:t>
            </a:r>
            <a:endParaRPr lang="en-IN" sz="1600" dirty="0">
              <a:solidFill>
                <a:srgbClr val="2A2929"/>
              </a:solidFill>
              <a:latin typeface="Barlow"/>
              <a:ea typeface="Barlow"/>
              <a:cs typeface="Barlow"/>
              <a:sym typeface="Barlow"/>
            </a:endParaRPr>
          </a:p>
        </p:txBody>
      </p:sp>
      <p:sp>
        <p:nvSpPr>
          <p:cNvPr id="990" name="Google Shape;990;p37"/>
          <p:cNvSpPr txBox="1">
            <a:spLocks noGrp="1"/>
          </p:cNvSpPr>
          <p:nvPr>
            <p:ph type="ctrTitle"/>
          </p:nvPr>
        </p:nvSpPr>
        <p:spPr>
          <a:xfrm>
            <a:off x="1374925" y="416354"/>
            <a:ext cx="63903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2A2929"/>
                </a:solidFill>
              </a:rPr>
              <a:t>PRODUCT</a:t>
            </a:r>
            <a:endParaRPr b="0">
              <a:solidFill>
                <a:srgbClr val="2A2929"/>
              </a:solidFill>
            </a:endParaRPr>
          </a:p>
        </p:txBody>
      </p:sp>
      <p:grpSp>
        <p:nvGrpSpPr>
          <p:cNvPr id="1002" name="Google Shape;1002;p37"/>
          <p:cNvGrpSpPr/>
          <p:nvPr/>
        </p:nvGrpSpPr>
        <p:grpSpPr>
          <a:xfrm>
            <a:off x="166463" y="1837275"/>
            <a:ext cx="1826182" cy="3019429"/>
            <a:chOff x="6589688" y="2066700"/>
            <a:chExt cx="1826182" cy="3019429"/>
          </a:xfrm>
        </p:grpSpPr>
        <p:sp>
          <p:nvSpPr>
            <p:cNvPr id="1003" name="Google Shape;1003;p37"/>
            <p:cNvSpPr/>
            <p:nvPr/>
          </p:nvSpPr>
          <p:spPr>
            <a:xfrm>
              <a:off x="6589688" y="4822085"/>
              <a:ext cx="1682084" cy="264044"/>
            </a:xfrm>
            <a:custGeom>
              <a:avLst/>
              <a:gdLst/>
              <a:ahLst/>
              <a:cxnLst/>
              <a:rect l="l" t="t" r="r" b="b"/>
              <a:pathLst>
                <a:path w="41064" h="6446" extrusionOk="0">
                  <a:moveTo>
                    <a:pt x="20534" y="1"/>
                  </a:moveTo>
                  <a:cubicBezTo>
                    <a:pt x="9191" y="1"/>
                    <a:pt x="0" y="1445"/>
                    <a:pt x="0" y="3225"/>
                  </a:cubicBezTo>
                  <a:cubicBezTo>
                    <a:pt x="0" y="5004"/>
                    <a:pt x="9191" y="6445"/>
                    <a:pt x="20534" y="6445"/>
                  </a:cubicBezTo>
                  <a:cubicBezTo>
                    <a:pt x="31872" y="6445"/>
                    <a:pt x="41063" y="5004"/>
                    <a:pt x="41063" y="3225"/>
                  </a:cubicBezTo>
                  <a:cubicBezTo>
                    <a:pt x="41063" y="1445"/>
                    <a:pt x="31872" y="1"/>
                    <a:pt x="20534" y="1"/>
                  </a:cubicBezTo>
                  <a:close/>
                </a:path>
              </a:pathLst>
            </a:custGeom>
            <a:solidFill>
              <a:srgbClr val="092329">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7"/>
            <p:cNvSpPr/>
            <p:nvPr/>
          </p:nvSpPr>
          <p:spPr>
            <a:xfrm>
              <a:off x="7811880" y="4006533"/>
              <a:ext cx="290752" cy="254623"/>
            </a:xfrm>
            <a:custGeom>
              <a:avLst/>
              <a:gdLst/>
              <a:ahLst/>
              <a:cxnLst/>
              <a:rect l="l" t="t" r="r" b="b"/>
              <a:pathLst>
                <a:path w="7098" h="6216" extrusionOk="0">
                  <a:moveTo>
                    <a:pt x="3635" y="0"/>
                  </a:moveTo>
                  <a:lnTo>
                    <a:pt x="3635" y="0"/>
                  </a:lnTo>
                  <a:cubicBezTo>
                    <a:pt x="2223" y="1350"/>
                    <a:pt x="1264" y="3170"/>
                    <a:pt x="944" y="5099"/>
                  </a:cubicBezTo>
                  <a:lnTo>
                    <a:pt x="1" y="5751"/>
                  </a:lnTo>
                  <a:cubicBezTo>
                    <a:pt x="446" y="6080"/>
                    <a:pt x="974" y="6216"/>
                    <a:pt x="1521" y="6216"/>
                  </a:cubicBezTo>
                  <a:cubicBezTo>
                    <a:pt x="2260" y="6216"/>
                    <a:pt x="3035" y="5969"/>
                    <a:pt x="3695" y="5620"/>
                  </a:cubicBezTo>
                  <a:cubicBezTo>
                    <a:pt x="4848" y="5013"/>
                    <a:pt x="5861" y="4128"/>
                    <a:pt x="7097" y="3718"/>
                  </a:cubicBezTo>
                  <a:cubicBezTo>
                    <a:pt x="6961" y="3707"/>
                    <a:pt x="6825" y="3702"/>
                    <a:pt x="6690" y="3702"/>
                  </a:cubicBezTo>
                  <a:cubicBezTo>
                    <a:pt x="5458" y="3702"/>
                    <a:pt x="4249" y="4132"/>
                    <a:pt x="3079" y="4551"/>
                  </a:cubicBezTo>
                  <a:cubicBezTo>
                    <a:pt x="3932" y="3718"/>
                    <a:pt x="4895" y="2996"/>
                    <a:pt x="5932" y="2408"/>
                  </a:cubicBezTo>
                  <a:lnTo>
                    <a:pt x="5932" y="2408"/>
                  </a:lnTo>
                  <a:cubicBezTo>
                    <a:pt x="4365" y="2747"/>
                    <a:pt x="3056" y="3781"/>
                    <a:pt x="1808" y="4787"/>
                  </a:cubicBezTo>
                  <a:cubicBezTo>
                    <a:pt x="3043" y="3541"/>
                    <a:pt x="4188" y="2203"/>
                    <a:pt x="5234" y="789"/>
                  </a:cubicBezTo>
                  <a:lnTo>
                    <a:pt x="5234" y="789"/>
                  </a:lnTo>
                  <a:cubicBezTo>
                    <a:pt x="3655" y="1623"/>
                    <a:pt x="2278" y="2838"/>
                    <a:pt x="1256" y="4302"/>
                  </a:cubicBezTo>
                  <a:cubicBezTo>
                    <a:pt x="1883" y="2783"/>
                    <a:pt x="2684" y="1339"/>
                    <a:pt x="36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7"/>
            <p:cNvSpPr/>
            <p:nvPr/>
          </p:nvSpPr>
          <p:spPr>
            <a:xfrm>
              <a:off x="7494586" y="3872342"/>
              <a:ext cx="364075" cy="454069"/>
            </a:xfrm>
            <a:custGeom>
              <a:avLst/>
              <a:gdLst/>
              <a:ahLst/>
              <a:cxnLst/>
              <a:rect l="l" t="t" r="r" b="b"/>
              <a:pathLst>
                <a:path w="8888" h="11085" extrusionOk="0">
                  <a:moveTo>
                    <a:pt x="4562" y="1"/>
                  </a:moveTo>
                  <a:cubicBezTo>
                    <a:pt x="3299" y="1"/>
                    <a:pt x="3876" y="2570"/>
                    <a:pt x="5174" y="4914"/>
                  </a:cubicBezTo>
                  <a:cubicBezTo>
                    <a:pt x="4365" y="4169"/>
                    <a:pt x="3687" y="3859"/>
                    <a:pt x="3347" y="3859"/>
                  </a:cubicBezTo>
                  <a:cubicBezTo>
                    <a:pt x="2838" y="3859"/>
                    <a:pt x="3085" y="4553"/>
                    <a:pt x="4783" y="5530"/>
                  </a:cubicBezTo>
                  <a:cubicBezTo>
                    <a:pt x="4407" y="5496"/>
                    <a:pt x="4065" y="5480"/>
                    <a:pt x="3756" y="5480"/>
                  </a:cubicBezTo>
                  <a:cubicBezTo>
                    <a:pt x="0" y="5480"/>
                    <a:pt x="1040" y="7794"/>
                    <a:pt x="2838" y="7827"/>
                  </a:cubicBezTo>
                  <a:cubicBezTo>
                    <a:pt x="1523" y="9155"/>
                    <a:pt x="1451" y="9540"/>
                    <a:pt x="1809" y="9540"/>
                  </a:cubicBezTo>
                  <a:cubicBezTo>
                    <a:pt x="2303" y="9540"/>
                    <a:pt x="3618" y="8807"/>
                    <a:pt x="3619" y="8806"/>
                  </a:cubicBezTo>
                  <a:lnTo>
                    <a:pt x="3619" y="8806"/>
                  </a:lnTo>
                  <a:cubicBezTo>
                    <a:pt x="3617" y="8807"/>
                    <a:pt x="5" y="10838"/>
                    <a:pt x="2119" y="11071"/>
                  </a:cubicBezTo>
                  <a:cubicBezTo>
                    <a:pt x="2202" y="11080"/>
                    <a:pt x="2285" y="11084"/>
                    <a:pt x="2369" y="11084"/>
                  </a:cubicBezTo>
                  <a:cubicBezTo>
                    <a:pt x="4425" y="11084"/>
                    <a:pt x="6709" y="8403"/>
                    <a:pt x="6709" y="8403"/>
                  </a:cubicBezTo>
                  <a:lnTo>
                    <a:pt x="8887" y="9315"/>
                  </a:lnTo>
                  <a:cubicBezTo>
                    <a:pt x="8887" y="9315"/>
                    <a:pt x="8433" y="1686"/>
                    <a:pt x="7851" y="1686"/>
                  </a:cubicBezTo>
                  <a:cubicBezTo>
                    <a:pt x="7844" y="1686"/>
                    <a:pt x="7837" y="1687"/>
                    <a:pt x="7829" y="1690"/>
                  </a:cubicBezTo>
                  <a:cubicBezTo>
                    <a:pt x="7270" y="1882"/>
                    <a:pt x="7562" y="5209"/>
                    <a:pt x="7590" y="5519"/>
                  </a:cubicBezTo>
                  <a:lnTo>
                    <a:pt x="7590" y="5519"/>
                  </a:lnTo>
                  <a:cubicBezTo>
                    <a:pt x="7557" y="5169"/>
                    <a:pt x="7111" y="949"/>
                    <a:pt x="5174" y="147"/>
                  </a:cubicBezTo>
                  <a:cubicBezTo>
                    <a:pt x="4935" y="47"/>
                    <a:pt x="4732" y="1"/>
                    <a:pt x="4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7"/>
            <p:cNvSpPr/>
            <p:nvPr/>
          </p:nvSpPr>
          <p:spPr>
            <a:xfrm>
              <a:off x="8082026" y="3749005"/>
              <a:ext cx="216364" cy="497162"/>
            </a:xfrm>
            <a:custGeom>
              <a:avLst/>
              <a:gdLst/>
              <a:ahLst/>
              <a:cxnLst/>
              <a:rect l="l" t="t" r="r" b="b"/>
              <a:pathLst>
                <a:path w="5282" h="12137" extrusionOk="0">
                  <a:moveTo>
                    <a:pt x="3530" y="0"/>
                  </a:moveTo>
                  <a:cubicBezTo>
                    <a:pt x="3262" y="0"/>
                    <a:pt x="2975" y="216"/>
                    <a:pt x="2699" y="604"/>
                  </a:cubicBezTo>
                  <a:cubicBezTo>
                    <a:pt x="1393" y="2451"/>
                    <a:pt x="0" y="12136"/>
                    <a:pt x="0" y="12136"/>
                  </a:cubicBezTo>
                  <a:lnTo>
                    <a:pt x="4187" y="11489"/>
                  </a:lnTo>
                  <a:cubicBezTo>
                    <a:pt x="5282" y="3052"/>
                    <a:pt x="4537" y="0"/>
                    <a:pt x="3530" y="0"/>
                  </a:cubicBezTo>
                  <a:close/>
                </a:path>
              </a:pathLst>
            </a:custGeom>
            <a:solidFill>
              <a:srgbClr val="DC8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7"/>
            <p:cNvSpPr/>
            <p:nvPr/>
          </p:nvSpPr>
          <p:spPr>
            <a:xfrm>
              <a:off x="8166244" y="3863453"/>
              <a:ext cx="88807" cy="29698"/>
            </a:xfrm>
            <a:custGeom>
              <a:avLst/>
              <a:gdLst/>
              <a:ahLst/>
              <a:cxnLst/>
              <a:rect l="l" t="t" r="r" b="b"/>
              <a:pathLst>
                <a:path w="2168" h="725" extrusionOk="0">
                  <a:moveTo>
                    <a:pt x="1073" y="1"/>
                  </a:moveTo>
                  <a:cubicBezTo>
                    <a:pt x="418" y="1"/>
                    <a:pt x="0" y="546"/>
                    <a:pt x="0" y="546"/>
                  </a:cubicBezTo>
                  <a:cubicBezTo>
                    <a:pt x="0" y="546"/>
                    <a:pt x="362" y="724"/>
                    <a:pt x="969" y="724"/>
                  </a:cubicBezTo>
                  <a:cubicBezTo>
                    <a:pt x="1302" y="724"/>
                    <a:pt x="1707" y="671"/>
                    <a:pt x="2167" y="506"/>
                  </a:cubicBezTo>
                  <a:cubicBezTo>
                    <a:pt x="1761" y="128"/>
                    <a:pt x="1389" y="1"/>
                    <a:pt x="1073"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7"/>
            <p:cNvSpPr/>
            <p:nvPr/>
          </p:nvSpPr>
          <p:spPr>
            <a:xfrm>
              <a:off x="8144903" y="3974173"/>
              <a:ext cx="100604" cy="33548"/>
            </a:xfrm>
            <a:custGeom>
              <a:avLst/>
              <a:gdLst/>
              <a:ahLst/>
              <a:cxnLst/>
              <a:rect l="l" t="t" r="r" b="b"/>
              <a:pathLst>
                <a:path w="2456" h="819" extrusionOk="0">
                  <a:moveTo>
                    <a:pt x="1213" y="0"/>
                  </a:moveTo>
                  <a:cubicBezTo>
                    <a:pt x="472" y="0"/>
                    <a:pt x="0" y="617"/>
                    <a:pt x="0" y="617"/>
                  </a:cubicBezTo>
                  <a:cubicBezTo>
                    <a:pt x="0" y="617"/>
                    <a:pt x="411" y="819"/>
                    <a:pt x="1100" y="819"/>
                  </a:cubicBezTo>
                  <a:cubicBezTo>
                    <a:pt x="1476" y="819"/>
                    <a:pt x="1935" y="759"/>
                    <a:pt x="2455" y="574"/>
                  </a:cubicBezTo>
                  <a:cubicBezTo>
                    <a:pt x="1993" y="145"/>
                    <a:pt x="1572" y="0"/>
                    <a:pt x="1213"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7"/>
            <p:cNvSpPr/>
            <p:nvPr/>
          </p:nvSpPr>
          <p:spPr>
            <a:xfrm>
              <a:off x="8122578" y="4078380"/>
              <a:ext cx="122437" cy="40799"/>
            </a:xfrm>
            <a:custGeom>
              <a:avLst/>
              <a:gdLst/>
              <a:ahLst/>
              <a:cxnLst/>
              <a:rect l="l" t="t" r="r" b="b"/>
              <a:pathLst>
                <a:path w="2989" h="996" extrusionOk="0">
                  <a:moveTo>
                    <a:pt x="1477" y="0"/>
                  </a:moveTo>
                  <a:cubicBezTo>
                    <a:pt x="576" y="0"/>
                    <a:pt x="1" y="749"/>
                    <a:pt x="1" y="749"/>
                  </a:cubicBezTo>
                  <a:cubicBezTo>
                    <a:pt x="1" y="749"/>
                    <a:pt x="501" y="996"/>
                    <a:pt x="1342" y="996"/>
                  </a:cubicBezTo>
                  <a:cubicBezTo>
                    <a:pt x="1799" y="996"/>
                    <a:pt x="2356" y="923"/>
                    <a:pt x="2988" y="698"/>
                  </a:cubicBezTo>
                  <a:cubicBezTo>
                    <a:pt x="2427" y="176"/>
                    <a:pt x="1914" y="0"/>
                    <a:pt x="1477"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7"/>
            <p:cNvSpPr/>
            <p:nvPr/>
          </p:nvSpPr>
          <p:spPr>
            <a:xfrm>
              <a:off x="7815280" y="3035326"/>
              <a:ext cx="345519" cy="1007063"/>
            </a:xfrm>
            <a:custGeom>
              <a:avLst/>
              <a:gdLst/>
              <a:ahLst/>
              <a:cxnLst/>
              <a:rect l="l" t="t" r="r" b="b"/>
              <a:pathLst>
                <a:path w="8435" h="24585" extrusionOk="0">
                  <a:moveTo>
                    <a:pt x="0" y="0"/>
                  </a:moveTo>
                  <a:lnTo>
                    <a:pt x="1370" y="10628"/>
                  </a:lnTo>
                  <a:lnTo>
                    <a:pt x="4579" y="20743"/>
                  </a:lnTo>
                  <a:cubicBezTo>
                    <a:pt x="3801" y="21066"/>
                    <a:pt x="3936" y="22645"/>
                    <a:pt x="3936" y="22645"/>
                  </a:cubicBezTo>
                  <a:cubicBezTo>
                    <a:pt x="3936" y="22645"/>
                    <a:pt x="3320" y="23126"/>
                    <a:pt x="3616" y="23876"/>
                  </a:cubicBezTo>
                  <a:cubicBezTo>
                    <a:pt x="3796" y="24333"/>
                    <a:pt x="4045" y="24422"/>
                    <a:pt x="4213" y="24422"/>
                  </a:cubicBezTo>
                  <a:cubicBezTo>
                    <a:pt x="4320" y="24422"/>
                    <a:pt x="4393" y="24386"/>
                    <a:pt x="4393" y="24386"/>
                  </a:cubicBezTo>
                  <a:cubicBezTo>
                    <a:pt x="4393" y="24386"/>
                    <a:pt x="4638" y="24577"/>
                    <a:pt x="4885" y="24577"/>
                  </a:cubicBezTo>
                  <a:cubicBezTo>
                    <a:pt x="5030" y="24577"/>
                    <a:pt x="5176" y="24511"/>
                    <a:pt x="5273" y="24302"/>
                  </a:cubicBezTo>
                  <a:cubicBezTo>
                    <a:pt x="5421" y="24451"/>
                    <a:pt x="5609" y="24585"/>
                    <a:pt x="5800" y="24585"/>
                  </a:cubicBezTo>
                  <a:cubicBezTo>
                    <a:pt x="5991" y="24585"/>
                    <a:pt x="6185" y="24451"/>
                    <a:pt x="6346" y="24062"/>
                  </a:cubicBezTo>
                  <a:cubicBezTo>
                    <a:pt x="6443" y="24098"/>
                    <a:pt x="6528" y="24115"/>
                    <a:pt x="6604" y="24115"/>
                  </a:cubicBezTo>
                  <a:cubicBezTo>
                    <a:pt x="7307" y="24115"/>
                    <a:pt x="7175" y="22696"/>
                    <a:pt x="7175" y="22696"/>
                  </a:cubicBezTo>
                  <a:cubicBezTo>
                    <a:pt x="7175" y="22696"/>
                    <a:pt x="8435" y="22242"/>
                    <a:pt x="7953" y="21572"/>
                  </a:cubicBezTo>
                  <a:cubicBezTo>
                    <a:pt x="7468" y="20905"/>
                    <a:pt x="5692" y="20707"/>
                    <a:pt x="5692" y="20707"/>
                  </a:cubicBezTo>
                  <a:lnTo>
                    <a:pt x="4007" y="10115"/>
                  </a:lnTo>
                  <a:lnTo>
                    <a:pt x="2779" y="296"/>
                  </a:lnTo>
                  <a:lnTo>
                    <a:pt x="0" y="0"/>
                  </a:ln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7"/>
            <p:cNvSpPr/>
            <p:nvPr/>
          </p:nvSpPr>
          <p:spPr>
            <a:xfrm>
              <a:off x="8044545" y="3924650"/>
              <a:ext cx="64680" cy="46861"/>
            </a:xfrm>
            <a:custGeom>
              <a:avLst/>
              <a:gdLst/>
              <a:ahLst/>
              <a:cxnLst/>
              <a:rect l="l" t="t" r="r" b="b"/>
              <a:pathLst>
                <a:path w="1579" h="1144" extrusionOk="0">
                  <a:moveTo>
                    <a:pt x="1134" y="0"/>
                  </a:moveTo>
                  <a:cubicBezTo>
                    <a:pt x="1093" y="0"/>
                    <a:pt x="1051" y="2"/>
                    <a:pt x="1010" y="7"/>
                  </a:cubicBezTo>
                  <a:cubicBezTo>
                    <a:pt x="876" y="23"/>
                    <a:pt x="738" y="54"/>
                    <a:pt x="607" y="105"/>
                  </a:cubicBezTo>
                  <a:cubicBezTo>
                    <a:pt x="478" y="156"/>
                    <a:pt x="355" y="227"/>
                    <a:pt x="241" y="318"/>
                  </a:cubicBezTo>
                  <a:cubicBezTo>
                    <a:pt x="186" y="366"/>
                    <a:pt x="138" y="421"/>
                    <a:pt x="91" y="476"/>
                  </a:cubicBezTo>
                  <a:cubicBezTo>
                    <a:pt x="44" y="539"/>
                    <a:pt x="0" y="634"/>
                    <a:pt x="20" y="733"/>
                  </a:cubicBezTo>
                  <a:cubicBezTo>
                    <a:pt x="39" y="832"/>
                    <a:pt x="106" y="894"/>
                    <a:pt x="170" y="941"/>
                  </a:cubicBezTo>
                  <a:cubicBezTo>
                    <a:pt x="233" y="989"/>
                    <a:pt x="299" y="1021"/>
                    <a:pt x="367" y="1048"/>
                  </a:cubicBezTo>
                  <a:cubicBezTo>
                    <a:pt x="501" y="1096"/>
                    <a:pt x="639" y="1127"/>
                    <a:pt x="778" y="1136"/>
                  </a:cubicBezTo>
                  <a:cubicBezTo>
                    <a:pt x="835" y="1141"/>
                    <a:pt x="894" y="1144"/>
                    <a:pt x="953" y="1144"/>
                  </a:cubicBezTo>
                  <a:cubicBezTo>
                    <a:pt x="1173" y="1144"/>
                    <a:pt x="1395" y="1104"/>
                    <a:pt x="1578" y="985"/>
                  </a:cubicBezTo>
                  <a:lnTo>
                    <a:pt x="1578" y="985"/>
                  </a:lnTo>
                  <a:cubicBezTo>
                    <a:pt x="1460" y="1025"/>
                    <a:pt x="1342" y="1041"/>
                    <a:pt x="1222" y="1041"/>
                  </a:cubicBezTo>
                  <a:cubicBezTo>
                    <a:pt x="1209" y="1041"/>
                    <a:pt x="1197" y="1041"/>
                    <a:pt x="1184" y="1041"/>
                  </a:cubicBezTo>
                  <a:cubicBezTo>
                    <a:pt x="1053" y="1041"/>
                    <a:pt x="924" y="1025"/>
                    <a:pt x="797" y="1005"/>
                  </a:cubicBezTo>
                  <a:cubicBezTo>
                    <a:pt x="667" y="977"/>
                    <a:pt x="541" y="946"/>
                    <a:pt x="426" y="894"/>
                  </a:cubicBezTo>
                  <a:cubicBezTo>
                    <a:pt x="316" y="851"/>
                    <a:pt x="201" y="772"/>
                    <a:pt x="190" y="697"/>
                  </a:cubicBezTo>
                  <a:cubicBezTo>
                    <a:pt x="181" y="666"/>
                    <a:pt x="190" y="622"/>
                    <a:pt x="225" y="579"/>
                  </a:cubicBezTo>
                  <a:cubicBezTo>
                    <a:pt x="261" y="528"/>
                    <a:pt x="304" y="484"/>
                    <a:pt x="347" y="440"/>
                  </a:cubicBezTo>
                  <a:cubicBezTo>
                    <a:pt x="438" y="358"/>
                    <a:pt x="549" y="287"/>
                    <a:pt x="663" y="227"/>
                  </a:cubicBezTo>
                  <a:cubicBezTo>
                    <a:pt x="778" y="172"/>
                    <a:pt x="900" y="121"/>
                    <a:pt x="1026" y="89"/>
                  </a:cubicBezTo>
                  <a:cubicBezTo>
                    <a:pt x="1113" y="65"/>
                    <a:pt x="1203" y="40"/>
                    <a:pt x="1294" y="40"/>
                  </a:cubicBezTo>
                  <a:cubicBezTo>
                    <a:pt x="1335" y="40"/>
                    <a:pt x="1376" y="45"/>
                    <a:pt x="1417" y="58"/>
                  </a:cubicBezTo>
                  <a:cubicBezTo>
                    <a:pt x="1361" y="14"/>
                    <a:pt x="1286" y="7"/>
                    <a:pt x="1219" y="3"/>
                  </a:cubicBezTo>
                  <a:cubicBezTo>
                    <a:pt x="1191" y="1"/>
                    <a:pt x="1163" y="0"/>
                    <a:pt x="1134" y="0"/>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7"/>
            <p:cNvSpPr/>
            <p:nvPr/>
          </p:nvSpPr>
          <p:spPr>
            <a:xfrm>
              <a:off x="7473409" y="2137318"/>
              <a:ext cx="421135" cy="679404"/>
            </a:xfrm>
            <a:custGeom>
              <a:avLst/>
              <a:gdLst/>
              <a:ahLst/>
              <a:cxnLst/>
              <a:rect l="l" t="t" r="r" b="b"/>
              <a:pathLst>
                <a:path w="10281" h="16586" extrusionOk="0">
                  <a:moveTo>
                    <a:pt x="3461" y="0"/>
                  </a:moveTo>
                  <a:lnTo>
                    <a:pt x="3559" y="3363"/>
                  </a:lnTo>
                  <a:lnTo>
                    <a:pt x="3757" y="13477"/>
                  </a:lnTo>
                  <a:lnTo>
                    <a:pt x="0" y="14729"/>
                  </a:lnTo>
                  <a:cubicBezTo>
                    <a:pt x="1942" y="16128"/>
                    <a:pt x="3490" y="16585"/>
                    <a:pt x="4685" y="16585"/>
                  </a:cubicBezTo>
                  <a:cubicBezTo>
                    <a:pt x="6890" y="16585"/>
                    <a:pt x="7890" y="15026"/>
                    <a:pt x="7940" y="14953"/>
                  </a:cubicBezTo>
                  <a:lnTo>
                    <a:pt x="7940" y="14953"/>
                  </a:lnTo>
                  <a:lnTo>
                    <a:pt x="7940" y="14953"/>
                  </a:lnTo>
                  <a:cubicBezTo>
                    <a:pt x="7941" y="14951"/>
                    <a:pt x="7942" y="14950"/>
                    <a:pt x="7941" y="14950"/>
                  </a:cubicBezTo>
                  <a:lnTo>
                    <a:pt x="7941" y="14950"/>
                  </a:lnTo>
                  <a:cubicBezTo>
                    <a:pt x="7941" y="14950"/>
                    <a:pt x="7941" y="14951"/>
                    <a:pt x="7940" y="14953"/>
                  </a:cubicBezTo>
                  <a:lnTo>
                    <a:pt x="7940" y="14953"/>
                  </a:lnTo>
                  <a:lnTo>
                    <a:pt x="5505" y="13655"/>
                  </a:lnTo>
                  <a:lnTo>
                    <a:pt x="4811" y="8801"/>
                  </a:lnTo>
                  <a:lnTo>
                    <a:pt x="8501" y="9922"/>
                  </a:lnTo>
                  <a:cubicBezTo>
                    <a:pt x="10280" y="7384"/>
                    <a:pt x="9559" y="332"/>
                    <a:pt x="9559" y="332"/>
                  </a:cubicBezTo>
                  <a:cubicBezTo>
                    <a:pt x="8304" y="35"/>
                    <a:pt x="3461" y="0"/>
                    <a:pt x="3461" y="0"/>
                  </a:cubicBez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7"/>
            <p:cNvSpPr/>
            <p:nvPr/>
          </p:nvSpPr>
          <p:spPr>
            <a:xfrm>
              <a:off x="7621774" y="2339424"/>
              <a:ext cx="241433" cy="204321"/>
            </a:xfrm>
            <a:custGeom>
              <a:avLst/>
              <a:gdLst/>
              <a:ahLst/>
              <a:cxnLst/>
              <a:rect l="l" t="t" r="r" b="b"/>
              <a:pathLst>
                <a:path w="5894" h="4988" extrusionOk="0">
                  <a:moveTo>
                    <a:pt x="3300" y="0"/>
                  </a:moveTo>
                  <a:cubicBezTo>
                    <a:pt x="1683" y="0"/>
                    <a:pt x="502" y="1076"/>
                    <a:pt x="1" y="1633"/>
                  </a:cubicBezTo>
                  <a:lnTo>
                    <a:pt x="36" y="3504"/>
                  </a:lnTo>
                  <a:lnTo>
                    <a:pt x="1189" y="3867"/>
                  </a:lnTo>
                  <a:lnTo>
                    <a:pt x="4879" y="4988"/>
                  </a:lnTo>
                  <a:cubicBezTo>
                    <a:pt x="5416" y="4226"/>
                    <a:pt x="5724" y="3057"/>
                    <a:pt x="5893" y="1795"/>
                  </a:cubicBezTo>
                  <a:cubicBezTo>
                    <a:pt x="5487" y="978"/>
                    <a:pt x="4764" y="86"/>
                    <a:pt x="3533" y="8"/>
                  </a:cubicBezTo>
                  <a:cubicBezTo>
                    <a:pt x="3454" y="3"/>
                    <a:pt x="3376" y="0"/>
                    <a:pt x="33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7"/>
            <p:cNvSpPr/>
            <p:nvPr/>
          </p:nvSpPr>
          <p:spPr>
            <a:xfrm>
              <a:off x="7585400" y="2066700"/>
              <a:ext cx="369932" cy="285017"/>
            </a:xfrm>
            <a:custGeom>
              <a:avLst/>
              <a:gdLst/>
              <a:ahLst/>
              <a:cxnLst/>
              <a:rect l="l" t="t" r="r" b="b"/>
              <a:pathLst>
                <a:path w="9031" h="6958" extrusionOk="0">
                  <a:moveTo>
                    <a:pt x="3489" y="0"/>
                  </a:moveTo>
                  <a:cubicBezTo>
                    <a:pt x="2900" y="0"/>
                    <a:pt x="0" y="1890"/>
                    <a:pt x="0" y="1890"/>
                  </a:cubicBezTo>
                  <a:lnTo>
                    <a:pt x="498" y="6957"/>
                  </a:lnTo>
                  <a:lnTo>
                    <a:pt x="1220" y="6176"/>
                  </a:lnTo>
                  <a:lnTo>
                    <a:pt x="1023" y="1925"/>
                  </a:lnTo>
                  <a:lnTo>
                    <a:pt x="1023" y="1925"/>
                  </a:lnTo>
                  <a:cubicBezTo>
                    <a:pt x="1024" y="1925"/>
                    <a:pt x="5301" y="1989"/>
                    <a:pt x="6971" y="2186"/>
                  </a:cubicBezTo>
                  <a:cubicBezTo>
                    <a:pt x="7658" y="2267"/>
                    <a:pt x="8236" y="2327"/>
                    <a:pt x="8564" y="2327"/>
                  </a:cubicBezTo>
                  <a:cubicBezTo>
                    <a:pt x="9030" y="2327"/>
                    <a:pt x="8992" y="2206"/>
                    <a:pt x="8044" y="1859"/>
                  </a:cubicBezTo>
                  <a:cubicBezTo>
                    <a:pt x="6581" y="1323"/>
                    <a:pt x="6118" y="1298"/>
                    <a:pt x="6043" y="1298"/>
                  </a:cubicBezTo>
                  <a:cubicBezTo>
                    <a:pt x="6035" y="1298"/>
                    <a:pt x="6031" y="1298"/>
                    <a:pt x="6031" y="1298"/>
                  </a:cubicBezTo>
                  <a:cubicBezTo>
                    <a:pt x="6031" y="1298"/>
                    <a:pt x="7649" y="1101"/>
                    <a:pt x="5376" y="706"/>
                  </a:cubicBezTo>
                  <a:cubicBezTo>
                    <a:pt x="4990" y="651"/>
                    <a:pt x="4620" y="632"/>
                    <a:pt x="4297" y="632"/>
                  </a:cubicBezTo>
                  <a:cubicBezTo>
                    <a:pt x="3652" y="632"/>
                    <a:pt x="3197" y="706"/>
                    <a:pt x="3197" y="706"/>
                  </a:cubicBezTo>
                  <a:cubicBezTo>
                    <a:pt x="3197" y="706"/>
                    <a:pt x="3592" y="608"/>
                    <a:pt x="3592" y="78"/>
                  </a:cubicBezTo>
                  <a:cubicBezTo>
                    <a:pt x="3592" y="25"/>
                    <a:pt x="3555" y="0"/>
                    <a:pt x="34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7"/>
            <p:cNvSpPr/>
            <p:nvPr/>
          </p:nvSpPr>
          <p:spPr>
            <a:xfrm>
              <a:off x="7537105" y="2278719"/>
              <a:ext cx="111213" cy="102324"/>
            </a:xfrm>
            <a:custGeom>
              <a:avLst/>
              <a:gdLst/>
              <a:ahLst/>
              <a:cxnLst/>
              <a:rect l="l" t="t" r="r" b="b"/>
              <a:pathLst>
                <a:path w="2715" h="2498" extrusionOk="0">
                  <a:moveTo>
                    <a:pt x="1550" y="1"/>
                  </a:moveTo>
                  <a:cubicBezTo>
                    <a:pt x="1327" y="1"/>
                    <a:pt x="1076" y="95"/>
                    <a:pt x="809" y="353"/>
                  </a:cubicBezTo>
                  <a:cubicBezTo>
                    <a:pt x="0" y="1135"/>
                    <a:pt x="1394" y="2497"/>
                    <a:pt x="2276" y="2497"/>
                  </a:cubicBezTo>
                  <a:cubicBezTo>
                    <a:pt x="2449" y="2497"/>
                    <a:pt x="2602" y="2445"/>
                    <a:pt x="2715" y="2326"/>
                  </a:cubicBezTo>
                  <a:lnTo>
                    <a:pt x="2529" y="736"/>
                  </a:lnTo>
                  <a:cubicBezTo>
                    <a:pt x="2529" y="658"/>
                    <a:pt x="2136" y="1"/>
                    <a:pt x="1550" y="1"/>
                  </a:cubicBez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7"/>
            <p:cNvSpPr/>
            <p:nvPr/>
          </p:nvSpPr>
          <p:spPr>
            <a:xfrm>
              <a:off x="7102701" y="3488447"/>
              <a:ext cx="768702" cy="1254640"/>
            </a:xfrm>
            <a:custGeom>
              <a:avLst/>
              <a:gdLst/>
              <a:ahLst/>
              <a:cxnLst/>
              <a:rect l="l" t="t" r="r" b="b"/>
              <a:pathLst>
                <a:path w="18766" h="30629" extrusionOk="0">
                  <a:moveTo>
                    <a:pt x="18766" y="0"/>
                  </a:moveTo>
                  <a:lnTo>
                    <a:pt x="8864" y="474"/>
                  </a:lnTo>
                  <a:lnTo>
                    <a:pt x="1" y="29989"/>
                  </a:lnTo>
                  <a:lnTo>
                    <a:pt x="1034" y="30628"/>
                  </a:lnTo>
                  <a:lnTo>
                    <a:pt x="12405" y="3244"/>
                  </a:lnTo>
                  <a:lnTo>
                    <a:pt x="15119" y="2849"/>
                  </a:lnTo>
                  <a:lnTo>
                    <a:pt x="15119" y="2849"/>
                  </a:lnTo>
                  <a:lnTo>
                    <a:pt x="9405" y="29938"/>
                  </a:lnTo>
                  <a:lnTo>
                    <a:pt x="9405" y="29938"/>
                  </a:lnTo>
                  <a:lnTo>
                    <a:pt x="11032" y="29003"/>
                  </a:lnTo>
                  <a:lnTo>
                    <a:pt x="187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7"/>
            <p:cNvSpPr/>
            <p:nvPr/>
          </p:nvSpPr>
          <p:spPr>
            <a:xfrm>
              <a:off x="7274046" y="2735936"/>
              <a:ext cx="673546" cy="818595"/>
            </a:xfrm>
            <a:custGeom>
              <a:avLst/>
              <a:gdLst/>
              <a:ahLst/>
              <a:cxnLst/>
              <a:rect l="l" t="t" r="r" b="b"/>
              <a:pathLst>
                <a:path w="16443" h="19984" extrusionOk="0">
                  <a:moveTo>
                    <a:pt x="5218" y="0"/>
                  </a:moveTo>
                  <a:cubicBezTo>
                    <a:pt x="4397" y="225"/>
                    <a:pt x="2720" y="841"/>
                    <a:pt x="2720" y="841"/>
                  </a:cubicBezTo>
                  <a:lnTo>
                    <a:pt x="1" y="8485"/>
                  </a:lnTo>
                  <a:cubicBezTo>
                    <a:pt x="1" y="8485"/>
                    <a:pt x="893" y="8236"/>
                    <a:pt x="1880" y="8236"/>
                  </a:cubicBezTo>
                  <a:cubicBezTo>
                    <a:pt x="2374" y="8236"/>
                    <a:pt x="2891" y="8298"/>
                    <a:pt x="3332" y="8485"/>
                  </a:cubicBezTo>
                  <a:cubicBezTo>
                    <a:pt x="3332" y="8485"/>
                    <a:pt x="2949" y="18075"/>
                    <a:pt x="2977" y="18845"/>
                  </a:cubicBezTo>
                  <a:cubicBezTo>
                    <a:pt x="4402" y="19643"/>
                    <a:pt x="6463" y="19984"/>
                    <a:pt x="8512" y="19984"/>
                  </a:cubicBezTo>
                  <a:cubicBezTo>
                    <a:pt x="11172" y="19984"/>
                    <a:pt x="13811" y="19410"/>
                    <a:pt x="15018" y="18521"/>
                  </a:cubicBezTo>
                  <a:cubicBezTo>
                    <a:pt x="14433" y="13107"/>
                    <a:pt x="13621" y="8280"/>
                    <a:pt x="13621" y="8280"/>
                  </a:cubicBezTo>
                  <a:cubicBezTo>
                    <a:pt x="13621" y="8280"/>
                    <a:pt x="15858" y="8051"/>
                    <a:pt x="16442" y="7215"/>
                  </a:cubicBezTo>
                  <a:lnTo>
                    <a:pt x="15069" y="1472"/>
                  </a:lnTo>
                  <a:lnTo>
                    <a:pt x="12314" y="40"/>
                  </a:lnTo>
                  <a:cubicBezTo>
                    <a:pt x="12314" y="40"/>
                    <a:pt x="11676" y="1637"/>
                    <a:pt x="9592" y="1637"/>
                  </a:cubicBezTo>
                  <a:cubicBezTo>
                    <a:pt x="8539" y="1637"/>
                    <a:pt x="7116" y="1229"/>
                    <a:pt x="52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7"/>
            <p:cNvSpPr/>
            <p:nvPr/>
          </p:nvSpPr>
          <p:spPr>
            <a:xfrm>
              <a:off x="7828551" y="2880122"/>
              <a:ext cx="24782" cy="166513"/>
            </a:xfrm>
            <a:custGeom>
              <a:avLst/>
              <a:gdLst/>
              <a:ahLst/>
              <a:cxnLst/>
              <a:rect l="l" t="t" r="r" b="b"/>
              <a:pathLst>
                <a:path w="605" h="4065" extrusionOk="0">
                  <a:moveTo>
                    <a:pt x="0" y="1"/>
                  </a:moveTo>
                  <a:cubicBezTo>
                    <a:pt x="32" y="687"/>
                    <a:pt x="115" y="1365"/>
                    <a:pt x="213" y="2045"/>
                  </a:cubicBezTo>
                  <a:cubicBezTo>
                    <a:pt x="316" y="2724"/>
                    <a:pt x="434" y="3398"/>
                    <a:pt x="605" y="4065"/>
                  </a:cubicBezTo>
                  <a:cubicBezTo>
                    <a:pt x="572" y="3378"/>
                    <a:pt x="490" y="2696"/>
                    <a:pt x="392" y="2021"/>
                  </a:cubicBezTo>
                  <a:cubicBezTo>
                    <a:pt x="288" y="1342"/>
                    <a:pt x="174" y="667"/>
                    <a:pt x="0" y="1"/>
                  </a:cubicBezTo>
                  <a:close/>
                </a:path>
              </a:pathLst>
            </a:custGeom>
            <a:solidFill>
              <a:srgbClr val="D3D1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7"/>
            <p:cNvSpPr/>
            <p:nvPr/>
          </p:nvSpPr>
          <p:spPr>
            <a:xfrm>
              <a:off x="6802653" y="4652994"/>
              <a:ext cx="393854" cy="338227"/>
            </a:xfrm>
            <a:custGeom>
              <a:avLst/>
              <a:gdLst/>
              <a:ahLst/>
              <a:cxnLst/>
              <a:rect l="l" t="t" r="r" b="b"/>
              <a:pathLst>
                <a:path w="9615" h="8257" extrusionOk="0">
                  <a:moveTo>
                    <a:pt x="6461" y="1"/>
                  </a:moveTo>
                  <a:lnTo>
                    <a:pt x="6461" y="1"/>
                  </a:lnTo>
                  <a:cubicBezTo>
                    <a:pt x="6694" y="1477"/>
                    <a:pt x="6991" y="2743"/>
                    <a:pt x="6991" y="2743"/>
                  </a:cubicBezTo>
                  <a:cubicBezTo>
                    <a:pt x="6991" y="2743"/>
                    <a:pt x="6689" y="2463"/>
                    <a:pt x="6561" y="2463"/>
                  </a:cubicBezTo>
                  <a:cubicBezTo>
                    <a:pt x="6478" y="2463"/>
                    <a:pt x="6468" y="2583"/>
                    <a:pt x="6667" y="2980"/>
                  </a:cubicBezTo>
                  <a:cubicBezTo>
                    <a:pt x="5810" y="3805"/>
                    <a:pt x="443" y="7491"/>
                    <a:pt x="1" y="8256"/>
                  </a:cubicBezTo>
                  <a:cubicBezTo>
                    <a:pt x="2124" y="8170"/>
                    <a:pt x="8643" y="5261"/>
                    <a:pt x="8643" y="5261"/>
                  </a:cubicBezTo>
                  <a:lnTo>
                    <a:pt x="8257" y="3864"/>
                  </a:lnTo>
                  <a:lnTo>
                    <a:pt x="9614" y="1828"/>
                  </a:lnTo>
                  <a:cubicBezTo>
                    <a:pt x="9614" y="1828"/>
                    <a:pt x="7583" y="533"/>
                    <a:pt x="64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7"/>
            <p:cNvSpPr/>
            <p:nvPr/>
          </p:nvSpPr>
          <p:spPr>
            <a:xfrm>
              <a:off x="7452518" y="4648939"/>
              <a:ext cx="380624" cy="265601"/>
            </a:xfrm>
            <a:custGeom>
              <a:avLst/>
              <a:gdLst/>
              <a:ahLst/>
              <a:cxnLst/>
              <a:rect l="l" t="t" r="r" b="b"/>
              <a:pathLst>
                <a:path w="9292" h="6484" extrusionOk="0">
                  <a:moveTo>
                    <a:pt x="4161" y="1"/>
                  </a:moveTo>
                  <a:cubicBezTo>
                    <a:pt x="2733" y="1"/>
                    <a:pt x="328" y="838"/>
                    <a:pt x="328" y="838"/>
                  </a:cubicBezTo>
                  <a:cubicBezTo>
                    <a:pt x="328" y="838"/>
                    <a:pt x="680" y="3344"/>
                    <a:pt x="842" y="3434"/>
                  </a:cubicBezTo>
                  <a:lnTo>
                    <a:pt x="0" y="5115"/>
                  </a:lnTo>
                  <a:cubicBezTo>
                    <a:pt x="4126" y="6294"/>
                    <a:pt x="6931" y="6484"/>
                    <a:pt x="8308" y="6484"/>
                  </a:cubicBezTo>
                  <a:cubicBezTo>
                    <a:pt x="8960" y="6484"/>
                    <a:pt x="9291" y="6441"/>
                    <a:pt x="9291" y="6441"/>
                  </a:cubicBezTo>
                  <a:cubicBezTo>
                    <a:pt x="9291" y="6441"/>
                    <a:pt x="5044" y="4228"/>
                    <a:pt x="2215" y="3107"/>
                  </a:cubicBezTo>
                  <a:cubicBezTo>
                    <a:pt x="2867" y="2577"/>
                    <a:pt x="2685" y="2471"/>
                    <a:pt x="2433" y="2471"/>
                  </a:cubicBezTo>
                  <a:cubicBezTo>
                    <a:pt x="2265" y="2471"/>
                    <a:pt x="2065" y="2519"/>
                    <a:pt x="2065" y="2519"/>
                  </a:cubicBezTo>
                  <a:cubicBezTo>
                    <a:pt x="2065" y="2519"/>
                    <a:pt x="2510" y="2195"/>
                    <a:pt x="4840" y="100"/>
                  </a:cubicBezTo>
                  <a:cubicBezTo>
                    <a:pt x="4663" y="30"/>
                    <a:pt x="4429" y="1"/>
                    <a:pt x="41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7"/>
            <p:cNvSpPr/>
            <p:nvPr/>
          </p:nvSpPr>
          <p:spPr>
            <a:xfrm>
              <a:off x="7646720" y="2837603"/>
              <a:ext cx="119774" cy="173968"/>
            </a:xfrm>
            <a:custGeom>
              <a:avLst/>
              <a:gdLst/>
              <a:ahLst/>
              <a:cxnLst/>
              <a:rect l="l" t="t" r="r" b="b"/>
              <a:pathLst>
                <a:path w="2924" h="4247" extrusionOk="0">
                  <a:moveTo>
                    <a:pt x="248" y="1"/>
                  </a:moveTo>
                  <a:lnTo>
                    <a:pt x="0" y="269"/>
                  </a:lnTo>
                  <a:lnTo>
                    <a:pt x="1160" y="1425"/>
                  </a:lnTo>
                  <a:lnTo>
                    <a:pt x="2332" y="4247"/>
                  </a:lnTo>
                  <a:lnTo>
                    <a:pt x="2789" y="4247"/>
                  </a:lnTo>
                  <a:lnTo>
                    <a:pt x="2924" y="4101"/>
                  </a:lnTo>
                  <a:lnTo>
                    <a:pt x="1499" y="1201"/>
                  </a:lnTo>
                  <a:lnTo>
                    <a:pt x="248" y="1"/>
                  </a:lnTo>
                  <a:close/>
                </a:path>
              </a:pathLst>
            </a:custGeom>
            <a:solidFill>
              <a:srgbClr val="D3D1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7"/>
            <p:cNvSpPr/>
            <p:nvPr/>
          </p:nvSpPr>
          <p:spPr>
            <a:xfrm>
              <a:off x="7667365" y="2857306"/>
              <a:ext cx="85857" cy="134562"/>
            </a:xfrm>
            <a:custGeom>
              <a:avLst/>
              <a:gdLst/>
              <a:ahLst/>
              <a:cxnLst/>
              <a:rect l="l" t="t" r="r" b="b"/>
              <a:pathLst>
                <a:path w="2096" h="3285" extrusionOk="0">
                  <a:moveTo>
                    <a:pt x="1" y="1"/>
                  </a:moveTo>
                  <a:lnTo>
                    <a:pt x="817" y="798"/>
                  </a:lnTo>
                  <a:lnTo>
                    <a:pt x="817" y="798"/>
                  </a:lnTo>
                  <a:lnTo>
                    <a:pt x="1943" y="3284"/>
                  </a:lnTo>
                  <a:lnTo>
                    <a:pt x="2096" y="3210"/>
                  </a:lnTo>
                  <a:lnTo>
                    <a:pt x="857" y="767"/>
                  </a:lnTo>
                  <a:lnTo>
                    <a:pt x="857" y="762"/>
                  </a:lnTo>
                  <a:lnTo>
                    <a:pt x="853" y="758"/>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7"/>
            <p:cNvSpPr/>
            <p:nvPr/>
          </p:nvSpPr>
          <p:spPr>
            <a:xfrm>
              <a:off x="7693048" y="2982936"/>
              <a:ext cx="240941" cy="264986"/>
            </a:xfrm>
            <a:custGeom>
              <a:avLst/>
              <a:gdLst/>
              <a:ahLst/>
              <a:cxnLst/>
              <a:rect l="l" t="t" r="r" b="b"/>
              <a:pathLst>
                <a:path w="5882" h="6469" extrusionOk="0">
                  <a:moveTo>
                    <a:pt x="3016" y="0"/>
                  </a:moveTo>
                  <a:cubicBezTo>
                    <a:pt x="1361" y="0"/>
                    <a:pt x="329" y="533"/>
                    <a:pt x="329" y="533"/>
                  </a:cubicBezTo>
                  <a:lnTo>
                    <a:pt x="1193" y="1646"/>
                  </a:lnTo>
                  <a:cubicBezTo>
                    <a:pt x="1193" y="1646"/>
                    <a:pt x="778" y="1749"/>
                    <a:pt x="388" y="3643"/>
                  </a:cubicBezTo>
                  <a:cubicBezTo>
                    <a:pt x="1" y="5538"/>
                    <a:pt x="1647" y="6469"/>
                    <a:pt x="2984" y="6469"/>
                  </a:cubicBezTo>
                  <a:cubicBezTo>
                    <a:pt x="4327" y="6469"/>
                    <a:pt x="5882" y="5881"/>
                    <a:pt x="5873" y="4053"/>
                  </a:cubicBezTo>
                  <a:cubicBezTo>
                    <a:pt x="5866" y="2230"/>
                    <a:pt x="4702" y="1646"/>
                    <a:pt x="4702" y="1646"/>
                  </a:cubicBezTo>
                  <a:lnTo>
                    <a:pt x="5396" y="360"/>
                  </a:lnTo>
                  <a:cubicBezTo>
                    <a:pt x="4513" y="94"/>
                    <a:pt x="3710" y="0"/>
                    <a:pt x="30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7"/>
            <p:cNvSpPr/>
            <p:nvPr/>
          </p:nvSpPr>
          <p:spPr>
            <a:xfrm>
              <a:off x="7721558" y="3041552"/>
              <a:ext cx="197562" cy="45059"/>
            </a:xfrm>
            <a:custGeom>
              <a:avLst/>
              <a:gdLst/>
              <a:ahLst/>
              <a:cxnLst/>
              <a:rect l="l" t="t" r="r" b="b"/>
              <a:pathLst>
                <a:path w="4823" h="1100" extrusionOk="0">
                  <a:moveTo>
                    <a:pt x="2049" y="1"/>
                  </a:moveTo>
                  <a:cubicBezTo>
                    <a:pt x="1529" y="1"/>
                    <a:pt x="979" y="54"/>
                    <a:pt x="497" y="215"/>
                  </a:cubicBezTo>
                  <a:cubicBezTo>
                    <a:pt x="465" y="235"/>
                    <a:pt x="438" y="258"/>
                    <a:pt x="406" y="278"/>
                  </a:cubicBezTo>
                  <a:cubicBezTo>
                    <a:pt x="315" y="369"/>
                    <a:pt x="166" y="578"/>
                    <a:pt x="0" y="1056"/>
                  </a:cubicBezTo>
                  <a:cubicBezTo>
                    <a:pt x="457" y="942"/>
                    <a:pt x="1310" y="776"/>
                    <a:pt x="2365" y="776"/>
                  </a:cubicBezTo>
                  <a:cubicBezTo>
                    <a:pt x="3107" y="776"/>
                    <a:pt x="3949" y="858"/>
                    <a:pt x="4822" y="1099"/>
                  </a:cubicBezTo>
                  <a:cubicBezTo>
                    <a:pt x="4581" y="650"/>
                    <a:pt x="4277" y="393"/>
                    <a:pt x="4116" y="282"/>
                  </a:cubicBezTo>
                  <a:lnTo>
                    <a:pt x="4006" y="215"/>
                  </a:lnTo>
                  <a:cubicBezTo>
                    <a:pt x="4006" y="215"/>
                    <a:pt x="3088" y="1"/>
                    <a:pt x="2049" y="1"/>
                  </a:cubicBezTo>
                  <a:close/>
                </a:path>
              </a:pathLst>
            </a:custGeom>
            <a:solidFill>
              <a:srgbClr val="D3D1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7"/>
            <p:cNvSpPr/>
            <p:nvPr/>
          </p:nvSpPr>
          <p:spPr>
            <a:xfrm>
              <a:off x="7243816" y="3011527"/>
              <a:ext cx="606859" cy="295585"/>
            </a:xfrm>
            <a:custGeom>
              <a:avLst/>
              <a:gdLst/>
              <a:ahLst/>
              <a:cxnLst/>
              <a:rect l="l" t="t" r="r" b="b"/>
              <a:pathLst>
                <a:path w="14815" h="7216" extrusionOk="0">
                  <a:moveTo>
                    <a:pt x="13964" y="0"/>
                  </a:moveTo>
                  <a:cubicBezTo>
                    <a:pt x="13960" y="0"/>
                    <a:pt x="13956" y="0"/>
                    <a:pt x="13951" y="1"/>
                  </a:cubicBezTo>
                  <a:cubicBezTo>
                    <a:pt x="13454" y="40"/>
                    <a:pt x="11020" y="348"/>
                    <a:pt x="10688" y="581"/>
                  </a:cubicBezTo>
                  <a:cubicBezTo>
                    <a:pt x="10352" y="818"/>
                    <a:pt x="10688" y="2973"/>
                    <a:pt x="10688" y="2973"/>
                  </a:cubicBezTo>
                  <a:lnTo>
                    <a:pt x="3430" y="3833"/>
                  </a:lnTo>
                  <a:lnTo>
                    <a:pt x="4070" y="1757"/>
                  </a:lnTo>
                  <a:cubicBezTo>
                    <a:pt x="3683" y="1579"/>
                    <a:pt x="3162" y="1524"/>
                    <a:pt x="2667" y="1524"/>
                  </a:cubicBezTo>
                  <a:cubicBezTo>
                    <a:pt x="1867" y="1524"/>
                    <a:pt x="1134" y="1667"/>
                    <a:pt x="1134" y="1667"/>
                  </a:cubicBezTo>
                  <a:lnTo>
                    <a:pt x="1" y="7215"/>
                  </a:lnTo>
                  <a:cubicBezTo>
                    <a:pt x="3012" y="7215"/>
                    <a:pt x="10882" y="3833"/>
                    <a:pt x="10882" y="3833"/>
                  </a:cubicBezTo>
                  <a:lnTo>
                    <a:pt x="11355" y="4062"/>
                  </a:lnTo>
                  <a:cubicBezTo>
                    <a:pt x="11355" y="4062"/>
                    <a:pt x="11383" y="3754"/>
                    <a:pt x="11355" y="2945"/>
                  </a:cubicBezTo>
                  <a:cubicBezTo>
                    <a:pt x="14815" y="2585"/>
                    <a:pt x="14460" y="0"/>
                    <a:pt x="13964" y="0"/>
                  </a:cubicBez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7"/>
            <p:cNvSpPr/>
            <p:nvPr/>
          </p:nvSpPr>
          <p:spPr>
            <a:xfrm>
              <a:off x="7410491" y="2895974"/>
              <a:ext cx="40471" cy="187526"/>
            </a:xfrm>
            <a:custGeom>
              <a:avLst/>
              <a:gdLst/>
              <a:ahLst/>
              <a:cxnLst/>
              <a:rect l="l" t="t" r="r" b="b"/>
              <a:pathLst>
                <a:path w="988" h="4578" extrusionOk="0">
                  <a:moveTo>
                    <a:pt x="988" y="0"/>
                  </a:moveTo>
                  <a:lnTo>
                    <a:pt x="988" y="0"/>
                  </a:lnTo>
                  <a:cubicBezTo>
                    <a:pt x="928" y="186"/>
                    <a:pt x="877" y="375"/>
                    <a:pt x="822" y="565"/>
                  </a:cubicBezTo>
                  <a:lnTo>
                    <a:pt x="671" y="1129"/>
                  </a:lnTo>
                  <a:cubicBezTo>
                    <a:pt x="577" y="1508"/>
                    <a:pt x="490" y="1891"/>
                    <a:pt x="407" y="2269"/>
                  </a:cubicBezTo>
                  <a:cubicBezTo>
                    <a:pt x="325" y="2652"/>
                    <a:pt x="245" y="3035"/>
                    <a:pt x="179" y="3417"/>
                  </a:cubicBezTo>
                  <a:cubicBezTo>
                    <a:pt x="112" y="3805"/>
                    <a:pt x="44" y="4187"/>
                    <a:pt x="1" y="4578"/>
                  </a:cubicBezTo>
                  <a:cubicBezTo>
                    <a:pt x="119" y="4204"/>
                    <a:pt x="218" y="3825"/>
                    <a:pt x="316" y="3450"/>
                  </a:cubicBezTo>
                  <a:cubicBezTo>
                    <a:pt x="416" y="3071"/>
                    <a:pt x="498" y="2688"/>
                    <a:pt x="585" y="2309"/>
                  </a:cubicBezTo>
                  <a:cubicBezTo>
                    <a:pt x="664" y="1926"/>
                    <a:pt x="742" y="1543"/>
                    <a:pt x="810" y="1160"/>
                  </a:cubicBezTo>
                  <a:lnTo>
                    <a:pt x="908" y="584"/>
                  </a:lnTo>
                  <a:cubicBezTo>
                    <a:pt x="937" y="386"/>
                    <a:pt x="968" y="197"/>
                    <a:pt x="988" y="0"/>
                  </a:cubicBezTo>
                  <a:close/>
                </a:path>
              </a:pathLst>
            </a:custGeom>
            <a:solidFill>
              <a:srgbClr val="D3D1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7"/>
            <p:cNvSpPr/>
            <p:nvPr/>
          </p:nvSpPr>
          <p:spPr>
            <a:xfrm>
              <a:off x="7754000" y="2240419"/>
              <a:ext cx="51613" cy="169339"/>
            </a:xfrm>
            <a:custGeom>
              <a:avLst/>
              <a:gdLst/>
              <a:ahLst/>
              <a:cxnLst/>
              <a:rect l="l" t="t" r="r" b="b"/>
              <a:pathLst>
                <a:path w="1260" h="4134" extrusionOk="0">
                  <a:moveTo>
                    <a:pt x="857" y="1"/>
                  </a:moveTo>
                  <a:lnTo>
                    <a:pt x="1" y="2188"/>
                  </a:lnTo>
                  <a:lnTo>
                    <a:pt x="1260" y="4133"/>
                  </a:lnTo>
                  <a:lnTo>
                    <a:pt x="857" y="1"/>
                  </a:ln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7"/>
            <p:cNvSpPr/>
            <p:nvPr/>
          </p:nvSpPr>
          <p:spPr>
            <a:xfrm>
              <a:off x="7754000" y="2240419"/>
              <a:ext cx="56160" cy="183225"/>
            </a:xfrm>
            <a:custGeom>
              <a:avLst/>
              <a:gdLst/>
              <a:ahLst/>
              <a:cxnLst/>
              <a:rect l="l" t="t" r="r" b="b"/>
              <a:pathLst>
                <a:path w="1371" h="4473" extrusionOk="0">
                  <a:moveTo>
                    <a:pt x="857" y="1"/>
                  </a:moveTo>
                  <a:cubicBezTo>
                    <a:pt x="866" y="348"/>
                    <a:pt x="881" y="691"/>
                    <a:pt x="904" y="1039"/>
                  </a:cubicBezTo>
                  <a:cubicBezTo>
                    <a:pt x="928" y="1383"/>
                    <a:pt x="948" y="1729"/>
                    <a:pt x="975" y="2073"/>
                  </a:cubicBezTo>
                  <a:cubicBezTo>
                    <a:pt x="1022" y="2649"/>
                    <a:pt x="1077" y="3225"/>
                    <a:pt x="1137" y="3799"/>
                  </a:cubicBezTo>
                  <a:lnTo>
                    <a:pt x="1137" y="3799"/>
                  </a:lnTo>
                  <a:cubicBezTo>
                    <a:pt x="985" y="3574"/>
                    <a:pt x="831" y="3352"/>
                    <a:pt x="676" y="3130"/>
                  </a:cubicBezTo>
                  <a:cubicBezTo>
                    <a:pt x="459" y="2811"/>
                    <a:pt x="234" y="2499"/>
                    <a:pt x="1" y="2188"/>
                  </a:cubicBezTo>
                  <a:lnTo>
                    <a:pt x="1" y="2188"/>
                  </a:lnTo>
                  <a:cubicBezTo>
                    <a:pt x="190" y="2523"/>
                    <a:pt x="383" y="2862"/>
                    <a:pt x="585" y="3190"/>
                  </a:cubicBezTo>
                  <a:cubicBezTo>
                    <a:pt x="782" y="3521"/>
                    <a:pt x="984" y="3853"/>
                    <a:pt x="1189" y="4181"/>
                  </a:cubicBezTo>
                  <a:lnTo>
                    <a:pt x="1370" y="4472"/>
                  </a:lnTo>
                  <a:lnTo>
                    <a:pt x="1343" y="4125"/>
                  </a:lnTo>
                  <a:cubicBezTo>
                    <a:pt x="1283" y="3434"/>
                    <a:pt x="1217" y="2748"/>
                    <a:pt x="1137" y="2057"/>
                  </a:cubicBezTo>
                  <a:cubicBezTo>
                    <a:pt x="1099" y="1714"/>
                    <a:pt x="1051" y="1370"/>
                    <a:pt x="1008" y="1028"/>
                  </a:cubicBezTo>
                  <a:cubicBezTo>
                    <a:pt x="964" y="684"/>
                    <a:pt x="913" y="341"/>
                    <a:pt x="857" y="1"/>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7"/>
            <p:cNvSpPr/>
            <p:nvPr/>
          </p:nvSpPr>
          <p:spPr>
            <a:xfrm>
              <a:off x="7690673" y="2392265"/>
              <a:ext cx="51736" cy="31295"/>
            </a:xfrm>
            <a:custGeom>
              <a:avLst/>
              <a:gdLst/>
              <a:ahLst/>
              <a:cxnLst/>
              <a:rect l="l" t="t" r="r" b="b"/>
              <a:pathLst>
                <a:path w="1263" h="764" extrusionOk="0">
                  <a:moveTo>
                    <a:pt x="59" y="0"/>
                  </a:moveTo>
                  <a:cubicBezTo>
                    <a:pt x="16" y="150"/>
                    <a:pt x="0" y="308"/>
                    <a:pt x="47" y="474"/>
                  </a:cubicBezTo>
                  <a:cubicBezTo>
                    <a:pt x="71" y="556"/>
                    <a:pt x="122" y="643"/>
                    <a:pt x="201" y="698"/>
                  </a:cubicBezTo>
                  <a:cubicBezTo>
                    <a:pt x="273" y="747"/>
                    <a:pt x="355" y="764"/>
                    <a:pt x="430" y="764"/>
                  </a:cubicBezTo>
                  <a:cubicBezTo>
                    <a:pt x="446" y="764"/>
                    <a:pt x="462" y="763"/>
                    <a:pt x="477" y="762"/>
                  </a:cubicBezTo>
                  <a:cubicBezTo>
                    <a:pt x="656" y="742"/>
                    <a:pt x="798" y="663"/>
                    <a:pt x="927" y="572"/>
                  </a:cubicBezTo>
                  <a:cubicBezTo>
                    <a:pt x="1058" y="481"/>
                    <a:pt x="1172" y="375"/>
                    <a:pt x="1263" y="248"/>
                  </a:cubicBezTo>
                  <a:lnTo>
                    <a:pt x="1263" y="248"/>
                  </a:lnTo>
                  <a:cubicBezTo>
                    <a:pt x="1124" y="316"/>
                    <a:pt x="991" y="390"/>
                    <a:pt x="856" y="450"/>
                  </a:cubicBezTo>
                  <a:cubicBezTo>
                    <a:pt x="722" y="513"/>
                    <a:pt x="588" y="572"/>
                    <a:pt x="461" y="580"/>
                  </a:cubicBezTo>
                  <a:cubicBezTo>
                    <a:pt x="446" y="582"/>
                    <a:pt x="431" y="583"/>
                    <a:pt x="417" y="583"/>
                  </a:cubicBezTo>
                  <a:cubicBezTo>
                    <a:pt x="310" y="583"/>
                    <a:pt x="233" y="530"/>
                    <a:pt x="177" y="423"/>
                  </a:cubicBezTo>
                  <a:cubicBezTo>
                    <a:pt x="119" y="304"/>
                    <a:pt x="91" y="150"/>
                    <a:pt x="59" y="0"/>
                  </a:cubicBez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7"/>
            <p:cNvSpPr/>
            <p:nvPr/>
          </p:nvSpPr>
          <p:spPr>
            <a:xfrm>
              <a:off x="7585400" y="2298913"/>
              <a:ext cx="51449" cy="58781"/>
            </a:xfrm>
            <a:custGeom>
              <a:avLst/>
              <a:gdLst/>
              <a:ahLst/>
              <a:cxnLst/>
              <a:rect l="l" t="t" r="r" b="b"/>
              <a:pathLst>
                <a:path w="1256" h="1435" extrusionOk="0">
                  <a:moveTo>
                    <a:pt x="422" y="1"/>
                  </a:moveTo>
                  <a:cubicBezTo>
                    <a:pt x="411" y="1"/>
                    <a:pt x="399" y="1"/>
                    <a:pt x="388" y="2"/>
                  </a:cubicBezTo>
                  <a:cubicBezTo>
                    <a:pt x="210" y="21"/>
                    <a:pt x="80" y="139"/>
                    <a:pt x="0" y="270"/>
                  </a:cubicBezTo>
                  <a:cubicBezTo>
                    <a:pt x="113" y="177"/>
                    <a:pt x="246" y="111"/>
                    <a:pt x="371" y="111"/>
                  </a:cubicBezTo>
                  <a:cubicBezTo>
                    <a:pt x="378" y="111"/>
                    <a:pt x="385" y="112"/>
                    <a:pt x="392" y="112"/>
                  </a:cubicBezTo>
                  <a:cubicBezTo>
                    <a:pt x="521" y="124"/>
                    <a:pt x="621" y="219"/>
                    <a:pt x="707" y="325"/>
                  </a:cubicBezTo>
                  <a:cubicBezTo>
                    <a:pt x="787" y="444"/>
                    <a:pt x="858" y="570"/>
                    <a:pt x="913" y="708"/>
                  </a:cubicBezTo>
                  <a:cubicBezTo>
                    <a:pt x="956" y="804"/>
                    <a:pt x="991" y="908"/>
                    <a:pt x="1028" y="1011"/>
                  </a:cubicBezTo>
                  <a:lnTo>
                    <a:pt x="1028" y="1011"/>
                  </a:lnTo>
                  <a:cubicBezTo>
                    <a:pt x="1003" y="1009"/>
                    <a:pt x="978" y="1008"/>
                    <a:pt x="952" y="1008"/>
                  </a:cubicBezTo>
                  <a:cubicBezTo>
                    <a:pt x="916" y="1008"/>
                    <a:pt x="877" y="1016"/>
                    <a:pt x="838" y="1020"/>
                  </a:cubicBezTo>
                  <a:cubicBezTo>
                    <a:pt x="818" y="1028"/>
                    <a:pt x="798" y="1035"/>
                    <a:pt x="778" y="1044"/>
                  </a:cubicBezTo>
                  <a:cubicBezTo>
                    <a:pt x="754" y="1063"/>
                    <a:pt x="727" y="1079"/>
                    <a:pt x="723" y="1115"/>
                  </a:cubicBezTo>
                  <a:cubicBezTo>
                    <a:pt x="711" y="1181"/>
                    <a:pt x="743" y="1217"/>
                    <a:pt x="763" y="1245"/>
                  </a:cubicBezTo>
                  <a:cubicBezTo>
                    <a:pt x="787" y="1272"/>
                    <a:pt x="810" y="1296"/>
                    <a:pt x="838" y="1320"/>
                  </a:cubicBezTo>
                  <a:cubicBezTo>
                    <a:pt x="893" y="1363"/>
                    <a:pt x="948" y="1403"/>
                    <a:pt x="1007" y="1434"/>
                  </a:cubicBezTo>
                  <a:cubicBezTo>
                    <a:pt x="964" y="1383"/>
                    <a:pt x="920" y="1332"/>
                    <a:pt x="881" y="1281"/>
                  </a:cubicBezTo>
                  <a:cubicBezTo>
                    <a:pt x="861" y="1252"/>
                    <a:pt x="845" y="1225"/>
                    <a:pt x="829" y="1201"/>
                  </a:cubicBezTo>
                  <a:cubicBezTo>
                    <a:pt x="818" y="1174"/>
                    <a:pt x="814" y="1146"/>
                    <a:pt x="822" y="1146"/>
                  </a:cubicBezTo>
                  <a:cubicBezTo>
                    <a:pt x="818" y="1146"/>
                    <a:pt x="825" y="1146"/>
                    <a:pt x="825" y="1143"/>
                  </a:cubicBezTo>
                  <a:cubicBezTo>
                    <a:pt x="838" y="1143"/>
                    <a:pt x="849" y="1143"/>
                    <a:pt x="861" y="1139"/>
                  </a:cubicBezTo>
                  <a:cubicBezTo>
                    <a:pt x="875" y="1141"/>
                    <a:pt x="888" y="1141"/>
                    <a:pt x="902" y="1141"/>
                  </a:cubicBezTo>
                  <a:cubicBezTo>
                    <a:pt x="915" y="1141"/>
                    <a:pt x="930" y="1141"/>
                    <a:pt x="948" y="1143"/>
                  </a:cubicBezTo>
                  <a:cubicBezTo>
                    <a:pt x="1007" y="1150"/>
                    <a:pt x="1071" y="1166"/>
                    <a:pt x="1133" y="1178"/>
                  </a:cubicBezTo>
                  <a:lnTo>
                    <a:pt x="1255" y="1197"/>
                  </a:lnTo>
                  <a:lnTo>
                    <a:pt x="1220" y="1079"/>
                  </a:lnTo>
                  <a:cubicBezTo>
                    <a:pt x="1181" y="929"/>
                    <a:pt x="1142" y="779"/>
                    <a:pt x="1075" y="637"/>
                  </a:cubicBezTo>
                  <a:cubicBezTo>
                    <a:pt x="1051" y="562"/>
                    <a:pt x="1011" y="491"/>
                    <a:pt x="971" y="424"/>
                  </a:cubicBezTo>
                  <a:cubicBezTo>
                    <a:pt x="936" y="353"/>
                    <a:pt x="885" y="286"/>
                    <a:pt x="834" y="223"/>
                  </a:cubicBezTo>
                  <a:cubicBezTo>
                    <a:pt x="737" y="108"/>
                    <a:pt x="589" y="1"/>
                    <a:pt x="422" y="1"/>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7"/>
            <p:cNvSpPr/>
            <p:nvPr/>
          </p:nvSpPr>
          <p:spPr>
            <a:xfrm>
              <a:off x="7742367" y="2244147"/>
              <a:ext cx="17860" cy="29452"/>
            </a:xfrm>
            <a:custGeom>
              <a:avLst/>
              <a:gdLst/>
              <a:ahLst/>
              <a:cxnLst/>
              <a:rect l="l" t="t" r="r" b="b"/>
              <a:pathLst>
                <a:path w="436" h="719" extrusionOk="0">
                  <a:moveTo>
                    <a:pt x="218" y="1"/>
                  </a:moveTo>
                  <a:cubicBezTo>
                    <a:pt x="99" y="1"/>
                    <a:pt x="1" y="163"/>
                    <a:pt x="1" y="360"/>
                  </a:cubicBezTo>
                  <a:cubicBezTo>
                    <a:pt x="1" y="558"/>
                    <a:pt x="99" y="719"/>
                    <a:pt x="218" y="719"/>
                  </a:cubicBezTo>
                  <a:cubicBezTo>
                    <a:pt x="336" y="719"/>
                    <a:pt x="435" y="558"/>
                    <a:pt x="435" y="360"/>
                  </a:cubicBezTo>
                  <a:cubicBezTo>
                    <a:pt x="435" y="163"/>
                    <a:pt x="336" y="1"/>
                    <a:pt x="2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7"/>
            <p:cNvSpPr/>
            <p:nvPr/>
          </p:nvSpPr>
          <p:spPr>
            <a:xfrm>
              <a:off x="7802499" y="2253404"/>
              <a:ext cx="17860" cy="29452"/>
            </a:xfrm>
            <a:custGeom>
              <a:avLst/>
              <a:gdLst/>
              <a:ahLst/>
              <a:cxnLst/>
              <a:rect l="l" t="t" r="r" b="b"/>
              <a:pathLst>
                <a:path w="436" h="719" extrusionOk="0">
                  <a:moveTo>
                    <a:pt x="218" y="0"/>
                  </a:moveTo>
                  <a:cubicBezTo>
                    <a:pt x="99" y="0"/>
                    <a:pt x="1" y="161"/>
                    <a:pt x="1" y="359"/>
                  </a:cubicBezTo>
                  <a:cubicBezTo>
                    <a:pt x="1" y="556"/>
                    <a:pt x="99" y="718"/>
                    <a:pt x="218" y="718"/>
                  </a:cubicBezTo>
                  <a:cubicBezTo>
                    <a:pt x="336" y="718"/>
                    <a:pt x="436" y="556"/>
                    <a:pt x="436" y="359"/>
                  </a:cubicBezTo>
                  <a:cubicBezTo>
                    <a:pt x="436" y="161"/>
                    <a:pt x="336" y="0"/>
                    <a:pt x="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7"/>
            <p:cNvSpPr/>
            <p:nvPr/>
          </p:nvSpPr>
          <p:spPr>
            <a:xfrm>
              <a:off x="7705501" y="2187742"/>
              <a:ext cx="64229" cy="21546"/>
            </a:xfrm>
            <a:custGeom>
              <a:avLst/>
              <a:gdLst/>
              <a:ahLst/>
              <a:cxnLst/>
              <a:rect l="l" t="t" r="r" b="b"/>
              <a:pathLst>
                <a:path w="1568" h="526" extrusionOk="0">
                  <a:moveTo>
                    <a:pt x="816" y="1"/>
                  </a:moveTo>
                  <a:cubicBezTo>
                    <a:pt x="584" y="1"/>
                    <a:pt x="307" y="132"/>
                    <a:pt x="1" y="525"/>
                  </a:cubicBezTo>
                  <a:lnTo>
                    <a:pt x="1567" y="525"/>
                  </a:lnTo>
                  <a:cubicBezTo>
                    <a:pt x="1567" y="525"/>
                    <a:pt x="1280" y="1"/>
                    <a:pt x="8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7"/>
            <p:cNvSpPr/>
            <p:nvPr/>
          </p:nvSpPr>
          <p:spPr>
            <a:xfrm>
              <a:off x="7802499" y="2197409"/>
              <a:ext cx="53743" cy="37767"/>
            </a:xfrm>
            <a:custGeom>
              <a:avLst/>
              <a:gdLst/>
              <a:ahLst/>
              <a:cxnLst/>
              <a:rect l="l" t="t" r="r" b="b"/>
              <a:pathLst>
                <a:path w="1312" h="922" extrusionOk="0">
                  <a:moveTo>
                    <a:pt x="720" y="0"/>
                  </a:moveTo>
                  <a:cubicBezTo>
                    <a:pt x="369" y="0"/>
                    <a:pt x="1" y="388"/>
                    <a:pt x="1" y="388"/>
                  </a:cubicBezTo>
                  <a:lnTo>
                    <a:pt x="1312" y="921"/>
                  </a:lnTo>
                  <a:cubicBezTo>
                    <a:pt x="1223" y="207"/>
                    <a:pt x="976" y="0"/>
                    <a:pt x="7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7"/>
            <p:cNvSpPr/>
            <p:nvPr/>
          </p:nvSpPr>
          <p:spPr>
            <a:xfrm>
              <a:off x="7890445" y="3941608"/>
              <a:ext cx="288458" cy="262365"/>
            </a:xfrm>
            <a:custGeom>
              <a:avLst/>
              <a:gdLst/>
              <a:ahLst/>
              <a:cxnLst/>
              <a:rect l="l" t="t" r="r" b="b"/>
              <a:pathLst>
                <a:path w="7042" h="6405" extrusionOk="0">
                  <a:moveTo>
                    <a:pt x="3513" y="1"/>
                  </a:moveTo>
                  <a:cubicBezTo>
                    <a:pt x="1629" y="1"/>
                    <a:pt x="292" y="3106"/>
                    <a:pt x="1" y="6405"/>
                  </a:cubicBezTo>
                  <a:lnTo>
                    <a:pt x="708" y="6405"/>
                  </a:lnTo>
                  <a:cubicBezTo>
                    <a:pt x="708" y="6266"/>
                    <a:pt x="1398" y="1408"/>
                    <a:pt x="2839" y="777"/>
                  </a:cubicBezTo>
                  <a:cubicBezTo>
                    <a:pt x="3093" y="665"/>
                    <a:pt x="3343" y="601"/>
                    <a:pt x="3587" y="601"/>
                  </a:cubicBezTo>
                  <a:cubicBezTo>
                    <a:pt x="4728" y="601"/>
                    <a:pt x="5720" y="2000"/>
                    <a:pt x="6225" y="6405"/>
                  </a:cubicBezTo>
                  <a:cubicBezTo>
                    <a:pt x="6415" y="6382"/>
                    <a:pt x="6570" y="6375"/>
                    <a:pt x="6691" y="6375"/>
                  </a:cubicBezTo>
                  <a:cubicBezTo>
                    <a:pt x="6933" y="6375"/>
                    <a:pt x="7041" y="6405"/>
                    <a:pt x="7041" y="6405"/>
                  </a:cubicBezTo>
                  <a:cubicBezTo>
                    <a:pt x="7041" y="6405"/>
                    <a:pt x="6268" y="796"/>
                    <a:pt x="4085" y="94"/>
                  </a:cubicBezTo>
                  <a:cubicBezTo>
                    <a:pt x="3890" y="31"/>
                    <a:pt x="3699" y="1"/>
                    <a:pt x="35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7"/>
            <p:cNvSpPr/>
            <p:nvPr/>
          </p:nvSpPr>
          <p:spPr>
            <a:xfrm>
              <a:off x="8142650" y="3856367"/>
              <a:ext cx="273220" cy="469471"/>
            </a:xfrm>
            <a:custGeom>
              <a:avLst/>
              <a:gdLst/>
              <a:ahLst/>
              <a:cxnLst/>
              <a:rect l="l" t="t" r="r" b="b"/>
              <a:pathLst>
                <a:path w="6670" h="11461" extrusionOk="0">
                  <a:moveTo>
                    <a:pt x="5264" y="1"/>
                  </a:moveTo>
                  <a:cubicBezTo>
                    <a:pt x="5017" y="1"/>
                    <a:pt x="4731" y="169"/>
                    <a:pt x="4432" y="477"/>
                  </a:cubicBezTo>
                  <a:cubicBezTo>
                    <a:pt x="2858" y="2104"/>
                    <a:pt x="1" y="11461"/>
                    <a:pt x="1" y="11461"/>
                  </a:cubicBezTo>
                  <a:lnTo>
                    <a:pt x="4235" y="11461"/>
                  </a:lnTo>
                  <a:cubicBezTo>
                    <a:pt x="6669" y="3077"/>
                    <a:pt x="6322" y="1"/>
                    <a:pt x="5264" y="1"/>
                  </a:cubicBezTo>
                  <a:close/>
                </a:path>
              </a:pathLst>
            </a:custGeom>
            <a:solidFill>
              <a:srgbClr val="FF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7"/>
            <p:cNvSpPr/>
            <p:nvPr/>
          </p:nvSpPr>
          <p:spPr>
            <a:xfrm>
              <a:off x="8280856" y="3966759"/>
              <a:ext cx="88151" cy="30804"/>
            </a:xfrm>
            <a:custGeom>
              <a:avLst/>
              <a:gdLst/>
              <a:ahLst/>
              <a:cxnLst/>
              <a:rect l="l" t="t" r="r" b="b"/>
              <a:pathLst>
                <a:path w="2152" h="752" extrusionOk="0">
                  <a:moveTo>
                    <a:pt x="962" y="1"/>
                  </a:moveTo>
                  <a:cubicBezTo>
                    <a:pt x="406" y="1"/>
                    <a:pt x="0" y="387"/>
                    <a:pt x="0" y="387"/>
                  </a:cubicBezTo>
                  <a:cubicBezTo>
                    <a:pt x="0" y="387"/>
                    <a:pt x="521" y="751"/>
                    <a:pt x="1445" y="751"/>
                  </a:cubicBezTo>
                  <a:cubicBezTo>
                    <a:pt x="1659" y="751"/>
                    <a:pt x="1895" y="732"/>
                    <a:pt x="2151" y="683"/>
                  </a:cubicBezTo>
                  <a:cubicBezTo>
                    <a:pt x="1738" y="160"/>
                    <a:pt x="1319" y="1"/>
                    <a:pt x="962"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7"/>
            <p:cNvSpPr/>
            <p:nvPr/>
          </p:nvSpPr>
          <p:spPr>
            <a:xfrm>
              <a:off x="8242556" y="4073629"/>
              <a:ext cx="99621" cy="34941"/>
            </a:xfrm>
            <a:custGeom>
              <a:avLst/>
              <a:gdLst/>
              <a:ahLst/>
              <a:cxnLst/>
              <a:rect l="l" t="t" r="r" b="b"/>
              <a:pathLst>
                <a:path w="2432" h="853" extrusionOk="0">
                  <a:moveTo>
                    <a:pt x="1087" y="1"/>
                  </a:moveTo>
                  <a:cubicBezTo>
                    <a:pt x="459" y="1"/>
                    <a:pt x="0" y="439"/>
                    <a:pt x="0" y="439"/>
                  </a:cubicBezTo>
                  <a:cubicBezTo>
                    <a:pt x="0" y="439"/>
                    <a:pt x="586" y="853"/>
                    <a:pt x="1627" y="853"/>
                  </a:cubicBezTo>
                  <a:cubicBezTo>
                    <a:pt x="1871" y="853"/>
                    <a:pt x="2140" y="830"/>
                    <a:pt x="2432" y="774"/>
                  </a:cubicBezTo>
                  <a:cubicBezTo>
                    <a:pt x="1964" y="181"/>
                    <a:pt x="1490" y="1"/>
                    <a:pt x="1087"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7"/>
            <p:cNvSpPr/>
            <p:nvPr/>
          </p:nvSpPr>
          <p:spPr>
            <a:xfrm>
              <a:off x="8203765" y="4174723"/>
              <a:ext cx="121290" cy="42437"/>
            </a:xfrm>
            <a:custGeom>
              <a:avLst/>
              <a:gdLst/>
              <a:ahLst/>
              <a:cxnLst/>
              <a:rect l="l" t="t" r="r" b="b"/>
              <a:pathLst>
                <a:path w="2961" h="1036" extrusionOk="0">
                  <a:moveTo>
                    <a:pt x="1320" y="1"/>
                  </a:moveTo>
                  <a:cubicBezTo>
                    <a:pt x="556" y="1"/>
                    <a:pt x="0" y="532"/>
                    <a:pt x="0" y="532"/>
                  </a:cubicBezTo>
                  <a:cubicBezTo>
                    <a:pt x="0" y="532"/>
                    <a:pt x="715" y="1036"/>
                    <a:pt x="1987" y="1036"/>
                  </a:cubicBezTo>
                  <a:cubicBezTo>
                    <a:pt x="2282" y="1036"/>
                    <a:pt x="2607" y="1009"/>
                    <a:pt x="2960" y="942"/>
                  </a:cubicBezTo>
                  <a:cubicBezTo>
                    <a:pt x="2389" y="220"/>
                    <a:pt x="1811" y="1"/>
                    <a:pt x="1320"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7"/>
            <p:cNvSpPr/>
            <p:nvPr/>
          </p:nvSpPr>
          <p:spPr>
            <a:xfrm>
              <a:off x="7953199" y="3926985"/>
              <a:ext cx="144557" cy="102898"/>
            </a:xfrm>
            <a:custGeom>
              <a:avLst/>
              <a:gdLst/>
              <a:ahLst/>
              <a:cxnLst/>
              <a:rect l="l" t="t" r="r" b="b"/>
              <a:pathLst>
                <a:path w="3529" h="2512" extrusionOk="0">
                  <a:moveTo>
                    <a:pt x="2011" y="1"/>
                  </a:moveTo>
                  <a:cubicBezTo>
                    <a:pt x="1895" y="1"/>
                    <a:pt x="1787" y="97"/>
                    <a:pt x="1721" y="380"/>
                  </a:cubicBezTo>
                  <a:cubicBezTo>
                    <a:pt x="1543" y="224"/>
                    <a:pt x="1401" y="165"/>
                    <a:pt x="1289" y="165"/>
                  </a:cubicBezTo>
                  <a:cubicBezTo>
                    <a:pt x="1003" y="165"/>
                    <a:pt x="910" y="552"/>
                    <a:pt x="904" y="719"/>
                  </a:cubicBezTo>
                  <a:cubicBezTo>
                    <a:pt x="877" y="704"/>
                    <a:pt x="848" y="697"/>
                    <a:pt x="820" y="697"/>
                  </a:cubicBezTo>
                  <a:cubicBezTo>
                    <a:pt x="601" y="697"/>
                    <a:pt x="375" y="1090"/>
                    <a:pt x="375" y="1090"/>
                  </a:cubicBezTo>
                  <a:cubicBezTo>
                    <a:pt x="375" y="1090"/>
                    <a:pt x="1" y="1895"/>
                    <a:pt x="375" y="2357"/>
                  </a:cubicBezTo>
                  <a:cubicBezTo>
                    <a:pt x="465" y="2469"/>
                    <a:pt x="559" y="2511"/>
                    <a:pt x="649" y="2511"/>
                  </a:cubicBezTo>
                  <a:cubicBezTo>
                    <a:pt x="930" y="2511"/>
                    <a:pt x="1172" y="2097"/>
                    <a:pt x="1172" y="2097"/>
                  </a:cubicBezTo>
                  <a:lnTo>
                    <a:pt x="3513" y="2017"/>
                  </a:lnTo>
                  <a:cubicBezTo>
                    <a:pt x="3513" y="2017"/>
                    <a:pt x="3529" y="826"/>
                    <a:pt x="3169" y="463"/>
                  </a:cubicBezTo>
                  <a:cubicBezTo>
                    <a:pt x="3045" y="340"/>
                    <a:pt x="2934" y="300"/>
                    <a:pt x="2842" y="300"/>
                  </a:cubicBezTo>
                  <a:cubicBezTo>
                    <a:pt x="2663" y="300"/>
                    <a:pt x="2553" y="451"/>
                    <a:pt x="2553" y="451"/>
                  </a:cubicBezTo>
                  <a:cubicBezTo>
                    <a:pt x="2553" y="451"/>
                    <a:pt x="2262" y="1"/>
                    <a:pt x="2011" y="1"/>
                  </a:cubicBez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7"/>
            <p:cNvSpPr/>
            <p:nvPr/>
          </p:nvSpPr>
          <p:spPr>
            <a:xfrm>
              <a:off x="7960286" y="3923421"/>
              <a:ext cx="137265" cy="100153"/>
            </a:xfrm>
            <a:custGeom>
              <a:avLst/>
              <a:gdLst/>
              <a:ahLst/>
              <a:cxnLst/>
              <a:rect l="l" t="t" r="r" b="b"/>
              <a:pathLst>
                <a:path w="3351" h="2445" extrusionOk="0">
                  <a:moveTo>
                    <a:pt x="1837" y="1"/>
                  </a:moveTo>
                  <a:cubicBezTo>
                    <a:pt x="1815" y="1"/>
                    <a:pt x="1793" y="4"/>
                    <a:pt x="1769" y="9"/>
                  </a:cubicBezTo>
                  <a:cubicBezTo>
                    <a:pt x="1698" y="24"/>
                    <a:pt x="1635" y="76"/>
                    <a:pt x="1599" y="128"/>
                  </a:cubicBezTo>
                  <a:cubicBezTo>
                    <a:pt x="1551" y="179"/>
                    <a:pt x="1540" y="234"/>
                    <a:pt x="1509" y="285"/>
                  </a:cubicBezTo>
                  <a:lnTo>
                    <a:pt x="1500" y="314"/>
                  </a:lnTo>
                  <a:lnTo>
                    <a:pt x="1500" y="314"/>
                  </a:lnTo>
                  <a:cubicBezTo>
                    <a:pt x="1448" y="276"/>
                    <a:pt x="1393" y="241"/>
                    <a:pt x="1331" y="214"/>
                  </a:cubicBezTo>
                  <a:cubicBezTo>
                    <a:pt x="1270" y="186"/>
                    <a:pt x="1195" y="164"/>
                    <a:pt x="1118" y="164"/>
                  </a:cubicBezTo>
                  <a:cubicBezTo>
                    <a:pt x="1065" y="164"/>
                    <a:pt x="1011" y="174"/>
                    <a:pt x="959" y="199"/>
                  </a:cubicBezTo>
                  <a:cubicBezTo>
                    <a:pt x="837" y="257"/>
                    <a:pt x="766" y="372"/>
                    <a:pt x="723" y="474"/>
                  </a:cubicBezTo>
                  <a:cubicBezTo>
                    <a:pt x="695" y="552"/>
                    <a:pt x="674" y="628"/>
                    <a:pt x="664" y="708"/>
                  </a:cubicBezTo>
                  <a:lnTo>
                    <a:pt x="664" y="708"/>
                  </a:lnTo>
                  <a:cubicBezTo>
                    <a:pt x="661" y="708"/>
                    <a:pt x="657" y="708"/>
                    <a:pt x="654" y="708"/>
                  </a:cubicBezTo>
                  <a:cubicBezTo>
                    <a:pt x="611" y="708"/>
                    <a:pt x="569" y="718"/>
                    <a:pt x="533" y="735"/>
                  </a:cubicBezTo>
                  <a:cubicBezTo>
                    <a:pt x="471" y="767"/>
                    <a:pt x="415" y="806"/>
                    <a:pt x="372" y="853"/>
                  </a:cubicBezTo>
                  <a:cubicBezTo>
                    <a:pt x="281" y="944"/>
                    <a:pt x="214" y="1039"/>
                    <a:pt x="151" y="1150"/>
                  </a:cubicBezTo>
                  <a:lnTo>
                    <a:pt x="147" y="1153"/>
                  </a:lnTo>
                  <a:cubicBezTo>
                    <a:pt x="103" y="1260"/>
                    <a:pt x="72" y="1366"/>
                    <a:pt x="48" y="1477"/>
                  </a:cubicBezTo>
                  <a:cubicBezTo>
                    <a:pt x="21" y="1587"/>
                    <a:pt x="5" y="1702"/>
                    <a:pt x="5" y="1813"/>
                  </a:cubicBezTo>
                  <a:cubicBezTo>
                    <a:pt x="1" y="1927"/>
                    <a:pt x="12" y="2042"/>
                    <a:pt x="41" y="2152"/>
                  </a:cubicBezTo>
                  <a:cubicBezTo>
                    <a:pt x="72" y="2259"/>
                    <a:pt x="127" y="2361"/>
                    <a:pt x="202" y="2444"/>
                  </a:cubicBezTo>
                  <a:cubicBezTo>
                    <a:pt x="76" y="2259"/>
                    <a:pt x="48" y="2033"/>
                    <a:pt x="76" y="1820"/>
                  </a:cubicBezTo>
                  <a:cubicBezTo>
                    <a:pt x="88" y="1710"/>
                    <a:pt x="112" y="1607"/>
                    <a:pt x="143" y="1505"/>
                  </a:cubicBezTo>
                  <a:cubicBezTo>
                    <a:pt x="170" y="1398"/>
                    <a:pt x="210" y="1295"/>
                    <a:pt x="254" y="1201"/>
                  </a:cubicBezTo>
                  <a:lnTo>
                    <a:pt x="254" y="1208"/>
                  </a:lnTo>
                  <a:cubicBezTo>
                    <a:pt x="312" y="1114"/>
                    <a:pt x="384" y="1024"/>
                    <a:pt x="467" y="952"/>
                  </a:cubicBezTo>
                  <a:cubicBezTo>
                    <a:pt x="506" y="917"/>
                    <a:pt x="549" y="889"/>
                    <a:pt x="589" y="873"/>
                  </a:cubicBezTo>
                  <a:cubicBezTo>
                    <a:pt x="611" y="865"/>
                    <a:pt x="630" y="862"/>
                    <a:pt x="648" y="862"/>
                  </a:cubicBezTo>
                  <a:cubicBezTo>
                    <a:pt x="666" y="862"/>
                    <a:pt x="681" y="865"/>
                    <a:pt x="695" y="873"/>
                  </a:cubicBezTo>
                  <a:lnTo>
                    <a:pt x="802" y="929"/>
                  </a:lnTo>
                  <a:lnTo>
                    <a:pt x="810" y="806"/>
                  </a:lnTo>
                  <a:cubicBezTo>
                    <a:pt x="822" y="629"/>
                    <a:pt x="901" y="415"/>
                    <a:pt x="1035" y="356"/>
                  </a:cubicBezTo>
                  <a:cubicBezTo>
                    <a:pt x="1059" y="344"/>
                    <a:pt x="1086" y="338"/>
                    <a:pt x="1115" y="338"/>
                  </a:cubicBezTo>
                  <a:cubicBezTo>
                    <a:pt x="1160" y="338"/>
                    <a:pt x="1209" y="352"/>
                    <a:pt x="1260" y="376"/>
                  </a:cubicBezTo>
                  <a:cubicBezTo>
                    <a:pt x="1338" y="412"/>
                    <a:pt x="1414" y="470"/>
                    <a:pt x="1489" y="534"/>
                  </a:cubicBezTo>
                  <a:lnTo>
                    <a:pt x="1595" y="621"/>
                  </a:lnTo>
                  <a:lnTo>
                    <a:pt x="1635" y="486"/>
                  </a:lnTo>
                  <a:lnTo>
                    <a:pt x="1678" y="352"/>
                  </a:lnTo>
                  <a:cubicBezTo>
                    <a:pt x="1698" y="317"/>
                    <a:pt x="1710" y="261"/>
                    <a:pt x="1737" y="237"/>
                  </a:cubicBezTo>
                  <a:cubicBezTo>
                    <a:pt x="1770" y="197"/>
                    <a:pt x="1800" y="179"/>
                    <a:pt x="1837" y="179"/>
                  </a:cubicBezTo>
                  <a:cubicBezTo>
                    <a:pt x="1857" y="179"/>
                    <a:pt x="1880" y="185"/>
                    <a:pt x="1907" y="195"/>
                  </a:cubicBezTo>
                  <a:cubicBezTo>
                    <a:pt x="1982" y="226"/>
                    <a:pt x="2057" y="289"/>
                    <a:pt x="2124" y="356"/>
                  </a:cubicBezTo>
                  <a:cubicBezTo>
                    <a:pt x="2191" y="423"/>
                    <a:pt x="2258" y="506"/>
                    <a:pt x="2309" y="581"/>
                  </a:cubicBezTo>
                  <a:lnTo>
                    <a:pt x="2376" y="676"/>
                  </a:lnTo>
                  <a:lnTo>
                    <a:pt x="2447" y="585"/>
                  </a:lnTo>
                  <a:cubicBezTo>
                    <a:pt x="2491" y="530"/>
                    <a:pt x="2566" y="479"/>
                    <a:pt x="2633" y="467"/>
                  </a:cubicBezTo>
                  <a:cubicBezTo>
                    <a:pt x="2645" y="465"/>
                    <a:pt x="2658" y="464"/>
                    <a:pt x="2670" y="464"/>
                  </a:cubicBezTo>
                  <a:cubicBezTo>
                    <a:pt x="2733" y="464"/>
                    <a:pt x="2795" y="487"/>
                    <a:pt x="2858" y="526"/>
                  </a:cubicBezTo>
                  <a:cubicBezTo>
                    <a:pt x="3008" y="621"/>
                    <a:pt x="3090" y="787"/>
                    <a:pt x="3150" y="968"/>
                  </a:cubicBezTo>
                  <a:cubicBezTo>
                    <a:pt x="3209" y="1146"/>
                    <a:pt x="3245" y="1335"/>
                    <a:pt x="3276" y="1528"/>
                  </a:cubicBezTo>
                  <a:cubicBezTo>
                    <a:pt x="3308" y="1718"/>
                    <a:pt x="3323" y="1911"/>
                    <a:pt x="3340" y="2104"/>
                  </a:cubicBezTo>
                  <a:cubicBezTo>
                    <a:pt x="3351" y="1911"/>
                    <a:pt x="3351" y="1718"/>
                    <a:pt x="3340" y="1521"/>
                  </a:cubicBezTo>
                  <a:cubicBezTo>
                    <a:pt x="3327" y="1327"/>
                    <a:pt x="3304" y="1130"/>
                    <a:pt x="3252" y="936"/>
                  </a:cubicBezTo>
                  <a:cubicBezTo>
                    <a:pt x="3225" y="842"/>
                    <a:pt x="3198" y="743"/>
                    <a:pt x="3146" y="652"/>
                  </a:cubicBezTo>
                  <a:cubicBezTo>
                    <a:pt x="3099" y="558"/>
                    <a:pt x="3019" y="474"/>
                    <a:pt x="2937" y="412"/>
                  </a:cubicBezTo>
                  <a:cubicBezTo>
                    <a:pt x="2866" y="357"/>
                    <a:pt x="2768" y="309"/>
                    <a:pt x="2665" y="309"/>
                  </a:cubicBezTo>
                  <a:cubicBezTo>
                    <a:pt x="2648" y="309"/>
                    <a:pt x="2630" y="310"/>
                    <a:pt x="2613" y="313"/>
                  </a:cubicBezTo>
                  <a:cubicBezTo>
                    <a:pt x="2529" y="326"/>
                    <a:pt x="2456" y="360"/>
                    <a:pt x="2393" y="412"/>
                  </a:cubicBezTo>
                  <a:lnTo>
                    <a:pt x="2393" y="412"/>
                  </a:lnTo>
                  <a:cubicBezTo>
                    <a:pt x="2349" y="350"/>
                    <a:pt x="2303" y="293"/>
                    <a:pt x="2250" y="237"/>
                  </a:cubicBezTo>
                  <a:cubicBezTo>
                    <a:pt x="2176" y="159"/>
                    <a:pt x="2092" y="80"/>
                    <a:pt x="1974" y="29"/>
                  </a:cubicBezTo>
                  <a:cubicBezTo>
                    <a:pt x="1946" y="17"/>
                    <a:pt x="1915" y="9"/>
                    <a:pt x="1879" y="5"/>
                  </a:cubicBezTo>
                  <a:cubicBezTo>
                    <a:pt x="1865" y="2"/>
                    <a:pt x="1851" y="1"/>
                    <a:pt x="1837" y="1"/>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7"/>
            <p:cNvSpPr/>
            <p:nvPr/>
          </p:nvSpPr>
          <p:spPr>
            <a:xfrm>
              <a:off x="7752075" y="4192869"/>
              <a:ext cx="638769" cy="539558"/>
            </a:xfrm>
            <a:custGeom>
              <a:avLst/>
              <a:gdLst/>
              <a:ahLst/>
              <a:cxnLst/>
              <a:rect l="l" t="t" r="r" b="b"/>
              <a:pathLst>
                <a:path w="15594" h="13172" extrusionOk="0">
                  <a:moveTo>
                    <a:pt x="7905" y="0"/>
                  </a:moveTo>
                  <a:cubicBezTo>
                    <a:pt x="3356" y="0"/>
                    <a:pt x="423" y="578"/>
                    <a:pt x="423" y="578"/>
                  </a:cubicBezTo>
                  <a:cubicBezTo>
                    <a:pt x="0" y="3956"/>
                    <a:pt x="916" y="12998"/>
                    <a:pt x="916" y="12998"/>
                  </a:cubicBezTo>
                  <a:cubicBezTo>
                    <a:pt x="2841" y="13128"/>
                    <a:pt x="5005" y="13171"/>
                    <a:pt x="7036" y="13171"/>
                  </a:cubicBezTo>
                  <a:cubicBezTo>
                    <a:pt x="11097" y="13171"/>
                    <a:pt x="14623" y="12998"/>
                    <a:pt x="14623" y="12998"/>
                  </a:cubicBezTo>
                  <a:cubicBezTo>
                    <a:pt x="14623" y="12998"/>
                    <a:pt x="15594" y="4939"/>
                    <a:pt x="14749" y="436"/>
                  </a:cubicBezTo>
                  <a:cubicBezTo>
                    <a:pt x="12229" y="113"/>
                    <a:pt x="9910" y="0"/>
                    <a:pt x="79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7"/>
            <p:cNvSpPr/>
            <p:nvPr/>
          </p:nvSpPr>
          <p:spPr>
            <a:xfrm>
              <a:off x="8054212" y="3945131"/>
              <a:ext cx="21055" cy="75822"/>
            </a:xfrm>
            <a:custGeom>
              <a:avLst/>
              <a:gdLst/>
              <a:ahLst/>
              <a:cxnLst/>
              <a:rect l="l" t="t" r="r" b="b"/>
              <a:pathLst>
                <a:path w="514" h="1851" extrusionOk="0">
                  <a:moveTo>
                    <a:pt x="174" y="0"/>
                  </a:moveTo>
                  <a:lnTo>
                    <a:pt x="1" y="15"/>
                  </a:lnTo>
                  <a:cubicBezTo>
                    <a:pt x="48" y="335"/>
                    <a:pt x="107" y="647"/>
                    <a:pt x="182" y="959"/>
                  </a:cubicBezTo>
                  <a:cubicBezTo>
                    <a:pt x="222" y="1113"/>
                    <a:pt x="265" y="1266"/>
                    <a:pt x="316" y="1417"/>
                  </a:cubicBezTo>
                  <a:cubicBezTo>
                    <a:pt x="367" y="1567"/>
                    <a:pt x="427" y="1716"/>
                    <a:pt x="513" y="1851"/>
                  </a:cubicBezTo>
                  <a:cubicBezTo>
                    <a:pt x="439" y="1713"/>
                    <a:pt x="395" y="1559"/>
                    <a:pt x="356" y="1405"/>
                  </a:cubicBezTo>
                  <a:cubicBezTo>
                    <a:pt x="320" y="1251"/>
                    <a:pt x="289" y="1097"/>
                    <a:pt x="265" y="939"/>
                  </a:cubicBezTo>
                  <a:cubicBezTo>
                    <a:pt x="218" y="627"/>
                    <a:pt x="190" y="312"/>
                    <a:pt x="174" y="0"/>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7"/>
            <p:cNvSpPr/>
            <p:nvPr/>
          </p:nvSpPr>
          <p:spPr>
            <a:xfrm>
              <a:off x="8020132" y="3942346"/>
              <a:ext cx="11183" cy="88479"/>
            </a:xfrm>
            <a:custGeom>
              <a:avLst/>
              <a:gdLst/>
              <a:ahLst/>
              <a:cxnLst/>
              <a:rect l="l" t="t" r="r" b="b"/>
              <a:pathLst>
                <a:path w="273" h="2160" extrusionOk="0">
                  <a:moveTo>
                    <a:pt x="0" y="1"/>
                  </a:moveTo>
                  <a:cubicBezTo>
                    <a:pt x="8" y="367"/>
                    <a:pt x="32" y="731"/>
                    <a:pt x="71" y="1090"/>
                  </a:cubicBezTo>
                  <a:cubicBezTo>
                    <a:pt x="110" y="1453"/>
                    <a:pt x="170" y="1812"/>
                    <a:pt x="272" y="2159"/>
                  </a:cubicBezTo>
                  <a:cubicBezTo>
                    <a:pt x="197" y="1804"/>
                    <a:pt x="170" y="1445"/>
                    <a:pt x="158" y="1086"/>
                  </a:cubicBezTo>
                  <a:cubicBezTo>
                    <a:pt x="146" y="727"/>
                    <a:pt x="150" y="364"/>
                    <a:pt x="174" y="8"/>
                  </a:cubicBezTo>
                  <a:lnTo>
                    <a:pt x="0" y="1"/>
                  </a:ln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7"/>
            <p:cNvSpPr/>
            <p:nvPr/>
          </p:nvSpPr>
          <p:spPr>
            <a:xfrm>
              <a:off x="7986788" y="3956232"/>
              <a:ext cx="8479" cy="77993"/>
            </a:xfrm>
            <a:custGeom>
              <a:avLst/>
              <a:gdLst/>
              <a:ahLst/>
              <a:cxnLst/>
              <a:rect l="l" t="t" r="r" b="b"/>
              <a:pathLst>
                <a:path w="207" h="1904" extrusionOk="0">
                  <a:moveTo>
                    <a:pt x="1" y="1"/>
                  </a:moveTo>
                  <a:cubicBezTo>
                    <a:pt x="13" y="321"/>
                    <a:pt x="28" y="640"/>
                    <a:pt x="57" y="957"/>
                  </a:cubicBezTo>
                  <a:cubicBezTo>
                    <a:pt x="72" y="1118"/>
                    <a:pt x="88" y="1276"/>
                    <a:pt x="108" y="1434"/>
                  </a:cubicBezTo>
                  <a:cubicBezTo>
                    <a:pt x="131" y="1591"/>
                    <a:pt x="155" y="1749"/>
                    <a:pt x="206" y="1904"/>
                  </a:cubicBezTo>
                  <a:cubicBezTo>
                    <a:pt x="170" y="1746"/>
                    <a:pt x="159" y="1587"/>
                    <a:pt x="151" y="1430"/>
                  </a:cubicBezTo>
                  <a:cubicBezTo>
                    <a:pt x="143" y="1272"/>
                    <a:pt x="143" y="1114"/>
                    <a:pt x="143" y="957"/>
                  </a:cubicBezTo>
                  <a:cubicBezTo>
                    <a:pt x="143" y="636"/>
                    <a:pt x="155" y="321"/>
                    <a:pt x="170" y="5"/>
                  </a:cubicBezTo>
                  <a:lnTo>
                    <a:pt x="1" y="1"/>
                  </a:ln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7"/>
            <p:cNvSpPr/>
            <p:nvPr/>
          </p:nvSpPr>
          <p:spPr>
            <a:xfrm>
              <a:off x="7707631" y="3023529"/>
              <a:ext cx="118873" cy="26380"/>
            </a:xfrm>
            <a:custGeom>
              <a:avLst/>
              <a:gdLst/>
              <a:ahLst/>
              <a:cxnLst/>
              <a:rect l="l" t="t" r="r" b="b"/>
              <a:pathLst>
                <a:path w="2902" h="644" extrusionOk="0">
                  <a:moveTo>
                    <a:pt x="2901" y="0"/>
                  </a:moveTo>
                  <a:cubicBezTo>
                    <a:pt x="2400" y="43"/>
                    <a:pt x="1918" y="134"/>
                    <a:pt x="1433" y="237"/>
                  </a:cubicBezTo>
                  <a:cubicBezTo>
                    <a:pt x="952" y="347"/>
                    <a:pt x="474" y="469"/>
                    <a:pt x="0" y="643"/>
                  </a:cubicBezTo>
                  <a:cubicBezTo>
                    <a:pt x="497" y="604"/>
                    <a:pt x="983" y="513"/>
                    <a:pt x="1468" y="407"/>
                  </a:cubicBezTo>
                  <a:cubicBezTo>
                    <a:pt x="1950" y="296"/>
                    <a:pt x="2431" y="174"/>
                    <a:pt x="2901" y="0"/>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7"/>
            <p:cNvSpPr/>
            <p:nvPr/>
          </p:nvSpPr>
          <p:spPr>
            <a:xfrm>
              <a:off x="7714758" y="3046591"/>
              <a:ext cx="111746" cy="28838"/>
            </a:xfrm>
            <a:custGeom>
              <a:avLst/>
              <a:gdLst/>
              <a:ahLst/>
              <a:cxnLst/>
              <a:rect l="l" t="t" r="r" b="b"/>
              <a:pathLst>
                <a:path w="2728" h="704" extrusionOk="0">
                  <a:moveTo>
                    <a:pt x="2727" y="1"/>
                  </a:moveTo>
                  <a:cubicBezTo>
                    <a:pt x="2254" y="53"/>
                    <a:pt x="1796" y="155"/>
                    <a:pt x="1341" y="270"/>
                  </a:cubicBezTo>
                  <a:cubicBezTo>
                    <a:pt x="888" y="388"/>
                    <a:pt x="438" y="522"/>
                    <a:pt x="0" y="704"/>
                  </a:cubicBezTo>
                  <a:cubicBezTo>
                    <a:pt x="474" y="652"/>
                    <a:pt x="931" y="550"/>
                    <a:pt x="1385" y="436"/>
                  </a:cubicBezTo>
                  <a:cubicBezTo>
                    <a:pt x="1839" y="317"/>
                    <a:pt x="2289" y="183"/>
                    <a:pt x="2727" y="1"/>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7"/>
            <p:cNvSpPr/>
            <p:nvPr/>
          </p:nvSpPr>
          <p:spPr>
            <a:xfrm>
              <a:off x="7724753" y="3072028"/>
              <a:ext cx="95402" cy="33303"/>
            </a:xfrm>
            <a:custGeom>
              <a:avLst/>
              <a:gdLst/>
              <a:ahLst/>
              <a:cxnLst/>
              <a:rect l="l" t="t" r="r" b="b"/>
              <a:pathLst>
                <a:path w="2329" h="813" extrusionOk="0">
                  <a:moveTo>
                    <a:pt x="2329" y="0"/>
                  </a:moveTo>
                  <a:lnTo>
                    <a:pt x="2329" y="0"/>
                  </a:lnTo>
                  <a:cubicBezTo>
                    <a:pt x="1919" y="71"/>
                    <a:pt x="1524" y="193"/>
                    <a:pt x="1137" y="323"/>
                  </a:cubicBezTo>
                  <a:cubicBezTo>
                    <a:pt x="747" y="462"/>
                    <a:pt x="363" y="611"/>
                    <a:pt x="1" y="813"/>
                  </a:cubicBezTo>
                  <a:cubicBezTo>
                    <a:pt x="411" y="742"/>
                    <a:pt x="802" y="620"/>
                    <a:pt x="1192" y="489"/>
                  </a:cubicBezTo>
                  <a:cubicBezTo>
                    <a:pt x="1580" y="351"/>
                    <a:pt x="1962" y="201"/>
                    <a:pt x="2329" y="0"/>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7"/>
            <p:cNvSpPr/>
            <p:nvPr/>
          </p:nvSpPr>
          <p:spPr>
            <a:xfrm>
              <a:off x="8341644" y="3914533"/>
              <a:ext cx="4424" cy="3482"/>
            </a:xfrm>
            <a:custGeom>
              <a:avLst/>
              <a:gdLst/>
              <a:ahLst/>
              <a:cxnLst/>
              <a:rect l="l" t="t" r="r" b="b"/>
              <a:pathLst>
                <a:path w="108" h="85" extrusionOk="0">
                  <a:moveTo>
                    <a:pt x="55" y="1"/>
                  </a:moveTo>
                  <a:cubicBezTo>
                    <a:pt x="0" y="1"/>
                    <a:pt x="0" y="84"/>
                    <a:pt x="55" y="84"/>
                  </a:cubicBezTo>
                  <a:cubicBezTo>
                    <a:pt x="108" y="84"/>
                    <a:pt x="108" y="1"/>
                    <a:pt x="55"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7"/>
            <p:cNvSpPr/>
            <p:nvPr/>
          </p:nvSpPr>
          <p:spPr>
            <a:xfrm>
              <a:off x="8334844" y="3937635"/>
              <a:ext cx="7824" cy="5940"/>
            </a:xfrm>
            <a:custGeom>
              <a:avLst/>
              <a:gdLst/>
              <a:ahLst/>
              <a:cxnLst/>
              <a:rect l="l" t="t" r="r" b="b"/>
              <a:pathLst>
                <a:path w="191" h="145" extrusionOk="0">
                  <a:moveTo>
                    <a:pt x="78" y="1"/>
                  </a:moveTo>
                  <a:cubicBezTo>
                    <a:pt x="48" y="1"/>
                    <a:pt x="16" y="17"/>
                    <a:pt x="8" y="45"/>
                  </a:cubicBezTo>
                  <a:cubicBezTo>
                    <a:pt x="1" y="68"/>
                    <a:pt x="13" y="96"/>
                    <a:pt x="32" y="108"/>
                  </a:cubicBezTo>
                  <a:cubicBezTo>
                    <a:pt x="35" y="108"/>
                    <a:pt x="40" y="110"/>
                    <a:pt x="43" y="111"/>
                  </a:cubicBezTo>
                  <a:lnTo>
                    <a:pt x="43" y="111"/>
                  </a:lnTo>
                  <a:cubicBezTo>
                    <a:pt x="44" y="111"/>
                    <a:pt x="44" y="112"/>
                    <a:pt x="44" y="112"/>
                  </a:cubicBezTo>
                  <a:cubicBezTo>
                    <a:pt x="56" y="127"/>
                    <a:pt x="68" y="139"/>
                    <a:pt x="88" y="143"/>
                  </a:cubicBezTo>
                  <a:cubicBezTo>
                    <a:pt x="93" y="145"/>
                    <a:pt x="98" y="145"/>
                    <a:pt x="104" y="145"/>
                  </a:cubicBezTo>
                  <a:cubicBezTo>
                    <a:pt x="116" y="145"/>
                    <a:pt x="128" y="143"/>
                    <a:pt x="139" y="143"/>
                  </a:cubicBezTo>
                  <a:cubicBezTo>
                    <a:pt x="179" y="136"/>
                    <a:pt x="190" y="88"/>
                    <a:pt x="174" y="56"/>
                  </a:cubicBezTo>
                  <a:cubicBezTo>
                    <a:pt x="173" y="55"/>
                    <a:pt x="173" y="55"/>
                    <a:pt x="172" y="54"/>
                  </a:cubicBezTo>
                  <a:lnTo>
                    <a:pt x="172" y="54"/>
                  </a:lnTo>
                  <a:cubicBezTo>
                    <a:pt x="171" y="50"/>
                    <a:pt x="169" y="47"/>
                    <a:pt x="166" y="45"/>
                  </a:cubicBezTo>
                  <a:cubicBezTo>
                    <a:pt x="163" y="32"/>
                    <a:pt x="155" y="21"/>
                    <a:pt x="143" y="17"/>
                  </a:cubicBezTo>
                  <a:cubicBezTo>
                    <a:pt x="127" y="5"/>
                    <a:pt x="108" y="5"/>
                    <a:pt x="88" y="1"/>
                  </a:cubicBezTo>
                  <a:cubicBezTo>
                    <a:pt x="85" y="1"/>
                    <a:pt x="82" y="1"/>
                    <a:pt x="7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7"/>
            <p:cNvSpPr/>
            <p:nvPr/>
          </p:nvSpPr>
          <p:spPr>
            <a:xfrm>
              <a:off x="8306580" y="3935956"/>
              <a:ext cx="6800" cy="7250"/>
            </a:xfrm>
            <a:custGeom>
              <a:avLst/>
              <a:gdLst/>
              <a:ahLst/>
              <a:cxnLst/>
              <a:rect l="l" t="t" r="r" b="b"/>
              <a:pathLst>
                <a:path w="166" h="177" extrusionOk="0">
                  <a:moveTo>
                    <a:pt x="106" y="1"/>
                  </a:moveTo>
                  <a:cubicBezTo>
                    <a:pt x="103" y="1"/>
                    <a:pt x="96" y="1"/>
                    <a:pt x="83" y="2"/>
                  </a:cubicBezTo>
                  <a:cubicBezTo>
                    <a:pt x="67" y="2"/>
                    <a:pt x="51" y="7"/>
                    <a:pt x="40" y="15"/>
                  </a:cubicBezTo>
                  <a:cubicBezTo>
                    <a:pt x="35" y="19"/>
                    <a:pt x="32" y="22"/>
                    <a:pt x="24" y="26"/>
                  </a:cubicBezTo>
                  <a:cubicBezTo>
                    <a:pt x="20" y="31"/>
                    <a:pt x="16" y="38"/>
                    <a:pt x="12" y="42"/>
                  </a:cubicBezTo>
                  <a:cubicBezTo>
                    <a:pt x="4" y="58"/>
                    <a:pt x="4" y="62"/>
                    <a:pt x="0" y="78"/>
                  </a:cubicBezTo>
                  <a:cubicBezTo>
                    <a:pt x="0" y="90"/>
                    <a:pt x="0" y="97"/>
                    <a:pt x="4" y="109"/>
                  </a:cubicBezTo>
                  <a:cubicBezTo>
                    <a:pt x="4" y="117"/>
                    <a:pt x="8" y="126"/>
                    <a:pt x="12" y="129"/>
                  </a:cubicBezTo>
                  <a:lnTo>
                    <a:pt x="12" y="133"/>
                  </a:lnTo>
                  <a:lnTo>
                    <a:pt x="20" y="141"/>
                  </a:lnTo>
                  <a:cubicBezTo>
                    <a:pt x="24" y="153"/>
                    <a:pt x="35" y="161"/>
                    <a:pt x="44" y="168"/>
                  </a:cubicBezTo>
                  <a:cubicBezTo>
                    <a:pt x="55" y="173"/>
                    <a:pt x="71" y="177"/>
                    <a:pt x="83" y="177"/>
                  </a:cubicBezTo>
                  <a:cubicBezTo>
                    <a:pt x="95" y="177"/>
                    <a:pt x="111" y="173"/>
                    <a:pt x="122" y="168"/>
                  </a:cubicBezTo>
                  <a:cubicBezTo>
                    <a:pt x="130" y="161"/>
                    <a:pt x="142" y="153"/>
                    <a:pt x="146" y="141"/>
                  </a:cubicBezTo>
                  <a:cubicBezTo>
                    <a:pt x="150" y="137"/>
                    <a:pt x="150" y="137"/>
                    <a:pt x="154" y="133"/>
                  </a:cubicBezTo>
                  <a:lnTo>
                    <a:pt x="154" y="129"/>
                  </a:lnTo>
                  <a:cubicBezTo>
                    <a:pt x="158" y="126"/>
                    <a:pt x="162" y="117"/>
                    <a:pt x="166" y="109"/>
                  </a:cubicBezTo>
                  <a:lnTo>
                    <a:pt x="166" y="90"/>
                  </a:lnTo>
                  <a:lnTo>
                    <a:pt x="166" y="66"/>
                  </a:lnTo>
                  <a:cubicBezTo>
                    <a:pt x="162" y="62"/>
                    <a:pt x="162" y="58"/>
                    <a:pt x="158" y="55"/>
                  </a:cubicBezTo>
                  <a:cubicBezTo>
                    <a:pt x="158" y="46"/>
                    <a:pt x="154" y="42"/>
                    <a:pt x="150" y="35"/>
                  </a:cubicBezTo>
                  <a:cubicBezTo>
                    <a:pt x="142" y="26"/>
                    <a:pt x="135" y="19"/>
                    <a:pt x="126" y="15"/>
                  </a:cubicBezTo>
                  <a:cubicBezTo>
                    <a:pt x="122" y="11"/>
                    <a:pt x="111" y="7"/>
                    <a:pt x="106" y="7"/>
                  </a:cubicBezTo>
                  <a:cubicBezTo>
                    <a:pt x="98" y="4"/>
                    <a:pt x="114" y="1"/>
                    <a:pt x="106"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7"/>
            <p:cNvSpPr/>
            <p:nvPr/>
          </p:nvSpPr>
          <p:spPr>
            <a:xfrm>
              <a:off x="8334844" y="4044669"/>
              <a:ext cx="7332" cy="7087"/>
            </a:xfrm>
            <a:custGeom>
              <a:avLst/>
              <a:gdLst/>
              <a:ahLst/>
              <a:cxnLst/>
              <a:rect l="l" t="t" r="r" b="b"/>
              <a:pathLst>
                <a:path w="179" h="173" extrusionOk="0">
                  <a:moveTo>
                    <a:pt x="99" y="0"/>
                  </a:moveTo>
                  <a:cubicBezTo>
                    <a:pt x="79" y="0"/>
                    <a:pt x="56" y="9"/>
                    <a:pt x="44" y="24"/>
                  </a:cubicBezTo>
                  <a:cubicBezTo>
                    <a:pt x="41" y="29"/>
                    <a:pt x="37" y="33"/>
                    <a:pt x="32" y="36"/>
                  </a:cubicBezTo>
                  <a:lnTo>
                    <a:pt x="28" y="40"/>
                  </a:lnTo>
                  <a:cubicBezTo>
                    <a:pt x="24" y="44"/>
                    <a:pt x="24" y="48"/>
                    <a:pt x="21" y="53"/>
                  </a:cubicBezTo>
                  <a:cubicBezTo>
                    <a:pt x="17" y="56"/>
                    <a:pt x="13" y="64"/>
                    <a:pt x="8" y="68"/>
                  </a:cubicBezTo>
                  <a:cubicBezTo>
                    <a:pt x="8" y="72"/>
                    <a:pt x="8" y="76"/>
                    <a:pt x="5" y="80"/>
                  </a:cubicBezTo>
                  <a:cubicBezTo>
                    <a:pt x="1" y="108"/>
                    <a:pt x="5" y="131"/>
                    <a:pt x="24" y="151"/>
                  </a:cubicBezTo>
                  <a:cubicBezTo>
                    <a:pt x="40" y="167"/>
                    <a:pt x="60" y="172"/>
                    <a:pt x="79" y="172"/>
                  </a:cubicBezTo>
                  <a:cubicBezTo>
                    <a:pt x="85" y="172"/>
                    <a:pt x="90" y="172"/>
                    <a:pt x="95" y="171"/>
                  </a:cubicBezTo>
                  <a:cubicBezTo>
                    <a:pt x="103" y="171"/>
                    <a:pt x="112" y="166"/>
                    <a:pt x="115" y="162"/>
                  </a:cubicBezTo>
                  <a:cubicBezTo>
                    <a:pt x="123" y="159"/>
                    <a:pt x="127" y="155"/>
                    <a:pt x="135" y="151"/>
                  </a:cubicBezTo>
                  <a:cubicBezTo>
                    <a:pt x="135" y="147"/>
                    <a:pt x="139" y="147"/>
                    <a:pt x="139" y="143"/>
                  </a:cubicBezTo>
                  <a:cubicBezTo>
                    <a:pt x="147" y="139"/>
                    <a:pt x="150" y="135"/>
                    <a:pt x="155" y="131"/>
                  </a:cubicBezTo>
                  <a:cubicBezTo>
                    <a:pt x="163" y="127"/>
                    <a:pt x="166" y="115"/>
                    <a:pt x="170" y="108"/>
                  </a:cubicBezTo>
                  <a:cubicBezTo>
                    <a:pt x="174" y="100"/>
                    <a:pt x="179" y="88"/>
                    <a:pt x="179" y="76"/>
                  </a:cubicBezTo>
                  <a:cubicBezTo>
                    <a:pt x="179" y="68"/>
                    <a:pt x="174" y="56"/>
                    <a:pt x="170" y="48"/>
                  </a:cubicBezTo>
                  <a:cubicBezTo>
                    <a:pt x="166" y="36"/>
                    <a:pt x="163" y="29"/>
                    <a:pt x="155" y="24"/>
                  </a:cubicBezTo>
                  <a:cubicBezTo>
                    <a:pt x="139" y="9"/>
                    <a:pt x="119" y="0"/>
                    <a:pt x="99"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7"/>
            <p:cNvSpPr/>
            <p:nvPr/>
          </p:nvSpPr>
          <p:spPr>
            <a:xfrm>
              <a:off x="8262751" y="4006082"/>
              <a:ext cx="6677" cy="7660"/>
            </a:xfrm>
            <a:custGeom>
              <a:avLst/>
              <a:gdLst/>
              <a:ahLst/>
              <a:cxnLst/>
              <a:rect l="l" t="t" r="r" b="b"/>
              <a:pathLst>
                <a:path w="163" h="187" extrusionOk="0">
                  <a:moveTo>
                    <a:pt x="21" y="75"/>
                  </a:moveTo>
                  <a:cubicBezTo>
                    <a:pt x="21" y="77"/>
                    <a:pt x="20" y="78"/>
                    <a:pt x="19" y="78"/>
                  </a:cubicBezTo>
                  <a:lnTo>
                    <a:pt x="19" y="78"/>
                  </a:lnTo>
                  <a:cubicBezTo>
                    <a:pt x="19" y="77"/>
                    <a:pt x="20" y="76"/>
                    <a:pt x="21" y="75"/>
                  </a:cubicBezTo>
                  <a:lnTo>
                    <a:pt x="21" y="75"/>
                  </a:lnTo>
                  <a:cubicBezTo>
                    <a:pt x="21" y="75"/>
                    <a:pt x="21" y="75"/>
                    <a:pt x="21" y="75"/>
                  </a:cubicBezTo>
                  <a:close/>
                  <a:moveTo>
                    <a:pt x="15" y="85"/>
                  </a:moveTo>
                  <a:cubicBezTo>
                    <a:pt x="15" y="85"/>
                    <a:pt x="15" y="86"/>
                    <a:pt x="15" y="87"/>
                  </a:cubicBezTo>
                  <a:lnTo>
                    <a:pt x="15" y="87"/>
                  </a:lnTo>
                  <a:cubicBezTo>
                    <a:pt x="15" y="86"/>
                    <a:pt x="15" y="86"/>
                    <a:pt x="15" y="85"/>
                  </a:cubicBezTo>
                  <a:lnTo>
                    <a:pt x="15" y="85"/>
                  </a:lnTo>
                  <a:cubicBezTo>
                    <a:pt x="15" y="85"/>
                    <a:pt x="15" y="85"/>
                    <a:pt x="15" y="85"/>
                  </a:cubicBezTo>
                  <a:close/>
                  <a:moveTo>
                    <a:pt x="15" y="89"/>
                  </a:moveTo>
                  <a:cubicBezTo>
                    <a:pt x="15" y="91"/>
                    <a:pt x="14" y="93"/>
                    <a:pt x="12" y="95"/>
                  </a:cubicBezTo>
                  <a:cubicBezTo>
                    <a:pt x="14" y="93"/>
                    <a:pt x="14" y="91"/>
                    <a:pt x="15" y="89"/>
                  </a:cubicBezTo>
                  <a:close/>
                  <a:moveTo>
                    <a:pt x="15" y="88"/>
                  </a:moveTo>
                  <a:cubicBezTo>
                    <a:pt x="16" y="88"/>
                    <a:pt x="16" y="89"/>
                    <a:pt x="16" y="90"/>
                  </a:cubicBezTo>
                  <a:lnTo>
                    <a:pt x="16" y="99"/>
                  </a:lnTo>
                  <a:cubicBezTo>
                    <a:pt x="16" y="96"/>
                    <a:pt x="16" y="92"/>
                    <a:pt x="15" y="88"/>
                  </a:cubicBezTo>
                  <a:lnTo>
                    <a:pt x="15" y="88"/>
                  </a:lnTo>
                  <a:cubicBezTo>
                    <a:pt x="15" y="88"/>
                    <a:pt x="15" y="88"/>
                    <a:pt x="15" y="88"/>
                  </a:cubicBezTo>
                  <a:close/>
                  <a:moveTo>
                    <a:pt x="83" y="1"/>
                  </a:moveTo>
                  <a:cubicBezTo>
                    <a:pt x="77" y="1"/>
                    <a:pt x="70" y="2"/>
                    <a:pt x="63" y="4"/>
                  </a:cubicBezTo>
                  <a:cubicBezTo>
                    <a:pt x="32" y="14"/>
                    <a:pt x="9" y="44"/>
                    <a:pt x="14" y="79"/>
                  </a:cubicBezTo>
                  <a:lnTo>
                    <a:pt x="14" y="79"/>
                  </a:lnTo>
                  <a:cubicBezTo>
                    <a:pt x="13" y="79"/>
                    <a:pt x="13" y="79"/>
                    <a:pt x="13" y="80"/>
                  </a:cubicBezTo>
                  <a:lnTo>
                    <a:pt x="13" y="80"/>
                  </a:lnTo>
                  <a:cubicBezTo>
                    <a:pt x="13" y="80"/>
                    <a:pt x="12" y="79"/>
                    <a:pt x="12" y="79"/>
                  </a:cubicBezTo>
                  <a:lnTo>
                    <a:pt x="12" y="79"/>
                  </a:lnTo>
                  <a:cubicBezTo>
                    <a:pt x="12" y="79"/>
                    <a:pt x="13" y="80"/>
                    <a:pt x="13" y="80"/>
                  </a:cubicBezTo>
                  <a:lnTo>
                    <a:pt x="13" y="80"/>
                  </a:lnTo>
                  <a:cubicBezTo>
                    <a:pt x="13" y="80"/>
                    <a:pt x="13" y="80"/>
                    <a:pt x="13" y="80"/>
                  </a:cubicBezTo>
                  <a:lnTo>
                    <a:pt x="13" y="80"/>
                  </a:lnTo>
                  <a:cubicBezTo>
                    <a:pt x="14" y="81"/>
                    <a:pt x="14" y="83"/>
                    <a:pt x="15" y="84"/>
                  </a:cubicBezTo>
                  <a:lnTo>
                    <a:pt x="15" y="84"/>
                  </a:lnTo>
                  <a:cubicBezTo>
                    <a:pt x="14" y="84"/>
                    <a:pt x="14" y="84"/>
                    <a:pt x="14" y="84"/>
                  </a:cubicBezTo>
                  <a:lnTo>
                    <a:pt x="14" y="84"/>
                  </a:lnTo>
                  <a:cubicBezTo>
                    <a:pt x="14" y="83"/>
                    <a:pt x="14" y="81"/>
                    <a:pt x="13" y="80"/>
                  </a:cubicBezTo>
                  <a:lnTo>
                    <a:pt x="13" y="80"/>
                  </a:lnTo>
                  <a:cubicBezTo>
                    <a:pt x="6" y="91"/>
                    <a:pt x="1" y="105"/>
                    <a:pt x="1" y="118"/>
                  </a:cubicBezTo>
                  <a:lnTo>
                    <a:pt x="5" y="134"/>
                  </a:lnTo>
                  <a:cubicBezTo>
                    <a:pt x="12" y="153"/>
                    <a:pt x="21" y="170"/>
                    <a:pt x="36" y="177"/>
                  </a:cubicBezTo>
                  <a:cubicBezTo>
                    <a:pt x="48" y="183"/>
                    <a:pt x="61" y="187"/>
                    <a:pt x="75" y="187"/>
                  </a:cubicBezTo>
                  <a:cubicBezTo>
                    <a:pt x="81" y="187"/>
                    <a:pt x="86" y="186"/>
                    <a:pt x="92" y="185"/>
                  </a:cubicBezTo>
                  <a:cubicBezTo>
                    <a:pt x="151" y="173"/>
                    <a:pt x="163" y="102"/>
                    <a:pt x="151" y="51"/>
                  </a:cubicBezTo>
                  <a:cubicBezTo>
                    <a:pt x="141" y="22"/>
                    <a:pt x="113" y="1"/>
                    <a:pt x="83"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7"/>
            <p:cNvSpPr/>
            <p:nvPr/>
          </p:nvSpPr>
          <p:spPr>
            <a:xfrm>
              <a:off x="8302034" y="4014643"/>
              <a:ext cx="7332" cy="6554"/>
            </a:xfrm>
            <a:custGeom>
              <a:avLst/>
              <a:gdLst/>
              <a:ahLst/>
              <a:cxnLst/>
              <a:rect l="l" t="t" r="r" b="b"/>
              <a:pathLst>
                <a:path w="179" h="160" extrusionOk="0">
                  <a:moveTo>
                    <a:pt x="96" y="1"/>
                  </a:moveTo>
                  <a:cubicBezTo>
                    <a:pt x="82" y="1"/>
                    <a:pt x="69" y="4"/>
                    <a:pt x="56" y="12"/>
                  </a:cubicBezTo>
                  <a:cubicBezTo>
                    <a:pt x="48" y="16"/>
                    <a:pt x="36" y="23"/>
                    <a:pt x="28" y="32"/>
                  </a:cubicBezTo>
                  <a:cubicBezTo>
                    <a:pt x="13" y="39"/>
                    <a:pt x="0" y="59"/>
                    <a:pt x="0" y="79"/>
                  </a:cubicBezTo>
                  <a:cubicBezTo>
                    <a:pt x="4" y="99"/>
                    <a:pt x="9" y="114"/>
                    <a:pt x="20" y="126"/>
                  </a:cubicBezTo>
                  <a:cubicBezTo>
                    <a:pt x="33" y="134"/>
                    <a:pt x="44" y="141"/>
                    <a:pt x="56" y="150"/>
                  </a:cubicBezTo>
                  <a:cubicBezTo>
                    <a:pt x="68" y="156"/>
                    <a:pt x="81" y="159"/>
                    <a:pt x="94" y="159"/>
                  </a:cubicBezTo>
                  <a:cubicBezTo>
                    <a:pt x="137" y="159"/>
                    <a:pt x="178" y="127"/>
                    <a:pt x="178" y="79"/>
                  </a:cubicBezTo>
                  <a:cubicBezTo>
                    <a:pt x="178" y="34"/>
                    <a:pt x="138" y="1"/>
                    <a:pt x="96"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7"/>
            <p:cNvSpPr/>
            <p:nvPr/>
          </p:nvSpPr>
          <p:spPr>
            <a:xfrm>
              <a:off x="8280692" y="4038852"/>
              <a:ext cx="4752" cy="5284"/>
            </a:xfrm>
            <a:custGeom>
              <a:avLst/>
              <a:gdLst/>
              <a:ahLst/>
              <a:cxnLst/>
              <a:rect l="l" t="t" r="r" b="b"/>
              <a:pathLst>
                <a:path w="116" h="129" extrusionOk="0">
                  <a:moveTo>
                    <a:pt x="60" y="0"/>
                  </a:moveTo>
                  <a:cubicBezTo>
                    <a:pt x="48" y="0"/>
                    <a:pt x="40" y="5"/>
                    <a:pt x="33" y="9"/>
                  </a:cubicBezTo>
                  <a:cubicBezTo>
                    <a:pt x="24" y="13"/>
                    <a:pt x="13" y="24"/>
                    <a:pt x="13" y="36"/>
                  </a:cubicBezTo>
                  <a:cubicBezTo>
                    <a:pt x="12" y="38"/>
                    <a:pt x="11" y="39"/>
                    <a:pt x="10" y="41"/>
                  </a:cubicBezTo>
                  <a:lnTo>
                    <a:pt x="10" y="41"/>
                  </a:lnTo>
                  <a:cubicBezTo>
                    <a:pt x="10" y="42"/>
                    <a:pt x="9" y="43"/>
                    <a:pt x="9" y="44"/>
                  </a:cubicBezTo>
                  <a:cubicBezTo>
                    <a:pt x="9" y="48"/>
                    <a:pt x="4" y="52"/>
                    <a:pt x="4" y="56"/>
                  </a:cubicBezTo>
                  <a:cubicBezTo>
                    <a:pt x="0" y="64"/>
                    <a:pt x="0" y="71"/>
                    <a:pt x="0" y="80"/>
                  </a:cubicBezTo>
                  <a:cubicBezTo>
                    <a:pt x="0" y="88"/>
                    <a:pt x="4" y="95"/>
                    <a:pt x="9" y="100"/>
                  </a:cubicBezTo>
                  <a:cubicBezTo>
                    <a:pt x="13" y="104"/>
                    <a:pt x="17" y="107"/>
                    <a:pt x="17" y="111"/>
                  </a:cubicBezTo>
                  <a:cubicBezTo>
                    <a:pt x="26" y="121"/>
                    <a:pt x="39" y="128"/>
                    <a:pt x="52" y="128"/>
                  </a:cubicBezTo>
                  <a:cubicBezTo>
                    <a:pt x="55" y="128"/>
                    <a:pt x="57" y="128"/>
                    <a:pt x="60" y="127"/>
                  </a:cubicBezTo>
                  <a:cubicBezTo>
                    <a:pt x="72" y="127"/>
                    <a:pt x="84" y="124"/>
                    <a:pt x="91" y="115"/>
                  </a:cubicBezTo>
                  <a:cubicBezTo>
                    <a:pt x="104" y="107"/>
                    <a:pt x="108" y="100"/>
                    <a:pt x="111" y="88"/>
                  </a:cubicBezTo>
                  <a:cubicBezTo>
                    <a:pt x="115" y="80"/>
                    <a:pt x="115" y="71"/>
                    <a:pt x="115" y="64"/>
                  </a:cubicBezTo>
                  <a:cubicBezTo>
                    <a:pt x="115" y="56"/>
                    <a:pt x="111" y="48"/>
                    <a:pt x="108" y="44"/>
                  </a:cubicBezTo>
                  <a:cubicBezTo>
                    <a:pt x="107" y="43"/>
                    <a:pt x="107" y="42"/>
                    <a:pt x="106" y="40"/>
                  </a:cubicBezTo>
                  <a:lnTo>
                    <a:pt x="106" y="40"/>
                  </a:lnTo>
                  <a:cubicBezTo>
                    <a:pt x="106" y="39"/>
                    <a:pt x="105" y="39"/>
                    <a:pt x="105" y="38"/>
                  </a:cubicBezTo>
                  <a:lnTo>
                    <a:pt x="105" y="38"/>
                  </a:lnTo>
                  <a:cubicBezTo>
                    <a:pt x="104" y="37"/>
                    <a:pt x="104" y="36"/>
                    <a:pt x="104" y="36"/>
                  </a:cubicBezTo>
                  <a:lnTo>
                    <a:pt x="104" y="36"/>
                  </a:lnTo>
                  <a:cubicBezTo>
                    <a:pt x="104" y="32"/>
                    <a:pt x="104" y="29"/>
                    <a:pt x="99" y="24"/>
                  </a:cubicBezTo>
                  <a:lnTo>
                    <a:pt x="88" y="13"/>
                  </a:lnTo>
                  <a:cubicBezTo>
                    <a:pt x="80" y="5"/>
                    <a:pt x="68" y="0"/>
                    <a:pt x="60"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7"/>
            <p:cNvSpPr/>
            <p:nvPr/>
          </p:nvSpPr>
          <p:spPr>
            <a:xfrm>
              <a:off x="8307031" y="4034920"/>
              <a:ext cx="4588" cy="4465"/>
            </a:xfrm>
            <a:custGeom>
              <a:avLst/>
              <a:gdLst/>
              <a:ahLst/>
              <a:cxnLst/>
              <a:rect l="l" t="t" r="r" b="b"/>
              <a:pathLst>
                <a:path w="112" h="109" extrusionOk="0">
                  <a:moveTo>
                    <a:pt x="47" y="0"/>
                  </a:moveTo>
                  <a:cubicBezTo>
                    <a:pt x="44" y="0"/>
                    <a:pt x="40" y="1"/>
                    <a:pt x="37" y="2"/>
                  </a:cubicBezTo>
                  <a:cubicBezTo>
                    <a:pt x="24" y="6"/>
                    <a:pt x="13" y="14"/>
                    <a:pt x="9" y="25"/>
                  </a:cubicBezTo>
                  <a:cubicBezTo>
                    <a:pt x="1" y="38"/>
                    <a:pt x="1" y="58"/>
                    <a:pt x="9" y="69"/>
                  </a:cubicBezTo>
                  <a:cubicBezTo>
                    <a:pt x="13" y="77"/>
                    <a:pt x="13" y="81"/>
                    <a:pt x="17" y="89"/>
                  </a:cubicBezTo>
                  <a:cubicBezTo>
                    <a:pt x="24" y="101"/>
                    <a:pt x="40" y="109"/>
                    <a:pt x="53" y="109"/>
                  </a:cubicBezTo>
                  <a:lnTo>
                    <a:pt x="72" y="109"/>
                  </a:lnTo>
                  <a:cubicBezTo>
                    <a:pt x="88" y="109"/>
                    <a:pt x="104" y="96"/>
                    <a:pt x="108" y="81"/>
                  </a:cubicBezTo>
                  <a:cubicBezTo>
                    <a:pt x="111" y="67"/>
                    <a:pt x="105" y="52"/>
                    <a:pt x="95" y="44"/>
                  </a:cubicBezTo>
                  <a:lnTo>
                    <a:pt x="95" y="44"/>
                  </a:lnTo>
                  <a:cubicBezTo>
                    <a:pt x="92" y="19"/>
                    <a:pt x="70" y="0"/>
                    <a:pt x="47"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7"/>
            <p:cNvSpPr/>
            <p:nvPr/>
          </p:nvSpPr>
          <p:spPr>
            <a:xfrm>
              <a:off x="8330994" y="4085917"/>
              <a:ext cx="6636" cy="5571"/>
            </a:xfrm>
            <a:custGeom>
              <a:avLst/>
              <a:gdLst/>
              <a:ahLst/>
              <a:cxnLst/>
              <a:rect l="l" t="t" r="r" b="b"/>
              <a:pathLst>
                <a:path w="162" h="136" extrusionOk="0">
                  <a:moveTo>
                    <a:pt x="71" y="0"/>
                  </a:moveTo>
                  <a:cubicBezTo>
                    <a:pt x="47" y="0"/>
                    <a:pt x="24" y="16"/>
                    <a:pt x="12" y="35"/>
                  </a:cubicBezTo>
                  <a:cubicBezTo>
                    <a:pt x="0" y="55"/>
                    <a:pt x="0" y="83"/>
                    <a:pt x="12" y="103"/>
                  </a:cubicBezTo>
                  <a:cubicBezTo>
                    <a:pt x="26" y="124"/>
                    <a:pt x="49" y="135"/>
                    <a:pt x="71" y="135"/>
                  </a:cubicBezTo>
                  <a:cubicBezTo>
                    <a:pt x="94" y="135"/>
                    <a:pt x="117" y="124"/>
                    <a:pt x="131" y="103"/>
                  </a:cubicBezTo>
                  <a:cubicBezTo>
                    <a:pt x="138" y="91"/>
                    <a:pt x="146" y="75"/>
                    <a:pt x="154" y="64"/>
                  </a:cubicBezTo>
                  <a:cubicBezTo>
                    <a:pt x="162" y="51"/>
                    <a:pt x="162" y="35"/>
                    <a:pt x="154" y="24"/>
                  </a:cubicBezTo>
                  <a:cubicBezTo>
                    <a:pt x="146" y="12"/>
                    <a:pt x="135" y="8"/>
                    <a:pt x="118" y="4"/>
                  </a:cubicBezTo>
                  <a:cubicBezTo>
                    <a:pt x="102" y="4"/>
                    <a:pt x="87" y="4"/>
                    <a:pt x="71"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7"/>
            <p:cNvSpPr/>
            <p:nvPr/>
          </p:nvSpPr>
          <p:spPr>
            <a:xfrm>
              <a:off x="8301870" y="4132450"/>
              <a:ext cx="6185" cy="6185"/>
            </a:xfrm>
            <a:custGeom>
              <a:avLst/>
              <a:gdLst/>
              <a:ahLst/>
              <a:cxnLst/>
              <a:rect l="l" t="t" r="r" b="b"/>
              <a:pathLst>
                <a:path w="151" h="151" extrusionOk="0">
                  <a:moveTo>
                    <a:pt x="75" y="1"/>
                  </a:moveTo>
                  <a:cubicBezTo>
                    <a:pt x="68" y="1"/>
                    <a:pt x="64" y="5"/>
                    <a:pt x="56" y="5"/>
                  </a:cubicBezTo>
                  <a:cubicBezTo>
                    <a:pt x="48" y="5"/>
                    <a:pt x="40" y="5"/>
                    <a:pt x="37" y="8"/>
                  </a:cubicBezTo>
                  <a:cubicBezTo>
                    <a:pt x="28" y="8"/>
                    <a:pt x="24" y="12"/>
                    <a:pt x="21" y="21"/>
                  </a:cubicBezTo>
                  <a:cubicBezTo>
                    <a:pt x="17" y="21"/>
                    <a:pt x="13" y="25"/>
                    <a:pt x="13" y="28"/>
                  </a:cubicBezTo>
                  <a:cubicBezTo>
                    <a:pt x="4" y="36"/>
                    <a:pt x="4" y="44"/>
                    <a:pt x="4" y="56"/>
                  </a:cubicBezTo>
                  <a:cubicBezTo>
                    <a:pt x="4" y="64"/>
                    <a:pt x="1" y="68"/>
                    <a:pt x="1" y="76"/>
                  </a:cubicBezTo>
                  <a:cubicBezTo>
                    <a:pt x="1" y="83"/>
                    <a:pt x="4" y="92"/>
                    <a:pt x="4" y="96"/>
                  </a:cubicBezTo>
                  <a:cubicBezTo>
                    <a:pt x="8" y="103"/>
                    <a:pt x="8" y="107"/>
                    <a:pt x="13" y="115"/>
                  </a:cubicBezTo>
                  <a:cubicBezTo>
                    <a:pt x="17" y="123"/>
                    <a:pt x="24" y="131"/>
                    <a:pt x="32" y="135"/>
                  </a:cubicBezTo>
                  <a:cubicBezTo>
                    <a:pt x="37" y="139"/>
                    <a:pt x="40" y="143"/>
                    <a:pt x="48" y="147"/>
                  </a:cubicBezTo>
                  <a:cubicBezTo>
                    <a:pt x="52" y="147"/>
                    <a:pt x="60" y="151"/>
                    <a:pt x="68" y="151"/>
                  </a:cubicBezTo>
                  <a:lnTo>
                    <a:pt x="88" y="151"/>
                  </a:lnTo>
                  <a:cubicBezTo>
                    <a:pt x="92" y="151"/>
                    <a:pt x="99" y="147"/>
                    <a:pt x="108" y="147"/>
                  </a:cubicBezTo>
                  <a:cubicBezTo>
                    <a:pt x="115" y="143"/>
                    <a:pt x="123" y="135"/>
                    <a:pt x="131" y="131"/>
                  </a:cubicBezTo>
                  <a:cubicBezTo>
                    <a:pt x="135" y="123"/>
                    <a:pt x="139" y="119"/>
                    <a:pt x="143" y="115"/>
                  </a:cubicBezTo>
                  <a:cubicBezTo>
                    <a:pt x="143" y="107"/>
                    <a:pt x="147" y="103"/>
                    <a:pt x="150" y="96"/>
                  </a:cubicBezTo>
                  <a:lnTo>
                    <a:pt x="150" y="76"/>
                  </a:lnTo>
                  <a:lnTo>
                    <a:pt x="150" y="56"/>
                  </a:lnTo>
                  <a:cubicBezTo>
                    <a:pt x="147" y="52"/>
                    <a:pt x="143" y="44"/>
                    <a:pt x="143" y="41"/>
                  </a:cubicBezTo>
                  <a:cubicBezTo>
                    <a:pt x="135" y="28"/>
                    <a:pt x="131" y="25"/>
                    <a:pt x="123" y="17"/>
                  </a:cubicBezTo>
                  <a:cubicBezTo>
                    <a:pt x="119" y="12"/>
                    <a:pt x="111" y="8"/>
                    <a:pt x="108" y="8"/>
                  </a:cubicBezTo>
                  <a:cubicBezTo>
                    <a:pt x="95" y="5"/>
                    <a:pt x="88" y="1"/>
                    <a:pt x="75"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7"/>
            <p:cNvSpPr/>
            <p:nvPr/>
          </p:nvSpPr>
          <p:spPr>
            <a:xfrm>
              <a:off x="8249807" y="4121308"/>
              <a:ext cx="7988" cy="6677"/>
            </a:xfrm>
            <a:custGeom>
              <a:avLst/>
              <a:gdLst/>
              <a:ahLst/>
              <a:cxnLst/>
              <a:rect l="l" t="t" r="r" b="b"/>
              <a:pathLst>
                <a:path w="195" h="163" extrusionOk="0">
                  <a:moveTo>
                    <a:pt x="80" y="0"/>
                  </a:moveTo>
                  <a:cubicBezTo>
                    <a:pt x="68" y="0"/>
                    <a:pt x="53" y="0"/>
                    <a:pt x="40" y="9"/>
                  </a:cubicBezTo>
                  <a:cubicBezTo>
                    <a:pt x="17" y="24"/>
                    <a:pt x="1" y="52"/>
                    <a:pt x="1" y="80"/>
                  </a:cubicBezTo>
                  <a:cubicBezTo>
                    <a:pt x="1" y="111"/>
                    <a:pt x="17" y="138"/>
                    <a:pt x="40" y="151"/>
                  </a:cubicBezTo>
                  <a:cubicBezTo>
                    <a:pt x="53" y="158"/>
                    <a:pt x="68" y="162"/>
                    <a:pt x="80" y="162"/>
                  </a:cubicBezTo>
                  <a:cubicBezTo>
                    <a:pt x="95" y="162"/>
                    <a:pt x="111" y="158"/>
                    <a:pt x="124" y="151"/>
                  </a:cubicBezTo>
                  <a:cubicBezTo>
                    <a:pt x="139" y="142"/>
                    <a:pt x="155" y="138"/>
                    <a:pt x="166" y="127"/>
                  </a:cubicBezTo>
                  <a:cubicBezTo>
                    <a:pt x="195" y="103"/>
                    <a:pt x="195" y="56"/>
                    <a:pt x="166" y="36"/>
                  </a:cubicBezTo>
                  <a:cubicBezTo>
                    <a:pt x="159" y="29"/>
                    <a:pt x="151" y="24"/>
                    <a:pt x="139" y="16"/>
                  </a:cubicBezTo>
                  <a:cubicBezTo>
                    <a:pt x="135" y="16"/>
                    <a:pt x="127" y="12"/>
                    <a:pt x="124" y="9"/>
                  </a:cubicBezTo>
                  <a:cubicBezTo>
                    <a:pt x="111" y="0"/>
                    <a:pt x="95" y="0"/>
                    <a:pt x="80"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7"/>
            <p:cNvSpPr/>
            <p:nvPr/>
          </p:nvSpPr>
          <p:spPr>
            <a:xfrm>
              <a:off x="8304041" y="4143960"/>
              <a:ext cx="6308" cy="6431"/>
            </a:xfrm>
            <a:custGeom>
              <a:avLst/>
              <a:gdLst/>
              <a:ahLst/>
              <a:cxnLst/>
              <a:rect l="l" t="t" r="r" b="b"/>
              <a:pathLst>
                <a:path w="154" h="157" extrusionOk="0">
                  <a:moveTo>
                    <a:pt x="98" y="1"/>
                  </a:moveTo>
                  <a:cubicBezTo>
                    <a:pt x="83" y="1"/>
                    <a:pt x="67" y="8"/>
                    <a:pt x="60" y="22"/>
                  </a:cubicBezTo>
                  <a:lnTo>
                    <a:pt x="60" y="22"/>
                  </a:lnTo>
                  <a:cubicBezTo>
                    <a:pt x="26" y="27"/>
                    <a:pt x="1" y="58"/>
                    <a:pt x="7" y="95"/>
                  </a:cubicBezTo>
                  <a:cubicBezTo>
                    <a:pt x="7" y="119"/>
                    <a:pt x="19" y="134"/>
                    <a:pt x="39" y="146"/>
                  </a:cubicBezTo>
                  <a:cubicBezTo>
                    <a:pt x="49" y="152"/>
                    <a:pt x="62" y="156"/>
                    <a:pt x="75" y="156"/>
                  </a:cubicBezTo>
                  <a:cubicBezTo>
                    <a:pt x="86" y="156"/>
                    <a:pt x="97" y="153"/>
                    <a:pt x="106" y="146"/>
                  </a:cubicBezTo>
                  <a:cubicBezTo>
                    <a:pt x="113" y="139"/>
                    <a:pt x="126" y="134"/>
                    <a:pt x="133" y="126"/>
                  </a:cubicBezTo>
                  <a:cubicBezTo>
                    <a:pt x="149" y="110"/>
                    <a:pt x="153" y="86"/>
                    <a:pt x="149" y="67"/>
                  </a:cubicBezTo>
                  <a:cubicBezTo>
                    <a:pt x="145" y="48"/>
                    <a:pt x="137" y="28"/>
                    <a:pt x="126" y="12"/>
                  </a:cubicBezTo>
                  <a:cubicBezTo>
                    <a:pt x="118" y="4"/>
                    <a:pt x="108" y="1"/>
                    <a:pt x="9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7"/>
            <p:cNvSpPr/>
            <p:nvPr/>
          </p:nvSpPr>
          <p:spPr>
            <a:xfrm>
              <a:off x="8335664" y="4118605"/>
              <a:ext cx="6677" cy="6349"/>
            </a:xfrm>
            <a:custGeom>
              <a:avLst/>
              <a:gdLst/>
              <a:ahLst/>
              <a:cxnLst/>
              <a:rect l="l" t="t" r="r" b="b"/>
              <a:pathLst>
                <a:path w="163" h="155" extrusionOk="0">
                  <a:moveTo>
                    <a:pt x="130" y="92"/>
                  </a:moveTo>
                  <a:lnTo>
                    <a:pt x="130" y="92"/>
                  </a:lnTo>
                  <a:cubicBezTo>
                    <a:pt x="130" y="92"/>
                    <a:pt x="127" y="96"/>
                    <a:pt x="126" y="98"/>
                  </a:cubicBezTo>
                  <a:lnTo>
                    <a:pt x="126" y="98"/>
                  </a:lnTo>
                  <a:cubicBezTo>
                    <a:pt x="127" y="97"/>
                    <a:pt x="127" y="96"/>
                    <a:pt x="127" y="95"/>
                  </a:cubicBezTo>
                  <a:cubicBezTo>
                    <a:pt x="128" y="93"/>
                    <a:pt x="129" y="92"/>
                    <a:pt x="130" y="92"/>
                  </a:cubicBezTo>
                  <a:close/>
                  <a:moveTo>
                    <a:pt x="104" y="0"/>
                  </a:moveTo>
                  <a:cubicBezTo>
                    <a:pt x="87" y="0"/>
                    <a:pt x="69" y="9"/>
                    <a:pt x="59" y="23"/>
                  </a:cubicBezTo>
                  <a:cubicBezTo>
                    <a:pt x="48" y="39"/>
                    <a:pt x="44" y="59"/>
                    <a:pt x="36" y="78"/>
                  </a:cubicBezTo>
                  <a:cubicBezTo>
                    <a:pt x="35" y="81"/>
                    <a:pt x="35" y="81"/>
                    <a:pt x="35" y="81"/>
                  </a:cubicBezTo>
                  <a:cubicBezTo>
                    <a:pt x="35" y="81"/>
                    <a:pt x="37" y="79"/>
                    <a:pt x="37" y="79"/>
                  </a:cubicBezTo>
                  <a:lnTo>
                    <a:pt x="37" y="79"/>
                  </a:lnTo>
                  <a:cubicBezTo>
                    <a:pt x="37" y="79"/>
                    <a:pt x="37" y="80"/>
                    <a:pt x="36" y="82"/>
                  </a:cubicBezTo>
                  <a:cubicBezTo>
                    <a:pt x="36" y="84"/>
                    <a:pt x="35" y="85"/>
                    <a:pt x="33" y="86"/>
                  </a:cubicBezTo>
                  <a:lnTo>
                    <a:pt x="33" y="86"/>
                  </a:lnTo>
                  <a:cubicBezTo>
                    <a:pt x="33" y="85"/>
                    <a:pt x="33" y="85"/>
                    <a:pt x="33" y="85"/>
                  </a:cubicBezTo>
                  <a:lnTo>
                    <a:pt x="33" y="85"/>
                  </a:lnTo>
                  <a:cubicBezTo>
                    <a:pt x="33" y="85"/>
                    <a:pt x="32" y="85"/>
                    <a:pt x="32" y="86"/>
                  </a:cubicBezTo>
                  <a:cubicBezTo>
                    <a:pt x="32" y="86"/>
                    <a:pt x="29" y="90"/>
                    <a:pt x="28" y="93"/>
                  </a:cubicBezTo>
                  <a:lnTo>
                    <a:pt x="28" y="93"/>
                  </a:lnTo>
                  <a:cubicBezTo>
                    <a:pt x="27" y="93"/>
                    <a:pt x="27" y="94"/>
                    <a:pt x="27" y="94"/>
                  </a:cubicBezTo>
                  <a:lnTo>
                    <a:pt x="27" y="94"/>
                  </a:lnTo>
                  <a:cubicBezTo>
                    <a:pt x="27" y="94"/>
                    <a:pt x="27" y="94"/>
                    <a:pt x="27" y="95"/>
                  </a:cubicBezTo>
                  <a:lnTo>
                    <a:pt x="24" y="95"/>
                  </a:lnTo>
                  <a:cubicBezTo>
                    <a:pt x="12" y="98"/>
                    <a:pt x="1" y="110"/>
                    <a:pt x="1" y="122"/>
                  </a:cubicBezTo>
                  <a:cubicBezTo>
                    <a:pt x="1" y="137"/>
                    <a:pt x="12" y="146"/>
                    <a:pt x="24" y="149"/>
                  </a:cubicBezTo>
                  <a:cubicBezTo>
                    <a:pt x="33" y="153"/>
                    <a:pt x="41" y="155"/>
                    <a:pt x="49" y="155"/>
                  </a:cubicBezTo>
                  <a:cubicBezTo>
                    <a:pt x="68" y="155"/>
                    <a:pt x="85" y="146"/>
                    <a:pt x="99" y="130"/>
                  </a:cubicBezTo>
                  <a:cubicBezTo>
                    <a:pt x="111" y="122"/>
                    <a:pt x="115" y="113"/>
                    <a:pt x="123" y="102"/>
                  </a:cubicBezTo>
                  <a:cubicBezTo>
                    <a:pt x="124" y="100"/>
                    <a:pt x="125" y="100"/>
                    <a:pt x="126" y="99"/>
                  </a:cubicBezTo>
                  <a:lnTo>
                    <a:pt x="126" y="99"/>
                  </a:lnTo>
                  <a:cubicBezTo>
                    <a:pt x="126" y="99"/>
                    <a:pt x="126" y="99"/>
                    <a:pt x="126" y="99"/>
                  </a:cubicBezTo>
                  <a:cubicBezTo>
                    <a:pt x="126" y="99"/>
                    <a:pt x="126" y="99"/>
                    <a:pt x="127" y="98"/>
                  </a:cubicBezTo>
                  <a:cubicBezTo>
                    <a:pt x="130" y="95"/>
                    <a:pt x="135" y="90"/>
                    <a:pt x="139" y="86"/>
                  </a:cubicBezTo>
                  <a:cubicBezTo>
                    <a:pt x="163" y="66"/>
                    <a:pt x="154" y="27"/>
                    <a:pt x="135" y="11"/>
                  </a:cubicBezTo>
                  <a:cubicBezTo>
                    <a:pt x="126" y="4"/>
                    <a:pt x="115" y="0"/>
                    <a:pt x="104"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7"/>
            <p:cNvSpPr/>
            <p:nvPr/>
          </p:nvSpPr>
          <p:spPr>
            <a:xfrm>
              <a:off x="8324481" y="4169152"/>
              <a:ext cx="7005" cy="4588"/>
            </a:xfrm>
            <a:custGeom>
              <a:avLst/>
              <a:gdLst/>
              <a:ahLst/>
              <a:cxnLst/>
              <a:rect l="l" t="t" r="r" b="b"/>
              <a:pathLst>
                <a:path w="171" h="112" extrusionOk="0">
                  <a:moveTo>
                    <a:pt x="38" y="1"/>
                  </a:moveTo>
                  <a:cubicBezTo>
                    <a:pt x="29" y="1"/>
                    <a:pt x="20" y="4"/>
                    <a:pt x="13" y="8"/>
                  </a:cubicBezTo>
                  <a:cubicBezTo>
                    <a:pt x="1" y="21"/>
                    <a:pt x="1" y="36"/>
                    <a:pt x="9" y="48"/>
                  </a:cubicBezTo>
                  <a:cubicBezTo>
                    <a:pt x="29" y="92"/>
                    <a:pt x="64" y="107"/>
                    <a:pt x="108" y="111"/>
                  </a:cubicBezTo>
                  <a:cubicBezTo>
                    <a:pt x="111" y="111"/>
                    <a:pt x="114" y="112"/>
                    <a:pt x="117" y="112"/>
                  </a:cubicBezTo>
                  <a:cubicBezTo>
                    <a:pt x="151" y="112"/>
                    <a:pt x="171" y="69"/>
                    <a:pt x="163" y="40"/>
                  </a:cubicBezTo>
                  <a:cubicBezTo>
                    <a:pt x="155" y="15"/>
                    <a:pt x="132" y="1"/>
                    <a:pt x="109" y="1"/>
                  </a:cubicBezTo>
                  <a:cubicBezTo>
                    <a:pt x="99" y="1"/>
                    <a:pt x="90" y="4"/>
                    <a:pt x="80" y="8"/>
                  </a:cubicBezTo>
                  <a:cubicBezTo>
                    <a:pt x="80" y="8"/>
                    <a:pt x="77" y="8"/>
                    <a:pt x="72" y="12"/>
                  </a:cubicBezTo>
                  <a:lnTo>
                    <a:pt x="61" y="12"/>
                  </a:lnTo>
                  <a:cubicBezTo>
                    <a:pt x="57" y="8"/>
                    <a:pt x="57" y="8"/>
                    <a:pt x="53" y="5"/>
                  </a:cubicBezTo>
                  <a:cubicBezTo>
                    <a:pt x="48" y="2"/>
                    <a:pt x="43" y="1"/>
                    <a:pt x="3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7"/>
            <p:cNvSpPr/>
            <p:nvPr/>
          </p:nvSpPr>
          <p:spPr>
            <a:xfrm>
              <a:off x="8278603" y="4145066"/>
              <a:ext cx="4875" cy="5571"/>
            </a:xfrm>
            <a:custGeom>
              <a:avLst/>
              <a:gdLst/>
              <a:ahLst/>
              <a:cxnLst/>
              <a:rect l="l" t="t" r="r" b="b"/>
              <a:pathLst>
                <a:path w="119" h="136" extrusionOk="0">
                  <a:moveTo>
                    <a:pt x="60" y="1"/>
                  </a:moveTo>
                  <a:cubicBezTo>
                    <a:pt x="40" y="1"/>
                    <a:pt x="20" y="12"/>
                    <a:pt x="8" y="28"/>
                  </a:cubicBezTo>
                  <a:cubicBezTo>
                    <a:pt x="4" y="40"/>
                    <a:pt x="0" y="48"/>
                    <a:pt x="0" y="59"/>
                  </a:cubicBezTo>
                  <a:cubicBezTo>
                    <a:pt x="0" y="72"/>
                    <a:pt x="4" y="83"/>
                    <a:pt x="8" y="92"/>
                  </a:cubicBezTo>
                  <a:cubicBezTo>
                    <a:pt x="13" y="99"/>
                    <a:pt x="13" y="103"/>
                    <a:pt x="16" y="112"/>
                  </a:cubicBezTo>
                  <a:cubicBezTo>
                    <a:pt x="20" y="119"/>
                    <a:pt x="28" y="123"/>
                    <a:pt x="36" y="127"/>
                  </a:cubicBezTo>
                  <a:cubicBezTo>
                    <a:pt x="44" y="135"/>
                    <a:pt x="51" y="135"/>
                    <a:pt x="60" y="135"/>
                  </a:cubicBezTo>
                  <a:cubicBezTo>
                    <a:pt x="71" y="135"/>
                    <a:pt x="79" y="135"/>
                    <a:pt x="87" y="127"/>
                  </a:cubicBezTo>
                  <a:cubicBezTo>
                    <a:pt x="95" y="123"/>
                    <a:pt x="99" y="119"/>
                    <a:pt x="103" y="112"/>
                  </a:cubicBezTo>
                  <a:cubicBezTo>
                    <a:pt x="107" y="103"/>
                    <a:pt x="111" y="99"/>
                    <a:pt x="111" y="92"/>
                  </a:cubicBezTo>
                  <a:cubicBezTo>
                    <a:pt x="119" y="83"/>
                    <a:pt x="119" y="72"/>
                    <a:pt x="119" y="59"/>
                  </a:cubicBezTo>
                  <a:cubicBezTo>
                    <a:pt x="119" y="48"/>
                    <a:pt x="119" y="40"/>
                    <a:pt x="111" y="28"/>
                  </a:cubicBezTo>
                  <a:cubicBezTo>
                    <a:pt x="103" y="12"/>
                    <a:pt x="84" y="1"/>
                    <a:pt x="60"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7"/>
            <p:cNvSpPr/>
            <p:nvPr/>
          </p:nvSpPr>
          <p:spPr>
            <a:xfrm>
              <a:off x="8270820" y="4126388"/>
              <a:ext cx="4915" cy="5202"/>
            </a:xfrm>
            <a:custGeom>
              <a:avLst/>
              <a:gdLst/>
              <a:ahLst/>
              <a:cxnLst/>
              <a:rect l="l" t="t" r="r" b="b"/>
              <a:pathLst>
                <a:path w="120" h="127" extrusionOk="0">
                  <a:moveTo>
                    <a:pt x="58" y="0"/>
                  </a:moveTo>
                  <a:cubicBezTo>
                    <a:pt x="33" y="0"/>
                    <a:pt x="11" y="15"/>
                    <a:pt x="5" y="38"/>
                  </a:cubicBezTo>
                  <a:cubicBezTo>
                    <a:pt x="1" y="54"/>
                    <a:pt x="5" y="71"/>
                    <a:pt x="14" y="85"/>
                  </a:cubicBezTo>
                  <a:lnTo>
                    <a:pt x="14" y="85"/>
                  </a:lnTo>
                  <a:cubicBezTo>
                    <a:pt x="14" y="85"/>
                    <a:pt x="13" y="85"/>
                    <a:pt x="13" y="85"/>
                  </a:cubicBezTo>
                  <a:cubicBezTo>
                    <a:pt x="8" y="94"/>
                    <a:pt x="5" y="105"/>
                    <a:pt x="8" y="113"/>
                  </a:cubicBezTo>
                  <a:cubicBezTo>
                    <a:pt x="15" y="122"/>
                    <a:pt x="23" y="127"/>
                    <a:pt x="30" y="127"/>
                  </a:cubicBezTo>
                  <a:cubicBezTo>
                    <a:pt x="33" y="127"/>
                    <a:pt x="35" y="126"/>
                    <a:pt x="37" y="125"/>
                  </a:cubicBezTo>
                  <a:cubicBezTo>
                    <a:pt x="53" y="119"/>
                    <a:pt x="69" y="112"/>
                    <a:pt x="84" y="103"/>
                  </a:cubicBezTo>
                  <a:lnTo>
                    <a:pt x="84" y="103"/>
                  </a:lnTo>
                  <a:cubicBezTo>
                    <a:pt x="99" y="99"/>
                    <a:pt x="113" y="88"/>
                    <a:pt x="116" y="70"/>
                  </a:cubicBezTo>
                  <a:cubicBezTo>
                    <a:pt x="119" y="50"/>
                    <a:pt x="112" y="27"/>
                    <a:pt x="92" y="14"/>
                  </a:cubicBezTo>
                  <a:cubicBezTo>
                    <a:pt x="88" y="14"/>
                    <a:pt x="88" y="11"/>
                    <a:pt x="84" y="7"/>
                  </a:cubicBezTo>
                  <a:cubicBezTo>
                    <a:pt x="76" y="2"/>
                    <a:pt x="66" y="0"/>
                    <a:pt x="58"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7"/>
            <p:cNvSpPr/>
            <p:nvPr/>
          </p:nvSpPr>
          <p:spPr>
            <a:xfrm>
              <a:off x="8225762" y="4150227"/>
              <a:ext cx="6964" cy="7168"/>
            </a:xfrm>
            <a:custGeom>
              <a:avLst/>
              <a:gdLst/>
              <a:ahLst/>
              <a:cxnLst/>
              <a:rect l="l" t="t" r="r" b="b"/>
              <a:pathLst>
                <a:path w="170" h="175" extrusionOk="0">
                  <a:moveTo>
                    <a:pt x="83" y="1"/>
                  </a:moveTo>
                  <a:cubicBezTo>
                    <a:pt x="63" y="1"/>
                    <a:pt x="43" y="9"/>
                    <a:pt x="28" y="24"/>
                  </a:cubicBezTo>
                  <a:cubicBezTo>
                    <a:pt x="8" y="44"/>
                    <a:pt x="0" y="76"/>
                    <a:pt x="8" y="104"/>
                  </a:cubicBezTo>
                  <a:cubicBezTo>
                    <a:pt x="12" y="108"/>
                    <a:pt x="12" y="115"/>
                    <a:pt x="15" y="123"/>
                  </a:cubicBezTo>
                  <a:cubicBezTo>
                    <a:pt x="15" y="128"/>
                    <a:pt x="19" y="135"/>
                    <a:pt x="24" y="139"/>
                  </a:cubicBezTo>
                  <a:cubicBezTo>
                    <a:pt x="28" y="147"/>
                    <a:pt x="32" y="155"/>
                    <a:pt x="39" y="159"/>
                  </a:cubicBezTo>
                  <a:cubicBezTo>
                    <a:pt x="43" y="166"/>
                    <a:pt x="51" y="166"/>
                    <a:pt x="55" y="170"/>
                  </a:cubicBezTo>
                  <a:cubicBezTo>
                    <a:pt x="67" y="175"/>
                    <a:pt x="75" y="175"/>
                    <a:pt x="83" y="175"/>
                  </a:cubicBezTo>
                  <a:cubicBezTo>
                    <a:pt x="99" y="175"/>
                    <a:pt x="110" y="170"/>
                    <a:pt x="123" y="166"/>
                  </a:cubicBezTo>
                  <a:cubicBezTo>
                    <a:pt x="138" y="159"/>
                    <a:pt x="150" y="139"/>
                    <a:pt x="154" y="123"/>
                  </a:cubicBezTo>
                  <a:cubicBezTo>
                    <a:pt x="158" y="115"/>
                    <a:pt x="158" y="108"/>
                    <a:pt x="161" y="104"/>
                  </a:cubicBezTo>
                  <a:cubicBezTo>
                    <a:pt x="170" y="76"/>
                    <a:pt x="161" y="44"/>
                    <a:pt x="142" y="24"/>
                  </a:cubicBezTo>
                  <a:cubicBezTo>
                    <a:pt x="126" y="9"/>
                    <a:pt x="106" y="1"/>
                    <a:pt x="83"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7"/>
            <p:cNvSpPr/>
            <p:nvPr/>
          </p:nvSpPr>
          <p:spPr>
            <a:xfrm>
              <a:off x="8245301" y="4160591"/>
              <a:ext cx="5694" cy="3810"/>
            </a:xfrm>
            <a:custGeom>
              <a:avLst/>
              <a:gdLst/>
              <a:ahLst/>
              <a:cxnLst/>
              <a:rect l="l" t="t" r="r" b="b"/>
              <a:pathLst>
                <a:path w="139" h="93" extrusionOk="0">
                  <a:moveTo>
                    <a:pt x="90" y="0"/>
                  </a:moveTo>
                  <a:cubicBezTo>
                    <a:pt x="88" y="0"/>
                    <a:pt x="85" y="0"/>
                    <a:pt x="83" y="1"/>
                  </a:cubicBezTo>
                  <a:cubicBezTo>
                    <a:pt x="68" y="4"/>
                    <a:pt x="52" y="8"/>
                    <a:pt x="36" y="12"/>
                  </a:cubicBezTo>
                  <a:cubicBezTo>
                    <a:pt x="1" y="20"/>
                    <a:pt x="1" y="75"/>
                    <a:pt x="36" y="83"/>
                  </a:cubicBezTo>
                  <a:cubicBezTo>
                    <a:pt x="52" y="83"/>
                    <a:pt x="68" y="88"/>
                    <a:pt x="83" y="92"/>
                  </a:cubicBezTo>
                  <a:cubicBezTo>
                    <a:pt x="86" y="92"/>
                    <a:pt x="88" y="92"/>
                    <a:pt x="91" y="92"/>
                  </a:cubicBezTo>
                  <a:cubicBezTo>
                    <a:pt x="116" y="92"/>
                    <a:pt x="139" y="76"/>
                    <a:pt x="139" y="48"/>
                  </a:cubicBezTo>
                  <a:cubicBezTo>
                    <a:pt x="139" y="19"/>
                    <a:pt x="115" y="0"/>
                    <a:pt x="90"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7"/>
            <p:cNvSpPr/>
            <p:nvPr/>
          </p:nvSpPr>
          <p:spPr>
            <a:xfrm>
              <a:off x="8275982" y="4044873"/>
              <a:ext cx="4137" cy="4670"/>
            </a:xfrm>
            <a:custGeom>
              <a:avLst/>
              <a:gdLst/>
              <a:ahLst/>
              <a:cxnLst/>
              <a:rect l="l" t="t" r="r" b="b"/>
              <a:pathLst>
                <a:path w="101" h="114" extrusionOk="0">
                  <a:moveTo>
                    <a:pt x="53" y="0"/>
                  </a:moveTo>
                  <a:cubicBezTo>
                    <a:pt x="41" y="0"/>
                    <a:pt x="25" y="4"/>
                    <a:pt x="17" y="15"/>
                  </a:cubicBezTo>
                  <a:cubicBezTo>
                    <a:pt x="9" y="24"/>
                    <a:pt x="1" y="35"/>
                    <a:pt x="1" y="48"/>
                  </a:cubicBezTo>
                  <a:cubicBezTo>
                    <a:pt x="6" y="55"/>
                    <a:pt x="6" y="63"/>
                    <a:pt x="6" y="67"/>
                  </a:cubicBezTo>
                  <a:cubicBezTo>
                    <a:pt x="6" y="75"/>
                    <a:pt x="6" y="83"/>
                    <a:pt x="9" y="86"/>
                  </a:cubicBezTo>
                  <a:cubicBezTo>
                    <a:pt x="9" y="90"/>
                    <a:pt x="13" y="99"/>
                    <a:pt x="17" y="103"/>
                  </a:cubicBezTo>
                  <a:cubicBezTo>
                    <a:pt x="25" y="110"/>
                    <a:pt x="41" y="114"/>
                    <a:pt x="53" y="114"/>
                  </a:cubicBezTo>
                  <a:cubicBezTo>
                    <a:pt x="64" y="114"/>
                    <a:pt x="77" y="110"/>
                    <a:pt x="84" y="103"/>
                  </a:cubicBezTo>
                  <a:cubicBezTo>
                    <a:pt x="88" y="99"/>
                    <a:pt x="88" y="95"/>
                    <a:pt x="92" y="90"/>
                  </a:cubicBezTo>
                  <a:cubicBezTo>
                    <a:pt x="96" y="86"/>
                    <a:pt x="96" y="79"/>
                    <a:pt x="96" y="67"/>
                  </a:cubicBezTo>
                  <a:cubicBezTo>
                    <a:pt x="100" y="63"/>
                    <a:pt x="100" y="55"/>
                    <a:pt x="100" y="48"/>
                  </a:cubicBezTo>
                  <a:cubicBezTo>
                    <a:pt x="100" y="35"/>
                    <a:pt x="92" y="24"/>
                    <a:pt x="84" y="15"/>
                  </a:cubicBezTo>
                  <a:cubicBezTo>
                    <a:pt x="77" y="4"/>
                    <a:pt x="64" y="0"/>
                    <a:pt x="53"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7"/>
            <p:cNvSpPr/>
            <p:nvPr/>
          </p:nvSpPr>
          <p:spPr>
            <a:xfrm>
              <a:off x="8271967" y="4051509"/>
              <a:ext cx="6677" cy="4383"/>
            </a:xfrm>
            <a:custGeom>
              <a:avLst/>
              <a:gdLst/>
              <a:ahLst/>
              <a:cxnLst/>
              <a:rect l="l" t="t" r="r" b="b"/>
              <a:pathLst>
                <a:path w="163" h="107" extrusionOk="0">
                  <a:moveTo>
                    <a:pt x="127" y="1"/>
                  </a:moveTo>
                  <a:cubicBezTo>
                    <a:pt x="124" y="1"/>
                    <a:pt x="120" y="2"/>
                    <a:pt x="115" y="4"/>
                  </a:cubicBezTo>
                  <a:cubicBezTo>
                    <a:pt x="107" y="4"/>
                    <a:pt x="99" y="9"/>
                    <a:pt x="94" y="17"/>
                  </a:cubicBezTo>
                  <a:lnTo>
                    <a:pt x="94" y="17"/>
                  </a:lnTo>
                  <a:cubicBezTo>
                    <a:pt x="85" y="16"/>
                    <a:pt x="76" y="14"/>
                    <a:pt x="64" y="12"/>
                  </a:cubicBezTo>
                  <a:cubicBezTo>
                    <a:pt x="59" y="9"/>
                    <a:pt x="54" y="8"/>
                    <a:pt x="49" y="8"/>
                  </a:cubicBezTo>
                  <a:cubicBezTo>
                    <a:pt x="27" y="8"/>
                    <a:pt x="8" y="28"/>
                    <a:pt x="4" y="51"/>
                  </a:cubicBezTo>
                  <a:cubicBezTo>
                    <a:pt x="0" y="79"/>
                    <a:pt x="24" y="102"/>
                    <a:pt x="52" y="106"/>
                  </a:cubicBezTo>
                  <a:cubicBezTo>
                    <a:pt x="84" y="106"/>
                    <a:pt x="115" y="99"/>
                    <a:pt x="142" y="86"/>
                  </a:cubicBezTo>
                  <a:cubicBezTo>
                    <a:pt x="155" y="79"/>
                    <a:pt x="162" y="66"/>
                    <a:pt x="162" y="51"/>
                  </a:cubicBezTo>
                  <a:lnTo>
                    <a:pt x="162" y="39"/>
                  </a:lnTo>
                  <a:cubicBezTo>
                    <a:pt x="159" y="28"/>
                    <a:pt x="155" y="12"/>
                    <a:pt x="142" y="8"/>
                  </a:cubicBezTo>
                  <a:cubicBezTo>
                    <a:pt x="136" y="3"/>
                    <a:pt x="132" y="1"/>
                    <a:pt x="127"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7"/>
            <p:cNvSpPr/>
            <p:nvPr/>
          </p:nvSpPr>
          <p:spPr>
            <a:xfrm>
              <a:off x="8317886" y="4072031"/>
              <a:ext cx="2130" cy="1639"/>
            </a:xfrm>
            <a:custGeom>
              <a:avLst/>
              <a:gdLst/>
              <a:ahLst/>
              <a:cxnLst/>
              <a:rect l="l" t="t" r="r" b="b"/>
              <a:pathLst>
                <a:path w="52" h="40" extrusionOk="0">
                  <a:moveTo>
                    <a:pt x="28" y="0"/>
                  </a:moveTo>
                  <a:cubicBezTo>
                    <a:pt x="1" y="0"/>
                    <a:pt x="1" y="39"/>
                    <a:pt x="28" y="39"/>
                  </a:cubicBezTo>
                  <a:cubicBezTo>
                    <a:pt x="52" y="39"/>
                    <a:pt x="52" y="0"/>
                    <a:pt x="28"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7"/>
            <p:cNvSpPr/>
            <p:nvPr/>
          </p:nvSpPr>
          <p:spPr>
            <a:xfrm>
              <a:off x="8342463" y="3905234"/>
              <a:ext cx="14787" cy="4875"/>
            </a:xfrm>
            <a:custGeom>
              <a:avLst/>
              <a:gdLst/>
              <a:ahLst/>
              <a:cxnLst/>
              <a:rect l="l" t="t" r="r" b="b"/>
              <a:pathLst>
                <a:path w="361" h="119" extrusionOk="0">
                  <a:moveTo>
                    <a:pt x="240" y="1"/>
                  </a:moveTo>
                  <a:cubicBezTo>
                    <a:pt x="178" y="1"/>
                    <a:pt x="106" y="24"/>
                    <a:pt x="59" y="31"/>
                  </a:cubicBezTo>
                  <a:cubicBezTo>
                    <a:pt x="0" y="38"/>
                    <a:pt x="7" y="119"/>
                    <a:pt x="61" y="119"/>
                  </a:cubicBezTo>
                  <a:cubicBezTo>
                    <a:pt x="64" y="119"/>
                    <a:pt x="68" y="119"/>
                    <a:pt x="71" y="118"/>
                  </a:cubicBezTo>
                  <a:cubicBezTo>
                    <a:pt x="123" y="107"/>
                    <a:pt x="185" y="77"/>
                    <a:pt x="242" y="77"/>
                  </a:cubicBezTo>
                  <a:cubicBezTo>
                    <a:pt x="267" y="77"/>
                    <a:pt x="290" y="82"/>
                    <a:pt x="312" y="98"/>
                  </a:cubicBezTo>
                  <a:cubicBezTo>
                    <a:pt x="318" y="102"/>
                    <a:pt x="323" y="104"/>
                    <a:pt x="328" y="104"/>
                  </a:cubicBezTo>
                  <a:cubicBezTo>
                    <a:pt x="348" y="104"/>
                    <a:pt x="361" y="77"/>
                    <a:pt x="352" y="58"/>
                  </a:cubicBezTo>
                  <a:cubicBezTo>
                    <a:pt x="330" y="14"/>
                    <a:pt x="288" y="1"/>
                    <a:pt x="240"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7"/>
            <p:cNvSpPr/>
            <p:nvPr/>
          </p:nvSpPr>
          <p:spPr>
            <a:xfrm>
              <a:off x="8337261" y="3892536"/>
              <a:ext cx="5530" cy="5899"/>
            </a:xfrm>
            <a:custGeom>
              <a:avLst/>
              <a:gdLst/>
              <a:ahLst/>
              <a:cxnLst/>
              <a:rect l="l" t="t" r="r" b="b"/>
              <a:pathLst>
                <a:path w="135" h="144" extrusionOk="0">
                  <a:moveTo>
                    <a:pt x="89" y="1"/>
                  </a:moveTo>
                  <a:cubicBezTo>
                    <a:pt x="67" y="1"/>
                    <a:pt x="44" y="20"/>
                    <a:pt x="44" y="44"/>
                  </a:cubicBezTo>
                  <a:lnTo>
                    <a:pt x="44" y="53"/>
                  </a:lnTo>
                  <a:cubicBezTo>
                    <a:pt x="44" y="60"/>
                    <a:pt x="44" y="64"/>
                    <a:pt x="40" y="68"/>
                  </a:cubicBezTo>
                  <a:cubicBezTo>
                    <a:pt x="36" y="80"/>
                    <a:pt x="29" y="88"/>
                    <a:pt x="20" y="96"/>
                  </a:cubicBezTo>
                  <a:cubicBezTo>
                    <a:pt x="1" y="116"/>
                    <a:pt x="17" y="143"/>
                    <a:pt x="40" y="143"/>
                  </a:cubicBezTo>
                  <a:cubicBezTo>
                    <a:pt x="45" y="143"/>
                    <a:pt x="51" y="142"/>
                    <a:pt x="56" y="139"/>
                  </a:cubicBezTo>
                  <a:cubicBezTo>
                    <a:pt x="91" y="124"/>
                    <a:pt x="120" y="96"/>
                    <a:pt x="131" y="57"/>
                  </a:cubicBezTo>
                  <a:cubicBezTo>
                    <a:pt x="135" y="29"/>
                    <a:pt x="120" y="5"/>
                    <a:pt x="96" y="2"/>
                  </a:cubicBezTo>
                  <a:cubicBezTo>
                    <a:pt x="94" y="1"/>
                    <a:pt x="91" y="1"/>
                    <a:pt x="89"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7"/>
            <p:cNvSpPr/>
            <p:nvPr/>
          </p:nvSpPr>
          <p:spPr>
            <a:xfrm>
              <a:off x="8211343" y="4162475"/>
              <a:ext cx="4752" cy="4055"/>
            </a:xfrm>
            <a:custGeom>
              <a:avLst/>
              <a:gdLst/>
              <a:ahLst/>
              <a:cxnLst/>
              <a:rect l="l" t="t" r="r" b="b"/>
              <a:pathLst>
                <a:path w="116" h="99" extrusionOk="0">
                  <a:moveTo>
                    <a:pt x="48" y="1"/>
                  </a:moveTo>
                  <a:cubicBezTo>
                    <a:pt x="22" y="1"/>
                    <a:pt x="1" y="22"/>
                    <a:pt x="1" y="49"/>
                  </a:cubicBezTo>
                  <a:cubicBezTo>
                    <a:pt x="1" y="77"/>
                    <a:pt x="22" y="98"/>
                    <a:pt x="48" y="98"/>
                  </a:cubicBezTo>
                  <a:cubicBezTo>
                    <a:pt x="52" y="98"/>
                    <a:pt x="56" y="98"/>
                    <a:pt x="60" y="97"/>
                  </a:cubicBezTo>
                  <a:cubicBezTo>
                    <a:pt x="68" y="93"/>
                    <a:pt x="76" y="93"/>
                    <a:pt x="83" y="89"/>
                  </a:cubicBezTo>
                  <a:cubicBezTo>
                    <a:pt x="99" y="84"/>
                    <a:pt x="116" y="69"/>
                    <a:pt x="111" y="49"/>
                  </a:cubicBezTo>
                  <a:cubicBezTo>
                    <a:pt x="111" y="29"/>
                    <a:pt x="99" y="13"/>
                    <a:pt x="83" y="10"/>
                  </a:cubicBezTo>
                  <a:cubicBezTo>
                    <a:pt x="76" y="6"/>
                    <a:pt x="68" y="6"/>
                    <a:pt x="60" y="2"/>
                  </a:cubicBezTo>
                  <a:cubicBezTo>
                    <a:pt x="56" y="1"/>
                    <a:pt x="52" y="1"/>
                    <a:pt x="4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7"/>
            <p:cNvSpPr/>
            <p:nvPr/>
          </p:nvSpPr>
          <p:spPr>
            <a:xfrm>
              <a:off x="8275367" y="4197538"/>
              <a:ext cx="7824" cy="5284"/>
            </a:xfrm>
            <a:custGeom>
              <a:avLst/>
              <a:gdLst/>
              <a:ahLst/>
              <a:cxnLst/>
              <a:rect l="l" t="t" r="r" b="b"/>
              <a:pathLst>
                <a:path w="191" h="129" extrusionOk="0">
                  <a:moveTo>
                    <a:pt x="141" y="0"/>
                  </a:moveTo>
                  <a:cubicBezTo>
                    <a:pt x="129" y="0"/>
                    <a:pt x="118" y="5"/>
                    <a:pt x="107" y="14"/>
                  </a:cubicBezTo>
                  <a:cubicBezTo>
                    <a:pt x="109" y="12"/>
                    <a:pt x="109" y="11"/>
                    <a:pt x="108" y="11"/>
                  </a:cubicBezTo>
                  <a:cubicBezTo>
                    <a:pt x="107" y="11"/>
                    <a:pt x="103" y="13"/>
                    <a:pt x="102" y="14"/>
                  </a:cubicBezTo>
                  <a:lnTo>
                    <a:pt x="95" y="14"/>
                  </a:lnTo>
                  <a:cubicBezTo>
                    <a:pt x="92" y="14"/>
                    <a:pt x="92" y="14"/>
                    <a:pt x="99" y="18"/>
                  </a:cubicBezTo>
                  <a:cubicBezTo>
                    <a:pt x="95" y="18"/>
                    <a:pt x="87" y="14"/>
                    <a:pt x="83" y="10"/>
                  </a:cubicBezTo>
                  <a:cubicBezTo>
                    <a:pt x="78" y="8"/>
                    <a:pt x="73" y="7"/>
                    <a:pt x="68" y="7"/>
                  </a:cubicBezTo>
                  <a:cubicBezTo>
                    <a:pt x="38" y="7"/>
                    <a:pt x="12" y="34"/>
                    <a:pt x="8" y="62"/>
                  </a:cubicBezTo>
                  <a:cubicBezTo>
                    <a:pt x="1" y="97"/>
                    <a:pt x="28" y="128"/>
                    <a:pt x="68" y="128"/>
                  </a:cubicBezTo>
                  <a:cubicBezTo>
                    <a:pt x="115" y="128"/>
                    <a:pt x="154" y="109"/>
                    <a:pt x="178" y="69"/>
                  </a:cubicBezTo>
                  <a:cubicBezTo>
                    <a:pt x="190" y="50"/>
                    <a:pt x="186" y="22"/>
                    <a:pt x="166" y="10"/>
                  </a:cubicBezTo>
                  <a:cubicBezTo>
                    <a:pt x="158" y="3"/>
                    <a:pt x="149" y="0"/>
                    <a:pt x="141"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7"/>
            <p:cNvSpPr/>
            <p:nvPr/>
          </p:nvSpPr>
          <p:spPr>
            <a:xfrm>
              <a:off x="8308915" y="3897779"/>
              <a:ext cx="20481" cy="19908"/>
            </a:xfrm>
            <a:custGeom>
              <a:avLst/>
              <a:gdLst/>
              <a:ahLst/>
              <a:cxnLst/>
              <a:rect l="l" t="t" r="r" b="b"/>
              <a:pathLst>
                <a:path w="500" h="486" extrusionOk="0">
                  <a:moveTo>
                    <a:pt x="487" y="0"/>
                  </a:moveTo>
                  <a:cubicBezTo>
                    <a:pt x="482" y="0"/>
                    <a:pt x="478" y="2"/>
                    <a:pt x="476" y="7"/>
                  </a:cubicBezTo>
                  <a:cubicBezTo>
                    <a:pt x="468" y="43"/>
                    <a:pt x="393" y="58"/>
                    <a:pt x="366" y="74"/>
                  </a:cubicBezTo>
                  <a:cubicBezTo>
                    <a:pt x="318" y="106"/>
                    <a:pt x="279" y="142"/>
                    <a:pt x="239" y="181"/>
                  </a:cubicBezTo>
                  <a:cubicBezTo>
                    <a:pt x="153" y="256"/>
                    <a:pt x="82" y="335"/>
                    <a:pt x="18" y="433"/>
                  </a:cubicBezTo>
                  <a:cubicBezTo>
                    <a:pt x="0" y="461"/>
                    <a:pt x="25" y="485"/>
                    <a:pt x="52" y="485"/>
                  </a:cubicBezTo>
                  <a:cubicBezTo>
                    <a:pt x="61" y="485"/>
                    <a:pt x="70" y="483"/>
                    <a:pt x="78" y="477"/>
                  </a:cubicBezTo>
                  <a:cubicBezTo>
                    <a:pt x="176" y="390"/>
                    <a:pt x="255" y="280"/>
                    <a:pt x="350" y="181"/>
                  </a:cubicBezTo>
                  <a:cubicBezTo>
                    <a:pt x="373" y="153"/>
                    <a:pt x="397" y="122"/>
                    <a:pt x="428" y="98"/>
                  </a:cubicBezTo>
                  <a:cubicBezTo>
                    <a:pt x="444" y="87"/>
                    <a:pt x="460" y="82"/>
                    <a:pt x="476" y="71"/>
                  </a:cubicBezTo>
                  <a:cubicBezTo>
                    <a:pt x="495" y="51"/>
                    <a:pt x="499" y="39"/>
                    <a:pt x="499" y="11"/>
                  </a:cubicBezTo>
                  <a:cubicBezTo>
                    <a:pt x="499" y="4"/>
                    <a:pt x="493" y="0"/>
                    <a:pt x="487"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7"/>
            <p:cNvSpPr/>
            <p:nvPr/>
          </p:nvSpPr>
          <p:spPr>
            <a:xfrm>
              <a:off x="8302197" y="3935382"/>
              <a:ext cx="2622" cy="1679"/>
            </a:xfrm>
            <a:custGeom>
              <a:avLst/>
              <a:gdLst/>
              <a:ahLst/>
              <a:cxnLst/>
              <a:rect l="l" t="t" r="r" b="b"/>
              <a:pathLst>
                <a:path w="64" h="41" extrusionOk="0">
                  <a:moveTo>
                    <a:pt x="48" y="1"/>
                  </a:moveTo>
                  <a:cubicBezTo>
                    <a:pt x="47" y="1"/>
                    <a:pt x="45" y="1"/>
                    <a:pt x="44" y="1"/>
                  </a:cubicBezTo>
                  <a:lnTo>
                    <a:pt x="20" y="1"/>
                  </a:lnTo>
                  <a:cubicBezTo>
                    <a:pt x="13" y="5"/>
                    <a:pt x="0" y="9"/>
                    <a:pt x="5" y="21"/>
                  </a:cubicBezTo>
                  <a:cubicBezTo>
                    <a:pt x="5" y="29"/>
                    <a:pt x="9" y="36"/>
                    <a:pt x="20" y="36"/>
                  </a:cubicBezTo>
                  <a:cubicBezTo>
                    <a:pt x="29" y="36"/>
                    <a:pt x="36" y="36"/>
                    <a:pt x="44" y="40"/>
                  </a:cubicBezTo>
                  <a:cubicBezTo>
                    <a:pt x="56" y="40"/>
                    <a:pt x="64" y="29"/>
                    <a:pt x="64" y="21"/>
                  </a:cubicBezTo>
                  <a:cubicBezTo>
                    <a:pt x="64" y="10"/>
                    <a:pt x="58" y="1"/>
                    <a:pt x="4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7"/>
            <p:cNvSpPr/>
            <p:nvPr/>
          </p:nvSpPr>
          <p:spPr>
            <a:xfrm>
              <a:off x="8293309" y="3948654"/>
              <a:ext cx="1352" cy="983"/>
            </a:xfrm>
            <a:custGeom>
              <a:avLst/>
              <a:gdLst/>
              <a:ahLst/>
              <a:cxnLst/>
              <a:rect l="l" t="t" r="r" b="b"/>
              <a:pathLst>
                <a:path w="33" h="24" extrusionOk="0">
                  <a:moveTo>
                    <a:pt x="16" y="0"/>
                  </a:moveTo>
                  <a:cubicBezTo>
                    <a:pt x="0" y="0"/>
                    <a:pt x="0" y="24"/>
                    <a:pt x="16" y="24"/>
                  </a:cubicBezTo>
                  <a:cubicBezTo>
                    <a:pt x="33" y="24"/>
                    <a:pt x="33" y="0"/>
                    <a:pt x="16"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7"/>
            <p:cNvSpPr/>
            <p:nvPr/>
          </p:nvSpPr>
          <p:spPr>
            <a:xfrm>
              <a:off x="8282167" y="3963277"/>
              <a:ext cx="5079" cy="2540"/>
            </a:xfrm>
            <a:custGeom>
              <a:avLst/>
              <a:gdLst/>
              <a:ahLst/>
              <a:cxnLst/>
              <a:rect l="l" t="t" r="r" b="b"/>
              <a:pathLst>
                <a:path w="124" h="62" extrusionOk="0">
                  <a:moveTo>
                    <a:pt x="96" y="0"/>
                  </a:moveTo>
                  <a:cubicBezTo>
                    <a:pt x="93" y="0"/>
                    <a:pt x="90" y="1"/>
                    <a:pt x="87" y="3"/>
                  </a:cubicBezTo>
                  <a:cubicBezTo>
                    <a:pt x="68" y="15"/>
                    <a:pt x="44" y="27"/>
                    <a:pt x="24" y="27"/>
                  </a:cubicBezTo>
                  <a:cubicBezTo>
                    <a:pt x="0" y="31"/>
                    <a:pt x="0" y="62"/>
                    <a:pt x="24" y="62"/>
                  </a:cubicBezTo>
                  <a:cubicBezTo>
                    <a:pt x="52" y="58"/>
                    <a:pt x="79" y="51"/>
                    <a:pt x="107" y="38"/>
                  </a:cubicBezTo>
                  <a:cubicBezTo>
                    <a:pt x="123" y="25"/>
                    <a:pt x="112" y="0"/>
                    <a:pt x="96"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7"/>
            <p:cNvSpPr/>
            <p:nvPr/>
          </p:nvSpPr>
          <p:spPr>
            <a:xfrm>
              <a:off x="8249643" y="4043235"/>
              <a:ext cx="4260" cy="4055"/>
            </a:xfrm>
            <a:custGeom>
              <a:avLst/>
              <a:gdLst/>
              <a:ahLst/>
              <a:cxnLst/>
              <a:rect l="l" t="t" r="r" b="b"/>
              <a:pathLst>
                <a:path w="104" h="99" extrusionOk="0">
                  <a:moveTo>
                    <a:pt x="60" y="0"/>
                  </a:moveTo>
                  <a:cubicBezTo>
                    <a:pt x="48" y="0"/>
                    <a:pt x="33" y="8"/>
                    <a:pt x="24" y="20"/>
                  </a:cubicBezTo>
                  <a:cubicBezTo>
                    <a:pt x="21" y="28"/>
                    <a:pt x="13" y="35"/>
                    <a:pt x="9" y="48"/>
                  </a:cubicBezTo>
                  <a:cubicBezTo>
                    <a:pt x="1" y="59"/>
                    <a:pt x="1" y="79"/>
                    <a:pt x="13" y="88"/>
                  </a:cubicBezTo>
                  <a:cubicBezTo>
                    <a:pt x="20" y="94"/>
                    <a:pt x="28" y="98"/>
                    <a:pt x="36" y="98"/>
                  </a:cubicBezTo>
                  <a:cubicBezTo>
                    <a:pt x="42" y="98"/>
                    <a:pt x="47" y="96"/>
                    <a:pt x="52" y="91"/>
                  </a:cubicBezTo>
                  <a:cubicBezTo>
                    <a:pt x="64" y="88"/>
                    <a:pt x="72" y="79"/>
                    <a:pt x="84" y="75"/>
                  </a:cubicBezTo>
                  <a:cubicBezTo>
                    <a:pt x="95" y="68"/>
                    <a:pt x="104" y="55"/>
                    <a:pt x="104" y="40"/>
                  </a:cubicBezTo>
                  <a:cubicBezTo>
                    <a:pt x="104" y="28"/>
                    <a:pt x="99" y="20"/>
                    <a:pt x="92" y="12"/>
                  </a:cubicBezTo>
                  <a:cubicBezTo>
                    <a:pt x="84" y="4"/>
                    <a:pt x="72" y="0"/>
                    <a:pt x="60"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7"/>
            <p:cNvSpPr/>
            <p:nvPr/>
          </p:nvSpPr>
          <p:spPr>
            <a:xfrm>
              <a:off x="8238706" y="4066419"/>
              <a:ext cx="5325" cy="6636"/>
            </a:xfrm>
            <a:custGeom>
              <a:avLst/>
              <a:gdLst/>
              <a:ahLst/>
              <a:cxnLst/>
              <a:rect l="l" t="t" r="r" b="b"/>
              <a:pathLst>
                <a:path w="130" h="162" extrusionOk="0">
                  <a:moveTo>
                    <a:pt x="87" y="0"/>
                  </a:moveTo>
                  <a:cubicBezTo>
                    <a:pt x="83" y="0"/>
                    <a:pt x="79" y="1"/>
                    <a:pt x="75" y="3"/>
                  </a:cubicBezTo>
                  <a:cubicBezTo>
                    <a:pt x="55" y="7"/>
                    <a:pt x="51" y="23"/>
                    <a:pt x="51" y="43"/>
                  </a:cubicBezTo>
                  <a:cubicBezTo>
                    <a:pt x="55" y="54"/>
                    <a:pt x="51" y="66"/>
                    <a:pt x="43" y="74"/>
                  </a:cubicBezTo>
                  <a:cubicBezTo>
                    <a:pt x="40" y="81"/>
                    <a:pt x="35" y="85"/>
                    <a:pt x="27" y="90"/>
                  </a:cubicBezTo>
                  <a:cubicBezTo>
                    <a:pt x="20" y="97"/>
                    <a:pt x="16" y="105"/>
                    <a:pt x="11" y="117"/>
                  </a:cubicBezTo>
                  <a:cubicBezTo>
                    <a:pt x="0" y="136"/>
                    <a:pt x="17" y="161"/>
                    <a:pt x="39" y="161"/>
                  </a:cubicBezTo>
                  <a:cubicBezTo>
                    <a:pt x="40" y="161"/>
                    <a:pt x="42" y="161"/>
                    <a:pt x="43" y="161"/>
                  </a:cubicBezTo>
                  <a:cubicBezTo>
                    <a:pt x="102" y="145"/>
                    <a:pt x="129" y="78"/>
                    <a:pt x="118" y="26"/>
                  </a:cubicBezTo>
                  <a:cubicBezTo>
                    <a:pt x="115" y="11"/>
                    <a:pt x="102" y="0"/>
                    <a:pt x="87"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7"/>
            <p:cNvSpPr/>
            <p:nvPr/>
          </p:nvSpPr>
          <p:spPr>
            <a:xfrm>
              <a:off x="8327594" y="3938782"/>
              <a:ext cx="655" cy="696"/>
            </a:xfrm>
            <a:custGeom>
              <a:avLst/>
              <a:gdLst/>
              <a:ahLst/>
              <a:cxnLst/>
              <a:rect l="l" t="t" r="r" b="b"/>
              <a:pathLst>
                <a:path w="16" h="17" extrusionOk="0">
                  <a:moveTo>
                    <a:pt x="8" y="1"/>
                  </a:moveTo>
                  <a:cubicBezTo>
                    <a:pt x="1" y="1"/>
                    <a:pt x="1" y="17"/>
                    <a:pt x="8" y="17"/>
                  </a:cubicBezTo>
                  <a:cubicBezTo>
                    <a:pt x="16" y="17"/>
                    <a:pt x="16" y="1"/>
                    <a:pt x="8"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7"/>
            <p:cNvSpPr/>
            <p:nvPr/>
          </p:nvSpPr>
          <p:spPr>
            <a:xfrm>
              <a:off x="8329847" y="3934030"/>
              <a:ext cx="5858" cy="4219"/>
            </a:xfrm>
            <a:custGeom>
              <a:avLst/>
              <a:gdLst/>
              <a:ahLst/>
              <a:cxnLst/>
              <a:rect l="l" t="t" r="r" b="b"/>
              <a:pathLst>
                <a:path w="143" h="103" extrusionOk="0">
                  <a:moveTo>
                    <a:pt x="52" y="1"/>
                  </a:moveTo>
                  <a:cubicBezTo>
                    <a:pt x="39" y="1"/>
                    <a:pt x="25" y="6"/>
                    <a:pt x="17" y="18"/>
                  </a:cubicBezTo>
                  <a:cubicBezTo>
                    <a:pt x="4" y="26"/>
                    <a:pt x="1" y="38"/>
                    <a:pt x="1" y="54"/>
                  </a:cubicBezTo>
                  <a:cubicBezTo>
                    <a:pt x="1" y="66"/>
                    <a:pt x="4" y="78"/>
                    <a:pt x="17" y="89"/>
                  </a:cubicBezTo>
                  <a:cubicBezTo>
                    <a:pt x="25" y="98"/>
                    <a:pt x="36" y="103"/>
                    <a:pt x="50" y="103"/>
                  </a:cubicBezTo>
                  <a:cubicBezTo>
                    <a:pt x="54" y="103"/>
                    <a:pt x="59" y="102"/>
                    <a:pt x="64" y="102"/>
                  </a:cubicBezTo>
                  <a:cubicBezTo>
                    <a:pt x="79" y="97"/>
                    <a:pt x="103" y="97"/>
                    <a:pt x="115" y="89"/>
                  </a:cubicBezTo>
                  <a:cubicBezTo>
                    <a:pt x="143" y="69"/>
                    <a:pt x="143" y="34"/>
                    <a:pt x="115" y="14"/>
                  </a:cubicBezTo>
                  <a:cubicBezTo>
                    <a:pt x="103" y="7"/>
                    <a:pt x="79" y="7"/>
                    <a:pt x="64" y="2"/>
                  </a:cubicBezTo>
                  <a:cubicBezTo>
                    <a:pt x="60" y="1"/>
                    <a:pt x="56" y="1"/>
                    <a:pt x="52"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7"/>
            <p:cNvSpPr/>
            <p:nvPr/>
          </p:nvSpPr>
          <p:spPr>
            <a:xfrm>
              <a:off x="8326447" y="3935259"/>
              <a:ext cx="6021" cy="6308"/>
            </a:xfrm>
            <a:custGeom>
              <a:avLst/>
              <a:gdLst/>
              <a:ahLst/>
              <a:cxnLst/>
              <a:rect l="l" t="t" r="r" b="b"/>
              <a:pathLst>
                <a:path w="147" h="154" extrusionOk="0">
                  <a:moveTo>
                    <a:pt x="90" y="46"/>
                  </a:moveTo>
                  <a:lnTo>
                    <a:pt x="90" y="46"/>
                  </a:lnTo>
                  <a:cubicBezTo>
                    <a:pt x="90" y="46"/>
                    <a:pt x="90" y="47"/>
                    <a:pt x="91" y="48"/>
                  </a:cubicBezTo>
                  <a:lnTo>
                    <a:pt x="91" y="49"/>
                  </a:lnTo>
                  <a:lnTo>
                    <a:pt x="91" y="49"/>
                  </a:lnTo>
                  <a:cubicBezTo>
                    <a:pt x="90" y="48"/>
                    <a:pt x="89" y="46"/>
                    <a:pt x="90" y="46"/>
                  </a:cubicBezTo>
                  <a:close/>
                  <a:moveTo>
                    <a:pt x="61" y="0"/>
                  </a:moveTo>
                  <a:cubicBezTo>
                    <a:pt x="40" y="0"/>
                    <a:pt x="21" y="14"/>
                    <a:pt x="13" y="36"/>
                  </a:cubicBezTo>
                  <a:cubicBezTo>
                    <a:pt x="13" y="43"/>
                    <a:pt x="9" y="52"/>
                    <a:pt x="5" y="59"/>
                  </a:cubicBezTo>
                  <a:cubicBezTo>
                    <a:pt x="0" y="75"/>
                    <a:pt x="9" y="90"/>
                    <a:pt x="16" y="103"/>
                  </a:cubicBezTo>
                  <a:cubicBezTo>
                    <a:pt x="32" y="114"/>
                    <a:pt x="44" y="126"/>
                    <a:pt x="60" y="138"/>
                  </a:cubicBezTo>
                  <a:cubicBezTo>
                    <a:pt x="67" y="143"/>
                    <a:pt x="76" y="146"/>
                    <a:pt x="80" y="150"/>
                  </a:cubicBezTo>
                  <a:cubicBezTo>
                    <a:pt x="95" y="154"/>
                    <a:pt x="103" y="154"/>
                    <a:pt x="119" y="154"/>
                  </a:cubicBezTo>
                  <a:cubicBezTo>
                    <a:pt x="135" y="150"/>
                    <a:pt x="147" y="126"/>
                    <a:pt x="142" y="110"/>
                  </a:cubicBezTo>
                  <a:cubicBezTo>
                    <a:pt x="135" y="95"/>
                    <a:pt x="127" y="83"/>
                    <a:pt x="115" y="72"/>
                  </a:cubicBezTo>
                  <a:cubicBezTo>
                    <a:pt x="113" y="69"/>
                    <a:pt x="109" y="66"/>
                    <a:pt x="106" y="64"/>
                  </a:cubicBezTo>
                  <a:lnTo>
                    <a:pt x="106" y="64"/>
                  </a:lnTo>
                  <a:cubicBezTo>
                    <a:pt x="113" y="38"/>
                    <a:pt x="105" y="15"/>
                    <a:pt x="80" y="4"/>
                  </a:cubicBezTo>
                  <a:cubicBezTo>
                    <a:pt x="73" y="1"/>
                    <a:pt x="67" y="0"/>
                    <a:pt x="61"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7"/>
            <p:cNvSpPr/>
            <p:nvPr/>
          </p:nvSpPr>
          <p:spPr>
            <a:xfrm>
              <a:off x="8325833" y="3943656"/>
              <a:ext cx="6308" cy="5038"/>
            </a:xfrm>
            <a:custGeom>
              <a:avLst/>
              <a:gdLst/>
              <a:ahLst/>
              <a:cxnLst/>
              <a:rect l="l" t="t" r="r" b="b"/>
              <a:pathLst>
                <a:path w="154" h="123" extrusionOk="0">
                  <a:moveTo>
                    <a:pt x="75" y="0"/>
                  </a:moveTo>
                  <a:cubicBezTo>
                    <a:pt x="0" y="0"/>
                    <a:pt x="0" y="122"/>
                    <a:pt x="75" y="122"/>
                  </a:cubicBezTo>
                  <a:cubicBezTo>
                    <a:pt x="153" y="122"/>
                    <a:pt x="153" y="0"/>
                    <a:pt x="75"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7"/>
            <p:cNvSpPr/>
            <p:nvPr/>
          </p:nvSpPr>
          <p:spPr>
            <a:xfrm>
              <a:off x="8312233" y="3960246"/>
              <a:ext cx="57348" cy="35474"/>
            </a:xfrm>
            <a:custGeom>
              <a:avLst/>
              <a:gdLst/>
              <a:ahLst/>
              <a:cxnLst/>
              <a:rect l="l" t="t" r="r" b="b"/>
              <a:pathLst>
                <a:path w="1400" h="866" extrusionOk="0">
                  <a:moveTo>
                    <a:pt x="190" y="0"/>
                  </a:moveTo>
                  <a:cubicBezTo>
                    <a:pt x="135" y="0"/>
                    <a:pt x="79" y="3"/>
                    <a:pt x="20" y="6"/>
                  </a:cubicBezTo>
                  <a:cubicBezTo>
                    <a:pt x="1" y="6"/>
                    <a:pt x="1" y="34"/>
                    <a:pt x="20" y="37"/>
                  </a:cubicBezTo>
                  <a:cubicBezTo>
                    <a:pt x="316" y="41"/>
                    <a:pt x="569" y="96"/>
                    <a:pt x="817" y="274"/>
                  </a:cubicBezTo>
                  <a:cubicBezTo>
                    <a:pt x="1034" y="428"/>
                    <a:pt x="1243" y="613"/>
                    <a:pt x="1365" y="859"/>
                  </a:cubicBezTo>
                  <a:cubicBezTo>
                    <a:pt x="1369" y="863"/>
                    <a:pt x="1375" y="865"/>
                    <a:pt x="1381" y="865"/>
                  </a:cubicBezTo>
                  <a:cubicBezTo>
                    <a:pt x="1391" y="865"/>
                    <a:pt x="1400" y="860"/>
                    <a:pt x="1398" y="850"/>
                  </a:cubicBezTo>
                  <a:cubicBezTo>
                    <a:pt x="1378" y="566"/>
                    <a:pt x="1070" y="349"/>
                    <a:pt x="861" y="199"/>
                  </a:cubicBezTo>
                  <a:cubicBezTo>
                    <a:pt x="638" y="44"/>
                    <a:pt x="434" y="0"/>
                    <a:pt x="190"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7"/>
            <p:cNvSpPr/>
            <p:nvPr/>
          </p:nvSpPr>
          <p:spPr>
            <a:xfrm>
              <a:off x="8314773" y="3989534"/>
              <a:ext cx="50507" cy="9626"/>
            </a:xfrm>
            <a:custGeom>
              <a:avLst/>
              <a:gdLst/>
              <a:ahLst/>
              <a:cxnLst/>
              <a:rect l="l" t="t" r="r" b="b"/>
              <a:pathLst>
                <a:path w="1233" h="235" extrusionOk="0">
                  <a:moveTo>
                    <a:pt x="56" y="1"/>
                  </a:moveTo>
                  <a:cubicBezTo>
                    <a:pt x="15" y="1"/>
                    <a:pt x="0" y="57"/>
                    <a:pt x="45" y="73"/>
                  </a:cubicBezTo>
                  <a:cubicBezTo>
                    <a:pt x="381" y="175"/>
                    <a:pt x="770" y="234"/>
                    <a:pt x="1126" y="234"/>
                  </a:cubicBezTo>
                  <a:cubicBezTo>
                    <a:pt x="1150" y="234"/>
                    <a:pt x="1174" y="234"/>
                    <a:pt x="1197" y="234"/>
                  </a:cubicBezTo>
                  <a:cubicBezTo>
                    <a:pt x="1232" y="234"/>
                    <a:pt x="1232" y="182"/>
                    <a:pt x="1197" y="179"/>
                  </a:cubicBezTo>
                  <a:cubicBezTo>
                    <a:pt x="818" y="155"/>
                    <a:pt x="436" y="68"/>
                    <a:pt x="65" y="2"/>
                  </a:cubicBezTo>
                  <a:cubicBezTo>
                    <a:pt x="62" y="1"/>
                    <a:pt x="59" y="1"/>
                    <a:pt x="56"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7"/>
            <p:cNvSpPr/>
            <p:nvPr/>
          </p:nvSpPr>
          <p:spPr>
            <a:xfrm>
              <a:off x="8336524" y="3980727"/>
              <a:ext cx="4915" cy="2663"/>
            </a:xfrm>
            <a:custGeom>
              <a:avLst/>
              <a:gdLst/>
              <a:ahLst/>
              <a:cxnLst/>
              <a:rect l="l" t="t" r="r" b="b"/>
              <a:pathLst>
                <a:path w="120" h="65" extrusionOk="0">
                  <a:moveTo>
                    <a:pt x="9" y="0"/>
                  </a:moveTo>
                  <a:cubicBezTo>
                    <a:pt x="4" y="0"/>
                    <a:pt x="0" y="8"/>
                    <a:pt x="3" y="11"/>
                  </a:cubicBezTo>
                  <a:cubicBezTo>
                    <a:pt x="35" y="35"/>
                    <a:pt x="71" y="42"/>
                    <a:pt x="102" y="62"/>
                  </a:cubicBezTo>
                  <a:cubicBezTo>
                    <a:pt x="103" y="64"/>
                    <a:pt x="105" y="64"/>
                    <a:pt x="106" y="64"/>
                  </a:cubicBezTo>
                  <a:cubicBezTo>
                    <a:pt x="113" y="64"/>
                    <a:pt x="119" y="53"/>
                    <a:pt x="109" y="46"/>
                  </a:cubicBezTo>
                  <a:cubicBezTo>
                    <a:pt x="82" y="27"/>
                    <a:pt x="43" y="22"/>
                    <a:pt x="15" y="3"/>
                  </a:cubicBezTo>
                  <a:cubicBezTo>
                    <a:pt x="13" y="1"/>
                    <a:pt x="11" y="0"/>
                    <a:pt x="9"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7"/>
            <p:cNvSpPr/>
            <p:nvPr/>
          </p:nvSpPr>
          <p:spPr>
            <a:xfrm>
              <a:off x="8280856" y="4058923"/>
              <a:ext cx="52186" cy="46861"/>
            </a:xfrm>
            <a:custGeom>
              <a:avLst/>
              <a:gdLst/>
              <a:ahLst/>
              <a:cxnLst/>
              <a:rect l="l" t="t" r="r" b="b"/>
              <a:pathLst>
                <a:path w="1274" h="1144" extrusionOk="0">
                  <a:moveTo>
                    <a:pt x="29" y="0"/>
                  </a:moveTo>
                  <a:cubicBezTo>
                    <a:pt x="0" y="0"/>
                    <a:pt x="0" y="40"/>
                    <a:pt x="29" y="44"/>
                  </a:cubicBezTo>
                  <a:cubicBezTo>
                    <a:pt x="237" y="55"/>
                    <a:pt x="498" y="328"/>
                    <a:pt x="660" y="446"/>
                  </a:cubicBezTo>
                  <a:cubicBezTo>
                    <a:pt x="900" y="628"/>
                    <a:pt x="1102" y="841"/>
                    <a:pt x="1220" y="1125"/>
                  </a:cubicBezTo>
                  <a:cubicBezTo>
                    <a:pt x="1227" y="1138"/>
                    <a:pt x="1237" y="1143"/>
                    <a:pt x="1246" y="1143"/>
                  </a:cubicBezTo>
                  <a:cubicBezTo>
                    <a:pt x="1260" y="1143"/>
                    <a:pt x="1274" y="1130"/>
                    <a:pt x="1271" y="1109"/>
                  </a:cubicBezTo>
                  <a:cubicBezTo>
                    <a:pt x="1236" y="841"/>
                    <a:pt x="1000" y="608"/>
                    <a:pt x="786" y="454"/>
                  </a:cubicBezTo>
                  <a:cubicBezTo>
                    <a:pt x="640" y="351"/>
                    <a:pt x="486" y="253"/>
                    <a:pt x="337" y="146"/>
                  </a:cubicBezTo>
                  <a:cubicBezTo>
                    <a:pt x="237" y="79"/>
                    <a:pt x="151" y="4"/>
                    <a:pt x="29"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7"/>
            <p:cNvSpPr/>
            <p:nvPr/>
          </p:nvSpPr>
          <p:spPr>
            <a:xfrm>
              <a:off x="8284748" y="4104883"/>
              <a:ext cx="49032" cy="9995"/>
            </a:xfrm>
            <a:custGeom>
              <a:avLst/>
              <a:gdLst/>
              <a:ahLst/>
              <a:cxnLst/>
              <a:rect l="l" t="t" r="r" b="b"/>
              <a:pathLst>
                <a:path w="1197" h="244" extrusionOk="0">
                  <a:moveTo>
                    <a:pt x="53" y="1"/>
                  </a:moveTo>
                  <a:cubicBezTo>
                    <a:pt x="16" y="1"/>
                    <a:pt x="0" y="57"/>
                    <a:pt x="36" y="82"/>
                  </a:cubicBezTo>
                  <a:cubicBezTo>
                    <a:pt x="238" y="216"/>
                    <a:pt x="500" y="243"/>
                    <a:pt x="758" y="243"/>
                  </a:cubicBezTo>
                  <a:cubicBezTo>
                    <a:pt x="903" y="243"/>
                    <a:pt x="1046" y="235"/>
                    <a:pt x="1176" y="232"/>
                  </a:cubicBezTo>
                  <a:cubicBezTo>
                    <a:pt x="1196" y="232"/>
                    <a:pt x="1196" y="200"/>
                    <a:pt x="1176" y="197"/>
                  </a:cubicBezTo>
                  <a:cubicBezTo>
                    <a:pt x="794" y="169"/>
                    <a:pt x="431" y="122"/>
                    <a:pt x="67" y="3"/>
                  </a:cubicBezTo>
                  <a:cubicBezTo>
                    <a:pt x="62" y="2"/>
                    <a:pt x="58" y="1"/>
                    <a:pt x="53"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7"/>
            <p:cNvSpPr/>
            <p:nvPr/>
          </p:nvSpPr>
          <p:spPr>
            <a:xfrm>
              <a:off x="8281430" y="4039876"/>
              <a:ext cx="14501" cy="8233"/>
            </a:xfrm>
            <a:custGeom>
              <a:avLst/>
              <a:gdLst/>
              <a:ahLst/>
              <a:cxnLst/>
              <a:rect l="l" t="t" r="r" b="b"/>
              <a:pathLst>
                <a:path w="354" h="201" extrusionOk="0">
                  <a:moveTo>
                    <a:pt x="62" y="1"/>
                  </a:moveTo>
                  <a:cubicBezTo>
                    <a:pt x="18" y="1"/>
                    <a:pt x="1" y="77"/>
                    <a:pt x="54" y="94"/>
                  </a:cubicBezTo>
                  <a:cubicBezTo>
                    <a:pt x="133" y="122"/>
                    <a:pt x="215" y="157"/>
                    <a:pt x="290" y="197"/>
                  </a:cubicBezTo>
                  <a:cubicBezTo>
                    <a:pt x="295" y="199"/>
                    <a:pt x="300" y="200"/>
                    <a:pt x="305" y="200"/>
                  </a:cubicBezTo>
                  <a:cubicBezTo>
                    <a:pt x="332" y="200"/>
                    <a:pt x="353" y="170"/>
                    <a:pt x="330" y="150"/>
                  </a:cubicBezTo>
                  <a:cubicBezTo>
                    <a:pt x="259" y="79"/>
                    <a:pt x="168" y="39"/>
                    <a:pt x="77" y="4"/>
                  </a:cubicBezTo>
                  <a:cubicBezTo>
                    <a:pt x="72" y="2"/>
                    <a:pt x="67" y="1"/>
                    <a:pt x="62"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7"/>
            <p:cNvSpPr/>
            <p:nvPr/>
          </p:nvSpPr>
          <p:spPr>
            <a:xfrm>
              <a:off x="8340006" y="4062282"/>
              <a:ext cx="3932" cy="3318"/>
            </a:xfrm>
            <a:custGeom>
              <a:avLst/>
              <a:gdLst/>
              <a:ahLst/>
              <a:cxnLst/>
              <a:rect l="l" t="t" r="r" b="b"/>
              <a:pathLst>
                <a:path w="96" h="81" extrusionOk="0">
                  <a:moveTo>
                    <a:pt x="47" y="0"/>
                  </a:moveTo>
                  <a:cubicBezTo>
                    <a:pt x="36" y="0"/>
                    <a:pt x="25" y="5"/>
                    <a:pt x="17" y="17"/>
                  </a:cubicBezTo>
                  <a:cubicBezTo>
                    <a:pt x="1" y="36"/>
                    <a:pt x="13" y="64"/>
                    <a:pt x="37" y="72"/>
                  </a:cubicBezTo>
                  <a:cubicBezTo>
                    <a:pt x="44" y="76"/>
                    <a:pt x="53" y="76"/>
                    <a:pt x="60" y="80"/>
                  </a:cubicBezTo>
                  <a:cubicBezTo>
                    <a:pt x="62" y="80"/>
                    <a:pt x="64" y="81"/>
                    <a:pt x="65" y="81"/>
                  </a:cubicBezTo>
                  <a:cubicBezTo>
                    <a:pt x="80" y="81"/>
                    <a:pt x="95" y="66"/>
                    <a:pt x="92" y="53"/>
                  </a:cubicBezTo>
                  <a:lnTo>
                    <a:pt x="92" y="36"/>
                  </a:lnTo>
                  <a:cubicBezTo>
                    <a:pt x="92" y="29"/>
                    <a:pt x="88" y="20"/>
                    <a:pt x="80" y="17"/>
                  </a:cubicBezTo>
                  <a:cubicBezTo>
                    <a:pt x="79" y="16"/>
                    <a:pt x="77" y="15"/>
                    <a:pt x="76" y="15"/>
                  </a:cubicBezTo>
                  <a:lnTo>
                    <a:pt x="76" y="15"/>
                  </a:lnTo>
                  <a:cubicBezTo>
                    <a:pt x="69" y="6"/>
                    <a:pt x="58" y="0"/>
                    <a:pt x="47"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7"/>
            <p:cNvSpPr/>
            <p:nvPr/>
          </p:nvSpPr>
          <p:spPr>
            <a:xfrm>
              <a:off x="8343037" y="4041310"/>
              <a:ext cx="4834" cy="4260"/>
            </a:xfrm>
            <a:custGeom>
              <a:avLst/>
              <a:gdLst/>
              <a:ahLst/>
              <a:cxnLst/>
              <a:rect l="l" t="t" r="r" b="b"/>
              <a:pathLst>
                <a:path w="118" h="104" extrusionOk="0">
                  <a:moveTo>
                    <a:pt x="21" y="0"/>
                  </a:moveTo>
                  <a:cubicBezTo>
                    <a:pt x="11" y="0"/>
                    <a:pt x="0" y="14"/>
                    <a:pt x="10" y="24"/>
                  </a:cubicBezTo>
                  <a:cubicBezTo>
                    <a:pt x="34" y="47"/>
                    <a:pt x="57" y="75"/>
                    <a:pt x="81" y="99"/>
                  </a:cubicBezTo>
                  <a:cubicBezTo>
                    <a:pt x="85" y="102"/>
                    <a:pt x="89" y="104"/>
                    <a:pt x="93" y="104"/>
                  </a:cubicBezTo>
                  <a:cubicBezTo>
                    <a:pt x="106" y="104"/>
                    <a:pt x="117" y="87"/>
                    <a:pt x="105" y="75"/>
                  </a:cubicBezTo>
                  <a:cubicBezTo>
                    <a:pt x="81" y="51"/>
                    <a:pt x="57" y="28"/>
                    <a:pt x="30" y="4"/>
                  </a:cubicBezTo>
                  <a:cubicBezTo>
                    <a:pt x="27" y="1"/>
                    <a:pt x="24" y="0"/>
                    <a:pt x="21"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7"/>
            <p:cNvSpPr/>
            <p:nvPr/>
          </p:nvSpPr>
          <p:spPr>
            <a:xfrm>
              <a:off x="8325300" y="4028366"/>
              <a:ext cx="3318" cy="4915"/>
            </a:xfrm>
            <a:custGeom>
              <a:avLst/>
              <a:gdLst/>
              <a:ahLst/>
              <a:cxnLst/>
              <a:rect l="l" t="t" r="r" b="b"/>
              <a:pathLst>
                <a:path w="81" h="120" extrusionOk="0">
                  <a:moveTo>
                    <a:pt x="41" y="1"/>
                  </a:moveTo>
                  <a:cubicBezTo>
                    <a:pt x="28" y="1"/>
                    <a:pt x="21" y="4"/>
                    <a:pt x="13" y="8"/>
                  </a:cubicBezTo>
                  <a:cubicBezTo>
                    <a:pt x="1" y="20"/>
                    <a:pt x="1" y="32"/>
                    <a:pt x="1" y="48"/>
                  </a:cubicBezTo>
                  <a:cubicBezTo>
                    <a:pt x="5" y="63"/>
                    <a:pt x="9" y="79"/>
                    <a:pt x="9" y="95"/>
                  </a:cubicBezTo>
                  <a:cubicBezTo>
                    <a:pt x="13" y="107"/>
                    <a:pt x="28" y="119"/>
                    <a:pt x="41" y="119"/>
                  </a:cubicBezTo>
                  <a:cubicBezTo>
                    <a:pt x="52" y="119"/>
                    <a:pt x="68" y="107"/>
                    <a:pt x="72" y="95"/>
                  </a:cubicBezTo>
                  <a:cubicBezTo>
                    <a:pt x="72" y="79"/>
                    <a:pt x="76" y="63"/>
                    <a:pt x="76" y="48"/>
                  </a:cubicBezTo>
                  <a:cubicBezTo>
                    <a:pt x="80" y="36"/>
                    <a:pt x="80" y="20"/>
                    <a:pt x="68" y="8"/>
                  </a:cubicBezTo>
                  <a:cubicBezTo>
                    <a:pt x="60" y="4"/>
                    <a:pt x="52" y="1"/>
                    <a:pt x="41"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7"/>
            <p:cNvSpPr/>
            <p:nvPr/>
          </p:nvSpPr>
          <p:spPr>
            <a:xfrm>
              <a:off x="8236576" y="4165056"/>
              <a:ext cx="60911" cy="27445"/>
            </a:xfrm>
            <a:custGeom>
              <a:avLst/>
              <a:gdLst/>
              <a:ahLst/>
              <a:cxnLst/>
              <a:rect l="l" t="t" r="r" b="b"/>
              <a:pathLst>
                <a:path w="1487" h="670" extrusionOk="0">
                  <a:moveTo>
                    <a:pt x="160" y="0"/>
                  </a:moveTo>
                  <a:cubicBezTo>
                    <a:pt x="118" y="0"/>
                    <a:pt x="78" y="2"/>
                    <a:pt x="39" y="6"/>
                  </a:cubicBezTo>
                  <a:cubicBezTo>
                    <a:pt x="4" y="10"/>
                    <a:pt x="1" y="61"/>
                    <a:pt x="39" y="65"/>
                  </a:cubicBezTo>
                  <a:cubicBezTo>
                    <a:pt x="565" y="105"/>
                    <a:pt x="1023" y="365"/>
                    <a:pt x="1436" y="665"/>
                  </a:cubicBezTo>
                  <a:cubicBezTo>
                    <a:pt x="1441" y="668"/>
                    <a:pt x="1446" y="670"/>
                    <a:pt x="1451" y="670"/>
                  </a:cubicBezTo>
                  <a:cubicBezTo>
                    <a:pt x="1470" y="670"/>
                    <a:pt x="1486" y="648"/>
                    <a:pt x="1476" y="629"/>
                  </a:cubicBezTo>
                  <a:cubicBezTo>
                    <a:pt x="1222" y="260"/>
                    <a:pt x="626" y="0"/>
                    <a:pt x="160"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7"/>
            <p:cNvSpPr/>
            <p:nvPr/>
          </p:nvSpPr>
          <p:spPr>
            <a:xfrm>
              <a:off x="8310759" y="4163335"/>
              <a:ext cx="2499" cy="4055"/>
            </a:xfrm>
            <a:custGeom>
              <a:avLst/>
              <a:gdLst/>
              <a:ahLst/>
              <a:cxnLst/>
              <a:rect l="l" t="t" r="r" b="b"/>
              <a:pathLst>
                <a:path w="61" h="99" extrusionOk="0">
                  <a:moveTo>
                    <a:pt x="28" y="1"/>
                  </a:moveTo>
                  <a:cubicBezTo>
                    <a:pt x="9" y="1"/>
                    <a:pt x="1" y="16"/>
                    <a:pt x="1" y="36"/>
                  </a:cubicBezTo>
                  <a:cubicBezTo>
                    <a:pt x="4" y="52"/>
                    <a:pt x="4" y="68"/>
                    <a:pt x="9" y="83"/>
                  </a:cubicBezTo>
                  <a:cubicBezTo>
                    <a:pt x="11" y="93"/>
                    <a:pt x="21" y="98"/>
                    <a:pt x="30" y="98"/>
                  </a:cubicBezTo>
                  <a:cubicBezTo>
                    <a:pt x="40" y="98"/>
                    <a:pt x="50" y="93"/>
                    <a:pt x="52" y="83"/>
                  </a:cubicBezTo>
                  <a:cubicBezTo>
                    <a:pt x="52" y="68"/>
                    <a:pt x="56" y="52"/>
                    <a:pt x="56" y="36"/>
                  </a:cubicBezTo>
                  <a:cubicBezTo>
                    <a:pt x="60" y="16"/>
                    <a:pt x="52" y="1"/>
                    <a:pt x="28"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7"/>
            <p:cNvSpPr/>
            <p:nvPr/>
          </p:nvSpPr>
          <p:spPr>
            <a:xfrm>
              <a:off x="8330175" y="4141789"/>
              <a:ext cx="4260" cy="3523"/>
            </a:xfrm>
            <a:custGeom>
              <a:avLst/>
              <a:gdLst/>
              <a:ahLst/>
              <a:cxnLst/>
              <a:rect l="l" t="t" r="r" b="b"/>
              <a:pathLst>
                <a:path w="104" h="86" extrusionOk="0">
                  <a:moveTo>
                    <a:pt x="44" y="0"/>
                  </a:moveTo>
                  <a:cubicBezTo>
                    <a:pt x="20" y="0"/>
                    <a:pt x="0" y="21"/>
                    <a:pt x="0" y="45"/>
                  </a:cubicBezTo>
                  <a:cubicBezTo>
                    <a:pt x="0" y="65"/>
                    <a:pt x="21" y="86"/>
                    <a:pt x="45" y="86"/>
                  </a:cubicBezTo>
                  <a:cubicBezTo>
                    <a:pt x="49" y="86"/>
                    <a:pt x="52" y="85"/>
                    <a:pt x="56" y="85"/>
                  </a:cubicBezTo>
                  <a:cubicBezTo>
                    <a:pt x="64" y="85"/>
                    <a:pt x="67" y="81"/>
                    <a:pt x="75" y="77"/>
                  </a:cubicBezTo>
                  <a:cubicBezTo>
                    <a:pt x="91" y="73"/>
                    <a:pt x="103" y="61"/>
                    <a:pt x="103" y="45"/>
                  </a:cubicBezTo>
                  <a:cubicBezTo>
                    <a:pt x="103" y="26"/>
                    <a:pt x="91" y="13"/>
                    <a:pt x="75" y="10"/>
                  </a:cubicBezTo>
                  <a:cubicBezTo>
                    <a:pt x="67" y="6"/>
                    <a:pt x="64" y="2"/>
                    <a:pt x="56" y="2"/>
                  </a:cubicBezTo>
                  <a:cubicBezTo>
                    <a:pt x="52" y="1"/>
                    <a:pt x="48" y="0"/>
                    <a:pt x="44"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7"/>
            <p:cNvSpPr/>
            <p:nvPr/>
          </p:nvSpPr>
          <p:spPr>
            <a:xfrm>
              <a:off x="8316043" y="4191107"/>
              <a:ext cx="8725" cy="7250"/>
            </a:xfrm>
            <a:custGeom>
              <a:avLst/>
              <a:gdLst/>
              <a:ahLst/>
              <a:cxnLst/>
              <a:rect l="l" t="t" r="r" b="b"/>
              <a:pathLst>
                <a:path w="213" h="177" extrusionOk="0">
                  <a:moveTo>
                    <a:pt x="46" y="0"/>
                  </a:moveTo>
                  <a:cubicBezTo>
                    <a:pt x="21" y="0"/>
                    <a:pt x="0" y="29"/>
                    <a:pt x="22" y="57"/>
                  </a:cubicBezTo>
                  <a:cubicBezTo>
                    <a:pt x="53" y="92"/>
                    <a:pt x="81" y="128"/>
                    <a:pt x="112" y="163"/>
                  </a:cubicBezTo>
                  <a:cubicBezTo>
                    <a:pt x="121" y="173"/>
                    <a:pt x="131" y="177"/>
                    <a:pt x="141" y="177"/>
                  </a:cubicBezTo>
                  <a:cubicBezTo>
                    <a:pt x="178" y="177"/>
                    <a:pt x="212" y="127"/>
                    <a:pt x="176" y="96"/>
                  </a:cubicBezTo>
                  <a:cubicBezTo>
                    <a:pt x="141" y="68"/>
                    <a:pt x="108" y="37"/>
                    <a:pt x="69" y="10"/>
                  </a:cubicBezTo>
                  <a:cubicBezTo>
                    <a:pt x="62" y="3"/>
                    <a:pt x="54" y="0"/>
                    <a:pt x="46"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7"/>
            <p:cNvSpPr/>
            <p:nvPr/>
          </p:nvSpPr>
          <p:spPr>
            <a:xfrm>
              <a:off x="8279422" y="4162844"/>
              <a:ext cx="5038" cy="6882"/>
            </a:xfrm>
            <a:custGeom>
              <a:avLst/>
              <a:gdLst/>
              <a:ahLst/>
              <a:cxnLst/>
              <a:rect l="l" t="t" r="r" b="b"/>
              <a:pathLst>
                <a:path w="123" h="168" extrusionOk="0">
                  <a:moveTo>
                    <a:pt x="16" y="87"/>
                  </a:moveTo>
                  <a:cubicBezTo>
                    <a:pt x="16" y="87"/>
                    <a:pt x="16" y="87"/>
                    <a:pt x="16" y="88"/>
                  </a:cubicBezTo>
                  <a:cubicBezTo>
                    <a:pt x="16" y="88"/>
                    <a:pt x="16" y="88"/>
                    <a:pt x="16" y="88"/>
                  </a:cubicBezTo>
                  <a:lnTo>
                    <a:pt x="16" y="88"/>
                  </a:lnTo>
                  <a:cubicBezTo>
                    <a:pt x="16" y="87"/>
                    <a:pt x="16" y="87"/>
                    <a:pt x="16" y="87"/>
                  </a:cubicBezTo>
                  <a:close/>
                  <a:moveTo>
                    <a:pt x="40" y="1"/>
                  </a:moveTo>
                  <a:cubicBezTo>
                    <a:pt x="12" y="1"/>
                    <a:pt x="0" y="28"/>
                    <a:pt x="4" y="52"/>
                  </a:cubicBezTo>
                  <a:cubicBezTo>
                    <a:pt x="3" y="49"/>
                    <a:pt x="3" y="48"/>
                    <a:pt x="2" y="48"/>
                  </a:cubicBezTo>
                  <a:lnTo>
                    <a:pt x="2" y="48"/>
                  </a:lnTo>
                  <a:cubicBezTo>
                    <a:pt x="2" y="48"/>
                    <a:pt x="4" y="57"/>
                    <a:pt x="4" y="60"/>
                  </a:cubicBezTo>
                  <a:cubicBezTo>
                    <a:pt x="4" y="64"/>
                    <a:pt x="8" y="68"/>
                    <a:pt x="12" y="72"/>
                  </a:cubicBezTo>
                  <a:cubicBezTo>
                    <a:pt x="12" y="74"/>
                    <a:pt x="12" y="77"/>
                    <a:pt x="13" y="78"/>
                  </a:cubicBezTo>
                  <a:lnTo>
                    <a:pt x="13" y="78"/>
                  </a:lnTo>
                  <a:cubicBezTo>
                    <a:pt x="13" y="79"/>
                    <a:pt x="13" y="80"/>
                    <a:pt x="14" y="82"/>
                  </a:cubicBezTo>
                  <a:lnTo>
                    <a:pt x="14" y="82"/>
                  </a:lnTo>
                  <a:cubicBezTo>
                    <a:pt x="12" y="85"/>
                    <a:pt x="12" y="88"/>
                    <a:pt x="12" y="91"/>
                  </a:cubicBezTo>
                  <a:cubicBezTo>
                    <a:pt x="12" y="92"/>
                    <a:pt x="12" y="92"/>
                    <a:pt x="13" y="92"/>
                  </a:cubicBezTo>
                  <a:lnTo>
                    <a:pt x="13" y="92"/>
                  </a:lnTo>
                  <a:cubicBezTo>
                    <a:pt x="12" y="94"/>
                    <a:pt x="12" y="97"/>
                    <a:pt x="12" y="99"/>
                  </a:cubicBezTo>
                  <a:cubicBezTo>
                    <a:pt x="0" y="131"/>
                    <a:pt x="24" y="162"/>
                    <a:pt x="55" y="166"/>
                  </a:cubicBezTo>
                  <a:cubicBezTo>
                    <a:pt x="60" y="167"/>
                    <a:pt x="64" y="168"/>
                    <a:pt x="68" y="168"/>
                  </a:cubicBezTo>
                  <a:cubicBezTo>
                    <a:pt x="97" y="168"/>
                    <a:pt x="119" y="143"/>
                    <a:pt x="119" y="115"/>
                  </a:cubicBezTo>
                  <a:cubicBezTo>
                    <a:pt x="122" y="64"/>
                    <a:pt x="95" y="4"/>
                    <a:pt x="40"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7"/>
            <p:cNvSpPr/>
            <p:nvPr/>
          </p:nvSpPr>
          <p:spPr>
            <a:xfrm>
              <a:off x="8308956" y="4149080"/>
              <a:ext cx="6554" cy="4915"/>
            </a:xfrm>
            <a:custGeom>
              <a:avLst/>
              <a:gdLst/>
              <a:ahLst/>
              <a:cxnLst/>
              <a:rect l="l" t="t" r="r" b="b"/>
              <a:pathLst>
                <a:path w="160" h="120" extrusionOk="0">
                  <a:moveTo>
                    <a:pt x="106" y="1"/>
                  </a:moveTo>
                  <a:cubicBezTo>
                    <a:pt x="104" y="1"/>
                    <a:pt x="102" y="1"/>
                    <a:pt x="100" y="1"/>
                  </a:cubicBezTo>
                  <a:cubicBezTo>
                    <a:pt x="88" y="1"/>
                    <a:pt x="81" y="5"/>
                    <a:pt x="72" y="5"/>
                  </a:cubicBezTo>
                  <a:cubicBezTo>
                    <a:pt x="57" y="5"/>
                    <a:pt x="48" y="9"/>
                    <a:pt x="37" y="14"/>
                  </a:cubicBezTo>
                  <a:cubicBezTo>
                    <a:pt x="17" y="21"/>
                    <a:pt x="1" y="37"/>
                    <a:pt x="1" y="61"/>
                  </a:cubicBezTo>
                  <a:cubicBezTo>
                    <a:pt x="1" y="85"/>
                    <a:pt x="17" y="100"/>
                    <a:pt x="37" y="108"/>
                  </a:cubicBezTo>
                  <a:cubicBezTo>
                    <a:pt x="48" y="112"/>
                    <a:pt x="57" y="116"/>
                    <a:pt x="72" y="116"/>
                  </a:cubicBezTo>
                  <a:cubicBezTo>
                    <a:pt x="81" y="116"/>
                    <a:pt x="88" y="116"/>
                    <a:pt x="100" y="120"/>
                  </a:cubicBezTo>
                  <a:cubicBezTo>
                    <a:pt x="128" y="120"/>
                    <a:pt x="159" y="88"/>
                    <a:pt x="155" y="61"/>
                  </a:cubicBezTo>
                  <a:cubicBezTo>
                    <a:pt x="155" y="30"/>
                    <a:pt x="134" y="1"/>
                    <a:pt x="106"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7"/>
            <p:cNvSpPr/>
            <p:nvPr/>
          </p:nvSpPr>
          <p:spPr>
            <a:xfrm>
              <a:off x="8200202" y="3936529"/>
              <a:ext cx="4260" cy="3277"/>
            </a:xfrm>
            <a:custGeom>
              <a:avLst/>
              <a:gdLst/>
              <a:ahLst/>
              <a:cxnLst/>
              <a:rect l="l" t="t" r="r" b="b"/>
              <a:pathLst>
                <a:path w="104" h="80" extrusionOk="0">
                  <a:moveTo>
                    <a:pt x="51" y="1"/>
                  </a:moveTo>
                  <a:cubicBezTo>
                    <a:pt x="0" y="1"/>
                    <a:pt x="0" y="79"/>
                    <a:pt x="51" y="79"/>
                  </a:cubicBezTo>
                  <a:cubicBezTo>
                    <a:pt x="103" y="79"/>
                    <a:pt x="103" y="1"/>
                    <a:pt x="51"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7"/>
            <p:cNvSpPr/>
            <p:nvPr/>
          </p:nvSpPr>
          <p:spPr>
            <a:xfrm>
              <a:off x="8227687" y="3941240"/>
              <a:ext cx="5038" cy="3932"/>
            </a:xfrm>
            <a:custGeom>
              <a:avLst/>
              <a:gdLst/>
              <a:ahLst/>
              <a:cxnLst/>
              <a:rect l="l" t="t" r="r" b="b"/>
              <a:pathLst>
                <a:path w="123" h="96" extrusionOk="0">
                  <a:moveTo>
                    <a:pt x="63" y="0"/>
                  </a:moveTo>
                  <a:cubicBezTo>
                    <a:pt x="1" y="0"/>
                    <a:pt x="1" y="95"/>
                    <a:pt x="63" y="95"/>
                  </a:cubicBezTo>
                  <a:cubicBezTo>
                    <a:pt x="123" y="95"/>
                    <a:pt x="123" y="0"/>
                    <a:pt x="63"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7"/>
            <p:cNvSpPr/>
            <p:nvPr/>
          </p:nvSpPr>
          <p:spPr>
            <a:xfrm>
              <a:off x="8238501" y="3917523"/>
              <a:ext cx="11347" cy="11306"/>
            </a:xfrm>
            <a:custGeom>
              <a:avLst/>
              <a:gdLst/>
              <a:ahLst/>
              <a:cxnLst/>
              <a:rect l="l" t="t" r="r" b="b"/>
              <a:pathLst>
                <a:path w="277" h="276" extrusionOk="0">
                  <a:moveTo>
                    <a:pt x="139" y="1"/>
                  </a:moveTo>
                  <a:cubicBezTo>
                    <a:pt x="132" y="1"/>
                    <a:pt x="125" y="3"/>
                    <a:pt x="107" y="7"/>
                  </a:cubicBezTo>
                  <a:lnTo>
                    <a:pt x="103" y="7"/>
                  </a:lnTo>
                  <a:cubicBezTo>
                    <a:pt x="83" y="11"/>
                    <a:pt x="68" y="19"/>
                    <a:pt x="56" y="31"/>
                  </a:cubicBezTo>
                  <a:cubicBezTo>
                    <a:pt x="40" y="42"/>
                    <a:pt x="28" y="55"/>
                    <a:pt x="21" y="70"/>
                  </a:cubicBezTo>
                  <a:cubicBezTo>
                    <a:pt x="9" y="86"/>
                    <a:pt x="5" y="102"/>
                    <a:pt x="5" y="121"/>
                  </a:cubicBezTo>
                  <a:cubicBezTo>
                    <a:pt x="1" y="137"/>
                    <a:pt x="1" y="157"/>
                    <a:pt x="9" y="177"/>
                  </a:cubicBezTo>
                  <a:cubicBezTo>
                    <a:pt x="12" y="200"/>
                    <a:pt x="25" y="220"/>
                    <a:pt x="40" y="236"/>
                  </a:cubicBezTo>
                  <a:cubicBezTo>
                    <a:pt x="52" y="244"/>
                    <a:pt x="60" y="252"/>
                    <a:pt x="68" y="255"/>
                  </a:cubicBezTo>
                  <a:cubicBezTo>
                    <a:pt x="92" y="272"/>
                    <a:pt x="116" y="275"/>
                    <a:pt x="139" y="275"/>
                  </a:cubicBezTo>
                  <a:cubicBezTo>
                    <a:pt x="151" y="275"/>
                    <a:pt x="163" y="272"/>
                    <a:pt x="174" y="272"/>
                  </a:cubicBezTo>
                  <a:cubicBezTo>
                    <a:pt x="198" y="263"/>
                    <a:pt x="218" y="252"/>
                    <a:pt x="238" y="236"/>
                  </a:cubicBezTo>
                  <a:cubicBezTo>
                    <a:pt x="242" y="228"/>
                    <a:pt x="249" y="216"/>
                    <a:pt x="258" y="208"/>
                  </a:cubicBezTo>
                  <a:cubicBezTo>
                    <a:pt x="269" y="188"/>
                    <a:pt x="277" y="164"/>
                    <a:pt x="277" y="137"/>
                  </a:cubicBezTo>
                  <a:cubicBezTo>
                    <a:pt x="277" y="121"/>
                    <a:pt x="273" y="102"/>
                    <a:pt x="265" y="86"/>
                  </a:cubicBezTo>
                  <a:cubicBezTo>
                    <a:pt x="258" y="70"/>
                    <a:pt x="249" y="55"/>
                    <a:pt x="238" y="42"/>
                  </a:cubicBezTo>
                  <a:cubicBezTo>
                    <a:pt x="218" y="26"/>
                    <a:pt x="198" y="15"/>
                    <a:pt x="174" y="7"/>
                  </a:cubicBezTo>
                  <a:lnTo>
                    <a:pt x="170" y="7"/>
                  </a:lnTo>
                  <a:cubicBezTo>
                    <a:pt x="152" y="3"/>
                    <a:pt x="146" y="1"/>
                    <a:pt x="139"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7"/>
            <p:cNvSpPr/>
            <p:nvPr/>
          </p:nvSpPr>
          <p:spPr>
            <a:xfrm>
              <a:off x="8248209" y="3945746"/>
              <a:ext cx="6021" cy="4711"/>
            </a:xfrm>
            <a:custGeom>
              <a:avLst/>
              <a:gdLst/>
              <a:ahLst/>
              <a:cxnLst/>
              <a:rect l="l" t="t" r="r" b="b"/>
              <a:pathLst>
                <a:path w="147" h="115" extrusionOk="0">
                  <a:moveTo>
                    <a:pt x="72" y="0"/>
                  </a:moveTo>
                  <a:cubicBezTo>
                    <a:pt x="1" y="0"/>
                    <a:pt x="1" y="115"/>
                    <a:pt x="72" y="115"/>
                  </a:cubicBezTo>
                  <a:cubicBezTo>
                    <a:pt x="147" y="115"/>
                    <a:pt x="147" y="0"/>
                    <a:pt x="72"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7"/>
            <p:cNvSpPr/>
            <p:nvPr/>
          </p:nvSpPr>
          <p:spPr>
            <a:xfrm>
              <a:off x="8200202" y="3836500"/>
              <a:ext cx="4547" cy="4014"/>
            </a:xfrm>
            <a:custGeom>
              <a:avLst/>
              <a:gdLst/>
              <a:ahLst/>
              <a:cxnLst/>
              <a:rect l="l" t="t" r="r" b="b"/>
              <a:pathLst>
                <a:path w="111" h="98" extrusionOk="0">
                  <a:moveTo>
                    <a:pt x="51" y="0"/>
                  </a:moveTo>
                  <a:cubicBezTo>
                    <a:pt x="45" y="0"/>
                    <a:pt x="39" y="1"/>
                    <a:pt x="32" y="4"/>
                  </a:cubicBezTo>
                  <a:cubicBezTo>
                    <a:pt x="16" y="11"/>
                    <a:pt x="0" y="27"/>
                    <a:pt x="4" y="47"/>
                  </a:cubicBezTo>
                  <a:cubicBezTo>
                    <a:pt x="4" y="63"/>
                    <a:pt x="12" y="82"/>
                    <a:pt x="28" y="91"/>
                  </a:cubicBezTo>
                  <a:cubicBezTo>
                    <a:pt x="35" y="95"/>
                    <a:pt x="44" y="98"/>
                    <a:pt x="52" y="98"/>
                  </a:cubicBezTo>
                  <a:cubicBezTo>
                    <a:pt x="65" y="98"/>
                    <a:pt x="77" y="92"/>
                    <a:pt x="87" y="82"/>
                  </a:cubicBezTo>
                  <a:lnTo>
                    <a:pt x="99" y="71"/>
                  </a:lnTo>
                  <a:cubicBezTo>
                    <a:pt x="111" y="59"/>
                    <a:pt x="111" y="39"/>
                    <a:pt x="99" y="27"/>
                  </a:cubicBezTo>
                  <a:lnTo>
                    <a:pt x="87" y="15"/>
                  </a:lnTo>
                  <a:cubicBezTo>
                    <a:pt x="77" y="5"/>
                    <a:pt x="64" y="0"/>
                    <a:pt x="51"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7"/>
            <p:cNvSpPr/>
            <p:nvPr/>
          </p:nvSpPr>
          <p:spPr>
            <a:xfrm>
              <a:off x="8233340" y="3845512"/>
              <a:ext cx="3891" cy="3769"/>
            </a:xfrm>
            <a:custGeom>
              <a:avLst/>
              <a:gdLst/>
              <a:ahLst/>
              <a:cxnLst/>
              <a:rect l="l" t="t" r="r" b="b"/>
              <a:pathLst>
                <a:path w="95" h="92" extrusionOk="0">
                  <a:moveTo>
                    <a:pt x="44" y="1"/>
                  </a:moveTo>
                  <a:cubicBezTo>
                    <a:pt x="36" y="1"/>
                    <a:pt x="28" y="1"/>
                    <a:pt x="20" y="5"/>
                  </a:cubicBezTo>
                  <a:cubicBezTo>
                    <a:pt x="9" y="5"/>
                    <a:pt x="5" y="13"/>
                    <a:pt x="0" y="24"/>
                  </a:cubicBezTo>
                  <a:lnTo>
                    <a:pt x="0" y="48"/>
                  </a:lnTo>
                  <a:lnTo>
                    <a:pt x="0" y="60"/>
                  </a:lnTo>
                  <a:cubicBezTo>
                    <a:pt x="5" y="64"/>
                    <a:pt x="5" y="68"/>
                    <a:pt x="5" y="72"/>
                  </a:cubicBezTo>
                  <a:cubicBezTo>
                    <a:pt x="12" y="79"/>
                    <a:pt x="20" y="84"/>
                    <a:pt x="28" y="88"/>
                  </a:cubicBezTo>
                  <a:cubicBezTo>
                    <a:pt x="34" y="90"/>
                    <a:pt x="40" y="92"/>
                    <a:pt x="47" y="92"/>
                  </a:cubicBezTo>
                  <a:cubicBezTo>
                    <a:pt x="59" y="92"/>
                    <a:pt x="72" y="87"/>
                    <a:pt x="80" y="79"/>
                  </a:cubicBezTo>
                  <a:cubicBezTo>
                    <a:pt x="87" y="68"/>
                    <a:pt x="95" y="52"/>
                    <a:pt x="91" y="37"/>
                  </a:cubicBezTo>
                  <a:cubicBezTo>
                    <a:pt x="87" y="24"/>
                    <a:pt x="83" y="17"/>
                    <a:pt x="76" y="13"/>
                  </a:cubicBezTo>
                  <a:cubicBezTo>
                    <a:pt x="67" y="5"/>
                    <a:pt x="56" y="1"/>
                    <a:pt x="44"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7"/>
            <p:cNvSpPr/>
            <p:nvPr/>
          </p:nvSpPr>
          <p:spPr>
            <a:xfrm>
              <a:off x="8227851" y="3795825"/>
              <a:ext cx="4055" cy="3400"/>
            </a:xfrm>
            <a:custGeom>
              <a:avLst/>
              <a:gdLst/>
              <a:ahLst/>
              <a:cxnLst/>
              <a:rect l="l" t="t" r="r" b="b"/>
              <a:pathLst>
                <a:path w="99" h="83" extrusionOk="0">
                  <a:moveTo>
                    <a:pt x="57" y="1"/>
                  </a:moveTo>
                  <a:cubicBezTo>
                    <a:pt x="54" y="1"/>
                    <a:pt x="51" y="1"/>
                    <a:pt x="48" y="2"/>
                  </a:cubicBezTo>
                  <a:cubicBezTo>
                    <a:pt x="39" y="6"/>
                    <a:pt x="32" y="6"/>
                    <a:pt x="24" y="10"/>
                  </a:cubicBezTo>
                  <a:cubicBezTo>
                    <a:pt x="12" y="14"/>
                    <a:pt x="0" y="30"/>
                    <a:pt x="0" y="42"/>
                  </a:cubicBezTo>
                  <a:cubicBezTo>
                    <a:pt x="0" y="57"/>
                    <a:pt x="8" y="70"/>
                    <a:pt x="24" y="77"/>
                  </a:cubicBezTo>
                  <a:cubicBezTo>
                    <a:pt x="32" y="77"/>
                    <a:pt x="39" y="81"/>
                    <a:pt x="48" y="81"/>
                  </a:cubicBezTo>
                  <a:cubicBezTo>
                    <a:pt x="52" y="82"/>
                    <a:pt x="55" y="83"/>
                    <a:pt x="59" y="83"/>
                  </a:cubicBezTo>
                  <a:cubicBezTo>
                    <a:pt x="80" y="83"/>
                    <a:pt x="99" y="65"/>
                    <a:pt x="99" y="42"/>
                  </a:cubicBezTo>
                  <a:cubicBezTo>
                    <a:pt x="99" y="21"/>
                    <a:pt x="78" y="1"/>
                    <a:pt x="57"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7"/>
            <p:cNvSpPr/>
            <p:nvPr/>
          </p:nvSpPr>
          <p:spPr>
            <a:xfrm>
              <a:off x="8224123" y="3804468"/>
              <a:ext cx="205" cy="205"/>
            </a:xfrm>
            <a:custGeom>
              <a:avLst/>
              <a:gdLst/>
              <a:ahLst/>
              <a:cxnLst/>
              <a:rect l="l" t="t" r="r" b="b"/>
              <a:pathLst>
                <a:path w="5" h="5" extrusionOk="0">
                  <a:moveTo>
                    <a:pt x="4" y="1"/>
                  </a:moveTo>
                  <a:cubicBezTo>
                    <a:pt x="1" y="1"/>
                    <a:pt x="1" y="4"/>
                    <a:pt x="4" y="4"/>
                  </a:cubicBezTo>
                  <a:lnTo>
                    <a:pt x="4" y="1"/>
                  </a:ln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7"/>
            <p:cNvSpPr/>
            <p:nvPr/>
          </p:nvSpPr>
          <p:spPr>
            <a:xfrm>
              <a:off x="8236207" y="3851779"/>
              <a:ext cx="6431" cy="4588"/>
            </a:xfrm>
            <a:custGeom>
              <a:avLst/>
              <a:gdLst/>
              <a:ahLst/>
              <a:cxnLst/>
              <a:rect l="l" t="t" r="r" b="b"/>
              <a:pathLst>
                <a:path w="157" h="112" extrusionOk="0">
                  <a:moveTo>
                    <a:pt x="25" y="0"/>
                  </a:moveTo>
                  <a:cubicBezTo>
                    <a:pt x="9" y="0"/>
                    <a:pt x="0" y="19"/>
                    <a:pt x="17" y="30"/>
                  </a:cubicBezTo>
                  <a:cubicBezTo>
                    <a:pt x="48" y="49"/>
                    <a:pt x="81" y="68"/>
                    <a:pt x="101" y="101"/>
                  </a:cubicBezTo>
                  <a:cubicBezTo>
                    <a:pt x="106" y="108"/>
                    <a:pt x="113" y="111"/>
                    <a:pt x="120" y="111"/>
                  </a:cubicBezTo>
                  <a:cubicBezTo>
                    <a:pt x="138" y="111"/>
                    <a:pt x="156" y="90"/>
                    <a:pt x="139" y="73"/>
                  </a:cubicBezTo>
                  <a:cubicBezTo>
                    <a:pt x="108" y="37"/>
                    <a:pt x="72" y="21"/>
                    <a:pt x="33" y="2"/>
                  </a:cubicBezTo>
                  <a:cubicBezTo>
                    <a:pt x="30" y="1"/>
                    <a:pt x="27" y="0"/>
                    <a:pt x="25"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7"/>
            <p:cNvSpPr/>
            <p:nvPr/>
          </p:nvSpPr>
          <p:spPr>
            <a:xfrm>
              <a:off x="8192787" y="3837278"/>
              <a:ext cx="3113" cy="2458"/>
            </a:xfrm>
            <a:custGeom>
              <a:avLst/>
              <a:gdLst/>
              <a:ahLst/>
              <a:cxnLst/>
              <a:rect l="l" t="t" r="r" b="b"/>
              <a:pathLst>
                <a:path w="76" h="60" extrusionOk="0">
                  <a:moveTo>
                    <a:pt x="39" y="1"/>
                  </a:moveTo>
                  <a:cubicBezTo>
                    <a:pt x="0" y="1"/>
                    <a:pt x="0" y="60"/>
                    <a:pt x="39" y="60"/>
                  </a:cubicBezTo>
                  <a:cubicBezTo>
                    <a:pt x="75" y="60"/>
                    <a:pt x="75" y="1"/>
                    <a:pt x="39"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7"/>
            <p:cNvSpPr/>
            <p:nvPr/>
          </p:nvSpPr>
          <p:spPr>
            <a:xfrm>
              <a:off x="8204871" y="3837033"/>
              <a:ext cx="3605" cy="2785"/>
            </a:xfrm>
            <a:custGeom>
              <a:avLst/>
              <a:gdLst/>
              <a:ahLst/>
              <a:cxnLst/>
              <a:rect l="l" t="t" r="r" b="b"/>
              <a:pathLst>
                <a:path w="88" h="68" extrusionOk="0">
                  <a:moveTo>
                    <a:pt x="35" y="1"/>
                  </a:moveTo>
                  <a:cubicBezTo>
                    <a:pt x="26" y="1"/>
                    <a:pt x="19" y="4"/>
                    <a:pt x="13" y="11"/>
                  </a:cubicBezTo>
                  <a:cubicBezTo>
                    <a:pt x="5" y="18"/>
                    <a:pt x="1" y="26"/>
                    <a:pt x="1" y="34"/>
                  </a:cubicBezTo>
                  <a:cubicBezTo>
                    <a:pt x="1" y="42"/>
                    <a:pt x="5" y="54"/>
                    <a:pt x="13" y="58"/>
                  </a:cubicBezTo>
                  <a:cubicBezTo>
                    <a:pt x="18" y="65"/>
                    <a:pt x="24" y="68"/>
                    <a:pt x="31" y="68"/>
                  </a:cubicBezTo>
                  <a:cubicBezTo>
                    <a:pt x="35" y="68"/>
                    <a:pt x="40" y="67"/>
                    <a:pt x="44" y="66"/>
                  </a:cubicBezTo>
                  <a:cubicBezTo>
                    <a:pt x="52" y="66"/>
                    <a:pt x="60" y="66"/>
                    <a:pt x="68" y="62"/>
                  </a:cubicBezTo>
                  <a:cubicBezTo>
                    <a:pt x="79" y="62"/>
                    <a:pt x="88" y="46"/>
                    <a:pt x="88" y="34"/>
                  </a:cubicBezTo>
                  <a:cubicBezTo>
                    <a:pt x="88" y="22"/>
                    <a:pt x="79" y="11"/>
                    <a:pt x="68" y="7"/>
                  </a:cubicBezTo>
                  <a:cubicBezTo>
                    <a:pt x="60" y="7"/>
                    <a:pt x="52" y="2"/>
                    <a:pt x="44" y="2"/>
                  </a:cubicBezTo>
                  <a:cubicBezTo>
                    <a:pt x="41" y="1"/>
                    <a:pt x="38" y="1"/>
                    <a:pt x="35"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7"/>
            <p:cNvSpPr/>
            <p:nvPr/>
          </p:nvSpPr>
          <p:spPr>
            <a:xfrm>
              <a:off x="8200939" y="3800331"/>
              <a:ext cx="5448" cy="8193"/>
            </a:xfrm>
            <a:custGeom>
              <a:avLst/>
              <a:gdLst/>
              <a:ahLst/>
              <a:cxnLst/>
              <a:rect l="l" t="t" r="r" b="b"/>
              <a:pathLst>
                <a:path w="133" h="200" extrusionOk="0">
                  <a:moveTo>
                    <a:pt x="32" y="1"/>
                  </a:moveTo>
                  <a:cubicBezTo>
                    <a:pt x="16" y="1"/>
                    <a:pt x="0" y="11"/>
                    <a:pt x="2" y="31"/>
                  </a:cubicBezTo>
                  <a:cubicBezTo>
                    <a:pt x="6" y="58"/>
                    <a:pt x="10" y="86"/>
                    <a:pt x="26" y="109"/>
                  </a:cubicBezTo>
                  <a:cubicBezTo>
                    <a:pt x="33" y="122"/>
                    <a:pt x="46" y="133"/>
                    <a:pt x="53" y="140"/>
                  </a:cubicBezTo>
                  <a:cubicBezTo>
                    <a:pt x="69" y="153"/>
                    <a:pt x="81" y="157"/>
                    <a:pt x="81" y="176"/>
                  </a:cubicBezTo>
                  <a:cubicBezTo>
                    <a:pt x="83" y="192"/>
                    <a:pt x="95" y="200"/>
                    <a:pt x="107" y="200"/>
                  </a:cubicBezTo>
                  <a:cubicBezTo>
                    <a:pt x="119" y="200"/>
                    <a:pt x="130" y="192"/>
                    <a:pt x="133" y="176"/>
                  </a:cubicBezTo>
                  <a:cubicBezTo>
                    <a:pt x="133" y="149"/>
                    <a:pt x="120" y="129"/>
                    <a:pt x="101" y="109"/>
                  </a:cubicBezTo>
                  <a:cubicBezTo>
                    <a:pt x="77" y="86"/>
                    <a:pt x="65" y="62"/>
                    <a:pt x="65" y="31"/>
                  </a:cubicBezTo>
                  <a:cubicBezTo>
                    <a:pt x="65" y="11"/>
                    <a:pt x="49" y="1"/>
                    <a:pt x="32"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7"/>
            <p:cNvSpPr/>
            <p:nvPr/>
          </p:nvSpPr>
          <p:spPr>
            <a:xfrm>
              <a:off x="8236617" y="3839245"/>
              <a:ext cx="8152" cy="3277"/>
            </a:xfrm>
            <a:custGeom>
              <a:avLst/>
              <a:gdLst/>
              <a:ahLst/>
              <a:cxnLst/>
              <a:rect l="l" t="t" r="r" b="b"/>
              <a:pathLst>
                <a:path w="199" h="80" extrusionOk="0">
                  <a:moveTo>
                    <a:pt x="157" y="0"/>
                  </a:moveTo>
                  <a:cubicBezTo>
                    <a:pt x="156" y="0"/>
                    <a:pt x="155" y="0"/>
                    <a:pt x="153" y="0"/>
                  </a:cubicBezTo>
                  <a:cubicBezTo>
                    <a:pt x="114" y="8"/>
                    <a:pt x="74" y="24"/>
                    <a:pt x="31" y="32"/>
                  </a:cubicBezTo>
                  <a:cubicBezTo>
                    <a:pt x="1" y="39"/>
                    <a:pt x="14" y="79"/>
                    <a:pt x="43" y="79"/>
                  </a:cubicBezTo>
                  <a:cubicBezTo>
                    <a:pt x="44" y="79"/>
                    <a:pt x="46" y="79"/>
                    <a:pt x="47" y="79"/>
                  </a:cubicBezTo>
                  <a:cubicBezTo>
                    <a:pt x="82" y="71"/>
                    <a:pt x="122" y="63"/>
                    <a:pt x="162" y="59"/>
                  </a:cubicBezTo>
                  <a:cubicBezTo>
                    <a:pt x="199" y="55"/>
                    <a:pt x="193" y="0"/>
                    <a:pt x="157"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7"/>
            <p:cNvSpPr/>
            <p:nvPr/>
          </p:nvSpPr>
          <p:spPr>
            <a:xfrm>
              <a:off x="8166244" y="3890898"/>
              <a:ext cx="3605" cy="2867"/>
            </a:xfrm>
            <a:custGeom>
              <a:avLst/>
              <a:gdLst/>
              <a:ahLst/>
              <a:cxnLst/>
              <a:rect l="l" t="t" r="r" b="b"/>
              <a:pathLst>
                <a:path w="88" h="70" extrusionOk="0">
                  <a:moveTo>
                    <a:pt x="54" y="0"/>
                  </a:moveTo>
                  <a:cubicBezTo>
                    <a:pt x="50" y="0"/>
                    <a:pt x="47" y="1"/>
                    <a:pt x="44" y="2"/>
                  </a:cubicBezTo>
                  <a:cubicBezTo>
                    <a:pt x="36" y="2"/>
                    <a:pt x="28" y="6"/>
                    <a:pt x="20" y="6"/>
                  </a:cubicBezTo>
                  <a:cubicBezTo>
                    <a:pt x="9" y="9"/>
                    <a:pt x="0" y="22"/>
                    <a:pt x="0" y="33"/>
                  </a:cubicBezTo>
                  <a:cubicBezTo>
                    <a:pt x="0" y="45"/>
                    <a:pt x="9" y="61"/>
                    <a:pt x="20" y="61"/>
                  </a:cubicBezTo>
                  <a:cubicBezTo>
                    <a:pt x="28" y="65"/>
                    <a:pt x="36" y="65"/>
                    <a:pt x="44" y="69"/>
                  </a:cubicBezTo>
                  <a:cubicBezTo>
                    <a:pt x="56" y="69"/>
                    <a:pt x="68" y="69"/>
                    <a:pt x="75" y="57"/>
                  </a:cubicBezTo>
                  <a:cubicBezTo>
                    <a:pt x="84" y="53"/>
                    <a:pt x="88" y="45"/>
                    <a:pt x="88" y="33"/>
                  </a:cubicBezTo>
                  <a:cubicBezTo>
                    <a:pt x="88" y="26"/>
                    <a:pt x="84" y="18"/>
                    <a:pt x="75" y="9"/>
                  </a:cubicBezTo>
                  <a:cubicBezTo>
                    <a:pt x="70" y="4"/>
                    <a:pt x="62" y="0"/>
                    <a:pt x="54"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7"/>
            <p:cNvSpPr/>
            <p:nvPr/>
          </p:nvSpPr>
          <p:spPr>
            <a:xfrm>
              <a:off x="8152358" y="3930221"/>
              <a:ext cx="2294" cy="2622"/>
            </a:xfrm>
            <a:custGeom>
              <a:avLst/>
              <a:gdLst/>
              <a:ahLst/>
              <a:cxnLst/>
              <a:rect l="l" t="t" r="r" b="b"/>
              <a:pathLst>
                <a:path w="56" h="64" extrusionOk="0">
                  <a:moveTo>
                    <a:pt x="28" y="0"/>
                  </a:moveTo>
                  <a:cubicBezTo>
                    <a:pt x="12" y="0"/>
                    <a:pt x="0" y="16"/>
                    <a:pt x="4" y="29"/>
                  </a:cubicBezTo>
                  <a:cubicBezTo>
                    <a:pt x="4" y="36"/>
                    <a:pt x="8" y="44"/>
                    <a:pt x="12" y="52"/>
                  </a:cubicBezTo>
                  <a:cubicBezTo>
                    <a:pt x="14" y="60"/>
                    <a:pt x="21" y="64"/>
                    <a:pt x="28" y="64"/>
                  </a:cubicBezTo>
                  <a:cubicBezTo>
                    <a:pt x="35" y="64"/>
                    <a:pt x="42" y="60"/>
                    <a:pt x="44" y="52"/>
                  </a:cubicBezTo>
                  <a:cubicBezTo>
                    <a:pt x="44" y="44"/>
                    <a:pt x="48" y="36"/>
                    <a:pt x="51" y="29"/>
                  </a:cubicBezTo>
                  <a:cubicBezTo>
                    <a:pt x="55" y="16"/>
                    <a:pt x="44" y="0"/>
                    <a:pt x="28"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7"/>
            <p:cNvSpPr/>
            <p:nvPr/>
          </p:nvSpPr>
          <p:spPr>
            <a:xfrm>
              <a:off x="8165261" y="3958198"/>
              <a:ext cx="2335" cy="4055"/>
            </a:xfrm>
            <a:custGeom>
              <a:avLst/>
              <a:gdLst/>
              <a:ahLst/>
              <a:cxnLst/>
              <a:rect l="l" t="t" r="r" b="b"/>
              <a:pathLst>
                <a:path w="57" h="99" extrusionOk="0">
                  <a:moveTo>
                    <a:pt x="28" y="0"/>
                  </a:moveTo>
                  <a:cubicBezTo>
                    <a:pt x="18" y="0"/>
                    <a:pt x="7" y="8"/>
                    <a:pt x="4" y="24"/>
                  </a:cubicBezTo>
                  <a:cubicBezTo>
                    <a:pt x="4" y="40"/>
                    <a:pt x="4" y="56"/>
                    <a:pt x="1" y="71"/>
                  </a:cubicBezTo>
                  <a:cubicBezTo>
                    <a:pt x="1" y="84"/>
                    <a:pt x="17" y="99"/>
                    <a:pt x="28" y="99"/>
                  </a:cubicBezTo>
                  <a:cubicBezTo>
                    <a:pt x="40" y="99"/>
                    <a:pt x="57" y="84"/>
                    <a:pt x="57" y="71"/>
                  </a:cubicBezTo>
                  <a:cubicBezTo>
                    <a:pt x="52" y="56"/>
                    <a:pt x="52" y="40"/>
                    <a:pt x="48" y="24"/>
                  </a:cubicBezTo>
                  <a:cubicBezTo>
                    <a:pt x="48" y="8"/>
                    <a:pt x="38" y="0"/>
                    <a:pt x="28"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7"/>
            <p:cNvSpPr/>
            <p:nvPr/>
          </p:nvSpPr>
          <p:spPr>
            <a:xfrm>
              <a:off x="8186971" y="3917154"/>
              <a:ext cx="2744" cy="3400"/>
            </a:xfrm>
            <a:custGeom>
              <a:avLst/>
              <a:gdLst/>
              <a:ahLst/>
              <a:cxnLst/>
              <a:rect l="l" t="t" r="r" b="b"/>
              <a:pathLst>
                <a:path w="67" h="83" extrusionOk="0">
                  <a:moveTo>
                    <a:pt x="35" y="0"/>
                  </a:moveTo>
                  <a:cubicBezTo>
                    <a:pt x="24" y="0"/>
                    <a:pt x="12" y="8"/>
                    <a:pt x="8" y="20"/>
                  </a:cubicBezTo>
                  <a:cubicBezTo>
                    <a:pt x="8" y="28"/>
                    <a:pt x="4" y="35"/>
                    <a:pt x="4" y="44"/>
                  </a:cubicBezTo>
                  <a:cubicBezTo>
                    <a:pt x="0" y="51"/>
                    <a:pt x="4" y="64"/>
                    <a:pt x="12" y="71"/>
                  </a:cubicBezTo>
                  <a:cubicBezTo>
                    <a:pt x="19" y="79"/>
                    <a:pt x="24" y="83"/>
                    <a:pt x="35" y="83"/>
                  </a:cubicBezTo>
                  <a:cubicBezTo>
                    <a:pt x="43" y="83"/>
                    <a:pt x="51" y="79"/>
                    <a:pt x="55" y="71"/>
                  </a:cubicBezTo>
                  <a:cubicBezTo>
                    <a:pt x="63" y="64"/>
                    <a:pt x="66" y="55"/>
                    <a:pt x="63" y="44"/>
                  </a:cubicBezTo>
                  <a:cubicBezTo>
                    <a:pt x="63" y="35"/>
                    <a:pt x="59" y="28"/>
                    <a:pt x="59" y="20"/>
                  </a:cubicBezTo>
                  <a:cubicBezTo>
                    <a:pt x="59" y="8"/>
                    <a:pt x="43" y="0"/>
                    <a:pt x="35"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7"/>
            <p:cNvSpPr/>
            <p:nvPr/>
          </p:nvSpPr>
          <p:spPr>
            <a:xfrm>
              <a:off x="8197129" y="3927149"/>
              <a:ext cx="4219" cy="2826"/>
            </a:xfrm>
            <a:custGeom>
              <a:avLst/>
              <a:gdLst/>
              <a:ahLst/>
              <a:cxnLst/>
              <a:rect l="l" t="t" r="r" b="b"/>
              <a:pathLst>
                <a:path w="103" h="69" extrusionOk="0">
                  <a:moveTo>
                    <a:pt x="29" y="0"/>
                  </a:moveTo>
                  <a:cubicBezTo>
                    <a:pt x="25" y="0"/>
                    <a:pt x="20" y="2"/>
                    <a:pt x="16" y="4"/>
                  </a:cubicBezTo>
                  <a:cubicBezTo>
                    <a:pt x="4" y="17"/>
                    <a:pt x="0" y="33"/>
                    <a:pt x="13" y="44"/>
                  </a:cubicBezTo>
                  <a:cubicBezTo>
                    <a:pt x="26" y="58"/>
                    <a:pt x="45" y="69"/>
                    <a:pt x="68" y="69"/>
                  </a:cubicBezTo>
                  <a:cubicBezTo>
                    <a:pt x="72" y="69"/>
                    <a:pt x="75" y="68"/>
                    <a:pt x="79" y="68"/>
                  </a:cubicBezTo>
                  <a:cubicBezTo>
                    <a:pt x="103" y="68"/>
                    <a:pt x="103" y="33"/>
                    <a:pt x="79" y="33"/>
                  </a:cubicBezTo>
                  <a:cubicBezTo>
                    <a:pt x="68" y="28"/>
                    <a:pt x="55" y="24"/>
                    <a:pt x="51" y="13"/>
                  </a:cubicBezTo>
                  <a:cubicBezTo>
                    <a:pt x="47" y="5"/>
                    <a:pt x="38" y="0"/>
                    <a:pt x="29"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7"/>
            <p:cNvSpPr/>
            <p:nvPr/>
          </p:nvSpPr>
          <p:spPr>
            <a:xfrm>
              <a:off x="8219741" y="3964834"/>
              <a:ext cx="9135" cy="2622"/>
            </a:xfrm>
            <a:custGeom>
              <a:avLst/>
              <a:gdLst/>
              <a:ahLst/>
              <a:cxnLst/>
              <a:rect l="l" t="t" r="r" b="b"/>
              <a:pathLst>
                <a:path w="223" h="64" extrusionOk="0">
                  <a:moveTo>
                    <a:pt x="186" y="0"/>
                  </a:moveTo>
                  <a:cubicBezTo>
                    <a:pt x="185" y="0"/>
                    <a:pt x="183" y="0"/>
                    <a:pt x="182" y="0"/>
                  </a:cubicBezTo>
                  <a:cubicBezTo>
                    <a:pt x="135" y="0"/>
                    <a:pt x="84" y="4"/>
                    <a:pt x="37" y="4"/>
                  </a:cubicBezTo>
                  <a:cubicBezTo>
                    <a:pt x="1" y="4"/>
                    <a:pt x="1" y="55"/>
                    <a:pt x="37" y="55"/>
                  </a:cubicBezTo>
                  <a:cubicBezTo>
                    <a:pt x="84" y="60"/>
                    <a:pt x="135" y="60"/>
                    <a:pt x="182" y="64"/>
                  </a:cubicBezTo>
                  <a:cubicBezTo>
                    <a:pt x="221" y="64"/>
                    <a:pt x="222" y="0"/>
                    <a:pt x="186"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7"/>
            <p:cNvSpPr/>
            <p:nvPr/>
          </p:nvSpPr>
          <p:spPr>
            <a:xfrm>
              <a:off x="8170258" y="3948982"/>
              <a:ext cx="246" cy="205"/>
            </a:xfrm>
            <a:custGeom>
              <a:avLst/>
              <a:gdLst/>
              <a:ahLst/>
              <a:cxnLst/>
              <a:rect l="l" t="t" r="r" b="b"/>
              <a:pathLst>
                <a:path w="6" h="5" extrusionOk="0">
                  <a:moveTo>
                    <a:pt x="6" y="1"/>
                  </a:moveTo>
                  <a:cubicBezTo>
                    <a:pt x="1" y="1"/>
                    <a:pt x="1" y="5"/>
                    <a:pt x="6" y="5"/>
                  </a:cubicBezTo>
                  <a:lnTo>
                    <a:pt x="6" y="1"/>
                  </a:ln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7"/>
            <p:cNvSpPr/>
            <p:nvPr/>
          </p:nvSpPr>
          <p:spPr>
            <a:xfrm>
              <a:off x="8200898" y="3901466"/>
              <a:ext cx="17450" cy="2785"/>
            </a:xfrm>
            <a:custGeom>
              <a:avLst/>
              <a:gdLst/>
              <a:ahLst/>
              <a:cxnLst/>
              <a:rect l="l" t="t" r="r" b="b"/>
              <a:pathLst>
                <a:path w="426" h="68" extrusionOk="0">
                  <a:moveTo>
                    <a:pt x="398" y="1"/>
                  </a:moveTo>
                  <a:cubicBezTo>
                    <a:pt x="280" y="1"/>
                    <a:pt x="157" y="8"/>
                    <a:pt x="34" y="20"/>
                  </a:cubicBezTo>
                  <a:cubicBezTo>
                    <a:pt x="1" y="24"/>
                    <a:pt x="6" y="68"/>
                    <a:pt x="39" y="68"/>
                  </a:cubicBezTo>
                  <a:cubicBezTo>
                    <a:pt x="40" y="68"/>
                    <a:pt x="41" y="68"/>
                    <a:pt x="43" y="68"/>
                  </a:cubicBezTo>
                  <a:cubicBezTo>
                    <a:pt x="161" y="52"/>
                    <a:pt x="280" y="44"/>
                    <a:pt x="398" y="39"/>
                  </a:cubicBezTo>
                  <a:cubicBezTo>
                    <a:pt x="425" y="39"/>
                    <a:pt x="425" y="1"/>
                    <a:pt x="398"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7"/>
            <p:cNvSpPr/>
            <p:nvPr/>
          </p:nvSpPr>
          <p:spPr>
            <a:xfrm>
              <a:off x="8246284" y="3912566"/>
              <a:ext cx="2581" cy="4383"/>
            </a:xfrm>
            <a:custGeom>
              <a:avLst/>
              <a:gdLst/>
              <a:ahLst/>
              <a:cxnLst/>
              <a:rect l="l" t="t" r="r" b="b"/>
              <a:pathLst>
                <a:path w="63" h="107" extrusionOk="0">
                  <a:moveTo>
                    <a:pt x="21" y="1"/>
                  </a:moveTo>
                  <a:cubicBezTo>
                    <a:pt x="10" y="1"/>
                    <a:pt x="0" y="12"/>
                    <a:pt x="8" y="25"/>
                  </a:cubicBezTo>
                  <a:cubicBezTo>
                    <a:pt x="20" y="45"/>
                    <a:pt x="28" y="65"/>
                    <a:pt x="28" y="88"/>
                  </a:cubicBezTo>
                  <a:cubicBezTo>
                    <a:pt x="30" y="100"/>
                    <a:pt x="38" y="106"/>
                    <a:pt x="47" y="106"/>
                  </a:cubicBezTo>
                  <a:cubicBezTo>
                    <a:pt x="55" y="106"/>
                    <a:pt x="63" y="100"/>
                    <a:pt x="63" y="88"/>
                  </a:cubicBezTo>
                  <a:cubicBezTo>
                    <a:pt x="59" y="61"/>
                    <a:pt x="52" y="34"/>
                    <a:pt x="35" y="10"/>
                  </a:cubicBezTo>
                  <a:cubicBezTo>
                    <a:pt x="32" y="3"/>
                    <a:pt x="26" y="1"/>
                    <a:pt x="21"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7"/>
            <p:cNvSpPr/>
            <p:nvPr/>
          </p:nvSpPr>
          <p:spPr>
            <a:xfrm>
              <a:off x="8234118" y="4014521"/>
              <a:ext cx="4752" cy="5243"/>
            </a:xfrm>
            <a:custGeom>
              <a:avLst/>
              <a:gdLst/>
              <a:ahLst/>
              <a:cxnLst/>
              <a:rect l="l" t="t" r="r" b="b"/>
              <a:pathLst>
                <a:path w="116" h="128" extrusionOk="0">
                  <a:moveTo>
                    <a:pt x="73" y="1"/>
                  </a:moveTo>
                  <a:cubicBezTo>
                    <a:pt x="65" y="1"/>
                    <a:pt x="57" y="4"/>
                    <a:pt x="52" y="11"/>
                  </a:cubicBezTo>
                  <a:cubicBezTo>
                    <a:pt x="25" y="35"/>
                    <a:pt x="1" y="70"/>
                    <a:pt x="5" y="109"/>
                  </a:cubicBezTo>
                  <a:cubicBezTo>
                    <a:pt x="5" y="121"/>
                    <a:pt x="16" y="128"/>
                    <a:pt x="27" y="128"/>
                  </a:cubicBezTo>
                  <a:cubicBezTo>
                    <a:pt x="36" y="128"/>
                    <a:pt x="45" y="124"/>
                    <a:pt x="48" y="113"/>
                  </a:cubicBezTo>
                  <a:cubicBezTo>
                    <a:pt x="52" y="90"/>
                    <a:pt x="72" y="73"/>
                    <a:pt x="92" y="62"/>
                  </a:cubicBezTo>
                  <a:cubicBezTo>
                    <a:pt x="112" y="55"/>
                    <a:pt x="116" y="31"/>
                    <a:pt x="104" y="15"/>
                  </a:cubicBezTo>
                  <a:cubicBezTo>
                    <a:pt x="95" y="6"/>
                    <a:pt x="84" y="1"/>
                    <a:pt x="73"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7"/>
            <p:cNvSpPr/>
            <p:nvPr/>
          </p:nvSpPr>
          <p:spPr>
            <a:xfrm>
              <a:off x="8178696" y="4039466"/>
              <a:ext cx="8766" cy="5284"/>
            </a:xfrm>
            <a:custGeom>
              <a:avLst/>
              <a:gdLst/>
              <a:ahLst/>
              <a:cxnLst/>
              <a:rect l="l" t="t" r="r" b="b"/>
              <a:pathLst>
                <a:path w="214" h="129" extrusionOk="0">
                  <a:moveTo>
                    <a:pt x="39" y="0"/>
                  </a:moveTo>
                  <a:cubicBezTo>
                    <a:pt x="16" y="0"/>
                    <a:pt x="1" y="34"/>
                    <a:pt x="20" y="56"/>
                  </a:cubicBezTo>
                  <a:cubicBezTo>
                    <a:pt x="52" y="96"/>
                    <a:pt x="99" y="124"/>
                    <a:pt x="150" y="127"/>
                  </a:cubicBezTo>
                  <a:cubicBezTo>
                    <a:pt x="154" y="128"/>
                    <a:pt x="158" y="128"/>
                    <a:pt x="162" y="128"/>
                  </a:cubicBezTo>
                  <a:cubicBezTo>
                    <a:pt x="186" y="128"/>
                    <a:pt x="206" y="116"/>
                    <a:pt x="210" y="89"/>
                  </a:cubicBezTo>
                  <a:cubicBezTo>
                    <a:pt x="213" y="66"/>
                    <a:pt x="196" y="32"/>
                    <a:pt x="167" y="32"/>
                  </a:cubicBezTo>
                  <a:cubicBezTo>
                    <a:pt x="165" y="32"/>
                    <a:pt x="164" y="33"/>
                    <a:pt x="162" y="33"/>
                  </a:cubicBezTo>
                  <a:cubicBezTo>
                    <a:pt x="155" y="34"/>
                    <a:pt x="149" y="34"/>
                    <a:pt x="142" y="34"/>
                  </a:cubicBezTo>
                  <a:cubicBezTo>
                    <a:pt x="111" y="34"/>
                    <a:pt x="85" y="25"/>
                    <a:pt x="55" y="5"/>
                  </a:cubicBezTo>
                  <a:cubicBezTo>
                    <a:pt x="50" y="2"/>
                    <a:pt x="44" y="0"/>
                    <a:pt x="39"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7"/>
            <p:cNvSpPr/>
            <p:nvPr/>
          </p:nvSpPr>
          <p:spPr>
            <a:xfrm>
              <a:off x="8163008" y="4046676"/>
              <a:ext cx="5735" cy="3072"/>
            </a:xfrm>
            <a:custGeom>
              <a:avLst/>
              <a:gdLst/>
              <a:ahLst/>
              <a:cxnLst/>
              <a:rect l="l" t="t" r="r" b="b"/>
              <a:pathLst>
                <a:path w="140" h="75" extrusionOk="0">
                  <a:moveTo>
                    <a:pt x="36" y="0"/>
                  </a:moveTo>
                  <a:cubicBezTo>
                    <a:pt x="26" y="0"/>
                    <a:pt x="14" y="7"/>
                    <a:pt x="8" y="15"/>
                  </a:cubicBezTo>
                  <a:cubicBezTo>
                    <a:pt x="1" y="27"/>
                    <a:pt x="5" y="46"/>
                    <a:pt x="21" y="55"/>
                  </a:cubicBezTo>
                  <a:cubicBezTo>
                    <a:pt x="48" y="66"/>
                    <a:pt x="76" y="75"/>
                    <a:pt x="107" y="75"/>
                  </a:cubicBezTo>
                  <a:cubicBezTo>
                    <a:pt x="131" y="75"/>
                    <a:pt x="139" y="35"/>
                    <a:pt x="115" y="31"/>
                  </a:cubicBezTo>
                  <a:cubicBezTo>
                    <a:pt x="88" y="27"/>
                    <a:pt x="68" y="19"/>
                    <a:pt x="48" y="4"/>
                  </a:cubicBezTo>
                  <a:cubicBezTo>
                    <a:pt x="45" y="1"/>
                    <a:pt x="41" y="0"/>
                    <a:pt x="36"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7"/>
            <p:cNvSpPr/>
            <p:nvPr/>
          </p:nvSpPr>
          <p:spPr>
            <a:xfrm>
              <a:off x="8201799" y="4054336"/>
              <a:ext cx="11388" cy="7005"/>
            </a:xfrm>
            <a:custGeom>
              <a:avLst/>
              <a:gdLst/>
              <a:ahLst/>
              <a:cxnLst/>
              <a:rect l="l" t="t" r="r" b="b"/>
              <a:pathLst>
                <a:path w="278" h="171" extrusionOk="0">
                  <a:moveTo>
                    <a:pt x="237" y="1"/>
                  </a:moveTo>
                  <a:cubicBezTo>
                    <a:pt x="216" y="1"/>
                    <a:pt x="193" y="18"/>
                    <a:pt x="198" y="45"/>
                  </a:cubicBezTo>
                  <a:cubicBezTo>
                    <a:pt x="202" y="81"/>
                    <a:pt x="159" y="88"/>
                    <a:pt x="135" y="92"/>
                  </a:cubicBezTo>
                  <a:cubicBezTo>
                    <a:pt x="99" y="96"/>
                    <a:pt x="64" y="101"/>
                    <a:pt x="28" y="105"/>
                  </a:cubicBezTo>
                  <a:cubicBezTo>
                    <a:pt x="1" y="108"/>
                    <a:pt x="1" y="156"/>
                    <a:pt x="28" y="163"/>
                  </a:cubicBezTo>
                  <a:cubicBezTo>
                    <a:pt x="54" y="167"/>
                    <a:pt x="79" y="170"/>
                    <a:pt x="104" y="170"/>
                  </a:cubicBezTo>
                  <a:cubicBezTo>
                    <a:pt x="132" y="170"/>
                    <a:pt x="161" y="166"/>
                    <a:pt x="190" y="156"/>
                  </a:cubicBezTo>
                  <a:cubicBezTo>
                    <a:pt x="249" y="136"/>
                    <a:pt x="277" y="88"/>
                    <a:pt x="265" y="25"/>
                  </a:cubicBezTo>
                  <a:cubicBezTo>
                    <a:pt x="262" y="8"/>
                    <a:pt x="250" y="1"/>
                    <a:pt x="237"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7"/>
            <p:cNvSpPr/>
            <p:nvPr/>
          </p:nvSpPr>
          <p:spPr>
            <a:xfrm>
              <a:off x="8150064" y="4021607"/>
              <a:ext cx="4915" cy="4301"/>
            </a:xfrm>
            <a:custGeom>
              <a:avLst/>
              <a:gdLst/>
              <a:ahLst/>
              <a:cxnLst/>
              <a:rect l="l" t="t" r="r" b="b"/>
              <a:pathLst>
                <a:path w="120" h="105" extrusionOk="0">
                  <a:moveTo>
                    <a:pt x="80" y="1"/>
                  </a:moveTo>
                  <a:cubicBezTo>
                    <a:pt x="73" y="1"/>
                    <a:pt x="66" y="4"/>
                    <a:pt x="60" y="11"/>
                  </a:cubicBezTo>
                  <a:cubicBezTo>
                    <a:pt x="44" y="27"/>
                    <a:pt x="33" y="47"/>
                    <a:pt x="17" y="62"/>
                  </a:cubicBezTo>
                  <a:cubicBezTo>
                    <a:pt x="1" y="81"/>
                    <a:pt x="17" y="105"/>
                    <a:pt x="36" y="105"/>
                  </a:cubicBezTo>
                  <a:cubicBezTo>
                    <a:pt x="42" y="105"/>
                    <a:pt x="47" y="103"/>
                    <a:pt x="53" y="98"/>
                  </a:cubicBezTo>
                  <a:cubicBezTo>
                    <a:pt x="68" y="82"/>
                    <a:pt x="88" y="71"/>
                    <a:pt x="104" y="55"/>
                  </a:cubicBezTo>
                  <a:cubicBezTo>
                    <a:pt x="120" y="43"/>
                    <a:pt x="115" y="19"/>
                    <a:pt x="104" y="11"/>
                  </a:cubicBezTo>
                  <a:cubicBezTo>
                    <a:pt x="97" y="5"/>
                    <a:pt x="88" y="1"/>
                    <a:pt x="80"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7"/>
            <p:cNvSpPr/>
            <p:nvPr/>
          </p:nvSpPr>
          <p:spPr>
            <a:xfrm>
              <a:off x="8161124" y="4052165"/>
              <a:ext cx="8070" cy="2622"/>
            </a:xfrm>
            <a:custGeom>
              <a:avLst/>
              <a:gdLst/>
              <a:ahLst/>
              <a:cxnLst/>
              <a:rect l="l" t="t" r="r" b="b"/>
              <a:pathLst>
                <a:path w="197" h="64" extrusionOk="0">
                  <a:moveTo>
                    <a:pt x="152" y="0"/>
                  </a:moveTo>
                  <a:cubicBezTo>
                    <a:pt x="111" y="0"/>
                    <a:pt x="72" y="16"/>
                    <a:pt x="31" y="19"/>
                  </a:cubicBezTo>
                  <a:cubicBezTo>
                    <a:pt x="1" y="23"/>
                    <a:pt x="6" y="63"/>
                    <a:pt x="35" y="63"/>
                  </a:cubicBezTo>
                  <a:cubicBezTo>
                    <a:pt x="37" y="63"/>
                    <a:pt x="38" y="63"/>
                    <a:pt x="39" y="63"/>
                  </a:cubicBezTo>
                  <a:cubicBezTo>
                    <a:pt x="83" y="51"/>
                    <a:pt x="123" y="30"/>
                    <a:pt x="166" y="30"/>
                  </a:cubicBezTo>
                  <a:cubicBezTo>
                    <a:pt x="170" y="30"/>
                    <a:pt x="173" y="30"/>
                    <a:pt x="177" y="31"/>
                  </a:cubicBezTo>
                  <a:cubicBezTo>
                    <a:pt x="193" y="31"/>
                    <a:pt x="196" y="3"/>
                    <a:pt x="181" y="3"/>
                  </a:cubicBezTo>
                  <a:cubicBezTo>
                    <a:pt x="171" y="1"/>
                    <a:pt x="162" y="0"/>
                    <a:pt x="152"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7"/>
            <p:cNvSpPr/>
            <p:nvPr/>
          </p:nvSpPr>
          <p:spPr>
            <a:xfrm>
              <a:off x="8214866" y="4023204"/>
              <a:ext cx="14869" cy="12985"/>
            </a:xfrm>
            <a:custGeom>
              <a:avLst/>
              <a:gdLst/>
              <a:ahLst/>
              <a:cxnLst/>
              <a:rect l="l" t="t" r="r" b="b"/>
              <a:pathLst>
                <a:path w="363" h="317" extrusionOk="0">
                  <a:moveTo>
                    <a:pt x="301" y="1"/>
                  </a:moveTo>
                  <a:cubicBezTo>
                    <a:pt x="292" y="1"/>
                    <a:pt x="283" y="4"/>
                    <a:pt x="274" y="12"/>
                  </a:cubicBezTo>
                  <a:cubicBezTo>
                    <a:pt x="187" y="94"/>
                    <a:pt x="88" y="169"/>
                    <a:pt x="13" y="264"/>
                  </a:cubicBezTo>
                  <a:cubicBezTo>
                    <a:pt x="0" y="283"/>
                    <a:pt x="14" y="316"/>
                    <a:pt x="34" y="316"/>
                  </a:cubicBezTo>
                  <a:cubicBezTo>
                    <a:pt x="39" y="316"/>
                    <a:pt x="44" y="315"/>
                    <a:pt x="48" y="311"/>
                  </a:cubicBezTo>
                  <a:cubicBezTo>
                    <a:pt x="148" y="237"/>
                    <a:pt x="238" y="150"/>
                    <a:pt x="329" y="71"/>
                  </a:cubicBezTo>
                  <a:cubicBezTo>
                    <a:pt x="363" y="43"/>
                    <a:pt x="334" y="1"/>
                    <a:pt x="301"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7"/>
            <p:cNvSpPr/>
            <p:nvPr/>
          </p:nvSpPr>
          <p:spPr>
            <a:xfrm>
              <a:off x="8151702" y="4056670"/>
              <a:ext cx="3113" cy="3769"/>
            </a:xfrm>
            <a:custGeom>
              <a:avLst/>
              <a:gdLst/>
              <a:ahLst/>
              <a:cxnLst/>
              <a:rect l="l" t="t" r="r" b="b"/>
              <a:pathLst>
                <a:path w="76" h="92" extrusionOk="0">
                  <a:moveTo>
                    <a:pt x="44" y="0"/>
                  </a:moveTo>
                  <a:cubicBezTo>
                    <a:pt x="24" y="0"/>
                    <a:pt x="9" y="15"/>
                    <a:pt x="16" y="35"/>
                  </a:cubicBezTo>
                  <a:lnTo>
                    <a:pt x="16" y="51"/>
                  </a:lnTo>
                  <a:cubicBezTo>
                    <a:pt x="13" y="59"/>
                    <a:pt x="9" y="63"/>
                    <a:pt x="4" y="71"/>
                  </a:cubicBezTo>
                  <a:cubicBezTo>
                    <a:pt x="0" y="75"/>
                    <a:pt x="4" y="83"/>
                    <a:pt x="9" y="86"/>
                  </a:cubicBezTo>
                  <a:cubicBezTo>
                    <a:pt x="13" y="91"/>
                    <a:pt x="20" y="91"/>
                    <a:pt x="24" y="91"/>
                  </a:cubicBezTo>
                  <a:cubicBezTo>
                    <a:pt x="48" y="79"/>
                    <a:pt x="64" y="59"/>
                    <a:pt x="71" y="35"/>
                  </a:cubicBezTo>
                  <a:cubicBezTo>
                    <a:pt x="75" y="15"/>
                    <a:pt x="60" y="0"/>
                    <a:pt x="44"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7"/>
            <p:cNvSpPr/>
            <p:nvPr/>
          </p:nvSpPr>
          <p:spPr>
            <a:xfrm>
              <a:off x="8170463" y="4144902"/>
              <a:ext cx="5530" cy="5202"/>
            </a:xfrm>
            <a:custGeom>
              <a:avLst/>
              <a:gdLst/>
              <a:ahLst/>
              <a:cxnLst/>
              <a:rect l="l" t="t" r="r" b="b"/>
              <a:pathLst>
                <a:path w="135" h="127" extrusionOk="0">
                  <a:moveTo>
                    <a:pt x="72" y="1"/>
                  </a:moveTo>
                  <a:cubicBezTo>
                    <a:pt x="59" y="1"/>
                    <a:pt x="52" y="5"/>
                    <a:pt x="39" y="9"/>
                  </a:cubicBezTo>
                  <a:cubicBezTo>
                    <a:pt x="36" y="16"/>
                    <a:pt x="28" y="21"/>
                    <a:pt x="24" y="25"/>
                  </a:cubicBezTo>
                  <a:cubicBezTo>
                    <a:pt x="16" y="28"/>
                    <a:pt x="8" y="32"/>
                    <a:pt x="4" y="40"/>
                  </a:cubicBezTo>
                  <a:cubicBezTo>
                    <a:pt x="1" y="48"/>
                    <a:pt x="1" y="56"/>
                    <a:pt x="1" y="63"/>
                  </a:cubicBezTo>
                  <a:cubicBezTo>
                    <a:pt x="1" y="72"/>
                    <a:pt x="1" y="80"/>
                    <a:pt x="4" y="87"/>
                  </a:cubicBezTo>
                  <a:cubicBezTo>
                    <a:pt x="8" y="96"/>
                    <a:pt x="16" y="103"/>
                    <a:pt x="24" y="107"/>
                  </a:cubicBezTo>
                  <a:cubicBezTo>
                    <a:pt x="28" y="111"/>
                    <a:pt x="36" y="116"/>
                    <a:pt x="39" y="119"/>
                  </a:cubicBezTo>
                  <a:cubicBezTo>
                    <a:pt x="52" y="123"/>
                    <a:pt x="59" y="127"/>
                    <a:pt x="72" y="127"/>
                  </a:cubicBezTo>
                  <a:cubicBezTo>
                    <a:pt x="83" y="127"/>
                    <a:pt x="95" y="123"/>
                    <a:pt x="103" y="119"/>
                  </a:cubicBezTo>
                  <a:cubicBezTo>
                    <a:pt x="123" y="107"/>
                    <a:pt x="134" y="87"/>
                    <a:pt x="134" y="63"/>
                  </a:cubicBezTo>
                  <a:cubicBezTo>
                    <a:pt x="134" y="44"/>
                    <a:pt x="123" y="21"/>
                    <a:pt x="103" y="9"/>
                  </a:cubicBezTo>
                  <a:cubicBezTo>
                    <a:pt x="95" y="5"/>
                    <a:pt x="83" y="1"/>
                    <a:pt x="72"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7"/>
            <p:cNvSpPr/>
            <p:nvPr/>
          </p:nvSpPr>
          <p:spPr>
            <a:xfrm>
              <a:off x="8104964" y="4163909"/>
              <a:ext cx="3932" cy="3195"/>
            </a:xfrm>
            <a:custGeom>
              <a:avLst/>
              <a:gdLst/>
              <a:ahLst/>
              <a:cxnLst/>
              <a:rect l="l" t="t" r="r" b="b"/>
              <a:pathLst>
                <a:path w="96" h="78" extrusionOk="0">
                  <a:moveTo>
                    <a:pt x="39" y="1"/>
                  </a:moveTo>
                  <a:cubicBezTo>
                    <a:pt x="18" y="1"/>
                    <a:pt x="1" y="17"/>
                    <a:pt x="1" y="38"/>
                  </a:cubicBezTo>
                  <a:cubicBezTo>
                    <a:pt x="1" y="62"/>
                    <a:pt x="19" y="77"/>
                    <a:pt x="41" y="77"/>
                  </a:cubicBezTo>
                  <a:cubicBezTo>
                    <a:pt x="47" y="77"/>
                    <a:pt x="54" y="76"/>
                    <a:pt x="60" y="73"/>
                  </a:cubicBezTo>
                  <a:cubicBezTo>
                    <a:pt x="64" y="69"/>
                    <a:pt x="72" y="65"/>
                    <a:pt x="76" y="62"/>
                  </a:cubicBezTo>
                  <a:cubicBezTo>
                    <a:pt x="96" y="54"/>
                    <a:pt x="96" y="26"/>
                    <a:pt x="76" y="14"/>
                  </a:cubicBezTo>
                  <a:cubicBezTo>
                    <a:pt x="72" y="14"/>
                    <a:pt x="64" y="11"/>
                    <a:pt x="60" y="7"/>
                  </a:cubicBezTo>
                  <a:cubicBezTo>
                    <a:pt x="53" y="3"/>
                    <a:pt x="46" y="1"/>
                    <a:pt x="39"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7"/>
            <p:cNvSpPr/>
            <p:nvPr/>
          </p:nvSpPr>
          <p:spPr>
            <a:xfrm>
              <a:off x="8181441" y="3850468"/>
              <a:ext cx="36211" cy="9626"/>
            </a:xfrm>
            <a:custGeom>
              <a:avLst/>
              <a:gdLst/>
              <a:ahLst/>
              <a:cxnLst/>
              <a:rect l="l" t="t" r="r" b="b"/>
              <a:pathLst>
                <a:path w="884" h="235" extrusionOk="0">
                  <a:moveTo>
                    <a:pt x="473" y="0"/>
                  </a:moveTo>
                  <a:cubicBezTo>
                    <a:pt x="462" y="0"/>
                    <a:pt x="450" y="1"/>
                    <a:pt x="438" y="2"/>
                  </a:cubicBezTo>
                  <a:cubicBezTo>
                    <a:pt x="281" y="18"/>
                    <a:pt x="178" y="191"/>
                    <a:pt x="24" y="200"/>
                  </a:cubicBezTo>
                  <a:cubicBezTo>
                    <a:pt x="1" y="204"/>
                    <a:pt x="1" y="235"/>
                    <a:pt x="24" y="235"/>
                  </a:cubicBezTo>
                  <a:cubicBezTo>
                    <a:pt x="135" y="231"/>
                    <a:pt x="214" y="144"/>
                    <a:pt x="312" y="97"/>
                  </a:cubicBezTo>
                  <a:cubicBezTo>
                    <a:pt x="365" y="68"/>
                    <a:pt x="416" y="58"/>
                    <a:pt x="467" y="58"/>
                  </a:cubicBezTo>
                  <a:cubicBezTo>
                    <a:pt x="592" y="58"/>
                    <a:pt x="713" y="123"/>
                    <a:pt x="846" y="140"/>
                  </a:cubicBezTo>
                  <a:cubicBezTo>
                    <a:pt x="847" y="140"/>
                    <a:pt x="848" y="140"/>
                    <a:pt x="849" y="140"/>
                  </a:cubicBezTo>
                  <a:cubicBezTo>
                    <a:pt x="874" y="140"/>
                    <a:pt x="883" y="105"/>
                    <a:pt x="857" y="100"/>
                  </a:cubicBezTo>
                  <a:cubicBezTo>
                    <a:pt x="726" y="75"/>
                    <a:pt x="606" y="0"/>
                    <a:pt x="473"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7"/>
            <p:cNvSpPr/>
            <p:nvPr/>
          </p:nvSpPr>
          <p:spPr>
            <a:xfrm>
              <a:off x="8242106" y="3862675"/>
              <a:ext cx="3728" cy="3318"/>
            </a:xfrm>
            <a:custGeom>
              <a:avLst/>
              <a:gdLst/>
              <a:ahLst/>
              <a:cxnLst/>
              <a:rect l="l" t="t" r="r" b="b"/>
              <a:pathLst>
                <a:path w="91" h="81" extrusionOk="0">
                  <a:moveTo>
                    <a:pt x="28" y="0"/>
                  </a:moveTo>
                  <a:cubicBezTo>
                    <a:pt x="10" y="0"/>
                    <a:pt x="0" y="28"/>
                    <a:pt x="23" y="35"/>
                  </a:cubicBezTo>
                  <a:cubicBezTo>
                    <a:pt x="43" y="39"/>
                    <a:pt x="55" y="48"/>
                    <a:pt x="63" y="71"/>
                  </a:cubicBezTo>
                  <a:cubicBezTo>
                    <a:pt x="63" y="77"/>
                    <a:pt x="67" y="80"/>
                    <a:pt x="72" y="80"/>
                  </a:cubicBezTo>
                  <a:cubicBezTo>
                    <a:pt x="74" y="80"/>
                    <a:pt x="76" y="80"/>
                    <a:pt x="79" y="79"/>
                  </a:cubicBezTo>
                  <a:cubicBezTo>
                    <a:pt x="86" y="79"/>
                    <a:pt x="90" y="71"/>
                    <a:pt x="90" y="63"/>
                  </a:cubicBezTo>
                  <a:cubicBezTo>
                    <a:pt x="82" y="32"/>
                    <a:pt x="63" y="8"/>
                    <a:pt x="31" y="0"/>
                  </a:cubicBezTo>
                  <a:cubicBezTo>
                    <a:pt x="30" y="0"/>
                    <a:pt x="29" y="0"/>
                    <a:pt x="28"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7"/>
            <p:cNvSpPr/>
            <p:nvPr/>
          </p:nvSpPr>
          <p:spPr>
            <a:xfrm>
              <a:off x="8214784" y="3952832"/>
              <a:ext cx="11756" cy="5448"/>
            </a:xfrm>
            <a:custGeom>
              <a:avLst/>
              <a:gdLst/>
              <a:ahLst/>
              <a:cxnLst/>
              <a:rect l="l" t="t" r="r" b="b"/>
              <a:pathLst>
                <a:path w="287" h="133" extrusionOk="0">
                  <a:moveTo>
                    <a:pt x="12" y="1"/>
                  </a:moveTo>
                  <a:cubicBezTo>
                    <a:pt x="2" y="1"/>
                    <a:pt x="1" y="13"/>
                    <a:pt x="12" y="13"/>
                  </a:cubicBezTo>
                  <a:cubicBezTo>
                    <a:pt x="103" y="40"/>
                    <a:pt x="205" y="60"/>
                    <a:pt x="276" y="131"/>
                  </a:cubicBezTo>
                  <a:cubicBezTo>
                    <a:pt x="277" y="132"/>
                    <a:pt x="278" y="133"/>
                    <a:pt x="279" y="133"/>
                  </a:cubicBezTo>
                  <a:cubicBezTo>
                    <a:pt x="283" y="133"/>
                    <a:pt x="286" y="129"/>
                    <a:pt x="283" y="124"/>
                  </a:cubicBezTo>
                  <a:cubicBezTo>
                    <a:pt x="212" y="53"/>
                    <a:pt x="110" y="29"/>
                    <a:pt x="15" y="1"/>
                  </a:cubicBezTo>
                  <a:cubicBezTo>
                    <a:pt x="14" y="1"/>
                    <a:pt x="13" y="1"/>
                    <a:pt x="12"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7"/>
            <p:cNvSpPr/>
            <p:nvPr/>
          </p:nvSpPr>
          <p:spPr>
            <a:xfrm>
              <a:off x="8215235" y="3837442"/>
              <a:ext cx="2949" cy="2867"/>
            </a:xfrm>
            <a:custGeom>
              <a:avLst/>
              <a:gdLst/>
              <a:ahLst/>
              <a:cxnLst/>
              <a:rect l="l" t="t" r="r" b="b"/>
              <a:pathLst>
                <a:path w="72" h="70" extrusionOk="0">
                  <a:moveTo>
                    <a:pt x="24" y="1"/>
                  </a:moveTo>
                  <a:cubicBezTo>
                    <a:pt x="21" y="1"/>
                    <a:pt x="12" y="4"/>
                    <a:pt x="8" y="8"/>
                  </a:cubicBezTo>
                  <a:cubicBezTo>
                    <a:pt x="4" y="12"/>
                    <a:pt x="1" y="21"/>
                    <a:pt x="1" y="24"/>
                  </a:cubicBezTo>
                  <a:cubicBezTo>
                    <a:pt x="1" y="36"/>
                    <a:pt x="4" y="40"/>
                    <a:pt x="12" y="48"/>
                  </a:cubicBezTo>
                  <a:cubicBezTo>
                    <a:pt x="21" y="52"/>
                    <a:pt x="32" y="59"/>
                    <a:pt x="39" y="68"/>
                  </a:cubicBezTo>
                  <a:cubicBezTo>
                    <a:pt x="42" y="69"/>
                    <a:pt x="45" y="69"/>
                    <a:pt x="47" y="69"/>
                  </a:cubicBezTo>
                  <a:cubicBezTo>
                    <a:pt x="54" y="69"/>
                    <a:pt x="60" y="67"/>
                    <a:pt x="63" y="63"/>
                  </a:cubicBezTo>
                  <a:cubicBezTo>
                    <a:pt x="68" y="56"/>
                    <a:pt x="72" y="48"/>
                    <a:pt x="68" y="40"/>
                  </a:cubicBezTo>
                  <a:cubicBezTo>
                    <a:pt x="59" y="32"/>
                    <a:pt x="52" y="21"/>
                    <a:pt x="48" y="12"/>
                  </a:cubicBezTo>
                  <a:cubicBezTo>
                    <a:pt x="39" y="4"/>
                    <a:pt x="36" y="1"/>
                    <a:pt x="24"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7"/>
            <p:cNvSpPr/>
            <p:nvPr/>
          </p:nvSpPr>
          <p:spPr>
            <a:xfrm>
              <a:off x="8258081" y="3863289"/>
              <a:ext cx="4875" cy="4875"/>
            </a:xfrm>
            <a:custGeom>
              <a:avLst/>
              <a:gdLst/>
              <a:ahLst/>
              <a:cxnLst/>
              <a:rect l="l" t="t" r="r" b="b"/>
              <a:pathLst>
                <a:path w="119" h="119" extrusionOk="0">
                  <a:moveTo>
                    <a:pt x="51" y="1"/>
                  </a:moveTo>
                  <a:cubicBezTo>
                    <a:pt x="35" y="1"/>
                    <a:pt x="24" y="5"/>
                    <a:pt x="16" y="17"/>
                  </a:cubicBezTo>
                  <a:cubicBezTo>
                    <a:pt x="4" y="24"/>
                    <a:pt x="0" y="37"/>
                    <a:pt x="0" y="53"/>
                  </a:cubicBezTo>
                  <a:cubicBezTo>
                    <a:pt x="0" y="68"/>
                    <a:pt x="8" y="84"/>
                    <a:pt x="24" y="95"/>
                  </a:cubicBezTo>
                  <a:cubicBezTo>
                    <a:pt x="35" y="100"/>
                    <a:pt x="44" y="108"/>
                    <a:pt x="51" y="111"/>
                  </a:cubicBezTo>
                  <a:cubicBezTo>
                    <a:pt x="55" y="115"/>
                    <a:pt x="59" y="115"/>
                    <a:pt x="64" y="119"/>
                  </a:cubicBezTo>
                  <a:lnTo>
                    <a:pt x="79" y="119"/>
                  </a:lnTo>
                  <a:cubicBezTo>
                    <a:pt x="91" y="115"/>
                    <a:pt x="99" y="111"/>
                    <a:pt x="106" y="108"/>
                  </a:cubicBezTo>
                  <a:cubicBezTo>
                    <a:pt x="111" y="100"/>
                    <a:pt x="115" y="95"/>
                    <a:pt x="115" y="88"/>
                  </a:cubicBezTo>
                  <a:cubicBezTo>
                    <a:pt x="119" y="76"/>
                    <a:pt x="119" y="64"/>
                    <a:pt x="111" y="53"/>
                  </a:cubicBezTo>
                  <a:cubicBezTo>
                    <a:pt x="106" y="44"/>
                    <a:pt x="99" y="37"/>
                    <a:pt x="95" y="24"/>
                  </a:cubicBezTo>
                  <a:cubicBezTo>
                    <a:pt x="83" y="13"/>
                    <a:pt x="68" y="1"/>
                    <a:pt x="51"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7"/>
            <p:cNvSpPr/>
            <p:nvPr/>
          </p:nvSpPr>
          <p:spPr>
            <a:xfrm>
              <a:off x="8232848" y="3801805"/>
              <a:ext cx="4096" cy="3400"/>
            </a:xfrm>
            <a:custGeom>
              <a:avLst/>
              <a:gdLst/>
              <a:ahLst/>
              <a:cxnLst/>
              <a:rect l="l" t="t" r="r" b="b"/>
              <a:pathLst>
                <a:path w="100" h="83" extrusionOk="0">
                  <a:moveTo>
                    <a:pt x="57" y="1"/>
                  </a:moveTo>
                  <a:cubicBezTo>
                    <a:pt x="50" y="1"/>
                    <a:pt x="43" y="2"/>
                    <a:pt x="36" y="6"/>
                  </a:cubicBezTo>
                  <a:cubicBezTo>
                    <a:pt x="32" y="10"/>
                    <a:pt x="24" y="14"/>
                    <a:pt x="21" y="18"/>
                  </a:cubicBezTo>
                  <a:cubicBezTo>
                    <a:pt x="1" y="30"/>
                    <a:pt x="1" y="57"/>
                    <a:pt x="21" y="69"/>
                  </a:cubicBezTo>
                  <a:cubicBezTo>
                    <a:pt x="24" y="73"/>
                    <a:pt x="32" y="73"/>
                    <a:pt x="36" y="77"/>
                  </a:cubicBezTo>
                  <a:cubicBezTo>
                    <a:pt x="43" y="81"/>
                    <a:pt x="50" y="83"/>
                    <a:pt x="57" y="83"/>
                  </a:cubicBezTo>
                  <a:cubicBezTo>
                    <a:pt x="79" y="83"/>
                    <a:pt x="99" y="66"/>
                    <a:pt x="99" y="42"/>
                  </a:cubicBezTo>
                  <a:cubicBezTo>
                    <a:pt x="99" y="17"/>
                    <a:pt x="79" y="1"/>
                    <a:pt x="57"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7"/>
            <p:cNvSpPr/>
            <p:nvPr/>
          </p:nvSpPr>
          <p:spPr>
            <a:xfrm>
              <a:off x="8213596" y="3831912"/>
              <a:ext cx="4096" cy="3154"/>
            </a:xfrm>
            <a:custGeom>
              <a:avLst/>
              <a:gdLst/>
              <a:ahLst/>
              <a:cxnLst/>
              <a:rect l="l" t="t" r="r" b="b"/>
              <a:pathLst>
                <a:path w="100" h="77" extrusionOk="0">
                  <a:moveTo>
                    <a:pt x="35" y="0"/>
                  </a:moveTo>
                  <a:cubicBezTo>
                    <a:pt x="28" y="0"/>
                    <a:pt x="19" y="6"/>
                    <a:pt x="13" y="9"/>
                  </a:cubicBezTo>
                  <a:cubicBezTo>
                    <a:pt x="5" y="17"/>
                    <a:pt x="1" y="29"/>
                    <a:pt x="1" y="37"/>
                  </a:cubicBezTo>
                  <a:cubicBezTo>
                    <a:pt x="1" y="49"/>
                    <a:pt x="5" y="61"/>
                    <a:pt x="13" y="65"/>
                  </a:cubicBezTo>
                  <a:cubicBezTo>
                    <a:pt x="21" y="72"/>
                    <a:pt x="32" y="76"/>
                    <a:pt x="41" y="76"/>
                  </a:cubicBezTo>
                  <a:lnTo>
                    <a:pt x="64" y="76"/>
                  </a:lnTo>
                  <a:cubicBezTo>
                    <a:pt x="72" y="72"/>
                    <a:pt x="79" y="72"/>
                    <a:pt x="88" y="65"/>
                  </a:cubicBezTo>
                  <a:cubicBezTo>
                    <a:pt x="96" y="56"/>
                    <a:pt x="99" y="49"/>
                    <a:pt x="99" y="37"/>
                  </a:cubicBezTo>
                  <a:cubicBezTo>
                    <a:pt x="99" y="29"/>
                    <a:pt x="96" y="21"/>
                    <a:pt x="88" y="14"/>
                  </a:cubicBezTo>
                  <a:cubicBezTo>
                    <a:pt x="79" y="5"/>
                    <a:pt x="72" y="1"/>
                    <a:pt x="64" y="1"/>
                  </a:cubicBezTo>
                  <a:lnTo>
                    <a:pt x="41" y="1"/>
                  </a:lnTo>
                  <a:cubicBezTo>
                    <a:pt x="39" y="0"/>
                    <a:pt x="37" y="0"/>
                    <a:pt x="35"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7"/>
            <p:cNvSpPr/>
            <p:nvPr/>
          </p:nvSpPr>
          <p:spPr>
            <a:xfrm>
              <a:off x="8229367" y="3848666"/>
              <a:ext cx="5325" cy="4096"/>
            </a:xfrm>
            <a:custGeom>
              <a:avLst/>
              <a:gdLst/>
              <a:ahLst/>
              <a:cxnLst/>
              <a:rect l="l" t="t" r="r" b="b"/>
              <a:pathLst>
                <a:path w="130" h="100" extrusionOk="0">
                  <a:moveTo>
                    <a:pt x="23" y="1"/>
                  </a:moveTo>
                  <a:cubicBezTo>
                    <a:pt x="8" y="1"/>
                    <a:pt x="0" y="20"/>
                    <a:pt x="11" y="31"/>
                  </a:cubicBezTo>
                  <a:cubicBezTo>
                    <a:pt x="26" y="54"/>
                    <a:pt x="54" y="66"/>
                    <a:pt x="73" y="89"/>
                  </a:cubicBezTo>
                  <a:cubicBezTo>
                    <a:pt x="79" y="97"/>
                    <a:pt x="86" y="100"/>
                    <a:pt x="94" y="100"/>
                  </a:cubicBezTo>
                  <a:cubicBezTo>
                    <a:pt x="103" y="100"/>
                    <a:pt x="113" y="95"/>
                    <a:pt x="117" y="86"/>
                  </a:cubicBezTo>
                  <a:cubicBezTo>
                    <a:pt x="129" y="70"/>
                    <a:pt x="125" y="50"/>
                    <a:pt x="109" y="42"/>
                  </a:cubicBezTo>
                  <a:cubicBezTo>
                    <a:pt x="86" y="26"/>
                    <a:pt x="54" y="18"/>
                    <a:pt x="31" y="2"/>
                  </a:cubicBezTo>
                  <a:cubicBezTo>
                    <a:pt x="28" y="1"/>
                    <a:pt x="26" y="1"/>
                    <a:pt x="23"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7"/>
            <p:cNvSpPr/>
            <p:nvPr/>
          </p:nvSpPr>
          <p:spPr>
            <a:xfrm>
              <a:off x="8213473" y="3803321"/>
              <a:ext cx="3236" cy="3113"/>
            </a:xfrm>
            <a:custGeom>
              <a:avLst/>
              <a:gdLst/>
              <a:ahLst/>
              <a:cxnLst/>
              <a:rect l="l" t="t" r="r" b="b"/>
              <a:pathLst>
                <a:path w="79" h="76" extrusionOk="0">
                  <a:moveTo>
                    <a:pt x="45" y="0"/>
                  </a:moveTo>
                  <a:cubicBezTo>
                    <a:pt x="31" y="0"/>
                    <a:pt x="16" y="15"/>
                    <a:pt x="16" y="32"/>
                  </a:cubicBezTo>
                  <a:lnTo>
                    <a:pt x="16" y="35"/>
                  </a:lnTo>
                  <a:lnTo>
                    <a:pt x="16" y="35"/>
                  </a:lnTo>
                  <a:cubicBezTo>
                    <a:pt x="14" y="36"/>
                    <a:pt x="11" y="36"/>
                    <a:pt x="8" y="36"/>
                  </a:cubicBezTo>
                  <a:cubicBezTo>
                    <a:pt x="4" y="40"/>
                    <a:pt x="0" y="52"/>
                    <a:pt x="0" y="60"/>
                  </a:cubicBezTo>
                  <a:cubicBezTo>
                    <a:pt x="4" y="67"/>
                    <a:pt x="11" y="76"/>
                    <a:pt x="20" y="76"/>
                  </a:cubicBezTo>
                  <a:lnTo>
                    <a:pt x="40" y="76"/>
                  </a:lnTo>
                  <a:cubicBezTo>
                    <a:pt x="47" y="76"/>
                    <a:pt x="55" y="67"/>
                    <a:pt x="59" y="64"/>
                  </a:cubicBezTo>
                  <a:cubicBezTo>
                    <a:pt x="64" y="56"/>
                    <a:pt x="67" y="52"/>
                    <a:pt x="67" y="44"/>
                  </a:cubicBezTo>
                  <a:cubicBezTo>
                    <a:pt x="79" y="29"/>
                    <a:pt x="71" y="9"/>
                    <a:pt x="51" y="1"/>
                  </a:cubicBezTo>
                  <a:cubicBezTo>
                    <a:pt x="49" y="1"/>
                    <a:pt x="47" y="0"/>
                    <a:pt x="45"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7"/>
            <p:cNvSpPr/>
            <p:nvPr/>
          </p:nvSpPr>
          <p:spPr>
            <a:xfrm>
              <a:off x="8174150" y="3864108"/>
              <a:ext cx="3932" cy="3850"/>
            </a:xfrm>
            <a:custGeom>
              <a:avLst/>
              <a:gdLst/>
              <a:ahLst/>
              <a:cxnLst/>
              <a:rect l="l" t="t" r="r" b="b"/>
              <a:pathLst>
                <a:path w="96" h="94" extrusionOk="0">
                  <a:moveTo>
                    <a:pt x="29" y="0"/>
                  </a:moveTo>
                  <a:cubicBezTo>
                    <a:pt x="17" y="0"/>
                    <a:pt x="5" y="13"/>
                    <a:pt x="1" y="24"/>
                  </a:cubicBezTo>
                  <a:cubicBezTo>
                    <a:pt x="1" y="36"/>
                    <a:pt x="5" y="52"/>
                    <a:pt x="17" y="56"/>
                  </a:cubicBezTo>
                  <a:cubicBezTo>
                    <a:pt x="17" y="76"/>
                    <a:pt x="34" y="93"/>
                    <a:pt x="53" y="93"/>
                  </a:cubicBezTo>
                  <a:cubicBezTo>
                    <a:pt x="57" y="93"/>
                    <a:pt x="60" y="92"/>
                    <a:pt x="64" y="91"/>
                  </a:cubicBezTo>
                  <a:cubicBezTo>
                    <a:pt x="76" y="91"/>
                    <a:pt x="84" y="84"/>
                    <a:pt x="88" y="75"/>
                  </a:cubicBezTo>
                  <a:cubicBezTo>
                    <a:pt x="95" y="64"/>
                    <a:pt x="95" y="48"/>
                    <a:pt x="88" y="36"/>
                  </a:cubicBezTo>
                  <a:cubicBezTo>
                    <a:pt x="84" y="33"/>
                    <a:pt x="84" y="24"/>
                    <a:pt x="80" y="20"/>
                  </a:cubicBezTo>
                  <a:cubicBezTo>
                    <a:pt x="72" y="9"/>
                    <a:pt x="60" y="0"/>
                    <a:pt x="48"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7"/>
            <p:cNvSpPr/>
            <p:nvPr/>
          </p:nvSpPr>
          <p:spPr>
            <a:xfrm>
              <a:off x="8170135" y="3936775"/>
              <a:ext cx="4547" cy="5612"/>
            </a:xfrm>
            <a:custGeom>
              <a:avLst/>
              <a:gdLst/>
              <a:ahLst/>
              <a:cxnLst/>
              <a:rect l="l" t="t" r="r" b="b"/>
              <a:pathLst>
                <a:path w="111" h="137" extrusionOk="0">
                  <a:moveTo>
                    <a:pt x="56" y="1"/>
                  </a:moveTo>
                  <a:cubicBezTo>
                    <a:pt x="44" y="1"/>
                    <a:pt x="32" y="7"/>
                    <a:pt x="28" y="18"/>
                  </a:cubicBezTo>
                  <a:cubicBezTo>
                    <a:pt x="20" y="30"/>
                    <a:pt x="16" y="42"/>
                    <a:pt x="9" y="58"/>
                  </a:cubicBezTo>
                  <a:cubicBezTo>
                    <a:pt x="0" y="73"/>
                    <a:pt x="0" y="93"/>
                    <a:pt x="9" y="109"/>
                  </a:cubicBezTo>
                  <a:cubicBezTo>
                    <a:pt x="20" y="125"/>
                    <a:pt x="36" y="137"/>
                    <a:pt x="56" y="137"/>
                  </a:cubicBezTo>
                  <a:cubicBezTo>
                    <a:pt x="75" y="137"/>
                    <a:pt x="91" y="125"/>
                    <a:pt x="103" y="109"/>
                  </a:cubicBezTo>
                  <a:cubicBezTo>
                    <a:pt x="111" y="93"/>
                    <a:pt x="111" y="73"/>
                    <a:pt x="103" y="58"/>
                  </a:cubicBezTo>
                  <a:cubicBezTo>
                    <a:pt x="95" y="42"/>
                    <a:pt x="91" y="30"/>
                    <a:pt x="83" y="18"/>
                  </a:cubicBezTo>
                  <a:cubicBezTo>
                    <a:pt x="79" y="7"/>
                    <a:pt x="67" y="1"/>
                    <a:pt x="56"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7"/>
            <p:cNvSpPr/>
            <p:nvPr/>
          </p:nvSpPr>
          <p:spPr>
            <a:xfrm>
              <a:off x="8200038" y="3923913"/>
              <a:ext cx="2622" cy="3154"/>
            </a:xfrm>
            <a:custGeom>
              <a:avLst/>
              <a:gdLst/>
              <a:ahLst/>
              <a:cxnLst/>
              <a:rect l="l" t="t" r="r" b="b"/>
              <a:pathLst>
                <a:path w="64" h="77" extrusionOk="0">
                  <a:moveTo>
                    <a:pt x="32" y="1"/>
                  </a:moveTo>
                  <a:cubicBezTo>
                    <a:pt x="20" y="1"/>
                    <a:pt x="8" y="5"/>
                    <a:pt x="4" y="17"/>
                  </a:cubicBezTo>
                  <a:cubicBezTo>
                    <a:pt x="0" y="21"/>
                    <a:pt x="0" y="25"/>
                    <a:pt x="0" y="32"/>
                  </a:cubicBezTo>
                  <a:cubicBezTo>
                    <a:pt x="0" y="36"/>
                    <a:pt x="0" y="44"/>
                    <a:pt x="4" y="48"/>
                  </a:cubicBezTo>
                  <a:cubicBezTo>
                    <a:pt x="8" y="52"/>
                    <a:pt x="8" y="60"/>
                    <a:pt x="13" y="68"/>
                  </a:cubicBezTo>
                  <a:cubicBezTo>
                    <a:pt x="16" y="74"/>
                    <a:pt x="24" y="77"/>
                    <a:pt x="32" y="77"/>
                  </a:cubicBezTo>
                  <a:cubicBezTo>
                    <a:pt x="40" y="77"/>
                    <a:pt x="48" y="74"/>
                    <a:pt x="52" y="68"/>
                  </a:cubicBezTo>
                  <a:cubicBezTo>
                    <a:pt x="52" y="60"/>
                    <a:pt x="55" y="52"/>
                    <a:pt x="60" y="48"/>
                  </a:cubicBezTo>
                  <a:cubicBezTo>
                    <a:pt x="60" y="44"/>
                    <a:pt x="64" y="36"/>
                    <a:pt x="64" y="32"/>
                  </a:cubicBezTo>
                  <a:cubicBezTo>
                    <a:pt x="64" y="25"/>
                    <a:pt x="60" y="21"/>
                    <a:pt x="60" y="17"/>
                  </a:cubicBezTo>
                  <a:cubicBezTo>
                    <a:pt x="52" y="5"/>
                    <a:pt x="44" y="1"/>
                    <a:pt x="32"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7"/>
            <p:cNvSpPr/>
            <p:nvPr/>
          </p:nvSpPr>
          <p:spPr>
            <a:xfrm>
              <a:off x="8212490" y="3947671"/>
              <a:ext cx="3605" cy="2785"/>
            </a:xfrm>
            <a:custGeom>
              <a:avLst/>
              <a:gdLst/>
              <a:ahLst/>
              <a:cxnLst/>
              <a:rect l="l" t="t" r="r" b="b"/>
              <a:pathLst>
                <a:path w="88" h="68" extrusionOk="0">
                  <a:moveTo>
                    <a:pt x="44" y="1"/>
                  </a:moveTo>
                  <a:cubicBezTo>
                    <a:pt x="0" y="1"/>
                    <a:pt x="0" y="68"/>
                    <a:pt x="44" y="68"/>
                  </a:cubicBezTo>
                  <a:cubicBezTo>
                    <a:pt x="88" y="68"/>
                    <a:pt x="88" y="1"/>
                    <a:pt x="44"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7"/>
            <p:cNvSpPr/>
            <p:nvPr/>
          </p:nvSpPr>
          <p:spPr>
            <a:xfrm>
              <a:off x="8227155" y="3952299"/>
              <a:ext cx="4629" cy="9176"/>
            </a:xfrm>
            <a:custGeom>
              <a:avLst/>
              <a:gdLst/>
              <a:ahLst/>
              <a:cxnLst/>
              <a:rect l="l" t="t" r="r" b="b"/>
              <a:pathLst>
                <a:path w="113" h="224" extrusionOk="0">
                  <a:moveTo>
                    <a:pt x="28" y="1"/>
                  </a:moveTo>
                  <a:cubicBezTo>
                    <a:pt x="14" y="1"/>
                    <a:pt x="0" y="15"/>
                    <a:pt x="9" y="30"/>
                  </a:cubicBezTo>
                  <a:cubicBezTo>
                    <a:pt x="41" y="77"/>
                    <a:pt x="41" y="137"/>
                    <a:pt x="41" y="192"/>
                  </a:cubicBezTo>
                  <a:cubicBezTo>
                    <a:pt x="41" y="213"/>
                    <a:pt x="56" y="223"/>
                    <a:pt x="73" y="223"/>
                  </a:cubicBezTo>
                  <a:cubicBezTo>
                    <a:pt x="92" y="223"/>
                    <a:pt x="113" y="208"/>
                    <a:pt x="108" y="180"/>
                  </a:cubicBezTo>
                  <a:cubicBezTo>
                    <a:pt x="96" y="121"/>
                    <a:pt x="85" y="53"/>
                    <a:pt x="41" y="6"/>
                  </a:cubicBezTo>
                  <a:cubicBezTo>
                    <a:pt x="37" y="2"/>
                    <a:pt x="32" y="1"/>
                    <a:pt x="28"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7"/>
            <p:cNvSpPr/>
            <p:nvPr/>
          </p:nvSpPr>
          <p:spPr>
            <a:xfrm>
              <a:off x="8227687" y="3916171"/>
              <a:ext cx="5038" cy="4055"/>
            </a:xfrm>
            <a:custGeom>
              <a:avLst/>
              <a:gdLst/>
              <a:ahLst/>
              <a:cxnLst/>
              <a:rect l="l" t="t" r="r" b="b"/>
              <a:pathLst>
                <a:path w="123" h="99" extrusionOk="0">
                  <a:moveTo>
                    <a:pt x="63" y="0"/>
                  </a:moveTo>
                  <a:cubicBezTo>
                    <a:pt x="1" y="0"/>
                    <a:pt x="1" y="99"/>
                    <a:pt x="63" y="99"/>
                  </a:cubicBezTo>
                  <a:cubicBezTo>
                    <a:pt x="123" y="99"/>
                    <a:pt x="123" y="0"/>
                    <a:pt x="63"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7"/>
            <p:cNvSpPr/>
            <p:nvPr/>
          </p:nvSpPr>
          <p:spPr>
            <a:xfrm>
              <a:off x="8245915" y="3969012"/>
              <a:ext cx="4915" cy="4588"/>
            </a:xfrm>
            <a:custGeom>
              <a:avLst/>
              <a:gdLst/>
              <a:ahLst/>
              <a:cxnLst/>
              <a:rect l="l" t="t" r="r" b="b"/>
              <a:pathLst>
                <a:path w="120" h="112" extrusionOk="0">
                  <a:moveTo>
                    <a:pt x="31" y="0"/>
                  </a:moveTo>
                  <a:cubicBezTo>
                    <a:pt x="26" y="0"/>
                    <a:pt x="22" y="2"/>
                    <a:pt x="17" y="5"/>
                  </a:cubicBezTo>
                  <a:cubicBezTo>
                    <a:pt x="9" y="9"/>
                    <a:pt x="1" y="20"/>
                    <a:pt x="6" y="33"/>
                  </a:cubicBezTo>
                  <a:cubicBezTo>
                    <a:pt x="17" y="64"/>
                    <a:pt x="29" y="91"/>
                    <a:pt x="61" y="108"/>
                  </a:cubicBezTo>
                  <a:cubicBezTo>
                    <a:pt x="66" y="110"/>
                    <a:pt x="73" y="111"/>
                    <a:pt x="79" y="111"/>
                  </a:cubicBezTo>
                  <a:cubicBezTo>
                    <a:pt x="93" y="111"/>
                    <a:pt x="106" y="104"/>
                    <a:pt x="112" y="88"/>
                  </a:cubicBezTo>
                  <a:cubicBezTo>
                    <a:pt x="119" y="68"/>
                    <a:pt x="112" y="44"/>
                    <a:pt x="88" y="40"/>
                  </a:cubicBezTo>
                  <a:lnTo>
                    <a:pt x="80" y="37"/>
                  </a:lnTo>
                  <a:cubicBezTo>
                    <a:pt x="77" y="37"/>
                    <a:pt x="77" y="33"/>
                    <a:pt x="72" y="33"/>
                  </a:cubicBezTo>
                  <a:cubicBezTo>
                    <a:pt x="72" y="29"/>
                    <a:pt x="72" y="29"/>
                    <a:pt x="68" y="29"/>
                  </a:cubicBezTo>
                  <a:lnTo>
                    <a:pt x="68" y="27"/>
                  </a:lnTo>
                  <a:lnTo>
                    <a:pt x="68" y="27"/>
                  </a:lnTo>
                  <a:cubicBezTo>
                    <a:pt x="69" y="27"/>
                    <a:pt x="69" y="27"/>
                    <a:pt x="69" y="27"/>
                  </a:cubicBezTo>
                  <a:cubicBezTo>
                    <a:pt x="70" y="27"/>
                    <a:pt x="70" y="26"/>
                    <a:pt x="68" y="24"/>
                  </a:cubicBezTo>
                  <a:lnTo>
                    <a:pt x="68" y="27"/>
                  </a:lnTo>
                  <a:lnTo>
                    <a:pt x="68" y="27"/>
                  </a:lnTo>
                  <a:cubicBezTo>
                    <a:pt x="67" y="26"/>
                    <a:pt x="66" y="24"/>
                    <a:pt x="64" y="20"/>
                  </a:cubicBezTo>
                  <a:cubicBezTo>
                    <a:pt x="61" y="17"/>
                    <a:pt x="53" y="13"/>
                    <a:pt x="48" y="9"/>
                  </a:cubicBezTo>
                  <a:cubicBezTo>
                    <a:pt x="44" y="4"/>
                    <a:pt x="38" y="0"/>
                    <a:pt x="31"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7"/>
            <p:cNvSpPr/>
            <p:nvPr/>
          </p:nvSpPr>
          <p:spPr>
            <a:xfrm>
              <a:off x="8207943" y="3955126"/>
              <a:ext cx="4588" cy="4752"/>
            </a:xfrm>
            <a:custGeom>
              <a:avLst/>
              <a:gdLst/>
              <a:ahLst/>
              <a:cxnLst/>
              <a:rect l="l" t="t" r="r" b="b"/>
              <a:pathLst>
                <a:path w="112" h="116" extrusionOk="0">
                  <a:moveTo>
                    <a:pt x="56" y="0"/>
                  </a:moveTo>
                  <a:cubicBezTo>
                    <a:pt x="28" y="0"/>
                    <a:pt x="1" y="32"/>
                    <a:pt x="9" y="60"/>
                  </a:cubicBezTo>
                  <a:cubicBezTo>
                    <a:pt x="13" y="68"/>
                    <a:pt x="17" y="75"/>
                    <a:pt x="17" y="84"/>
                  </a:cubicBezTo>
                  <a:cubicBezTo>
                    <a:pt x="24" y="99"/>
                    <a:pt x="40" y="115"/>
                    <a:pt x="56" y="115"/>
                  </a:cubicBezTo>
                  <a:cubicBezTo>
                    <a:pt x="75" y="115"/>
                    <a:pt x="92" y="103"/>
                    <a:pt x="95" y="84"/>
                  </a:cubicBezTo>
                  <a:cubicBezTo>
                    <a:pt x="99" y="75"/>
                    <a:pt x="104" y="68"/>
                    <a:pt x="104" y="60"/>
                  </a:cubicBezTo>
                  <a:cubicBezTo>
                    <a:pt x="111" y="32"/>
                    <a:pt x="88" y="0"/>
                    <a:pt x="56"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7"/>
            <p:cNvSpPr/>
            <p:nvPr/>
          </p:nvSpPr>
          <p:spPr>
            <a:xfrm>
              <a:off x="8171282" y="3952013"/>
              <a:ext cx="9585" cy="6718"/>
            </a:xfrm>
            <a:custGeom>
              <a:avLst/>
              <a:gdLst/>
              <a:ahLst/>
              <a:cxnLst/>
              <a:rect l="l" t="t" r="r" b="b"/>
              <a:pathLst>
                <a:path w="234" h="164" extrusionOk="0">
                  <a:moveTo>
                    <a:pt x="198" y="1"/>
                  </a:moveTo>
                  <a:cubicBezTo>
                    <a:pt x="194" y="1"/>
                    <a:pt x="189" y="2"/>
                    <a:pt x="185" y="5"/>
                  </a:cubicBezTo>
                  <a:cubicBezTo>
                    <a:pt x="162" y="21"/>
                    <a:pt x="142" y="37"/>
                    <a:pt x="118" y="53"/>
                  </a:cubicBezTo>
                  <a:cubicBezTo>
                    <a:pt x="99" y="73"/>
                    <a:pt x="79" y="84"/>
                    <a:pt x="52" y="84"/>
                  </a:cubicBezTo>
                  <a:cubicBezTo>
                    <a:pt x="1" y="89"/>
                    <a:pt x="4" y="164"/>
                    <a:pt x="48" y="164"/>
                  </a:cubicBezTo>
                  <a:cubicBezTo>
                    <a:pt x="49" y="164"/>
                    <a:pt x="51" y="164"/>
                    <a:pt x="52" y="164"/>
                  </a:cubicBezTo>
                  <a:cubicBezTo>
                    <a:pt x="130" y="155"/>
                    <a:pt x="178" y="104"/>
                    <a:pt x="221" y="41"/>
                  </a:cubicBezTo>
                  <a:cubicBezTo>
                    <a:pt x="233" y="23"/>
                    <a:pt x="216" y="1"/>
                    <a:pt x="198"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7"/>
            <p:cNvSpPr/>
            <p:nvPr/>
          </p:nvSpPr>
          <p:spPr>
            <a:xfrm>
              <a:off x="8199546" y="3925428"/>
              <a:ext cx="5694" cy="4260"/>
            </a:xfrm>
            <a:custGeom>
              <a:avLst/>
              <a:gdLst/>
              <a:ahLst/>
              <a:cxnLst/>
              <a:rect l="l" t="t" r="r" b="b"/>
              <a:pathLst>
                <a:path w="139" h="104" extrusionOk="0">
                  <a:moveTo>
                    <a:pt x="98" y="1"/>
                  </a:moveTo>
                  <a:cubicBezTo>
                    <a:pt x="92" y="1"/>
                    <a:pt x="86" y="2"/>
                    <a:pt x="80" y="4"/>
                  </a:cubicBezTo>
                  <a:cubicBezTo>
                    <a:pt x="52" y="7"/>
                    <a:pt x="28" y="23"/>
                    <a:pt x="12" y="51"/>
                  </a:cubicBezTo>
                  <a:cubicBezTo>
                    <a:pt x="1" y="66"/>
                    <a:pt x="9" y="86"/>
                    <a:pt x="20" y="98"/>
                  </a:cubicBezTo>
                  <a:cubicBezTo>
                    <a:pt x="27" y="102"/>
                    <a:pt x="35" y="104"/>
                    <a:pt x="42" y="104"/>
                  </a:cubicBezTo>
                  <a:cubicBezTo>
                    <a:pt x="52" y="104"/>
                    <a:pt x="61" y="101"/>
                    <a:pt x="67" y="94"/>
                  </a:cubicBezTo>
                  <a:lnTo>
                    <a:pt x="72" y="90"/>
                  </a:lnTo>
                  <a:cubicBezTo>
                    <a:pt x="76" y="90"/>
                    <a:pt x="76" y="86"/>
                    <a:pt x="76" y="86"/>
                  </a:cubicBezTo>
                  <a:lnTo>
                    <a:pt x="91" y="86"/>
                  </a:lnTo>
                  <a:cubicBezTo>
                    <a:pt x="93" y="86"/>
                    <a:pt x="95" y="86"/>
                    <a:pt x="96" y="86"/>
                  </a:cubicBezTo>
                  <a:cubicBezTo>
                    <a:pt x="122" y="86"/>
                    <a:pt x="138" y="61"/>
                    <a:pt x="135" y="39"/>
                  </a:cubicBezTo>
                  <a:cubicBezTo>
                    <a:pt x="135" y="27"/>
                    <a:pt x="127" y="15"/>
                    <a:pt x="119" y="7"/>
                  </a:cubicBezTo>
                  <a:cubicBezTo>
                    <a:pt x="112" y="3"/>
                    <a:pt x="106" y="1"/>
                    <a:pt x="98"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7"/>
            <p:cNvSpPr/>
            <p:nvPr/>
          </p:nvSpPr>
          <p:spPr>
            <a:xfrm>
              <a:off x="8196146" y="4020132"/>
              <a:ext cx="3932" cy="3605"/>
            </a:xfrm>
            <a:custGeom>
              <a:avLst/>
              <a:gdLst/>
              <a:ahLst/>
              <a:cxnLst/>
              <a:rect l="l" t="t" r="r" b="b"/>
              <a:pathLst>
                <a:path w="96" h="88" extrusionOk="0">
                  <a:moveTo>
                    <a:pt x="54" y="1"/>
                  </a:moveTo>
                  <a:cubicBezTo>
                    <a:pt x="42" y="1"/>
                    <a:pt x="30" y="5"/>
                    <a:pt x="21" y="12"/>
                  </a:cubicBezTo>
                  <a:cubicBezTo>
                    <a:pt x="17" y="16"/>
                    <a:pt x="13" y="20"/>
                    <a:pt x="8" y="24"/>
                  </a:cubicBezTo>
                  <a:cubicBezTo>
                    <a:pt x="1" y="36"/>
                    <a:pt x="1" y="51"/>
                    <a:pt x="8" y="63"/>
                  </a:cubicBezTo>
                  <a:cubicBezTo>
                    <a:pt x="13" y="67"/>
                    <a:pt x="17" y="71"/>
                    <a:pt x="21" y="75"/>
                  </a:cubicBezTo>
                  <a:cubicBezTo>
                    <a:pt x="31" y="83"/>
                    <a:pt x="41" y="87"/>
                    <a:pt x="52" y="87"/>
                  </a:cubicBezTo>
                  <a:cubicBezTo>
                    <a:pt x="58" y="87"/>
                    <a:pt x="65" y="86"/>
                    <a:pt x="72" y="83"/>
                  </a:cubicBezTo>
                  <a:cubicBezTo>
                    <a:pt x="84" y="79"/>
                    <a:pt x="95" y="60"/>
                    <a:pt x="95" y="43"/>
                  </a:cubicBezTo>
                  <a:cubicBezTo>
                    <a:pt x="95" y="27"/>
                    <a:pt x="88" y="16"/>
                    <a:pt x="75" y="7"/>
                  </a:cubicBezTo>
                  <a:cubicBezTo>
                    <a:pt x="69" y="3"/>
                    <a:pt x="62" y="1"/>
                    <a:pt x="54"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7"/>
            <p:cNvSpPr/>
            <p:nvPr/>
          </p:nvSpPr>
          <p:spPr>
            <a:xfrm>
              <a:off x="8174150" y="4006041"/>
              <a:ext cx="65991" cy="6595"/>
            </a:xfrm>
            <a:custGeom>
              <a:avLst/>
              <a:gdLst/>
              <a:ahLst/>
              <a:cxnLst/>
              <a:rect l="l" t="t" r="r" b="b"/>
              <a:pathLst>
                <a:path w="1611" h="161" extrusionOk="0">
                  <a:moveTo>
                    <a:pt x="54" y="1"/>
                  </a:moveTo>
                  <a:cubicBezTo>
                    <a:pt x="46" y="1"/>
                    <a:pt x="37" y="1"/>
                    <a:pt x="29" y="1"/>
                  </a:cubicBezTo>
                  <a:cubicBezTo>
                    <a:pt x="5" y="1"/>
                    <a:pt x="1" y="40"/>
                    <a:pt x="24" y="44"/>
                  </a:cubicBezTo>
                  <a:cubicBezTo>
                    <a:pt x="297" y="80"/>
                    <a:pt x="538" y="154"/>
                    <a:pt x="814" y="154"/>
                  </a:cubicBezTo>
                  <a:cubicBezTo>
                    <a:pt x="849" y="154"/>
                    <a:pt x="1083" y="161"/>
                    <a:pt x="1283" y="161"/>
                  </a:cubicBezTo>
                  <a:cubicBezTo>
                    <a:pt x="1440" y="161"/>
                    <a:pt x="1576" y="157"/>
                    <a:pt x="1580" y="143"/>
                  </a:cubicBezTo>
                  <a:cubicBezTo>
                    <a:pt x="1580" y="148"/>
                    <a:pt x="1584" y="151"/>
                    <a:pt x="1589" y="151"/>
                  </a:cubicBezTo>
                  <a:cubicBezTo>
                    <a:pt x="1591" y="151"/>
                    <a:pt x="1594" y="150"/>
                    <a:pt x="1596" y="147"/>
                  </a:cubicBezTo>
                  <a:cubicBezTo>
                    <a:pt x="1599" y="143"/>
                    <a:pt x="1603" y="135"/>
                    <a:pt x="1607" y="131"/>
                  </a:cubicBezTo>
                  <a:cubicBezTo>
                    <a:pt x="1611" y="123"/>
                    <a:pt x="1607" y="115"/>
                    <a:pt x="1603" y="115"/>
                  </a:cubicBezTo>
                  <a:cubicBezTo>
                    <a:pt x="1516" y="84"/>
                    <a:pt x="1414" y="75"/>
                    <a:pt x="1311" y="75"/>
                  </a:cubicBezTo>
                  <a:cubicBezTo>
                    <a:pt x="1186" y="75"/>
                    <a:pt x="1058" y="87"/>
                    <a:pt x="945" y="87"/>
                  </a:cubicBezTo>
                  <a:cubicBezTo>
                    <a:pt x="937" y="87"/>
                    <a:pt x="929" y="87"/>
                    <a:pt x="920" y="87"/>
                  </a:cubicBezTo>
                  <a:cubicBezTo>
                    <a:pt x="629" y="80"/>
                    <a:pt x="344" y="1"/>
                    <a:pt x="54"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7"/>
            <p:cNvSpPr/>
            <p:nvPr/>
          </p:nvSpPr>
          <p:spPr>
            <a:xfrm>
              <a:off x="8220437" y="3989370"/>
              <a:ext cx="9995" cy="2499"/>
            </a:xfrm>
            <a:custGeom>
              <a:avLst/>
              <a:gdLst/>
              <a:ahLst/>
              <a:cxnLst/>
              <a:rect l="l" t="t" r="r" b="b"/>
              <a:pathLst>
                <a:path w="244" h="61" extrusionOk="0">
                  <a:moveTo>
                    <a:pt x="20" y="0"/>
                  </a:moveTo>
                  <a:cubicBezTo>
                    <a:pt x="3" y="0"/>
                    <a:pt x="1" y="25"/>
                    <a:pt x="16" y="29"/>
                  </a:cubicBezTo>
                  <a:cubicBezTo>
                    <a:pt x="83" y="53"/>
                    <a:pt x="145" y="60"/>
                    <a:pt x="213" y="60"/>
                  </a:cubicBezTo>
                  <a:cubicBezTo>
                    <a:pt x="214" y="61"/>
                    <a:pt x="215" y="61"/>
                    <a:pt x="216" y="61"/>
                  </a:cubicBezTo>
                  <a:cubicBezTo>
                    <a:pt x="244" y="61"/>
                    <a:pt x="243" y="17"/>
                    <a:pt x="213" y="17"/>
                  </a:cubicBezTo>
                  <a:cubicBezTo>
                    <a:pt x="198" y="18"/>
                    <a:pt x="183" y="18"/>
                    <a:pt x="168" y="18"/>
                  </a:cubicBezTo>
                  <a:cubicBezTo>
                    <a:pt x="120" y="18"/>
                    <a:pt x="72" y="13"/>
                    <a:pt x="23" y="1"/>
                  </a:cubicBezTo>
                  <a:cubicBezTo>
                    <a:pt x="22" y="1"/>
                    <a:pt x="21" y="0"/>
                    <a:pt x="20"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7"/>
            <p:cNvSpPr/>
            <p:nvPr/>
          </p:nvSpPr>
          <p:spPr>
            <a:xfrm>
              <a:off x="8211220" y="3923135"/>
              <a:ext cx="3236" cy="164"/>
            </a:xfrm>
            <a:custGeom>
              <a:avLst/>
              <a:gdLst/>
              <a:ahLst/>
              <a:cxnLst/>
              <a:rect l="l" t="t" r="r" b="b"/>
              <a:pathLst>
                <a:path w="79" h="4" extrusionOk="0">
                  <a:moveTo>
                    <a:pt x="0" y="0"/>
                  </a:moveTo>
                  <a:lnTo>
                    <a:pt x="0" y="4"/>
                  </a:lnTo>
                  <a:lnTo>
                    <a:pt x="75" y="4"/>
                  </a:lnTo>
                  <a:cubicBezTo>
                    <a:pt x="79" y="4"/>
                    <a:pt x="79" y="0"/>
                    <a:pt x="75"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7"/>
            <p:cNvSpPr/>
            <p:nvPr/>
          </p:nvSpPr>
          <p:spPr>
            <a:xfrm>
              <a:off x="8183694" y="4072482"/>
              <a:ext cx="18474" cy="3973"/>
            </a:xfrm>
            <a:custGeom>
              <a:avLst/>
              <a:gdLst/>
              <a:ahLst/>
              <a:cxnLst/>
              <a:rect l="l" t="t" r="r" b="b"/>
              <a:pathLst>
                <a:path w="451" h="97" extrusionOk="0">
                  <a:moveTo>
                    <a:pt x="40" y="1"/>
                  </a:moveTo>
                  <a:cubicBezTo>
                    <a:pt x="13" y="4"/>
                    <a:pt x="1" y="40"/>
                    <a:pt x="24" y="56"/>
                  </a:cubicBezTo>
                  <a:cubicBezTo>
                    <a:pt x="84" y="89"/>
                    <a:pt x="159" y="96"/>
                    <a:pt x="235" y="96"/>
                  </a:cubicBezTo>
                  <a:cubicBezTo>
                    <a:pt x="295" y="96"/>
                    <a:pt x="355" y="92"/>
                    <a:pt x="407" y="92"/>
                  </a:cubicBezTo>
                  <a:cubicBezTo>
                    <a:pt x="451" y="92"/>
                    <a:pt x="451" y="20"/>
                    <a:pt x="407" y="20"/>
                  </a:cubicBezTo>
                  <a:lnTo>
                    <a:pt x="222" y="20"/>
                  </a:lnTo>
                  <a:cubicBezTo>
                    <a:pt x="163" y="17"/>
                    <a:pt x="99" y="1"/>
                    <a:pt x="40"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7"/>
            <p:cNvSpPr/>
            <p:nvPr/>
          </p:nvSpPr>
          <p:spPr>
            <a:xfrm>
              <a:off x="8165670" y="4118523"/>
              <a:ext cx="20235" cy="4629"/>
            </a:xfrm>
            <a:custGeom>
              <a:avLst/>
              <a:gdLst/>
              <a:ahLst/>
              <a:cxnLst/>
              <a:rect l="l" t="t" r="r" b="b"/>
              <a:pathLst>
                <a:path w="494" h="113" extrusionOk="0">
                  <a:moveTo>
                    <a:pt x="457" y="1"/>
                  </a:moveTo>
                  <a:cubicBezTo>
                    <a:pt x="454" y="1"/>
                    <a:pt x="452" y="1"/>
                    <a:pt x="449" y="2"/>
                  </a:cubicBezTo>
                  <a:cubicBezTo>
                    <a:pt x="302" y="25"/>
                    <a:pt x="156" y="49"/>
                    <a:pt x="14" y="88"/>
                  </a:cubicBezTo>
                  <a:cubicBezTo>
                    <a:pt x="0" y="92"/>
                    <a:pt x="6" y="112"/>
                    <a:pt x="19" y="112"/>
                  </a:cubicBezTo>
                  <a:cubicBezTo>
                    <a:pt x="21" y="112"/>
                    <a:pt x="22" y="112"/>
                    <a:pt x="23" y="112"/>
                  </a:cubicBezTo>
                  <a:cubicBezTo>
                    <a:pt x="165" y="80"/>
                    <a:pt x="311" y="68"/>
                    <a:pt x="457" y="53"/>
                  </a:cubicBezTo>
                  <a:cubicBezTo>
                    <a:pt x="494" y="49"/>
                    <a:pt x="489" y="1"/>
                    <a:pt x="457"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7"/>
            <p:cNvSpPr/>
            <p:nvPr/>
          </p:nvSpPr>
          <p:spPr>
            <a:xfrm>
              <a:off x="7787343" y="3085627"/>
              <a:ext cx="127721" cy="140870"/>
            </a:xfrm>
            <a:custGeom>
              <a:avLst/>
              <a:gdLst/>
              <a:ahLst/>
              <a:cxnLst/>
              <a:rect l="l" t="t" r="r" b="b"/>
              <a:pathLst>
                <a:path w="3118" h="3439" extrusionOk="0">
                  <a:moveTo>
                    <a:pt x="2689" y="0"/>
                  </a:moveTo>
                  <a:cubicBezTo>
                    <a:pt x="2671" y="0"/>
                    <a:pt x="2653" y="15"/>
                    <a:pt x="2660" y="39"/>
                  </a:cubicBezTo>
                  <a:cubicBezTo>
                    <a:pt x="2940" y="978"/>
                    <a:pt x="2842" y="1898"/>
                    <a:pt x="1961" y="2454"/>
                  </a:cubicBezTo>
                  <a:cubicBezTo>
                    <a:pt x="1685" y="2628"/>
                    <a:pt x="1425" y="2750"/>
                    <a:pt x="1097" y="2782"/>
                  </a:cubicBezTo>
                  <a:cubicBezTo>
                    <a:pt x="782" y="2812"/>
                    <a:pt x="438" y="2927"/>
                    <a:pt x="125" y="2927"/>
                  </a:cubicBezTo>
                  <a:cubicBezTo>
                    <a:pt x="120" y="2927"/>
                    <a:pt x="115" y="2927"/>
                    <a:pt x="110" y="2927"/>
                  </a:cubicBezTo>
                  <a:cubicBezTo>
                    <a:pt x="28" y="2927"/>
                    <a:pt x="0" y="3026"/>
                    <a:pt x="48" y="3082"/>
                  </a:cubicBezTo>
                  <a:cubicBezTo>
                    <a:pt x="279" y="3356"/>
                    <a:pt x="586" y="3438"/>
                    <a:pt x="925" y="3438"/>
                  </a:cubicBezTo>
                  <a:cubicBezTo>
                    <a:pt x="995" y="3438"/>
                    <a:pt x="1068" y="3435"/>
                    <a:pt x="1141" y="3428"/>
                  </a:cubicBezTo>
                  <a:cubicBezTo>
                    <a:pt x="1649" y="3390"/>
                    <a:pt x="1899" y="3192"/>
                    <a:pt x="2258" y="2836"/>
                  </a:cubicBezTo>
                  <a:cubicBezTo>
                    <a:pt x="3035" y="2067"/>
                    <a:pt x="3118" y="1006"/>
                    <a:pt x="2719" y="23"/>
                  </a:cubicBezTo>
                  <a:cubicBezTo>
                    <a:pt x="2714" y="7"/>
                    <a:pt x="2702" y="0"/>
                    <a:pt x="2689" y="0"/>
                  </a:cubicBezTo>
                  <a:close/>
                </a:path>
              </a:pathLst>
            </a:custGeom>
            <a:solidFill>
              <a:srgbClr val="9011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33110779"/>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4"/>
        <p:cNvGrpSpPr/>
        <p:nvPr/>
      </p:nvGrpSpPr>
      <p:grpSpPr>
        <a:xfrm>
          <a:off x="0" y="0"/>
          <a:ext cx="0" cy="0"/>
          <a:chOff x="0" y="0"/>
          <a:chExt cx="0" cy="0"/>
        </a:xfrm>
      </p:grpSpPr>
      <p:grpSp>
        <p:nvGrpSpPr>
          <p:cNvPr id="985" name="Google Shape;985;p37"/>
          <p:cNvGrpSpPr/>
          <p:nvPr/>
        </p:nvGrpSpPr>
        <p:grpSpPr>
          <a:xfrm>
            <a:off x="2059785" y="1908870"/>
            <a:ext cx="6822775" cy="2991600"/>
            <a:chOff x="2001575" y="1865051"/>
            <a:chExt cx="6822775" cy="2991600"/>
          </a:xfrm>
        </p:grpSpPr>
        <p:sp>
          <p:nvSpPr>
            <p:cNvPr id="986" name="Google Shape;986;p37"/>
            <p:cNvSpPr/>
            <p:nvPr/>
          </p:nvSpPr>
          <p:spPr>
            <a:xfrm>
              <a:off x="2455650" y="1865051"/>
              <a:ext cx="6368700" cy="29916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7"/>
            <p:cNvSpPr/>
            <p:nvPr/>
          </p:nvSpPr>
          <p:spPr>
            <a:xfrm rot="-5400000">
              <a:off x="1976825" y="1889801"/>
              <a:ext cx="511200" cy="461700"/>
            </a:xfrm>
            <a:prstGeom prst="triangl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8" name="Google Shape;988;p37"/>
          <p:cNvSpPr txBox="1"/>
          <p:nvPr/>
        </p:nvSpPr>
        <p:spPr>
          <a:xfrm>
            <a:off x="2680198" y="2105648"/>
            <a:ext cx="5991362" cy="2670393"/>
          </a:xfrm>
          <a:prstGeom prst="rect">
            <a:avLst/>
          </a:prstGeom>
          <a:noFill/>
          <a:ln>
            <a:noFill/>
          </a:ln>
        </p:spPr>
        <p:txBody>
          <a:bodyPr spcFirstLastPara="1" wrap="square" lIns="91425" tIns="6350" rIns="0" bIns="0" anchor="ctr" anchorCtr="0">
            <a:noAutofit/>
          </a:bodyPr>
          <a:lstStyle/>
          <a:p>
            <a:pPr marL="0" marR="0" lvl="0" indent="0" algn="l" rtl="0">
              <a:lnSpc>
                <a:spcPct val="100000"/>
              </a:lnSpc>
              <a:spcBef>
                <a:spcPts val="0"/>
              </a:spcBef>
              <a:spcAft>
                <a:spcPts val="600"/>
              </a:spcAft>
              <a:buNone/>
            </a:pPr>
            <a:r>
              <a:rPr lang="en-US" sz="1600" dirty="0">
                <a:solidFill>
                  <a:srgbClr val="2A2929"/>
                </a:solidFill>
                <a:latin typeface="Barlow"/>
                <a:ea typeface="Barlow"/>
                <a:cs typeface="Barlow"/>
                <a:sym typeface="Barlow"/>
              </a:rPr>
              <a:t>CREATE TABLE ORDERS (    </a:t>
            </a:r>
          </a:p>
          <a:p>
            <a:pPr marL="0" marR="0" lvl="0" indent="0" algn="l" rtl="0">
              <a:lnSpc>
                <a:spcPct val="100000"/>
              </a:lnSpc>
              <a:spcBef>
                <a:spcPts val="0"/>
              </a:spcBef>
              <a:spcAft>
                <a:spcPts val="600"/>
              </a:spcAft>
              <a:buNone/>
            </a:pPr>
            <a:r>
              <a:rPr lang="en-US" sz="1600" dirty="0">
                <a:solidFill>
                  <a:srgbClr val="2A2929"/>
                </a:solidFill>
                <a:latin typeface="Barlow"/>
                <a:ea typeface="Barlow"/>
                <a:cs typeface="Barlow"/>
                <a:sym typeface="Barlow"/>
              </a:rPr>
              <a:t>    ORDER_ID VARCHAR(10) PRIMARY KEY,    </a:t>
            </a:r>
          </a:p>
          <a:p>
            <a:pPr marL="0" marR="0" lvl="0" indent="0" algn="l" rtl="0">
              <a:lnSpc>
                <a:spcPct val="100000"/>
              </a:lnSpc>
              <a:spcBef>
                <a:spcPts val="0"/>
              </a:spcBef>
              <a:spcAft>
                <a:spcPts val="600"/>
              </a:spcAft>
              <a:buNone/>
            </a:pPr>
            <a:r>
              <a:rPr lang="en-US" sz="1600" dirty="0">
                <a:solidFill>
                  <a:srgbClr val="2A2929"/>
                </a:solidFill>
                <a:latin typeface="Barlow"/>
                <a:ea typeface="Barlow"/>
                <a:cs typeface="Barlow"/>
                <a:sym typeface="Barlow"/>
              </a:rPr>
              <a:t>    CUSTOMER_ID VARCHAR(10),    </a:t>
            </a:r>
          </a:p>
          <a:p>
            <a:pPr marL="0" marR="0" lvl="0" indent="0" algn="l" rtl="0">
              <a:lnSpc>
                <a:spcPct val="100000"/>
              </a:lnSpc>
              <a:spcBef>
                <a:spcPts val="0"/>
              </a:spcBef>
              <a:spcAft>
                <a:spcPts val="600"/>
              </a:spcAft>
              <a:buNone/>
            </a:pPr>
            <a:r>
              <a:rPr lang="en-US" sz="1600" dirty="0">
                <a:solidFill>
                  <a:srgbClr val="2A2929"/>
                </a:solidFill>
                <a:latin typeface="Barlow"/>
                <a:ea typeface="Barlow"/>
                <a:cs typeface="Barlow"/>
                <a:sym typeface="Barlow"/>
              </a:rPr>
              <a:t>    AMOUNT DECIMAL(10,2),    </a:t>
            </a:r>
          </a:p>
          <a:p>
            <a:pPr marL="0" marR="0" lvl="0" indent="0" algn="l" rtl="0">
              <a:lnSpc>
                <a:spcPct val="100000"/>
              </a:lnSpc>
              <a:spcBef>
                <a:spcPts val="0"/>
              </a:spcBef>
              <a:spcAft>
                <a:spcPts val="600"/>
              </a:spcAft>
              <a:buNone/>
            </a:pPr>
            <a:r>
              <a:rPr lang="en-US" sz="1600" dirty="0">
                <a:solidFill>
                  <a:srgbClr val="2A2929"/>
                </a:solidFill>
                <a:latin typeface="Barlow"/>
                <a:ea typeface="Barlow"/>
                <a:cs typeface="Barlow"/>
                <a:sym typeface="Barlow"/>
              </a:rPr>
              <a:t>    ORDER_DATE TIMESTAMP DEFAULT CURRENT_TIMESTAMP,    </a:t>
            </a:r>
          </a:p>
          <a:p>
            <a:pPr marL="0" marR="0" lvl="0" indent="0" algn="l" rtl="0">
              <a:lnSpc>
                <a:spcPct val="100000"/>
              </a:lnSpc>
              <a:spcBef>
                <a:spcPts val="0"/>
              </a:spcBef>
              <a:spcAft>
                <a:spcPts val="600"/>
              </a:spcAft>
              <a:buNone/>
            </a:pPr>
            <a:r>
              <a:rPr lang="en-US" sz="1600" dirty="0">
                <a:solidFill>
                  <a:srgbClr val="2A2929"/>
                </a:solidFill>
                <a:latin typeface="Barlow"/>
                <a:ea typeface="Barlow"/>
                <a:cs typeface="Barlow"/>
                <a:sym typeface="Barlow"/>
              </a:rPr>
              <a:t>    FOREIGN KEY (CUSTOMER_ID) REFERENCES CUSTOMER(C_ID)</a:t>
            </a:r>
          </a:p>
          <a:p>
            <a:pPr marL="0" marR="0" lvl="0" indent="0" algn="l" rtl="0">
              <a:lnSpc>
                <a:spcPct val="100000"/>
              </a:lnSpc>
              <a:spcBef>
                <a:spcPts val="0"/>
              </a:spcBef>
              <a:spcAft>
                <a:spcPts val="600"/>
              </a:spcAft>
              <a:buNone/>
            </a:pPr>
            <a:r>
              <a:rPr lang="en-US" sz="1600" dirty="0">
                <a:solidFill>
                  <a:srgbClr val="2A2929"/>
                </a:solidFill>
                <a:latin typeface="Barlow"/>
                <a:ea typeface="Barlow"/>
                <a:cs typeface="Barlow"/>
                <a:sym typeface="Barlow"/>
              </a:rPr>
              <a:t>);    </a:t>
            </a:r>
            <a:endParaRPr lang="en-IN" sz="1600" dirty="0">
              <a:solidFill>
                <a:srgbClr val="2A2929"/>
              </a:solidFill>
              <a:latin typeface="Barlow"/>
              <a:ea typeface="Barlow"/>
              <a:cs typeface="Barlow"/>
              <a:sym typeface="Barlow"/>
            </a:endParaRPr>
          </a:p>
        </p:txBody>
      </p:sp>
      <p:sp>
        <p:nvSpPr>
          <p:cNvPr id="990" name="Google Shape;990;p37"/>
          <p:cNvSpPr txBox="1">
            <a:spLocks noGrp="1"/>
          </p:cNvSpPr>
          <p:nvPr>
            <p:ph type="ctrTitle"/>
          </p:nvPr>
        </p:nvSpPr>
        <p:spPr>
          <a:xfrm>
            <a:off x="1374925" y="416354"/>
            <a:ext cx="63903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0">
                <a:solidFill>
                  <a:srgbClr val="2A2929"/>
                </a:solidFill>
              </a:rPr>
              <a:t>ORDERS</a:t>
            </a:r>
            <a:endParaRPr b="0">
              <a:solidFill>
                <a:srgbClr val="2A2929"/>
              </a:solidFill>
            </a:endParaRPr>
          </a:p>
        </p:txBody>
      </p:sp>
      <p:grpSp>
        <p:nvGrpSpPr>
          <p:cNvPr id="1002" name="Google Shape;1002;p37"/>
          <p:cNvGrpSpPr/>
          <p:nvPr/>
        </p:nvGrpSpPr>
        <p:grpSpPr>
          <a:xfrm>
            <a:off x="166463" y="1837275"/>
            <a:ext cx="1826182" cy="3019429"/>
            <a:chOff x="6589688" y="2066700"/>
            <a:chExt cx="1826182" cy="3019429"/>
          </a:xfrm>
        </p:grpSpPr>
        <p:sp>
          <p:nvSpPr>
            <p:cNvPr id="1003" name="Google Shape;1003;p37"/>
            <p:cNvSpPr/>
            <p:nvPr/>
          </p:nvSpPr>
          <p:spPr>
            <a:xfrm>
              <a:off x="6589688" y="4822085"/>
              <a:ext cx="1682084" cy="264044"/>
            </a:xfrm>
            <a:custGeom>
              <a:avLst/>
              <a:gdLst/>
              <a:ahLst/>
              <a:cxnLst/>
              <a:rect l="l" t="t" r="r" b="b"/>
              <a:pathLst>
                <a:path w="41064" h="6446" extrusionOk="0">
                  <a:moveTo>
                    <a:pt x="20534" y="1"/>
                  </a:moveTo>
                  <a:cubicBezTo>
                    <a:pt x="9191" y="1"/>
                    <a:pt x="0" y="1445"/>
                    <a:pt x="0" y="3225"/>
                  </a:cubicBezTo>
                  <a:cubicBezTo>
                    <a:pt x="0" y="5004"/>
                    <a:pt x="9191" y="6445"/>
                    <a:pt x="20534" y="6445"/>
                  </a:cubicBezTo>
                  <a:cubicBezTo>
                    <a:pt x="31872" y="6445"/>
                    <a:pt x="41063" y="5004"/>
                    <a:pt x="41063" y="3225"/>
                  </a:cubicBezTo>
                  <a:cubicBezTo>
                    <a:pt x="41063" y="1445"/>
                    <a:pt x="31872" y="1"/>
                    <a:pt x="20534" y="1"/>
                  </a:cubicBezTo>
                  <a:close/>
                </a:path>
              </a:pathLst>
            </a:custGeom>
            <a:solidFill>
              <a:srgbClr val="092329">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7"/>
            <p:cNvSpPr/>
            <p:nvPr/>
          </p:nvSpPr>
          <p:spPr>
            <a:xfrm>
              <a:off x="7811880" y="4006533"/>
              <a:ext cx="290752" cy="254623"/>
            </a:xfrm>
            <a:custGeom>
              <a:avLst/>
              <a:gdLst/>
              <a:ahLst/>
              <a:cxnLst/>
              <a:rect l="l" t="t" r="r" b="b"/>
              <a:pathLst>
                <a:path w="7098" h="6216" extrusionOk="0">
                  <a:moveTo>
                    <a:pt x="3635" y="0"/>
                  </a:moveTo>
                  <a:lnTo>
                    <a:pt x="3635" y="0"/>
                  </a:lnTo>
                  <a:cubicBezTo>
                    <a:pt x="2223" y="1350"/>
                    <a:pt x="1264" y="3170"/>
                    <a:pt x="944" y="5099"/>
                  </a:cubicBezTo>
                  <a:lnTo>
                    <a:pt x="1" y="5751"/>
                  </a:lnTo>
                  <a:cubicBezTo>
                    <a:pt x="446" y="6080"/>
                    <a:pt x="974" y="6216"/>
                    <a:pt x="1521" y="6216"/>
                  </a:cubicBezTo>
                  <a:cubicBezTo>
                    <a:pt x="2260" y="6216"/>
                    <a:pt x="3035" y="5969"/>
                    <a:pt x="3695" y="5620"/>
                  </a:cubicBezTo>
                  <a:cubicBezTo>
                    <a:pt x="4848" y="5013"/>
                    <a:pt x="5861" y="4128"/>
                    <a:pt x="7097" y="3718"/>
                  </a:cubicBezTo>
                  <a:cubicBezTo>
                    <a:pt x="6961" y="3707"/>
                    <a:pt x="6825" y="3702"/>
                    <a:pt x="6690" y="3702"/>
                  </a:cubicBezTo>
                  <a:cubicBezTo>
                    <a:pt x="5458" y="3702"/>
                    <a:pt x="4249" y="4132"/>
                    <a:pt x="3079" y="4551"/>
                  </a:cubicBezTo>
                  <a:cubicBezTo>
                    <a:pt x="3932" y="3718"/>
                    <a:pt x="4895" y="2996"/>
                    <a:pt x="5932" y="2408"/>
                  </a:cubicBezTo>
                  <a:lnTo>
                    <a:pt x="5932" y="2408"/>
                  </a:lnTo>
                  <a:cubicBezTo>
                    <a:pt x="4365" y="2747"/>
                    <a:pt x="3056" y="3781"/>
                    <a:pt x="1808" y="4787"/>
                  </a:cubicBezTo>
                  <a:cubicBezTo>
                    <a:pt x="3043" y="3541"/>
                    <a:pt x="4188" y="2203"/>
                    <a:pt x="5234" y="789"/>
                  </a:cubicBezTo>
                  <a:lnTo>
                    <a:pt x="5234" y="789"/>
                  </a:lnTo>
                  <a:cubicBezTo>
                    <a:pt x="3655" y="1623"/>
                    <a:pt x="2278" y="2838"/>
                    <a:pt x="1256" y="4302"/>
                  </a:cubicBezTo>
                  <a:cubicBezTo>
                    <a:pt x="1883" y="2783"/>
                    <a:pt x="2684" y="1339"/>
                    <a:pt x="36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7"/>
            <p:cNvSpPr/>
            <p:nvPr/>
          </p:nvSpPr>
          <p:spPr>
            <a:xfrm>
              <a:off x="7494586" y="3872342"/>
              <a:ext cx="364075" cy="454069"/>
            </a:xfrm>
            <a:custGeom>
              <a:avLst/>
              <a:gdLst/>
              <a:ahLst/>
              <a:cxnLst/>
              <a:rect l="l" t="t" r="r" b="b"/>
              <a:pathLst>
                <a:path w="8888" h="11085" extrusionOk="0">
                  <a:moveTo>
                    <a:pt x="4562" y="1"/>
                  </a:moveTo>
                  <a:cubicBezTo>
                    <a:pt x="3299" y="1"/>
                    <a:pt x="3876" y="2570"/>
                    <a:pt x="5174" y="4914"/>
                  </a:cubicBezTo>
                  <a:cubicBezTo>
                    <a:pt x="4365" y="4169"/>
                    <a:pt x="3687" y="3859"/>
                    <a:pt x="3347" y="3859"/>
                  </a:cubicBezTo>
                  <a:cubicBezTo>
                    <a:pt x="2838" y="3859"/>
                    <a:pt x="3085" y="4553"/>
                    <a:pt x="4783" y="5530"/>
                  </a:cubicBezTo>
                  <a:cubicBezTo>
                    <a:pt x="4407" y="5496"/>
                    <a:pt x="4065" y="5480"/>
                    <a:pt x="3756" y="5480"/>
                  </a:cubicBezTo>
                  <a:cubicBezTo>
                    <a:pt x="0" y="5480"/>
                    <a:pt x="1040" y="7794"/>
                    <a:pt x="2838" y="7827"/>
                  </a:cubicBezTo>
                  <a:cubicBezTo>
                    <a:pt x="1523" y="9155"/>
                    <a:pt x="1451" y="9540"/>
                    <a:pt x="1809" y="9540"/>
                  </a:cubicBezTo>
                  <a:cubicBezTo>
                    <a:pt x="2303" y="9540"/>
                    <a:pt x="3618" y="8807"/>
                    <a:pt x="3619" y="8806"/>
                  </a:cubicBezTo>
                  <a:lnTo>
                    <a:pt x="3619" y="8806"/>
                  </a:lnTo>
                  <a:cubicBezTo>
                    <a:pt x="3617" y="8807"/>
                    <a:pt x="5" y="10838"/>
                    <a:pt x="2119" y="11071"/>
                  </a:cubicBezTo>
                  <a:cubicBezTo>
                    <a:pt x="2202" y="11080"/>
                    <a:pt x="2285" y="11084"/>
                    <a:pt x="2369" y="11084"/>
                  </a:cubicBezTo>
                  <a:cubicBezTo>
                    <a:pt x="4425" y="11084"/>
                    <a:pt x="6709" y="8403"/>
                    <a:pt x="6709" y="8403"/>
                  </a:cubicBezTo>
                  <a:lnTo>
                    <a:pt x="8887" y="9315"/>
                  </a:lnTo>
                  <a:cubicBezTo>
                    <a:pt x="8887" y="9315"/>
                    <a:pt x="8433" y="1686"/>
                    <a:pt x="7851" y="1686"/>
                  </a:cubicBezTo>
                  <a:cubicBezTo>
                    <a:pt x="7844" y="1686"/>
                    <a:pt x="7837" y="1687"/>
                    <a:pt x="7829" y="1690"/>
                  </a:cubicBezTo>
                  <a:cubicBezTo>
                    <a:pt x="7270" y="1882"/>
                    <a:pt x="7562" y="5209"/>
                    <a:pt x="7590" y="5519"/>
                  </a:cubicBezTo>
                  <a:lnTo>
                    <a:pt x="7590" y="5519"/>
                  </a:lnTo>
                  <a:cubicBezTo>
                    <a:pt x="7557" y="5169"/>
                    <a:pt x="7111" y="949"/>
                    <a:pt x="5174" y="147"/>
                  </a:cubicBezTo>
                  <a:cubicBezTo>
                    <a:pt x="4935" y="47"/>
                    <a:pt x="4732" y="1"/>
                    <a:pt x="4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7"/>
            <p:cNvSpPr/>
            <p:nvPr/>
          </p:nvSpPr>
          <p:spPr>
            <a:xfrm>
              <a:off x="8082026" y="3749005"/>
              <a:ext cx="216364" cy="497162"/>
            </a:xfrm>
            <a:custGeom>
              <a:avLst/>
              <a:gdLst/>
              <a:ahLst/>
              <a:cxnLst/>
              <a:rect l="l" t="t" r="r" b="b"/>
              <a:pathLst>
                <a:path w="5282" h="12137" extrusionOk="0">
                  <a:moveTo>
                    <a:pt x="3530" y="0"/>
                  </a:moveTo>
                  <a:cubicBezTo>
                    <a:pt x="3262" y="0"/>
                    <a:pt x="2975" y="216"/>
                    <a:pt x="2699" y="604"/>
                  </a:cubicBezTo>
                  <a:cubicBezTo>
                    <a:pt x="1393" y="2451"/>
                    <a:pt x="0" y="12136"/>
                    <a:pt x="0" y="12136"/>
                  </a:cubicBezTo>
                  <a:lnTo>
                    <a:pt x="4187" y="11489"/>
                  </a:lnTo>
                  <a:cubicBezTo>
                    <a:pt x="5282" y="3052"/>
                    <a:pt x="4537" y="0"/>
                    <a:pt x="3530" y="0"/>
                  </a:cubicBezTo>
                  <a:close/>
                </a:path>
              </a:pathLst>
            </a:custGeom>
            <a:solidFill>
              <a:srgbClr val="DC8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7"/>
            <p:cNvSpPr/>
            <p:nvPr/>
          </p:nvSpPr>
          <p:spPr>
            <a:xfrm>
              <a:off x="8166244" y="3863453"/>
              <a:ext cx="88807" cy="29698"/>
            </a:xfrm>
            <a:custGeom>
              <a:avLst/>
              <a:gdLst/>
              <a:ahLst/>
              <a:cxnLst/>
              <a:rect l="l" t="t" r="r" b="b"/>
              <a:pathLst>
                <a:path w="2168" h="725" extrusionOk="0">
                  <a:moveTo>
                    <a:pt x="1073" y="1"/>
                  </a:moveTo>
                  <a:cubicBezTo>
                    <a:pt x="418" y="1"/>
                    <a:pt x="0" y="546"/>
                    <a:pt x="0" y="546"/>
                  </a:cubicBezTo>
                  <a:cubicBezTo>
                    <a:pt x="0" y="546"/>
                    <a:pt x="362" y="724"/>
                    <a:pt x="969" y="724"/>
                  </a:cubicBezTo>
                  <a:cubicBezTo>
                    <a:pt x="1302" y="724"/>
                    <a:pt x="1707" y="671"/>
                    <a:pt x="2167" y="506"/>
                  </a:cubicBezTo>
                  <a:cubicBezTo>
                    <a:pt x="1761" y="128"/>
                    <a:pt x="1389" y="1"/>
                    <a:pt x="1073"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7"/>
            <p:cNvSpPr/>
            <p:nvPr/>
          </p:nvSpPr>
          <p:spPr>
            <a:xfrm>
              <a:off x="8144903" y="3974173"/>
              <a:ext cx="100604" cy="33548"/>
            </a:xfrm>
            <a:custGeom>
              <a:avLst/>
              <a:gdLst/>
              <a:ahLst/>
              <a:cxnLst/>
              <a:rect l="l" t="t" r="r" b="b"/>
              <a:pathLst>
                <a:path w="2456" h="819" extrusionOk="0">
                  <a:moveTo>
                    <a:pt x="1213" y="0"/>
                  </a:moveTo>
                  <a:cubicBezTo>
                    <a:pt x="472" y="0"/>
                    <a:pt x="0" y="617"/>
                    <a:pt x="0" y="617"/>
                  </a:cubicBezTo>
                  <a:cubicBezTo>
                    <a:pt x="0" y="617"/>
                    <a:pt x="411" y="819"/>
                    <a:pt x="1100" y="819"/>
                  </a:cubicBezTo>
                  <a:cubicBezTo>
                    <a:pt x="1476" y="819"/>
                    <a:pt x="1935" y="759"/>
                    <a:pt x="2455" y="574"/>
                  </a:cubicBezTo>
                  <a:cubicBezTo>
                    <a:pt x="1993" y="145"/>
                    <a:pt x="1572" y="0"/>
                    <a:pt x="1213"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7"/>
            <p:cNvSpPr/>
            <p:nvPr/>
          </p:nvSpPr>
          <p:spPr>
            <a:xfrm>
              <a:off x="8122578" y="4078380"/>
              <a:ext cx="122437" cy="40799"/>
            </a:xfrm>
            <a:custGeom>
              <a:avLst/>
              <a:gdLst/>
              <a:ahLst/>
              <a:cxnLst/>
              <a:rect l="l" t="t" r="r" b="b"/>
              <a:pathLst>
                <a:path w="2989" h="996" extrusionOk="0">
                  <a:moveTo>
                    <a:pt x="1477" y="0"/>
                  </a:moveTo>
                  <a:cubicBezTo>
                    <a:pt x="576" y="0"/>
                    <a:pt x="1" y="749"/>
                    <a:pt x="1" y="749"/>
                  </a:cubicBezTo>
                  <a:cubicBezTo>
                    <a:pt x="1" y="749"/>
                    <a:pt x="501" y="996"/>
                    <a:pt x="1342" y="996"/>
                  </a:cubicBezTo>
                  <a:cubicBezTo>
                    <a:pt x="1799" y="996"/>
                    <a:pt x="2356" y="923"/>
                    <a:pt x="2988" y="698"/>
                  </a:cubicBezTo>
                  <a:cubicBezTo>
                    <a:pt x="2427" y="176"/>
                    <a:pt x="1914" y="0"/>
                    <a:pt x="1477"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7"/>
            <p:cNvSpPr/>
            <p:nvPr/>
          </p:nvSpPr>
          <p:spPr>
            <a:xfrm>
              <a:off x="7815280" y="3035326"/>
              <a:ext cx="345519" cy="1007063"/>
            </a:xfrm>
            <a:custGeom>
              <a:avLst/>
              <a:gdLst/>
              <a:ahLst/>
              <a:cxnLst/>
              <a:rect l="l" t="t" r="r" b="b"/>
              <a:pathLst>
                <a:path w="8435" h="24585" extrusionOk="0">
                  <a:moveTo>
                    <a:pt x="0" y="0"/>
                  </a:moveTo>
                  <a:lnTo>
                    <a:pt x="1370" y="10628"/>
                  </a:lnTo>
                  <a:lnTo>
                    <a:pt x="4579" y="20743"/>
                  </a:lnTo>
                  <a:cubicBezTo>
                    <a:pt x="3801" y="21066"/>
                    <a:pt x="3936" y="22645"/>
                    <a:pt x="3936" y="22645"/>
                  </a:cubicBezTo>
                  <a:cubicBezTo>
                    <a:pt x="3936" y="22645"/>
                    <a:pt x="3320" y="23126"/>
                    <a:pt x="3616" y="23876"/>
                  </a:cubicBezTo>
                  <a:cubicBezTo>
                    <a:pt x="3796" y="24333"/>
                    <a:pt x="4045" y="24422"/>
                    <a:pt x="4213" y="24422"/>
                  </a:cubicBezTo>
                  <a:cubicBezTo>
                    <a:pt x="4320" y="24422"/>
                    <a:pt x="4393" y="24386"/>
                    <a:pt x="4393" y="24386"/>
                  </a:cubicBezTo>
                  <a:cubicBezTo>
                    <a:pt x="4393" y="24386"/>
                    <a:pt x="4638" y="24577"/>
                    <a:pt x="4885" y="24577"/>
                  </a:cubicBezTo>
                  <a:cubicBezTo>
                    <a:pt x="5030" y="24577"/>
                    <a:pt x="5176" y="24511"/>
                    <a:pt x="5273" y="24302"/>
                  </a:cubicBezTo>
                  <a:cubicBezTo>
                    <a:pt x="5421" y="24451"/>
                    <a:pt x="5609" y="24585"/>
                    <a:pt x="5800" y="24585"/>
                  </a:cubicBezTo>
                  <a:cubicBezTo>
                    <a:pt x="5991" y="24585"/>
                    <a:pt x="6185" y="24451"/>
                    <a:pt x="6346" y="24062"/>
                  </a:cubicBezTo>
                  <a:cubicBezTo>
                    <a:pt x="6443" y="24098"/>
                    <a:pt x="6528" y="24115"/>
                    <a:pt x="6604" y="24115"/>
                  </a:cubicBezTo>
                  <a:cubicBezTo>
                    <a:pt x="7307" y="24115"/>
                    <a:pt x="7175" y="22696"/>
                    <a:pt x="7175" y="22696"/>
                  </a:cubicBezTo>
                  <a:cubicBezTo>
                    <a:pt x="7175" y="22696"/>
                    <a:pt x="8435" y="22242"/>
                    <a:pt x="7953" y="21572"/>
                  </a:cubicBezTo>
                  <a:cubicBezTo>
                    <a:pt x="7468" y="20905"/>
                    <a:pt x="5692" y="20707"/>
                    <a:pt x="5692" y="20707"/>
                  </a:cubicBezTo>
                  <a:lnTo>
                    <a:pt x="4007" y="10115"/>
                  </a:lnTo>
                  <a:lnTo>
                    <a:pt x="2779" y="296"/>
                  </a:lnTo>
                  <a:lnTo>
                    <a:pt x="0" y="0"/>
                  </a:ln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7"/>
            <p:cNvSpPr/>
            <p:nvPr/>
          </p:nvSpPr>
          <p:spPr>
            <a:xfrm>
              <a:off x="8044545" y="3924650"/>
              <a:ext cx="64680" cy="46861"/>
            </a:xfrm>
            <a:custGeom>
              <a:avLst/>
              <a:gdLst/>
              <a:ahLst/>
              <a:cxnLst/>
              <a:rect l="l" t="t" r="r" b="b"/>
              <a:pathLst>
                <a:path w="1579" h="1144" extrusionOk="0">
                  <a:moveTo>
                    <a:pt x="1134" y="0"/>
                  </a:moveTo>
                  <a:cubicBezTo>
                    <a:pt x="1093" y="0"/>
                    <a:pt x="1051" y="2"/>
                    <a:pt x="1010" y="7"/>
                  </a:cubicBezTo>
                  <a:cubicBezTo>
                    <a:pt x="876" y="23"/>
                    <a:pt x="738" y="54"/>
                    <a:pt x="607" y="105"/>
                  </a:cubicBezTo>
                  <a:cubicBezTo>
                    <a:pt x="478" y="156"/>
                    <a:pt x="355" y="227"/>
                    <a:pt x="241" y="318"/>
                  </a:cubicBezTo>
                  <a:cubicBezTo>
                    <a:pt x="186" y="366"/>
                    <a:pt x="138" y="421"/>
                    <a:pt x="91" y="476"/>
                  </a:cubicBezTo>
                  <a:cubicBezTo>
                    <a:pt x="44" y="539"/>
                    <a:pt x="0" y="634"/>
                    <a:pt x="20" y="733"/>
                  </a:cubicBezTo>
                  <a:cubicBezTo>
                    <a:pt x="39" y="832"/>
                    <a:pt x="106" y="894"/>
                    <a:pt x="170" y="941"/>
                  </a:cubicBezTo>
                  <a:cubicBezTo>
                    <a:pt x="233" y="989"/>
                    <a:pt x="299" y="1021"/>
                    <a:pt x="367" y="1048"/>
                  </a:cubicBezTo>
                  <a:cubicBezTo>
                    <a:pt x="501" y="1096"/>
                    <a:pt x="639" y="1127"/>
                    <a:pt x="778" y="1136"/>
                  </a:cubicBezTo>
                  <a:cubicBezTo>
                    <a:pt x="835" y="1141"/>
                    <a:pt x="894" y="1144"/>
                    <a:pt x="953" y="1144"/>
                  </a:cubicBezTo>
                  <a:cubicBezTo>
                    <a:pt x="1173" y="1144"/>
                    <a:pt x="1395" y="1104"/>
                    <a:pt x="1578" y="985"/>
                  </a:cubicBezTo>
                  <a:lnTo>
                    <a:pt x="1578" y="985"/>
                  </a:lnTo>
                  <a:cubicBezTo>
                    <a:pt x="1460" y="1025"/>
                    <a:pt x="1342" y="1041"/>
                    <a:pt x="1222" y="1041"/>
                  </a:cubicBezTo>
                  <a:cubicBezTo>
                    <a:pt x="1209" y="1041"/>
                    <a:pt x="1197" y="1041"/>
                    <a:pt x="1184" y="1041"/>
                  </a:cubicBezTo>
                  <a:cubicBezTo>
                    <a:pt x="1053" y="1041"/>
                    <a:pt x="924" y="1025"/>
                    <a:pt x="797" y="1005"/>
                  </a:cubicBezTo>
                  <a:cubicBezTo>
                    <a:pt x="667" y="977"/>
                    <a:pt x="541" y="946"/>
                    <a:pt x="426" y="894"/>
                  </a:cubicBezTo>
                  <a:cubicBezTo>
                    <a:pt x="316" y="851"/>
                    <a:pt x="201" y="772"/>
                    <a:pt x="190" y="697"/>
                  </a:cubicBezTo>
                  <a:cubicBezTo>
                    <a:pt x="181" y="666"/>
                    <a:pt x="190" y="622"/>
                    <a:pt x="225" y="579"/>
                  </a:cubicBezTo>
                  <a:cubicBezTo>
                    <a:pt x="261" y="528"/>
                    <a:pt x="304" y="484"/>
                    <a:pt x="347" y="440"/>
                  </a:cubicBezTo>
                  <a:cubicBezTo>
                    <a:pt x="438" y="358"/>
                    <a:pt x="549" y="287"/>
                    <a:pt x="663" y="227"/>
                  </a:cubicBezTo>
                  <a:cubicBezTo>
                    <a:pt x="778" y="172"/>
                    <a:pt x="900" y="121"/>
                    <a:pt x="1026" y="89"/>
                  </a:cubicBezTo>
                  <a:cubicBezTo>
                    <a:pt x="1113" y="65"/>
                    <a:pt x="1203" y="40"/>
                    <a:pt x="1294" y="40"/>
                  </a:cubicBezTo>
                  <a:cubicBezTo>
                    <a:pt x="1335" y="40"/>
                    <a:pt x="1376" y="45"/>
                    <a:pt x="1417" y="58"/>
                  </a:cubicBezTo>
                  <a:cubicBezTo>
                    <a:pt x="1361" y="14"/>
                    <a:pt x="1286" y="7"/>
                    <a:pt x="1219" y="3"/>
                  </a:cubicBezTo>
                  <a:cubicBezTo>
                    <a:pt x="1191" y="1"/>
                    <a:pt x="1163" y="0"/>
                    <a:pt x="1134" y="0"/>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7"/>
            <p:cNvSpPr/>
            <p:nvPr/>
          </p:nvSpPr>
          <p:spPr>
            <a:xfrm>
              <a:off x="7473409" y="2137318"/>
              <a:ext cx="421135" cy="679404"/>
            </a:xfrm>
            <a:custGeom>
              <a:avLst/>
              <a:gdLst/>
              <a:ahLst/>
              <a:cxnLst/>
              <a:rect l="l" t="t" r="r" b="b"/>
              <a:pathLst>
                <a:path w="10281" h="16586" extrusionOk="0">
                  <a:moveTo>
                    <a:pt x="3461" y="0"/>
                  </a:moveTo>
                  <a:lnTo>
                    <a:pt x="3559" y="3363"/>
                  </a:lnTo>
                  <a:lnTo>
                    <a:pt x="3757" y="13477"/>
                  </a:lnTo>
                  <a:lnTo>
                    <a:pt x="0" y="14729"/>
                  </a:lnTo>
                  <a:cubicBezTo>
                    <a:pt x="1942" y="16128"/>
                    <a:pt x="3490" y="16585"/>
                    <a:pt x="4685" y="16585"/>
                  </a:cubicBezTo>
                  <a:cubicBezTo>
                    <a:pt x="6890" y="16585"/>
                    <a:pt x="7890" y="15026"/>
                    <a:pt x="7940" y="14953"/>
                  </a:cubicBezTo>
                  <a:lnTo>
                    <a:pt x="7940" y="14953"/>
                  </a:lnTo>
                  <a:lnTo>
                    <a:pt x="7940" y="14953"/>
                  </a:lnTo>
                  <a:cubicBezTo>
                    <a:pt x="7941" y="14951"/>
                    <a:pt x="7942" y="14950"/>
                    <a:pt x="7941" y="14950"/>
                  </a:cubicBezTo>
                  <a:lnTo>
                    <a:pt x="7941" y="14950"/>
                  </a:lnTo>
                  <a:cubicBezTo>
                    <a:pt x="7941" y="14950"/>
                    <a:pt x="7941" y="14951"/>
                    <a:pt x="7940" y="14953"/>
                  </a:cubicBezTo>
                  <a:lnTo>
                    <a:pt x="7940" y="14953"/>
                  </a:lnTo>
                  <a:lnTo>
                    <a:pt x="5505" y="13655"/>
                  </a:lnTo>
                  <a:lnTo>
                    <a:pt x="4811" y="8801"/>
                  </a:lnTo>
                  <a:lnTo>
                    <a:pt x="8501" y="9922"/>
                  </a:lnTo>
                  <a:cubicBezTo>
                    <a:pt x="10280" y="7384"/>
                    <a:pt x="9559" y="332"/>
                    <a:pt x="9559" y="332"/>
                  </a:cubicBezTo>
                  <a:cubicBezTo>
                    <a:pt x="8304" y="35"/>
                    <a:pt x="3461" y="0"/>
                    <a:pt x="3461" y="0"/>
                  </a:cubicBez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7"/>
            <p:cNvSpPr/>
            <p:nvPr/>
          </p:nvSpPr>
          <p:spPr>
            <a:xfrm>
              <a:off x="7621774" y="2339424"/>
              <a:ext cx="241433" cy="204321"/>
            </a:xfrm>
            <a:custGeom>
              <a:avLst/>
              <a:gdLst/>
              <a:ahLst/>
              <a:cxnLst/>
              <a:rect l="l" t="t" r="r" b="b"/>
              <a:pathLst>
                <a:path w="5894" h="4988" extrusionOk="0">
                  <a:moveTo>
                    <a:pt x="3300" y="0"/>
                  </a:moveTo>
                  <a:cubicBezTo>
                    <a:pt x="1683" y="0"/>
                    <a:pt x="502" y="1076"/>
                    <a:pt x="1" y="1633"/>
                  </a:cubicBezTo>
                  <a:lnTo>
                    <a:pt x="36" y="3504"/>
                  </a:lnTo>
                  <a:lnTo>
                    <a:pt x="1189" y="3867"/>
                  </a:lnTo>
                  <a:lnTo>
                    <a:pt x="4879" y="4988"/>
                  </a:lnTo>
                  <a:cubicBezTo>
                    <a:pt x="5416" y="4226"/>
                    <a:pt x="5724" y="3057"/>
                    <a:pt x="5893" y="1795"/>
                  </a:cubicBezTo>
                  <a:cubicBezTo>
                    <a:pt x="5487" y="978"/>
                    <a:pt x="4764" y="86"/>
                    <a:pt x="3533" y="8"/>
                  </a:cubicBezTo>
                  <a:cubicBezTo>
                    <a:pt x="3454" y="3"/>
                    <a:pt x="3376" y="0"/>
                    <a:pt x="33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7"/>
            <p:cNvSpPr/>
            <p:nvPr/>
          </p:nvSpPr>
          <p:spPr>
            <a:xfrm>
              <a:off x="7585400" y="2066700"/>
              <a:ext cx="369932" cy="285017"/>
            </a:xfrm>
            <a:custGeom>
              <a:avLst/>
              <a:gdLst/>
              <a:ahLst/>
              <a:cxnLst/>
              <a:rect l="l" t="t" r="r" b="b"/>
              <a:pathLst>
                <a:path w="9031" h="6958" extrusionOk="0">
                  <a:moveTo>
                    <a:pt x="3489" y="0"/>
                  </a:moveTo>
                  <a:cubicBezTo>
                    <a:pt x="2900" y="0"/>
                    <a:pt x="0" y="1890"/>
                    <a:pt x="0" y="1890"/>
                  </a:cubicBezTo>
                  <a:lnTo>
                    <a:pt x="498" y="6957"/>
                  </a:lnTo>
                  <a:lnTo>
                    <a:pt x="1220" y="6176"/>
                  </a:lnTo>
                  <a:lnTo>
                    <a:pt x="1023" y="1925"/>
                  </a:lnTo>
                  <a:lnTo>
                    <a:pt x="1023" y="1925"/>
                  </a:lnTo>
                  <a:cubicBezTo>
                    <a:pt x="1024" y="1925"/>
                    <a:pt x="5301" y="1989"/>
                    <a:pt x="6971" y="2186"/>
                  </a:cubicBezTo>
                  <a:cubicBezTo>
                    <a:pt x="7658" y="2267"/>
                    <a:pt x="8236" y="2327"/>
                    <a:pt x="8564" y="2327"/>
                  </a:cubicBezTo>
                  <a:cubicBezTo>
                    <a:pt x="9030" y="2327"/>
                    <a:pt x="8992" y="2206"/>
                    <a:pt x="8044" y="1859"/>
                  </a:cubicBezTo>
                  <a:cubicBezTo>
                    <a:pt x="6581" y="1323"/>
                    <a:pt x="6118" y="1298"/>
                    <a:pt x="6043" y="1298"/>
                  </a:cubicBezTo>
                  <a:cubicBezTo>
                    <a:pt x="6035" y="1298"/>
                    <a:pt x="6031" y="1298"/>
                    <a:pt x="6031" y="1298"/>
                  </a:cubicBezTo>
                  <a:cubicBezTo>
                    <a:pt x="6031" y="1298"/>
                    <a:pt x="7649" y="1101"/>
                    <a:pt x="5376" y="706"/>
                  </a:cubicBezTo>
                  <a:cubicBezTo>
                    <a:pt x="4990" y="651"/>
                    <a:pt x="4620" y="632"/>
                    <a:pt x="4297" y="632"/>
                  </a:cubicBezTo>
                  <a:cubicBezTo>
                    <a:pt x="3652" y="632"/>
                    <a:pt x="3197" y="706"/>
                    <a:pt x="3197" y="706"/>
                  </a:cubicBezTo>
                  <a:cubicBezTo>
                    <a:pt x="3197" y="706"/>
                    <a:pt x="3592" y="608"/>
                    <a:pt x="3592" y="78"/>
                  </a:cubicBezTo>
                  <a:cubicBezTo>
                    <a:pt x="3592" y="25"/>
                    <a:pt x="3555" y="0"/>
                    <a:pt x="34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7"/>
            <p:cNvSpPr/>
            <p:nvPr/>
          </p:nvSpPr>
          <p:spPr>
            <a:xfrm>
              <a:off x="7537105" y="2278719"/>
              <a:ext cx="111213" cy="102324"/>
            </a:xfrm>
            <a:custGeom>
              <a:avLst/>
              <a:gdLst/>
              <a:ahLst/>
              <a:cxnLst/>
              <a:rect l="l" t="t" r="r" b="b"/>
              <a:pathLst>
                <a:path w="2715" h="2498" extrusionOk="0">
                  <a:moveTo>
                    <a:pt x="1550" y="1"/>
                  </a:moveTo>
                  <a:cubicBezTo>
                    <a:pt x="1327" y="1"/>
                    <a:pt x="1076" y="95"/>
                    <a:pt x="809" y="353"/>
                  </a:cubicBezTo>
                  <a:cubicBezTo>
                    <a:pt x="0" y="1135"/>
                    <a:pt x="1394" y="2497"/>
                    <a:pt x="2276" y="2497"/>
                  </a:cubicBezTo>
                  <a:cubicBezTo>
                    <a:pt x="2449" y="2497"/>
                    <a:pt x="2602" y="2445"/>
                    <a:pt x="2715" y="2326"/>
                  </a:cubicBezTo>
                  <a:lnTo>
                    <a:pt x="2529" y="736"/>
                  </a:lnTo>
                  <a:cubicBezTo>
                    <a:pt x="2529" y="658"/>
                    <a:pt x="2136" y="1"/>
                    <a:pt x="1550" y="1"/>
                  </a:cubicBez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7"/>
            <p:cNvSpPr/>
            <p:nvPr/>
          </p:nvSpPr>
          <p:spPr>
            <a:xfrm>
              <a:off x="7102701" y="3488447"/>
              <a:ext cx="768702" cy="1254640"/>
            </a:xfrm>
            <a:custGeom>
              <a:avLst/>
              <a:gdLst/>
              <a:ahLst/>
              <a:cxnLst/>
              <a:rect l="l" t="t" r="r" b="b"/>
              <a:pathLst>
                <a:path w="18766" h="30629" extrusionOk="0">
                  <a:moveTo>
                    <a:pt x="18766" y="0"/>
                  </a:moveTo>
                  <a:lnTo>
                    <a:pt x="8864" y="474"/>
                  </a:lnTo>
                  <a:lnTo>
                    <a:pt x="1" y="29989"/>
                  </a:lnTo>
                  <a:lnTo>
                    <a:pt x="1034" y="30628"/>
                  </a:lnTo>
                  <a:lnTo>
                    <a:pt x="12405" y="3244"/>
                  </a:lnTo>
                  <a:lnTo>
                    <a:pt x="15119" y="2849"/>
                  </a:lnTo>
                  <a:lnTo>
                    <a:pt x="15119" y="2849"/>
                  </a:lnTo>
                  <a:lnTo>
                    <a:pt x="9405" y="29938"/>
                  </a:lnTo>
                  <a:lnTo>
                    <a:pt x="9405" y="29938"/>
                  </a:lnTo>
                  <a:lnTo>
                    <a:pt x="11032" y="29003"/>
                  </a:lnTo>
                  <a:lnTo>
                    <a:pt x="187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7"/>
            <p:cNvSpPr/>
            <p:nvPr/>
          </p:nvSpPr>
          <p:spPr>
            <a:xfrm>
              <a:off x="7274046" y="2735936"/>
              <a:ext cx="673546" cy="818595"/>
            </a:xfrm>
            <a:custGeom>
              <a:avLst/>
              <a:gdLst/>
              <a:ahLst/>
              <a:cxnLst/>
              <a:rect l="l" t="t" r="r" b="b"/>
              <a:pathLst>
                <a:path w="16443" h="19984" extrusionOk="0">
                  <a:moveTo>
                    <a:pt x="5218" y="0"/>
                  </a:moveTo>
                  <a:cubicBezTo>
                    <a:pt x="4397" y="225"/>
                    <a:pt x="2720" y="841"/>
                    <a:pt x="2720" y="841"/>
                  </a:cubicBezTo>
                  <a:lnTo>
                    <a:pt x="1" y="8485"/>
                  </a:lnTo>
                  <a:cubicBezTo>
                    <a:pt x="1" y="8485"/>
                    <a:pt x="893" y="8236"/>
                    <a:pt x="1880" y="8236"/>
                  </a:cubicBezTo>
                  <a:cubicBezTo>
                    <a:pt x="2374" y="8236"/>
                    <a:pt x="2891" y="8298"/>
                    <a:pt x="3332" y="8485"/>
                  </a:cubicBezTo>
                  <a:cubicBezTo>
                    <a:pt x="3332" y="8485"/>
                    <a:pt x="2949" y="18075"/>
                    <a:pt x="2977" y="18845"/>
                  </a:cubicBezTo>
                  <a:cubicBezTo>
                    <a:pt x="4402" y="19643"/>
                    <a:pt x="6463" y="19984"/>
                    <a:pt x="8512" y="19984"/>
                  </a:cubicBezTo>
                  <a:cubicBezTo>
                    <a:pt x="11172" y="19984"/>
                    <a:pt x="13811" y="19410"/>
                    <a:pt x="15018" y="18521"/>
                  </a:cubicBezTo>
                  <a:cubicBezTo>
                    <a:pt x="14433" y="13107"/>
                    <a:pt x="13621" y="8280"/>
                    <a:pt x="13621" y="8280"/>
                  </a:cubicBezTo>
                  <a:cubicBezTo>
                    <a:pt x="13621" y="8280"/>
                    <a:pt x="15858" y="8051"/>
                    <a:pt x="16442" y="7215"/>
                  </a:cubicBezTo>
                  <a:lnTo>
                    <a:pt x="15069" y="1472"/>
                  </a:lnTo>
                  <a:lnTo>
                    <a:pt x="12314" y="40"/>
                  </a:lnTo>
                  <a:cubicBezTo>
                    <a:pt x="12314" y="40"/>
                    <a:pt x="11676" y="1637"/>
                    <a:pt x="9592" y="1637"/>
                  </a:cubicBezTo>
                  <a:cubicBezTo>
                    <a:pt x="8539" y="1637"/>
                    <a:pt x="7116" y="1229"/>
                    <a:pt x="52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7"/>
            <p:cNvSpPr/>
            <p:nvPr/>
          </p:nvSpPr>
          <p:spPr>
            <a:xfrm>
              <a:off x="7828551" y="2880122"/>
              <a:ext cx="24782" cy="166513"/>
            </a:xfrm>
            <a:custGeom>
              <a:avLst/>
              <a:gdLst/>
              <a:ahLst/>
              <a:cxnLst/>
              <a:rect l="l" t="t" r="r" b="b"/>
              <a:pathLst>
                <a:path w="605" h="4065" extrusionOk="0">
                  <a:moveTo>
                    <a:pt x="0" y="1"/>
                  </a:moveTo>
                  <a:cubicBezTo>
                    <a:pt x="32" y="687"/>
                    <a:pt x="115" y="1365"/>
                    <a:pt x="213" y="2045"/>
                  </a:cubicBezTo>
                  <a:cubicBezTo>
                    <a:pt x="316" y="2724"/>
                    <a:pt x="434" y="3398"/>
                    <a:pt x="605" y="4065"/>
                  </a:cubicBezTo>
                  <a:cubicBezTo>
                    <a:pt x="572" y="3378"/>
                    <a:pt x="490" y="2696"/>
                    <a:pt x="392" y="2021"/>
                  </a:cubicBezTo>
                  <a:cubicBezTo>
                    <a:pt x="288" y="1342"/>
                    <a:pt x="174" y="667"/>
                    <a:pt x="0" y="1"/>
                  </a:cubicBezTo>
                  <a:close/>
                </a:path>
              </a:pathLst>
            </a:custGeom>
            <a:solidFill>
              <a:srgbClr val="D3D1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7"/>
            <p:cNvSpPr/>
            <p:nvPr/>
          </p:nvSpPr>
          <p:spPr>
            <a:xfrm>
              <a:off x="6802653" y="4652994"/>
              <a:ext cx="393854" cy="338227"/>
            </a:xfrm>
            <a:custGeom>
              <a:avLst/>
              <a:gdLst/>
              <a:ahLst/>
              <a:cxnLst/>
              <a:rect l="l" t="t" r="r" b="b"/>
              <a:pathLst>
                <a:path w="9615" h="8257" extrusionOk="0">
                  <a:moveTo>
                    <a:pt x="6461" y="1"/>
                  </a:moveTo>
                  <a:lnTo>
                    <a:pt x="6461" y="1"/>
                  </a:lnTo>
                  <a:cubicBezTo>
                    <a:pt x="6694" y="1477"/>
                    <a:pt x="6991" y="2743"/>
                    <a:pt x="6991" y="2743"/>
                  </a:cubicBezTo>
                  <a:cubicBezTo>
                    <a:pt x="6991" y="2743"/>
                    <a:pt x="6689" y="2463"/>
                    <a:pt x="6561" y="2463"/>
                  </a:cubicBezTo>
                  <a:cubicBezTo>
                    <a:pt x="6478" y="2463"/>
                    <a:pt x="6468" y="2583"/>
                    <a:pt x="6667" y="2980"/>
                  </a:cubicBezTo>
                  <a:cubicBezTo>
                    <a:pt x="5810" y="3805"/>
                    <a:pt x="443" y="7491"/>
                    <a:pt x="1" y="8256"/>
                  </a:cubicBezTo>
                  <a:cubicBezTo>
                    <a:pt x="2124" y="8170"/>
                    <a:pt x="8643" y="5261"/>
                    <a:pt x="8643" y="5261"/>
                  </a:cubicBezTo>
                  <a:lnTo>
                    <a:pt x="8257" y="3864"/>
                  </a:lnTo>
                  <a:lnTo>
                    <a:pt x="9614" y="1828"/>
                  </a:lnTo>
                  <a:cubicBezTo>
                    <a:pt x="9614" y="1828"/>
                    <a:pt x="7583" y="533"/>
                    <a:pt x="64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7"/>
            <p:cNvSpPr/>
            <p:nvPr/>
          </p:nvSpPr>
          <p:spPr>
            <a:xfrm>
              <a:off x="7452518" y="4648939"/>
              <a:ext cx="380624" cy="265601"/>
            </a:xfrm>
            <a:custGeom>
              <a:avLst/>
              <a:gdLst/>
              <a:ahLst/>
              <a:cxnLst/>
              <a:rect l="l" t="t" r="r" b="b"/>
              <a:pathLst>
                <a:path w="9292" h="6484" extrusionOk="0">
                  <a:moveTo>
                    <a:pt x="4161" y="1"/>
                  </a:moveTo>
                  <a:cubicBezTo>
                    <a:pt x="2733" y="1"/>
                    <a:pt x="328" y="838"/>
                    <a:pt x="328" y="838"/>
                  </a:cubicBezTo>
                  <a:cubicBezTo>
                    <a:pt x="328" y="838"/>
                    <a:pt x="680" y="3344"/>
                    <a:pt x="842" y="3434"/>
                  </a:cubicBezTo>
                  <a:lnTo>
                    <a:pt x="0" y="5115"/>
                  </a:lnTo>
                  <a:cubicBezTo>
                    <a:pt x="4126" y="6294"/>
                    <a:pt x="6931" y="6484"/>
                    <a:pt x="8308" y="6484"/>
                  </a:cubicBezTo>
                  <a:cubicBezTo>
                    <a:pt x="8960" y="6484"/>
                    <a:pt x="9291" y="6441"/>
                    <a:pt x="9291" y="6441"/>
                  </a:cubicBezTo>
                  <a:cubicBezTo>
                    <a:pt x="9291" y="6441"/>
                    <a:pt x="5044" y="4228"/>
                    <a:pt x="2215" y="3107"/>
                  </a:cubicBezTo>
                  <a:cubicBezTo>
                    <a:pt x="2867" y="2577"/>
                    <a:pt x="2685" y="2471"/>
                    <a:pt x="2433" y="2471"/>
                  </a:cubicBezTo>
                  <a:cubicBezTo>
                    <a:pt x="2265" y="2471"/>
                    <a:pt x="2065" y="2519"/>
                    <a:pt x="2065" y="2519"/>
                  </a:cubicBezTo>
                  <a:cubicBezTo>
                    <a:pt x="2065" y="2519"/>
                    <a:pt x="2510" y="2195"/>
                    <a:pt x="4840" y="100"/>
                  </a:cubicBezTo>
                  <a:cubicBezTo>
                    <a:pt x="4663" y="30"/>
                    <a:pt x="4429" y="1"/>
                    <a:pt x="41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7"/>
            <p:cNvSpPr/>
            <p:nvPr/>
          </p:nvSpPr>
          <p:spPr>
            <a:xfrm>
              <a:off x="7646720" y="2837603"/>
              <a:ext cx="119774" cy="173968"/>
            </a:xfrm>
            <a:custGeom>
              <a:avLst/>
              <a:gdLst/>
              <a:ahLst/>
              <a:cxnLst/>
              <a:rect l="l" t="t" r="r" b="b"/>
              <a:pathLst>
                <a:path w="2924" h="4247" extrusionOk="0">
                  <a:moveTo>
                    <a:pt x="248" y="1"/>
                  </a:moveTo>
                  <a:lnTo>
                    <a:pt x="0" y="269"/>
                  </a:lnTo>
                  <a:lnTo>
                    <a:pt x="1160" y="1425"/>
                  </a:lnTo>
                  <a:lnTo>
                    <a:pt x="2332" y="4247"/>
                  </a:lnTo>
                  <a:lnTo>
                    <a:pt x="2789" y="4247"/>
                  </a:lnTo>
                  <a:lnTo>
                    <a:pt x="2924" y="4101"/>
                  </a:lnTo>
                  <a:lnTo>
                    <a:pt x="1499" y="1201"/>
                  </a:lnTo>
                  <a:lnTo>
                    <a:pt x="248" y="1"/>
                  </a:lnTo>
                  <a:close/>
                </a:path>
              </a:pathLst>
            </a:custGeom>
            <a:solidFill>
              <a:srgbClr val="D3D1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7"/>
            <p:cNvSpPr/>
            <p:nvPr/>
          </p:nvSpPr>
          <p:spPr>
            <a:xfrm>
              <a:off x="7667365" y="2857306"/>
              <a:ext cx="85857" cy="134562"/>
            </a:xfrm>
            <a:custGeom>
              <a:avLst/>
              <a:gdLst/>
              <a:ahLst/>
              <a:cxnLst/>
              <a:rect l="l" t="t" r="r" b="b"/>
              <a:pathLst>
                <a:path w="2096" h="3285" extrusionOk="0">
                  <a:moveTo>
                    <a:pt x="1" y="1"/>
                  </a:moveTo>
                  <a:lnTo>
                    <a:pt x="817" y="798"/>
                  </a:lnTo>
                  <a:lnTo>
                    <a:pt x="817" y="798"/>
                  </a:lnTo>
                  <a:lnTo>
                    <a:pt x="1943" y="3284"/>
                  </a:lnTo>
                  <a:lnTo>
                    <a:pt x="2096" y="3210"/>
                  </a:lnTo>
                  <a:lnTo>
                    <a:pt x="857" y="767"/>
                  </a:lnTo>
                  <a:lnTo>
                    <a:pt x="857" y="762"/>
                  </a:lnTo>
                  <a:lnTo>
                    <a:pt x="853" y="758"/>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7"/>
            <p:cNvSpPr/>
            <p:nvPr/>
          </p:nvSpPr>
          <p:spPr>
            <a:xfrm>
              <a:off x="7693048" y="2982936"/>
              <a:ext cx="240941" cy="264986"/>
            </a:xfrm>
            <a:custGeom>
              <a:avLst/>
              <a:gdLst/>
              <a:ahLst/>
              <a:cxnLst/>
              <a:rect l="l" t="t" r="r" b="b"/>
              <a:pathLst>
                <a:path w="5882" h="6469" extrusionOk="0">
                  <a:moveTo>
                    <a:pt x="3016" y="0"/>
                  </a:moveTo>
                  <a:cubicBezTo>
                    <a:pt x="1361" y="0"/>
                    <a:pt x="329" y="533"/>
                    <a:pt x="329" y="533"/>
                  </a:cubicBezTo>
                  <a:lnTo>
                    <a:pt x="1193" y="1646"/>
                  </a:lnTo>
                  <a:cubicBezTo>
                    <a:pt x="1193" y="1646"/>
                    <a:pt x="778" y="1749"/>
                    <a:pt x="388" y="3643"/>
                  </a:cubicBezTo>
                  <a:cubicBezTo>
                    <a:pt x="1" y="5538"/>
                    <a:pt x="1647" y="6469"/>
                    <a:pt x="2984" y="6469"/>
                  </a:cubicBezTo>
                  <a:cubicBezTo>
                    <a:pt x="4327" y="6469"/>
                    <a:pt x="5882" y="5881"/>
                    <a:pt x="5873" y="4053"/>
                  </a:cubicBezTo>
                  <a:cubicBezTo>
                    <a:pt x="5866" y="2230"/>
                    <a:pt x="4702" y="1646"/>
                    <a:pt x="4702" y="1646"/>
                  </a:cubicBezTo>
                  <a:lnTo>
                    <a:pt x="5396" y="360"/>
                  </a:lnTo>
                  <a:cubicBezTo>
                    <a:pt x="4513" y="94"/>
                    <a:pt x="3710" y="0"/>
                    <a:pt x="30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7"/>
            <p:cNvSpPr/>
            <p:nvPr/>
          </p:nvSpPr>
          <p:spPr>
            <a:xfrm>
              <a:off x="7721558" y="3041552"/>
              <a:ext cx="197562" cy="45059"/>
            </a:xfrm>
            <a:custGeom>
              <a:avLst/>
              <a:gdLst/>
              <a:ahLst/>
              <a:cxnLst/>
              <a:rect l="l" t="t" r="r" b="b"/>
              <a:pathLst>
                <a:path w="4823" h="1100" extrusionOk="0">
                  <a:moveTo>
                    <a:pt x="2049" y="1"/>
                  </a:moveTo>
                  <a:cubicBezTo>
                    <a:pt x="1529" y="1"/>
                    <a:pt x="979" y="54"/>
                    <a:pt x="497" y="215"/>
                  </a:cubicBezTo>
                  <a:cubicBezTo>
                    <a:pt x="465" y="235"/>
                    <a:pt x="438" y="258"/>
                    <a:pt x="406" y="278"/>
                  </a:cubicBezTo>
                  <a:cubicBezTo>
                    <a:pt x="315" y="369"/>
                    <a:pt x="166" y="578"/>
                    <a:pt x="0" y="1056"/>
                  </a:cubicBezTo>
                  <a:cubicBezTo>
                    <a:pt x="457" y="942"/>
                    <a:pt x="1310" y="776"/>
                    <a:pt x="2365" y="776"/>
                  </a:cubicBezTo>
                  <a:cubicBezTo>
                    <a:pt x="3107" y="776"/>
                    <a:pt x="3949" y="858"/>
                    <a:pt x="4822" y="1099"/>
                  </a:cubicBezTo>
                  <a:cubicBezTo>
                    <a:pt x="4581" y="650"/>
                    <a:pt x="4277" y="393"/>
                    <a:pt x="4116" y="282"/>
                  </a:cubicBezTo>
                  <a:lnTo>
                    <a:pt x="4006" y="215"/>
                  </a:lnTo>
                  <a:cubicBezTo>
                    <a:pt x="4006" y="215"/>
                    <a:pt x="3088" y="1"/>
                    <a:pt x="2049" y="1"/>
                  </a:cubicBezTo>
                  <a:close/>
                </a:path>
              </a:pathLst>
            </a:custGeom>
            <a:solidFill>
              <a:srgbClr val="D3D1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7"/>
            <p:cNvSpPr/>
            <p:nvPr/>
          </p:nvSpPr>
          <p:spPr>
            <a:xfrm>
              <a:off x="7243816" y="3011527"/>
              <a:ext cx="606859" cy="295585"/>
            </a:xfrm>
            <a:custGeom>
              <a:avLst/>
              <a:gdLst/>
              <a:ahLst/>
              <a:cxnLst/>
              <a:rect l="l" t="t" r="r" b="b"/>
              <a:pathLst>
                <a:path w="14815" h="7216" extrusionOk="0">
                  <a:moveTo>
                    <a:pt x="13964" y="0"/>
                  </a:moveTo>
                  <a:cubicBezTo>
                    <a:pt x="13960" y="0"/>
                    <a:pt x="13956" y="0"/>
                    <a:pt x="13951" y="1"/>
                  </a:cubicBezTo>
                  <a:cubicBezTo>
                    <a:pt x="13454" y="40"/>
                    <a:pt x="11020" y="348"/>
                    <a:pt x="10688" y="581"/>
                  </a:cubicBezTo>
                  <a:cubicBezTo>
                    <a:pt x="10352" y="818"/>
                    <a:pt x="10688" y="2973"/>
                    <a:pt x="10688" y="2973"/>
                  </a:cubicBezTo>
                  <a:lnTo>
                    <a:pt x="3430" y="3833"/>
                  </a:lnTo>
                  <a:lnTo>
                    <a:pt x="4070" y="1757"/>
                  </a:lnTo>
                  <a:cubicBezTo>
                    <a:pt x="3683" y="1579"/>
                    <a:pt x="3162" y="1524"/>
                    <a:pt x="2667" y="1524"/>
                  </a:cubicBezTo>
                  <a:cubicBezTo>
                    <a:pt x="1867" y="1524"/>
                    <a:pt x="1134" y="1667"/>
                    <a:pt x="1134" y="1667"/>
                  </a:cubicBezTo>
                  <a:lnTo>
                    <a:pt x="1" y="7215"/>
                  </a:lnTo>
                  <a:cubicBezTo>
                    <a:pt x="3012" y="7215"/>
                    <a:pt x="10882" y="3833"/>
                    <a:pt x="10882" y="3833"/>
                  </a:cubicBezTo>
                  <a:lnTo>
                    <a:pt x="11355" y="4062"/>
                  </a:lnTo>
                  <a:cubicBezTo>
                    <a:pt x="11355" y="4062"/>
                    <a:pt x="11383" y="3754"/>
                    <a:pt x="11355" y="2945"/>
                  </a:cubicBezTo>
                  <a:cubicBezTo>
                    <a:pt x="14815" y="2585"/>
                    <a:pt x="14460" y="0"/>
                    <a:pt x="13964" y="0"/>
                  </a:cubicBez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7"/>
            <p:cNvSpPr/>
            <p:nvPr/>
          </p:nvSpPr>
          <p:spPr>
            <a:xfrm>
              <a:off x="7410491" y="2895974"/>
              <a:ext cx="40471" cy="187526"/>
            </a:xfrm>
            <a:custGeom>
              <a:avLst/>
              <a:gdLst/>
              <a:ahLst/>
              <a:cxnLst/>
              <a:rect l="l" t="t" r="r" b="b"/>
              <a:pathLst>
                <a:path w="988" h="4578" extrusionOk="0">
                  <a:moveTo>
                    <a:pt x="988" y="0"/>
                  </a:moveTo>
                  <a:lnTo>
                    <a:pt x="988" y="0"/>
                  </a:lnTo>
                  <a:cubicBezTo>
                    <a:pt x="928" y="186"/>
                    <a:pt x="877" y="375"/>
                    <a:pt x="822" y="565"/>
                  </a:cubicBezTo>
                  <a:lnTo>
                    <a:pt x="671" y="1129"/>
                  </a:lnTo>
                  <a:cubicBezTo>
                    <a:pt x="577" y="1508"/>
                    <a:pt x="490" y="1891"/>
                    <a:pt x="407" y="2269"/>
                  </a:cubicBezTo>
                  <a:cubicBezTo>
                    <a:pt x="325" y="2652"/>
                    <a:pt x="245" y="3035"/>
                    <a:pt x="179" y="3417"/>
                  </a:cubicBezTo>
                  <a:cubicBezTo>
                    <a:pt x="112" y="3805"/>
                    <a:pt x="44" y="4187"/>
                    <a:pt x="1" y="4578"/>
                  </a:cubicBezTo>
                  <a:cubicBezTo>
                    <a:pt x="119" y="4204"/>
                    <a:pt x="218" y="3825"/>
                    <a:pt x="316" y="3450"/>
                  </a:cubicBezTo>
                  <a:cubicBezTo>
                    <a:pt x="416" y="3071"/>
                    <a:pt x="498" y="2688"/>
                    <a:pt x="585" y="2309"/>
                  </a:cubicBezTo>
                  <a:cubicBezTo>
                    <a:pt x="664" y="1926"/>
                    <a:pt x="742" y="1543"/>
                    <a:pt x="810" y="1160"/>
                  </a:cubicBezTo>
                  <a:lnTo>
                    <a:pt x="908" y="584"/>
                  </a:lnTo>
                  <a:cubicBezTo>
                    <a:pt x="937" y="386"/>
                    <a:pt x="968" y="197"/>
                    <a:pt x="988" y="0"/>
                  </a:cubicBezTo>
                  <a:close/>
                </a:path>
              </a:pathLst>
            </a:custGeom>
            <a:solidFill>
              <a:srgbClr val="D3D1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7"/>
            <p:cNvSpPr/>
            <p:nvPr/>
          </p:nvSpPr>
          <p:spPr>
            <a:xfrm>
              <a:off x="7754000" y="2240419"/>
              <a:ext cx="51613" cy="169339"/>
            </a:xfrm>
            <a:custGeom>
              <a:avLst/>
              <a:gdLst/>
              <a:ahLst/>
              <a:cxnLst/>
              <a:rect l="l" t="t" r="r" b="b"/>
              <a:pathLst>
                <a:path w="1260" h="4134" extrusionOk="0">
                  <a:moveTo>
                    <a:pt x="857" y="1"/>
                  </a:moveTo>
                  <a:lnTo>
                    <a:pt x="1" y="2188"/>
                  </a:lnTo>
                  <a:lnTo>
                    <a:pt x="1260" y="4133"/>
                  </a:lnTo>
                  <a:lnTo>
                    <a:pt x="857" y="1"/>
                  </a:ln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7"/>
            <p:cNvSpPr/>
            <p:nvPr/>
          </p:nvSpPr>
          <p:spPr>
            <a:xfrm>
              <a:off x="7754000" y="2240419"/>
              <a:ext cx="56160" cy="183225"/>
            </a:xfrm>
            <a:custGeom>
              <a:avLst/>
              <a:gdLst/>
              <a:ahLst/>
              <a:cxnLst/>
              <a:rect l="l" t="t" r="r" b="b"/>
              <a:pathLst>
                <a:path w="1371" h="4473" extrusionOk="0">
                  <a:moveTo>
                    <a:pt x="857" y="1"/>
                  </a:moveTo>
                  <a:cubicBezTo>
                    <a:pt x="866" y="348"/>
                    <a:pt x="881" y="691"/>
                    <a:pt x="904" y="1039"/>
                  </a:cubicBezTo>
                  <a:cubicBezTo>
                    <a:pt x="928" y="1383"/>
                    <a:pt x="948" y="1729"/>
                    <a:pt x="975" y="2073"/>
                  </a:cubicBezTo>
                  <a:cubicBezTo>
                    <a:pt x="1022" y="2649"/>
                    <a:pt x="1077" y="3225"/>
                    <a:pt x="1137" y="3799"/>
                  </a:cubicBezTo>
                  <a:lnTo>
                    <a:pt x="1137" y="3799"/>
                  </a:lnTo>
                  <a:cubicBezTo>
                    <a:pt x="985" y="3574"/>
                    <a:pt x="831" y="3352"/>
                    <a:pt x="676" y="3130"/>
                  </a:cubicBezTo>
                  <a:cubicBezTo>
                    <a:pt x="459" y="2811"/>
                    <a:pt x="234" y="2499"/>
                    <a:pt x="1" y="2188"/>
                  </a:cubicBezTo>
                  <a:lnTo>
                    <a:pt x="1" y="2188"/>
                  </a:lnTo>
                  <a:cubicBezTo>
                    <a:pt x="190" y="2523"/>
                    <a:pt x="383" y="2862"/>
                    <a:pt x="585" y="3190"/>
                  </a:cubicBezTo>
                  <a:cubicBezTo>
                    <a:pt x="782" y="3521"/>
                    <a:pt x="984" y="3853"/>
                    <a:pt x="1189" y="4181"/>
                  </a:cubicBezTo>
                  <a:lnTo>
                    <a:pt x="1370" y="4472"/>
                  </a:lnTo>
                  <a:lnTo>
                    <a:pt x="1343" y="4125"/>
                  </a:lnTo>
                  <a:cubicBezTo>
                    <a:pt x="1283" y="3434"/>
                    <a:pt x="1217" y="2748"/>
                    <a:pt x="1137" y="2057"/>
                  </a:cubicBezTo>
                  <a:cubicBezTo>
                    <a:pt x="1099" y="1714"/>
                    <a:pt x="1051" y="1370"/>
                    <a:pt x="1008" y="1028"/>
                  </a:cubicBezTo>
                  <a:cubicBezTo>
                    <a:pt x="964" y="684"/>
                    <a:pt x="913" y="341"/>
                    <a:pt x="857" y="1"/>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7"/>
            <p:cNvSpPr/>
            <p:nvPr/>
          </p:nvSpPr>
          <p:spPr>
            <a:xfrm>
              <a:off x="7690673" y="2392265"/>
              <a:ext cx="51736" cy="31295"/>
            </a:xfrm>
            <a:custGeom>
              <a:avLst/>
              <a:gdLst/>
              <a:ahLst/>
              <a:cxnLst/>
              <a:rect l="l" t="t" r="r" b="b"/>
              <a:pathLst>
                <a:path w="1263" h="764" extrusionOk="0">
                  <a:moveTo>
                    <a:pt x="59" y="0"/>
                  </a:moveTo>
                  <a:cubicBezTo>
                    <a:pt x="16" y="150"/>
                    <a:pt x="0" y="308"/>
                    <a:pt x="47" y="474"/>
                  </a:cubicBezTo>
                  <a:cubicBezTo>
                    <a:pt x="71" y="556"/>
                    <a:pt x="122" y="643"/>
                    <a:pt x="201" y="698"/>
                  </a:cubicBezTo>
                  <a:cubicBezTo>
                    <a:pt x="273" y="747"/>
                    <a:pt x="355" y="764"/>
                    <a:pt x="430" y="764"/>
                  </a:cubicBezTo>
                  <a:cubicBezTo>
                    <a:pt x="446" y="764"/>
                    <a:pt x="462" y="763"/>
                    <a:pt x="477" y="762"/>
                  </a:cubicBezTo>
                  <a:cubicBezTo>
                    <a:pt x="656" y="742"/>
                    <a:pt x="798" y="663"/>
                    <a:pt x="927" y="572"/>
                  </a:cubicBezTo>
                  <a:cubicBezTo>
                    <a:pt x="1058" y="481"/>
                    <a:pt x="1172" y="375"/>
                    <a:pt x="1263" y="248"/>
                  </a:cubicBezTo>
                  <a:lnTo>
                    <a:pt x="1263" y="248"/>
                  </a:lnTo>
                  <a:cubicBezTo>
                    <a:pt x="1124" y="316"/>
                    <a:pt x="991" y="390"/>
                    <a:pt x="856" y="450"/>
                  </a:cubicBezTo>
                  <a:cubicBezTo>
                    <a:pt x="722" y="513"/>
                    <a:pt x="588" y="572"/>
                    <a:pt x="461" y="580"/>
                  </a:cubicBezTo>
                  <a:cubicBezTo>
                    <a:pt x="446" y="582"/>
                    <a:pt x="431" y="583"/>
                    <a:pt x="417" y="583"/>
                  </a:cubicBezTo>
                  <a:cubicBezTo>
                    <a:pt x="310" y="583"/>
                    <a:pt x="233" y="530"/>
                    <a:pt x="177" y="423"/>
                  </a:cubicBezTo>
                  <a:cubicBezTo>
                    <a:pt x="119" y="304"/>
                    <a:pt x="91" y="150"/>
                    <a:pt x="59" y="0"/>
                  </a:cubicBez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7"/>
            <p:cNvSpPr/>
            <p:nvPr/>
          </p:nvSpPr>
          <p:spPr>
            <a:xfrm>
              <a:off x="7585400" y="2298913"/>
              <a:ext cx="51449" cy="58781"/>
            </a:xfrm>
            <a:custGeom>
              <a:avLst/>
              <a:gdLst/>
              <a:ahLst/>
              <a:cxnLst/>
              <a:rect l="l" t="t" r="r" b="b"/>
              <a:pathLst>
                <a:path w="1256" h="1435" extrusionOk="0">
                  <a:moveTo>
                    <a:pt x="422" y="1"/>
                  </a:moveTo>
                  <a:cubicBezTo>
                    <a:pt x="411" y="1"/>
                    <a:pt x="399" y="1"/>
                    <a:pt x="388" y="2"/>
                  </a:cubicBezTo>
                  <a:cubicBezTo>
                    <a:pt x="210" y="21"/>
                    <a:pt x="80" y="139"/>
                    <a:pt x="0" y="270"/>
                  </a:cubicBezTo>
                  <a:cubicBezTo>
                    <a:pt x="113" y="177"/>
                    <a:pt x="246" y="111"/>
                    <a:pt x="371" y="111"/>
                  </a:cubicBezTo>
                  <a:cubicBezTo>
                    <a:pt x="378" y="111"/>
                    <a:pt x="385" y="112"/>
                    <a:pt x="392" y="112"/>
                  </a:cubicBezTo>
                  <a:cubicBezTo>
                    <a:pt x="521" y="124"/>
                    <a:pt x="621" y="219"/>
                    <a:pt x="707" y="325"/>
                  </a:cubicBezTo>
                  <a:cubicBezTo>
                    <a:pt x="787" y="444"/>
                    <a:pt x="858" y="570"/>
                    <a:pt x="913" y="708"/>
                  </a:cubicBezTo>
                  <a:cubicBezTo>
                    <a:pt x="956" y="804"/>
                    <a:pt x="991" y="908"/>
                    <a:pt x="1028" y="1011"/>
                  </a:cubicBezTo>
                  <a:lnTo>
                    <a:pt x="1028" y="1011"/>
                  </a:lnTo>
                  <a:cubicBezTo>
                    <a:pt x="1003" y="1009"/>
                    <a:pt x="978" y="1008"/>
                    <a:pt x="952" y="1008"/>
                  </a:cubicBezTo>
                  <a:cubicBezTo>
                    <a:pt x="916" y="1008"/>
                    <a:pt x="877" y="1016"/>
                    <a:pt x="838" y="1020"/>
                  </a:cubicBezTo>
                  <a:cubicBezTo>
                    <a:pt x="818" y="1028"/>
                    <a:pt x="798" y="1035"/>
                    <a:pt x="778" y="1044"/>
                  </a:cubicBezTo>
                  <a:cubicBezTo>
                    <a:pt x="754" y="1063"/>
                    <a:pt x="727" y="1079"/>
                    <a:pt x="723" y="1115"/>
                  </a:cubicBezTo>
                  <a:cubicBezTo>
                    <a:pt x="711" y="1181"/>
                    <a:pt x="743" y="1217"/>
                    <a:pt x="763" y="1245"/>
                  </a:cubicBezTo>
                  <a:cubicBezTo>
                    <a:pt x="787" y="1272"/>
                    <a:pt x="810" y="1296"/>
                    <a:pt x="838" y="1320"/>
                  </a:cubicBezTo>
                  <a:cubicBezTo>
                    <a:pt x="893" y="1363"/>
                    <a:pt x="948" y="1403"/>
                    <a:pt x="1007" y="1434"/>
                  </a:cubicBezTo>
                  <a:cubicBezTo>
                    <a:pt x="964" y="1383"/>
                    <a:pt x="920" y="1332"/>
                    <a:pt x="881" y="1281"/>
                  </a:cubicBezTo>
                  <a:cubicBezTo>
                    <a:pt x="861" y="1252"/>
                    <a:pt x="845" y="1225"/>
                    <a:pt x="829" y="1201"/>
                  </a:cubicBezTo>
                  <a:cubicBezTo>
                    <a:pt x="818" y="1174"/>
                    <a:pt x="814" y="1146"/>
                    <a:pt x="822" y="1146"/>
                  </a:cubicBezTo>
                  <a:cubicBezTo>
                    <a:pt x="818" y="1146"/>
                    <a:pt x="825" y="1146"/>
                    <a:pt x="825" y="1143"/>
                  </a:cubicBezTo>
                  <a:cubicBezTo>
                    <a:pt x="838" y="1143"/>
                    <a:pt x="849" y="1143"/>
                    <a:pt x="861" y="1139"/>
                  </a:cubicBezTo>
                  <a:cubicBezTo>
                    <a:pt x="875" y="1141"/>
                    <a:pt x="888" y="1141"/>
                    <a:pt x="902" y="1141"/>
                  </a:cubicBezTo>
                  <a:cubicBezTo>
                    <a:pt x="915" y="1141"/>
                    <a:pt x="930" y="1141"/>
                    <a:pt x="948" y="1143"/>
                  </a:cubicBezTo>
                  <a:cubicBezTo>
                    <a:pt x="1007" y="1150"/>
                    <a:pt x="1071" y="1166"/>
                    <a:pt x="1133" y="1178"/>
                  </a:cubicBezTo>
                  <a:lnTo>
                    <a:pt x="1255" y="1197"/>
                  </a:lnTo>
                  <a:lnTo>
                    <a:pt x="1220" y="1079"/>
                  </a:lnTo>
                  <a:cubicBezTo>
                    <a:pt x="1181" y="929"/>
                    <a:pt x="1142" y="779"/>
                    <a:pt x="1075" y="637"/>
                  </a:cubicBezTo>
                  <a:cubicBezTo>
                    <a:pt x="1051" y="562"/>
                    <a:pt x="1011" y="491"/>
                    <a:pt x="971" y="424"/>
                  </a:cubicBezTo>
                  <a:cubicBezTo>
                    <a:pt x="936" y="353"/>
                    <a:pt x="885" y="286"/>
                    <a:pt x="834" y="223"/>
                  </a:cubicBezTo>
                  <a:cubicBezTo>
                    <a:pt x="737" y="108"/>
                    <a:pt x="589" y="1"/>
                    <a:pt x="422" y="1"/>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7"/>
            <p:cNvSpPr/>
            <p:nvPr/>
          </p:nvSpPr>
          <p:spPr>
            <a:xfrm>
              <a:off x="7742367" y="2244147"/>
              <a:ext cx="17860" cy="29452"/>
            </a:xfrm>
            <a:custGeom>
              <a:avLst/>
              <a:gdLst/>
              <a:ahLst/>
              <a:cxnLst/>
              <a:rect l="l" t="t" r="r" b="b"/>
              <a:pathLst>
                <a:path w="436" h="719" extrusionOk="0">
                  <a:moveTo>
                    <a:pt x="218" y="1"/>
                  </a:moveTo>
                  <a:cubicBezTo>
                    <a:pt x="99" y="1"/>
                    <a:pt x="1" y="163"/>
                    <a:pt x="1" y="360"/>
                  </a:cubicBezTo>
                  <a:cubicBezTo>
                    <a:pt x="1" y="558"/>
                    <a:pt x="99" y="719"/>
                    <a:pt x="218" y="719"/>
                  </a:cubicBezTo>
                  <a:cubicBezTo>
                    <a:pt x="336" y="719"/>
                    <a:pt x="435" y="558"/>
                    <a:pt x="435" y="360"/>
                  </a:cubicBezTo>
                  <a:cubicBezTo>
                    <a:pt x="435" y="163"/>
                    <a:pt x="336" y="1"/>
                    <a:pt x="2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7"/>
            <p:cNvSpPr/>
            <p:nvPr/>
          </p:nvSpPr>
          <p:spPr>
            <a:xfrm>
              <a:off x="7802499" y="2253404"/>
              <a:ext cx="17860" cy="29452"/>
            </a:xfrm>
            <a:custGeom>
              <a:avLst/>
              <a:gdLst/>
              <a:ahLst/>
              <a:cxnLst/>
              <a:rect l="l" t="t" r="r" b="b"/>
              <a:pathLst>
                <a:path w="436" h="719" extrusionOk="0">
                  <a:moveTo>
                    <a:pt x="218" y="0"/>
                  </a:moveTo>
                  <a:cubicBezTo>
                    <a:pt x="99" y="0"/>
                    <a:pt x="1" y="161"/>
                    <a:pt x="1" y="359"/>
                  </a:cubicBezTo>
                  <a:cubicBezTo>
                    <a:pt x="1" y="556"/>
                    <a:pt x="99" y="718"/>
                    <a:pt x="218" y="718"/>
                  </a:cubicBezTo>
                  <a:cubicBezTo>
                    <a:pt x="336" y="718"/>
                    <a:pt x="436" y="556"/>
                    <a:pt x="436" y="359"/>
                  </a:cubicBezTo>
                  <a:cubicBezTo>
                    <a:pt x="436" y="161"/>
                    <a:pt x="336" y="0"/>
                    <a:pt x="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7"/>
            <p:cNvSpPr/>
            <p:nvPr/>
          </p:nvSpPr>
          <p:spPr>
            <a:xfrm>
              <a:off x="7705501" y="2187742"/>
              <a:ext cx="64229" cy="21546"/>
            </a:xfrm>
            <a:custGeom>
              <a:avLst/>
              <a:gdLst/>
              <a:ahLst/>
              <a:cxnLst/>
              <a:rect l="l" t="t" r="r" b="b"/>
              <a:pathLst>
                <a:path w="1568" h="526" extrusionOk="0">
                  <a:moveTo>
                    <a:pt x="816" y="1"/>
                  </a:moveTo>
                  <a:cubicBezTo>
                    <a:pt x="584" y="1"/>
                    <a:pt x="307" y="132"/>
                    <a:pt x="1" y="525"/>
                  </a:cubicBezTo>
                  <a:lnTo>
                    <a:pt x="1567" y="525"/>
                  </a:lnTo>
                  <a:cubicBezTo>
                    <a:pt x="1567" y="525"/>
                    <a:pt x="1280" y="1"/>
                    <a:pt x="8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7"/>
            <p:cNvSpPr/>
            <p:nvPr/>
          </p:nvSpPr>
          <p:spPr>
            <a:xfrm>
              <a:off x="7802499" y="2197409"/>
              <a:ext cx="53743" cy="37767"/>
            </a:xfrm>
            <a:custGeom>
              <a:avLst/>
              <a:gdLst/>
              <a:ahLst/>
              <a:cxnLst/>
              <a:rect l="l" t="t" r="r" b="b"/>
              <a:pathLst>
                <a:path w="1312" h="922" extrusionOk="0">
                  <a:moveTo>
                    <a:pt x="720" y="0"/>
                  </a:moveTo>
                  <a:cubicBezTo>
                    <a:pt x="369" y="0"/>
                    <a:pt x="1" y="388"/>
                    <a:pt x="1" y="388"/>
                  </a:cubicBezTo>
                  <a:lnTo>
                    <a:pt x="1312" y="921"/>
                  </a:lnTo>
                  <a:cubicBezTo>
                    <a:pt x="1223" y="207"/>
                    <a:pt x="976" y="0"/>
                    <a:pt x="7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7"/>
            <p:cNvSpPr/>
            <p:nvPr/>
          </p:nvSpPr>
          <p:spPr>
            <a:xfrm>
              <a:off x="7890445" y="3941608"/>
              <a:ext cx="288458" cy="262365"/>
            </a:xfrm>
            <a:custGeom>
              <a:avLst/>
              <a:gdLst/>
              <a:ahLst/>
              <a:cxnLst/>
              <a:rect l="l" t="t" r="r" b="b"/>
              <a:pathLst>
                <a:path w="7042" h="6405" extrusionOk="0">
                  <a:moveTo>
                    <a:pt x="3513" y="1"/>
                  </a:moveTo>
                  <a:cubicBezTo>
                    <a:pt x="1629" y="1"/>
                    <a:pt x="292" y="3106"/>
                    <a:pt x="1" y="6405"/>
                  </a:cubicBezTo>
                  <a:lnTo>
                    <a:pt x="708" y="6405"/>
                  </a:lnTo>
                  <a:cubicBezTo>
                    <a:pt x="708" y="6266"/>
                    <a:pt x="1398" y="1408"/>
                    <a:pt x="2839" y="777"/>
                  </a:cubicBezTo>
                  <a:cubicBezTo>
                    <a:pt x="3093" y="665"/>
                    <a:pt x="3343" y="601"/>
                    <a:pt x="3587" y="601"/>
                  </a:cubicBezTo>
                  <a:cubicBezTo>
                    <a:pt x="4728" y="601"/>
                    <a:pt x="5720" y="2000"/>
                    <a:pt x="6225" y="6405"/>
                  </a:cubicBezTo>
                  <a:cubicBezTo>
                    <a:pt x="6415" y="6382"/>
                    <a:pt x="6570" y="6375"/>
                    <a:pt x="6691" y="6375"/>
                  </a:cubicBezTo>
                  <a:cubicBezTo>
                    <a:pt x="6933" y="6375"/>
                    <a:pt x="7041" y="6405"/>
                    <a:pt x="7041" y="6405"/>
                  </a:cubicBezTo>
                  <a:cubicBezTo>
                    <a:pt x="7041" y="6405"/>
                    <a:pt x="6268" y="796"/>
                    <a:pt x="4085" y="94"/>
                  </a:cubicBezTo>
                  <a:cubicBezTo>
                    <a:pt x="3890" y="31"/>
                    <a:pt x="3699" y="1"/>
                    <a:pt x="35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7"/>
            <p:cNvSpPr/>
            <p:nvPr/>
          </p:nvSpPr>
          <p:spPr>
            <a:xfrm>
              <a:off x="8142650" y="3856367"/>
              <a:ext cx="273220" cy="469471"/>
            </a:xfrm>
            <a:custGeom>
              <a:avLst/>
              <a:gdLst/>
              <a:ahLst/>
              <a:cxnLst/>
              <a:rect l="l" t="t" r="r" b="b"/>
              <a:pathLst>
                <a:path w="6670" h="11461" extrusionOk="0">
                  <a:moveTo>
                    <a:pt x="5264" y="1"/>
                  </a:moveTo>
                  <a:cubicBezTo>
                    <a:pt x="5017" y="1"/>
                    <a:pt x="4731" y="169"/>
                    <a:pt x="4432" y="477"/>
                  </a:cubicBezTo>
                  <a:cubicBezTo>
                    <a:pt x="2858" y="2104"/>
                    <a:pt x="1" y="11461"/>
                    <a:pt x="1" y="11461"/>
                  </a:cubicBezTo>
                  <a:lnTo>
                    <a:pt x="4235" y="11461"/>
                  </a:lnTo>
                  <a:cubicBezTo>
                    <a:pt x="6669" y="3077"/>
                    <a:pt x="6322" y="1"/>
                    <a:pt x="5264" y="1"/>
                  </a:cubicBezTo>
                  <a:close/>
                </a:path>
              </a:pathLst>
            </a:custGeom>
            <a:solidFill>
              <a:srgbClr val="FF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7"/>
            <p:cNvSpPr/>
            <p:nvPr/>
          </p:nvSpPr>
          <p:spPr>
            <a:xfrm>
              <a:off x="8280856" y="3966759"/>
              <a:ext cx="88151" cy="30804"/>
            </a:xfrm>
            <a:custGeom>
              <a:avLst/>
              <a:gdLst/>
              <a:ahLst/>
              <a:cxnLst/>
              <a:rect l="l" t="t" r="r" b="b"/>
              <a:pathLst>
                <a:path w="2152" h="752" extrusionOk="0">
                  <a:moveTo>
                    <a:pt x="962" y="1"/>
                  </a:moveTo>
                  <a:cubicBezTo>
                    <a:pt x="406" y="1"/>
                    <a:pt x="0" y="387"/>
                    <a:pt x="0" y="387"/>
                  </a:cubicBezTo>
                  <a:cubicBezTo>
                    <a:pt x="0" y="387"/>
                    <a:pt x="521" y="751"/>
                    <a:pt x="1445" y="751"/>
                  </a:cubicBezTo>
                  <a:cubicBezTo>
                    <a:pt x="1659" y="751"/>
                    <a:pt x="1895" y="732"/>
                    <a:pt x="2151" y="683"/>
                  </a:cubicBezTo>
                  <a:cubicBezTo>
                    <a:pt x="1738" y="160"/>
                    <a:pt x="1319" y="1"/>
                    <a:pt x="962"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7"/>
            <p:cNvSpPr/>
            <p:nvPr/>
          </p:nvSpPr>
          <p:spPr>
            <a:xfrm>
              <a:off x="8242556" y="4073629"/>
              <a:ext cx="99621" cy="34941"/>
            </a:xfrm>
            <a:custGeom>
              <a:avLst/>
              <a:gdLst/>
              <a:ahLst/>
              <a:cxnLst/>
              <a:rect l="l" t="t" r="r" b="b"/>
              <a:pathLst>
                <a:path w="2432" h="853" extrusionOk="0">
                  <a:moveTo>
                    <a:pt x="1087" y="1"/>
                  </a:moveTo>
                  <a:cubicBezTo>
                    <a:pt x="459" y="1"/>
                    <a:pt x="0" y="439"/>
                    <a:pt x="0" y="439"/>
                  </a:cubicBezTo>
                  <a:cubicBezTo>
                    <a:pt x="0" y="439"/>
                    <a:pt x="586" y="853"/>
                    <a:pt x="1627" y="853"/>
                  </a:cubicBezTo>
                  <a:cubicBezTo>
                    <a:pt x="1871" y="853"/>
                    <a:pt x="2140" y="830"/>
                    <a:pt x="2432" y="774"/>
                  </a:cubicBezTo>
                  <a:cubicBezTo>
                    <a:pt x="1964" y="181"/>
                    <a:pt x="1490" y="1"/>
                    <a:pt x="1087"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7"/>
            <p:cNvSpPr/>
            <p:nvPr/>
          </p:nvSpPr>
          <p:spPr>
            <a:xfrm>
              <a:off x="8203765" y="4174723"/>
              <a:ext cx="121290" cy="42437"/>
            </a:xfrm>
            <a:custGeom>
              <a:avLst/>
              <a:gdLst/>
              <a:ahLst/>
              <a:cxnLst/>
              <a:rect l="l" t="t" r="r" b="b"/>
              <a:pathLst>
                <a:path w="2961" h="1036" extrusionOk="0">
                  <a:moveTo>
                    <a:pt x="1320" y="1"/>
                  </a:moveTo>
                  <a:cubicBezTo>
                    <a:pt x="556" y="1"/>
                    <a:pt x="0" y="532"/>
                    <a:pt x="0" y="532"/>
                  </a:cubicBezTo>
                  <a:cubicBezTo>
                    <a:pt x="0" y="532"/>
                    <a:pt x="715" y="1036"/>
                    <a:pt x="1987" y="1036"/>
                  </a:cubicBezTo>
                  <a:cubicBezTo>
                    <a:pt x="2282" y="1036"/>
                    <a:pt x="2607" y="1009"/>
                    <a:pt x="2960" y="942"/>
                  </a:cubicBezTo>
                  <a:cubicBezTo>
                    <a:pt x="2389" y="220"/>
                    <a:pt x="1811" y="1"/>
                    <a:pt x="1320"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7"/>
            <p:cNvSpPr/>
            <p:nvPr/>
          </p:nvSpPr>
          <p:spPr>
            <a:xfrm>
              <a:off x="7953199" y="3926985"/>
              <a:ext cx="144557" cy="102898"/>
            </a:xfrm>
            <a:custGeom>
              <a:avLst/>
              <a:gdLst/>
              <a:ahLst/>
              <a:cxnLst/>
              <a:rect l="l" t="t" r="r" b="b"/>
              <a:pathLst>
                <a:path w="3529" h="2512" extrusionOk="0">
                  <a:moveTo>
                    <a:pt x="2011" y="1"/>
                  </a:moveTo>
                  <a:cubicBezTo>
                    <a:pt x="1895" y="1"/>
                    <a:pt x="1787" y="97"/>
                    <a:pt x="1721" y="380"/>
                  </a:cubicBezTo>
                  <a:cubicBezTo>
                    <a:pt x="1543" y="224"/>
                    <a:pt x="1401" y="165"/>
                    <a:pt x="1289" y="165"/>
                  </a:cubicBezTo>
                  <a:cubicBezTo>
                    <a:pt x="1003" y="165"/>
                    <a:pt x="910" y="552"/>
                    <a:pt x="904" y="719"/>
                  </a:cubicBezTo>
                  <a:cubicBezTo>
                    <a:pt x="877" y="704"/>
                    <a:pt x="848" y="697"/>
                    <a:pt x="820" y="697"/>
                  </a:cubicBezTo>
                  <a:cubicBezTo>
                    <a:pt x="601" y="697"/>
                    <a:pt x="375" y="1090"/>
                    <a:pt x="375" y="1090"/>
                  </a:cubicBezTo>
                  <a:cubicBezTo>
                    <a:pt x="375" y="1090"/>
                    <a:pt x="1" y="1895"/>
                    <a:pt x="375" y="2357"/>
                  </a:cubicBezTo>
                  <a:cubicBezTo>
                    <a:pt x="465" y="2469"/>
                    <a:pt x="559" y="2511"/>
                    <a:pt x="649" y="2511"/>
                  </a:cubicBezTo>
                  <a:cubicBezTo>
                    <a:pt x="930" y="2511"/>
                    <a:pt x="1172" y="2097"/>
                    <a:pt x="1172" y="2097"/>
                  </a:cubicBezTo>
                  <a:lnTo>
                    <a:pt x="3513" y="2017"/>
                  </a:lnTo>
                  <a:cubicBezTo>
                    <a:pt x="3513" y="2017"/>
                    <a:pt x="3529" y="826"/>
                    <a:pt x="3169" y="463"/>
                  </a:cubicBezTo>
                  <a:cubicBezTo>
                    <a:pt x="3045" y="340"/>
                    <a:pt x="2934" y="300"/>
                    <a:pt x="2842" y="300"/>
                  </a:cubicBezTo>
                  <a:cubicBezTo>
                    <a:pt x="2663" y="300"/>
                    <a:pt x="2553" y="451"/>
                    <a:pt x="2553" y="451"/>
                  </a:cubicBezTo>
                  <a:cubicBezTo>
                    <a:pt x="2553" y="451"/>
                    <a:pt x="2262" y="1"/>
                    <a:pt x="2011" y="1"/>
                  </a:cubicBez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7"/>
            <p:cNvSpPr/>
            <p:nvPr/>
          </p:nvSpPr>
          <p:spPr>
            <a:xfrm>
              <a:off x="7960286" y="3923421"/>
              <a:ext cx="137265" cy="100153"/>
            </a:xfrm>
            <a:custGeom>
              <a:avLst/>
              <a:gdLst/>
              <a:ahLst/>
              <a:cxnLst/>
              <a:rect l="l" t="t" r="r" b="b"/>
              <a:pathLst>
                <a:path w="3351" h="2445" extrusionOk="0">
                  <a:moveTo>
                    <a:pt x="1837" y="1"/>
                  </a:moveTo>
                  <a:cubicBezTo>
                    <a:pt x="1815" y="1"/>
                    <a:pt x="1793" y="4"/>
                    <a:pt x="1769" y="9"/>
                  </a:cubicBezTo>
                  <a:cubicBezTo>
                    <a:pt x="1698" y="24"/>
                    <a:pt x="1635" y="76"/>
                    <a:pt x="1599" y="128"/>
                  </a:cubicBezTo>
                  <a:cubicBezTo>
                    <a:pt x="1551" y="179"/>
                    <a:pt x="1540" y="234"/>
                    <a:pt x="1509" y="285"/>
                  </a:cubicBezTo>
                  <a:lnTo>
                    <a:pt x="1500" y="314"/>
                  </a:lnTo>
                  <a:lnTo>
                    <a:pt x="1500" y="314"/>
                  </a:lnTo>
                  <a:cubicBezTo>
                    <a:pt x="1448" y="276"/>
                    <a:pt x="1393" y="241"/>
                    <a:pt x="1331" y="214"/>
                  </a:cubicBezTo>
                  <a:cubicBezTo>
                    <a:pt x="1270" y="186"/>
                    <a:pt x="1195" y="164"/>
                    <a:pt x="1118" y="164"/>
                  </a:cubicBezTo>
                  <a:cubicBezTo>
                    <a:pt x="1065" y="164"/>
                    <a:pt x="1011" y="174"/>
                    <a:pt x="959" y="199"/>
                  </a:cubicBezTo>
                  <a:cubicBezTo>
                    <a:pt x="837" y="257"/>
                    <a:pt x="766" y="372"/>
                    <a:pt x="723" y="474"/>
                  </a:cubicBezTo>
                  <a:cubicBezTo>
                    <a:pt x="695" y="552"/>
                    <a:pt x="674" y="628"/>
                    <a:pt x="664" y="708"/>
                  </a:cubicBezTo>
                  <a:lnTo>
                    <a:pt x="664" y="708"/>
                  </a:lnTo>
                  <a:cubicBezTo>
                    <a:pt x="661" y="708"/>
                    <a:pt x="657" y="708"/>
                    <a:pt x="654" y="708"/>
                  </a:cubicBezTo>
                  <a:cubicBezTo>
                    <a:pt x="611" y="708"/>
                    <a:pt x="569" y="718"/>
                    <a:pt x="533" y="735"/>
                  </a:cubicBezTo>
                  <a:cubicBezTo>
                    <a:pt x="471" y="767"/>
                    <a:pt x="415" y="806"/>
                    <a:pt x="372" y="853"/>
                  </a:cubicBezTo>
                  <a:cubicBezTo>
                    <a:pt x="281" y="944"/>
                    <a:pt x="214" y="1039"/>
                    <a:pt x="151" y="1150"/>
                  </a:cubicBezTo>
                  <a:lnTo>
                    <a:pt x="147" y="1153"/>
                  </a:lnTo>
                  <a:cubicBezTo>
                    <a:pt x="103" y="1260"/>
                    <a:pt x="72" y="1366"/>
                    <a:pt x="48" y="1477"/>
                  </a:cubicBezTo>
                  <a:cubicBezTo>
                    <a:pt x="21" y="1587"/>
                    <a:pt x="5" y="1702"/>
                    <a:pt x="5" y="1813"/>
                  </a:cubicBezTo>
                  <a:cubicBezTo>
                    <a:pt x="1" y="1927"/>
                    <a:pt x="12" y="2042"/>
                    <a:pt x="41" y="2152"/>
                  </a:cubicBezTo>
                  <a:cubicBezTo>
                    <a:pt x="72" y="2259"/>
                    <a:pt x="127" y="2361"/>
                    <a:pt x="202" y="2444"/>
                  </a:cubicBezTo>
                  <a:cubicBezTo>
                    <a:pt x="76" y="2259"/>
                    <a:pt x="48" y="2033"/>
                    <a:pt x="76" y="1820"/>
                  </a:cubicBezTo>
                  <a:cubicBezTo>
                    <a:pt x="88" y="1710"/>
                    <a:pt x="112" y="1607"/>
                    <a:pt x="143" y="1505"/>
                  </a:cubicBezTo>
                  <a:cubicBezTo>
                    <a:pt x="170" y="1398"/>
                    <a:pt x="210" y="1295"/>
                    <a:pt x="254" y="1201"/>
                  </a:cubicBezTo>
                  <a:lnTo>
                    <a:pt x="254" y="1208"/>
                  </a:lnTo>
                  <a:cubicBezTo>
                    <a:pt x="312" y="1114"/>
                    <a:pt x="384" y="1024"/>
                    <a:pt x="467" y="952"/>
                  </a:cubicBezTo>
                  <a:cubicBezTo>
                    <a:pt x="506" y="917"/>
                    <a:pt x="549" y="889"/>
                    <a:pt x="589" y="873"/>
                  </a:cubicBezTo>
                  <a:cubicBezTo>
                    <a:pt x="611" y="865"/>
                    <a:pt x="630" y="862"/>
                    <a:pt x="648" y="862"/>
                  </a:cubicBezTo>
                  <a:cubicBezTo>
                    <a:pt x="666" y="862"/>
                    <a:pt x="681" y="865"/>
                    <a:pt x="695" y="873"/>
                  </a:cubicBezTo>
                  <a:lnTo>
                    <a:pt x="802" y="929"/>
                  </a:lnTo>
                  <a:lnTo>
                    <a:pt x="810" y="806"/>
                  </a:lnTo>
                  <a:cubicBezTo>
                    <a:pt x="822" y="629"/>
                    <a:pt x="901" y="415"/>
                    <a:pt x="1035" y="356"/>
                  </a:cubicBezTo>
                  <a:cubicBezTo>
                    <a:pt x="1059" y="344"/>
                    <a:pt x="1086" y="338"/>
                    <a:pt x="1115" y="338"/>
                  </a:cubicBezTo>
                  <a:cubicBezTo>
                    <a:pt x="1160" y="338"/>
                    <a:pt x="1209" y="352"/>
                    <a:pt x="1260" y="376"/>
                  </a:cubicBezTo>
                  <a:cubicBezTo>
                    <a:pt x="1338" y="412"/>
                    <a:pt x="1414" y="470"/>
                    <a:pt x="1489" y="534"/>
                  </a:cubicBezTo>
                  <a:lnTo>
                    <a:pt x="1595" y="621"/>
                  </a:lnTo>
                  <a:lnTo>
                    <a:pt x="1635" y="486"/>
                  </a:lnTo>
                  <a:lnTo>
                    <a:pt x="1678" y="352"/>
                  </a:lnTo>
                  <a:cubicBezTo>
                    <a:pt x="1698" y="317"/>
                    <a:pt x="1710" y="261"/>
                    <a:pt x="1737" y="237"/>
                  </a:cubicBezTo>
                  <a:cubicBezTo>
                    <a:pt x="1770" y="197"/>
                    <a:pt x="1800" y="179"/>
                    <a:pt x="1837" y="179"/>
                  </a:cubicBezTo>
                  <a:cubicBezTo>
                    <a:pt x="1857" y="179"/>
                    <a:pt x="1880" y="185"/>
                    <a:pt x="1907" y="195"/>
                  </a:cubicBezTo>
                  <a:cubicBezTo>
                    <a:pt x="1982" y="226"/>
                    <a:pt x="2057" y="289"/>
                    <a:pt x="2124" y="356"/>
                  </a:cubicBezTo>
                  <a:cubicBezTo>
                    <a:pt x="2191" y="423"/>
                    <a:pt x="2258" y="506"/>
                    <a:pt x="2309" y="581"/>
                  </a:cubicBezTo>
                  <a:lnTo>
                    <a:pt x="2376" y="676"/>
                  </a:lnTo>
                  <a:lnTo>
                    <a:pt x="2447" y="585"/>
                  </a:lnTo>
                  <a:cubicBezTo>
                    <a:pt x="2491" y="530"/>
                    <a:pt x="2566" y="479"/>
                    <a:pt x="2633" y="467"/>
                  </a:cubicBezTo>
                  <a:cubicBezTo>
                    <a:pt x="2645" y="465"/>
                    <a:pt x="2658" y="464"/>
                    <a:pt x="2670" y="464"/>
                  </a:cubicBezTo>
                  <a:cubicBezTo>
                    <a:pt x="2733" y="464"/>
                    <a:pt x="2795" y="487"/>
                    <a:pt x="2858" y="526"/>
                  </a:cubicBezTo>
                  <a:cubicBezTo>
                    <a:pt x="3008" y="621"/>
                    <a:pt x="3090" y="787"/>
                    <a:pt x="3150" y="968"/>
                  </a:cubicBezTo>
                  <a:cubicBezTo>
                    <a:pt x="3209" y="1146"/>
                    <a:pt x="3245" y="1335"/>
                    <a:pt x="3276" y="1528"/>
                  </a:cubicBezTo>
                  <a:cubicBezTo>
                    <a:pt x="3308" y="1718"/>
                    <a:pt x="3323" y="1911"/>
                    <a:pt x="3340" y="2104"/>
                  </a:cubicBezTo>
                  <a:cubicBezTo>
                    <a:pt x="3351" y="1911"/>
                    <a:pt x="3351" y="1718"/>
                    <a:pt x="3340" y="1521"/>
                  </a:cubicBezTo>
                  <a:cubicBezTo>
                    <a:pt x="3327" y="1327"/>
                    <a:pt x="3304" y="1130"/>
                    <a:pt x="3252" y="936"/>
                  </a:cubicBezTo>
                  <a:cubicBezTo>
                    <a:pt x="3225" y="842"/>
                    <a:pt x="3198" y="743"/>
                    <a:pt x="3146" y="652"/>
                  </a:cubicBezTo>
                  <a:cubicBezTo>
                    <a:pt x="3099" y="558"/>
                    <a:pt x="3019" y="474"/>
                    <a:pt x="2937" y="412"/>
                  </a:cubicBezTo>
                  <a:cubicBezTo>
                    <a:pt x="2866" y="357"/>
                    <a:pt x="2768" y="309"/>
                    <a:pt x="2665" y="309"/>
                  </a:cubicBezTo>
                  <a:cubicBezTo>
                    <a:pt x="2648" y="309"/>
                    <a:pt x="2630" y="310"/>
                    <a:pt x="2613" y="313"/>
                  </a:cubicBezTo>
                  <a:cubicBezTo>
                    <a:pt x="2529" y="326"/>
                    <a:pt x="2456" y="360"/>
                    <a:pt x="2393" y="412"/>
                  </a:cubicBezTo>
                  <a:lnTo>
                    <a:pt x="2393" y="412"/>
                  </a:lnTo>
                  <a:cubicBezTo>
                    <a:pt x="2349" y="350"/>
                    <a:pt x="2303" y="293"/>
                    <a:pt x="2250" y="237"/>
                  </a:cubicBezTo>
                  <a:cubicBezTo>
                    <a:pt x="2176" y="159"/>
                    <a:pt x="2092" y="80"/>
                    <a:pt x="1974" y="29"/>
                  </a:cubicBezTo>
                  <a:cubicBezTo>
                    <a:pt x="1946" y="17"/>
                    <a:pt x="1915" y="9"/>
                    <a:pt x="1879" y="5"/>
                  </a:cubicBezTo>
                  <a:cubicBezTo>
                    <a:pt x="1865" y="2"/>
                    <a:pt x="1851" y="1"/>
                    <a:pt x="1837" y="1"/>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7"/>
            <p:cNvSpPr/>
            <p:nvPr/>
          </p:nvSpPr>
          <p:spPr>
            <a:xfrm>
              <a:off x="7752075" y="4192869"/>
              <a:ext cx="638769" cy="539558"/>
            </a:xfrm>
            <a:custGeom>
              <a:avLst/>
              <a:gdLst/>
              <a:ahLst/>
              <a:cxnLst/>
              <a:rect l="l" t="t" r="r" b="b"/>
              <a:pathLst>
                <a:path w="15594" h="13172" extrusionOk="0">
                  <a:moveTo>
                    <a:pt x="7905" y="0"/>
                  </a:moveTo>
                  <a:cubicBezTo>
                    <a:pt x="3356" y="0"/>
                    <a:pt x="423" y="578"/>
                    <a:pt x="423" y="578"/>
                  </a:cubicBezTo>
                  <a:cubicBezTo>
                    <a:pt x="0" y="3956"/>
                    <a:pt x="916" y="12998"/>
                    <a:pt x="916" y="12998"/>
                  </a:cubicBezTo>
                  <a:cubicBezTo>
                    <a:pt x="2841" y="13128"/>
                    <a:pt x="5005" y="13171"/>
                    <a:pt x="7036" y="13171"/>
                  </a:cubicBezTo>
                  <a:cubicBezTo>
                    <a:pt x="11097" y="13171"/>
                    <a:pt x="14623" y="12998"/>
                    <a:pt x="14623" y="12998"/>
                  </a:cubicBezTo>
                  <a:cubicBezTo>
                    <a:pt x="14623" y="12998"/>
                    <a:pt x="15594" y="4939"/>
                    <a:pt x="14749" y="436"/>
                  </a:cubicBezTo>
                  <a:cubicBezTo>
                    <a:pt x="12229" y="113"/>
                    <a:pt x="9910" y="0"/>
                    <a:pt x="79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7"/>
            <p:cNvSpPr/>
            <p:nvPr/>
          </p:nvSpPr>
          <p:spPr>
            <a:xfrm>
              <a:off x="8054212" y="3945131"/>
              <a:ext cx="21055" cy="75822"/>
            </a:xfrm>
            <a:custGeom>
              <a:avLst/>
              <a:gdLst/>
              <a:ahLst/>
              <a:cxnLst/>
              <a:rect l="l" t="t" r="r" b="b"/>
              <a:pathLst>
                <a:path w="514" h="1851" extrusionOk="0">
                  <a:moveTo>
                    <a:pt x="174" y="0"/>
                  </a:moveTo>
                  <a:lnTo>
                    <a:pt x="1" y="15"/>
                  </a:lnTo>
                  <a:cubicBezTo>
                    <a:pt x="48" y="335"/>
                    <a:pt x="107" y="647"/>
                    <a:pt x="182" y="959"/>
                  </a:cubicBezTo>
                  <a:cubicBezTo>
                    <a:pt x="222" y="1113"/>
                    <a:pt x="265" y="1266"/>
                    <a:pt x="316" y="1417"/>
                  </a:cubicBezTo>
                  <a:cubicBezTo>
                    <a:pt x="367" y="1567"/>
                    <a:pt x="427" y="1716"/>
                    <a:pt x="513" y="1851"/>
                  </a:cubicBezTo>
                  <a:cubicBezTo>
                    <a:pt x="439" y="1713"/>
                    <a:pt x="395" y="1559"/>
                    <a:pt x="356" y="1405"/>
                  </a:cubicBezTo>
                  <a:cubicBezTo>
                    <a:pt x="320" y="1251"/>
                    <a:pt x="289" y="1097"/>
                    <a:pt x="265" y="939"/>
                  </a:cubicBezTo>
                  <a:cubicBezTo>
                    <a:pt x="218" y="627"/>
                    <a:pt x="190" y="312"/>
                    <a:pt x="174" y="0"/>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7"/>
            <p:cNvSpPr/>
            <p:nvPr/>
          </p:nvSpPr>
          <p:spPr>
            <a:xfrm>
              <a:off x="8020132" y="3942346"/>
              <a:ext cx="11183" cy="88479"/>
            </a:xfrm>
            <a:custGeom>
              <a:avLst/>
              <a:gdLst/>
              <a:ahLst/>
              <a:cxnLst/>
              <a:rect l="l" t="t" r="r" b="b"/>
              <a:pathLst>
                <a:path w="273" h="2160" extrusionOk="0">
                  <a:moveTo>
                    <a:pt x="0" y="1"/>
                  </a:moveTo>
                  <a:cubicBezTo>
                    <a:pt x="8" y="367"/>
                    <a:pt x="32" y="731"/>
                    <a:pt x="71" y="1090"/>
                  </a:cubicBezTo>
                  <a:cubicBezTo>
                    <a:pt x="110" y="1453"/>
                    <a:pt x="170" y="1812"/>
                    <a:pt x="272" y="2159"/>
                  </a:cubicBezTo>
                  <a:cubicBezTo>
                    <a:pt x="197" y="1804"/>
                    <a:pt x="170" y="1445"/>
                    <a:pt x="158" y="1086"/>
                  </a:cubicBezTo>
                  <a:cubicBezTo>
                    <a:pt x="146" y="727"/>
                    <a:pt x="150" y="364"/>
                    <a:pt x="174" y="8"/>
                  </a:cubicBezTo>
                  <a:lnTo>
                    <a:pt x="0" y="1"/>
                  </a:ln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7"/>
            <p:cNvSpPr/>
            <p:nvPr/>
          </p:nvSpPr>
          <p:spPr>
            <a:xfrm>
              <a:off x="7986788" y="3956232"/>
              <a:ext cx="8479" cy="77993"/>
            </a:xfrm>
            <a:custGeom>
              <a:avLst/>
              <a:gdLst/>
              <a:ahLst/>
              <a:cxnLst/>
              <a:rect l="l" t="t" r="r" b="b"/>
              <a:pathLst>
                <a:path w="207" h="1904" extrusionOk="0">
                  <a:moveTo>
                    <a:pt x="1" y="1"/>
                  </a:moveTo>
                  <a:cubicBezTo>
                    <a:pt x="13" y="321"/>
                    <a:pt x="28" y="640"/>
                    <a:pt x="57" y="957"/>
                  </a:cubicBezTo>
                  <a:cubicBezTo>
                    <a:pt x="72" y="1118"/>
                    <a:pt x="88" y="1276"/>
                    <a:pt x="108" y="1434"/>
                  </a:cubicBezTo>
                  <a:cubicBezTo>
                    <a:pt x="131" y="1591"/>
                    <a:pt x="155" y="1749"/>
                    <a:pt x="206" y="1904"/>
                  </a:cubicBezTo>
                  <a:cubicBezTo>
                    <a:pt x="170" y="1746"/>
                    <a:pt x="159" y="1587"/>
                    <a:pt x="151" y="1430"/>
                  </a:cubicBezTo>
                  <a:cubicBezTo>
                    <a:pt x="143" y="1272"/>
                    <a:pt x="143" y="1114"/>
                    <a:pt x="143" y="957"/>
                  </a:cubicBezTo>
                  <a:cubicBezTo>
                    <a:pt x="143" y="636"/>
                    <a:pt x="155" y="321"/>
                    <a:pt x="170" y="5"/>
                  </a:cubicBezTo>
                  <a:lnTo>
                    <a:pt x="1" y="1"/>
                  </a:ln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7"/>
            <p:cNvSpPr/>
            <p:nvPr/>
          </p:nvSpPr>
          <p:spPr>
            <a:xfrm>
              <a:off x="7707631" y="3023529"/>
              <a:ext cx="118873" cy="26380"/>
            </a:xfrm>
            <a:custGeom>
              <a:avLst/>
              <a:gdLst/>
              <a:ahLst/>
              <a:cxnLst/>
              <a:rect l="l" t="t" r="r" b="b"/>
              <a:pathLst>
                <a:path w="2902" h="644" extrusionOk="0">
                  <a:moveTo>
                    <a:pt x="2901" y="0"/>
                  </a:moveTo>
                  <a:cubicBezTo>
                    <a:pt x="2400" y="43"/>
                    <a:pt x="1918" y="134"/>
                    <a:pt x="1433" y="237"/>
                  </a:cubicBezTo>
                  <a:cubicBezTo>
                    <a:pt x="952" y="347"/>
                    <a:pt x="474" y="469"/>
                    <a:pt x="0" y="643"/>
                  </a:cubicBezTo>
                  <a:cubicBezTo>
                    <a:pt x="497" y="604"/>
                    <a:pt x="983" y="513"/>
                    <a:pt x="1468" y="407"/>
                  </a:cubicBezTo>
                  <a:cubicBezTo>
                    <a:pt x="1950" y="296"/>
                    <a:pt x="2431" y="174"/>
                    <a:pt x="2901" y="0"/>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7"/>
            <p:cNvSpPr/>
            <p:nvPr/>
          </p:nvSpPr>
          <p:spPr>
            <a:xfrm>
              <a:off x="7714758" y="3046591"/>
              <a:ext cx="111746" cy="28838"/>
            </a:xfrm>
            <a:custGeom>
              <a:avLst/>
              <a:gdLst/>
              <a:ahLst/>
              <a:cxnLst/>
              <a:rect l="l" t="t" r="r" b="b"/>
              <a:pathLst>
                <a:path w="2728" h="704" extrusionOk="0">
                  <a:moveTo>
                    <a:pt x="2727" y="1"/>
                  </a:moveTo>
                  <a:cubicBezTo>
                    <a:pt x="2254" y="53"/>
                    <a:pt x="1796" y="155"/>
                    <a:pt x="1341" y="270"/>
                  </a:cubicBezTo>
                  <a:cubicBezTo>
                    <a:pt x="888" y="388"/>
                    <a:pt x="438" y="522"/>
                    <a:pt x="0" y="704"/>
                  </a:cubicBezTo>
                  <a:cubicBezTo>
                    <a:pt x="474" y="652"/>
                    <a:pt x="931" y="550"/>
                    <a:pt x="1385" y="436"/>
                  </a:cubicBezTo>
                  <a:cubicBezTo>
                    <a:pt x="1839" y="317"/>
                    <a:pt x="2289" y="183"/>
                    <a:pt x="2727" y="1"/>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7"/>
            <p:cNvSpPr/>
            <p:nvPr/>
          </p:nvSpPr>
          <p:spPr>
            <a:xfrm>
              <a:off x="7724753" y="3072028"/>
              <a:ext cx="95402" cy="33303"/>
            </a:xfrm>
            <a:custGeom>
              <a:avLst/>
              <a:gdLst/>
              <a:ahLst/>
              <a:cxnLst/>
              <a:rect l="l" t="t" r="r" b="b"/>
              <a:pathLst>
                <a:path w="2329" h="813" extrusionOk="0">
                  <a:moveTo>
                    <a:pt x="2329" y="0"/>
                  </a:moveTo>
                  <a:lnTo>
                    <a:pt x="2329" y="0"/>
                  </a:lnTo>
                  <a:cubicBezTo>
                    <a:pt x="1919" y="71"/>
                    <a:pt x="1524" y="193"/>
                    <a:pt x="1137" y="323"/>
                  </a:cubicBezTo>
                  <a:cubicBezTo>
                    <a:pt x="747" y="462"/>
                    <a:pt x="363" y="611"/>
                    <a:pt x="1" y="813"/>
                  </a:cubicBezTo>
                  <a:cubicBezTo>
                    <a:pt x="411" y="742"/>
                    <a:pt x="802" y="620"/>
                    <a:pt x="1192" y="489"/>
                  </a:cubicBezTo>
                  <a:cubicBezTo>
                    <a:pt x="1580" y="351"/>
                    <a:pt x="1962" y="201"/>
                    <a:pt x="2329" y="0"/>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7"/>
            <p:cNvSpPr/>
            <p:nvPr/>
          </p:nvSpPr>
          <p:spPr>
            <a:xfrm>
              <a:off x="8341644" y="3914533"/>
              <a:ext cx="4424" cy="3482"/>
            </a:xfrm>
            <a:custGeom>
              <a:avLst/>
              <a:gdLst/>
              <a:ahLst/>
              <a:cxnLst/>
              <a:rect l="l" t="t" r="r" b="b"/>
              <a:pathLst>
                <a:path w="108" h="85" extrusionOk="0">
                  <a:moveTo>
                    <a:pt x="55" y="1"/>
                  </a:moveTo>
                  <a:cubicBezTo>
                    <a:pt x="0" y="1"/>
                    <a:pt x="0" y="84"/>
                    <a:pt x="55" y="84"/>
                  </a:cubicBezTo>
                  <a:cubicBezTo>
                    <a:pt x="108" y="84"/>
                    <a:pt x="108" y="1"/>
                    <a:pt x="55"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7"/>
            <p:cNvSpPr/>
            <p:nvPr/>
          </p:nvSpPr>
          <p:spPr>
            <a:xfrm>
              <a:off x="8334844" y="3937635"/>
              <a:ext cx="7824" cy="5940"/>
            </a:xfrm>
            <a:custGeom>
              <a:avLst/>
              <a:gdLst/>
              <a:ahLst/>
              <a:cxnLst/>
              <a:rect l="l" t="t" r="r" b="b"/>
              <a:pathLst>
                <a:path w="191" h="145" extrusionOk="0">
                  <a:moveTo>
                    <a:pt x="78" y="1"/>
                  </a:moveTo>
                  <a:cubicBezTo>
                    <a:pt x="48" y="1"/>
                    <a:pt x="16" y="17"/>
                    <a:pt x="8" y="45"/>
                  </a:cubicBezTo>
                  <a:cubicBezTo>
                    <a:pt x="1" y="68"/>
                    <a:pt x="13" y="96"/>
                    <a:pt x="32" y="108"/>
                  </a:cubicBezTo>
                  <a:cubicBezTo>
                    <a:pt x="35" y="108"/>
                    <a:pt x="40" y="110"/>
                    <a:pt x="43" y="111"/>
                  </a:cubicBezTo>
                  <a:lnTo>
                    <a:pt x="43" y="111"/>
                  </a:lnTo>
                  <a:cubicBezTo>
                    <a:pt x="44" y="111"/>
                    <a:pt x="44" y="112"/>
                    <a:pt x="44" y="112"/>
                  </a:cubicBezTo>
                  <a:cubicBezTo>
                    <a:pt x="56" y="127"/>
                    <a:pt x="68" y="139"/>
                    <a:pt x="88" y="143"/>
                  </a:cubicBezTo>
                  <a:cubicBezTo>
                    <a:pt x="93" y="145"/>
                    <a:pt x="98" y="145"/>
                    <a:pt x="104" y="145"/>
                  </a:cubicBezTo>
                  <a:cubicBezTo>
                    <a:pt x="116" y="145"/>
                    <a:pt x="128" y="143"/>
                    <a:pt x="139" y="143"/>
                  </a:cubicBezTo>
                  <a:cubicBezTo>
                    <a:pt x="179" y="136"/>
                    <a:pt x="190" y="88"/>
                    <a:pt x="174" y="56"/>
                  </a:cubicBezTo>
                  <a:cubicBezTo>
                    <a:pt x="173" y="55"/>
                    <a:pt x="173" y="55"/>
                    <a:pt x="172" y="54"/>
                  </a:cubicBezTo>
                  <a:lnTo>
                    <a:pt x="172" y="54"/>
                  </a:lnTo>
                  <a:cubicBezTo>
                    <a:pt x="171" y="50"/>
                    <a:pt x="169" y="47"/>
                    <a:pt x="166" y="45"/>
                  </a:cubicBezTo>
                  <a:cubicBezTo>
                    <a:pt x="163" y="32"/>
                    <a:pt x="155" y="21"/>
                    <a:pt x="143" y="17"/>
                  </a:cubicBezTo>
                  <a:cubicBezTo>
                    <a:pt x="127" y="5"/>
                    <a:pt x="108" y="5"/>
                    <a:pt x="88" y="1"/>
                  </a:cubicBezTo>
                  <a:cubicBezTo>
                    <a:pt x="85" y="1"/>
                    <a:pt x="82" y="1"/>
                    <a:pt x="7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7"/>
            <p:cNvSpPr/>
            <p:nvPr/>
          </p:nvSpPr>
          <p:spPr>
            <a:xfrm>
              <a:off x="8306580" y="3935956"/>
              <a:ext cx="6800" cy="7250"/>
            </a:xfrm>
            <a:custGeom>
              <a:avLst/>
              <a:gdLst/>
              <a:ahLst/>
              <a:cxnLst/>
              <a:rect l="l" t="t" r="r" b="b"/>
              <a:pathLst>
                <a:path w="166" h="177" extrusionOk="0">
                  <a:moveTo>
                    <a:pt x="106" y="1"/>
                  </a:moveTo>
                  <a:cubicBezTo>
                    <a:pt x="103" y="1"/>
                    <a:pt x="96" y="1"/>
                    <a:pt x="83" y="2"/>
                  </a:cubicBezTo>
                  <a:cubicBezTo>
                    <a:pt x="67" y="2"/>
                    <a:pt x="51" y="7"/>
                    <a:pt x="40" y="15"/>
                  </a:cubicBezTo>
                  <a:cubicBezTo>
                    <a:pt x="35" y="19"/>
                    <a:pt x="32" y="22"/>
                    <a:pt x="24" y="26"/>
                  </a:cubicBezTo>
                  <a:cubicBezTo>
                    <a:pt x="20" y="31"/>
                    <a:pt x="16" y="38"/>
                    <a:pt x="12" y="42"/>
                  </a:cubicBezTo>
                  <a:cubicBezTo>
                    <a:pt x="4" y="58"/>
                    <a:pt x="4" y="62"/>
                    <a:pt x="0" y="78"/>
                  </a:cubicBezTo>
                  <a:cubicBezTo>
                    <a:pt x="0" y="90"/>
                    <a:pt x="0" y="97"/>
                    <a:pt x="4" y="109"/>
                  </a:cubicBezTo>
                  <a:cubicBezTo>
                    <a:pt x="4" y="117"/>
                    <a:pt x="8" y="126"/>
                    <a:pt x="12" y="129"/>
                  </a:cubicBezTo>
                  <a:lnTo>
                    <a:pt x="12" y="133"/>
                  </a:lnTo>
                  <a:lnTo>
                    <a:pt x="20" y="141"/>
                  </a:lnTo>
                  <a:cubicBezTo>
                    <a:pt x="24" y="153"/>
                    <a:pt x="35" y="161"/>
                    <a:pt x="44" y="168"/>
                  </a:cubicBezTo>
                  <a:cubicBezTo>
                    <a:pt x="55" y="173"/>
                    <a:pt x="71" y="177"/>
                    <a:pt x="83" y="177"/>
                  </a:cubicBezTo>
                  <a:cubicBezTo>
                    <a:pt x="95" y="177"/>
                    <a:pt x="111" y="173"/>
                    <a:pt x="122" y="168"/>
                  </a:cubicBezTo>
                  <a:cubicBezTo>
                    <a:pt x="130" y="161"/>
                    <a:pt x="142" y="153"/>
                    <a:pt x="146" y="141"/>
                  </a:cubicBezTo>
                  <a:cubicBezTo>
                    <a:pt x="150" y="137"/>
                    <a:pt x="150" y="137"/>
                    <a:pt x="154" y="133"/>
                  </a:cubicBezTo>
                  <a:lnTo>
                    <a:pt x="154" y="129"/>
                  </a:lnTo>
                  <a:cubicBezTo>
                    <a:pt x="158" y="126"/>
                    <a:pt x="162" y="117"/>
                    <a:pt x="166" y="109"/>
                  </a:cubicBezTo>
                  <a:lnTo>
                    <a:pt x="166" y="90"/>
                  </a:lnTo>
                  <a:lnTo>
                    <a:pt x="166" y="66"/>
                  </a:lnTo>
                  <a:cubicBezTo>
                    <a:pt x="162" y="62"/>
                    <a:pt x="162" y="58"/>
                    <a:pt x="158" y="55"/>
                  </a:cubicBezTo>
                  <a:cubicBezTo>
                    <a:pt x="158" y="46"/>
                    <a:pt x="154" y="42"/>
                    <a:pt x="150" y="35"/>
                  </a:cubicBezTo>
                  <a:cubicBezTo>
                    <a:pt x="142" y="26"/>
                    <a:pt x="135" y="19"/>
                    <a:pt x="126" y="15"/>
                  </a:cubicBezTo>
                  <a:cubicBezTo>
                    <a:pt x="122" y="11"/>
                    <a:pt x="111" y="7"/>
                    <a:pt x="106" y="7"/>
                  </a:cubicBezTo>
                  <a:cubicBezTo>
                    <a:pt x="98" y="4"/>
                    <a:pt x="114" y="1"/>
                    <a:pt x="106"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7"/>
            <p:cNvSpPr/>
            <p:nvPr/>
          </p:nvSpPr>
          <p:spPr>
            <a:xfrm>
              <a:off x="8334844" y="4044669"/>
              <a:ext cx="7332" cy="7087"/>
            </a:xfrm>
            <a:custGeom>
              <a:avLst/>
              <a:gdLst/>
              <a:ahLst/>
              <a:cxnLst/>
              <a:rect l="l" t="t" r="r" b="b"/>
              <a:pathLst>
                <a:path w="179" h="173" extrusionOk="0">
                  <a:moveTo>
                    <a:pt x="99" y="0"/>
                  </a:moveTo>
                  <a:cubicBezTo>
                    <a:pt x="79" y="0"/>
                    <a:pt x="56" y="9"/>
                    <a:pt x="44" y="24"/>
                  </a:cubicBezTo>
                  <a:cubicBezTo>
                    <a:pt x="41" y="29"/>
                    <a:pt x="37" y="33"/>
                    <a:pt x="32" y="36"/>
                  </a:cubicBezTo>
                  <a:lnTo>
                    <a:pt x="28" y="40"/>
                  </a:lnTo>
                  <a:cubicBezTo>
                    <a:pt x="24" y="44"/>
                    <a:pt x="24" y="48"/>
                    <a:pt x="21" y="53"/>
                  </a:cubicBezTo>
                  <a:cubicBezTo>
                    <a:pt x="17" y="56"/>
                    <a:pt x="13" y="64"/>
                    <a:pt x="8" y="68"/>
                  </a:cubicBezTo>
                  <a:cubicBezTo>
                    <a:pt x="8" y="72"/>
                    <a:pt x="8" y="76"/>
                    <a:pt x="5" y="80"/>
                  </a:cubicBezTo>
                  <a:cubicBezTo>
                    <a:pt x="1" y="108"/>
                    <a:pt x="5" y="131"/>
                    <a:pt x="24" y="151"/>
                  </a:cubicBezTo>
                  <a:cubicBezTo>
                    <a:pt x="40" y="167"/>
                    <a:pt x="60" y="172"/>
                    <a:pt x="79" y="172"/>
                  </a:cubicBezTo>
                  <a:cubicBezTo>
                    <a:pt x="85" y="172"/>
                    <a:pt x="90" y="172"/>
                    <a:pt x="95" y="171"/>
                  </a:cubicBezTo>
                  <a:cubicBezTo>
                    <a:pt x="103" y="171"/>
                    <a:pt x="112" y="166"/>
                    <a:pt x="115" y="162"/>
                  </a:cubicBezTo>
                  <a:cubicBezTo>
                    <a:pt x="123" y="159"/>
                    <a:pt x="127" y="155"/>
                    <a:pt x="135" y="151"/>
                  </a:cubicBezTo>
                  <a:cubicBezTo>
                    <a:pt x="135" y="147"/>
                    <a:pt x="139" y="147"/>
                    <a:pt x="139" y="143"/>
                  </a:cubicBezTo>
                  <a:cubicBezTo>
                    <a:pt x="147" y="139"/>
                    <a:pt x="150" y="135"/>
                    <a:pt x="155" y="131"/>
                  </a:cubicBezTo>
                  <a:cubicBezTo>
                    <a:pt x="163" y="127"/>
                    <a:pt x="166" y="115"/>
                    <a:pt x="170" y="108"/>
                  </a:cubicBezTo>
                  <a:cubicBezTo>
                    <a:pt x="174" y="100"/>
                    <a:pt x="179" y="88"/>
                    <a:pt x="179" y="76"/>
                  </a:cubicBezTo>
                  <a:cubicBezTo>
                    <a:pt x="179" y="68"/>
                    <a:pt x="174" y="56"/>
                    <a:pt x="170" y="48"/>
                  </a:cubicBezTo>
                  <a:cubicBezTo>
                    <a:pt x="166" y="36"/>
                    <a:pt x="163" y="29"/>
                    <a:pt x="155" y="24"/>
                  </a:cubicBezTo>
                  <a:cubicBezTo>
                    <a:pt x="139" y="9"/>
                    <a:pt x="119" y="0"/>
                    <a:pt x="99"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7"/>
            <p:cNvSpPr/>
            <p:nvPr/>
          </p:nvSpPr>
          <p:spPr>
            <a:xfrm>
              <a:off x="8262751" y="4006082"/>
              <a:ext cx="6677" cy="7660"/>
            </a:xfrm>
            <a:custGeom>
              <a:avLst/>
              <a:gdLst/>
              <a:ahLst/>
              <a:cxnLst/>
              <a:rect l="l" t="t" r="r" b="b"/>
              <a:pathLst>
                <a:path w="163" h="187" extrusionOk="0">
                  <a:moveTo>
                    <a:pt x="21" y="75"/>
                  </a:moveTo>
                  <a:cubicBezTo>
                    <a:pt x="21" y="77"/>
                    <a:pt x="20" y="78"/>
                    <a:pt x="19" y="78"/>
                  </a:cubicBezTo>
                  <a:lnTo>
                    <a:pt x="19" y="78"/>
                  </a:lnTo>
                  <a:cubicBezTo>
                    <a:pt x="19" y="77"/>
                    <a:pt x="20" y="76"/>
                    <a:pt x="21" y="75"/>
                  </a:cubicBezTo>
                  <a:lnTo>
                    <a:pt x="21" y="75"/>
                  </a:lnTo>
                  <a:cubicBezTo>
                    <a:pt x="21" y="75"/>
                    <a:pt x="21" y="75"/>
                    <a:pt x="21" y="75"/>
                  </a:cubicBezTo>
                  <a:close/>
                  <a:moveTo>
                    <a:pt x="15" y="85"/>
                  </a:moveTo>
                  <a:cubicBezTo>
                    <a:pt x="15" y="85"/>
                    <a:pt x="15" y="86"/>
                    <a:pt x="15" y="87"/>
                  </a:cubicBezTo>
                  <a:lnTo>
                    <a:pt x="15" y="87"/>
                  </a:lnTo>
                  <a:cubicBezTo>
                    <a:pt x="15" y="86"/>
                    <a:pt x="15" y="86"/>
                    <a:pt x="15" y="85"/>
                  </a:cubicBezTo>
                  <a:lnTo>
                    <a:pt x="15" y="85"/>
                  </a:lnTo>
                  <a:cubicBezTo>
                    <a:pt x="15" y="85"/>
                    <a:pt x="15" y="85"/>
                    <a:pt x="15" y="85"/>
                  </a:cubicBezTo>
                  <a:close/>
                  <a:moveTo>
                    <a:pt x="15" y="89"/>
                  </a:moveTo>
                  <a:cubicBezTo>
                    <a:pt x="15" y="91"/>
                    <a:pt x="14" y="93"/>
                    <a:pt x="12" y="95"/>
                  </a:cubicBezTo>
                  <a:cubicBezTo>
                    <a:pt x="14" y="93"/>
                    <a:pt x="14" y="91"/>
                    <a:pt x="15" y="89"/>
                  </a:cubicBezTo>
                  <a:close/>
                  <a:moveTo>
                    <a:pt x="15" y="88"/>
                  </a:moveTo>
                  <a:cubicBezTo>
                    <a:pt x="16" y="88"/>
                    <a:pt x="16" y="89"/>
                    <a:pt x="16" y="90"/>
                  </a:cubicBezTo>
                  <a:lnTo>
                    <a:pt x="16" y="99"/>
                  </a:lnTo>
                  <a:cubicBezTo>
                    <a:pt x="16" y="96"/>
                    <a:pt x="16" y="92"/>
                    <a:pt x="15" y="88"/>
                  </a:cubicBezTo>
                  <a:lnTo>
                    <a:pt x="15" y="88"/>
                  </a:lnTo>
                  <a:cubicBezTo>
                    <a:pt x="15" y="88"/>
                    <a:pt x="15" y="88"/>
                    <a:pt x="15" y="88"/>
                  </a:cubicBezTo>
                  <a:close/>
                  <a:moveTo>
                    <a:pt x="83" y="1"/>
                  </a:moveTo>
                  <a:cubicBezTo>
                    <a:pt x="77" y="1"/>
                    <a:pt x="70" y="2"/>
                    <a:pt x="63" y="4"/>
                  </a:cubicBezTo>
                  <a:cubicBezTo>
                    <a:pt x="32" y="14"/>
                    <a:pt x="9" y="44"/>
                    <a:pt x="14" y="79"/>
                  </a:cubicBezTo>
                  <a:lnTo>
                    <a:pt x="14" y="79"/>
                  </a:lnTo>
                  <a:cubicBezTo>
                    <a:pt x="13" y="79"/>
                    <a:pt x="13" y="79"/>
                    <a:pt x="13" y="80"/>
                  </a:cubicBezTo>
                  <a:lnTo>
                    <a:pt x="13" y="80"/>
                  </a:lnTo>
                  <a:cubicBezTo>
                    <a:pt x="13" y="80"/>
                    <a:pt x="12" y="79"/>
                    <a:pt x="12" y="79"/>
                  </a:cubicBezTo>
                  <a:lnTo>
                    <a:pt x="12" y="79"/>
                  </a:lnTo>
                  <a:cubicBezTo>
                    <a:pt x="12" y="79"/>
                    <a:pt x="13" y="80"/>
                    <a:pt x="13" y="80"/>
                  </a:cubicBezTo>
                  <a:lnTo>
                    <a:pt x="13" y="80"/>
                  </a:lnTo>
                  <a:cubicBezTo>
                    <a:pt x="13" y="80"/>
                    <a:pt x="13" y="80"/>
                    <a:pt x="13" y="80"/>
                  </a:cubicBezTo>
                  <a:lnTo>
                    <a:pt x="13" y="80"/>
                  </a:lnTo>
                  <a:cubicBezTo>
                    <a:pt x="14" y="81"/>
                    <a:pt x="14" y="83"/>
                    <a:pt x="15" y="84"/>
                  </a:cubicBezTo>
                  <a:lnTo>
                    <a:pt x="15" y="84"/>
                  </a:lnTo>
                  <a:cubicBezTo>
                    <a:pt x="14" y="84"/>
                    <a:pt x="14" y="84"/>
                    <a:pt x="14" y="84"/>
                  </a:cubicBezTo>
                  <a:lnTo>
                    <a:pt x="14" y="84"/>
                  </a:lnTo>
                  <a:cubicBezTo>
                    <a:pt x="14" y="83"/>
                    <a:pt x="14" y="81"/>
                    <a:pt x="13" y="80"/>
                  </a:cubicBezTo>
                  <a:lnTo>
                    <a:pt x="13" y="80"/>
                  </a:lnTo>
                  <a:cubicBezTo>
                    <a:pt x="6" y="91"/>
                    <a:pt x="1" y="105"/>
                    <a:pt x="1" y="118"/>
                  </a:cubicBezTo>
                  <a:lnTo>
                    <a:pt x="5" y="134"/>
                  </a:lnTo>
                  <a:cubicBezTo>
                    <a:pt x="12" y="153"/>
                    <a:pt x="21" y="170"/>
                    <a:pt x="36" y="177"/>
                  </a:cubicBezTo>
                  <a:cubicBezTo>
                    <a:pt x="48" y="183"/>
                    <a:pt x="61" y="187"/>
                    <a:pt x="75" y="187"/>
                  </a:cubicBezTo>
                  <a:cubicBezTo>
                    <a:pt x="81" y="187"/>
                    <a:pt x="86" y="186"/>
                    <a:pt x="92" y="185"/>
                  </a:cubicBezTo>
                  <a:cubicBezTo>
                    <a:pt x="151" y="173"/>
                    <a:pt x="163" y="102"/>
                    <a:pt x="151" y="51"/>
                  </a:cubicBezTo>
                  <a:cubicBezTo>
                    <a:pt x="141" y="22"/>
                    <a:pt x="113" y="1"/>
                    <a:pt x="83"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7"/>
            <p:cNvSpPr/>
            <p:nvPr/>
          </p:nvSpPr>
          <p:spPr>
            <a:xfrm>
              <a:off x="8302034" y="4014643"/>
              <a:ext cx="7332" cy="6554"/>
            </a:xfrm>
            <a:custGeom>
              <a:avLst/>
              <a:gdLst/>
              <a:ahLst/>
              <a:cxnLst/>
              <a:rect l="l" t="t" r="r" b="b"/>
              <a:pathLst>
                <a:path w="179" h="160" extrusionOk="0">
                  <a:moveTo>
                    <a:pt x="96" y="1"/>
                  </a:moveTo>
                  <a:cubicBezTo>
                    <a:pt x="82" y="1"/>
                    <a:pt x="69" y="4"/>
                    <a:pt x="56" y="12"/>
                  </a:cubicBezTo>
                  <a:cubicBezTo>
                    <a:pt x="48" y="16"/>
                    <a:pt x="36" y="23"/>
                    <a:pt x="28" y="32"/>
                  </a:cubicBezTo>
                  <a:cubicBezTo>
                    <a:pt x="13" y="39"/>
                    <a:pt x="0" y="59"/>
                    <a:pt x="0" y="79"/>
                  </a:cubicBezTo>
                  <a:cubicBezTo>
                    <a:pt x="4" y="99"/>
                    <a:pt x="9" y="114"/>
                    <a:pt x="20" y="126"/>
                  </a:cubicBezTo>
                  <a:cubicBezTo>
                    <a:pt x="33" y="134"/>
                    <a:pt x="44" y="141"/>
                    <a:pt x="56" y="150"/>
                  </a:cubicBezTo>
                  <a:cubicBezTo>
                    <a:pt x="68" y="156"/>
                    <a:pt x="81" y="159"/>
                    <a:pt x="94" y="159"/>
                  </a:cubicBezTo>
                  <a:cubicBezTo>
                    <a:pt x="137" y="159"/>
                    <a:pt x="178" y="127"/>
                    <a:pt x="178" y="79"/>
                  </a:cubicBezTo>
                  <a:cubicBezTo>
                    <a:pt x="178" y="34"/>
                    <a:pt x="138" y="1"/>
                    <a:pt x="96"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7"/>
            <p:cNvSpPr/>
            <p:nvPr/>
          </p:nvSpPr>
          <p:spPr>
            <a:xfrm>
              <a:off x="8280692" y="4038852"/>
              <a:ext cx="4752" cy="5284"/>
            </a:xfrm>
            <a:custGeom>
              <a:avLst/>
              <a:gdLst/>
              <a:ahLst/>
              <a:cxnLst/>
              <a:rect l="l" t="t" r="r" b="b"/>
              <a:pathLst>
                <a:path w="116" h="129" extrusionOk="0">
                  <a:moveTo>
                    <a:pt x="60" y="0"/>
                  </a:moveTo>
                  <a:cubicBezTo>
                    <a:pt x="48" y="0"/>
                    <a:pt x="40" y="5"/>
                    <a:pt x="33" y="9"/>
                  </a:cubicBezTo>
                  <a:cubicBezTo>
                    <a:pt x="24" y="13"/>
                    <a:pt x="13" y="24"/>
                    <a:pt x="13" y="36"/>
                  </a:cubicBezTo>
                  <a:cubicBezTo>
                    <a:pt x="12" y="38"/>
                    <a:pt x="11" y="39"/>
                    <a:pt x="10" y="41"/>
                  </a:cubicBezTo>
                  <a:lnTo>
                    <a:pt x="10" y="41"/>
                  </a:lnTo>
                  <a:cubicBezTo>
                    <a:pt x="10" y="42"/>
                    <a:pt x="9" y="43"/>
                    <a:pt x="9" y="44"/>
                  </a:cubicBezTo>
                  <a:cubicBezTo>
                    <a:pt x="9" y="48"/>
                    <a:pt x="4" y="52"/>
                    <a:pt x="4" y="56"/>
                  </a:cubicBezTo>
                  <a:cubicBezTo>
                    <a:pt x="0" y="64"/>
                    <a:pt x="0" y="71"/>
                    <a:pt x="0" y="80"/>
                  </a:cubicBezTo>
                  <a:cubicBezTo>
                    <a:pt x="0" y="88"/>
                    <a:pt x="4" y="95"/>
                    <a:pt x="9" y="100"/>
                  </a:cubicBezTo>
                  <a:cubicBezTo>
                    <a:pt x="13" y="104"/>
                    <a:pt x="17" y="107"/>
                    <a:pt x="17" y="111"/>
                  </a:cubicBezTo>
                  <a:cubicBezTo>
                    <a:pt x="26" y="121"/>
                    <a:pt x="39" y="128"/>
                    <a:pt x="52" y="128"/>
                  </a:cubicBezTo>
                  <a:cubicBezTo>
                    <a:pt x="55" y="128"/>
                    <a:pt x="57" y="128"/>
                    <a:pt x="60" y="127"/>
                  </a:cubicBezTo>
                  <a:cubicBezTo>
                    <a:pt x="72" y="127"/>
                    <a:pt x="84" y="124"/>
                    <a:pt x="91" y="115"/>
                  </a:cubicBezTo>
                  <a:cubicBezTo>
                    <a:pt x="104" y="107"/>
                    <a:pt x="108" y="100"/>
                    <a:pt x="111" y="88"/>
                  </a:cubicBezTo>
                  <a:cubicBezTo>
                    <a:pt x="115" y="80"/>
                    <a:pt x="115" y="71"/>
                    <a:pt x="115" y="64"/>
                  </a:cubicBezTo>
                  <a:cubicBezTo>
                    <a:pt x="115" y="56"/>
                    <a:pt x="111" y="48"/>
                    <a:pt x="108" y="44"/>
                  </a:cubicBezTo>
                  <a:cubicBezTo>
                    <a:pt x="107" y="43"/>
                    <a:pt x="107" y="42"/>
                    <a:pt x="106" y="40"/>
                  </a:cubicBezTo>
                  <a:lnTo>
                    <a:pt x="106" y="40"/>
                  </a:lnTo>
                  <a:cubicBezTo>
                    <a:pt x="106" y="39"/>
                    <a:pt x="105" y="39"/>
                    <a:pt x="105" y="38"/>
                  </a:cubicBezTo>
                  <a:lnTo>
                    <a:pt x="105" y="38"/>
                  </a:lnTo>
                  <a:cubicBezTo>
                    <a:pt x="104" y="37"/>
                    <a:pt x="104" y="36"/>
                    <a:pt x="104" y="36"/>
                  </a:cubicBezTo>
                  <a:lnTo>
                    <a:pt x="104" y="36"/>
                  </a:lnTo>
                  <a:cubicBezTo>
                    <a:pt x="104" y="32"/>
                    <a:pt x="104" y="29"/>
                    <a:pt x="99" y="24"/>
                  </a:cubicBezTo>
                  <a:lnTo>
                    <a:pt x="88" y="13"/>
                  </a:lnTo>
                  <a:cubicBezTo>
                    <a:pt x="80" y="5"/>
                    <a:pt x="68" y="0"/>
                    <a:pt x="60"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7"/>
            <p:cNvSpPr/>
            <p:nvPr/>
          </p:nvSpPr>
          <p:spPr>
            <a:xfrm>
              <a:off x="8307031" y="4034920"/>
              <a:ext cx="4588" cy="4465"/>
            </a:xfrm>
            <a:custGeom>
              <a:avLst/>
              <a:gdLst/>
              <a:ahLst/>
              <a:cxnLst/>
              <a:rect l="l" t="t" r="r" b="b"/>
              <a:pathLst>
                <a:path w="112" h="109" extrusionOk="0">
                  <a:moveTo>
                    <a:pt x="47" y="0"/>
                  </a:moveTo>
                  <a:cubicBezTo>
                    <a:pt x="44" y="0"/>
                    <a:pt x="40" y="1"/>
                    <a:pt x="37" y="2"/>
                  </a:cubicBezTo>
                  <a:cubicBezTo>
                    <a:pt x="24" y="6"/>
                    <a:pt x="13" y="14"/>
                    <a:pt x="9" y="25"/>
                  </a:cubicBezTo>
                  <a:cubicBezTo>
                    <a:pt x="1" y="38"/>
                    <a:pt x="1" y="58"/>
                    <a:pt x="9" y="69"/>
                  </a:cubicBezTo>
                  <a:cubicBezTo>
                    <a:pt x="13" y="77"/>
                    <a:pt x="13" y="81"/>
                    <a:pt x="17" y="89"/>
                  </a:cubicBezTo>
                  <a:cubicBezTo>
                    <a:pt x="24" y="101"/>
                    <a:pt x="40" y="109"/>
                    <a:pt x="53" y="109"/>
                  </a:cubicBezTo>
                  <a:lnTo>
                    <a:pt x="72" y="109"/>
                  </a:lnTo>
                  <a:cubicBezTo>
                    <a:pt x="88" y="109"/>
                    <a:pt x="104" y="96"/>
                    <a:pt x="108" y="81"/>
                  </a:cubicBezTo>
                  <a:cubicBezTo>
                    <a:pt x="111" y="67"/>
                    <a:pt x="105" y="52"/>
                    <a:pt x="95" y="44"/>
                  </a:cubicBezTo>
                  <a:lnTo>
                    <a:pt x="95" y="44"/>
                  </a:lnTo>
                  <a:cubicBezTo>
                    <a:pt x="92" y="19"/>
                    <a:pt x="70" y="0"/>
                    <a:pt x="47"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7"/>
            <p:cNvSpPr/>
            <p:nvPr/>
          </p:nvSpPr>
          <p:spPr>
            <a:xfrm>
              <a:off x="8330994" y="4085917"/>
              <a:ext cx="6636" cy="5571"/>
            </a:xfrm>
            <a:custGeom>
              <a:avLst/>
              <a:gdLst/>
              <a:ahLst/>
              <a:cxnLst/>
              <a:rect l="l" t="t" r="r" b="b"/>
              <a:pathLst>
                <a:path w="162" h="136" extrusionOk="0">
                  <a:moveTo>
                    <a:pt x="71" y="0"/>
                  </a:moveTo>
                  <a:cubicBezTo>
                    <a:pt x="47" y="0"/>
                    <a:pt x="24" y="16"/>
                    <a:pt x="12" y="35"/>
                  </a:cubicBezTo>
                  <a:cubicBezTo>
                    <a:pt x="0" y="55"/>
                    <a:pt x="0" y="83"/>
                    <a:pt x="12" y="103"/>
                  </a:cubicBezTo>
                  <a:cubicBezTo>
                    <a:pt x="26" y="124"/>
                    <a:pt x="49" y="135"/>
                    <a:pt x="71" y="135"/>
                  </a:cubicBezTo>
                  <a:cubicBezTo>
                    <a:pt x="94" y="135"/>
                    <a:pt x="117" y="124"/>
                    <a:pt x="131" y="103"/>
                  </a:cubicBezTo>
                  <a:cubicBezTo>
                    <a:pt x="138" y="91"/>
                    <a:pt x="146" y="75"/>
                    <a:pt x="154" y="64"/>
                  </a:cubicBezTo>
                  <a:cubicBezTo>
                    <a:pt x="162" y="51"/>
                    <a:pt x="162" y="35"/>
                    <a:pt x="154" y="24"/>
                  </a:cubicBezTo>
                  <a:cubicBezTo>
                    <a:pt x="146" y="12"/>
                    <a:pt x="135" y="8"/>
                    <a:pt x="118" y="4"/>
                  </a:cubicBezTo>
                  <a:cubicBezTo>
                    <a:pt x="102" y="4"/>
                    <a:pt x="87" y="4"/>
                    <a:pt x="71"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7"/>
            <p:cNvSpPr/>
            <p:nvPr/>
          </p:nvSpPr>
          <p:spPr>
            <a:xfrm>
              <a:off x="8301870" y="4132450"/>
              <a:ext cx="6185" cy="6185"/>
            </a:xfrm>
            <a:custGeom>
              <a:avLst/>
              <a:gdLst/>
              <a:ahLst/>
              <a:cxnLst/>
              <a:rect l="l" t="t" r="r" b="b"/>
              <a:pathLst>
                <a:path w="151" h="151" extrusionOk="0">
                  <a:moveTo>
                    <a:pt x="75" y="1"/>
                  </a:moveTo>
                  <a:cubicBezTo>
                    <a:pt x="68" y="1"/>
                    <a:pt x="64" y="5"/>
                    <a:pt x="56" y="5"/>
                  </a:cubicBezTo>
                  <a:cubicBezTo>
                    <a:pt x="48" y="5"/>
                    <a:pt x="40" y="5"/>
                    <a:pt x="37" y="8"/>
                  </a:cubicBezTo>
                  <a:cubicBezTo>
                    <a:pt x="28" y="8"/>
                    <a:pt x="24" y="12"/>
                    <a:pt x="21" y="21"/>
                  </a:cubicBezTo>
                  <a:cubicBezTo>
                    <a:pt x="17" y="21"/>
                    <a:pt x="13" y="25"/>
                    <a:pt x="13" y="28"/>
                  </a:cubicBezTo>
                  <a:cubicBezTo>
                    <a:pt x="4" y="36"/>
                    <a:pt x="4" y="44"/>
                    <a:pt x="4" y="56"/>
                  </a:cubicBezTo>
                  <a:cubicBezTo>
                    <a:pt x="4" y="64"/>
                    <a:pt x="1" y="68"/>
                    <a:pt x="1" y="76"/>
                  </a:cubicBezTo>
                  <a:cubicBezTo>
                    <a:pt x="1" y="83"/>
                    <a:pt x="4" y="92"/>
                    <a:pt x="4" y="96"/>
                  </a:cubicBezTo>
                  <a:cubicBezTo>
                    <a:pt x="8" y="103"/>
                    <a:pt x="8" y="107"/>
                    <a:pt x="13" y="115"/>
                  </a:cubicBezTo>
                  <a:cubicBezTo>
                    <a:pt x="17" y="123"/>
                    <a:pt x="24" y="131"/>
                    <a:pt x="32" y="135"/>
                  </a:cubicBezTo>
                  <a:cubicBezTo>
                    <a:pt x="37" y="139"/>
                    <a:pt x="40" y="143"/>
                    <a:pt x="48" y="147"/>
                  </a:cubicBezTo>
                  <a:cubicBezTo>
                    <a:pt x="52" y="147"/>
                    <a:pt x="60" y="151"/>
                    <a:pt x="68" y="151"/>
                  </a:cubicBezTo>
                  <a:lnTo>
                    <a:pt x="88" y="151"/>
                  </a:lnTo>
                  <a:cubicBezTo>
                    <a:pt x="92" y="151"/>
                    <a:pt x="99" y="147"/>
                    <a:pt x="108" y="147"/>
                  </a:cubicBezTo>
                  <a:cubicBezTo>
                    <a:pt x="115" y="143"/>
                    <a:pt x="123" y="135"/>
                    <a:pt x="131" y="131"/>
                  </a:cubicBezTo>
                  <a:cubicBezTo>
                    <a:pt x="135" y="123"/>
                    <a:pt x="139" y="119"/>
                    <a:pt x="143" y="115"/>
                  </a:cubicBezTo>
                  <a:cubicBezTo>
                    <a:pt x="143" y="107"/>
                    <a:pt x="147" y="103"/>
                    <a:pt x="150" y="96"/>
                  </a:cubicBezTo>
                  <a:lnTo>
                    <a:pt x="150" y="76"/>
                  </a:lnTo>
                  <a:lnTo>
                    <a:pt x="150" y="56"/>
                  </a:lnTo>
                  <a:cubicBezTo>
                    <a:pt x="147" y="52"/>
                    <a:pt x="143" y="44"/>
                    <a:pt x="143" y="41"/>
                  </a:cubicBezTo>
                  <a:cubicBezTo>
                    <a:pt x="135" y="28"/>
                    <a:pt x="131" y="25"/>
                    <a:pt x="123" y="17"/>
                  </a:cubicBezTo>
                  <a:cubicBezTo>
                    <a:pt x="119" y="12"/>
                    <a:pt x="111" y="8"/>
                    <a:pt x="108" y="8"/>
                  </a:cubicBezTo>
                  <a:cubicBezTo>
                    <a:pt x="95" y="5"/>
                    <a:pt x="88" y="1"/>
                    <a:pt x="75"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7"/>
            <p:cNvSpPr/>
            <p:nvPr/>
          </p:nvSpPr>
          <p:spPr>
            <a:xfrm>
              <a:off x="8249807" y="4121308"/>
              <a:ext cx="7988" cy="6677"/>
            </a:xfrm>
            <a:custGeom>
              <a:avLst/>
              <a:gdLst/>
              <a:ahLst/>
              <a:cxnLst/>
              <a:rect l="l" t="t" r="r" b="b"/>
              <a:pathLst>
                <a:path w="195" h="163" extrusionOk="0">
                  <a:moveTo>
                    <a:pt x="80" y="0"/>
                  </a:moveTo>
                  <a:cubicBezTo>
                    <a:pt x="68" y="0"/>
                    <a:pt x="53" y="0"/>
                    <a:pt x="40" y="9"/>
                  </a:cubicBezTo>
                  <a:cubicBezTo>
                    <a:pt x="17" y="24"/>
                    <a:pt x="1" y="52"/>
                    <a:pt x="1" y="80"/>
                  </a:cubicBezTo>
                  <a:cubicBezTo>
                    <a:pt x="1" y="111"/>
                    <a:pt x="17" y="138"/>
                    <a:pt x="40" y="151"/>
                  </a:cubicBezTo>
                  <a:cubicBezTo>
                    <a:pt x="53" y="158"/>
                    <a:pt x="68" y="162"/>
                    <a:pt x="80" y="162"/>
                  </a:cubicBezTo>
                  <a:cubicBezTo>
                    <a:pt x="95" y="162"/>
                    <a:pt x="111" y="158"/>
                    <a:pt x="124" y="151"/>
                  </a:cubicBezTo>
                  <a:cubicBezTo>
                    <a:pt x="139" y="142"/>
                    <a:pt x="155" y="138"/>
                    <a:pt x="166" y="127"/>
                  </a:cubicBezTo>
                  <a:cubicBezTo>
                    <a:pt x="195" y="103"/>
                    <a:pt x="195" y="56"/>
                    <a:pt x="166" y="36"/>
                  </a:cubicBezTo>
                  <a:cubicBezTo>
                    <a:pt x="159" y="29"/>
                    <a:pt x="151" y="24"/>
                    <a:pt x="139" y="16"/>
                  </a:cubicBezTo>
                  <a:cubicBezTo>
                    <a:pt x="135" y="16"/>
                    <a:pt x="127" y="12"/>
                    <a:pt x="124" y="9"/>
                  </a:cubicBezTo>
                  <a:cubicBezTo>
                    <a:pt x="111" y="0"/>
                    <a:pt x="95" y="0"/>
                    <a:pt x="80"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7"/>
            <p:cNvSpPr/>
            <p:nvPr/>
          </p:nvSpPr>
          <p:spPr>
            <a:xfrm>
              <a:off x="8304041" y="4143960"/>
              <a:ext cx="6308" cy="6431"/>
            </a:xfrm>
            <a:custGeom>
              <a:avLst/>
              <a:gdLst/>
              <a:ahLst/>
              <a:cxnLst/>
              <a:rect l="l" t="t" r="r" b="b"/>
              <a:pathLst>
                <a:path w="154" h="157" extrusionOk="0">
                  <a:moveTo>
                    <a:pt x="98" y="1"/>
                  </a:moveTo>
                  <a:cubicBezTo>
                    <a:pt x="83" y="1"/>
                    <a:pt x="67" y="8"/>
                    <a:pt x="60" y="22"/>
                  </a:cubicBezTo>
                  <a:lnTo>
                    <a:pt x="60" y="22"/>
                  </a:lnTo>
                  <a:cubicBezTo>
                    <a:pt x="26" y="27"/>
                    <a:pt x="1" y="58"/>
                    <a:pt x="7" y="95"/>
                  </a:cubicBezTo>
                  <a:cubicBezTo>
                    <a:pt x="7" y="119"/>
                    <a:pt x="19" y="134"/>
                    <a:pt x="39" y="146"/>
                  </a:cubicBezTo>
                  <a:cubicBezTo>
                    <a:pt x="49" y="152"/>
                    <a:pt x="62" y="156"/>
                    <a:pt x="75" y="156"/>
                  </a:cubicBezTo>
                  <a:cubicBezTo>
                    <a:pt x="86" y="156"/>
                    <a:pt x="97" y="153"/>
                    <a:pt x="106" y="146"/>
                  </a:cubicBezTo>
                  <a:cubicBezTo>
                    <a:pt x="113" y="139"/>
                    <a:pt x="126" y="134"/>
                    <a:pt x="133" y="126"/>
                  </a:cubicBezTo>
                  <a:cubicBezTo>
                    <a:pt x="149" y="110"/>
                    <a:pt x="153" y="86"/>
                    <a:pt x="149" y="67"/>
                  </a:cubicBezTo>
                  <a:cubicBezTo>
                    <a:pt x="145" y="48"/>
                    <a:pt x="137" y="28"/>
                    <a:pt x="126" y="12"/>
                  </a:cubicBezTo>
                  <a:cubicBezTo>
                    <a:pt x="118" y="4"/>
                    <a:pt x="108" y="1"/>
                    <a:pt x="9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7"/>
            <p:cNvSpPr/>
            <p:nvPr/>
          </p:nvSpPr>
          <p:spPr>
            <a:xfrm>
              <a:off x="8335664" y="4118605"/>
              <a:ext cx="6677" cy="6349"/>
            </a:xfrm>
            <a:custGeom>
              <a:avLst/>
              <a:gdLst/>
              <a:ahLst/>
              <a:cxnLst/>
              <a:rect l="l" t="t" r="r" b="b"/>
              <a:pathLst>
                <a:path w="163" h="155" extrusionOk="0">
                  <a:moveTo>
                    <a:pt x="130" y="92"/>
                  </a:moveTo>
                  <a:lnTo>
                    <a:pt x="130" y="92"/>
                  </a:lnTo>
                  <a:cubicBezTo>
                    <a:pt x="130" y="92"/>
                    <a:pt x="127" y="96"/>
                    <a:pt x="126" y="98"/>
                  </a:cubicBezTo>
                  <a:lnTo>
                    <a:pt x="126" y="98"/>
                  </a:lnTo>
                  <a:cubicBezTo>
                    <a:pt x="127" y="97"/>
                    <a:pt x="127" y="96"/>
                    <a:pt x="127" y="95"/>
                  </a:cubicBezTo>
                  <a:cubicBezTo>
                    <a:pt x="128" y="93"/>
                    <a:pt x="129" y="92"/>
                    <a:pt x="130" y="92"/>
                  </a:cubicBezTo>
                  <a:close/>
                  <a:moveTo>
                    <a:pt x="104" y="0"/>
                  </a:moveTo>
                  <a:cubicBezTo>
                    <a:pt x="87" y="0"/>
                    <a:pt x="69" y="9"/>
                    <a:pt x="59" y="23"/>
                  </a:cubicBezTo>
                  <a:cubicBezTo>
                    <a:pt x="48" y="39"/>
                    <a:pt x="44" y="59"/>
                    <a:pt x="36" y="78"/>
                  </a:cubicBezTo>
                  <a:cubicBezTo>
                    <a:pt x="35" y="81"/>
                    <a:pt x="35" y="81"/>
                    <a:pt x="35" y="81"/>
                  </a:cubicBezTo>
                  <a:cubicBezTo>
                    <a:pt x="35" y="81"/>
                    <a:pt x="37" y="79"/>
                    <a:pt x="37" y="79"/>
                  </a:cubicBezTo>
                  <a:lnTo>
                    <a:pt x="37" y="79"/>
                  </a:lnTo>
                  <a:cubicBezTo>
                    <a:pt x="37" y="79"/>
                    <a:pt x="37" y="80"/>
                    <a:pt x="36" y="82"/>
                  </a:cubicBezTo>
                  <a:cubicBezTo>
                    <a:pt x="36" y="84"/>
                    <a:pt x="35" y="85"/>
                    <a:pt x="33" y="86"/>
                  </a:cubicBezTo>
                  <a:lnTo>
                    <a:pt x="33" y="86"/>
                  </a:lnTo>
                  <a:cubicBezTo>
                    <a:pt x="33" y="85"/>
                    <a:pt x="33" y="85"/>
                    <a:pt x="33" y="85"/>
                  </a:cubicBezTo>
                  <a:lnTo>
                    <a:pt x="33" y="85"/>
                  </a:lnTo>
                  <a:cubicBezTo>
                    <a:pt x="33" y="85"/>
                    <a:pt x="32" y="85"/>
                    <a:pt x="32" y="86"/>
                  </a:cubicBezTo>
                  <a:cubicBezTo>
                    <a:pt x="32" y="86"/>
                    <a:pt x="29" y="90"/>
                    <a:pt x="28" y="93"/>
                  </a:cubicBezTo>
                  <a:lnTo>
                    <a:pt x="28" y="93"/>
                  </a:lnTo>
                  <a:cubicBezTo>
                    <a:pt x="27" y="93"/>
                    <a:pt x="27" y="94"/>
                    <a:pt x="27" y="94"/>
                  </a:cubicBezTo>
                  <a:lnTo>
                    <a:pt x="27" y="94"/>
                  </a:lnTo>
                  <a:cubicBezTo>
                    <a:pt x="27" y="94"/>
                    <a:pt x="27" y="94"/>
                    <a:pt x="27" y="95"/>
                  </a:cubicBezTo>
                  <a:lnTo>
                    <a:pt x="24" y="95"/>
                  </a:lnTo>
                  <a:cubicBezTo>
                    <a:pt x="12" y="98"/>
                    <a:pt x="1" y="110"/>
                    <a:pt x="1" y="122"/>
                  </a:cubicBezTo>
                  <a:cubicBezTo>
                    <a:pt x="1" y="137"/>
                    <a:pt x="12" y="146"/>
                    <a:pt x="24" y="149"/>
                  </a:cubicBezTo>
                  <a:cubicBezTo>
                    <a:pt x="33" y="153"/>
                    <a:pt x="41" y="155"/>
                    <a:pt x="49" y="155"/>
                  </a:cubicBezTo>
                  <a:cubicBezTo>
                    <a:pt x="68" y="155"/>
                    <a:pt x="85" y="146"/>
                    <a:pt x="99" y="130"/>
                  </a:cubicBezTo>
                  <a:cubicBezTo>
                    <a:pt x="111" y="122"/>
                    <a:pt x="115" y="113"/>
                    <a:pt x="123" y="102"/>
                  </a:cubicBezTo>
                  <a:cubicBezTo>
                    <a:pt x="124" y="100"/>
                    <a:pt x="125" y="100"/>
                    <a:pt x="126" y="99"/>
                  </a:cubicBezTo>
                  <a:lnTo>
                    <a:pt x="126" y="99"/>
                  </a:lnTo>
                  <a:cubicBezTo>
                    <a:pt x="126" y="99"/>
                    <a:pt x="126" y="99"/>
                    <a:pt x="126" y="99"/>
                  </a:cubicBezTo>
                  <a:cubicBezTo>
                    <a:pt x="126" y="99"/>
                    <a:pt x="126" y="99"/>
                    <a:pt x="127" y="98"/>
                  </a:cubicBezTo>
                  <a:cubicBezTo>
                    <a:pt x="130" y="95"/>
                    <a:pt x="135" y="90"/>
                    <a:pt x="139" y="86"/>
                  </a:cubicBezTo>
                  <a:cubicBezTo>
                    <a:pt x="163" y="66"/>
                    <a:pt x="154" y="27"/>
                    <a:pt x="135" y="11"/>
                  </a:cubicBezTo>
                  <a:cubicBezTo>
                    <a:pt x="126" y="4"/>
                    <a:pt x="115" y="0"/>
                    <a:pt x="104"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7"/>
            <p:cNvSpPr/>
            <p:nvPr/>
          </p:nvSpPr>
          <p:spPr>
            <a:xfrm>
              <a:off x="8324481" y="4169152"/>
              <a:ext cx="7005" cy="4588"/>
            </a:xfrm>
            <a:custGeom>
              <a:avLst/>
              <a:gdLst/>
              <a:ahLst/>
              <a:cxnLst/>
              <a:rect l="l" t="t" r="r" b="b"/>
              <a:pathLst>
                <a:path w="171" h="112" extrusionOk="0">
                  <a:moveTo>
                    <a:pt x="38" y="1"/>
                  </a:moveTo>
                  <a:cubicBezTo>
                    <a:pt x="29" y="1"/>
                    <a:pt x="20" y="4"/>
                    <a:pt x="13" y="8"/>
                  </a:cubicBezTo>
                  <a:cubicBezTo>
                    <a:pt x="1" y="21"/>
                    <a:pt x="1" y="36"/>
                    <a:pt x="9" y="48"/>
                  </a:cubicBezTo>
                  <a:cubicBezTo>
                    <a:pt x="29" y="92"/>
                    <a:pt x="64" y="107"/>
                    <a:pt x="108" y="111"/>
                  </a:cubicBezTo>
                  <a:cubicBezTo>
                    <a:pt x="111" y="111"/>
                    <a:pt x="114" y="112"/>
                    <a:pt x="117" y="112"/>
                  </a:cubicBezTo>
                  <a:cubicBezTo>
                    <a:pt x="151" y="112"/>
                    <a:pt x="171" y="69"/>
                    <a:pt x="163" y="40"/>
                  </a:cubicBezTo>
                  <a:cubicBezTo>
                    <a:pt x="155" y="15"/>
                    <a:pt x="132" y="1"/>
                    <a:pt x="109" y="1"/>
                  </a:cubicBezTo>
                  <a:cubicBezTo>
                    <a:pt x="99" y="1"/>
                    <a:pt x="90" y="4"/>
                    <a:pt x="80" y="8"/>
                  </a:cubicBezTo>
                  <a:cubicBezTo>
                    <a:pt x="80" y="8"/>
                    <a:pt x="77" y="8"/>
                    <a:pt x="72" y="12"/>
                  </a:cubicBezTo>
                  <a:lnTo>
                    <a:pt x="61" y="12"/>
                  </a:lnTo>
                  <a:cubicBezTo>
                    <a:pt x="57" y="8"/>
                    <a:pt x="57" y="8"/>
                    <a:pt x="53" y="5"/>
                  </a:cubicBezTo>
                  <a:cubicBezTo>
                    <a:pt x="48" y="2"/>
                    <a:pt x="43" y="1"/>
                    <a:pt x="3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7"/>
            <p:cNvSpPr/>
            <p:nvPr/>
          </p:nvSpPr>
          <p:spPr>
            <a:xfrm>
              <a:off x="8278603" y="4145066"/>
              <a:ext cx="4875" cy="5571"/>
            </a:xfrm>
            <a:custGeom>
              <a:avLst/>
              <a:gdLst/>
              <a:ahLst/>
              <a:cxnLst/>
              <a:rect l="l" t="t" r="r" b="b"/>
              <a:pathLst>
                <a:path w="119" h="136" extrusionOk="0">
                  <a:moveTo>
                    <a:pt x="60" y="1"/>
                  </a:moveTo>
                  <a:cubicBezTo>
                    <a:pt x="40" y="1"/>
                    <a:pt x="20" y="12"/>
                    <a:pt x="8" y="28"/>
                  </a:cubicBezTo>
                  <a:cubicBezTo>
                    <a:pt x="4" y="40"/>
                    <a:pt x="0" y="48"/>
                    <a:pt x="0" y="59"/>
                  </a:cubicBezTo>
                  <a:cubicBezTo>
                    <a:pt x="0" y="72"/>
                    <a:pt x="4" y="83"/>
                    <a:pt x="8" y="92"/>
                  </a:cubicBezTo>
                  <a:cubicBezTo>
                    <a:pt x="13" y="99"/>
                    <a:pt x="13" y="103"/>
                    <a:pt x="16" y="112"/>
                  </a:cubicBezTo>
                  <a:cubicBezTo>
                    <a:pt x="20" y="119"/>
                    <a:pt x="28" y="123"/>
                    <a:pt x="36" y="127"/>
                  </a:cubicBezTo>
                  <a:cubicBezTo>
                    <a:pt x="44" y="135"/>
                    <a:pt x="51" y="135"/>
                    <a:pt x="60" y="135"/>
                  </a:cubicBezTo>
                  <a:cubicBezTo>
                    <a:pt x="71" y="135"/>
                    <a:pt x="79" y="135"/>
                    <a:pt x="87" y="127"/>
                  </a:cubicBezTo>
                  <a:cubicBezTo>
                    <a:pt x="95" y="123"/>
                    <a:pt x="99" y="119"/>
                    <a:pt x="103" y="112"/>
                  </a:cubicBezTo>
                  <a:cubicBezTo>
                    <a:pt x="107" y="103"/>
                    <a:pt x="111" y="99"/>
                    <a:pt x="111" y="92"/>
                  </a:cubicBezTo>
                  <a:cubicBezTo>
                    <a:pt x="119" y="83"/>
                    <a:pt x="119" y="72"/>
                    <a:pt x="119" y="59"/>
                  </a:cubicBezTo>
                  <a:cubicBezTo>
                    <a:pt x="119" y="48"/>
                    <a:pt x="119" y="40"/>
                    <a:pt x="111" y="28"/>
                  </a:cubicBezTo>
                  <a:cubicBezTo>
                    <a:pt x="103" y="12"/>
                    <a:pt x="84" y="1"/>
                    <a:pt x="60"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7"/>
            <p:cNvSpPr/>
            <p:nvPr/>
          </p:nvSpPr>
          <p:spPr>
            <a:xfrm>
              <a:off x="8270820" y="4126388"/>
              <a:ext cx="4915" cy="5202"/>
            </a:xfrm>
            <a:custGeom>
              <a:avLst/>
              <a:gdLst/>
              <a:ahLst/>
              <a:cxnLst/>
              <a:rect l="l" t="t" r="r" b="b"/>
              <a:pathLst>
                <a:path w="120" h="127" extrusionOk="0">
                  <a:moveTo>
                    <a:pt x="58" y="0"/>
                  </a:moveTo>
                  <a:cubicBezTo>
                    <a:pt x="33" y="0"/>
                    <a:pt x="11" y="15"/>
                    <a:pt x="5" y="38"/>
                  </a:cubicBezTo>
                  <a:cubicBezTo>
                    <a:pt x="1" y="54"/>
                    <a:pt x="5" y="71"/>
                    <a:pt x="14" y="85"/>
                  </a:cubicBezTo>
                  <a:lnTo>
                    <a:pt x="14" y="85"/>
                  </a:lnTo>
                  <a:cubicBezTo>
                    <a:pt x="14" y="85"/>
                    <a:pt x="13" y="85"/>
                    <a:pt x="13" y="85"/>
                  </a:cubicBezTo>
                  <a:cubicBezTo>
                    <a:pt x="8" y="94"/>
                    <a:pt x="5" y="105"/>
                    <a:pt x="8" y="113"/>
                  </a:cubicBezTo>
                  <a:cubicBezTo>
                    <a:pt x="15" y="122"/>
                    <a:pt x="23" y="127"/>
                    <a:pt x="30" y="127"/>
                  </a:cubicBezTo>
                  <a:cubicBezTo>
                    <a:pt x="33" y="127"/>
                    <a:pt x="35" y="126"/>
                    <a:pt x="37" y="125"/>
                  </a:cubicBezTo>
                  <a:cubicBezTo>
                    <a:pt x="53" y="119"/>
                    <a:pt x="69" y="112"/>
                    <a:pt x="84" y="103"/>
                  </a:cubicBezTo>
                  <a:lnTo>
                    <a:pt x="84" y="103"/>
                  </a:lnTo>
                  <a:cubicBezTo>
                    <a:pt x="99" y="99"/>
                    <a:pt x="113" y="88"/>
                    <a:pt x="116" y="70"/>
                  </a:cubicBezTo>
                  <a:cubicBezTo>
                    <a:pt x="119" y="50"/>
                    <a:pt x="112" y="27"/>
                    <a:pt x="92" y="14"/>
                  </a:cubicBezTo>
                  <a:cubicBezTo>
                    <a:pt x="88" y="14"/>
                    <a:pt x="88" y="11"/>
                    <a:pt x="84" y="7"/>
                  </a:cubicBezTo>
                  <a:cubicBezTo>
                    <a:pt x="76" y="2"/>
                    <a:pt x="66" y="0"/>
                    <a:pt x="58"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7"/>
            <p:cNvSpPr/>
            <p:nvPr/>
          </p:nvSpPr>
          <p:spPr>
            <a:xfrm>
              <a:off x="8225762" y="4150227"/>
              <a:ext cx="6964" cy="7168"/>
            </a:xfrm>
            <a:custGeom>
              <a:avLst/>
              <a:gdLst/>
              <a:ahLst/>
              <a:cxnLst/>
              <a:rect l="l" t="t" r="r" b="b"/>
              <a:pathLst>
                <a:path w="170" h="175" extrusionOk="0">
                  <a:moveTo>
                    <a:pt x="83" y="1"/>
                  </a:moveTo>
                  <a:cubicBezTo>
                    <a:pt x="63" y="1"/>
                    <a:pt x="43" y="9"/>
                    <a:pt x="28" y="24"/>
                  </a:cubicBezTo>
                  <a:cubicBezTo>
                    <a:pt x="8" y="44"/>
                    <a:pt x="0" y="76"/>
                    <a:pt x="8" y="104"/>
                  </a:cubicBezTo>
                  <a:cubicBezTo>
                    <a:pt x="12" y="108"/>
                    <a:pt x="12" y="115"/>
                    <a:pt x="15" y="123"/>
                  </a:cubicBezTo>
                  <a:cubicBezTo>
                    <a:pt x="15" y="128"/>
                    <a:pt x="19" y="135"/>
                    <a:pt x="24" y="139"/>
                  </a:cubicBezTo>
                  <a:cubicBezTo>
                    <a:pt x="28" y="147"/>
                    <a:pt x="32" y="155"/>
                    <a:pt x="39" y="159"/>
                  </a:cubicBezTo>
                  <a:cubicBezTo>
                    <a:pt x="43" y="166"/>
                    <a:pt x="51" y="166"/>
                    <a:pt x="55" y="170"/>
                  </a:cubicBezTo>
                  <a:cubicBezTo>
                    <a:pt x="67" y="175"/>
                    <a:pt x="75" y="175"/>
                    <a:pt x="83" y="175"/>
                  </a:cubicBezTo>
                  <a:cubicBezTo>
                    <a:pt x="99" y="175"/>
                    <a:pt x="110" y="170"/>
                    <a:pt x="123" y="166"/>
                  </a:cubicBezTo>
                  <a:cubicBezTo>
                    <a:pt x="138" y="159"/>
                    <a:pt x="150" y="139"/>
                    <a:pt x="154" y="123"/>
                  </a:cubicBezTo>
                  <a:cubicBezTo>
                    <a:pt x="158" y="115"/>
                    <a:pt x="158" y="108"/>
                    <a:pt x="161" y="104"/>
                  </a:cubicBezTo>
                  <a:cubicBezTo>
                    <a:pt x="170" y="76"/>
                    <a:pt x="161" y="44"/>
                    <a:pt x="142" y="24"/>
                  </a:cubicBezTo>
                  <a:cubicBezTo>
                    <a:pt x="126" y="9"/>
                    <a:pt x="106" y="1"/>
                    <a:pt x="83"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7"/>
            <p:cNvSpPr/>
            <p:nvPr/>
          </p:nvSpPr>
          <p:spPr>
            <a:xfrm>
              <a:off x="8245301" y="4160591"/>
              <a:ext cx="5694" cy="3810"/>
            </a:xfrm>
            <a:custGeom>
              <a:avLst/>
              <a:gdLst/>
              <a:ahLst/>
              <a:cxnLst/>
              <a:rect l="l" t="t" r="r" b="b"/>
              <a:pathLst>
                <a:path w="139" h="93" extrusionOk="0">
                  <a:moveTo>
                    <a:pt x="90" y="0"/>
                  </a:moveTo>
                  <a:cubicBezTo>
                    <a:pt x="88" y="0"/>
                    <a:pt x="85" y="0"/>
                    <a:pt x="83" y="1"/>
                  </a:cubicBezTo>
                  <a:cubicBezTo>
                    <a:pt x="68" y="4"/>
                    <a:pt x="52" y="8"/>
                    <a:pt x="36" y="12"/>
                  </a:cubicBezTo>
                  <a:cubicBezTo>
                    <a:pt x="1" y="20"/>
                    <a:pt x="1" y="75"/>
                    <a:pt x="36" y="83"/>
                  </a:cubicBezTo>
                  <a:cubicBezTo>
                    <a:pt x="52" y="83"/>
                    <a:pt x="68" y="88"/>
                    <a:pt x="83" y="92"/>
                  </a:cubicBezTo>
                  <a:cubicBezTo>
                    <a:pt x="86" y="92"/>
                    <a:pt x="88" y="92"/>
                    <a:pt x="91" y="92"/>
                  </a:cubicBezTo>
                  <a:cubicBezTo>
                    <a:pt x="116" y="92"/>
                    <a:pt x="139" y="76"/>
                    <a:pt x="139" y="48"/>
                  </a:cubicBezTo>
                  <a:cubicBezTo>
                    <a:pt x="139" y="19"/>
                    <a:pt x="115" y="0"/>
                    <a:pt x="90"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7"/>
            <p:cNvSpPr/>
            <p:nvPr/>
          </p:nvSpPr>
          <p:spPr>
            <a:xfrm>
              <a:off x="8275982" y="4044873"/>
              <a:ext cx="4137" cy="4670"/>
            </a:xfrm>
            <a:custGeom>
              <a:avLst/>
              <a:gdLst/>
              <a:ahLst/>
              <a:cxnLst/>
              <a:rect l="l" t="t" r="r" b="b"/>
              <a:pathLst>
                <a:path w="101" h="114" extrusionOk="0">
                  <a:moveTo>
                    <a:pt x="53" y="0"/>
                  </a:moveTo>
                  <a:cubicBezTo>
                    <a:pt x="41" y="0"/>
                    <a:pt x="25" y="4"/>
                    <a:pt x="17" y="15"/>
                  </a:cubicBezTo>
                  <a:cubicBezTo>
                    <a:pt x="9" y="24"/>
                    <a:pt x="1" y="35"/>
                    <a:pt x="1" y="48"/>
                  </a:cubicBezTo>
                  <a:cubicBezTo>
                    <a:pt x="6" y="55"/>
                    <a:pt x="6" y="63"/>
                    <a:pt x="6" y="67"/>
                  </a:cubicBezTo>
                  <a:cubicBezTo>
                    <a:pt x="6" y="75"/>
                    <a:pt x="6" y="83"/>
                    <a:pt x="9" y="86"/>
                  </a:cubicBezTo>
                  <a:cubicBezTo>
                    <a:pt x="9" y="90"/>
                    <a:pt x="13" y="99"/>
                    <a:pt x="17" y="103"/>
                  </a:cubicBezTo>
                  <a:cubicBezTo>
                    <a:pt x="25" y="110"/>
                    <a:pt x="41" y="114"/>
                    <a:pt x="53" y="114"/>
                  </a:cubicBezTo>
                  <a:cubicBezTo>
                    <a:pt x="64" y="114"/>
                    <a:pt x="77" y="110"/>
                    <a:pt x="84" y="103"/>
                  </a:cubicBezTo>
                  <a:cubicBezTo>
                    <a:pt x="88" y="99"/>
                    <a:pt x="88" y="95"/>
                    <a:pt x="92" y="90"/>
                  </a:cubicBezTo>
                  <a:cubicBezTo>
                    <a:pt x="96" y="86"/>
                    <a:pt x="96" y="79"/>
                    <a:pt x="96" y="67"/>
                  </a:cubicBezTo>
                  <a:cubicBezTo>
                    <a:pt x="100" y="63"/>
                    <a:pt x="100" y="55"/>
                    <a:pt x="100" y="48"/>
                  </a:cubicBezTo>
                  <a:cubicBezTo>
                    <a:pt x="100" y="35"/>
                    <a:pt x="92" y="24"/>
                    <a:pt x="84" y="15"/>
                  </a:cubicBezTo>
                  <a:cubicBezTo>
                    <a:pt x="77" y="4"/>
                    <a:pt x="64" y="0"/>
                    <a:pt x="53"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7"/>
            <p:cNvSpPr/>
            <p:nvPr/>
          </p:nvSpPr>
          <p:spPr>
            <a:xfrm>
              <a:off x="8271967" y="4051509"/>
              <a:ext cx="6677" cy="4383"/>
            </a:xfrm>
            <a:custGeom>
              <a:avLst/>
              <a:gdLst/>
              <a:ahLst/>
              <a:cxnLst/>
              <a:rect l="l" t="t" r="r" b="b"/>
              <a:pathLst>
                <a:path w="163" h="107" extrusionOk="0">
                  <a:moveTo>
                    <a:pt x="127" y="1"/>
                  </a:moveTo>
                  <a:cubicBezTo>
                    <a:pt x="124" y="1"/>
                    <a:pt x="120" y="2"/>
                    <a:pt x="115" y="4"/>
                  </a:cubicBezTo>
                  <a:cubicBezTo>
                    <a:pt x="107" y="4"/>
                    <a:pt x="99" y="9"/>
                    <a:pt x="94" y="17"/>
                  </a:cubicBezTo>
                  <a:lnTo>
                    <a:pt x="94" y="17"/>
                  </a:lnTo>
                  <a:cubicBezTo>
                    <a:pt x="85" y="16"/>
                    <a:pt x="76" y="14"/>
                    <a:pt x="64" y="12"/>
                  </a:cubicBezTo>
                  <a:cubicBezTo>
                    <a:pt x="59" y="9"/>
                    <a:pt x="54" y="8"/>
                    <a:pt x="49" y="8"/>
                  </a:cubicBezTo>
                  <a:cubicBezTo>
                    <a:pt x="27" y="8"/>
                    <a:pt x="8" y="28"/>
                    <a:pt x="4" y="51"/>
                  </a:cubicBezTo>
                  <a:cubicBezTo>
                    <a:pt x="0" y="79"/>
                    <a:pt x="24" y="102"/>
                    <a:pt x="52" y="106"/>
                  </a:cubicBezTo>
                  <a:cubicBezTo>
                    <a:pt x="84" y="106"/>
                    <a:pt x="115" y="99"/>
                    <a:pt x="142" y="86"/>
                  </a:cubicBezTo>
                  <a:cubicBezTo>
                    <a:pt x="155" y="79"/>
                    <a:pt x="162" y="66"/>
                    <a:pt x="162" y="51"/>
                  </a:cubicBezTo>
                  <a:lnTo>
                    <a:pt x="162" y="39"/>
                  </a:lnTo>
                  <a:cubicBezTo>
                    <a:pt x="159" y="28"/>
                    <a:pt x="155" y="12"/>
                    <a:pt x="142" y="8"/>
                  </a:cubicBezTo>
                  <a:cubicBezTo>
                    <a:pt x="136" y="3"/>
                    <a:pt x="132" y="1"/>
                    <a:pt x="127"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7"/>
            <p:cNvSpPr/>
            <p:nvPr/>
          </p:nvSpPr>
          <p:spPr>
            <a:xfrm>
              <a:off x="8317886" y="4072031"/>
              <a:ext cx="2130" cy="1639"/>
            </a:xfrm>
            <a:custGeom>
              <a:avLst/>
              <a:gdLst/>
              <a:ahLst/>
              <a:cxnLst/>
              <a:rect l="l" t="t" r="r" b="b"/>
              <a:pathLst>
                <a:path w="52" h="40" extrusionOk="0">
                  <a:moveTo>
                    <a:pt x="28" y="0"/>
                  </a:moveTo>
                  <a:cubicBezTo>
                    <a:pt x="1" y="0"/>
                    <a:pt x="1" y="39"/>
                    <a:pt x="28" y="39"/>
                  </a:cubicBezTo>
                  <a:cubicBezTo>
                    <a:pt x="52" y="39"/>
                    <a:pt x="52" y="0"/>
                    <a:pt x="28"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7"/>
            <p:cNvSpPr/>
            <p:nvPr/>
          </p:nvSpPr>
          <p:spPr>
            <a:xfrm>
              <a:off x="8342463" y="3905234"/>
              <a:ext cx="14787" cy="4875"/>
            </a:xfrm>
            <a:custGeom>
              <a:avLst/>
              <a:gdLst/>
              <a:ahLst/>
              <a:cxnLst/>
              <a:rect l="l" t="t" r="r" b="b"/>
              <a:pathLst>
                <a:path w="361" h="119" extrusionOk="0">
                  <a:moveTo>
                    <a:pt x="240" y="1"/>
                  </a:moveTo>
                  <a:cubicBezTo>
                    <a:pt x="178" y="1"/>
                    <a:pt x="106" y="24"/>
                    <a:pt x="59" y="31"/>
                  </a:cubicBezTo>
                  <a:cubicBezTo>
                    <a:pt x="0" y="38"/>
                    <a:pt x="7" y="119"/>
                    <a:pt x="61" y="119"/>
                  </a:cubicBezTo>
                  <a:cubicBezTo>
                    <a:pt x="64" y="119"/>
                    <a:pt x="68" y="119"/>
                    <a:pt x="71" y="118"/>
                  </a:cubicBezTo>
                  <a:cubicBezTo>
                    <a:pt x="123" y="107"/>
                    <a:pt x="185" y="77"/>
                    <a:pt x="242" y="77"/>
                  </a:cubicBezTo>
                  <a:cubicBezTo>
                    <a:pt x="267" y="77"/>
                    <a:pt x="290" y="82"/>
                    <a:pt x="312" y="98"/>
                  </a:cubicBezTo>
                  <a:cubicBezTo>
                    <a:pt x="318" y="102"/>
                    <a:pt x="323" y="104"/>
                    <a:pt x="328" y="104"/>
                  </a:cubicBezTo>
                  <a:cubicBezTo>
                    <a:pt x="348" y="104"/>
                    <a:pt x="361" y="77"/>
                    <a:pt x="352" y="58"/>
                  </a:cubicBezTo>
                  <a:cubicBezTo>
                    <a:pt x="330" y="14"/>
                    <a:pt x="288" y="1"/>
                    <a:pt x="240"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7"/>
            <p:cNvSpPr/>
            <p:nvPr/>
          </p:nvSpPr>
          <p:spPr>
            <a:xfrm>
              <a:off x="8337261" y="3892536"/>
              <a:ext cx="5530" cy="5899"/>
            </a:xfrm>
            <a:custGeom>
              <a:avLst/>
              <a:gdLst/>
              <a:ahLst/>
              <a:cxnLst/>
              <a:rect l="l" t="t" r="r" b="b"/>
              <a:pathLst>
                <a:path w="135" h="144" extrusionOk="0">
                  <a:moveTo>
                    <a:pt x="89" y="1"/>
                  </a:moveTo>
                  <a:cubicBezTo>
                    <a:pt x="67" y="1"/>
                    <a:pt x="44" y="20"/>
                    <a:pt x="44" y="44"/>
                  </a:cubicBezTo>
                  <a:lnTo>
                    <a:pt x="44" y="53"/>
                  </a:lnTo>
                  <a:cubicBezTo>
                    <a:pt x="44" y="60"/>
                    <a:pt x="44" y="64"/>
                    <a:pt x="40" y="68"/>
                  </a:cubicBezTo>
                  <a:cubicBezTo>
                    <a:pt x="36" y="80"/>
                    <a:pt x="29" y="88"/>
                    <a:pt x="20" y="96"/>
                  </a:cubicBezTo>
                  <a:cubicBezTo>
                    <a:pt x="1" y="116"/>
                    <a:pt x="17" y="143"/>
                    <a:pt x="40" y="143"/>
                  </a:cubicBezTo>
                  <a:cubicBezTo>
                    <a:pt x="45" y="143"/>
                    <a:pt x="51" y="142"/>
                    <a:pt x="56" y="139"/>
                  </a:cubicBezTo>
                  <a:cubicBezTo>
                    <a:pt x="91" y="124"/>
                    <a:pt x="120" y="96"/>
                    <a:pt x="131" y="57"/>
                  </a:cubicBezTo>
                  <a:cubicBezTo>
                    <a:pt x="135" y="29"/>
                    <a:pt x="120" y="5"/>
                    <a:pt x="96" y="2"/>
                  </a:cubicBezTo>
                  <a:cubicBezTo>
                    <a:pt x="94" y="1"/>
                    <a:pt x="91" y="1"/>
                    <a:pt x="89"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7"/>
            <p:cNvSpPr/>
            <p:nvPr/>
          </p:nvSpPr>
          <p:spPr>
            <a:xfrm>
              <a:off x="8211343" y="4162475"/>
              <a:ext cx="4752" cy="4055"/>
            </a:xfrm>
            <a:custGeom>
              <a:avLst/>
              <a:gdLst/>
              <a:ahLst/>
              <a:cxnLst/>
              <a:rect l="l" t="t" r="r" b="b"/>
              <a:pathLst>
                <a:path w="116" h="99" extrusionOk="0">
                  <a:moveTo>
                    <a:pt x="48" y="1"/>
                  </a:moveTo>
                  <a:cubicBezTo>
                    <a:pt x="22" y="1"/>
                    <a:pt x="1" y="22"/>
                    <a:pt x="1" y="49"/>
                  </a:cubicBezTo>
                  <a:cubicBezTo>
                    <a:pt x="1" y="77"/>
                    <a:pt x="22" y="98"/>
                    <a:pt x="48" y="98"/>
                  </a:cubicBezTo>
                  <a:cubicBezTo>
                    <a:pt x="52" y="98"/>
                    <a:pt x="56" y="98"/>
                    <a:pt x="60" y="97"/>
                  </a:cubicBezTo>
                  <a:cubicBezTo>
                    <a:pt x="68" y="93"/>
                    <a:pt x="76" y="93"/>
                    <a:pt x="83" y="89"/>
                  </a:cubicBezTo>
                  <a:cubicBezTo>
                    <a:pt x="99" y="84"/>
                    <a:pt x="116" y="69"/>
                    <a:pt x="111" y="49"/>
                  </a:cubicBezTo>
                  <a:cubicBezTo>
                    <a:pt x="111" y="29"/>
                    <a:pt x="99" y="13"/>
                    <a:pt x="83" y="10"/>
                  </a:cubicBezTo>
                  <a:cubicBezTo>
                    <a:pt x="76" y="6"/>
                    <a:pt x="68" y="6"/>
                    <a:pt x="60" y="2"/>
                  </a:cubicBezTo>
                  <a:cubicBezTo>
                    <a:pt x="56" y="1"/>
                    <a:pt x="52" y="1"/>
                    <a:pt x="4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7"/>
            <p:cNvSpPr/>
            <p:nvPr/>
          </p:nvSpPr>
          <p:spPr>
            <a:xfrm>
              <a:off x="8275367" y="4197538"/>
              <a:ext cx="7824" cy="5284"/>
            </a:xfrm>
            <a:custGeom>
              <a:avLst/>
              <a:gdLst/>
              <a:ahLst/>
              <a:cxnLst/>
              <a:rect l="l" t="t" r="r" b="b"/>
              <a:pathLst>
                <a:path w="191" h="129" extrusionOk="0">
                  <a:moveTo>
                    <a:pt x="141" y="0"/>
                  </a:moveTo>
                  <a:cubicBezTo>
                    <a:pt x="129" y="0"/>
                    <a:pt x="118" y="5"/>
                    <a:pt x="107" y="14"/>
                  </a:cubicBezTo>
                  <a:cubicBezTo>
                    <a:pt x="109" y="12"/>
                    <a:pt x="109" y="11"/>
                    <a:pt x="108" y="11"/>
                  </a:cubicBezTo>
                  <a:cubicBezTo>
                    <a:pt x="107" y="11"/>
                    <a:pt x="103" y="13"/>
                    <a:pt x="102" y="14"/>
                  </a:cubicBezTo>
                  <a:lnTo>
                    <a:pt x="95" y="14"/>
                  </a:lnTo>
                  <a:cubicBezTo>
                    <a:pt x="92" y="14"/>
                    <a:pt x="92" y="14"/>
                    <a:pt x="99" y="18"/>
                  </a:cubicBezTo>
                  <a:cubicBezTo>
                    <a:pt x="95" y="18"/>
                    <a:pt x="87" y="14"/>
                    <a:pt x="83" y="10"/>
                  </a:cubicBezTo>
                  <a:cubicBezTo>
                    <a:pt x="78" y="8"/>
                    <a:pt x="73" y="7"/>
                    <a:pt x="68" y="7"/>
                  </a:cubicBezTo>
                  <a:cubicBezTo>
                    <a:pt x="38" y="7"/>
                    <a:pt x="12" y="34"/>
                    <a:pt x="8" y="62"/>
                  </a:cubicBezTo>
                  <a:cubicBezTo>
                    <a:pt x="1" y="97"/>
                    <a:pt x="28" y="128"/>
                    <a:pt x="68" y="128"/>
                  </a:cubicBezTo>
                  <a:cubicBezTo>
                    <a:pt x="115" y="128"/>
                    <a:pt x="154" y="109"/>
                    <a:pt x="178" y="69"/>
                  </a:cubicBezTo>
                  <a:cubicBezTo>
                    <a:pt x="190" y="50"/>
                    <a:pt x="186" y="22"/>
                    <a:pt x="166" y="10"/>
                  </a:cubicBezTo>
                  <a:cubicBezTo>
                    <a:pt x="158" y="3"/>
                    <a:pt x="149" y="0"/>
                    <a:pt x="141"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7"/>
            <p:cNvSpPr/>
            <p:nvPr/>
          </p:nvSpPr>
          <p:spPr>
            <a:xfrm>
              <a:off x="8308915" y="3897779"/>
              <a:ext cx="20481" cy="19908"/>
            </a:xfrm>
            <a:custGeom>
              <a:avLst/>
              <a:gdLst/>
              <a:ahLst/>
              <a:cxnLst/>
              <a:rect l="l" t="t" r="r" b="b"/>
              <a:pathLst>
                <a:path w="500" h="486" extrusionOk="0">
                  <a:moveTo>
                    <a:pt x="487" y="0"/>
                  </a:moveTo>
                  <a:cubicBezTo>
                    <a:pt x="482" y="0"/>
                    <a:pt x="478" y="2"/>
                    <a:pt x="476" y="7"/>
                  </a:cubicBezTo>
                  <a:cubicBezTo>
                    <a:pt x="468" y="43"/>
                    <a:pt x="393" y="58"/>
                    <a:pt x="366" y="74"/>
                  </a:cubicBezTo>
                  <a:cubicBezTo>
                    <a:pt x="318" y="106"/>
                    <a:pt x="279" y="142"/>
                    <a:pt x="239" y="181"/>
                  </a:cubicBezTo>
                  <a:cubicBezTo>
                    <a:pt x="153" y="256"/>
                    <a:pt x="82" y="335"/>
                    <a:pt x="18" y="433"/>
                  </a:cubicBezTo>
                  <a:cubicBezTo>
                    <a:pt x="0" y="461"/>
                    <a:pt x="25" y="485"/>
                    <a:pt x="52" y="485"/>
                  </a:cubicBezTo>
                  <a:cubicBezTo>
                    <a:pt x="61" y="485"/>
                    <a:pt x="70" y="483"/>
                    <a:pt x="78" y="477"/>
                  </a:cubicBezTo>
                  <a:cubicBezTo>
                    <a:pt x="176" y="390"/>
                    <a:pt x="255" y="280"/>
                    <a:pt x="350" y="181"/>
                  </a:cubicBezTo>
                  <a:cubicBezTo>
                    <a:pt x="373" y="153"/>
                    <a:pt x="397" y="122"/>
                    <a:pt x="428" y="98"/>
                  </a:cubicBezTo>
                  <a:cubicBezTo>
                    <a:pt x="444" y="87"/>
                    <a:pt x="460" y="82"/>
                    <a:pt x="476" y="71"/>
                  </a:cubicBezTo>
                  <a:cubicBezTo>
                    <a:pt x="495" y="51"/>
                    <a:pt x="499" y="39"/>
                    <a:pt x="499" y="11"/>
                  </a:cubicBezTo>
                  <a:cubicBezTo>
                    <a:pt x="499" y="4"/>
                    <a:pt x="493" y="0"/>
                    <a:pt x="487"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7"/>
            <p:cNvSpPr/>
            <p:nvPr/>
          </p:nvSpPr>
          <p:spPr>
            <a:xfrm>
              <a:off x="8302197" y="3935382"/>
              <a:ext cx="2622" cy="1679"/>
            </a:xfrm>
            <a:custGeom>
              <a:avLst/>
              <a:gdLst/>
              <a:ahLst/>
              <a:cxnLst/>
              <a:rect l="l" t="t" r="r" b="b"/>
              <a:pathLst>
                <a:path w="64" h="41" extrusionOk="0">
                  <a:moveTo>
                    <a:pt x="48" y="1"/>
                  </a:moveTo>
                  <a:cubicBezTo>
                    <a:pt x="47" y="1"/>
                    <a:pt x="45" y="1"/>
                    <a:pt x="44" y="1"/>
                  </a:cubicBezTo>
                  <a:lnTo>
                    <a:pt x="20" y="1"/>
                  </a:lnTo>
                  <a:cubicBezTo>
                    <a:pt x="13" y="5"/>
                    <a:pt x="0" y="9"/>
                    <a:pt x="5" y="21"/>
                  </a:cubicBezTo>
                  <a:cubicBezTo>
                    <a:pt x="5" y="29"/>
                    <a:pt x="9" y="36"/>
                    <a:pt x="20" y="36"/>
                  </a:cubicBezTo>
                  <a:cubicBezTo>
                    <a:pt x="29" y="36"/>
                    <a:pt x="36" y="36"/>
                    <a:pt x="44" y="40"/>
                  </a:cubicBezTo>
                  <a:cubicBezTo>
                    <a:pt x="56" y="40"/>
                    <a:pt x="64" y="29"/>
                    <a:pt x="64" y="21"/>
                  </a:cubicBezTo>
                  <a:cubicBezTo>
                    <a:pt x="64" y="10"/>
                    <a:pt x="58" y="1"/>
                    <a:pt x="4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7"/>
            <p:cNvSpPr/>
            <p:nvPr/>
          </p:nvSpPr>
          <p:spPr>
            <a:xfrm>
              <a:off x="8293309" y="3948654"/>
              <a:ext cx="1352" cy="983"/>
            </a:xfrm>
            <a:custGeom>
              <a:avLst/>
              <a:gdLst/>
              <a:ahLst/>
              <a:cxnLst/>
              <a:rect l="l" t="t" r="r" b="b"/>
              <a:pathLst>
                <a:path w="33" h="24" extrusionOk="0">
                  <a:moveTo>
                    <a:pt x="16" y="0"/>
                  </a:moveTo>
                  <a:cubicBezTo>
                    <a:pt x="0" y="0"/>
                    <a:pt x="0" y="24"/>
                    <a:pt x="16" y="24"/>
                  </a:cubicBezTo>
                  <a:cubicBezTo>
                    <a:pt x="33" y="24"/>
                    <a:pt x="33" y="0"/>
                    <a:pt x="16"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7"/>
            <p:cNvSpPr/>
            <p:nvPr/>
          </p:nvSpPr>
          <p:spPr>
            <a:xfrm>
              <a:off x="8282167" y="3963277"/>
              <a:ext cx="5079" cy="2540"/>
            </a:xfrm>
            <a:custGeom>
              <a:avLst/>
              <a:gdLst/>
              <a:ahLst/>
              <a:cxnLst/>
              <a:rect l="l" t="t" r="r" b="b"/>
              <a:pathLst>
                <a:path w="124" h="62" extrusionOk="0">
                  <a:moveTo>
                    <a:pt x="96" y="0"/>
                  </a:moveTo>
                  <a:cubicBezTo>
                    <a:pt x="93" y="0"/>
                    <a:pt x="90" y="1"/>
                    <a:pt x="87" y="3"/>
                  </a:cubicBezTo>
                  <a:cubicBezTo>
                    <a:pt x="68" y="15"/>
                    <a:pt x="44" y="27"/>
                    <a:pt x="24" y="27"/>
                  </a:cubicBezTo>
                  <a:cubicBezTo>
                    <a:pt x="0" y="31"/>
                    <a:pt x="0" y="62"/>
                    <a:pt x="24" y="62"/>
                  </a:cubicBezTo>
                  <a:cubicBezTo>
                    <a:pt x="52" y="58"/>
                    <a:pt x="79" y="51"/>
                    <a:pt x="107" y="38"/>
                  </a:cubicBezTo>
                  <a:cubicBezTo>
                    <a:pt x="123" y="25"/>
                    <a:pt x="112" y="0"/>
                    <a:pt x="96"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7"/>
            <p:cNvSpPr/>
            <p:nvPr/>
          </p:nvSpPr>
          <p:spPr>
            <a:xfrm>
              <a:off x="8249643" y="4043235"/>
              <a:ext cx="4260" cy="4055"/>
            </a:xfrm>
            <a:custGeom>
              <a:avLst/>
              <a:gdLst/>
              <a:ahLst/>
              <a:cxnLst/>
              <a:rect l="l" t="t" r="r" b="b"/>
              <a:pathLst>
                <a:path w="104" h="99" extrusionOk="0">
                  <a:moveTo>
                    <a:pt x="60" y="0"/>
                  </a:moveTo>
                  <a:cubicBezTo>
                    <a:pt x="48" y="0"/>
                    <a:pt x="33" y="8"/>
                    <a:pt x="24" y="20"/>
                  </a:cubicBezTo>
                  <a:cubicBezTo>
                    <a:pt x="21" y="28"/>
                    <a:pt x="13" y="35"/>
                    <a:pt x="9" y="48"/>
                  </a:cubicBezTo>
                  <a:cubicBezTo>
                    <a:pt x="1" y="59"/>
                    <a:pt x="1" y="79"/>
                    <a:pt x="13" y="88"/>
                  </a:cubicBezTo>
                  <a:cubicBezTo>
                    <a:pt x="20" y="94"/>
                    <a:pt x="28" y="98"/>
                    <a:pt x="36" y="98"/>
                  </a:cubicBezTo>
                  <a:cubicBezTo>
                    <a:pt x="42" y="98"/>
                    <a:pt x="47" y="96"/>
                    <a:pt x="52" y="91"/>
                  </a:cubicBezTo>
                  <a:cubicBezTo>
                    <a:pt x="64" y="88"/>
                    <a:pt x="72" y="79"/>
                    <a:pt x="84" y="75"/>
                  </a:cubicBezTo>
                  <a:cubicBezTo>
                    <a:pt x="95" y="68"/>
                    <a:pt x="104" y="55"/>
                    <a:pt x="104" y="40"/>
                  </a:cubicBezTo>
                  <a:cubicBezTo>
                    <a:pt x="104" y="28"/>
                    <a:pt x="99" y="20"/>
                    <a:pt x="92" y="12"/>
                  </a:cubicBezTo>
                  <a:cubicBezTo>
                    <a:pt x="84" y="4"/>
                    <a:pt x="72" y="0"/>
                    <a:pt x="60"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7"/>
            <p:cNvSpPr/>
            <p:nvPr/>
          </p:nvSpPr>
          <p:spPr>
            <a:xfrm>
              <a:off x="8238706" y="4066419"/>
              <a:ext cx="5325" cy="6636"/>
            </a:xfrm>
            <a:custGeom>
              <a:avLst/>
              <a:gdLst/>
              <a:ahLst/>
              <a:cxnLst/>
              <a:rect l="l" t="t" r="r" b="b"/>
              <a:pathLst>
                <a:path w="130" h="162" extrusionOk="0">
                  <a:moveTo>
                    <a:pt x="87" y="0"/>
                  </a:moveTo>
                  <a:cubicBezTo>
                    <a:pt x="83" y="0"/>
                    <a:pt x="79" y="1"/>
                    <a:pt x="75" y="3"/>
                  </a:cubicBezTo>
                  <a:cubicBezTo>
                    <a:pt x="55" y="7"/>
                    <a:pt x="51" y="23"/>
                    <a:pt x="51" y="43"/>
                  </a:cubicBezTo>
                  <a:cubicBezTo>
                    <a:pt x="55" y="54"/>
                    <a:pt x="51" y="66"/>
                    <a:pt x="43" y="74"/>
                  </a:cubicBezTo>
                  <a:cubicBezTo>
                    <a:pt x="40" y="81"/>
                    <a:pt x="35" y="85"/>
                    <a:pt x="27" y="90"/>
                  </a:cubicBezTo>
                  <a:cubicBezTo>
                    <a:pt x="20" y="97"/>
                    <a:pt x="16" y="105"/>
                    <a:pt x="11" y="117"/>
                  </a:cubicBezTo>
                  <a:cubicBezTo>
                    <a:pt x="0" y="136"/>
                    <a:pt x="17" y="161"/>
                    <a:pt x="39" y="161"/>
                  </a:cubicBezTo>
                  <a:cubicBezTo>
                    <a:pt x="40" y="161"/>
                    <a:pt x="42" y="161"/>
                    <a:pt x="43" y="161"/>
                  </a:cubicBezTo>
                  <a:cubicBezTo>
                    <a:pt x="102" y="145"/>
                    <a:pt x="129" y="78"/>
                    <a:pt x="118" y="26"/>
                  </a:cubicBezTo>
                  <a:cubicBezTo>
                    <a:pt x="115" y="11"/>
                    <a:pt x="102" y="0"/>
                    <a:pt x="87"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7"/>
            <p:cNvSpPr/>
            <p:nvPr/>
          </p:nvSpPr>
          <p:spPr>
            <a:xfrm>
              <a:off x="8327594" y="3938782"/>
              <a:ext cx="655" cy="696"/>
            </a:xfrm>
            <a:custGeom>
              <a:avLst/>
              <a:gdLst/>
              <a:ahLst/>
              <a:cxnLst/>
              <a:rect l="l" t="t" r="r" b="b"/>
              <a:pathLst>
                <a:path w="16" h="17" extrusionOk="0">
                  <a:moveTo>
                    <a:pt x="8" y="1"/>
                  </a:moveTo>
                  <a:cubicBezTo>
                    <a:pt x="1" y="1"/>
                    <a:pt x="1" y="17"/>
                    <a:pt x="8" y="17"/>
                  </a:cubicBezTo>
                  <a:cubicBezTo>
                    <a:pt x="16" y="17"/>
                    <a:pt x="16" y="1"/>
                    <a:pt x="8"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7"/>
            <p:cNvSpPr/>
            <p:nvPr/>
          </p:nvSpPr>
          <p:spPr>
            <a:xfrm>
              <a:off x="8329847" y="3934030"/>
              <a:ext cx="5858" cy="4219"/>
            </a:xfrm>
            <a:custGeom>
              <a:avLst/>
              <a:gdLst/>
              <a:ahLst/>
              <a:cxnLst/>
              <a:rect l="l" t="t" r="r" b="b"/>
              <a:pathLst>
                <a:path w="143" h="103" extrusionOk="0">
                  <a:moveTo>
                    <a:pt x="52" y="1"/>
                  </a:moveTo>
                  <a:cubicBezTo>
                    <a:pt x="39" y="1"/>
                    <a:pt x="25" y="6"/>
                    <a:pt x="17" y="18"/>
                  </a:cubicBezTo>
                  <a:cubicBezTo>
                    <a:pt x="4" y="26"/>
                    <a:pt x="1" y="38"/>
                    <a:pt x="1" y="54"/>
                  </a:cubicBezTo>
                  <a:cubicBezTo>
                    <a:pt x="1" y="66"/>
                    <a:pt x="4" y="78"/>
                    <a:pt x="17" y="89"/>
                  </a:cubicBezTo>
                  <a:cubicBezTo>
                    <a:pt x="25" y="98"/>
                    <a:pt x="36" y="103"/>
                    <a:pt x="50" y="103"/>
                  </a:cubicBezTo>
                  <a:cubicBezTo>
                    <a:pt x="54" y="103"/>
                    <a:pt x="59" y="102"/>
                    <a:pt x="64" y="102"/>
                  </a:cubicBezTo>
                  <a:cubicBezTo>
                    <a:pt x="79" y="97"/>
                    <a:pt x="103" y="97"/>
                    <a:pt x="115" y="89"/>
                  </a:cubicBezTo>
                  <a:cubicBezTo>
                    <a:pt x="143" y="69"/>
                    <a:pt x="143" y="34"/>
                    <a:pt x="115" y="14"/>
                  </a:cubicBezTo>
                  <a:cubicBezTo>
                    <a:pt x="103" y="7"/>
                    <a:pt x="79" y="7"/>
                    <a:pt x="64" y="2"/>
                  </a:cubicBezTo>
                  <a:cubicBezTo>
                    <a:pt x="60" y="1"/>
                    <a:pt x="56" y="1"/>
                    <a:pt x="52"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7"/>
            <p:cNvSpPr/>
            <p:nvPr/>
          </p:nvSpPr>
          <p:spPr>
            <a:xfrm>
              <a:off x="8326447" y="3935259"/>
              <a:ext cx="6021" cy="6308"/>
            </a:xfrm>
            <a:custGeom>
              <a:avLst/>
              <a:gdLst/>
              <a:ahLst/>
              <a:cxnLst/>
              <a:rect l="l" t="t" r="r" b="b"/>
              <a:pathLst>
                <a:path w="147" h="154" extrusionOk="0">
                  <a:moveTo>
                    <a:pt x="90" y="46"/>
                  </a:moveTo>
                  <a:lnTo>
                    <a:pt x="90" y="46"/>
                  </a:lnTo>
                  <a:cubicBezTo>
                    <a:pt x="90" y="46"/>
                    <a:pt x="90" y="47"/>
                    <a:pt x="91" y="48"/>
                  </a:cubicBezTo>
                  <a:lnTo>
                    <a:pt x="91" y="49"/>
                  </a:lnTo>
                  <a:lnTo>
                    <a:pt x="91" y="49"/>
                  </a:lnTo>
                  <a:cubicBezTo>
                    <a:pt x="90" y="48"/>
                    <a:pt x="89" y="46"/>
                    <a:pt x="90" y="46"/>
                  </a:cubicBezTo>
                  <a:close/>
                  <a:moveTo>
                    <a:pt x="61" y="0"/>
                  </a:moveTo>
                  <a:cubicBezTo>
                    <a:pt x="40" y="0"/>
                    <a:pt x="21" y="14"/>
                    <a:pt x="13" y="36"/>
                  </a:cubicBezTo>
                  <a:cubicBezTo>
                    <a:pt x="13" y="43"/>
                    <a:pt x="9" y="52"/>
                    <a:pt x="5" y="59"/>
                  </a:cubicBezTo>
                  <a:cubicBezTo>
                    <a:pt x="0" y="75"/>
                    <a:pt x="9" y="90"/>
                    <a:pt x="16" y="103"/>
                  </a:cubicBezTo>
                  <a:cubicBezTo>
                    <a:pt x="32" y="114"/>
                    <a:pt x="44" y="126"/>
                    <a:pt x="60" y="138"/>
                  </a:cubicBezTo>
                  <a:cubicBezTo>
                    <a:pt x="67" y="143"/>
                    <a:pt x="76" y="146"/>
                    <a:pt x="80" y="150"/>
                  </a:cubicBezTo>
                  <a:cubicBezTo>
                    <a:pt x="95" y="154"/>
                    <a:pt x="103" y="154"/>
                    <a:pt x="119" y="154"/>
                  </a:cubicBezTo>
                  <a:cubicBezTo>
                    <a:pt x="135" y="150"/>
                    <a:pt x="147" y="126"/>
                    <a:pt x="142" y="110"/>
                  </a:cubicBezTo>
                  <a:cubicBezTo>
                    <a:pt x="135" y="95"/>
                    <a:pt x="127" y="83"/>
                    <a:pt x="115" y="72"/>
                  </a:cubicBezTo>
                  <a:cubicBezTo>
                    <a:pt x="113" y="69"/>
                    <a:pt x="109" y="66"/>
                    <a:pt x="106" y="64"/>
                  </a:cubicBezTo>
                  <a:lnTo>
                    <a:pt x="106" y="64"/>
                  </a:lnTo>
                  <a:cubicBezTo>
                    <a:pt x="113" y="38"/>
                    <a:pt x="105" y="15"/>
                    <a:pt x="80" y="4"/>
                  </a:cubicBezTo>
                  <a:cubicBezTo>
                    <a:pt x="73" y="1"/>
                    <a:pt x="67" y="0"/>
                    <a:pt x="61"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7"/>
            <p:cNvSpPr/>
            <p:nvPr/>
          </p:nvSpPr>
          <p:spPr>
            <a:xfrm>
              <a:off x="8325833" y="3943656"/>
              <a:ext cx="6308" cy="5038"/>
            </a:xfrm>
            <a:custGeom>
              <a:avLst/>
              <a:gdLst/>
              <a:ahLst/>
              <a:cxnLst/>
              <a:rect l="l" t="t" r="r" b="b"/>
              <a:pathLst>
                <a:path w="154" h="123" extrusionOk="0">
                  <a:moveTo>
                    <a:pt x="75" y="0"/>
                  </a:moveTo>
                  <a:cubicBezTo>
                    <a:pt x="0" y="0"/>
                    <a:pt x="0" y="122"/>
                    <a:pt x="75" y="122"/>
                  </a:cubicBezTo>
                  <a:cubicBezTo>
                    <a:pt x="153" y="122"/>
                    <a:pt x="153" y="0"/>
                    <a:pt x="75"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7"/>
            <p:cNvSpPr/>
            <p:nvPr/>
          </p:nvSpPr>
          <p:spPr>
            <a:xfrm>
              <a:off x="8312233" y="3960246"/>
              <a:ext cx="57348" cy="35474"/>
            </a:xfrm>
            <a:custGeom>
              <a:avLst/>
              <a:gdLst/>
              <a:ahLst/>
              <a:cxnLst/>
              <a:rect l="l" t="t" r="r" b="b"/>
              <a:pathLst>
                <a:path w="1400" h="866" extrusionOk="0">
                  <a:moveTo>
                    <a:pt x="190" y="0"/>
                  </a:moveTo>
                  <a:cubicBezTo>
                    <a:pt x="135" y="0"/>
                    <a:pt x="79" y="3"/>
                    <a:pt x="20" y="6"/>
                  </a:cubicBezTo>
                  <a:cubicBezTo>
                    <a:pt x="1" y="6"/>
                    <a:pt x="1" y="34"/>
                    <a:pt x="20" y="37"/>
                  </a:cubicBezTo>
                  <a:cubicBezTo>
                    <a:pt x="316" y="41"/>
                    <a:pt x="569" y="96"/>
                    <a:pt x="817" y="274"/>
                  </a:cubicBezTo>
                  <a:cubicBezTo>
                    <a:pt x="1034" y="428"/>
                    <a:pt x="1243" y="613"/>
                    <a:pt x="1365" y="859"/>
                  </a:cubicBezTo>
                  <a:cubicBezTo>
                    <a:pt x="1369" y="863"/>
                    <a:pt x="1375" y="865"/>
                    <a:pt x="1381" y="865"/>
                  </a:cubicBezTo>
                  <a:cubicBezTo>
                    <a:pt x="1391" y="865"/>
                    <a:pt x="1400" y="860"/>
                    <a:pt x="1398" y="850"/>
                  </a:cubicBezTo>
                  <a:cubicBezTo>
                    <a:pt x="1378" y="566"/>
                    <a:pt x="1070" y="349"/>
                    <a:pt x="861" y="199"/>
                  </a:cubicBezTo>
                  <a:cubicBezTo>
                    <a:pt x="638" y="44"/>
                    <a:pt x="434" y="0"/>
                    <a:pt x="190"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7"/>
            <p:cNvSpPr/>
            <p:nvPr/>
          </p:nvSpPr>
          <p:spPr>
            <a:xfrm>
              <a:off x="8314773" y="3989534"/>
              <a:ext cx="50507" cy="9626"/>
            </a:xfrm>
            <a:custGeom>
              <a:avLst/>
              <a:gdLst/>
              <a:ahLst/>
              <a:cxnLst/>
              <a:rect l="l" t="t" r="r" b="b"/>
              <a:pathLst>
                <a:path w="1233" h="235" extrusionOk="0">
                  <a:moveTo>
                    <a:pt x="56" y="1"/>
                  </a:moveTo>
                  <a:cubicBezTo>
                    <a:pt x="15" y="1"/>
                    <a:pt x="0" y="57"/>
                    <a:pt x="45" y="73"/>
                  </a:cubicBezTo>
                  <a:cubicBezTo>
                    <a:pt x="381" y="175"/>
                    <a:pt x="770" y="234"/>
                    <a:pt x="1126" y="234"/>
                  </a:cubicBezTo>
                  <a:cubicBezTo>
                    <a:pt x="1150" y="234"/>
                    <a:pt x="1174" y="234"/>
                    <a:pt x="1197" y="234"/>
                  </a:cubicBezTo>
                  <a:cubicBezTo>
                    <a:pt x="1232" y="234"/>
                    <a:pt x="1232" y="182"/>
                    <a:pt x="1197" y="179"/>
                  </a:cubicBezTo>
                  <a:cubicBezTo>
                    <a:pt x="818" y="155"/>
                    <a:pt x="436" y="68"/>
                    <a:pt x="65" y="2"/>
                  </a:cubicBezTo>
                  <a:cubicBezTo>
                    <a:pt x="62" y="1"/>
                    <a:pt x="59" y="1"/>
                    <a:pt x="56"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7"/>
            <p:cNvSpPr/>
            <p:nvPr/>
          </p:nvSpPr>
          <p:spPr>
            <a:xfrm>
              <a:off x="8336524" y="3980727"/>
              <a:ext cx="4915" cy="2663"/>
            </a:xfrm>
            <a:custGeom>
              <a:avLst/>
              <a:gdLst/>
              <a:ahLst/>
              <a:cxnLst/>
              <a:rect l="l" t="t" r="r" b="b"/>
              <a:pathLst>
                <a:path w="120" h="65" extrusionOk="0">
                  <a:moveTo>
                    <a:pt x="9" y="0"/>
                  </a:moveTo>
                  <a:cubicBezTo>
                    <a:pt x="4" y="0"/>
                    <a:pt x="0" y="8"/>
                    <a:pt x="3" y="11"/>
                  </a:cubicBezTo>
                  <a:cubicBezTo>
                    <a:pt x="35" y="35"/>
                    <a:pt x="71" y="42"/>
                    <a:pt x="102" y="62"/>
                  </a:cubicBezTo>
                  <a:cubicBezTo>
                    <a:pt x="103" y="64"/>
                    <a:pt x="105" y="64"/>
                    <a:pt x="106" y="64"/>
                  </a:cubicBezTo>
                  <a:cubicBezTo>
                    <a:pt x="113" y="64"/>
                    <a:pt x="119" y="53"/>
                    <a:pt x="109" y="46"/>
                  </a:cubicBezTo>
                  <a:cubicBezTo>
                    <a:pt x="82" y="27"/>
                    <a:pt x="43" y="22"/>
                    <a:pt x="15" y="3"/>
                  </a:cubicBezTo>
                  <a:cubicBezTo>
                    <a:pt x="13" y="1"/>
                    <a:pt x="11" y="0"/>
                    <a:pt x="9"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7"/>
            <p:cNvSpPr/>
            <p:nvPr/>
          </p:nvSpPr>
          <p:spPr>
            <a:xfrm>
              <a:off x="8280856" y="4058923"/>
              <a:ext cx="52186" cy="46861"/>
            </a:xfrm>
            <a:custGeom>
              <a:avLst/>
              <a:gdLst/>
              <a:ahLst/>
              <a:cxnLst/>
              <a:rect l="l" t="t" r="r" b="b"/>
              <a:pathLst>
                <a:path w="1274" h="1144" extrusionOk="0">
                  <a:moveTo>
                    <a:pt x="29" y="0"/>
                  </a:moveTo>
                  <a:cubicBezTo>
                    <a:pt x="0" y="0"/>
                    <a:pt x="0" y="40"/>
                    <a:pt x="29" y="44"/>
                  </a:cubicBezTo>
                  <a:cubicBezTo>
                    <a:pt x="237" y="55"/>
                    <a:pt x="498" y="328"/>
                    <a:pt x="660" y="446"/>
                  </a:cubicBezTo>
                  <a:cubicBezTo>
                    <a:pt x="900" y="628"/>
                    <a:pt x="1102" y="841"/>
                    <a:pt x="1220" y="1125"/>
                  </a:cubicBezTo>
                  <a:cubicBezTo>
                    <a:pt x="1227" y="1138"/>
                    <a:pt x="1237" y="1143"/>
                    <a:pt x="1246" y="1143"/>
                  </a:cubicBezTo>
                  <a:cubicBezTo>
                    <a:pt x="1260" y="1143"/>
                    <a:pt x="1274" y="1130"/>
                    <a:pt x="1271" y="1109"/>
                  </a:cubicBezTo>
                  <a:cubicBezTo>
                    <a:pt x="1236" y="841"/>
                    <a:pt x="1000" y="608"/>
                    <a:pt x="786" y="454"/>
                  </a:cubicBezTo>
                  <a:cubicBezTo>
                    <a:pt x="640" y="351"/>
                    <a:pt x="486" y="253"/>
                    <a:pt x="337" y="146"/>
                  </a:cubicBezTo>
                  <a:cubicBezTo>
                    <a:pt x="237" y="79"/>
                    <a:pt x="151" y="4"/>
                    <a:pt x="29"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7"/>
            <p:cNvSpPr/>
            <p:nvPr/>
          </p:nvSpPr>
          <p:spPr>
            <a:xfrm>
              <a:off x="8284748" y="4104883"/>
              <a:ext cx="49032" cy="9995"/>
            </a:xfrm>
            <a:custGeom>
              <a:avLst/>
              <a:gdLst/>
              <a:ahLst/>
              <a:cxnLst/>
              <a:rect l="l" t="t" r="r" b="b"/>
              <a:pathLst>
                <a:path w="1197" h="244" extrusionOk="0">
                  <a:moveTo>
                    <a:pt x="53" y="1"/>
                  </a:moveTo>
                  <a:cubicBezTo>
                    <a:pt x="16" y="1"/>
                    <a:pt x="0" y="57"/>
                    <a:pt x="36" y="82"/>
                  </a:cubicBezTo>
                  <a:cubicBezTo>
                    <a:pt x="238" y="216"/>
                    <a:pt x="500" y="243"/>
                    <a:pt x="758" y="243"/>
                  </a:cubicBezTo>
                  <a:cubicBezTo>
                    <a:pt x="903" y="243"/>
                    <a:pt x="1046" y="235"/>
                    <a:pt x="1176" y="232"/>
                  </a:cubicBezTo>
                  <a:cubicBezTo>
                    <a:pt x="1196" y="232"/>
                    <a:pt x="1196" y="200"/>
                    <a:pt x="1176" y="197"/>
                  </a:cubicBezTo>
                  <a:cubicBezTo>
                    <a:pt x="794" y="169"/>
                    <a:pt x="431" y="122"/>
                    <a:pt x="67" y="3"/>
                  </a:cubicBezTo>
                  <a:cubicBezTo>
                    <a:pt x="62" y="2"/>
                    <a:pt x="58" y="1"/>
                    <a:pt x="53"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7"/>
            <p:cNvSpPr/>
            <p:nvPr/>
          </p:nvSpPr>
          <p:spPr>
            <a:xfrm>
              <a:off x="8281430" y="4039876"/>
              <a:ext cx="14501" cy="8233"/>
            </a:xfrm>
            <a:custGeom>
              <a:avLst/>
              <a:gdLst/>
              <a:ahLst/>
              <a:cxnLst/>
              <a:rect l="l" t="t" r="r" b="b"/>
              <a:pathLst>
                <a:path w="354" h="201" extrusionOk="0">
                  <a:moveTo>
                    <a:pt x="62" y="1"/>
                  </a:moveTo>
                  <a:cubicBezTo>
                    <a:pt x="18" y="1"/>
                    <a:pt x="1" y="77"/>
                    <a:pt x="54" y="94"/>
                  </a:cubicBezTo>
                  <a:cubicBezTo>
                    <a:pt x="133" y="122"/>
                    <a:pt x="215" y="157"/>
                    <a:pt x="290" y="197"/>
                  </a:cubicBezTo>
                  <a:cubicBezTo>
                    <a:pt x="295" y="199"/>
                    <a:pt x="300" y="200"/>
                    <a:pt x="305" y="200"/>
                  </a:cubicBezTo>
                  <a:cubicBezTo>
                    <a:pt x="332" y="200"/>
                    <a:pt x="353" y="170"/>
                    <a:pt x="330" y="150"/>
                  </a:cubicBezTo>
                  <a:cubicBezTo>
                    <a:pt x="259" y="79"/>
                    <a:pt x="168" y="39"/>
                    <a:pt x="77" y="4"/>
                  </a:cubicBezTo>
                  <a:cubicBezTo>
                    <a:pt x="72" y="2"/>
                    <a:pt x="67" y="1"/>
                    <a:pt x="62"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7"/>
            <p:cNvSpPr/>
            <p:nvPr/>
          </p:nvSpPr>
          <p:spPr>
            <a:xfrm>
              <a:off x="8340006" y="4062282"/>
              <a:ext cx="3932" cy="3318"/>
            </a:xfrm>
            <a:custGeom>
              <a:avLst/>
              <a:gdLst/>
              <a:ahLst/>
              <a:cxnLst/>
              <a:rect l="l" t="t" r="r" b="b"/>
              <a:pathLst>
                <a:path w="96" h="81" extrusionOk="0">
                  <a:moveTo>
                    <a:pt x="47" y="0"/>
                  </a:moveTo>
                  <a:cubicBezTo>
                    <a:pt x="36" y="0"/>
                    <a:pt x="25" y="5"/>
                    <a:pt x="17" y="17"/>
                  </a:cubicBezTo>
                  <a:cubicBezTo>
                    <a:pt x="1" y="36"/>
                    <a:pt x="13" y="64"/>
                    <a:pt x="37" y="72"/>
                  </a:cubicBezTo>
                  <a:cubicBezTo>
                    <a:pt x="44" y="76"/>
                    <a:pt x="53" y="76"/>
                    <a:pt x="60" y="80"/>
                  </a:cubicBezTo>
                  <a:cubicBezTo>
                    <a:pt x="62" y="80"/>
                    <a:pt x="64" y="81"/>
                    <a:pt x="65" y="81"/>
                  </a:cubicBezTo>
                  <a:cubicBezTo>
                    <a:pt x="80" y="81"/>
                    <a:pt x="95" y="66"/>
                    <a:pt x="92" y="53"/>
                  </a:cubicBezTo>
                  <a:lnTo>
                    <a:pt x="92" y="36"/>
                  </a:lnTo>
                  <a:cubicBezTo>
                    <a:pt x="92" y="29"/>
                    <a:pt x="88" y="20"/>
                    <a:pt x="80" y="17"/>
                  </a:cubicBezTo>
                  <a:cubicBezTo>
                    <a:pt x="79" y="16"/>
                    <a:pt x="77" y="15"/>
                    <a:pt x="76" y="15"/>
                  </a:cubicBezTo>
                  <a:lnTo>
                    <a:pt x="76" y="15"/>
                  </a:lnTo>
                  <a:cubicBezTo>
                    <a:pt x="69" y="6"/>
                    <a:pt x="58" y="0"/>
                    <a:pt x="47"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7"/>
            <p:cNvSpPr/>
            <p:nvPr/>
          </p:nvSpPr>
          <p:spPr>
            <a:xfrm>
              <a:off x="8343037" y="4041310"/>
              <a:ext cx="4834" cy="4260"/>
            </a:xfrm>
            <a:custGeom>
              <a:avLst/>
              <a:gdLst/>
              <a:ahLst/>
              <a:cxnLst/>
              <a:rect l="l" t="t" r="r" b="b"/>
              <a:pathLst>
                <a:path w="118" h="104" extrusionOk="0">
                  <a:moveTo>
                    <a:pt x="21" y="0"/>
                  </a:moveTo>
                  <a:cubicBezTo>
                    <a:pt x="11" y="0"/>
                    <a:pt x="0" y="14"/>
                    <a:pt x="10" y="24"/>
                  </a:cubicBezTo>
                  <a:cubicBezTo>
                    <a:pt x="34" y="47"/>
                    <a:pt x="57" y="75"/>
                    <a:pt x="81" y="99"/>
                  </a:cubicBezTo>
                  <a:cubicBezTo>
                    <a:pt x="85" y="102"/>
                    <a:pt x="89" y="104"/>
                    <a:pt x="93" y="104"/>
                  </a:cubicBezTo>
                  <a:cubicBezTo>
                    <a:pt x="106" y="104"/>
                    <a:pt x="117" y="87"/>
                    <a:pt x="105" y="75"/>
                  </a:cubicBezTo>
                  <a:cubicBezTo>
                    <a:pt x="81" y="51"/>
                    <a:pt x="57" y="28"/>
                    <a:pt x="30" y="4"/>
                  </a:cubicBezTo>
                  <a:cubicBezTo>
                    <a:pt x="27" y="1"/>
                    <a:pt x="24" y="0"/>
                    <a:pt x="21"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7"/>
            <p:cNvSpPr/>
            <p:nvPr/>
          </p:nvSpPr>
          <p:spPr>
            <a:xfrm>
              <a:off x="8325300" y="4028366"/>
              <a:ext cx="3318" cy="4915"/>
            </a:xfrm>
            <a:custGeom>
              <a:avLst/>
              <a:gdLst/>
              <a:ahLst/>
              <a:cxnLst/>
              <a:rect l="l" t="t" r="r" b="b"/>
              <a:pathLst>
                <a:path w="81" h="120" extrusionOk="0">
                  <a:moveTo>
                    <a:pt x="41" y="1"/>
                  </a:moveTo>
                  <a:cubicBezTo>
                    <a:pt x="28" y="1"/>
                    <a:pt x="21" y="4"/>
                    <a:pt x="13" y="8"/>
                  </a:cubicBezTo>
                  <a:cubicBezTo>
                    <a:pt x="1" y="20"/>
                    <a:pt x="1" y="32"/>
                    <a:pt x="1" y="48"/>
                  </a:cubicBezTo>
                  <a:cubicBezTo>
                    <a:pt x="5" y="63"/>
                    <a:pt x="9" y="79"/>
                    <a:pt x="9" y="95"/>
                  </a:cubicBezTo>
                  <a:cubicBezTo>
                    <a:pt x="13" y="107"/>
                    <a:pt x="28" y="119"/>
                    <a:pt x="41" y="119"/>
                  </a:cubicBezTo>
                  <a:cubicBezTo>
                    <a:pt x="52" y="119"/>
                    <a:pt x="68" y="107"/>
                    <a:pt x="72" y="95"/>
                  </a:cubicBezTo>
                  <a:cubicBezTo>
                    <a:pt x="72" y="79"/>
                    <a:pt x="76" y="63"/>
                    <a:pt x="76" y="48"/>
                  </a:cubicBezTo>
                  <a:cubicBezTo>
                    <a:pt x="80" y="36"/>
                    <a:pt x="80" y="20"/>
                    <a:pt x="68" y="8"/>
                  </a:cubicBezTo>
                  <a:cubicBezTo>
                    <a:pt x="60" y="4"/>
                    <a:pt x="52" y="1"/>
                    <a:pt x="41"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7"/>
            <p:cNvSpPr/>
            <p:nvPr/>
          </p:nvSpPr>
          <p:spPr>
            <a:xfrm>
              <a:off x="8236576" y="4165056"/>
              <a:ext cx="60911" cy="27445"/>
            </a:xfrm>
            <a:custGeom>
              <a:avLst/>
              <a:gdLst/>
              <a:ahLst/>
              <a:cxnLst/>
              <a:rect l="l" t="t" r="r" b="b"/>
              <a:pathLst>
                <a:path w="1487" h="670" extrusionOk="0">
                  <a:moveTo>
                    <a:pt x="160" y="0"/>
                  </a:moveTo>
                  <a:cubicBezTo>
                    <a:pt x="118" y="0"/>
                    <a:pt x="78" y="2"/>
                    <a:pt x="39" y="6"/>
                  </a:cubicBezTo>
                  <a:cubicBezTo>
                    <a:pt x="4" y="10"/>
                    <a:pt x="1" y="61"/>
                    <a:pt x="39" y="65"/>
                  </a:cubicBezTo>
                  <a:cubicBezTo>
                    <a:pt x="565" y="105"/>
                    <a:pt x="1023" y="365"/>
                    <a:pt x="1436" y="665"/>
                  </a:cubicBezTo>
                  <a:cubicBezTo>
                    <a:pt x="1441" y="668"/>
                    <a:pt x="1446" y="670"/>
                    <a:pt x="1451" y="670"/>
                  </a:cubicBezTo>
                  <a:cubicBezTo>
                    <a:pt x="1470" y="670"/>
                    <a:pt x="1486" y="648"/>
                    <a:pt x="1476" y="629"/>
                  </a:cubicBezTo>
                  <a:cubicBezTo>
                    <a:pt x="1222" y="260"/>
                    <a:pt x="626" y="0"/>
                    <a:pt x="160"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7"/>
            <p:cNvSpPr/>
            <p:nvPr/>
          </p:nvSpPr>
          <p:spPr>
            <a:xfrm>
              <a:off x="8310759" y="4163335"/>
              <a:ext cx="2499" cy="4055"/>
            </a:xfrm>
            <a:custGeom>
              <a:avLst/>
              <a:gdLst/>
              <a:ahLst/>
              <a:cxnLst/>
              <a:rect l="l" t="t" r="r" b="b"/>
              <a:pathLst>
                <a:path w="61" h="99" extrusionOk="0">
                  <a:moveTo>
                    <a:pt x="28" y="1"/>
                  </a:moveTo>
                  <a:cubicBezTo>
                    <a:pt x="9" y="1"/>
                    <a:pt x="1" y="16"/>
                    <a:pt x="1" y="36"/>
                  </a:cubicBezTo>
                  <a:cubicBezTo>
                    <a:pt x="4" y="52"/>
                    <a:pt x="4" y="68"/>
                    <a:pt x="9" y="83"/>
                  </a:cubicBezTo>
                  <a:cubicBezTo>
                    <a:pt x="11" y="93"/>
                    <a:pt x="21" y="98"/>
                    <a:pt x="30" y="98"/>
                  </a:cubicBezTo>
                  <a:cubicBezTo>
                    <a:pt x="40" y="98"/>
                    <a:pt x="50" y="93"/>
                    <a:pt x="52" y="83"/>
                  </a:cubicBezTo>
                  <a:cubicBezTo>
                    <a:pt x="52" y="68"/>
                    <a:pt x="56" y="52"/>
                    <a:pt x="56" y="36"/>
                  </a:cubicBezTo>
                  <a:cubicBezTo>
                    <a:pt x="60" y="16"/>
                    <a:pt x="52" y="1"/>
                    <a:pt x="28"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7"/>
            <p:cNvSpPr/>
            <p:nvPr/>
          </p:nvSpPr>
          <p:spPr>
            <a:xfrm>
              <a:off x="8330175" y="4141789"/>
              <a:ext cx="4260" cy="3523"/>
            </a:xfrm>
            <a:custGeom>
              <a:avLst/>
              <a:gdLst/>
              <a:ahLst/>
              <a:cxnLst/>
              <a:rect l="l" t="t" r="r" b="b"/>
              <a:pathLst>
                <a:path w="104" h="86" extrusionOk="0">
                  <a:moveTo>
                    <a:pt x="44" y="0"/>
                  </a:moveTo>
                  <a:cubicBezTo>
                    <a:pt x="20" y="0"/>
                    <a:pt x="0" y="21"/>
                    <a:pt x="0" y="45"/>
                  </a:cubicBezTo>
                  <a:cubicBezTo>
                    <a:pt x="0" y="65"/>
                    <a:pt x="21" y="86"/>
                    <a:pt x="45" y="86"/>
                  </a:cubicBezTo>
                  <a:cubicBezTo>
                    <a:pt x="49" y="86"/>
                    <a:pt x="52" y="85"/>
                    <a:pt x="56" y="85"/>
                  </a:cubicBezTo>
                  <a:cubicBezTo>
                    <a:pt x="64" y="85"/>
                    <a:pt x="67" y="81"/>
                    <a:pt x="75" y="77"/>
                  </a:cubicBezTo>
                  <a:cubicBezTo>
                    <a:pt x="91" y="73"/>
                    <a:pt x="103" y="61"/>
                    <a:pt x="103" y="45"/>
                  </a:cubicBezTo>
                  <a:cubicBezTo>
                    <a:pt x="103" y="26"/>
                    <a:pt x="91" y="13"/>
                    <a:pt x="75" y="10"/>
                  </a:cubicBezTo>
                  <a:cubicBezTo>
                    <a:pt x="67" y="6"/>
                    <a:pt x="64" y="2"/>
                    <a:pt x="56" y="2"/>
                  </a:cubicBezTo>
                  <a:cubicBezTo>
                    <a:pt x="52" y="1"/>
                    <a:pt x="48" y="0"/>
                    <a:pt x="44"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7"/>
            <p:cNvSpPr/>
            <p:nvPr/>
          </p:nvSpPr>
          <p:spPr>
            <a:xfrm>
              <a:off x="8316043" y="4191107"/>
              <a:ext cx="8725" cy="7250"/>
            </a:xfrm>
            <a:custGeom>
              <a:avLst/>
              <a:gdLst/>
              <a:ahLst/>
              <a:cxnLst/>
              <a:rect l="l" t="t" r="r" b="b"/>
              <a:pathLst>
                <a:path w="213" h="177" extrusionOk="0">
                  <a:moveTo>
                    <a:pt x="46" y="0"/>
                  </a:moveTo>
                  <a:cubicBezTo>
                    <a:pt x="21" y="0"/>
                    <a:pt x="0" y="29"/>
                    <a:pt x="22" y="57"/>
                  </a:cubicBezTo>
                  <a:cubicBezTo>
                    <a:pt x="53" y="92"/>
                    <a:pt x="81" y="128"/>
                    <a:pt x="112" y="163"/>
                  </a:cubicBezTo>
                  <a:cubicBezTo>
                    <a:pt x="121" y="173"/>
                    <a:pt x="131" y="177"/>
                    <a:pt x="141" y="177"/>
                  </a:cubicBezTo>
                  <a:cubicBezTo>
                    <a:pt x="178" y="177"/>
                    <a:pt x="212" y="127"/>
                    <a:pt x="176" y="96"/>
                  </a:cubicBezTo>
                  <a:cubicBezTo>
                    <a:pt x="141" y="68"/>
                    <a:pt x="108" y="37"/>
                    <a:pt x="69" y="10"/>
                  </a:cubicBezTo>
                  <a:cubicBezTo>
                    <a:pt x="62" y="3"/>
                    <a:pt x="54" y="0"/>
                    <a:pt x="46"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7"/>
            <p:cNvSpPr/>
            <p:nvPr/>
          </p:nvSpPr>
          <p:spPr>
            <a:xfrm>
              <a:off x="8279422" y="4162844"/>
              <a:ext cx="5038" cy="6882"/>
            </a:xfrm>
            <a:custGeom>
              <a:avLst/>
              <a:gdLst/>
              <a:ahLst/>
              <a:cxnLst/>
              <a:rect l="l" t="t" r="r" b="b"/>
              <a:pathLst>
                <a:path w="123" h="168" extrusionOk="0">
                  <a:moveTo>
                    <a:pt x="16" y="87"/>
                  </a:moveTo>
                  <a:cubicBezTo>
                    <a:pt x="16" y="87"/>
                    <a:pt x="16" y="87"/>
                    <a:pt x="16" y="88"/>
                  </a:cubicBezTo>
                  <a:cubicBezTo>
                    <a:pt x="16" y="88"/>
                    <a:pt x="16" y="88"/>
                    <a:pt x="16" y="88"/>
                  </a:cubicBezTo>
                  <a:lnTo>
                    <a:pt x="16" y="88"/>
                  </a:lnTo>
                  <a:cubicBezTo>
                    <a:pt x="16" y="87"/>
                    <a:pt x="16" y="87"/>
                    <a:pt x="16" y="87"/>
                  </a:cubicBezTo>
                  <a:close/>
                  <a:moveTo>
                    <a:pt x="40" y="1"/>
                  </a:moveTo>
                  <a:cubicBezTo>
                    <a:pt x="12" y="1"/>
                    <a:pt x="0" y="28"/>
                    <a:pt x="4" y="52"/>
                  </a:cubicBezTo>
                  <a:cubicBezTo>
                    <a:pt x="3" y="49"/>
                    <a:pt x="3" y="48"/>
                    <a:pt x="2" y="48"/>
                  </a:cubicBezTo>
                  <a:lnTo>
                    <a:pt x="2" y="48"/>
                  </a:lnTo>
                  <a:cubicBezTo>
                    <a:pt x="2" y="48"/>
                    <a:pt x="4" y="57"/>
                    <a:pt x="4" y="60"/>
                  </a:cubicBezTo>
                  <a:cubicBezTo>
                    <a:pt x="4" y="64"/>
                    <a:pt x="8" y="68"/>
                    <a:pt x="12" y="72"/>
                  </a:cubicBezTo>
                  <a:cubicBezTo>
                    <a:pt x="12" y="74"/>
                    <a:pt x="12" y="77"/>
                    <a:pt x="13" y="78"/>
                  </a:cubicBezTo>
                  <a:lnTo>
                    <a:pt x="13" y="78"/>
                  </a:lnTo>
                  <a:cubicBezTo>
                    <a:pt x="13" y="79"/>
                    <a:pt x="13" y="80"/>
                    <a:pt x="14" y="82"/>
                  </a:cubicBezTo>
                  <a:lnTo>
                    <a:pt x="14" y="82"/>
                  </a:lnTo>
                  <a:cubicBezTo>
                    <a:pt x="12" y="85"/>
                    <a:pt x="12" y="88"/>
                    <a:pt x="12" y="91"/>
                  </a:cubicBezTo>
                  <a:cubicBezTo>
                    <a:pt x="12" y="92"/>
                    <a:pt x="12" y="92"/>
                    <a:pt x="13" y="92"/>
                  </a:cubicBezTo>
                  <a:lnTo>
                    <a:pt x="13" y="92"/>
                  </a:lnTo>
                  <a:cubicBezTo>
                    <a:pt x="12" y="94"/>
                    <a:pt x="12" y="97"/>
                    <a:pt x="12" y="99"/>
                  </a:cubicBezTo>
                  <a:cubicBezTo>
                    <a:pt x="0" y="131"/>
                    <a:pt x="24" y="162"/>
                    <a:pt x="55" y="166"/>
                  </a:cubicBezTo>
                  <a:cubicBezTo>
                    <a:pt x="60" y="167"/>
                    <a:pt x="64" y="168"/>
                    <a:pt x="68" y="168"/>
                  </a:cubicBezTo>
                  <a:cubicBezTo>
                    <a:pt x="97" y="168"/>
                    <a:pt x="119" y="143"/>
                    <a:pt x="119" y="115"/>
                  </a:cubicBezTo>
                  <a:cubicBezTo>
                    <a:pt x="122" y="64"/>
                    <a:pt x="95" y="4"/>
                    <a:pt x="40"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7"/>
            <p:cNvSpPr/>
            <p:nvPr/>
          </p:nvSpPr>
          <p:spPr>
            <a:xfrm>
              <a:off x="8308956" y="4149080"/>
              <a:ext cx="6554" cy="4915"/>
            </a:xfrm>
            <a:custGeom>
              <a:avLst/>
              <a:gdLst/>
              <a:ahLst/>
              <a:cxnLst/>
              <a:rect l="l" t="t" r="r" b="b"/>
              <a:pathLst>
                <a:path w="160" h="120" extrusionOk="0">
                  <a:moveTo>
                    <a:pt x="106" y="1"/>
                  </a:moveTo>
                  <a:cubicBezTo>
                    <a:pt x="104" y="1"/>
                    <a:pt x="102" y="1"/>
                    <a:pt x="100" y="1"/>
                  </a:cubicBezTo>
                  <a:cubicBezTo>
                    <a:pt x="88" y="1"/>
                    <a:pt x="81" y="5"/>
                    <a:pt x="72" y="5"/>
                  </a:cubicBezTo>
                  <a:cubicBezTo>
                    <a:pt x="57" y="5"/>
                    <a:pt x="48" y="9"/>
                    <a:pt x="37" y="14"/>
                  </a:cubicBezTo>
                  <a:cubicBezTo>
                    <a:pt x="17" y="21"/>
                    <a:pt x="1" y="37"/>
                    <a:pt x="1" y="61"/>
                  </a:cubicBezTo>
                  <a:cubicBezTo>
                    <a:pt x="1" y="85"/>
                    <a:pt x="17" y="100"/>
                    <a:pt x="37" y="108"/>
                  </a:cubicBezTo>
                  <a:cubicBezTo>
                    <a:pt x="48" y="112"/>
                    <a:pt x="57" y="116"/>
                    <a:pt x="72" y="116"/>
                  </a:cubicBezTo>
                  <a:cubicBezTo>
                    <a:pt x="81" y="116"/>
                    <a:pt x="88" y="116"/>
                    <a:pt x="100" y="120"/>
                  </a:cubicBezTo>
                  <a:cubicBezTo>
                    <a:pt x="128" y="120"/>
                    <a:pt x="159" y="88"/>
                    <a:pt x="155" y="61"/>
                  </a:cubicBezTo>
                  <a:cubicBezTo>
                    <a:pt x="155" y="30"/>
                    <a:pt x="134" y="1"/>
                    <a:pt x="106"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7"/>
            <p:cNvSpPr/>
            <p:nvPr/>
          </p:nvSpPr>
          <p:spPr>
            <a:xfrm>
              <a:off x="8200202" y="3936529"/>
              <a:ext cx="4260" cy="3277"/>
            </a:xfrm>
            <a:custGeom>
              <a:avLst/>
              <a:gdLst/>
              <a:ahLst/>
              <a:cxnLst/>
              <a:rect l="l" t="t" r="r" b="b"/>
              <a:pathLst>
                <a:path w="104" h="80" extrusionOk="0">
                  <a:moveTo>
                    <a:pt x="51" y="1"/>
                  </a:moveTo>
                  <a:cubicBezTo>
                    <a:pt x="0" y="1"/>
                    <a:pt x="0" y="79"/>
                    <a:pt x="51" y="79"/>
                  </a:cubicBezTo>
                  <a:cubicBezTo>
                    <a:pt x="103" y="79"/>
                    <a:pt x="103" y="1"/>
                    <a:pt x="51"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7"/>
            <p:cNvSpPr/>
            <p:nvPr/>
          </p:nvSpPr>
          <p:spPr>
            <a:xfrm>
              <a:off x="8227687" y="3941240"/>
              <a:ext cx="5038" cy="3932"/>
            </a:xfrm>
            <a:custGeom>
              <a:avLst/>
              <a:gdLst/>
              <a:ahLst/>
              <a:cxnLst/>
              <a:rect l="l" t="t" r="r" b="b"/>
              <a:pathLst>
                <a:path w="123" h="96" extrusionOk="0">
                  <a:moveTo>
                    <a:pt x="63" y="0"/>
                  </a:moveTo>
                  <a:cubicBezTo>
                    <a:pt x="1" y="0"/>
                    <a:pt x="1" y="95"/>
                    <a:pt x="63" y="95"/>
                  </a:cubicBezTo>
                  <a:cubicBezTo>
                    <a:pt x="123" y="95"/>
                    <a:pt x="123" y="0"/>
                    <a:pt x="63"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7"/>
            <p:cNvSpPr/>
            <p:nvPr/>
          </p:nvSpPr>
          <p:spPr>
            <a:xfrm>
              <a:off x="8238501" y="3917523"/>
              <a:ext cx="11347" cy="11306"/>
            </a:xfrm>
            <a:custGeom>
              <a:avLst/>
              <a:gdLst/>
              <a:ahLst/>
              <a:cxnLst/>
              <a:rect l="l" t="t" r="r" b="b"/>
              <a:pathLst>
                <a:path w="277" h="276" extrusionOk="0">
                  <a:moveTo>
                    <a:pt x="139" y="1"/>
                  </a:moveTo>
                  <a:cubicBezTo>
                    <a:pt x="132" y="1"/>
                    <a:pt x="125" y="3"/>
                    <a:pt x="107" y="7"/>
                  </a:cubicBezTo>
                  <a:lnTo>
                    <a:pt x="103" y="7"/>
                  </a:lnTo>
                  <a:cubicBezTo>
                    <a:pt x="83" y="11"/>
                    <a:pt x="68" y="19"/>
                    <a:pt x="56" y="31"/>
                  </a:cubicBezTo>
                  <a:cubicBezTo>
                    <a:pt x="40" y="42"/>
                    <a:pt x="28" y="55"/>
                    <a:pt x="21" y="70"/>
                  </a:cubicBezTo>
                  <a:cubicBezTo>
                    <a:pt x="9" y="86"/>
                    <a:pt x="5" y="102"/>
                    <a:pt x="5" y="121"/>
                  </a:cubicBezTo>
                  <a:cubicBezTo>
                    <a:pt x="1" y="137"/>
                    <a:pt x="1" y="157"/>
                    <a:pt x="9" y="177"/>
                  </a:cubicBezTo>
                  <a:cubicBezTo>
                    <a:pt x="12" y="200"/>
                    <a:pt x="25" y="220"/>
                    <a:pt x="40" y="236"/>
                  </a:cubicBezTo>
                  <a:cubicBezTo>
                    <a:pt x="52" y="244"/>
                    <a:pt x="60" y="252"/>
                    <a:pt x="68" y="255"/>
                  </a:cubicBezTo>
                  <a:cubicBezTo>
                    <a:pt x="92" y="272"/>
                    <a:pt x="116" y="275"/>
                    <a:pt x="139" y="275"/>
                  </a:cubicBezTo>
                  <a:cubicBezTo>
                    <a:pt x="151" y="275"/>
                    <a:pt x="163" y="272"/>
                    <a:pt x="174" y="272"/>
                  </a:cubicBezTo>
                  <a:cubicBezTo>
                    <a:pt x="198" y="263"/>
                    <a:pt x="218" y="252"/>
                    <a:pt x="238" y="236"/>
                  </a:cubicBezTo>
                  <a:cubicBezTo>
                    <a:pt x="242" y="228"/>
                    <a:pt x="249" y="216"/>
                    <a:pt x="258" y="208"/>
                  </a:cubicBezTo>
                  <a:cubicBezTo>
                    <a:pt x="269" y="188"/>
                    <a:pt x="277" y="164"/>
                    <a:pt x="277" y="137"/>
                  </a:cubicBezTo>
                  <a:cubicBezTo>
                    <a:pt x="277" y="121"/>
                    <a:pt x="273" y="102"/>
                    <a:pt x="265" y="86"/>
                  </a:cubicBezTo>
                  <a:cubicBezTo>
                    <a:pt x="258" y="70"/>
                    <a:pt x="249" y="55"/>
                    <a:pt x="238" y="42"/>
                  </a:cubicBezTo>
                  <a:cubicBezTo>
                    <a:pt x="218" y="26"/>
                    <a:pt x="198" y="15"/>
                    <a:pt x="174" y="7"/>
                  </a:cubicBezTo>
                  <a:lnTo>
                    <a:pt x="170" y="7"/>
                  </a:lnTo>
                  <a:cubicBezTo>
                    <a:pt x="152" y="3"/>
                    <a:pt x="146" y="1"/>
                    <a:pt x="139"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7"/>
            <p:cNvSpPr/>
            <p:nvPr/>
          </p:nvSpPr>
          <p:spPr>
            <a:xfrm>
              <a:off x="8248209" y="3945746"/>
              <a:ext cx="6021" cy="4711"/>
            </a:xfrm>
            <a:custGeom>
              <a:avLst/>
              <a:gdLst/>
              <a:ahLst/>
              <a:cxnLst/>
              <a:rect l="l" t="t" r="r" b="b"/>
              <a:pathLst>
                <a:path w="147" h="115" extrusionOk="0">
                  <a:moveTo>
                    <a:pt x="72" y="0"/>
                  </a:moveTo>
                  <a:cubicBezTo>
                    <a:pt x="1" y="0"/>
                    <a:pt x="1" y="115"/>
                    <a:pt x="72" y="115"/>
                  </a:cubicBezTo>
                  <a:cubicBezTo>
                    <a:pt x="147" y="115"/>
                    <a:pt x="147" y="0"/>
                    <a:pt x="72"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7"/>
            <p:cNvSpPr/>
            <p:nvPr/>
          </p:nvSpPr>
          <p:spPr>
            <a:xfrm>
              <a:off x="8200202" y="3836500"/>
              <a:ext cx="4547" cy="4014"/>
            </a:xfrm>
            <a:custGeom>
              <a:avLst/>
              <a:gdLst/>
              <a:ahLst/>
              <a:cxnLst/>
              <a:rect l="l" t="t" r="r" b="b"/>
              <a:pathLst>
                <a:path w="111" h="98" extrusionOk="0">
                  <a:moveTo>
                    <a:pt x="51" y="0"/>
                  </a:moveTo>
                  <a:cubicBezTo>
                    <a:pt x="45" y="0"/>
                    <a:pt x="39" y="1"/>
                    <a:pt x="32" y="4"/>
                  </a:cubicBezTo>
                  <a:cubicBezTo>
                    <a:pt x="16" y="11"/>
                    <a:pt x="0" y="27"/>
                    <a:pt x="4" y="47"/>
                  </a:cubicBezTo>
                  <a:cubicBezTo>
                    <a:pt x="4" y="63"/>
                    <a:pt x="12" y="82"/>
                    <a:pt x="28" y="91"/>
                  </a:cubicBezTo>
                  <a:cubicBezTo>
                    <a:pt x="35" y="95"/>
                    <a:pt x="44" y="98"/>
                    <a:pt x="52" y="98"/>
                  </a:cubicBezTo>
                  <a:cubicBezTo>
                    <a:pt x="65" y="98"/>
                    <a:pt x="77" y="92"/>
                    <a:pt x="87" y="82"/>
                  </a:cubicBezTo>
                  <a:lnTo>
                    <a:pt x="99" y="71"/>
                  </a:lnTo>
                  <a:cubicBezTo>
                    <a:pt x="111" y="59"/>
                    <a:pt x="111" y="39"/>
                    <a:pt x="99" y="27"/>
                  </a:cubicBezTo>
                  <a:lnTo>
                    <a:pt x="87" y="15"/>
                  </a:lnTo>
                  <a:cubicBezTo>
                    <a:pt x="77" y="5"/>
                    <a:pt x="64" y="0"/>
                    <a:pt x="51"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7"/>
            <p:cNvSpPr/>
            <p:nvPr/>
          </p:nvSpPr>
          <p:spPr>
            <a:xfrm>
              <a:off x="8233340" y="3845512"/>
              <a:ext cx="3891" cy="3769"/>
            </a:xfrm>
            <a:custGeom>
              <a:avLst/>
              <a:gdLst/>
              <a:ahLst/>
              <a:cxnLst/>
              <a:rect l="l" t="t" r="r" b="b"/>
              <a:pathLst>
                <a:path w="95" h="92" extrusionOk="0">
                  <a:moveTo>
                    <a:pt x="44" y="1"/>
                  </a:moveTo>
                  <a:cubicBezTo>
                    <a:pt x="36" y="1"/>
                    <a:pt x="28" y="1"/>
                    <a:pt x="20" y="5"/>
                  </a:cubicBezTo>
                  <a:cubicBezTo>
                    <a:pt x="9" y="5"/>
                    <a:pt x="5" y="13"/>
                    <a:pt x="0" y="24"/>
                  </a:cubicBezTo>
                  <a:lnTo>
                    <a:pt x="0" y="48"/>
                  </a:lnTo>
                  <a:lnTo>
                    <a:pt x="0" y="60"/>
                  </a:lnTo>
                  <a:cubicBezTo>
                    <a:pt x="5" y="64"/>
                    <a:pt x="5" y="68"/>
                    <a:pt x="5" y="72"/>
                  </a:cubicBezTo>
                  <a:cubicBezTo>
                    <a:pt x="12" y="79"/>
                    <a:pt x="20" y="84"/>
                    <a:pt x="28" y="88"/>
                  </a:cubicBezTo>
                  <a:cubicBezTo>
                    <a:pt x="34" y="90"/>
                    <a:pt x="40" y="92"/>
                    <a:pt x="47" y="92"/>
                  </a:cubicBezTo>
                  <a:cubicBezTo>
                    <a:pt x="59" y="92"/>
                    <a:pt x="72" y="87"/>
                    <a:pt x="80" y="79"/>
                  </a:cubicBezTo>
                  <a:cubicBezTo>
                    <a:pt x="87" y="68"/>
                    <a:pt x="95" y="52"/>
                    <a:pt x="91" y="37"/>
                  </a:cubicBezTo>
                  <a:cubicBezTo>
                    <a:pt x="87" y="24"/>
                    <a:pt x="83" y="17"/>
                    <a:pt x="76" y="13"/>
                  </a:cubicBezTo>
                  <a:cubicBezTo>
                    <a:pt x="67" y="5"/>
                    <a:pt x="56" y="1"/>
                    <a:pt x="44"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7"/>
            <p:cNvSpPr/>
            <p:nvPr/>
          </p:nvSpPr>
          <p:spPr>
            <a:xfrm>
              <a:off x="8227851" y="3795825"/>
              <a:ext cx="4055" cy="3400"/>
            </a:xfrm>
            <a:custGeom>
              <a:avLst/>
              <a:gdLst/>
              <a:ahLst/>
              <a:cxnLst/>
              <a:rect l="l" t="t" r="r" b="b"/>
              <a:pathLst>
                <a:path w="99" h="83" extrusionOk="0">
                  <a:moveTo>
                    <a:pt x="57" y="1"/>
                  </a:moveTo>
                  <a:cubicBezTo>
                    <a:pt x="54" y="1"/>
                    <a:pt x="51" y="1"/>
                    <a:pt x="48" y="2"/>
                  </a:cubicBezTo>
                  <a:cubicBezTo>
                    <a:pt x="39" y="6"/>
                    <a:pt x="32" y="6"/>
                    <a:pt x="24" y="10"/>
                  </a:cubicBezTo>
                  <a:cubicBezTo>
                    <a:pt x="12" y="14"/>
                    <a:pt x="0" y="30"/>
                    <a:pt x="0" y="42"/>
                  </a:cubicBezTo>
                  <a:cubicBezTo>
                    <a:pt x="0" y="57"/>
                    <a:pt x="8" y="70"/>
                    <a:pt x="24" y="77"/>
                  </a:cubicBezTo>
                  <a:cubicBezTo>
                    <a:pt x="32" y="77"/>
                    <a:pt x="39" y="81"/>
                    <a:pt x="48" y="81"/>
                  </a:cubicBezTo>
                  <a:cubicBezTo>
                    <a:pt x="52" y="82"/>
                    <a:pt x="55" y="83"/>
                    <a:pt x="59" y="83"/>
                  </a:cubicBezTo>
                  <a:cubicBezTo>
                    <a:pt x="80" y="83"/>
                    <a:pt x="99" y="65"/>
                    <a:pt x="99" y="42"/>
                  </a:cubicBezTo>
                  <a:cubicBezTo>
                    <a:pt x="99" y="21"/>
                    <a:pt x="78" y="1"/>
                    <a:pt x="57"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7"/>
            <p:cNvSpPr/>
            <p:nvPr/>
          </p:nvSpPr>
          <p:spPr>
            <a:xfrm>
              <a:off x="8224123" y="3804468"/>
              <a:ext cx="205" cy="205"/>
            </a:xfrm>
            <a:custGeom>
              <a:avLst/>
              <a:gdLst/>
              <a:ahLst/>
              <a:cxnLst/>
              <a:rect l="l" t="t" r="r" b="b"/>
              <a:pathLst>
                <a:path w="5" h="5" extrusionOk="0">
                  <a:moveTo>
                    <a:pt x="4" y="1"/>
                  </a:moveTo>
                  <a:cubicBezTo>
                    <a:pt x="1" y="1"/>
                    <a:pt x="1" y="4"/>
                    <a:pt x="4" y="4"/>
                  </a:cubicBezTo>
                  <a:lnTo>
                    <a:pt x="4" y="1"/>
                  </a:ln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7"/>
            <p:cNvSpPr/>
            <p:nvPr/>
          </p:nvSpPr>
          <p:spPr>
            <a:xfrm>
              <a:off x="8236207" y="3851779"/>
              <a:ext cx="6431" cy="4588"/>
            </a:xfrm>
            <a:custGeom>
              <a:avLst/>
              <a:gdLst/>
              <a:ahLst/>
              <a:cxnLst/>
              <a:rect l="l" t="t" r="r" b="b"/>
              <a:pathLst>
                <a:path w="157" h="112" extrusionOk="0">
                  <a:moveTo>
                    <a:pt x="25" y="0"/>
                  </a:moveTo>
                  <a:cubicBezTo>
                    <a:pt x="9" y="0"/>
                    <a:pt x="0" y="19"/>
                    <a:pt x="17" y="30"/>
                  </a:cubicBezTo>
                  <a:cubicBezTo>
                    <a:pt x="48" y="49"/>
                    <a:pt x="81" y="68"/>
                    <a:pt x="101" y="101"/>
                  </a:cubicBezTo>
                  <a:cubicBezTo>
                    <a:pt x="106" y="108"/>
                    <a:pt x="113" y="111"/>
                    <a:pt x="120" y="111"/>
                  </a:cubicBezTo>
                  <a:cubicBezTo>
                    <a:pt x="138" y="111"/>
                    <a:pt x="156" y="90"/>
                    <a:pt x="139" y="73"/>
                  </a:cubicBezTo>
                  <a:cubicBezTo>
                    <a:pt x="108" y="37"/>
                    <a:pt x="72" y="21"/>
                    <a:pt x="33" y="2"/>
                  </a:cubicBezTo>
                  <a:cubicBezTo>
                    <a:pt x="30" y="1"/>
                    <a:pt x="27" y="0"/>
                    <a:pt x="25"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7"/>
            <p:cNvSpPr/>
            <p:nvPr/>
          </p:nvSpPr>
          <p:spPr>
            <a:xfrm>
              <a:off x="8192787" y="3837278"/>
              <a:ext cx="3113" cy="2458"/>
            </a:xfrm>
            <a:custGeom>
              <a:avLst/>
              <a:gdLst/>
              <a:ahLst/>
              <a:cxnLst/>
              <a:rect l="l" t="t" r="r" b="b"/>
              <a:pathLst>
                <a:path w="76" h="60" extrusionOk="0">
                  <a:moveTo>
                    <a:pt x="39" y="1"/>
                  </a:moveTo>
                  <a:cubicBezTo>
                    <a:pt x="0" y="1"/>
                    <a:pt x="0" y="60"/>
                    <a:pt x="39" y="60"/>
                  </a:cubicBezTo>
                  <a:cubicBezTo>
                    <a:pt x="75" y="60"/>
                    <a:pt x="75" y="1"/>
                    <a:pt x="39"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7"/>
            <p:cNvSpPr/>
            <p:nvPr/>
          </p:nvSpPr>
          <p:spPr>
            <a:xfrm>
              <a:off x="8204871" y="3837033"/>
              <a:ext cx="3605" cy="2785"/>
            </a:xfrm>
            <a:custGeom>
              <a:avLst/>
              <a:gdLst/>
              <a:ahLst/>
              <a:cxnLst/>
              <a:rect l="l" t="t" r="r" b="b"/>
              <a:pathLst>
                <a:path w="88" h="68" extrusionOk="0">
                  <a:moveTo>
                    <a:pt x="35" y="1"/>
                  </a:moveTo>
                  <a:cubicBezTo>
                    <a:pt x="26" y="1"/>
                    <a:pt x="19" y="4"/>
                    <a:pt x="13" y="11"/>
                  </a:cubicBezTo>
                  <a:cubicBezTo>
                    <a:pt x="5" y="18"/>
                    <a:pt x="1" y="26"/>
                    <a:pt x="1" y="34"/>
                  </a:cubicBezTo>
                  <a:cubicBezTo>
                    <a:pt x="1" y="42"/>
                    <a:pt x="5" y="54"/>
                    <a:pt x="13" y="58"/>
                  </a:cubicBezTo>
                  <a:cubicBezTo>
                    <a:pt x="18" y="65"/>
                    <a:pt x="24" y="68"/>
                    <a:pt x="31" y="68"/>
                  </a:cubicBezTo>
                  <a:cubicBezTo>
                    <a:pt x="35" y="68"/>
                    <a:pt x="40" y="67"/>
                    <a:pt x="44" y="66"/>
                  </a:cubicBezTo>
                  <a:cubicBezTo>
                    <a:pt x="52" y="66"/>
                    <a:pt x="60" y="66"/>
                    <a:pt x="68" y="62"/>
                  </a:cubicBezTo>
                  <a:cubicBezTo>
                    <a:pt x="79" y="62"/>
                    <a:pt x="88" y="46"/>
                    <a:pt x="88" y="34"/>
                  </a:cubicBezTo>
                  <a:cubicBezTo>
                    <a:pt x="88" y="22"/>
                    <a:pt x="79" y="11"/>
                    <a:pt x="68" y="7"/>
                  </a:cubicBezTo>
                  <a:cubicBezTo>
                    <a:pt x="60" y="7"/>
                    <a:pt x="52" y="2"/>
                    <a:pt x="44" y="2"/>
                  </a:cubicBezTo>
                  <a:cubicBezTo>
                    <a:pt x="41" y="1"/>
                    <a:pt x="38" y="1"/>
                    <a:pt x="35"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7"/>
            <p:cNvSpPr/>
            <p:nvPr/>
          </p:nvSpPr>
          <p:spPr>
            <a:xfrm>
              <a:off x="8200939" y="3800331"/>
              <a:ext cx="5448" cy="8193"/>
            </a:xfrm>
            <a:custGeom>
              <a:avLst/>
              <a:gdLst/>
              <a:ahLst/>
              <a:cxnLst/>
              <a:rect l="l" t="t" r="r" b="b"/>
              <a:pathLst>
                <a:path w="133" h="200" extrusionOk="0">
                  <a:moveTo>
                    <a:pt x="32" y="1"/>
                  </a:moveTo>
                  <a:cubicBezTo>
                    <a:pt x="16" y="1"/>
                    <a:pt x="0" y="11"/>
                    <a:pt x="2" y="31"/>
                  </a:cubicBezTo>
                  <a:cubicBezTo>
                    <a:pt x="6" y="58"/>
                    <a:pt x="10" y="86"/>
                    <a:pt x="26" y="109"/>
                  </a:cubicBezTo>
                  <a:cubicBezTo>
                    <a:pt x="33" y="122"/>
                    <a:pt x="46" y="133"/>
                    <a:pt x="53" y="140"/>
                  </a:cubicBezTo>
                  <a:cubicBezTo>
                    <a:pt x="69" y="153"/>
                    <a:pt x="81" y="157"/>
                    <a:pt x="81" y="176"/>
                  </a:cubicBezTo>
                  <a:cubicBezTo>
                    <a:pt x="83" y="192"/>
                    <a:pt x="95" y="200"/>
                    <a:pt x="107" y="200"/>
                  </a:cubicBezTo>
                  <a:cubicBezTo>
                    <a:pt x="119" y="200"/>
                    <a:pt x="130" y="192"/>
                    <a:pt x="133" y="176"/>
                  </a:cubicBezTo>
                  <a:cubicBezTo>
                    <a:pt x="133" y="149"/>
                    <a:pt x="120" y="129"/>
                    <a:pt x="101" y="109"/>
                  </a:cubicBezTo>
                  <a:cubicBezTo>
                    <a:pt x="77" y="86"/>
                    <a:pt x="65" y="62"/>
                    <a:pt x="65" y="31"/>
                  </a:cubicBezTo>
                  <a:cubicBezTo>
                    <a:pt x="65" y="11"/>
                    <a:pt x="49" y="1"/>
                    <a:pt x="32"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7"/>
            <p:cNvSpPr/>
            <p:nvPr/>
          </p:nvSpPr>
          <p:spPr>
            <a:xfrm>
              <a:off x="8236617" y="3839245"/>
              <a:ext cx="8152" cy="3277"/>
            </a:xfrm>
            <a:custGeom>
              <a:avLst/>
              <a:gdLst/>
              <a:ahLst/>
              <a:cxnLst/>
              <a:rect l="l" t="t" r="r" b="b"/>
              <a:pathLst>
                <a:path w="199" h="80" extrusionOk="0">
                  <a:moveTo>
                    <a:pt x="157" y="0"/>
                  </a:moveTo>
                  <a:cubicBezTo>
                    <a:pt x="156" y="0"/>
                    <a:pt x="155" y="0"/>
                    <a:pt x="153" y="0"/>
                  </a:cubicBezTo>
                  <a:cubicBezTo>
                    <a:pt x="114" y="8"/>
                    <a:pt x="74" y="24"/>
                    <a:pt x="31" y="32"/>
                  </a:cubicBezTo>
                  <a:cubicBezTo>
                    <a:pt x="1" y="39"/>
                    <a:pt x="14" y="79"/>
                    <a:pt x="43" y="79"/>
                  </a:cubicBezTo>
                  <a:cubicBezTo>
                    <a:pt x="44" y="79"/>
                    <a:pt x="46" y="79"/>
                    <a:pt x="47" y="79"/>
                  </a:cubicBezTo>
                  <a:cubicBezTo>
                    <a:pt x="82" y="71"/>
                    <a:pt x="122" y="63"/>
                    <a:pt x="162" y="59"/>
                  </a:cubicBezTo>
                  <a:cubicBezTo>
                    <a:pt x="199" y="55"/>
                    <a:pt x="193" y="0"/>
                    <a:pt x="157"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7"/>
            <p:cNvSpPr/>
            <p:nvPr/>
          </p:nvSpPr>
          <p:spPr>
            <a:xfrm>
              <a:off x="8166244" y="3890898"/>
              <a:ext cx="3605" cy="2867"/>
            </a:xfrm>
            <a:custGeom>
              <a:avLst/>
              <a:gdLst/>
              <a:ahLst/>
              <a:cxnLst/>
              <a:rect l="l" t="t" r="r" b="b"/>
              <a:pathLst>
                <a:path w="88" h="70" extrusionOk="0">
                  <a:moveTo>
                    <a:pt x="54" y="0"/>
                  </a:moveTo>
                  <a:cubicBezTo>
                    <a:pt x="50" y="0"/>
                    <a:pt x="47" y="1"/>
                    <a:pt x="44" y="2"/>
                  </a:cubicBezTo>
                  <a:cubicBezTo>
                    <a:pt x="36" y="2"/>
                    <a:pt x="28" y="6"/>
                    <a:pt x="20" y="6"/>
                  </a:cubicBezTo>
                  <a:cubicBezTo>
                    <a:pt x="9" y="9"/>
                    <a:pt x="0" y="22"/>
                    <a:pt x="0" y="33"/>
                  </a:cubicBezTo>
                  <a:cubicBezTo>
                    <a:pt x="0" y="45"/>
                    <a:pt x="9" y="61"/>
                    <a:pt x="20" y="61"/>
                  </a:cubicBezTo>
                  <a:cubicBezTo>
                    <a:pt x="28" y="65"/>
                    <a:pt x="36" y="65"/>
                    <a:pt x="44" y="69"/>
                  </a:cubicBezTo>
                  <a:cubicBezTo>
                    <a:pt x="56" y="69"/>
                    <a:pt x="68" y="69"/>
                    <a:pt x="75" y="57"/>
                  </a:cubicBezTo>
                  <a:cubicBezTo>
                    <a:pt x="84" y="53"/>
                    <a:pt x="88" y="45"/>
                    <a:pt x="88" y="33"/>
                  </a:cubicBezTo>
                  <a:cubicBezTo>
                    <a:pt x="88" y="26"/>
                    <a:pt x="84" y="18"/>
                    <a:pt x="75" y="9"/>
                  </a:cubicBezTo>
                  <a:cubicBezTo>
                    <a:pt x="70" y="4"/>
                    <a:pt x="62" y="0"/>
                    <a:pt x="54"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7"/>
            <p:cNvSpPr/>
            <p:nvPr/>
          </p:nvSpPr>
          <p:spPr>
            <a:xfrm>
              <a:off x="8152358" y="3930221"/>
              <a:ext cx="2294" cy="2622"/>
            </a:xfrm>
            <a:custGeom>
              <a:avLst/>
              <a:gdLst/>
              <a:ahLst/>
              <a:cxnLst/>
              <a:rect l="l" t="t" r="r" b="b"/>
              <a:pathLst>
                <a:path w="56" h="64" extrusionOk="0">
                  <a:moveTo>
                    <a:pt x="28" y="0"/>
                  </a:moveTo>
                  <a:cubicBezTo>
                    <a:pt x="12" y="0"/>
                    <a:pt x="0" y="16"/>
                    <a:pt x="4" y="29"/>
                  </a:cubicBezTo>
                  <a:cubicBezTo>
                    <a:pt x="4" y="36"/>
                    <a:pt x="8" y="44"/>
                    <a:pt x="12" y="52"/>
                  </a:cubicBezTo>
                  <a:cubicBezTo>
                    <a:pt x="14" y="60"/>
                    <a:pt x="21" y="64"/>
                    <a:pt x="28" y="64"/>
                  </a:cubicBezTo>
                  <a:cubicBezTo>
                    <a:pt x="35" y="64"/>
                    <a:pt x="42" y="60"/>
                    <a:pt x="44" y="52"/>
                  </a:cubicBezTo>
                  <a:cubicBezTo>
                    <a:pt x="44" y="44"/>
                    <a:pt x="48" y="36"/>
                    <a:pt x="51" y="29"/>
                  </a:cubicBezTo>
                  <a:cubicBezTo>
                    <a:pt x="55" y="16"/>
                    <a:pt x="44" y="0"/>
                    <a:pt x="28"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7"/>
            <p:cNvSpPr/>
            <p:nvPr/>
          </p:nvSpPr>
          <p:spPr>
            <a:xfrm>
              <a:off x="8165261" y="3958198"/>
              <a:ext cx="2335" cy="4055"/>
            </a:xfrm>
            <a:custGeom>
              <a:avLst/>
              <a:gdLst/>
              <a:ahLst/>
              <a:cxnLst/>
              <a:rect l="l" t="t" r="r" b="b"/>
              <a:pathLst>
                <a:path w="57" h="99" extrusionOk="0">
                  <a:moveTo>
                    <a:pt x="28" y="0"/>
                  </a:moveTo>
                  <a:cubicBezTo>
                    <a:pt x="18" y="0"/>
                    <a:pt x="7" y="8"/>
                    <a:pt x="4" y="24"/>
                  </a:cubicBezTo>
                  <a:cubicBezTo>
                    <a:pt x="4" y="40"/>
                    <a:pt x="4" y="56"/>
                    <a:pt x="1" y="71"/>
                  </a:cubicBezTo>
                  <a:cubicBezTo>
                    <a:pt x="1" y="84"/>
                    <a:pt x="17" y="99"/>
                    <a:pt x="28" y="99"/>
                  </a:cubicBezTo>
                  <a:cubicBezTo>
                    <a:pt x="40" y="99"/>
                    <a:pt x="57" y="84"/>
                    <a:pt x="57" y="71"/>
                  </a:cubicBezTo>
                  <a:cubicBezTo>
                    <a:pt x="52" y="56"/>
                    <a:pt x="52" y="40"/>
                    <a:pt x="48" y="24"/>
                  </a:cubicBezTo>
                  <a:cubicBezTo>
                    <a:pt x="48" y="8"/>
                    <a:pt x="38" y="0"/>
                    <a:pt x="28"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7"/>
            <p:cNvSpPr/>
            <p:nvPr/>
          </p:nvSpPr>
          <p:spPr>
            <a:xfrm>
              <a:off x="8186971" y="3917154"/>
              <a:ext cx="2744" cy="3400"/>
            </a:xfrm>
            <a:custGeom>
              <a:avLst/>
              <a:gdLst/>
              <a:ahLst/>
              <a:cxnLst/>
              <a:rect l="l" t="t" r="r" b="b"/>
              <a:pathLst>
                <a:path w="67" h="83" extrusionOk="0">
                  <a:moveTo>
                    <a:pt x="35" y="0"/>
                  </a:moveTo>
                  <a:cubicBezTo>
                    <a:pt x="24" y="0"/>
                    <a:pt x="12" y="8"/>
                    <a:pt x="8" y="20"/>
                  </a:cubicBezTo>
                  <a:cubicBezTo>
                    <a:pt x="8" y="28"/>
                    <a:pt x="4" y="35"/>
                    <a:pt x="4" y="44"/>
                  </a:cubicBezTo>
                  <a:cubicBezTo>
                    <a:pt x="0" y="51"/>
                    <a:pt x="4" y="64"/>
                    <a:pt x="12" y="71"/>
                  </a:cubicBezTo>
                  <a:cubicBezTo>
                    <a:pt x="19" y="79"/>
                    <a:pt x="24" y="83"/>
                    <a:pt x="35" y="83"/>
                  </a:cubicBezTo>
                  <a:cubicBezTo>
                    <a:pt x="43" y="83"/>
                    <a:pt x="51" y="79"/>
                    <a:pt x="55" y="71"/>
                  </a:cubicBezTo>
                  <a:cubicBezTo>
                    <a:pt x="63" y="64"/>
                    <a:pt x="66" y="55"/>
                    <a:pt x="63" y="44"/>
                  </a:cubicBezTo>
                  <a:cubicBezTo>
                    <a:pt x="63" y="35"/>
                    <a:pt x="59" y="28"/>
                    <a:pt x="59" y="20"/>
                  </a:cubicBezTo>
                  <a:cubicBezTo>
                    <a:pt x="59" y="8"/>
                    <a:pt x="43" y="0"/>
                    <a:pt x="35"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7"/>
            <p:cNvSpPr/>
            <p:nvPr/>
          </p:nvSpPr>
          <p:spPr>
            <a:xfrm>
              <a:off x="8197129" y="3927149"/>
              <a:ext cx="4219" cy="2826"/>
            </a:xfrm>
            <a:custGeom>
              <a:avLst/>
              <a:gdLst/>
              <a:ahLst/>
              <a:cxnLst/>
              <a:rect l="l" t="t" r="r" b="b"/>
              <a:pathLst>
                <a:path w="103" h="69" extrusionOk="0">
                  <a:moveTo>
                    <a:pt x="29" y="0"/>
                  </a:moveTo>
                  <a:cubicBezTo>
                    <a:pt x="25" y="0"/>
                    <a:pt x="20" y="2"/>
                    <a:pt x="16" y="4"/>
                  </a:cubicBezTo>
                  <a:cubicBezTo>
                    <a:pt x="4" y="17"/>
                    <a:pt x="0" y="33"/>
                    <a:pt x="13" y="44"/>
                  </a:cubicBezTo>
                  <a:cubicBezTo>
                    <a:pt x="26" y="58"/>
                    <a:pt x="45" y="69"/>
                    <a:pt x="68" y="69"/>
                  </a:cubicBezTo>
                  <a:cubicBezTo>
                    <a:pt x="72" y="69"/>
                    <a:pt x="75" y="68"/>
                    <a:pt x="79" y="68"/>
                  </a:cubicBezTo>
                  <a:cubicBezTo>
                    <a:pt x="103" y="68"/>
                    <a:pt x="103" y="33"/>
                    <a:pt x="79" y="33"/>
                  </a:cubicBezTo>
                  <a:cubicBezTo>
                    <a:pt x="68" y="28"/>
                    <a:pt x="55" y="24"/>
                    <a:pt x="51" y="13"/>
                  </a:cubicBezTo>
                  <a:cubicBezTo>
                    <a:pt x="47" y="5"/>
                    <a:pt x="38" y="0"/>
                    <a:pt x="29"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7"/>
            <p:cNvSpPr/>
            <p:nvPr/>
          </p:nvSpPr>
          <p:spPr>
            <a:xfrm>
              <a:off x="8219741" y="3964834"/>
              <a:ext cx="9135" cy="2622"/>
            </a:xfrm>
            <a:custGeom>
              <a:avLst/>
              <a:gdLst/>
              <a:ahLst/>
              <a:cxnLst/>
              <a:rect l="l" t="t" r="r" b="b"/>
              <a:pathLst>
                <a:path w="223" h="64" extrusionOk="0">
                  <a:moveTo>
                    <a:pt x="186" y="0"/>
                  </a:moveTo>
                  <a:cubicBezTo>
                    <a:pt x="185" y="0"/>
                    <a:pt x="183" y="0"/>
                    <a:pt x="182" y="0"/>
                  </a:cubicBezTo>
                  <a:cubicBezTo>
                    <a:pt x="135" y="0"/>
                    <a:pt x="84" y="4"/>
                    <a:pt x="37" y="4"/>
                  </a:cubicBezTo>
                  <a:cubicBezTo>
                    <a:pt x="1" y="4"/>
                    <a:pt x="1" y="55"/>
                    <a:pt x="37" y="55"/>
                  </a:cubicBezTo>
                  <a:cubicBezTo>
                    <a:pt x="84" y="60"/>
                    <a:pt x="135" y="60"/>
                    <a:pt x="182" y="64"/>
                  </a:cubicBezTo>
                  <a:cubicBezTo>
                    <a:pt x="221" y="64"/>
                    <a:pt x="222" y="0"/>
                    <a:pt x="186"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7"/>
            <p:cNvSpPr/>
            <p:nvPr/>
          </p:nvSpPr>
          <p:spPr>
            <a:xfrm>
              <a:off x="8170258" y="3948982"/>
              <a:ext cx="246" cy="205"/>
            </a:xfrm>
            <a:custGeom>
              <a:avLst/>
              <a:gdLst/>
              <a:ahLst/>
              <a:cxnLst/>
              <a:rect l="l" t="t" r="r" b="b"/>
              <a:pathLst>
                <a:path w="6" h="5" extrusionOk="0">
                  <a:moveTo>
                    <a:pt x="6" y="1"/>
                  </a:moveTo>
                  <a:cubicBezTo>
                    <a:pt x="1" y="1"/>
                    <a:pt x="1" y="5"/>
                    <a:pt x="6" y="5"/>
                  </a:cubicBezTo>
                  <a:lnTo>
                    <a:pt x="6" y="1"/>
                  </a:ln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7"/>
            <p:cNvSpPr/>
            <p:nvPr/>
          </p:nvSpPr>
          <p:spPr>
            <a:xfrm>
              <a:off x="8200898" y="3901466"/>
              <a:ext cx="17450" cy="2785"/>
            </a:xfrm>
            <a:custGeom>
              <a:avLst/>
              <a:gdLst/>
              <a:ahLst/>
              <a:cxnLst/>
              <a:rect l="l" t="t" r="r" b="b"/>
              <a:pathLst>
                <a:path w="426" h="68" extrusionOk="0">
                  <a:moveTo>
                    <a:pt x="398" y="1"/>
                  </a:moveTo>
                  <a:cubicBezTo>
                    <a:pt x="280" y="1"/>
                    <a:pt x="157" y="8"/>
                    <a:pt x="34" y="20"/>
                  </a:cubicBezTo>
                  <a:cubicBezTo>
                    <a:pt x="1" y="24"/>
                    <a:pt x="6" y="68"/>
                    <a:pt x="39" y="68"/>
                  </a:cubicBezTo>
                  <a:cubicBezTo>
                    <a:pt x="40" y="68"/>
                    <a:pt x="41" y="68"/>
                    <a:pt x="43" y="68"/>
                  </a:cubicBezTo>
                  <a:cubicBezTo>
                    <a:pt x="161" y="52"/>
                    <a:pt x="280" y="44"/>
                    <a:pt x="398" y="39"/>
                  </a:cubicBezTo>
                  <a:cubicBezTo>
                    <a:pt x="425" y="39"/>
                    <a:pt x="425" y="1"/>
                    <a:pt x="398"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7"/>
            <p:cNvSpPr/>
            <p:nvPr/>
          </p:nvSpPr>
          <p:spPr>
            <a:xfrm>
              <a:off x="8246284" y="3912566"/>
              <a:ext cx="2581" cy="4383"/>
            </a:xfrm>
            <a:custGeom>
              <a:avLst/>
              <a:gdLst/>
              <a:ahLst/>
              <a:cxnLst/>
              <a:rect l="l" t="t" r="r" b="b"/>
              <a:pathLst>
                <a:path w="63" h="107" extrusionOk="0">
                  <a:moveTo>
                    <a:pt x="21" y="1"/>
                  </a:moveTo>
                  <a:cubicBezTo>
                    <a:pt x="10" y="1"/>
                    <a:pt x="0" y="12"/>
                    <a:pt x="8" y="25"/>
                  </a:cubicBezTo>
                  <a:cubicBezTo>
                    <a:pt x="20" y="45"/>
                    <a:pt x="28" y="65"/>
                    <a:pt x="28" y="88"/>
                  </a:cubicBezTo>
                  <a:cubicBezTo>
                    <a:pt x="30" y="100"/>
                    <a:pt x="38" y="106"/>
                    <a:pt x="47" y="106"/>
                  </a:cubicBezTo>
                  <a:cubicBezTo>
                    <a:pt x="55" y="106"/>
                    <a:pt x="63" y="100"/>
                    <a:pt x="63" y="88"/>
                  </a:cubicBezTo>
                  <a:cubicBezTo>
                    <a:pt x="59" y="61"/>
                    <a:pt x="52" y="34"/>
                    <a:pt x="35" y="10"/>
                  </a:cubicBezTo>
                  <a:cubicBezTo>
                    <a:pt x="32" y="3"/>
                    <a:pt x="26" y="1"/>
                    <a:pt x="21"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7"/>
            <p:cNvSpPr/>
            <p:nvPr/>
          </p:nvSpPr>
          <p:spPr>
            <a:xfrm>
              <a:off x="8234118" y="4014521"/>
              <a:ext cx="4752" cy="5243"/>
            </a:xfrm>
            <a:custGeom>
              <a:avLst/>
              <a:gdLst/>
              <a:ahLst/>
              <a:cxnLst/>
              <a:rect l="l" t="t" r="r" b="b"/>
              <a:pathLst>
                <a:path w="116" h="128" extrusionOk="0">
                  <a:moveTo>
                    <a:pt x="73" y="1"/>
                  </a:moveTo>
                  <a:cubicBezTo>
                    <a:pt x="65" y="1"/>
                    <a:pt x="57" y="4"/>
                    <a:pt x="52" y="11"/>
                  </a:cubicBezTo>
                  <a:cubicBezTo>
                    <a:pt x="25" y="35"/>
                    <a:pt x="1" y="70"/>
                    <a:pt x="5" y="109"/>
                  </a:cubicBezTo>
                  <a:cubicBezTo>
                    <a:pt x="5" y="121"/>
                    <a:pt x="16" y="128"/>
                    <a:pt x="27" y="128"/>
                  </a:cubicBezTo>
                  <a:cubicBezTo>
                    <a:pt x="36" y="128"/>
                    <a:pt x="45" y="124"/>
                    <a:pt x="48" y="113"/>
                  </a:cubicBezTo>
                  <a:cubicBezTo>
                    <a:pt x="52" y="90"/>
                    <a:pt x="72" y="73"/>
                    <a:pt x="92" y="62"/>
                  </a:cubicBezTo>
                  <a:cubicBezTo>
                    <a:pt x="112" y="55"/>
                    <a:pt x="116" y="31"/>
                    <a:pt x="104" y="15"/>
                  </a:cubicBezTo>
                  <a:cubicBezTo>
                    <a:pt x="95" y="6"/>
                    <a:pt x="84" y="1"/>
                    <a:pt x="73"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7"/>
            <p:cNvSpPr/>
            <p:nvPr/>
          </p:nvSpPr>
          <p:spPr>
            <a:xfrm>
              <a:off x="8178696" y="4039466"/>
              <a:ext cx="8766" cy="5284"/>
            </a:xfrm>
            <a:custGeom>
              <a:avLst/>
              <a:gdLst/>
              <a:ahLst/>
              <a:cxnLst/>
              <a:rect l="l" t="t" r="r" b="b"/>
              <a:pathLst>
                <a:path w="214" h="129" extrusionOk="0">
                  <a:moveTo>
                    <a:pt x="39" y="0"/>
                  </a:moveTo>
                  <a:cubicBezTo>
                    <a:pt x="16" y="0"/>
                    <a:pt x="1" y="34"/>
                    <a:pt x="20" y="56"/>
                  </a:cubicBezTo>
                  <a:cubicBezTo>
                    <a:pt x="52" y="96"/>
                    <a:pt x="99" y="124"/>
                    <a:pt x="150" y="127"/>
                  </a:cubicBezTo>
                  <a:cubicBezTo>
                    <a:pt x="154" y="128"/>
                    <a:pt x="158" y="128"/>
                    <a:pt x="162" y="128"/>
                  </a:cubicBezTo>
                  <a:cubicBezTo>
                    <a:pt x="186" y="128"/>
                    <a:pt x="206" y="116"/>
                    <a:pt x="210" y="89"/>
                  </a:cubicBezTo>
                  <a:cubicBezTo>
                    <a:pt x="213" y="66"/>
                    <a:pt x="196" y="32"/>
                    <a:pt x="167" y="32"/>
                  </a:cubicBezTo>
                  <a:cubicBezTo>
                    <a:pt x="165" y="32"/>
                    <a:pt x="164" y="33"/>
                    <a:pt x="162" y="33"/>
                  </a:cubicBezTo>
                  <a:cubicBezTo>
                    <a:pt x="155" y="34"/>
                    <a:pt x="149" y="34"/>
                    <a:pt x="142" y="34"/>
                  </a:cubicBezTo>
                  <a:cubicBezTo>
                    <a:pt x="111" y="34"/>
                    <a:pt x="85" y="25"/>
                    <a:pt x="55" y="5"/>
                  </a:cubicBezTo>
                  <a:cubicBezTo>
                    <a:pt x="50" y="2"/>
                    <a:pt x="44" y="0"/>
                    <a:pt x="39"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7"/>
            <p:cNvSpPr/>
            <p:nvPr/>
          </p:nvSpPr>
          <p:spPr>
            <a:xfrm>
              <a:off x="8163008" y="4046676"/>
              <a:ext cx="5735" cy="3072"/>
            </a:xfrm>
            <a:custGeom>
              <a:avLst/>
              <a:gdLst/>
              <a:ahLst/>
              <a:cxnLst/>
              <a:rect l="l" t="t" r="r" b="b"/>
              <a:pathLst>
                <a:path w="140" h="75" extrusionOk="0">
                  <a:moveTo>
                    <a:pt x="36" y="0"/>
                  </a:moveTo>
                  <a:cubicBezTo>
                    <a:pt x="26" y="0"/>
                    <a:pt x="14" y="7"/>
                    <a:pt x="8" y="15"/>
                  </a:cubicBezTo>
                  <a:cubicBezTo>
                    <a:pt x="1" y="27"/>
                    <a:pt x="5" y="46"/>
                    <a:pt x="21" y="55"/>
                  </a:cubicBezTo>
                  <a:cubicBezTo>
                    <a:pt x="48" y="66"/>
                    <a:pt x="76" y="75"/>
                    <a:pt x="107" y="75"/>
                  </a:cubicBezTo>
                  <a:cubicBezTo>
                    <a:pt x="131" y="75"/>
                    <a:pt x="139" y="35"/>
                    <a:pt x="115" y="31"/>
                  </a:cubicBezTo>
                  <a:cubicBezTo>
                    <a:pt x="88" y="27"/>
                    <a:pt x="68" y="19"/>
                    <a:pt x="48" y="4"/>
                  </a:cubicBezTo>
                  <a:cubicBezTo>
                    <a:pt x="45" y="1"/>
                    <a:pt x="41" y="0"/>
                    <a:pt x="36"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7"/>
            <p:cNvSpPr/>
            <p:nvPr/>
          </p:nvSpPr>
          <p:spPr>
            <a:xfrm>
              <a:off x="8201799" y="4054336"/>
              <a:ext cx="11388" cy="7005"/>
            </a:xfrm>
            <a:custGeom>
              <a:avLst/>
              <a:gdLst/>
              <a:ahLst/>
              <a:cxnLst/>
              <a:rect l="l" t="t" r="r" b="b"/>
              <a:pathLst>
                <a:path w="278" h="171" extrusionOk="0">
                  <a:moveTo>
                    <a:pt x="237" y="1"/>
                  </a:moveTo>
                  <a:cubicBezTo>
                    <a:pt x="216" y="1"/>
                    <a:pt x="193" y="18"/>
                    <a:pt x="198" y="45"/>
                  </a:cubicBezTo>
                  <a:cubicBezTo>
                    <a:pt x="202" y="81"/>
                    <a:pt x="159" y="88"/>
                    <a:pt x="135" y="92"/>
                  </a:cubicBezTo>
                  <a:cubicBezTo>
                    <a:pt x="99" y="96"/>
                    <a:pt x="64" y="101"/>
                    <a:pt x="28" y="105"/>
                  </a:cubicBezTo>
                  <a:cubicBezTo>
                    <a:pt x="1" y="108"/>
                    <a:pt x="1" y="156"/>
                    <a:pt x="28" y="163"/>
                  </a:cubicBezTo>
                  <a:cubicBezTo>
                    <a:pt x="54" y="167"/>
                    <a:pt x="79" y="170"/>
                    <a:pt x="104" y="170"/>
                  </a:cubicBezTo>
                  <a:cubicBezTo>
                    <a:pt x="132" y="170"/>
                    <a:pt x="161" y="166"/>
                    <a:pt x="190" y="156"/>
                  </a:cubicBezTo>
                  <a:cubicBezTo>
                    <a:pt x="249" y="136"/>
                    <a:pt x="277" y="88"/>
                    <a:pt x="265" y="25"/>
                  </a:cubicBezTo>
                  <a:cubicBezTo>
                    <a:pt x="262" y="8"/>
                    <a:pt x="250" y="1"/>
                    <a:pt x="237"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7"/>
            <p:cNvSpPr/>
            <p:nvPr/>
          </p:nvSpPr>
          <p:spPr>
            <a:xfrm>
              <a:off x="8150064" y="4021607"/>
              <a:ext cx="4915" cy="4301"/>
            </a:xfrm>
            <a:custGeom>
              <a:avLst/>
              <a:gdLst/>
              <a:ahLst/>
              <a:cxnLst/>
              <a:rect l="l" t="t" r="r" b="b"/>
              <a:pathLst>
                <a:path w="120" h="105" extrusionOk="0">
                  <a:moveTo>
                    <a:pt x="80" y="1"/>
                  </a:moveTo>
                  <a:cubicBezTo>
                    <a:pt x="73" y="1"/>
                    <a:pt x="66" y="4"/>
                    <a:pt x="60" y="11"/>
                  </a:cubicBezTo>
                  <a:cubicBezTo>
                    <a:pt x="44" y="27"/>
                    <a:pt x="33" y="47"/>
                    <a:pt x="17" y="62"/>
                  </a:cubicBezTo>
                  <a:cubicBezTo>
                    <a:pt x="1" y="81"/>
                    <a:pt x="17" y="105"/>
                    <a:pt x="36" y="105"/>
                  </a:cubicBezTo>
                  <a:cubicBezTo>
                    <a:pt x="42" y="105"/>
                    <a:pt x="47" y="103"/>
                    <a:pt x="53" y="98"/>
                  </a:cubicBezTo>
                  <a:cubicBezTo>
                    <a:pt x="68" y="82"/>
                    <a:pt x="88" y="71"/>
                    <a:pt x="104" y="55"/>
                  </a:cubicBezTo>
                  <a:cubicBezTo>
                    <a:pt x="120" y="43"/>
                    <a:pt x="115" y="19"/>
                    <a:pt x="104" y="11"/>
                  </a:cubicBezTo>
                  <a:cubicBezTo>
                    <a:pt x="97" y="5"/>
                    <a:pt x="88" y="1"/>
                    <a:pt x="80"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7"/>
            <p:cNvSpPr/>
            <p:nvPr/>
          </p:nvSpPr>
          <p:spPr>
            <a:xfrm>
              <a:off x="8161124" y="4052165"/>
              <a:ext cx="8070" cy="2622"/>
            </a:xfrm>
            <a:custGeom>
              <a:avLst/>
              <a:gdLst/>
              <a:ahLst/>
              <a:cxnLst/>
              <a:rect l="l" t="t" r="r" b="b"/>
              <a:pathLst>
                <a:path w="197" h="64" extrusionOk="0">
                  <a:moveTo>
                    <a:pt x="152" y="0"/>
                  </a:moveTo>
                  <a:cubicBezTo>
                    <a:pt x="111" y="0"/>
                    <a:pt x="72" y="16"/>
                    <a:pt x="31" y="19"/>
                  </a:cubicBezTo>
                  <a:cubicBezTo>
                    <a:pt x="1" y="23"/>
                    <a:pt x="6" y="63"/>
                    <a:pt x="35" y="63"/>
                  </a:cubicBezTo>
                  <a:cubicBezTo>
                    <a:pt x="37" y="63"/>
                    <a:pt x="38" y="63"/>
                    <a:pt x="39" y="63"/>
                  </a:cubicBezTo>
                  <a:cubicBezTo>
                    <a:pt x="83" y="51"/>
                    <a:pt x="123" y="30"/>
                    <a:pt x="166" y="30"/>
                  </a:cubicBezTo>
                  <a:cubicBezTo>
                    <a:pt x="170" y="30"/>
                    <a:pt x="173" y="30"/>
                    <a:pt x="177" y="31"/>
                  </a:cubicBezTo>
                  <a:cubicBezTo>
                    <a:pt x="193" y="31"/>
                    <a:pt x="196" y="3"/>
                    <a:pt x="181" y="3"/>
                  </a:cubicBezTo>
                  <a:cubicBezTo>
                    <a:pt x="171" y="1"/>
                    <a:pt x="162" y="0"/>
                    <a:pt x="152"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7"/>
            <p:cNvSpPr/>
            <p:nvPr/>
          </p:nvSpPr>
          <p:spPr>
            <a:xfrm>
              <a:off x="8214866" y="4023204"/>
              <a:ext cx="14869" cy="12985"/>
            </a:xfrm>
            <a:custGeom>
              <a:avLst/>
              <a:gdLst/>
              <a:ahLst/>
              <a:cxnLst/>
              <a:rect l="l" t="t" r="r" b="b"/>
              <a:pathLst>
                <a:path w="363" h="317" extrusionOk="0">
                  <a:moveTo>
                    <a:pt x="301" y="1"/>
                  </a:moveTo>
                  <a:cubicBezTo>
                    <a:pt x="292" y="1"/>
                    <a:pt x="283" y="4"/>
                    <a:pt x="274" y="12"/>
                  </a:cubicBezTo>
                  <a:cubicBezTo>
                    <a:pt x="187" y="94"/>
                    <a:pt x="88" y="169"/>
                    <a:pt x="13" y="264"/>
                  </a:cubicBezTo>
                  <a:cubicBezTo>
                    <a:pt x="0" y="283"/>
                    <a:pt x="14" y="316"/>
                    <a:pt x="34" y="316"/>
                  </a:cubicBezTo>
                  <a:cubicBezTo>
                    <a:pt x="39" y="316"/>
                    <a:pt x="44" y="315"/>
                    <a:pt x="48" y="311"/>
                  </a:cubicBezTo>
                  <a:cubicBezTo>
                    <a:pt x="148" y="237"/>
                    <a:pt x="238" y="150"/>
                    <a:pt x="329" y="71"/>
                  </a:cubicBezTo>
                  <a:cubicBezTo>
                    <a:pt x="363" y="43"/>
                    <a:pt x="334" y="1"/>
                    <a:pt x="301"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7"/>
            <p:cNvSpPr/>
            <p:nvPr/>
          </p:nvSpPr>
          <p:spPr>
            <a:xfrm>
              <a:off x="8151702" y="4056670"/>
              <a:ext cx="3113" cy="3769"/>
            </a:xfrm>
            <a:custGeom>
              <a:avLst/>
              <a:gdLst/>
              <a:ahLst/>
              <a:cxnLst/>
              <a:rect l="l" t="t" r="r" b="b"/>
              <a:pathLst>
                <a:path w="76" h="92" extrusionOk="0">
                  <a:moveTo>
                    <a:pt x="44" y="0"/>
                  </a:moveTo>
                  <a:cubicBezTo>
                    <a:pt x="24" y="0"/>
                    <a:pt x="9" y="15"/>
                    <a:pt x="16" y="35"/>
                  </a:cubicBezTo>
                  <a:lnTo>
                    <a:pt x="16" y="51"/>
                  </a:lnTo>
                  <a:cubicBezTo>
                    <a:pt x="13" y="59"/>
                    <a:pt x="9" y="63"/>
                    <a:pt x="4" y="71"/>
                  </a:cubicBezTo>
                  <a:cubicBezTo>
                    <a:pt x="0" y="75"/>
                    <a:pt x="4" y="83"/>
                    <a:pt x="9" y="86"/>
                  </a:cubicBezTo>
                  <a:cubicBezTo>
                    <a:pt x="13" y="91"/>
                    <a:pt x="20" y="91"/>
                    <a:pt x="24" y="91"/>
                  </a:cubicBezTo>
                  <a:cubicBezTo>
                    <a:pt x="48" y="79"/>
                    <a:pt x="64" y="59"/>
                    <a:pt x="71" y="35"/>
                  </a:cubicBezTo>
                  <a:cubicBezTo>
                    <a:pt x="75" y="15"/>
                    <a:pt x="60" y="0"/>
                    <a:pt x="44"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7"/>
            <p:cNvSpPr/>
            <p:nvPr/>
          </p:nvSpPr>
          <p:spPr>
            <a:xfrm>
              <a:off x="8170463" y="4144902"/>
              <a:ext cx="5530" cy="5202"/>
            </a:xfrm>
            <a:custGeom>
              <a:avLst/>
              <a:gdLst/>
              <a:ahLst/>
              <a:cxnLst/>
              <a:rect l="l" t="t" r="r" b="b"/>
              <a:pathLst>
                <a:path w="135" h="127" extrusionOk="0">
                  <a:moveTo>
                    <a:pt x="72" y="1"/>
                  </a:moveTo>
                  <a:cubicBezTo>
                    <a:pt x="59" y="1"/>
                    <a:pt x="52" y="5"/>
                    <a:pt x="39" y="9"/>
                  </a:cubicBezTo>
                  <a:cubicBezTo>
                    <a:pt x="36" y="16"/>
                    <a:pt x="28" y="21"/>
                    <a:pt x="24" y="25"/>
                  </a:cubicBezTo>
                  <a:cubicBezTo>
                    <a:pt x="16" y="28"/>
                    <a:pt x="8" y="32"/>
                    <a:pt x="4" y="40"/>
                  </a:cubicBezTo>
                  <a:cubicBezTo>
                    <a:pt x="1" y="48"/>
                    <a:pt x="1" y="56"/>
                    <a:pt x="1" y="63"/>
                  </a:cubicBezTo>
                  <a:cubicBezTo>
                    <a:pt x="1" y="72"/>
                    <a:pt x="1" y="80"/>
                    <a:pt x="4" y="87"/>
                  </a:cubicBezTo>
                  <a:cubicBezTo>
                    <a:pt x="8" y="96"/>
                    <a:pt x="16" y="103"/>
                    <a:pt x="24" y="107"/>
                  </a:cubicBezTo>
                  <a:cubicBezTo>
                    <a:pt x="28" y="111"/>
                    <a:pt x="36" y="116"/>
                    <a:pt x="39" y="119"/>
                  </a:cubicBezTo>
                  <a:cubicBezTo>
                    <a:pt x="52" y="123"/>
                    <a:pt x="59" y="127"/>
                    <a:pt x="72" y="127"/>
                  </a:cubicBezTo>
                  <a:cubicBezTo>
                    <a:pt x="83" y="127"/>
                    <a:pt x="95" y="123"/>
                    <a:pt x="103" y="119"/>
                  </a:cubicBezTo>
                  <a:cubicBezTo>
                    <a:pt x="123" y="107"/>
                    <a:pt x="134" y="87"/>
                    <a:pt x="134" y="63"/>
                  </a:cubicBezTo>
                  <a:cubicBezTo>
                    <a:pt x="134" y="44"/>
                    <a:pt x="123" y="21"/>
                    <a:pt x="103" y="9"/>
                  </a:cubicBezTo>
                  <a:cubicBezTo>
                    <a:pt x="95" y="5"/>
                    <a:pt x="83" y="1"/>
                    <a:pt x="72"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7"/>
            <p:cNvSpPr/>
            <p:nvPr/>
          </p:nvSpPr>
          <p:spPr>
            <a:xfrm>
              <a:off x="8104964" y="4163909"/>
              <a:ext cx="3932" cy="3195"/>
            </a:xfrm>
            <a:custGeom>
              <a:avLst/>
              <a:gdLst/>
              <a:ahLst/>
              <a:cxnLst/>
              <a:rect l="l" t="t" r="r" b="b"/>
              <a:pathLst>
                <a:path w="96" h="78" extrusionOk="0">
                  <a:moveTo>
                    <a:pt x="39" y="1"/>
                  </a:moveTo>
                  <a:cubicBezTo>
                    <a:pt x="18" y="1"/>
                    <a:pt x="1" y="17"/>
                    <a:pt x="1" y="38"/>
                  </a:cubicBezTo>
                  <a:cubicBezTo>
                    <a:pt x="1" y="62"/>
                    <a:pt x="19" y="77"/>
                    <a:pt x="41" y="77"/>
                  </a:cubicBezTo>
                  <a:cubicBezTo>
                    <a:pt x="47" y="77"/>
                    <a:pt x="54" y="76"/>
                    <a:pt x="60" y="73"/>
                  </a:cubicBezTo>
                  <a:cubicBezTo>
                    <a:pt x="64" y="69"/>
                    <a:pt x="72" y="65"/>
                    <a:pt x="76" y="62"/>
                  </a:cubicBezTo>
                  <a:cubicBezTo>
                    <a:pt x="96" y="54"/>
                    <a:pt x="96" y="26"/>
                    <a:pt x="76" y="14"/>
                  </a:cubicBezTo>
                  <a:cubicBezTo>
                    <a:pt x="72" y="14"/>
                    <a:pt x="64" y="11"/>
                    <a:pt x="60" y="7"/>
                  </a:cubicBezTo>
                  <a:cubicBezTo>
                    <a:pt x="53" y="3"/>
                    <a:pt x="46" y="1"/>
                    <a:pt x="39"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7"/>
            <p:cNvSpPr/>
            <p:nvPr/>
          </p:nvSpPr>
          <p:spPr>
            <a:xfrm>
              <a:off x="8181441" y="3850468"/>
              <a:ext cx="36211" cy="9626"/>
            </a:xfrm>
            <a:custGeom>
              <a:avLst/>
              <a:gdLst/>
              <a:ahLst/>
              <a:cxnLst/>
              <a:rect l="l" t="t" r="r" b="b"/>
              <a:pathLst>
                <a:path w="884" h="235" extrusionOk="0">
                  <a:moveTo>
                    <a:pt x="473" y="0"/>
                  </a:moveTo>
                  <a:cubicBezTo>
                    <a:pt x="462" y="0"/>
                    <a:pt x="450" y="1"/>
                    <a:pt x="438" y="2"/>
                  </a:cubicBezTo>
                  <a:cubicBezTo>
                    <a:pt x="281" y="18"/>
                    <a:pt x="178" y="191"/>
                    <a:pt x="24" y="200"/>
                  </a:cubicBezTo>
                  <a:cubicBezTo>
                    <a:pt x="1" y="204"/>
                    <a:pt x="1" y="235"/>
                    <a:pt x="24" y="235"/>
                  </a:cubicBezTo>
                  <a:cubicBezTo>
                    <a:pt x="135" y="231"/>
                    <a:pt x="214" y="144"/>
                    <a:pt x="312" y="97"/>
                  </a:cubicBezTo>
                  <a:cubicBezTo>
                    <a:pt x="365" y="68"/>
                    <a:pt x="416" y="58"/>
                    <a:pt x="467" y="58"/>
                  </a:cubicBezTo>
                  <a:cubicBezTo>
                    <a:pt x="592" y="58"/>
                    <a:pt x="713" y="123"/>
                    <a:pt x="846" y="140"/>
                  </a:cubicBezTo>
                  <a:cubicBezTo>
                    <a:pt x="847" y="140"/>
                    <a:pt x="848" y="140"/>
                    <a:pt x="849" y="140"/>
                  </a:cubicBezTo>
                  <a:cubicBezTo>
                    <a:pt x="874" y="140"/>
                    <a:pt x="883" y="105"/>
                    <a:pt x="857" y="100"/>
                  </a:cubicBezTo>
                  <a:cubicBezTo>
                    <a:pt x="726" y="75"/>
                    <a:pt x="606" y="0"/>
                    <a:pt x="473"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7"/>
            <p:cNvSpPr/>
            <p:nvPr/>
          </p:nvSpPr>
          <p:spPr>
            <a:xfrm>
              <a:off x="8242106" y="3862675"/>
              <a:ext cx="3728" cy="3318"/>
            </a:xfrm>
            <a:custGeom>
              <a:avLst/>
              <a:gdLst/>
              <a:ahLst/>
              <a:cxnLst/>
              <a:rect l="l" t="t" r="r" b="b"/>
              <a:pathLst>
                <a:path w="91" h="81" extrusionOk="0">
                  <a:moveTo>
                    <a:pt x="28" y="0"/>
                  </a:moveTo>
                  <a:cubicBezTo>
                    <a:pt x="10" y="0"/>
                    <a:pt x="0" y="28"/>
                    <a:pt x="23" y="35"/>
                  </a:cubicBezTo>
                  <a:cubicBezTo>
                    <a:pt x="43" y="39"/>
                    <a:pt x="55" y="48"/>
                    <a:pt x="63" y="71"/>
                  </a:cubicBezTo>
                  <a:cubicBezTo>
                    <a:pt x="63" y="77"/>
                    <a:pt x="67" y="80"/>
                    <a:pt x="72" y="80"/>
                  </a:cubicBezTo>
                  <a:cubicBezTo>
                    <a:pt x="74" y="80"/>
                    <a:pt x="76" y="80"/>
                    <a:pt x="79" y="79"/>
                  </a:cubicBezTo>
                  <a:cubicBezTo>
                    <a:pt x="86" y="79"/>
                    <a:pt x="90" y="71"/>
                    <a:pt x="90" y="63"/>
                  </a:cubicBezTo>
                  <a:cubicBezTo>
                    <a:pt x="82" y="32"/>
                    <a:pt x="63" y="8"/>
                    <a:pt x="31" y="0"/>
                  </a:cubicBezTo>
                  <a:cubicBezTo>
                    <a:pt x="30" y="0"/>
                    <a:pt x="29" y="0"/>
                    <a:pt x="28"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7"/>
            <p:cNvSpPr/>
            <p:nvPr/>
          </p:nvSpPr>
          <p:spPr>
            <a:xfrm>
              <a:off x="8214784" y="3952832"/>
              <a:ext cx="11756" cy="5448"/>
            </a:xfrm>
            <a:custGeom>
              <a:avLst/>
              <a:gdLst/>
              <a:ahLst/>
              <a:cxnLst/>
              <a:rect l="l" t="t" r="r" b="b"/>
              <a:pathLst>
                <a:path w="287" h="133" extrusionOk="0">
                  <a:moveTo>
                    <a:pt x="12" y="1"/>
                  </a:moveTo>
                  <a:cubicBezTo>
                    <a:pt x="2" y="1"/>
                    <a:pt x="1" y="13"/>
                    <a:pt x="12" y="13"/>
                  </a:cubicBezTo>
                  <a:cubicBezTo>
                    <a:pt x="103" y="40"/>
                    <a:pt x="205" y="60"/>
                    <a:pt x="276" y="131"/>
                  </a:cubicBezTo>
                  <a:cubicBezTo>
                    <a:pt x="277" y="132"/>
                    <a:pt x="278" y="133"/>
                    <a:pt x="279" y="133"/>
                  </a:cubicBezTo>
                  <a:cubicBezTo>
                    <a:pt x="283" y="133"/>
                    <a:pt x="286" y="129"/>
                    <a:pt x="283" y="124"/>
                  </a:cubicBezTo>
                  <a:cubicBezTo>
                    <a:pt x="212" y="53"/>
                    <a:pt x="110" y="29"/>
                    <a:pt x="15" y="1"/>
                  </a:cubicBezTo>
                  <a:cubicBezTo>
                    <a:pt x="14" y="1"/>
                    <a:pt x="13" y="1"/>
                    <a:pt x="12"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7"/>
            <p:cNvSpPr/>
            <p:nvPr/>
          </p:nvSpPr>
          <p:spPr>
            <a:xfrm>
              <a:off x="8215235" y="3837442"/>
              <a:ext cx="2949" cy="2867"/>
            </a:xfrm>
            <a:custGeom>
              <a:avLst/>
              <a:gdLst/>
              <a:ahLst/>
              <a:cxnLst/>
              <a:rect l="l" t="t" r="r" b="b"/>
              <a:pathLst>
                <a:path w="72" h="70" extrusionOk="0">
                  <a:moveTo>
                    <a:pt x="24" y="1"/>
                  </a:moveTo>
                  <a:cubicBezTo>
                    <a:pt x="21" y="1"/>
                    <a:pt x="12" y="4"/>
                    <a:pt x="8" y="8"/>
                  </a:cubicBezTo>
                  <a:cubicBezTo>
                    <a:pt x="4" y="12"/>
                    <a:pt x="1" y="21"/>
                    <a:pt x="1" y="24"/>
                  </a:cubicBezTo>
                  <a:cubicBezTo>
                    <a:pt x="1" y="36"/>
                    <a:pt x="4" y="40"/>
                    <a:pt x="12" y="48"/>
                  </a:cubicBezTo>
                  <a:cubicBezTo>
                    <a:pt x="21" y="52"/>
                    <a:pt x="32" y="59"/>
                    <a:pt x="39" y="68"/>
                  </a:cubicBezTo>
                  <a:cubicBezTo>
                    <a:pt x="42" y="69"/>
                    <a:pt x="45" y="69"/>
                    <a:pt x="47" y="69"/>
                  </a:cubicBezTo>
                  <a:cubicBezTo>
                    <a:pt x="54" y="69"/>
                    <a:pt x="60" y="67"/>
                    <a:pt x="63" y="63"/>
                  </a:cubicBezTo>
                  <a:cubicBezTo>
                    <a:pt x="68" y="56"/>
                    <a:pt x="72" y="48"/>
                    <a:pt x="68" y="40"/>
                  </a:cubicBezTo>
                  <a:cubicBezTo>
                    <a:pt x="59" y="32"/>
                    <a:pt x="52" y="21"/>
                    <a:pt x="48" y="12"/>
                  </a:cubicBezTo>
                  <a:cubicBezTo>
                    <a:pt x="39" y="4"/>
                    <a:pt x="36" y="1"/>
                    <a:pt x="24"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7"/>
            <p:cNvSpPr/>
            <p:nvPr/>
          </p:nvSpPr>
          <p:spPr>
            <a:xfrm>
              <a:off x="8258081" y="3863289"/>
              <a:ext cx="4875" cy="4875"/>
            </a:xfrm>
            <a:custGeom>
              <a:avLst/>
              <a:gdLst/>
              <a:ahLst/>
              <a:cxnLst/>
              <a:rect l="l" t="t" r="r" b="b"/>
              <a:pathLst>
                <a:path w="119" h="119" extrusionOk="0">
                  <a:moveTo>
                    <a:pt x="51" y="1"/>
                  </a:moveTo>
                  <a:cubicBezTo>
                    <a:pt x="35" y="1"/>
                    <a:pt x="24" y="5"/>
                    <a:pt x="16" y="17"/>
                  </a:cubicBezTo>
                  <a:cubicBezTo>
                    <a:pt x="4" y="24"/>
                    <a:pt x="0" y="37"/>
                    <a:pt x="0" y="53"/>
                  </a:cubicBezTo>
                  <a:cubicBezTo>
                    <a:pt x="0" y="68"/>
                    <a:pt x="8" y="84"/>
                    <a:pt x="24" y="95"/>
                  </a:cubicBezTo>
                  <a:cubicBezTo>
                    <a:pt x="35" y="100"/>
                    <a:pt x="44" y="108"/>
                    <a:pt x="51" y="111"/>
                  </a:cubicBezTo>
                  <a:cubicBezTo>
                    <a:pt x="55" y="115"/>
                    <a:pt x="59" y="115"/>
                    <a:pt x="64" y="119"/>
                  </a:cubicBezTo>
                  <a:lnTo>
                    <a:pt x="79" y="119"/>
                  </a:lnTo>
                  <a:cubicBezTo>
                    <a:pt x="91" y="115"/>
                    <a:pt x="99" y="111"/>
                    <a:pt x="106" y="108"/>
                  </a:cubicBezTo>
                  <a:cubicBezTo>
                    <a:pt x="111" y="100"/>
                    <a:pt x="115" y="95"/>
                    <a:pt x="115" y="88"/>
                  </a:cubicBezTo>
                  <a:cubicBezTo>
                    <a:pt x="119" y="76"/>
                    <a:pt x="119" y="64"/>
                    <a:pt x="111" y="53"/>
                  </a:cubicBezTo>
                  <a:cubicBezTo>
                    <a:pt x="106" y="44"/>
                    <a:pt x="99" y="37"/>
                    <a:pt x="95" y="24"/>
                  </a:cubicBezTo>
                  <a:cubicBezTo>
                    <a:pt x="83" y="13"/>
                    <a:pt x="68" y="1"/>
                    <a:pt x="51"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7"/>
            <p:cNvSpPr/>
            <p:nvPr/>
          </p:nvSpPr>
          <p:spPr>
            <a:xfrm>
              <a:off x="8232848" y="3801805"/>
              <a:ext cx="4096" cy="3400"/>
            </a:xfrm>
            <a:custGeom>
              <a:avLst/>
              <a:gdLst/>
              <a:ahLst/>
              <a:cxnLst/>
              <a:rect l="l" t="t" r="r" b="b"/>
              <a:pathLst>
                <a:path w="100" h="83" extrusionOk="0">
                  <a:moveTo>
                    <a:pt x="57" y="1"/>
                  </a:moveTo>
                  <a:cubicBezTo>
                    <a:pt x="50" y="1"/>
                    <a:pt x="43" y="2"/>
                    <a:pt x="36" y="6"/>
                  </a:cubicBezTo>
                  <a:cubicBezTo>
                    <a:pt x="32" y="10"/>
                    <a:pt x="24" y="14"/>
                    <a:pt x="21" y="18"/>
                  </a:cubicBezTo>
                  <a:cubicBezTo>
                    <a:pt x="1" y="30"/>
                    <a:pt x="1" y="57"/>
                    <a:pt x="21" y="69"/>
                  </a:cubicBezTo>
                  <a:cubicBezTo>
                    <a:pt x="24" y="73"/>
                    <a:pt x="32" y="73"/>
                    <a:pt x="36" y="77"/>
                  </a:cubicBezTo>
                  <a:cubicBezTo>
                    <a:pt x="43" y="81"/>
                    <a:pt x="50" y="83"/>
                    <a:pt x="57" y="83"/>
                  </a:cubicBezTo>
                  <a:cubicBezTo>
                    <a:pt x="79" y="83"/>
                    <a:pt x="99" y="66"/>
                    <a:pt x="99" y="42"/>
                  </a:cubicBezTo>
                  <a:cubicBezTo>
                    <a:pt x="99" y="17"/>
                    <a:pt x="79" y="1"/>
                    <a:pt x="57"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7"/>
            <p:cNvSpPr/>
            <p:nvPr/>
          </p:nvSpPr>
          <p:spPr>
            <a:xfrm>
              <a:off x="8213596" y="3831912"/>
              <a:ext cx="4096" cy="3154"/>
            </a:xfrm>
            <a:custGeom>
              <a:avLst/>
              <a:gdLst/>
              <a:ahLst/>
              <a:cxnLst/>
              <a:rect l="l" t="t" r="r" b="b"/>
              <a:pathLst>
                <a:path w="100" h="77" extrusionOk="0">
                  <a:moveTo>
                    <a:pt x="35" y="0"/>
                  </a:moveTo>
                  <a:cubicBezTo>
                    <a:pt x="28" y="0"/>
                    <a:pt x="19" y="6"/>
                    <a:pt x="13" y="9"/>
                  </a:cubicBezTo>
                  <a:cubicBezTo>
                    <a:pt x="5" y="17"/>
                    <a:pt x="1" y="29"/>
                    <a:pt x="1" y="37"/>
                  </a:cubicBezTo>
                  <a:cubicBezTo>
                    <a:pt x="1" y="49"/>
                    <a:pt x="5" y="61"/>
                    <a:pt x="13" y="65"/>
                  </a:cubicBezTo>
                  <a:cubicBezTo>
                    <a:pt x="21" y="72"/>
                    <a:pt x="32" y="76"/>
                    <a:pt x="41" y="76"/>
                  </a:cubicBezTo>
                  <a:lnTo>
                    <a:pt x="64" y="76"/>
                  </a:lnTo>
                  <a:cubicBezTo>
                    <a:pt x="72" y="72"/>
                    <a:pt x="79" y="72"/>
                    <a:pt x="88" y="65"/>
                  </a:cubicBezTo>
                  <a:cubicBezTo>
                    <a:pt x="96" y="56"/>
                    <a:pt x="99" y="49"/>
                    <a:pt x="99" y="37"/>
                  </a:cubicBezTo>
                  <a:cubicBezTo>
                    <a:pt x="99" y="29"/>
                    <a:pt x="96" y="21"/>
                    <a:pt x="88" y="14"/>
                  </a:cubicBezTo>
                  <a:cubicBezTo>
                    <a:pt x="79" y="5"/>
                    <a:pt x="72" y="1"/>
                    <a:pt x="64" y="1"/>
                  </a:cubicBezTo>
                  <a:lnTo>
                    <a:pt x="41" y="1"/>
                  </a:lnTo>
                  <a:cubicBezTo>
                    <a:pt x="39" y="0"/>
                    <a:pt x="37" y="0"/>
                    <a:pt x="35"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7"/>
            <p:cNvSpPr/>
            <p:nvPr/>
          </p:nvSpPr>
          <p:spPr>
            <a:xfrm>
              <a:off x="8229367" y="3848666"/>
              <a:ext cx="5325" cy="4096"/>
            </a:xfrm>
            <a:custGeom>
              <a:avLst/>
              <a:gdLst/>
              <a:ahLst/>
              <a:cxnLst/>
              <a:rect l="l" t="t" r="r" b="b"/>
              <a:pathLst>
                <a:path w="130" h="100" extrusionOk="0">
                  <a:moveTo>
                    <a:pt x="23" y="1"/>
                  </a:moveTo>
                  <a:cubicBezTo>
                    <a:pt x="8" y="1"/>
                    <a:pt x="0" y="20"/>
                    <a:pt x="11" y="31"/>
                  </a:cubicBezTo>
                  <a:cubicBezTo>
                    <a:pt x="26" y="54"/>
                    <a:pt x="54" y="66"/>
                    <a:pt x="73" y="89"/>
                  </a:cubicBezTo>
                  <a:cubicBezTo>
                    <a:pt x="79" y="97"/>
                    <a:pt x="86" y="100"/>
                    <a:pt x="94" y="100"/>
                  </a:cubicBezTo>
                  <a:cubicBezTo>
                    <a:pt x="103" y="100"/>
                    <a:pt x="113" y="95"/>
                    <a:pt x="117" y="86"/>
                  </a:cubicBezTo>
                  <a:cubicBezTo>
                    <a:pt x="129" y="70"/>
                    <a:pt x="125" y="50"/>
                    <a:pt x="109" y="42"/>
                  </a:cubicBezTo>
                  <a:cubicBezTo>
                    <a:pt x="86" y="26"/>
                    <a:pt x="54" y="18"/>
                    <a:pt x="31" y="2"/>
                  </a:cubicBezTo>
                  <a:cubicBezTo>
                    <a:pt x="28" y="1"/>
                    <a:pt x="26" y="1"/>
                    <a:pt x="23"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7"/>
            <p:cNvSpPr/>
            <p:nvPr/>
          </p:nvSpPr>
          <p:spPr>
            <a:xfrm>
              <a:off x="8213473" y="3803321"/>
              <a:ext cx="3236" cy="3113"/>
            </a:xfrm>
            <a:custGeom>
              <a:avLst/>
              <a:gdLst/>
              <a:ahLst/>
              <a:cxnLst/>
              <a:rect l="l" t="t" r="r" b="b"/>
              <a:pathLst>
                <a:path w="79" h="76" extrusionOk="0">
                  <a:moveTo>
                    <a:pt x="45" y="0"/>
                  </a:moveTo>
                  <a:cubicBezTo>
                    <a:pt x="31" y="0"/>
                    <a:pt x="16" y="15"/>
                    <a:pt x="16" y="32"/>
                  </a:cubicBezTo>
                  <a:lnTo>
                    <a:pt x="16" y="35"/>
                  </a:lnTo>
                  <a:lnTo>
                    <a:pt x="16" y="35"/>
                  </a:lnTo>
                  <a:cubicBezTo>
                    <a:pt x="14" y="36"/>
                    <a:pt x="11" y="36"/>
                    <a:pt x="8" y="36"/>
                  </a:cubicBezTo>
                  <a:cubicBezTo>
                    <a:pt x="4" y="40"/>
                    <a:pt x="0" y="52"/>
                    <a:pt x="0" y="60"/>
                  </a:cubicBezTo>
                  <a:cubicBezTo>
                    <a:pt x="4" y="67"/>
                    <a:pt x="11" y="76"/>
                    <a:pt x="20" y="76"/>
                  </a:cubicBezTo>
                  <a:lnTo>
                    <a:pt x="40" y="76"/>
                  </a:lnTo>
                  <a:cubicBezTo>
                    <a:pt x="47" y="76"/>
                    <a:pt x="55" y="67"/>
                    <a:pt x="59" y="64"/>
                  </a:cubicBezTo>
                  <a:cubicBezTo>
                    <a:pt x="64" y="56"/>
                    <a:pt x="67" y="52"/>
                    <a:pt x="67" y="44"/>
                  </a:cubicBezTo>
                  <a:cubicBezTo>
                    <a:pt x="79" y="29"/>
                    <a:pt x="71" y="9"/>
                    <a:pt x="51" y="1"/>
                  </a:cubicBezTo>
                  <a:cubicBezTo>
                    <a:pt x="49" y="1"/>
                    <a:pt x="47" y="0"/>
                    <a:pt x="45"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7"/>
            <p:cNvSpPr/>
            <p:nvPr/>
          </p:nvSpPr>
          <p:spPr>
            <a:xfrm>
              <a:off x="8174150" y="3864108"/>
              <a:ext cx="3932" cy="3850"/>
            </a:xfrm>
            <a:custGeom>
              <a:avLst/>
              <a:gdLst/>
              <a:ahLst/>
              <a:cxnLst/>
              <a:rect l="l" t="t" r="r" b="b"/>
              <a:pathLst>
                <a:path w="96" h="94" extrusionOk="0">
                  <a:moveTo>
                    <a:pt x="29" y="0"/>
                  </a:moveTo>
                  <a:cubicBezTo>
                    <a:pt x="17" y="0"/>
                    <a:pt x="5" y="13"/>
                    <a:pt x="1" y="24"/>
                  </a:cubicBezTo>
                  <a:cubicBezTo>
                    <a:pt x="1" y="36"/>
                    <a:pt x="5" y="52"/>
                    <a:pt x="17" y="56"/>
                  </a:cubicBezTo>
                  <a:cubicBezTo>
                    <a:pt x="17" y="76"/>
                    <a:pt x="34" y="93"/>
                    <a:pt x="53" y="93"/>
                  </a:cubicBezTo>
                  <a:cubicBezTo>
                    <a:pt x="57" y="93"/>
                    <a:pt x="60" y="92"/>
                    <a:pt x="64" y="91"/>
                  </a:cubicBezTo>
                  <a:cubicBezTo>
                    <a:pt x="76" y="91"/>
                    <a:pt x="84" y="84"/>
                    <a:pt x="88" y="75"/>
                  </a:cubicBezTo>
                  <a:cubicBezTo>
                    <a:pt x="95" y="64"/>
                    <a:pt x="95" y="48"/>
                    <a:pt x="88" y="36"/>
                  </a:cubicBezTo>
                  <a:cubicBezTo>
                    <a:pt x="84" y="33"/>
                    <a:pt x="84" y="24"/>
                    <a:pt x="80" y="20"/>
                  </a:cubicBezTo>
                  <a:cubicBezTo>
                    <a:pt x="72" y="9"/>
                    <a:pt x="60" y="0"/>
                    <a:pt x="48"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7"/>
            <p:cNvSpPr/>
            <p:nvPr/>
          </p:nvSpPr>
          <p:spPr>
            <a:xfrm>
              <a:off x="8170135" y="3936775"/>
              <a:ext cx="4547" cy="5612"/>
            </a:xfrm>
            <a:custGeom>
              <a:avLst/>
              <a:gdLst/>
              <a:ahLst/>
              <a:cxnLst/>
              <a:rect l="l" t="t" r="r" b="b"/>
              <a:pathLst>
                <a:path w="111" h="137" extrusionOk="0">
                  <a:moveTo>
                    <a:pt x="56" y="1"/>
                  </a:moveTo>
                  <a:cubicBezTo>
                    <a:pt x="44" y="1"/>
                    <a:pt x="32" y="7"/>
                    <a:pt x="28" y="18"/>
                  </a:cubicBezTo>
                  <a:cubicBezTo>
                    <a:pt x="20" y="30"/>
                    <a:pt x="16" y="42"/>
                    <a:pt x="9" y="58"/>
                  </a:cubicBezTo>
                  <a:cubicBezTo>
                    <a:pt x="0" y="73"/>
                    <a:pt x="0" y="93"/>
                    <a:pt x="9" y="109"/>
                  </a:cubicBezTo>
                  <a:cubicBezTo>
                    <a:pt x="20" y="125"/>
                    <a:pt x="36" y="137"/>
                    <a:pt x="56" y="137"/>
                  </a:cubicBezTo>
                  <a:cubicBezTo>
                    <a:pt x="75" y="137"/>
                    <a:pt x="91" y="125"/>
                    <a:pt x="103" y="109"/>
                  </a:cubicBezTo>
                  <a:cubicBezTo>
                    <a:pt x="111" y="93"/>
                    <a:pt x="111" y="73"/>
                    <a:pt x="103" y="58"/>
                  </a:cubicBezTo>
                  <a:cubicBezTo>
                    <a:pt x="95" y="42"/>
                    <a:pt x="91" y="30"/>
                    <a:pt x="83" y="18"/>
                  </a:cubicBezTo>
                  <a:cubicBezTo>
                    <a:pt x="79" y="7"/>
                    <a:pt x="67" y="1"/>
                    <a:pt x="56"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7"/>
            <p:cNvSpPr/>
            <p:nvPr/>
          </p:nvSpPr>
          <p:spPr>
            <a:xfrm>
              <a:off x="8200038" y="3923913"/>
              <a:ext cx="2622" cy="3154"/>
            </a:xfrm>
            <a:custGeom>
              <a:avLst/>
              <a:gdLst/>
              <a:ahLst/>
              <a:cxnLst/>
              <a:rect l="l" t="t" r="r" b="b"/>
              <a:pathLst>
                <a:path w="64" h="77" extrusionOk="0">
                  <a:moveTo>
                    <a:pt x="32" y="1"/>
                  </a:moveTo>
                  <a:cubicBezTo>
                    <a:pt x="20" y="1"/>
                    <a:pt x="8" y="5"/>
                    <a:pt x="4" y="17"/>
                  </a:cubicBezTo>
                  <a:cubicBezTo>
                    <a:pt x="0" y="21"/>
                    <a:pt x="0" y="25"/>
                    <a:pt x="0" y="32"/>
                  </a:cubicBezTo>
                  <a:cubicBezTo>
                    <a:pt x="0" y="36"/>
                    <a:pt x="0" y="44"/>
                    <a:pt x="4" y="48"/>
                  </a:cubicBezTo>
                  <a:cubicBezTo>
                    <a:pt x="8" y="52"/>
                    <a:pt x="8" y="60"/>
                    <a:pt x="13" y="68"/>
                  </a:cubicBezTo>
                  <a:cubicBezTo>
                    <a:pt x="16" y="74"/>
                    <a:pt x="24" y="77"/>
                    <a:pt x="32" y="77"/>
                  </a:cubicBezTo>
                  <a:cubicBezTo>
                    <a:pt x="40" y="77"/>
                    <a:pt x="48" y="74"/>
                    <a:pt x="52" y="68"/>
                  </a:cubicBezTo>
                  <a:cubicBezTo>
                    <a:pt x="52" y="60"/>
                    <a:pt x="55" y="52"/>
                    <a:pt x="60" y="48"/>
                  </a:cubicBezTo>
                  <a:cubicBezTo>
                    <a:pt x="60" y="44"/>
                    <a:pt x="64" y="36"/>
                    <a:pt x="64" y="32"/>
                  </a:cubicBezTo>
                  <a:cubicBezTo>
                    <a:pt x="64" y="25"/>
                    <a:pt x="60" y="21"/>
                    <a:pt x="60" y="17"/>
                  </a:cubicBezTo>
                  <a:cubicBezTo>
                    <a:pt x="52" y="5"/>
                    <a:pt x="44" y="1"/>
                    <a:pt x="32"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7"/>
            <p:cNvSpPr/>
            <p:nvPr/>
          </p:nvSpPr>
          <p:spPr>
            <a:xfrm>
              <a:off x="8212490" y="3947671"/>
              <a:ext cx="3605" cy="2785"/>
            </a:xfrm>
            <a:custGeom>
              <a:avLst/>
              <a:gdLst/>
              <a:ahLst/>
              <a:cxnLst/>
              <a:rect l="l" t="t" r="r" b="b"/>
              <a:pathLst>
                <a:path w="88" h="68" extrusionOk="0">
                  <a:moveTo>
                    <a:pt x="44" y="1"/>
                  </a:moveTo>
                  <a:cubicBezTo>
                    <a:pt x="0" y="1"/>
                    <a:pt x="0" y="68"/>
                    <a:pt x="44" y="68"/>
                  </a:cubicBezTo>
                  <a:cubicBezTo>
                    <a:pt x="88" y="68"/>
                    <a:pt x="88" y="1"/>
                    <a:pt x="44"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7"/>
            <p:cNvSpPr/>
            <p:nvPr/>
          </p:nvSpPr>
          <p:spPr>
            <a:xfrm>
              <a:off x="8227155" y="3952299"/>
              <a:ext cx="4629" cy="9176"/>
            </a:xfrm>
            <a:custGeom>
              <a:avLst/>
              <a:gdLst/>
              <a:ahLst/>
              <a:cxnLst/>
              <a:rect l="l" t="t" r="r" b="b"/>
              <a:pathLst>
                <a:path w="113" h="224" extrusionOk="0">
                  <a:moveTo>
                    <a:pt x="28" y="1"/>
                  </a:moveTo>
                  <a:cubicBezTo>
                    <a:pt x="14" y="1"/>
                    <a:pt x="0" y="15"/>
                    <a:pt x="9" y="30"/>
                  </a:cubicBezTo>
                  <a:cubicBezTo>
                    <a:pt x="41" y="77"/>
                    <a:pt x="41" y="137"/>
                    <a:pt x="41" y="192"/>
                  </a:cubicBezTo>
                  <a:cubicBezTo>
                    <a:pt x="41" y="213"/>
                    <a:pt x="56" y="223"/>
                    <a:pt x="73" y="223"/>
                  </a:cubicBezTo>
                  <a:cubicBezTo>
                    <a:pt x="92" y="223"/>
                    <a:pt x="113" y="208"/>
                    <a:pt x="108" y="180"/>
                  </a:cubicBezTo>
                  <a:cubicBezTo>
                    <a:pt x="96" y="121"/>
                    <a:pt x="85" y="53"/>
                    <a:pt x="41" y="6"/>
                  </a:cubicBezTo>
                  <a:cubicBezTo>
                    <a:pt x="37" y="2"/>
                    <a:pt x="32" y="1"/>
                    <a:pt x="28"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7"/>
            <p:cNvSpPr/>
            <p:nvPr/>
          </p:nvSpPr>
          <p:spPr>
            <a:xfrm>
              <a:off x="8227687" y="3916171"/>
              <a:ext cx="5038" cy="4055"/>
            </a:xfrm>
            <a:custGeom>
              <a:avLst/>
              <a:gdLst/>
              <a:ahLst/>
              <a:cxnLst/>
              <a:rect l="l" t="t" r="r" b="b"/>
              <a:pathLst>
                <a:path w="123" h="99" extrusionOk="0">
                  <a:moveTo>
                    <a:pt x="63" y="0"/>
                  </a:moveTo>
                  <a:cubicBezTo>
                    <a:pt x="1" y="0"/>
                    <a:pt x="1" y="99"/>
                    <a:pt x="63" y="99"/>
                  </a:cubicBezTo>
                  <a:cubicBezTo>
                    <a:pt x="123" y="99"/>
                    <a:pt x="123" y="0"/>
                    <a:pt x="63"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7"/>
            <p:cNvSpPr/>
            <p:nvPr/>
          </p:nvSpPr>
          <p:spPr>
            <a:xfrm>
              <a:off x="8245915" y="3969012"/>
              <a:ext cx="4915" cy="4588"/>
            </a:xfrm>
            <a:custGeom>
              <a:avLst/>
              <a:gdLst/>
              <a:ahLst/>
              <a:cxnLst/>
              <a:rect l="l" t="t" r="r" b="b"/>
              <a:pathLst>
                <a:path w="120" h="112" extrusionOk="0">
                  <a:moveTo>
                    <a:pt x="31" y="0"/>
                  </a:moveTo>
                  <a:cubicBezTo>
                    <a:pt x="26" y="0"/>
                    <a:pt x="22" y="2"/>
                    <a:pt x="17" y="5"/>
                  </a:cubicBezTo>
                  <a:cubicBezTo>
                    <a:pt x="9" y="9"/>
                    <a:pt x="1" y="20"/>
                    <a:pt x="6" y="33"/>
                  </a:cubicBezTo>
                  <a:cubicBezTo>
                    <a:pt x="17" y="64"/>
                    <a:pt x="29" y="91"/>
                    <a:pt x="61" y="108"/>
                  </a:cubicBezTo>
                  <a:cubicBezTo>
                    <a:pt x="66" y="110"/>
                    <a:pt x="73" y="111"/>
                    <a:pt x="79" y="111"/>
                  </a:cubicBezTo>
                  <a:cubicBezTo>
                    <a:pt x="93" y="111"/>
                    <a:pt x="106" y="104"/>
                    <a:pt x="112" y="88"/>
                  </a:cubicBezTo>
                  <a:cubicBezTo>
                    <a:pt x="119" y="68"/>
                    <a:pt x="112" y="44"/>
                    <a:pt x="88" y="40"/>
                  </a:cubicBezTo>
                  <a:lnTo>
                    <a:pt x="80" y="37"/>
                  </a:lnTo>
                  <a:cubicBezTo>
                    <a:pt x="77" y="37"/>
                    <a:pt x="77" y="33"/>
                    <a:pt x="72" y="33"/>
                  </a:cubicBezTo>
                  <a:cubicBezTo>
                    <a:pt x="72" y="29"/>
                    <a:pt x="72" y="29"/>
                    <a:pt x="68" y="29"/>
                  </a:cubicBezTo>
                  <a:lnTo>
                    <a:pt x="68" y="27"/>
                  </a:lnTo>
                  <a:lnTo>
                    <a:pt x="68" y="27"/>
                  </a:lnTo>
                  <a:cubicBezTo>
                    <a:pt x="69" y="27"/>
                    <a:pt x="69" y="27"/>
                    <a:pt x="69" y="27"/>
                  </a:cubicBezTo>
                  <a:cubicBezTo>
                    <a:pt x="70" y="27"/>
                    <a:pt x="70" y="26"/>
                    <a:pt x="68" y="24"/>
                  </a:cubicBezTo>
                  <a:lnTo>
                    <a:pt x="68" y="27"/>
                  </a:lnTo>
                  <a:lnTo>
                    <a:pt x="68" y="27"/>
                  </a:lnTo>
                  <a:cubicBezTo>
                    <a:pt x="67" y="26"/>
                    <a:pt x="66" y="24"/>
                    <a:pt x="64" y="20"/>
                  </a:cubicBezTo>
                  <a:cubicBezTo>
                    <a:pt x="61" y="17"/>
                    <a:pt x="53" y="13"/>
                    <a:pt x="48" y="9"/>
                  </a:cubicBezTo>
                  <a:cubicBezTo>
                    <a:pt x="44" y="4"/>
                    <a:pt x="38" y="0"/>
                    <a:pt x="31"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7"/>
            <p:cNvSpPr/>
            <p:nvPr/>
          </p:nvSpPr>
          <p:spPr>
            <a:xfrm>
              <a:off x="8207943" y="3955126"/>
              <a:ext cx="4588" cy="4752"/>
            </a:xfrm>
            <a:custGeom>
              <a:avLst/>
              <a:gdLst/>
              <a:ahLst/>
              <a:cxnLst/>
              <a:rect l="l" t="t" r="r" b="b"/>
              <a:pathLst>
                <a:path w="112" h="116" extrusionOk="0">
                  <a:moveTo>
                    <a:pt x="56" y="0"/>
                  </a:moveTo>
                  <a:cubicBezTo>
                    <a:pt x="28" y="0"/>
                    <a:pt x="1" y="32"/>
                    <a:pt x="9" y="60"/>
                  </a:cubicBezTo>
                  <a:cubicBezTo>
                    <a:pt x="13" y="68"/>
                    <a:pt x="17" y="75"/>
                    <a:pt x="17" y="84"/>
                  </a:cubicBezTo>
                  <a:cubicBezTo>
                    <a:pt x="24" y="99"/>
                    <a:pt x="40" y="115"/>
                    <a:pt x="56" y="115"/>
                  </a:cubicBezTo>
                  <a:cubicBezTo>
                    <a:pt x="75" y="115"/>
                    <a:pt x="92" y="103"/>
                    <a:pt x="95" y="84"/>
                  </a:cubicBezTo>
                  <a:cubicBezTo>
                    <a:pt x="99" y="75"/>
                    <a:pt x="104" y="68"/>
                    <a:pt x="104" y="60"/>
                  </a:cubicBezTo>
                  <a:cubicBezTo>
                    <a:pt x="111" y="32"/>
                    <a:pt x="88" y="0"/>
                    <a:pt x="56"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7"/>
            <p:cNvSpPr/>
            <p:nvPr/>
          </p:nvSpPr>
          <p:spPr>
            <a:xfrm>
              <a:off x="8171282" y="3952013"/>
              <a:ext cx="9585" cy="6718"/>
            </a:xfrm>
            <a:custGeom>
              <a:avLst/>
              <a:gdLst/>
              <a:ahLst/>
              <a:cxnLst/>
              <a:rect l="l" t="t" r="r" b="b"/>
              <a:pathLst>
                <a:path w="234" h="164" extrusionOk="0">
                  <a:moveTo>
                    <a:pt x="198" y="1"/>
                  </a:moveTo>
                  <a:cubicBezTo>
                    <a:pt x="194" y="1"/>
                    <a:pt x="189" y="2"/>
                    <a:pt x="185" y="5"/>
                  </a:cubicBezTo>
                  <a:cubicBezTo>
                    <a:pt x="162" y="21"/>
                    <a:pt x="142" y="37"/>
                    <a:pt x="118" y="53"/>
                  </a:cubicBezTo>
                  <a:cubicBezTo>
                    <a:pt x="99" y="73"/>
                    <a:pt x="79" y="84"/>
                    <a:pt x="52" y="84"/>
                  </a:cubicBezTo>
                  <a:cubicBezTo>
                    <a:pt x="1" y="89"/>
                    <a:pt x="4" y="164"/>
                    <a:pt x="48" y="164"/>
                  </a:cubicBezTo>
                  <a:cubicBezTo>
                    <a:pt x="49" y="164"/>
                    <a:pt x="51" y="164"/>
                    <a:pt x="52" y="164"/>
                  </a:cubicBezTo>
                  <a:cubicBezTo>
                    <a:pt x="130" y="155"/>
                    <a:pt x="178" y="104"/>
                    <a:pt x="221" y="41"/>
                  </a:cubicBezTo>
                  <a:cubicBezTo>
                    <a:pt x="233" y="23"/>
                    <a:pt x="216" y="1"/>
                    <a:pt x="198"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7"/>
            <p:cNvSpPr/>
            <p:nvPr/>
          </p:nvSpPr>
          <p:spPr>
            <a:xfrm>
              <a:off x="8199546" y="3925428"/>
              <a:ext cx="5694" cy="4260"/>
            </a:xfrm>
            <a:custGeom>
              <a:avLst/>
              <a:gdLst/>
              <a:ahLst/>
              <a:cxnLst/>
              <a:rect l="l" t="t" r="r" b="b"/>
              <a:pathLst>
                <a:path w="139" h="104" extrusionOk="0">
                  <a:moveTo>
                    <a:pt x="98" y="1"/>
                  </a:moveTo>
                  <a:cubicBezTo>
                    <a:pt x="92" y="1"/>
                    <a:pt x="86" y="2"/>
                    <a:pt x="80" y="4"/>
                  </a:cubicBezTo>
                  <a:cubicBezTo>
                    <a:pt x="52" y="7"/>
                    <a:pt x="28" y="23"/>
                    <a:pt x="12" y="51"/>
                  </a:cubicBezTo>
                  <a:cubicBezTo>
                    <a:pt x="1" y="66"/>
                    <a:pt x="9" y="86"/>
                    <a:pt x="20" y="98"/>
                  </a:cubicBezTo>
                  <a:cubicBezTo>
                    <a:pt x="27" y="102"/>
                    <a:pt x="35" y="104"/>
                    <a:pt x="42" y="104"/>
                  </a:cubicBezTo>
                  <a:cubicBezTo>
                    <a:pt x="52" y="104"/>
                    <a:pt x="61" y="101"/>
                    <a:pt x="67" y="94"/>
                  </a:cubicBezTo>
                  <a:lnTo>
                    <a:pt x="72" y="90"/>
                  </a:lnTo>
                  <a:cubicBezTo>
                    <a:pt x="76" y="90"/>
                    <a:pt x="76" y="86"/>
                    <a:pt x="76" y="86"/>
                  </a:cubicBezTo>
                  <a:lnTo>
                    <a:pt x="91" y="86"/>
                  </a:lnTo>
                  <a:cubicBezTo>
                    <a:pt x="93" y="86"/>
                    <a:pt x="95" y="86"/>
                    <a:pt x="96" y="86"/>
                  </a:cubicBezTo>
                  <a:cubicBezTo>
                    <a:pt x="122" y="86"/>
                    <a:pt x="138" y="61"/>
                    <a:pt x="135" y="39"/>
                  </a:cubicBezTo>
                  <a:cubicBezTo>
                    <a:pt x="135" y="27"/>
                    <a:pt x="127" y="15"/>
                    <a:pt x="119" y="7"/>
                  </a:cubicBezTo>
                  <a:cubicBezTo>
                    <a:pt x="112" y="3"/>
                    <a:pt x="106" y="1"/>
                    <a:pt x="98"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7"/>
            <p:cNvSpPr/>
            <p:nvPr/>
          </p:nvSpPr>
          <p:spPr>
            <a:xfrm>
              <a:off x="8196146" y="4020132"/>
              <a:ext cx="3932" cy="3605"/>
            </a:xfrm>
            <a:custGeom>
              <a:avLst/>
              <a:gdLst/>
              <a:ahLst/>
              <a:cxnLst/>
              <a:rect l="l" t="t" r="r" b="b"/>
              <a:pathLst>
                <a:path w="96" h="88" extrusionOk="0">
                  <a:moveTo>
                    <a:pt x="54" y="1"/>
                  </a:moveTo>
                  <a:cubicBezTo>
                    <a:pt x="42" y="1"/>
                    <a:pt x="30" y="5"/>
                    <a:pt x="21" y="12"/>
                  </a:cubicBezTo>
                  <a:cubicBezTo>
                    <a:pt x="17" y="16"/>
                    <a:pt x="13" y="20"/>
                    <a:pt x="8" y="24"/>
                  </a:cubicBezTo>
                  <a:cubicBezTo>
                    <a:pt x="1" y="36"/>
                    <a:pt x="1" y="51"/>
                    <a:pt x="8" y="63"/>
                  </a:cubicBezTo>
                  <a:cubicBezTo>
                    <a:pt x="13" y="67"/>
                    <a:pt x="17" y="71"/>
                    <a:pt x="21" y="75"/>
                  </a:cubicBezTo>
                  <a:cubicBezTo>
                    <a:pt x="31" y="83"/>
                    <a:pt x="41" y="87"/>
                    <a:pt x="52" y="87"/>
                  </a:cubicBezTo>
                  <a:cubicBezTo>
                    <a:pt x="58" y="87"/>
                    <a:pt x="65" y="86"/>
                    <a:pt x="72" y="83"/>
                  </a:cubicBezTo>
                  <a:cubicBezTo>
                    <a:pt x="84" y="79"/>
                    <a:pt x="95" y="60"/>
                    <a:pt x="95" y="43"/>
                  </a:cubicBezTo>
                  <a:cubicBezTo>
                    <a:pt x="95" y="27"/>
                    <a:pt x="88" y="16"/>
                    <a:pt x="75" y="7"/>
                  </a:cubicBezTo>
                  <a:cubicBezTo>
                    <a:pt x="69" y="3"/>
                    <a:pt x="62" y="1"/>
                    <a:pt x="54"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7"/>
            <p:cNvSpPr/>
            <p:nvPr/>
          </p:nvSpPr>
          <p:spPr>
            <a:xfrm>
              <a:off x="8174150" y="4006041"/>
              <a:ext cx="65991" cy="6595"/>
            </a:xfrm>
            <a:custGeom>
              <a:avLst/>
              <a:gdLst/>
              <a:ahLst/>
              <a:cxnLst/>
              <a:rect l="l" t="t" r="r" b="b"/>
              <a:pathLst>
                <a:path w="1611" h="161" extrusionOk="0">
                  <a:moveTo>
                    <a:pt x="54" y="1"/>
                  </a:moveTo>
                  <a:cubicBezTo>
                    <a:pt x="46" y="1"/>
                    <a:pt x="37" y="1"/>
                    <a:pt x="29" y="1"/>
                  </a:cubicBezTo>
                  <a:cubicBezTo>
                    <a:pt x="5" y="1"/>
                    <a:pt x="1" y="40"/>
                    <a:pt x="24" y="44"/>
                  </a:cubicBezTo>
                  <a:cubicBezTo>
                    <a:pt x="297" y="80"/>
                    <a:pt x="538" y="154"/>
                    <a:pt x="814" y="154"/>
                  </a:cubicBezTo>
                  <a:cubicBezTo>
                    <a:pt x="849" y="154"/>
                    <a:pt x="1083" y="161"/>
                    <a:pt x="1283" y="161"/>
                  </a:cubicBezTo>
                  <a:cubicBezTo>
                    <a:pt x="1440" y="161"/>
                    <a:pt x="1576" y="157"/>
                    <a:pt x="1580" y="143"/>
                  </a:cubicBezTo>
                  <a:cubicBezTo>
                    <a:pt x="1580" y="148"/>
                    <a:pt x="1584" y="151"/>
                    <a:pt x="1589" y="151"/>
                  </a:cubicBezTo>
                  <a:cubicBezTo>
                    <a:pt x="1591" y="151"/>
                    <a:pt x="1594" y="150"/>
                    <a:pt x="1596" y="147"/>
                  </a:cubicBezTo>
                  <a:cubicBezTo>
                    <a:pt x="1599" y="143"/>
                    <a:pt x="1603" y="135"/>
                    <a:pt x="1607" y="131"/>
                  </a:cubicBezTo>
                  <a:cubicBezTo>
                    <a:pt x="1611" y="123"/>
                    <a:pt x="1607" y="115"/>
                    <a:pt x="1603" y="115"/>
                  </a:cubicBezTo>
                  <a:cubicBezTo>
                    <a:pt x="1516" y="84"/>
                    <a:pt x="1414" y="75"/>
                    <a:pt x="1311" y="75"/>
                  </a:cubicBezTo>
                  <a:cubicBezTo>
                    <a:pt x="1186" y="75"/>
                    <a:pt x="1058" y="87"/>
                    <a:pt x="945" y="87"/>
                  </a:cubicBezTo>
                  <a:cubicBezTo>
                    <a:pt x="937" y="87"/>
                    <a:pt x="929" y="87"/>
                    <a:pt x="920" y="87"/>
                  </a:cubicBezTo>
                  <a:cubicBezTo>
                    <a:pt x="629" y="80"/>
                    <a:pt x="344" y="1"/>
                    <a:pt x="54"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7"/>
            <p:cNvSpPr/>
            <p:nvPr/>
          </p:nvSpPr>
          <p:spPr>
            <a:xfrm>
              <a:off x="8220437" y="3989370"/>
              <a:ext cx="9995" cy="2499"/>
            </a:xfrm>
            <a:custGeom>
              <a:avLst/>
              <a:gdLst/>
              <a:ahLst/>
              <a:cxnLst/>
              <a:rect l="l" t="t" r="r" b="b"/>
              <a:pathLst>
                <a:path w="244" h="61" extrusionOk="0">
                  <a:moveTo>
                    <a:pt x="20" y="0"/>
                  </a:moveTo>
                  <a:cubicBezTo>
                    <a:pt x="3" y="0"/>
                    <a:pt x="1" y="25"/>
                    <a:pt x="16" y="29"/>
                  </a:cubicBezTo>
                  <a:cubicBezTo>
                    <a:pt x="83" y="53"/>
                    <a:pt x="145" y="60"/>
                    <a:pt x="213" y="60"/>
                  </a:cubicBezTo>
                  <a:cubicBezTo>
                    <a:pt x="214" y="61"/>
                    <a:pt x="215" y="61"/>
                    <a:pt x="216" y="61"/>
                  </a:cubicBezTo>
                  <a:cubicBezTo>
                    <a:pt x="244" y="61"/>
                    <a:pt x="243" y="17"/>
                    <a:pt x="213" y="17"/>
                  </a:cubicBezTo>
                  <a:cubicBezTo>
                    <a:pt x="198" y="18"/>
                    <a:pt x="183" y="18"/>
                    <a:pt x="168" y="18"/>
                  </a:cubicBezTo>
                  <a:cubicBezTo>
                    <a:pt x="120" y="18"/>
                    <a:pt x="72" y="13"/>
                    <a:pt x="23" y="1"/>
                  </a:cubicBezTo>
                  <a:cubicBezTo>
                    <a:pt x="22" y="1"/>
                    <a:pt x="21" y="0"/>
                    <a:pt x="20"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7"/>
            <p:cNvSpPr/>
            <p:nvPr/>
          </p:nvSpPr>
          <p:spPr>
            <a:xfrm>
              <a:off x="8211220" y="3923135"/>
              <a:ext cx="3236" cy="164"/>
            </a:xfrm>
            <a:custGeom>
              <a:avLst/>
              <a:gdLst/>
              <a:ahLst/>
              <a:cxnLst/>
              <a:rect l="l" t="t" r="r" b="b"/>
              <a:pathLst>
                <a:path w="79" h="4" extrusionOk="0">
                  <a:moveTo>
                    <a:pt x="0" y="0"/>
                  </a:moveTo>
                  <a:lnTo>
                    <a:pt x="0" y="4"/>
                  </a:lnTo>
                  <a:lnTo>
                    <a:pt x="75" y="4"/>
                  </a:lnTo>
                  <a:cubicBezTo>
                    <a:pt x="79" y="4"/>
                    <a:pt x="79" y="0"/>
                    <a:pt x="75"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7"/>
            <p:cNvSpPr/>
            <p:nvPr/>
          </p:nvSpPr>
          <p:spPr>
            <a:xfrm>
              <a:off x="8183694" y="4072482"/>
              <a:ext cx="18474" cy="3973"/>
            </a:xfrm>
            <a:custGeom>
              <a:avLst/>
              <a:gdLst/>
              <a:ahLst/>
              <a:cxnLst/>
              <a:rect l="l" t="t" r="r" b="b"/>
              <a:pathLst>
                <a:path w="451" h="97" extrusionOk="0">
                  <a:moveTo>
                    <a:pt x="40" y="1"/>
                  </a:moveTo>
                  <a:cubicBezTo>
                    <a:pt x="13" y="4"/>
                    <a:pt x="1" y="40"/>
                    <a:pt x="24" y="56"/>
                  </a:cubicBezTo>
                  <a:cubicBezTo>
                    <a:pt x="84" y="89"/>
                    <a:pt x="159" y="96"/>
                    <a:pt x="235" y="96"/>
                  </a:cubicBezTo>
                  <a:cubicBezTo>
                    <a:pt x="295" y="96"/>
                    <a:pt x="355" y="92"/>
                    <a:pt x="407" y="92"/>
                  </a:cubicBezTo>
                  <a:cubicBezTo>
                    <a:pt x="451" y="92"/>
                    <a:pt x="451" y="20"/>
                    <a:pt x="407" y="20"/>
                  </a:cubicBezTo>
                  <a:lnTo>
                    <a:pt x="222" y="20"/>
                  </a:lnTo>
                  <a:cubicBezTo>
                    <a:pt x="163" y="17"/>
                    <a:pt x="99" y="1"/>
                    <a:pt x="40"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7"/>
            <p:cNvSpPr/>
            <p:nvPr/>
          </p:nvSpPr>
          <p:spPr>
            <a:xfrm>
              <a:off x="8165670" y="4118523"/>
              <a:ext cx="20235" cy="4629"/>
            </a:xfrm>
            <a:custGeom>
              <a:avLst/>
              <a:gdLst/>
              <a:ahLst/>
              <a:cxnLst/>
              <a:rect l="l" t="t" r="r" b="b"/>
              <a:pathLst>
                <a:path w="494" h="113" extrusionOk="0">
                  <a:moveTo>
                    <a:pt x="457" y="1"/>
                  </a:moveTo>
                  <a:cubicBezTo>
                    <a:pt x="454" y="1"/>
                    <a:pt x="452" y="1"/>
                    <a:pt x="449" y="2"/>
                  </a:cubicBezTo>
                  <a:cubicBezTo>
                    <a:pt x="302" y="25"/>
                    <a:pt x="156" y="49"/>
                    <a:pt x="14" y="88"/>
                  </a:cubicBezTo>
                  <a:cubicBezTo>
                    <a:pt x="0" y="92"/>
                    <a:pt x="6" y="112"/>
                    <a:pt x="19" y="112"/>
                  </a:cubicBezTo>
                  <a:cubicBezTo>
                    <a:pt x="21" y="112"/>
                    <a:pt x="22" y="112"/>
                    <a:pt x="23" y="112"/>
                  </a:cubicBezTo>
                  <a:cubicBezTo>
                    <a:pt x="165" y="80"/>
                    <a:pt x="311" y="68"/>
                    <a:pt x="457" y="53"/>
                  </a:cubicBezTo>
                  <a:cubicBezTo>
                    <a:pt x="494" y="49"/>
                    <a:pt x="489" y="1"/>
                    <a:pt x="457"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7"/>
            <p:cNvSpPr/>
            <p:nvPr/>
          </p:nvSpPr>
          <p:spPr>
            <a:xfrm>
              <a:off x="7787343" y="3085627"/>
              <a:ext cx="127721" cy="140870"/>
            </a:xfrm>
            <a:custGeom>
              <a:avLst/>
              <a:gdLst/>
              <a:ahLst/>
              <a:cxnLst/>
              <a:rect l="l" t="t" r="r" b="b"/>
              <a:pathLst>
                <a:path w="3118" h="3439" extrusionOk="0">
                  <a:moveTo>
                    <a:pt x="2689" y="0"/>
                  </a:moveTo>
                  <a:cubicBezTo>
                    <a:pt x="2671" y="0"/>
                    <a:pt x="2653" y="15"/>
                    <a:pt x="2660" y="39"/>
                  </a:cubicBezTo>
                  <a:cubicBezTo>
                    <a:pt x="2940" y="978"/>
                    <a:pt x="2842" y="1898"/>
                    <a:pt x="1961" y="2454"/>
                  </a:cubicBezTo>
                  <a:cubicBezTo>
                    <a:pt x="1685" y="2628"/>
                    <a:pt x="1425" y="2750"/>
                    <a:pt x="1097" y="2782"/>
                  </a:cubicBezTo>
                  <a:cubicBezTo>
                    <a:pt x="782" y="2812"/>
                    <a:pt x="438" y="2927"/>
                    <a:pt x="125" y="2927"/>
                  </a:cubicBezTo>
                  <a:cubicBezTo>
                    <a:pt x="120" y="2927"/>
                    <a:pt x="115" y="2927"/>
                    <a:pt x="110" y="2927"/>
                  </a:cubicBezTo>
                  <a:cubicBezTo>
                    <a:pt x="28" y="2927"/>
                    <a:pt x="0" y="3026"/>
                    <a:pt x="48" y="3082"/>
                  </a:cubicBezTo>
                  <a:cubicBezTo>
                    <a:pt x="279" y="3356"/>
                    <a:pt x="586" y="3438"/>
                    <a:pt x="925" y="3438"/>
                  </a:cubicBezTo>
                  <a:cubicBezTo>
                    <a:pt x="995" y="3438"/>
                    <a:pt x="1068" y="3435"/>
                    <a:pt x="1141" y="3428"/>
                  </a:cubicBezTo>
                  <a:cubicBezTo>
                    <a:pt x="1649" y="3390"/>
                    <a:pt x="1899" y="3192"/>
                    <a:pt x="2258" y="2836"/>
                  </a:cubicBezTo>
                  <a:cubicBezTo>
                    <a:pt x="3035" y="2067"/>
                    <a:pt x="3118" y="1006"/>
                    <a:pt x="2719" y="23"/>
                  </a:cubicBezTo>
                  <a:cubicBezTo>
                    <a:pt x="2714" y="7"/>
                    <a:pt x="2702" y="0"/>
                    <a:pt x="2689" y="0"/>
                  </a:cubicBezTo>
                  <a:close/>
                </a:path>
              </a:pathLst>
            </a:custGeom>
            <a:solidFill>
              <a:srgbClr val="9011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67683923"/>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84"/>
        <p:cNvGrpSpPr/>
        <p:nvPr/>
      </p:nvGrpSpPr>
      <p:grpSpPr>
        <a:xfrm>
          <a:off x="0" y="0"/>
          <a:ext cx="0" cy="0"/>
          <a:chOff x="0" y="0"/>
          <a:chExt cx="0" cy="0"/>
        </a:xfrm>
      </p:grpSpPr>
      <p:grpSp>
        <p:nvGrpSpPr>
          <p:cNvPr id="985" name="Google Shape;985;p37"/>
          <p:cNvGrpSpPr/>
          <p:nvPr/>
        </p:nvGrpSpPr>
        <p:grpSpPr>
          <a:xfrm>
            <a:off x="2059785" y="1908870"/>
            <a:ext cx="6822775" cy="2991600"/>
            <a:chOff x="2001575" y="1865051"/>
            <a:chExt cx="6822775" cy="2991600"/>
          </a:xfrm>
        </p:grpSpPr>
        <p:sp>
          <p:nvSpPr>
            <p:cNvPr id="986" name="Google Shape;986;p37"/>
            <p:cNvSpPr/>
            <p:nvPr/>
          </p:nvSpPr>
          <p:spPr>
            <a:xfrm>
              <a:off x="2455650" y="1865051"/>
              <a:ext cx="6368700" cy="29916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7"/>
            <p:cNvSpPr/>
            <p:nvPr/>
          </p:nvSpPr>
          <p:spPr>
            <a:xfrm rot="-5400000">
              <a:off x="1976825" y="1889801"/>
              <a:ext cx="511200" cy="461700"/>
            </a:xfrm>
            <a:prstGeom prst="triangl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8" name="Google Shape;988;p37"/>
          <p:cNvSpPr txBox="1"/>
          <p:nvPr/>
        </p:nvSpPr>
        <p:spPr>
          <a:xfrm>
            <a:off x="2680198" y="2105648"/>
            <a:ext cx="5991362" cy="2670393"/>
          </a:xfrm>
          <a:prstGeom prst="rect">
            <a:avLst/>
          </a:prstGeom>
          <a:noFill/>
          <a:ln>
            <a:noFill/>
          </a:ln>
        </p:spPr>
        <p:txBody>
          <a:bodyPr spcFirstLastPara="1" wrap="square" lIns="91425" tIns="6350" rIns="0" bIns="0" anchor="ctr" anchorCtr="0">
            <a:noAutofit/>
          </a:bodyPr>
          <a:lstStyle/>
          <a:p>
            <a:pPr marL="0" marR="0" lvl="0" indent="0" algn="l" rtl="0">
              <a:lnSpc>
                <a:spcPct val="100000"/>
              </a:lnSpc>
              <a:spcBef>
                <a:spcPts val="0"/>
              </a:spcBef>
              <a:spcAft>
                <a:spcPts val="600"/>
              </a:spcAft>
              <a:buNone/>
            </a:pPr>
            <a:r>
              <a:rPr lang="en-US" sz="1600" dirty="0">
                <a:solidFill>
                  <a:srgbClr val="2A2929"/>
                </a:solidFill>
                <a:latin typeface="Barlow"/>
                <a:ea typeface="Barlow"/>
                <a:cs typeface="Barlow"/>
                <a:sym typeface="Barlow"/>
              </a:rPr>
              <a:t>CREATE TABLE ORDER_ITEM (    </a:t>
            </a:r>
          </a:p>
          <a:p>
            <a:pPr marL="0" marR="0" lvl="0" indent="0" algn="l" rtl="0">
              <a:lnSpc>
                <a:spcPct val="100000"/>
              </a:lnSpc>
              <a:spcBef>
                <a:spcPts val="0"/>
              </a:spcBef>
              <a:spcAft>
                <a:spcPts val="600"/>
              </a:spcAft>
              <a:buNone/>
            </a:pPr>
            <a:r>
              <a:rPr lang="en-US" sz="1600" dirty="0">
                <a:solidFill>
                  <a:srgbClr val="2A2929"/>
                </a:solidFill>
                <a:latin typeface="Barlow"/>
                <a:ea typeface="Barlow"/>
                <a:cs typeface="Barlow"/>
                <a:sym typeface="Barlow"/>
              </a:rPr>
              <a:t>    ORDER_ID VARCHAR(10),    </a:t>
            </a:r>
          </a:p>
          <a:p>
            <a:pPr marL="0" marR="0" lvl="0" indent="0" algn="l" rtl="0">
              <a:lnSpc>
                <a:spcPct val="100000"/>
              </a:lnSpc>
              <a:spcBef>
                <a:spcPts val="0"/>
              </a:spcBef>
              <a:spcAft>
                <a:spcPts val="600"/>
              </a:spcAft>
              <a:buNone/>
            </a:pPr>
            <a:r>
              <a:rPr lang="en-US" sz="1600" dirty="0">
                <a:solidFill>
                  <a:srgbClr val="2A2929"/>
                </a:solidFill>
                <a:latin typeface="Barlow"/>
                <a:ea typeface="Barlow"/>
                <a:cs typeface="Barlow"/>
                <a:sym typeface="Barlow"/>
              </a:rPr>
              <a:t>    PRODUCT_ID VARCHAR(10),    </a:t>
            </a:r>
          </a:p>
          <a:p>
            <a:pPr marL="0" marR="0" lvl="0" indent="0" algn="l" rtl="0">
              <a:lnSpc>
                <a:spcPct val="100000"/>
              </a:lnSpc>
              <a:spcBef>
                <a:spcPts val="0"/>
              </a:spcBef>
              <a:spcAft>
                <a:spcPts val="600"/>
              </a:spcAft>
              <a:buNone/>
            </a:pPr>
            <a:r>
              <a:rPr lang="en-US" sz="1600" dirty="0">
                <a:solidFill>
                  <a:srgbClr val="2A2929"/>
                </a:solidFill>
                <a:latin typeface="Barlow"/>
                <a:ea typeface="Barlow"/>
                <a:cs typeface="Barlow"/>
                <a:sym typeface="Barlow"/>
              </a:rPr>
              <a:t>    QUANTITY INTEGER,    </a:t>
            </a:r>
          </a:p>
          <a:p>
            <a:pPr marL="0" marR="0" lvl="0" indent="0" algn="l" rtl="0">
              <a:lnSpc>
                <a:spcPct val="100000"/>
              </a:lnSpc>
              <a:spcBef>
                <a:spcPts val="0"/>
              </a:spcBef>
              <a:spcAft>
                <a:spcPts val="600"/>
              </a:spcAft>
              <a:buNone/>
            </a:pPr>
            <a:r>
              <a:rPr lang="en-US" sz="1600" dirty="0">
                <a:solidFill>
                  <a:srgbClr val="2A2929"/>
                </a:solidFill>
                <a:latin typeface="Barlow"/>
                <a:ea typeface="Barlow"/>
                <a:cs typeface="Barlow"/>
                <a:sym typeface="Barlow"/>
              </a:rPr>
              <a:t>    FOREIGN KEY (ORDER_ID) REFERENCES ORDERS (ORDER_ID), </a:t>
            </a:r>
          </a:p>
          <a:p>
            <a:pPr marL="0" marR="0" lvl="0" indent="0" algn="l" rtl="0">
              <a:lnSpc>
                <a:spcPct val="100000"/>
              </a:lnSpc>
              <a:spcBef>
                <a:spcPts val="0"/>
              </a:spcBef>
              <a:spcAft>
                <a:spcPts val="600"/>
              </a:spcAft>
              <a:buNone/>
            </a:pPr>
            <a:r>
              <a:rPr lang="en-US" sz="1600" dirty="0">
                <a:solidFill>
                  <a:srgbClr val="2A2929"/>
                </a:solidFill>
                <a:latin typeface="Barlow"/>
                <a:ea typeface="Barlow"/>
                <a:cs typeface="Barlow"/>
                <a:sym typeface="Barlow"/>
              </a:rPr>
              <a:t>    FOREIGN KEY (PRODUCT_ID) REFERENCES </a:t>
            </a:r>
          </a:p>
          <a:p>
            <a:pPr marL="0" marR="0" lvl="0" indent="0" algn="l" rtl="0">
              <a:lnSpc>
                <a:spcPct val="100000"/>
              </a:lnSpc>
              <a:spcBef>
                <a:spcPts val="0"/>
              </a:spcBef>
              <a:spcAft>
                <a:spcPts val="600"/>
              </a:spcAft>
              <a:buNone/>
            </a:pPr>
            <a:r>
              <a:rPr lang="en-US" sz="1600" dirty="0">
                <a:solidFill>
                  <a:srgbClr val="2A2929"/>
                </a:solidFill>
                <a:latin typeface="Barlow"/>
                <a:ea typeface="Barlow"/>
                <a:cs typeface="Barlow"/>
                <a:sym typeface="Barlow"/>
              </a:rPr>
              <a:t>         PRODUCT(PRODUCT_ID),    </a:t>
            </a:r>
          </a:p>
          <a:p>
            <a:pPr marL="0" marR="0" lvl="0" indent="0" algn="l" rtl="0">
              <a:lnSpc>
                <a:spcPct val="100000"/>
              </a:lnSpc>
              <a:spcBef>
                <a:spcPts val="0"/>
              </a:spcBef>
              <a:spcAft>
                <a:spcPts val="600"/>
              </a:spcAft>
              <a:buNone/>
            </a:pPr>
            <a:r>
              <a:rPr lang="en-US" sz="1600" dirty="0">
                <a:solidFill>
                  <a:srgbClr val="2A2929"/>
                </a:solidFill>
                <a:latin typeface="Barlow"/>
                <a:ea typeface="Barlow"/>
                <a:cs typeface="Barlow"/>
                <a:sym typeface="Barlow"/>
              </a:rPr>
              <a:t>    PRIMARY KEY (ORDER_ID, PRODUCT_ID)</a:t>
            </a:r>
          </a:p>
          <a:p>
            <a:pPr marL="0" marR="0" lvl="0" indent="0" algn="l" rtl="0">
              <a:lnSpc>
                <a:spcPct val="100000"/>
              </a:lnSpc>
              <a:spcBef>
                <a:spcPts val="0"/>
              </a:spcBef>
              <a:spcAft>
                <a:spcPts val="600"/>
              </a:spcAft>
              <a:buNone/>
            </a:pPr>
            <a:r>
              <a:rPr lang="en-US" sz="1600" dirty="0">
                <a:solidFill>
                  <a:srgbClr val="2A2929"/>
                </a:solidFill>
                <a:latin typeface="Barlow"/>
                <a:ea typeface="Barlow"/>
                <a:cs typeface="Barlow"/>
                <a:sym typeface="Barlow"/>
              </a:rPr>
              <a:t>);</a:t>
            </a:r>
            <a:endParaRPr lang="en-IN" sz="1600" dirty="0">
              <a:solidFill>
                <a:srgbClr val="2A2929"/>
              </a:solidFill>
              <a:latin typeface="Barlow"/>
              <a:ea typeface="Barlow"/>
              <a:cs typeface="Barlow"/>
              <a:sym typeface="Barlow"/>
            </a:endParaRPr>
          </a:p>
        </p:txBody>
      </p:sp>
      <p:sp>
        <p:nvSpPr>
          <p:cNvPr id="990" name="Google Shape;990;p37"/>
          <p:cNvSpPr txBox="1">
            <a:spLocks noGrp="1"/>
          </p:cNvSpPr>
          <p:nvPr>
            <p:ph type="ctrTitle"/>
          </p:nvPr>
        </p:nvSpPr>
        <p:spPr>
          <a:xfrm>
            <a:off x="1374925" y="416354"/>
            <a:ext cx="63903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2A2929"/>
                </a:solidFill>
              </a:rPr>
              <a:t>ORDER_ITEM</a:t>
            </a:r>
            <a:endParaRPr b="0">
              <a:solidFill>
                <a:srgbClr val="2A2929"/>
              </a:solidFill>
            </a:endParaRPr>
          </a:p>
        </p:txBody>
      </p:sp>
      <p:grpSp>
        <p:nvGrpSpPr>
          <p:cNvPr id="1002" name="Google Shape;1002;p37"/>
          <p:cNvGrpSpPr/>
          <p:nvPr/>
        </p:nvGrpSpPr>
        <p:grpSpPr>
          <a:xfrm>
            <a:off x="166463" y="1837275"/>
            <a:ext cx="1826182" cy="3019429"/>
            <a:chOff x="6589688" y="2066700"/>
            <a:chExt cx="1826182" cy="3019429"/>
          </a:xfrm>
        </p:grpSpPr>
        <p:sp>
          <p:nvSpPr>
            <p:cNvPr id="1003" name="Google Shape;1003;p37"/>
            <p:cNvSpPr/>
            <p:nvPr/>
          </p:nvSpPr>
          <p:spPr>
            <a:xfrm>
              <a:off x="6589688" y="4822085"/>
              <a:ext cx="1682084" cy="264044"/>
            </a:xfrm>
            <a:custGeom>
              <a:avLst/>
              <a:gdLst/>
              <a:ahLst/>
              <a:cxnLst/>
              <a:rect l="l" t="t" r="r" b="b"/>
              <a:pathLst>
                <a:path w="41064" h="6446" extrusionOk="0">
                  <a:moveTo>
                    <a:pt x="20534" y="1"/>
                  </a:moveTo>
                  <a:cubicBezTo>
                    <a:pt x="9191" y="1"/>
                    <a:pt x="0" y="1445"/>
                    <a:pt x="0" y="3225"/>
                  </a:cubicBezTo>
                  <a:cubicBezTo>
                    <a:pt x="0" y="5004"/>
                    <a:pt x="9191" y="6445"/>
                    <a:pt x="20534" y="6445"/>
                  </a:cubicBezTo>
                  <a:cubicBezTo>
                    <a:pt x="31872" y="6445"/>
                    <a:pt x="41063" y="5004"/>
                    <a:pt x="41063" y="3225"/>
                  </a:cubicBezTo>
                  <a:cubicBezTo>
                    <a:pt x="41063" y="1445"/>
                    <a:pt x="31872" y="1"/>
                    <a:pt x="20534" y="1"/>
                  </a:cubicBezTo>
                  <a:close/>
                </a:path>
              </a:pathLst>
            </a:custGeom>
            <a:solidFill>
              <a:srgbClr val="092329">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7"/>
            <p:cNvSpPr/>
            <p:nvPr/>
          </p:nvSpPr>
          <p:spPr>
            <a:xfrm>
              <a:off x="7811880" y="4006533"/>
              <a:ext cx="290752" cy="254623"/>
            </a:xfrm>
            <a:custGeom>
              <a:avLst/>
              <a:gdLst/>
              <a:ahLst/>
              <a:cxnLst/>
              <a:rect l="l" t="t" r="r" b="b"/>
              <a:pathLst>
                <a:path w="7098" h="6216" extrusionOk="0">
                  <a:moveTo>
                    <a:pt x="3635" y="0"/>
                  </a:moveTo>
                  <a:lnTo>
                    <a:pt x="3635" y="0"/>
                  </a:lnTo>
                  <a:cubicBezTo>
                    <a:pt x="2223" y="1350"/>
                    <a:pt x="1264" y="3170"/>
                    <a:pt x="944" y="5099"/>
                  </a:cubicBezTo>
                  <a:lnTo>
                    <a:pt x="1" y="5751"/>
                  </a:lnTo>
                  <a:cubicBezTo>
                    <a:pt x="446" y="6080"/>
                    <a:pt x="974" y="6216"/>
                    <a:pt x="1521" y="6216"/>
                  </a:cubicBezTo>
                  <a:cubicBezTo>
                    <a:pt x="2260" y="6216"/>
                    <a:pt x="3035" y="5969"/>
                    <a:pt x="3695" y="5620"/>
                  </a:cubicBezTo>
                  <a:cubicBezTo>
                    <a:pt x="4848" y="5013"/>
                    <a:pt x="5861" y="4128"/>
                    <a:pt x="7097" y="3718"/>
                  </a:cubicBezTo>
                  <a:cubicBezTo>
                    <a:pt x="6961" y="3707"/>
                    <a:pt x="6825" y="3702"/>
                    <a:pt x="6690" y="3702"/>
                  </a:cubicBezTo>
                  <a:cubicBezTo>
                    <a:pt x="5458" y="3702"/>
                    <a:pt x="4249" y="4132"/>
                    <a:pt x="3079" y="4551"/>
                  </a:cubicBezTo>
                  <a:cubicBezTo>
                    <a:pt x="3932" y="3718"/>
                    <a:pt x="4895" y="2996"/>
                    <a:pt x="5932" y="2408"/>
                  </a:cubicBezTo>
                  <a:lnTo>
                    <a:pt x="5932" y="2408"/>
                  </a:lnTo>
                  <a:cubicBezTo>
                    <a:pt x="4365" y="2747"/>
                    <a:pt x="3056" y="3781"/>
                    <a:pt x="1808" y="4787"/>
                  </a:cubicBezTo>
                  <a:cubicBezTo>
                    <a:pt x="3043" y="3541"/>
                    <a:pt x="4188" y="2203"/>
                    <a:pt x="5234" y="789"/>
                  </a:cubicBezTo>
                  <a:lnTo>
                    <a:pt x="5234" y="789"/>
                  </a:lnTo>
                  <a:cubicBezTo>
                    <a:pt x="3655" y="1623"/>
                    <a:pt x="2278" y="2838"/>
                    <a:pt x="1256" y="4302"/>
                  </a:cubicBezTo>
                  <a:cubicBezTo>
                    <a:pt x="1883" y="2783"/>
                    <a:pt x="2684" y="1339"/>
                    <a:pt x="36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7"/>
            <p:cNvSpPr/>
            <p:nvPr/>
          </p:nvSpPr>
          <p:spPr>
            <a:xfrm>
              <a:off x="7494586" y="3872342"/>
              <a:ext cx="364075" cy="454069"/>
            </a:xfrm>
            <a:custGeom>
              <a:avLst/>
              <a:gdLst/>
              <a:ahLst/>
              <a:cxnLst/>
              <a:rect l="l" t="t" r="r" b="b"/>
              <a:pathLst>
                <a:path w="8888" h="11085" extrusionOk="0">
                  <a:moveTo>
                    <a:pt x="4562" y="1"/>
                  </a:moveTo>
                  <a:cubicBezTo>
                    <a:pt x="3299" y="1"/>
                    <a:pt x="3876" y="2570"/>
                    <a:pt x="5174" y="4914"/>
                  </a:cubicBezTo>
                  <a:cubicBezTo>
                    <a:pt x="4365" y="4169"/>
                    <a:pt x="3687" y="3859"/>
                    <a:pt x="3347" y="3859"/>
                  </a:cubicBezTo>
                  <a:cubicBezTo>
                    <a:pt x="2838" y="3859"/>
                    <a:pt x="3085" y="4553"/>
                    <a:pt x="4783" y="5530"/>
                  </a:cubicBezTo>
                  <a:cubicBezTo>
                    <a:pt x="4407" y="5496"/>
                    <a:pt x="4065" y="5480"/>
                    <a:pt x="3756" y="5480"/>
                  </a:cubicBezTo>
                  <a:cubicBezTo>
                    <a:pt x="0" y="5480"/>
                    <a:pt x="1040" y="7794"/>
                    <a:pt x="2838" y="7827"/>
                  </a:cubicBezTo>
                  <a:cubicBezTo>
                    <a:pt x="1523" y="9155"/>
                    <a:pt x="1451" y="9540"/>
                    <a:pt x="1809" y="9540"/>
                  </a:cubicBezTo>
                  <a:cubicBezTo>
                    <a:pt x="2303" y="9540"/>
                    <a:pt x="3618" y="8807"/>
                    <a:pt x="3619" y="8806"/>
                  </a:cubicBezTo>
                  <a:lnTo>
                    <a:pt x="3619" y="8806"/>
                  </a:lnTo>
                  <a:cubicBezTo>
                    <a:pt x="3617" y="8807"/>
                    <a:pt x="5" y="10838"/>
                    <a:pt x="2119" y="11071"/>
                  </a:cubicBezTo>
                  <a:cubicBezTo>
                    <a:pt x="2202" y="11080"/>
                    <a:pt x="2285" y="11084"/>
                    <a:pt x="2369" y="11084"/>
                  </a:cubicBezTo>
                  <a:cubicBezTo>
                    <a:pt x="4425" y="11084"/>
                    <a:pt x="6709" y="8403"/>
                    <a:pt x="6709" y="8403"/>
                  </a:cubicBezTo>
                  <a:lnTo>
                    <a:pt x="8887" y="9315"/>
                  </a:lnTo>
                  <a:cubicBezTo>
                    <a:pt x="8887" y="9315"/>
                    <a:pt x="8433" y="1686"/>
                    <a:pt x="7851" y="1686"/>
                  </a:cubicBezTo>
                  <a:cubicBezTo>
                    <a:pt x="7844" y="1686"/>
                    <a:pt x="7837" y="1687"/>
                    <a:pt x="7829" y="1690"/>
                  </a:cubicBezTo>
                  <a:cubicBezTo>
                    <a:pt x="7270" y="1882"/>
                    <a:pt x="7562" y="5209"/>
                    <a:pt x="7590" y="5519"/>
                  </a:cubicBezTo>
                  <a:lnTo>
                    <a:pt x="7590" y="5519"/>
                  </a:lnTo>
                  <a:cubicBezTo>
                    <a:pt x="7557" y="5169"/>
                    <a:pt x="7111" y="949"/>
                    <a:pt x="5174" y="147"/>
                  </a:cubicBezTo>
                  <a:cubicBezTo>
                    <a:pt x="4935" y="47"/>
                    <a:pt x="4732" y="1"/>
                    <a:pt x="4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7"/>
            <p:cNvSpPr/>
            <p:nvPr/>
          </p:nvSpPr>
          <p:spPr>
            <a:xfrm>
              <a:off x="8082026" y="3749005"/>
              <a:ext cx="216364" cy="497162"/>
            </a:xfrm>
            <a:custGeom>
              <a:avLst/>
              <a:gdLst/>
              <a:ahLst/>
              <a:cxnLst/>
              <a:rect l="l" t="t" r="r" b="b"/>
              <a:pathLst>
                <a:path w="5282" h="12137" extrusionOk="0">
                  <a:moveTo>
                    <a:pt x="3530" y="0"/>
                  </a:moveTo>
                  <a:cubicBezTo>
                    <a:pt x="3262" y="0"/>
                    <a:pt x="2975" y="216"/>
                    <a:pt x="2699" y="604"/>
                  </a:cubicBezTo>
                  <a:cubicBezTo>
                    <a:pt x="1393" y="2451"/>
                    <a:pt x="0" y="12136"/>
                    <a:pt x="0" y="12136"/>
                  </a:cubicBezTo>
                  <a:lnTo>
                    <a:pt x="4187" y="11489"/>
                  </a:lnTo>
                  <a:cubicBezTo>
                    <a:pt x="5282" y="3052"/>
                    <a:pt x="4537" y="0"/>
                    <a:pt x="3530" y="0"/>
                  </a:cubicBezTo>
                  <a:close/>
                </a:path>
              </a:pathLst>
            </a:custGeom>
            <a:solidFill>
              <a:srgbClr val="DC8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7"/>
            <p:cNvSpPr/>
            <p:nvPr/>
          </p:nvSpPr>
          <p:spPr>
            <a:xfrm>
              <a:off x="8166244" y="3863453"/>
              <a:ext cx="88807" cy="29698"/>
            </a:xfrm>
            <a:custGeom>
              <a:avLst/>
              <a:gdLst/>
              <a:ahLst/>
              <a:cxnLst/>
              <a:rect l="l" t="t" r="r" b="b"/>
              <a:pathLst>
                <a:path w="2168" h="725" extrusionOk="0">
                  <a:moveTo>
                    <a:pt x="1073" y="1"/>
                  </a:moveTo>
                  <a:cubicBezTo>
                    <a:pt x="418" y="1"/>
                    <a:pt x="0" y="546"/>
                    <a:pt x="0" y="546"/>
                  </a:cubicBezTo>
                  <a:cubicBezTo>
                    <a:pt x="0" y="546"/>
                    <a:pt x="362" y="724"/>
                    <a:pt x="969" y="724"/>
                  </a:cubicBezTo>
                  <a:cubicBezTo>
                    <a:pt x="1302" y="724"/>
                    <a:pt x="1707" y="671"/>
                    <a:pt x="2167" y="506"/>
                  </a:cubicBezTo>
                  <a:cubicBezTo>
                    <a:pt x="1761" y="128"/>
                    <a:pt x="1389" y="1"/>
                    <a:pt x="1073"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7"/>
            <p:cNvSpPr/>
            <p:nvPr/>
          </p:nvSpPr>
          <p:spPr>
            <a:xfrm>
              <a:off x="8144903" y="3974173"/>
              <a:ext cx="100604" cy="33548"/>
            </a:xfrm>
            <a:custGeom>
              <a:avLst/>
              <a:gdLst/>
              <a:ahLst/>
              <a:cxnLst/>
              <a:rect l="l" t="t" r="r" b="b"/>
              <a:pathLst>
                <a:path w="2456" h="819" extrusionOk="0">
                  <a:moveTo>
                    <a:pt x="1213" y="0"/>
                  </a:moveTo>
                  <a:cubicBezTo>
                    <a:pt x="472" y="0"/>
                    <a:pt x="0" y="617"/>
                    <a:pt x="0" y="617"/>
                  </a:cubicBezTo>
                  <a:cubicBezTo>
                    <a:pt x="0" y="617"/>
                    <a:pt x="411" y="819"/>
                    <a:pt x="1100" y="819"/>
                  </a:cubicBezTo>
                  <a:cubicBezTo>
                    <a:pt x="1476" y="819"/>
                    <a:pt x="1935" y="759"/>
                    <a:pt x="2455" y="574"/>
                  </a:cubicBezTo>
                  <a:cubicBezTo>
                    <a:pt x="1993" y="145"/>
                    <a:pt x="1572" y="0"/>
                    <a:pt x="1213"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7"/>
            <p:cNvSpPr/>
            <p:nvPr/>
          </p:nvSpPr>
          <p:spPr>
            <a:xfrm>
              <a:off x="8122578" y="4078380"/>
              <a:ext cx="122437" cy="40799"/>
            </a:xfrm>
            <a:custGeom>
              <a:avLst/>
              <a:gdLst/>
              <a:ahLst/>
              <a:cxnLst/>
              <a:rect l="l" t="t" r="r" b="b"/>
              <a:pathLst>
                <a:path w="2989" h="996" extrusionOk="0">
                  <a:moveTo>
                    <a:pt x="1477" y="0"/>
                  </a:moveTo>
                  <a:cubicBezTo>
                    <a:pt x="576" y="0"/>
                    <a:pt x="1" y="749"/>
                    <a:pt x="1" y="749"/>
                  </a:cubicBezTo>
                  <a:cubicBezTo>
                    <a:pt x="1" y="749"/>
                    <a:pt x="501" y="996"/>
                    <a:pt x="1342" y="996"/>
                  </a:cubicBezTo>
                  <a:cubicBezTo>
                    <a:pt x="1799" y="996"/>
                    <a:pt x="2356" y="923"/>
                    <a:pt x="2988" y="698"/>
                  </a:cubicBezTo>
                  <a:cubicBezTo>
                    <a:pt x="2427" y="176"/>
                    <a:pt x="1914" y="0"/>
                    <a:pt x="1477"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7"/>
            <p:cNvSpPr/>
            <p:nvPr/>
          </p:nvSpPr>
          <p:spPr>
            <a:xfrm>
              <a:off x="7815280" y="3035326"/>
              <a:ext cx="345519" cy="1007063"/>
            </a:xfrm>
            <a:custGeom>
              <a:avLst/>
              <a:gdLst/>
              <a:ahLst/>
              <a:cxnLst/>
              <a:rect l="l" t="t" r="r" b="b"/>
              <a:pathLst>
                <a:path w="8435" h="24585" extrusionOk="0">
                  <a:moveTo>
                    <a:pt x="0" y="0"/>
                  </a:moveTo>
                  <a:lnTo>
                    <a:pt x="1370" y="10628"/>
                  </a:lnTo>
                  <a:lnTo>
                    <a:pt x="4579" y="20743"/>
                  </a:lnTo>
                  <a:cubicBezTo>
                    <a:pt x="3801" y="21066"/>
                    <a:pt x="3936" y="22645"/>
                    <a:pt x="3936" y="22645"/>
                  </a:cubicBezTo>
                  <a:cubicBezTo>
                    <a:pt x="3936" y="22645"/>
                    <a:pt x="3320" y="23126"/>
                    <a:pt x="3616" y="23876"/>
                  </a:cubicBezTo>
                  <a:cubicBezTo>
                    <a:pt x="3796" y="24333"/>
                    <a:pt x="4045" y="24422"/>
                    <a:pt x="4213" y="24422"/>
                  </a:cubicBezTo>
                  <a:cubicBezTo>
                    <a:pt x="4320" y="24422"/>
                    <a:pt x="4393" y="24386"/>
                    <a:pt x="4393" y="24386"/>
                  </a:cubicBezTo>
                  <a:cubicBezTo>
                    <a:pt x="4393" y="24386"/>
                    <a:pt x="4638" y="24577"/>
                    <a:pt x="4885" y="24577"/>
                  </a:cubicBezTo>
                  <a:cubicBezTo>
                    <a:pt x="5030" y="24577"/>
                    <a:pt x="5176" y="24511"/>
                    <a:pt x="5273" y="24302"/>
                  </a:cubicBezTo>
                  <a:cubicBezTo>
                    <a:pt x="5421" y="24451"/>
                    <a:pt x="5609" y="24585"/>
                    <a:pt x="5800" y="24585"/>
                  </a:cubicBezTo>
                  <a:cubicBezTo>
                    <a:pt x="5991" y="24585"/>
                    <a:pt x="6185" y="24451"/>
                    <a:pt x="6346" y="24062"/>
                  </a:cubicBezTo>
                  <a:cubicBezTo>
                    <a:pt x="6443" y="24098"/>
                    <a:pt x="6528" y="24115"/>
                    <a:pt x="6604" y="24115"/>
                  </a:cubicBezTo>
                  <a:cubicBezTo>
                    <a:pt x="7307" y="24115"/>
                    <a:pt x="7175" y="22696"/>
                    <a:pt x="7175" y="22696"/>
                  </a:cubicBezTo>
                  <a:cubicBezTo>
                    <a:pt x="7175" y="22696"/>
                    <a:pt x="8435" y="22242"/>
                    <a:pt x="7953" y="21572"/>
                  </a:cubicBezTo>
                  <a:cubicBezTo>
                    <a:pt x="7468" y="20905"/>
                    <a:pt x="5692" y="20707"/>
                    <a:pt x="5692" y="20707"/>
                  </a:cubicBezTo>
                  <a:lnTo>
                    <a:pt x="4007" y="10115"/>
                  </a:lnTo>
                  <a:lnTo>
                    <a:pt x="2779" y="296"/>
                  </a:lnTo>
                  <a:lnTo>
                    <a:pt x="0" y="0"/>
                  </a:ln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7"/>
            <p:cNvSpPr/>
            <p:nvPr/>
          </p:nvSpPr>
          <p:spPr>
            <a:xfrm>
              <a:off x="8044545" y="3924650"/>
              <a:ext cx="64680" cy="46861"/>
            </a:xfrm>
            <a:custGeom>
              <a:avLst/>
              <a:gdLst/>
              <a:ahLst/>
              <a:cxnLst/>
              <a:rect l="l" t="t" r="r" b="b"/>
              <a:pathLst>
                <a:path w="1579" h="1144" extrusionOk="0">
                  <a:moveTo>
                    <a:pt x="1134" y="0"/>
                  </a:moveTo>
                  <a:cubicBezTo>
                    <a:pt x="1093" y="0"/>
                    <a:pt x="1051" y="2"/>
                    <a:pt x="1010" y="7"/>
                  </a:cubicBezTo>
                  <a:cubicBezTo>
                    <a:pt x="876" y="23"/>
                    <a:pt x="738" y="54"/>
                    <a:pt x="607" y="105"/>
                  </a:cubicBezTo>
                  <a:cubicBezTo>
                    <a:pt x="478" y="156"/>
                    <a:pt x="355" y="227"/>
                    <a:pt x="241" y="318"/>
                  </a:cubicBezTo>
                  <a:cubicBezTo>
                    <a:pt x="186" y="366"/>
                    <a:pt x="138" y="421"/>
                    <a:pt x="91" y="476"/>
                  </a:cubicBezTo>
                  <a:cubicBezTo>
                    <a:pt x="44" y="539"/>
                    <a:pt x="0" y="634"/>
                    <a:pt x="20" y="733"/>
                  </a:cubicBezTo>
                  <a:cubicBezTo>
                    <a:pt x="39" y="832"/>
                    <a:pt x="106" y="894"/>
                    <a:pt x="170" y="941"/>
                  </a:cubicBezTo>
                  <a:cubicBezTo>
                    <a:pt x="233" y="989"/>
                    <a:pt x="299" y="1021"/>
                    <a:pt x="367" y="1048"/>
                  </a:cubicBezTo>
                  <a:cubicBezTo>
                    <a:pt x="501" y="1096"/>
                    <a:pt x="639" y="1127"/>
                    <a:pt x="778" y="1136"/>
                  </a:cubicBezTo>
                  <a:cubicBezTo>
                    <a:pt x="835" y="1141"/>
                    <a:pt x="894" y="1144"/>
                    <a:pt x="953" y="1144"/>
                  </a:cubicBezTo>
                  <a:cubicBezTo>
                    <a:pt x="1173" y="1144"/>
                    <a:pt x="1395" y="1104"/>
                    <a:pt x="1578" y="985"/>
                  </a:cubicBezTo>
                  <a:lnTo>
                    <a:pt x="1578" y="985"/>
                  </a:lnTo>
                  <a:cubicBezTo>
                    <a:pt x="1460" y="1025"/>
                    <a:pt x="1342" y="1041"/>
                    <a:pt x="1222" y="1041"/>
                  </a:cubicBezTo>
                  <a:cubicBezTo>
                    <a:pt x="1209" y="1041"/>
                    <a:pt x="1197" y="1041"/>
                    <a:pt x="1184" y="1041"/>
                  </a:cubicBezTo>
                  <a:cubicBezTo>
                    <a:pt x="1053" y="1041"/>
                    <a:pt x="924" y="1025"/>
                    <a:pt x="797" y="1005"/>
                  </a:cubicBezTo>
                  <a:cubicBezTo>
                    <a:pt x="667" y="977"/>
                    <a:pt x="541" y="946"/>
                    <a:pt x="426" y="894"/>
                  </a:cubicBezTo>
                  <a:cubicBezTo>
                    <a:pt x="316" y="851"/>
                    <a:pt x="201" y="772"/>
                    <a:pt x="190" y="697"/>
                  </a:cubicBezTo>
                  <a:cubicBezTo>
                    <a:pt x="181" y="666"/>
                    <a:pt x="190" y="622"/>
                    <a:pt x="225" y="579"/>
                  </a:cubicBezTo>
                  <a:cubicBezTo>
                    <a:pt x="261" y="528"/>
                    <a:pt x="304" y="484"/>
                    <a:pt x="347" y="440"/>
                  </a:cubicBezTo>
                  <a:cubicBezTo>
                    <a:pt x="438" y="358"/>
                    <a:pt x="549" y="287"/>
                    <a:pt x="663" y="227"/>
                  </a:cubicBezTo>
                  <a:cubicBezTo>
                    <a:pt x="778" y="172"/>
                    <a:pt x="900" y="121"/>
                    <a:pt x="1026" y="89"/>
                  </a:cubicBezTo>
                  <a:cubicBezTo>
                    <a:pt x="1113" y="65"/>
                    <a:pt x="1203" y="40"/>
                    <a:pt x="1294" y="40"/>
                  </a:cubicBezTo>
                  <a:cubicBezTo>
                    <a:pt x="1335" y="40"/>
                    <a:pt x="1376" y="45"/>
                    <a:pt x="1417" y="58"/>
                  </a:cubicBezTo>
                  <a:cubicBezTo>
                    <a:pt x="1361" y="14"/>
                    <a:pt x="1286" y="7"/>
                    <a:pt x="1219" y="3"/>
                  </a:cubicBezTo>
                  <a:cubicBezTo>
                    <a:pt x="1191" y="1"/>
                    <a:pt x="1163" y="0"/>
                    <a:pt x="1134" y="0"/>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7"/>
            <p:cNvSpPr/>
            <p:nvPr/>
          </p:nvSpPr>
          <p:spPr>
            <a:xfrm>
              <a:off x="7473409" y="2137318"/>
              <a:ext cx="421135" cy="679404"/>
            </a:xfrm>
            <a:custGeom>
              <a:avLst/>
              <a:gdLst/>
              <a:ahLst/>
              <a:cxnLst/>
              <a:rect l="l" t="t" r="r" b="b"/>
              <a:pathLst>
                <a:path w="10281" h="16586" extrusionOk="0">
                  <a:moveTo>
                    <a:pt x="3461" y="0"/>
                  </a:moveTo>
                  <a:lnTo>
                    <a:pt x="3559" y="3363"/>
                  </a:lnTo>
                  <a:lnTo>
                    <a:pt x="3757" y="13477"/>
                  </a:lnTo>
                  <a:lnTo>
                    <a:pt x="0" y="14729"/>
                  </a:lnTo>
                  <a:cubicBezTo>
                    <a:pt x="1942" y="16128"/>
                    <a:pt x="3490" y="16585"/>
                    <a:pt x="4685" y="16585"/>
                  </a:cubicBezTo>
                  <a:cubicBezTo>
                    <a:pt x="6890" y="16585"/>
                    <a:pt x="7890" y="15026"/>
                    <a:pt x="7940" y="14953"/>
                  </a:cubicBezTo>
                  <a:lnTo>
                    <a:pt x="7940" y="14953"/>
                  </a:lnTo>
                  <a:lnTo>
                    <a:pt x="7940" y="14953"/>
                  </a:lnTo>
                  <a:cubicBezTo>
                    <a:pt x="7941" y="14951"/>
                    <a:pt x="7942" y="14950"/>
                    <a:pt x="7941" y="14950"/>
                  </a:cubicBezTo>
                  <a:lnTo>
                    <a:pt x="7941" y="14950"/>
                  </a:lnTo>
                  <a:cubicBezTo>
                    <a:pt x="7941" y="14950"/>
                    <a:pt x="7941" y="14951"/>
                    <a:pt x="7940" y="14953"/>
                  </a:cubicBezTo>
                  <a:lnTo>
                    <a:pt x="7940" y="14953"/>
                  </a:lnTo>
                  <a:lnTo>
                    <a:pt x="5505" y="13655"/>
                  </a:lnTo>
                  <a:lnTo>
                    <a:pt x="4811" y="8801"/>
                  </a:lnTo>
                  <a:lnTo>
                    <a:pt x="8501" y="9922"/>
                  </a:lnTo>
                  <a:cubicBezTo>
                    <a:pt x="10280" y="7384"/>
                    <a:pt x="9559" y="332"/>
                    <a:pt x="9559" y="332"/>
                  </a:cubicBezTo>
                  <a:cubicBezTo>
                    <a:pt x="8304" y="35"/>
                    <a:pt x="3461" y="0"/>
                    <a:pt x="3461" y="0"/>
                  </a:cubicBez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7"/>
            <p:cNvSpPr/>
            <p:nvPr/>
          </p:nvSpPr>
          <p:spPr>
            <a:xfrm>
              <a:off x="7621774" y="2339424"/>
              <a:ext cx="241433" cy="204321"/>
            </a:xfrm>
            <a:custGeom>
              <a:avLst/>
              <a:gdLst/>
              <a:ahLst/>
              <a:cxnLst/>
              <a:rect l="l" t="t" r="r" b="b"/>
              <a:pathLst>
                <a:path w="5894" h="4988" extrusionOk="0">
                  <a:moveTo>
                    <a:pt x="3300" y="0"/>
                  </a:moveTo>
                  <a:cubicBezTo>
                    <a:pt x="1683" y="0"/>
                    <a:pt x="502" y="1076"/>
                    <a:pt x="1" y="1633"/>
                  </a:cubicBezTo>
                  <a:lnTo>
                    <a:pt x="36" y="3504"/>
                  </a:lnTo>
                  <a:lnTo>
                    <a:pt x="1189" y="3867"/>
                  </a:lnTo>
                  <a:lnTo>
                    <a:pt x="4879" y="4988"/>
                  </a:lnTo>
                  <a:cubicBezTo>
                    <a:pt x="5416" y="4226"/>
                    <a:pt x="5724" y="3057"/>
                    <a:pt x="5893" y="1795"/>
                  </a:cubicBezTo>
                  <a:cubicBezTo>
                    <a:pt x="5487" y="978"/>
                    <a:pt x="4764" y="86"/>
                    <a:pt x="3533" y="8"/>
                  </a:cubicBezTo>
                  <a:cubicBezTo>
                    <a:pt x="3454" y="3"/>
                    <a:pt x="3376" y="0"/>
                    <a:pt x="33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7"/>
            <p:cNvSpPr/>
            <p:nvPr/>
          </p:nvSpPr>
          <p:spPr>
            <a:xfrm>
              <a:off x="7585400" y="2066700"/>
              <a:ext cx="369932" cy="285017"/>
            </a:xfrm>
            <a:custGeom>
              <a:avLst/>
              <a:gdLst/>
              <a:ahLst/>
              <a:cxnLst/>
              <a:rect l="l" t="t" r="r" b="b"/>
              <a:pathLst>
                <a:path w="9031" h="6958" extrusionOk="0">
                  <a:moveTo>
                    <a:pt x="3489" y="0"/>
                  </a:moveTo>
                  <a:cubicBezTo>
                    <a:pt x="2900" y="0"/>
                    <a:pt x="0" y="1890"/>
                    <a:pt x="0" y="1890"/>
                  </a:cubicBezTo>
                  <a:lnTo>
                    <a:pt x="498" y="6957"/>
                  </a:lnTo>
                  <a:lnTo>
                    <a:pt x="1220" y="6176"/>
                  </a:lnTo>
                  <a:lnTo>
                    <a:pt x="1023" y="1925"/>
                  </a:lnTo>
                  <a:lnTo>
                    <a:pt x="1023" y="1925"/>
                  </a:lnTo>
                  <a:cubicBezTo>
                    <a:pt x="1024" y="1925"/>
                    <a:pt x="5301" y="1989"/>
                    <a:pt x="6971" y="2186"/>
                  </a:cubicBezTo>
                  <a:cubicBezTo>
                    <a:pt x="7658" y="2267"/>
                    <a:pt x="8236" y="2327"/>
                    <a:pt x="8564" y="2327"/>
                  </a:cubicBezTo>
                  <a:cubicBezTo>
                    <a:pt x="9030" y="2327"/>
                    <a:pt x="8992" y="2206"/>
                    <a:pt x="8044" y="1859"/>
                  </a:cubicBezTo>
                  <a:cubicBezTo>
                    <a:pt x="6581" y="1323"/>
                    <a:pt x="6118" y="1298"/>
                    <a:pt x="6043" y="1298"/>
                  </a:cubicBezTo>
                  <a:cubicBezTo>
                    <a:pt x="6035" y="1298"/>
                    <a:pt x="6031" y="1298"/>
                    <a:pt x="6031" y="1298"/>
                  </a:cubicBezTo>
                  <a:cubicBezTo>
                    <a:pt x="6031" y="1298"/>
                    <a:pt x="7649" y="1101"/>
                    <a:pt x="5376" y="706"/>
                  </a:cubicBezTo>
                  <a:cubicBezTo>
                    <a:pt x="4990" y="651"/>
                    <a:pt x="4620" y="632"/>
                    <a:pt x="4297" y="632"/>
                  </a:cubicBezTo>
                  <a:cubicBezTo>
                    <a:pt x="3652" y="632"/>
                    <a:pt x="3197" y="706"/>
                    <a:pt x="3197" y="706"/>
                  </a:cubicBezTo>
                  <a:cubicBezTo>
                    <a:pt x="3197" y="706"/>
                    <a:pt x="3592" y="608"/>
                    <a:pt x="3592" y="78"/>
                  </a:cubicBezTo>
                  <a:cubicBezTo>
                    <a:pt x="3592" y="25"/>
                    <a:pt x="3555" y="0"/>
                    <a:pt x="34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7"/>
            <p:cNvSpPr/>
            <p:nvPr/>
          </p:nvSpPr>
          <p:spPr>
            <a:xfrm>
              <a:off x="7537105" y="2278719"/>
              <a:ext cx="111213" cy="102324"/>
            </a:xfrm>
            <a:custGeom>
              <a:avLst/>
              <a:gdLst/>
              <a:ahLst/>
              <a:cxnLst/>
              <a:rect l="l" t="t" r="r" b="b"/>
              <a:pathLst>
                <a:path w="2715" h="2498" extrusionOk="0">
                  <a:moveTo>
                    <a:pt x="1550" y="1"/>
                  </a:moveTo>
                  <a:cubicBezTo>
                    <a:pt x="1327" y="1"/>
                    <a:pt x="1076" y="95"/>
                    <a:pt x="809" y="353"/>
                  </a:cubicBezTo>
                  <a:cubicBezTo>
                    <a:pt x="0" y="1135"/>
                    <a:pt x="1394" y="2497"/>
                    <a:pt x="2276" y="2497"/>
                  </a:cubicBezTo>
                  <a:cubicBezTo>
                    <a:pt x="2449" y="2497"/>
                    <a:pt x="2602" y="2445"/>
                    <a:pt x="2715" y="2326"/>
                  </a:cubicBezTo>
                  <a:lnTo>
                    <a:pt x="2529" y="736"/>
                  </a:lnTo>
                  <a:cubicBezTo>
                    <a:pt x="2529" y="658"/>
                    <a:pt x="2136" y="1"/>
                    <a:pt x="1550" y="1"/>
                  </a:cubicBez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7"/>
            <p:cNvSpPr/>
            <p:nvPr/>
          </p:nvSpPr>
          <p:spPr>
            <a:xfrm>
              <a:off x="7102701" y="3488447"/>
              <a:ext cx="768702" cy="1254640"/>
            </a:xfrm>
            <a:custGeom>
              <a:avLst/>
              <a:gdLst/>
              <a:ahLst/>
              <a:cxnLst/>
              <a:rect l="l" t="t" r="r" b="b"/>
              <a:pathLst>
                <a:path w="18766" h="30629" extrusionOk="0">
                  <a:moveTo>
                    <a:pt x="18766" y="0"/>
                  </a:moveTo>
                  <a:lnTo>
                    <a:pt x="8864" y="474"/>
                  </a:lnTo>
                  <a:lnTo>
                    <a:pt x="1" y="29989"/>
                  </a:lnTo>
                  <a:lnTo>
                    <a:pt x="1034" y="30628"/>
                  </a:lnTo>
                  <a:lnTo>
                    <a:pt x="12405" y="3244"/>
                  </a:lnTo>
                  <a:lnTo>
                    <a:pt x="15119" y="2849"/>
                  </a:lnTo>
                  <a:lnTo>
                    <a:pt x="15119" y="2849"/>
                  </a:lnTo>
                  <a:lnTo>
                    <a:pt x="9405" y="29938"/>
                  </a:lnTo>
                  <a:lnTo>
                    <a:pt x="9405" y="29938"/>
                  </a:lnTo>
                  <a:lnTo>
                    <a:pt x="11032" y="29003"/>
                  </a:lnTo>
                  <a:lnTo>
                    <a:pt x="187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7"/>
            <p:cNvSpPr/>
            <p:nvPr/>
          </p:nvSpPr>
          <p:spPr>
            <a:xfrm>
              <a:off x="7274046" y="2735936"/>
              <a:ext cx="673546" cy="818595"/>
            </a:xfrm>
            <a:custGeom>
              <a:avLst/>
              <a:gdLst/>
              <a:ahLst/>
              <a:cxnLst/>
              <a:rect l="l" t="t" r="r" b="b"/>
              <a:pathLst>
                <a:path w="16443" h="19984" extrusionOk="0">
                  <a:moveTo>
                    <a:pt x="5218" y="0"/>
                  </a:moveTo>
                  <a:cubicBezTo>
                    <a:pt x="4397" y="225"/>
                    <a:pt x="2720" y="841"/>
                    <a:pt x="2720" y="841"/>
                  </a:cubicBezTo>
                  <a:lnTo>
                    <a:pt x="1" y="8485"/>
                  </a:lnTo>
                  <a:cubicBezTo>
                    <a:pt x="1" y="8485"/>
                    <a:pt x="893" y="8236"/>
                    <a:pt x="1880" y="8236"/>
                  </a:cubicBezTo>
                  <a:cubicBezTo>
                    <a:pt x="2374" y="8236"/>
                    <a:pt x="2891" y="8298"/>
                    <a:pt x="3332" y="8485"/>
                  </a:cubicBezTo>
                  <a:cubicBezTo>
                    <a:pt x="3332" y="8485"/>
                    <a:pt x="2949" y="18075"/>
                    <a:pt x="2977" y="18845"/>
                  </a:cubicBezTo>
                  <a:cubicBezTo>
                    <a:pt x="4402" y="19643"/>
                    <a:pt x="6463" y="19984"/>
                    <a:pt x="8512" y="19984"/>
                  </a:cubicBezTo>
                  <a:cubicBezTo>
                    <a:pt x="11172" y="19984"/>
                    <a:pt x="13811" y="19410"/>
                    <a:pt x="15018" y="18521"/>
                  </a:cubicBezTo>
                  <a:cubicBezTo>
                    <a:pt x="14433" y="13107"/>
                    <a:pt x="13621" y="8280"/>
                    <a:pt x="13621" y="8280"/>
                  </a:cubicBezTo>
                  <a:cubicBezTo>
                    <a:pt x="13621" y="8280"/>
                    <a:pt x="15858" y="8051"/>
                    <a:pt x="16442" y="7215"/>
                  </a:cubicBezTo>
                  <a:lnTo>
                    <a:pt x="15069" y="1472"/>
                  </a:lnTo>
                  <a:lnTo>
                    <a:pt x="12314" y="40"/>
                  </a:lnTo>
                  <a:cubicBezTo>
                    <a:pt x="12314" y="40"/>
                    <a:pt x="11676" y="1637"/>
                    <a:pt x="9592" y="1637"/>
                  </a:cubicBezTo>
                  <a:cubicBezTo>
                    <a:pt x="8539" y="1637"/>
                    <a:pt x="7116" y="1229"/>
                    <a:pt x="52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7"/>
            <p:cNvSpPr/>
            <p:nvPr/>
          </p:nvSpPr>
          <p:spPr>
            <a:xfrm>
              <a:off x="7828551" y="2880122"/>
              <a:ext cx="24782" cy="166513"/>
            </a:xfrm>
            <a:custGeom>
              <a:avLst/>
              <a:gdLst/>
              <a:ahLst/>
              <a:cxnLst/>
              <a:rect l="l" t="t" r="r" b="b"/>
              <a:pathLst>
                <a:path w="605" h="4065" extrusionOk="0">
                  <a:moveTo>
                    <a:pt x="0" y="1"/>
                  </a:moveTo>
                  <a:cubicBezTo>
                    <a:pt x="32" y="687"/>
                    <a:pt x="115" y="1365"/>
                    <a:pt x="213" y="2045"/>
                  </a:cubicBezTo>
                  <a:cubicBezTo>
                    <a:pt x="316" y="2724"/>
                    <a:pt x="434" y="3398"/>
                    <a:pt x="605" y="4065"/>
                  </a:cubicBezTo>
                  <a:cubicBezTo>
                    <a:pt x="572" y="3378"/>
                    <a:pt x="490" y="2696"/>
                    <a:pt x="392" y="2021"/>
                  </a:cubicBezTo>
                  <a:cubicBezTo>
                    <a:pt x="288" y="1342"/>
                    <a:pt x="174" y="667"/>
                    <a:pt x="0" y="1"/>
                  </a:cubicBezTo>
                  <a:close/>
                </a:path>
              </a:pathLst>
            </a:custGeom>
            <a:solidFill>
              <a:srgbClr val="D3D1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7"/>
            <p:cNvSpPr/>
            <p:nvPr/>
          </p:nvSpPr>
          <p:spPr>
            <a:xfrm>
              <a:off x="6802653" y="4652994"/>
              <a:ext cx="393854" cy="338227"/>
            </a:xfrm>
            <a:custGeom>
              <a:avLst/>
              <a:gdLst/>
              <a:ahLst/>
              <a:cxnLst/>
              <a:rect l="l" t="t" r="r" b="b"/>
              <a:pathLst>
                <a:path w="9615" h="8257" extrusionOk="0">
                  <a:moveTo>
                    <a:pt x="6461" y="1"/>
                  </a:moveTo>
                  <a:lnTo>
                    <a:pt x="6461" y="1"/>
                  </a:lnTo>
                  <a:cubicBezTo>
                    <a:pt x="6694" y="1477"/>
                    <a:pt x="6991" y="2743"/>
                    <a:pt x="6991" y="2743"/>
                  </a:cubicBezTo>
                  <a:cubicBezTo>
                    <a:pt x="6991" y="2743"/>
                    <a:pt x="6689" y="2463"/>
                    <a:pt x="6561" y="2463"/>
                  </a:cubicBezTo>
                  <a:cubicBezTo>
                    <a:pt x="6478" y="2463"/>
                    <a:pt x="6468" y="2583"/>
                    <a:pt x="6667" y="2980"/>
                  </a:cubicBezTo>
                  <a:cubicBezTo>
                    <a:pt x="5810" y="3805"/>
                    <a:pt x="443" y="7491"/>
                    <a:pt x="1" y="8256"/>
                  </a:cubicBezTo>
                  <a:cubicBezTo>
                    <a:pt x="2124" y="8170"/>
                    <a:pt x="8643" y="5261"/>
                    <a:pt x="8643" y="5261"/>
                  </a:cubicBezTo>
                  <a:lnTo>
                    <a:pt x="8257" y="3864"/>
                  </a:lnTo>
                  <a:lnTo>
                    <a:pt x="9614" y="1828"/>
                  </a:lnTo>
                  <a:cubicBezTo>
                    <a:pt x="9614" y="1828"/>
                    <a:pt x="7583" y="533"/>
                    <a:pt x="64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7"/>
            <p:cNvSpPr/>
            <p:nvPr/>
          </p:nvSpPr>
          <p:spPr>
            <a:xfrm>
              <a:off x="7452518" y="4648939"/>
              <a:ext cx="380624" cy="265601"/>
            </a:xfrm>
            <a:custGeom>
              <a:avLst/>
              <a:gdLst/>
              <a:ahLst/>
              <a:cxnLst/>
              <a:rect l="l" t="t" r="r" b="b"/>
              <a:pathLst>
                <a:path w="9292" h="6484" extrusionOk="0">
                  <a:moveTo>
                    <a:pt x="4161" y="1"/>
                  </a:moveTo>
                  <a:cubicBezTo>
                    <a:pt x="2733" y="1"/>
                    <a:pt x="328" y="838"/>
                    <a:pt x="328" y="838"/>
                  </a:cubicBezTo>
                  <a:cubicBezTo>
                    <a:pt x="328" y="838"/>
                    <a:pt x="680" y="3344"/>
                    <a:pt x="842" y="3434"/>
                  </a:cubicBezTo>
                  <a:lnTo>
                    <a:pt x="0" y="5115"/>
                  </a:lnTo>
                  <a:cubicBezTo>
                    <a:pt x="4126" y="6294"/>
                    <a:pt x="6931" y="6484"/>
                    <a:pt x="8308" y="6484"/>
                  </a:cubicBezTo>
                  <a:cubicBezTo>
                    <a:pt x="8960" y="6484"/>
                    <a:pt x="9291" y="6441"/>
                    <a:pt x="9291" y="6441"/>
                  </a:cubicBezTo>
                  <a:cubicBezTo>
                    <a:pt x="9291" y="6441"/>
                    <a:pt x="5044" y="4228"/>
                    <a:pt x="2215" y="3107"/>
                  </a:cubicBezTo>
                  <a:cubicBezTo>
                    <a:pt x="2867" y="2577"/>
                    <a:pt x="2685" y="2471"/>
                    <a:pt x="2433" y="2471"/>
                  </a:cubicBezTo>
                  <a:cubicBezTo>
                    <a:pt x="2265" y="2471"/>
                    <a:pt x="2065" y="2519"/>
                    <a:pt x="2065" y="2519"/>
                  </a:cubicBezTo>
                  <a:cubicBezTo>
                    <a:pt x="2065" y="2519"/>
                    <a:pt x="2510" y="2195"/>
                    <a:pt x="4840" y="100"/>
                  </a:cubicBezTo>
                  <a:cubicBezTo>
                    <a:pt x="4663" y="30"/>
                    <a:pt x="4429" y="1"/>
                    <a:pt x="41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7"/>
            <p:cNvSpPr/>
            <p:nvPr/>
          </p:nvSpPr>
          <p:spPr>
            <a:xfrm>
              <a:off x="7646720" y="2837603"/>
              <a:ext cx="119774" cy="173968"/>
            </a:xfrm>
            <a:custGeom>
              <a:avLst/>
              <a:gdLst/>
              <a:ahLst/>
              <a:cxnLst/>
              <a:rect l="l" t="t" r="r" b="b"/>
              <a:pathLst>
                <a:path w="2924" h="4247" extrusionOk="0">
                  <a:moveTo>
                    <a:pt x="248" y="1"/>
                  </a:moveTo>
                  <a:lnTo>
                    <a:pt x="0" y="269"/>
                  </a:lnTo>
                  <a:lnTo>
                    <a:pt x="1160" y="1425"/>
                  </a:lnTo>
                  <a:lnTo>
                    <a:pt x="2332" y="4247"/>
                  </a:lnTo>
                  <a:lnTo>
                    <a:pt x="2789" y="4247"/>
                  </a:lnTo>
                  <a:lnTo>
                    <a:pt x="2924" y="4101"/>
                  </a:lnTo>
                  <a:lnTo>
                    <a:pt x="1499" y="1201"/>
                  </a:lnTo>
                  <a:lnTo>
                    <a:pt x="248" y="1"/>
                  </a:lnTo>
                  <a:close/>
                </a:path>
              </a:pathLst>
            </a:custGeom>
            <a:solidFill>
              <a:srgbClr val="D3D1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7"/>
            <p:cNvSpPr/>
            <p:nvPr/>
          </p:nvSpPr>
          <p:spPr>
            <a:xfrm>
              <a:off x="7667365" y="2857306"/>
              <a:ext cx="85857" cy="134562"/>
            </a:xfrm>
            <a:custGeom>
              <a:avLst/>
              <a:gdLst/>
              <a:ahLst/>
              <a:cxnLst/>
              <a:rect l="l" t="t" r="r" b="b"/>
              <a:pathLst>
                <a:path w="2096" h="3285" extrusionOk="0">
                  <a:moveTo>
                    <a:pt x="1" y="1"/>
                  </a:moveTo>
                  <a:lnTo>
                    <a:pt x="817" y="798"/>
                  </a:lnTo>
                  <a:lnTo>
                    <a:pt x="817" y="798"/>
                  </a:lnTo>
                  <a:lnTo>
                    <a:pt x="1943" y="3284"/>
                  </a:lnTo>
                  <a:lnTo>
                    <a:pt x="2096" y="3210"/>
                  </a:lnTo>
                  <a:lnTo>
                    <a:pt x="857" y="767"/>
                  </a:lnTo>
                  <a:lnTo>
                    <a:pt x="857" y="762"/>
                  </a:lnTo>
                  <a:lnTo>
                    <a:pt x="853" y="758"/>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7"/>
            <p:cNvSpPr/>
            <p:nvPr/>
          </p:nvSpPr>
          <p:spPr>
            <a:xfrm>
              <a:off x="7693048" y="2982936"/>
              <a:ext cx="240941" cy="264986"/>
            </a:xfrm>
            <a:custGeom>
              <a:avLst/>
              <a:gdLst/>
              <a:ahLst/>
              <a:cxnLst/>
              <a:rect l="l" t="t" r="r" b="b"/>
              <a:pathLst>
                <a:path w="5882" h="6469" extrusionOk="0">
                  <a:moveTo>
                    <a:pt x="3016" y="0"/>
                  </a:moveTo>
                  <a:cubicBezTo>
                    <a:pt x="1361" y="0"/>
                    <a:pt x="329" y="533"/>
                    <a:pt x="329" y="533"/>
                  </a:cubicBezTo>
                  <a:lnTo>
                    <a:pt x="1193" y="1646"/>
                  </a:lnTo>
                  <a:cubicBezTo>
                    <a:pt x="1193" y="1646"/>
                    <a:pt x="778" y="1749"/>
                    <a:pt x="388" y="3643"/>
                  </a:cubicBezTo>
                  <a:cubicBezTo>
                    <a:pt x="1" y="5538"/>
                    <a:pt x="1647" y="6469"/>
                    <a:pt x="2984" y="6469"/>
                  </a:cubicBezTo>
                  <a:cubicBezTo>
                    <a:pt x="4327" y="6469"/>
                    <a:pt x="5882" y="5881"/>
                    <a:pt x="5873" y="4053"/>
                  </a:cubicBezTo>
                  <a:cubicBezTo>
                    <a:pt x="5866" y="2230"/>
                    <a:pt x="4702" y="1646"/>
                    <a:pt x="4702" y="1646"/>
                  </a:cubicBezTo>
                  <a:lnTo>
                    <a:pt x="5396" y="360"/>
                  </a:lnTo>
                  <a:cubicBezTo>
                    <a:pt x="4513" y="94"/>
                    <a:pt x="3710" y="0"/>
                    <a:pt x="30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7"/>
            <p:cNvSpPr/>
            <p:nvPr/>
          </p:nvSpPr>
          <p:spPr>
            <a:xfrm>
              <a:off x="7721558" y="3041552"/>
              <a:ext cx="197562" cy="45059"/>
            </a:xfrm>
            <a:custGeom>
              <a:avLst/>
              <a:gdLst/>
              <a:ahLst/>
              <a:cxnLst/>
              <a:rect l="l" t="t" r="r" b="b"/>
              <a:pathLst>
                <a:path w="4823" h="1100" extrusionOk="0">
                  <a:moveTo>
                    <a:pt x="2049" y="1"/>
                  </a:moveTo>
                  <a:cubicBezTo>
                    <a:pt x="1529" y="1"/>
                    <a:pt x="979" y="54"/>
                    <a:pt x="497" y="215"/>
                  </a:cubicBezTo>
                  <a:cubicBezTo>
                    <a:pt x="465" y="235"/>
                    <a:pt x="438" y="258"/>
                    <a:pt x="406" y="278"/>
                  </a:cubicBezTo>
                  <a:cubicBezTo>
                    <a:pt x="315" y="369"/>
                    <a:pt x="166" y="578"/>
                    <a:pt x="0" y="1056"/>
                  </a:cubicBezTo>
                  <a:cubicBezTo>
                    <a:pt x="457" y="942"/>
                    <a:pt x="1310" y="776"/>
                    <a:pt x="2365" y="776"/>
                  </a:cubicBezTo>
                  <a:cubicBezTo>
                    <a:pt x="3107" y="776"/>
                    <a:pt x="3949" y="858"/>
                    <a:pt x="4822" y="1099"/>
                  </a:cubicBezTo>
                  <a:cubicBezTo>
                    <a:pt x="4581" y="650"/>
                    <a:pt x="4277" y="393"/>
                    <a:pt x="4116" y="282"/>
                  </a:cubicBezTo>
                  <a:lnTo>
                    <a:pt x="4006" y="215"/>
                  </a:lnTo>
                  <a:cubicBezTo>
                    <a:pt x="4006" y="215"/>
                    <a:pt x="3088" y="1"/>
                    <a:pt x="2049" y="1"/>
                  </a:cubicBezTo>
                  <a:close/>
                </a:path>
              </a:pathLst>
            </a:custGeom>
            <a:solidFill>
              <a:srgbClr val="D3D1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7"/>
            <p:cNvSpPr/>
            <p:nvPr/>
          </p:nvSpPr>
          <p:spPr>
            <a:xfrm>
              <a:off x="7243816" y="3011527"/>
              <a:ext cx="606859" cy="295585"/>
            </a:xfrm>
            <a:custGeom>
              <a:avLst/>
              <a:gdLst/>
              <a:ahLst/>
              <a:cxnLst/>
              <a:rect l="l" t="t" r="r" b="b"/>
              <a:pathLst>
                <a:path w="14815" h="7216" extrusionOk="0">
                  <a:moveTo>
                    <a:pt x="13964" y="0"/>
                  </a:moveTo>
                  <a:cubicBezTo>
                    <a:pt x="13960" y="0"/>
                    <a:pt x="13956" y="0"/>
                    <a:pt x="13951" y="1"/>
                  </a:cubicBezTo>
                  <a:cubicBezTo>
                    <a:pt x="13454" y="40"/>
                    <a:pt x="11020" y="348"/>
                    <a:pt x="10688" y="581"/>
                  </a:cubicBezTo>
                  <a:cubicBezTo>
                    <a:pt x="10352" y="818"/>
                    <a:pt x="10688" y="2973"/>
                    <a:pt x="10688" y="2973"/>
                  </a:cubicBezTo>
                  <a:lnTo>
                    <a:pt x="3430" y="3833"/>
                  </a:lnTo>
                  <a:lnTo>
                    <a:pt x="4070" y="1757"/>
                  </a:lnTo>
                  <a:cubicBezTo>
                    <a:pt x="3683" y="1579"/>
                    <a:pt x="3162" y="1524"/>
                    <a:pt x="2667" y="1524"/>
                  </a:cubicBezTo>
                  <a:cubicBezTo>
                    <a:pt x="1867" y="1524"/>
                    <a:pt x="1134" y="1667"/>
                    <a:pt x="1134" y="1667"/>
                  </a:cubicBezTo>
                  <a:lnTo>
                    <a:pt x="1" y="7215"/>
                  </a:lnTo>
                  <a:cubicBezTo>
                    <a:pt x="3012" y="7215"/>
                    <a:pt x="10882" y="3833"/>
                    <a:pt x="10882" y="3833"/>
                  </a:cubicBezTo>
                  <a:lnTo>
                    <a:pt x="11355" y="4062"/>
                  </a:lnTo>
                  <a:cubicBezTo>
                    <a:pt x="11355" y="4062"/>
                    <a:pt x="11383" y="3754"/>
                    <a:pt x="11355" y="2945"/>
                  </a:cubicBezTo>
                  <a:cubicBezTo>
                    <a:pt x="14815" y="2585"/>
                    <a:pt x="14460" y="0"/>
                    <a:pt x="13964" y="0"/>
                  </a:cubicBez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7"/>
            <p:cNvSpPr/>
            <p:nvPr/>
          </p:nvSpPr>
          <p:spPr>
            <a:xfrm>
              <a:off x="7410491" y="2895974"/>
              <a:ext cx="40471" cy="187526"/>
            </a:xfrm>
            <a:custGeom>
              <a:avLst/>
              <a:gdLst/>
              <a:ahLst/>
              <a:cxnLst/>
              <a:rect l="l" t="t" r="r" b="b"/>
              <a:pathLst>
                <a:path w="988" h="4578" extrusionOk="0">
                  <a:moveTo>
                    <a:pt x="988" y="0"/>
                  </a:moveTo>
                  <a:lnTo>
                    <a:pt x="988" y="0"/>
                  </a:lnTo>
                  <a:cubicBezTo>
                    <a:pt x="928" y="186"/>
                    <a:pt x="877" y="375"/>
                    <a:pt x="822" y="565"/>
                  </a:cubicBezTo>
                  <a:lnTo>
                    <a:pt x="671" y="1129"/>
                  </a:lnTo>
                  <a:cubicBezTo>
                    <a:pt x="577" y="1508"/>
                    <a:pt x="490" y="1891"/>
                    <a:pt x="407" y="2269"/>
                  </a:cubicBezTo>
                  <a:cubicBezTo>
                    <a:pt x="325" y="2652"/>
                    <a:pt x="245" y="3035"/>
                    <a:pt x="179" y="3417"/>
                  </a:cubicBezTo>
                  <a:cubicBezTo>
                    <a:pt x="112" y="3805"/>
                    <a:pt x="44" y="4187"/>
                    <a:pt x="1" y="4578"/>
                  </a:cubicBezTo>
                  <a:cubicBezTo>
                    <a:pt x="119" y="4204"/>
                    <a:pt x="218" y="3825"/>
                    <a:pt x="316" y="3450"/>
                  </a:cubicBezTo>
                  <a:cubicBezTo>
                    <a:pt x="416" y="3071"/>
                    <a:pt x="498" y="2688"/>
                    <a:pt x="585" y="2309"/>
                  </a:cubicBezTo>
                  <a:cubicBezTo>
                    <a:pt x="664" y="1926"/>
                    <a:pt x="742" y="1543"/>
                    <a:pt x="810" y="1160"/>
                  </a:cubicBezTo>
                  <a:lnTo>
                    <a:pt x="908" y="584"/>
                  </a:lnTo>
                  <a:cubicBezTo>
                    <a:pt x="937" y="386"/>
                    <a:pt x="968" y="197"/>
                    <a:pt x="988" y="0"/>
                  </a:cubicBezTo>
                  <a:close/>
                </a:path>
              </a:pathLst>
            </a:custGeom>
            <a:solidFill>
              <a:srgbClr val="D3D1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7"/>
            <p:cNvSpPr/>
            <p:nvPr/>
          </p:nvSpPr>
          <p:spPr>
            <a:xfrm>
              <a:off x="7754000" y="2240419"/>
              <a:ext cx="51613" cy="169339"/>
            </a:xfrm>
            <a:custGeom>
              <a:avLst/>
              <a:gdLst/>
              <a:ahLst/>
              <a:cxnLst/>
              <a:rect l="l" t="t" r="r" b="b"/>
              <a:pathLst>
                <a:path w="1260" h="4134" extrusionOk="0">
                  <a:moveTo>
                    <a:pt x="857" y="1"/>
                  </a:moveTo>
                  <a:lnTo>
                    <a:pt x="1" y="2188"/>
                  </a:lnTo>
                  <a:lnTo>
                    <a:pt x="1260" y="4133"/>
                  </a:lnTo>
                  <a:lnTo>
                    <a:pt x="857" y="1"/>
                  </a:ln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7"/>
            <p:cNvSpPr/>
            <p:nvPr/>
          </p:nvSpPr>
          <p:spPr>
            <a:xfrm>
              <a:off x="7754000" y="2240419"/>
              <a:ext cx="56160" cy="183225"/>
            </a:xfrm>
            <a:custGeom>
              <a:avLst/>
              <a:gdLst/>
              <a:ahLst/>
              <a:cxnLst/>
              <a:rect l="l" t="t" r="r" b="b"/>
              <a:pathLst>
                <a:path w="1371" h="4473" extrusionOk="0">
                  <a:moveTo>
                    <a:pt x="857" y="1"/>
                  </a:moveTo>
                  <a:cubicBezTo>
                    <a:pt x="866" y="348"/>
                    <a:pt x="881" y="691"/>
                    <a:pt x="904" y="1039"/>
                  </a:cubicBezTo>
                  <a:cubicBezTo>
                    <a:pt x="928" y="1383"/>
                    <a:pt x="948" y="1729"/>
                    <a:pt x="975" y="2073"/>
                  </a:cubicBezTo>
                  <a:cubicBezTo>
                    <a:pt x="1022" y="2649"/>
                    <a:pt x="1077" y="3225"/>
                    <a:pt x="1137" y="3799"/>
                  </a:cubicBezTo>
                  <a:lnTo>
                    <a:pt x="1137" y="3799"/>
                  </a:lnTo>
                  <a:cubicBezTo>
                    <a:pt x="985" y="3574"/>
                    <a:pt x="831" y="3352"/>
                    <a:pt x="676" y="3130"/>
                  </a:cubicBezTo>
                  <a:cubicBezTo>
                    <a:pt x="459" y="2811"/>
                    <a:pt x="234" y="2499"/>
                    <a:pt x="1" y="2188"/>
                  </a:cubicBezTo>
                  <a:lnTo>
                    <a:pt x="1" y="2188"/>
                  </a:lnTo>
                  <a:cubicBezTo>
                    <a:pt x="190" y="2523"/>
                    <a:pt x="383" y="2862"/>
                    <a:pt x="585" y="3190"/>
                  </a:cubicBezTo>
                  <a:cubicBezTo>
                    <a:pt x="782" y="3521"/>
                    <a:pt x="984" y="3853"/>
                    <a:pt x="1189" y="4181"/>
                  </a:cubicBezTo>
                  <a:lnTo>
                    <a:pt x="1370" y="4472"/>
                  </a:lnTo>
                  <a:lnTo>
                    <a:pt x="1343" y="4125"/>
                  </a:lnTo>
                  <a:cubicBezTo>
                    <a:pt x="1283" y="3434"/>
                    <a:pt x="1217" y="2748"/>
                    <a:pt x="1137" y="2057"/>
                  </a:cubicBezTo>
                  <a:cubicBezTo>
                    <a:pt x="1099" y="1714"/>
                    <a:pt x="1051" y="1370"/>
                    <a:pt x="1008" y="1028"/>
                  </a:cubicBezTo>
                  <a:cubicBezTo>
                    <a:pt x="964" y="684"/>
                    <a:pt x="913" y="341"/>
                    <a:pt x="857" y="1"/>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7"/>
            <p:cNvSpPr/>
            <p:nvPr/>
          </p:nvSpPr>
          <p:spPr>
            <a:xfrm>
              <a:off x="7690673" y="2392265"/>
              <a:ext cx="51736" cy="31295"/>
            </a:xfrm>
            <a:custGeom>
              <a:avLst/>
              <a:gdLst/>
              <a:ahLst/>
              <a:cxnLst/>
              <a:rect l="l" t="t" r="r" b="b"/>
              <a:pathLst>
                <a:path w="1263" h="764" extrusionOk="0">
                  <a:moveTo>
                    <a:pt x="59" y="0"/>
                  </a:moveTo>
                  <a:cubicBezTo>
                    <a:pt x="16" y="150"/>
                    <a:pt x="0" y="308"/>
                    <a:pt x="47" y="474"/>
                  </a:cubicBezTo>
                  <a:cubicBezTo>
                    <a:pt x="71" y="556"/>
                    <a:pt x="122" y="643"/>
                    <a:pt x="201" y="698"/>
                  </a:cubicBezTo>
                  <a:cubicBezTo>
                    <a:pt x="273" y="747"/>
                    <a:pt x="355" y="764"/>
                    <a:pt x="430" y="764"/>
                  </a:cubicBezTo>
                  <a:cubicBezTo>
                    <a:pt x="446" y="764"/>
                    <a:pt x="462" y="763"/>
                    <a:pt x="477" y="762"/>
                  </a:cubicBezTo>
                  <a:cubicBezTo>
                    <a:pt x="656" y="742"/>
                    <a:pt x="798" y="663"/>
                    <a:pt x="927" y="572"/>
                  </a:cubicBezTo>
                  <a:cubicBezTo>
                    <a:pt x="1058" y="481"/>
                    <a:pt x="1172" y="375"/>
                    <a:pt x="1263" y="248"/>
                  </a:cubicBezTo>
                  <a:lnTo>
                    <a:pt x="1263" y="248"/>
                  </a:lnTo>
                  <a:cubicBezTo>
                    <a:pt x="1124" y="316"/>
                    <a:pt x="991" y="390"/>
                    <a:pt x="856" y="450"/>
                  </a:cubicBezTo>
                  <a:cubicBezTo>
                    <a:pt x="722" y="513"/>
                    <a:pt x="588" y="572"/>
                    <a:pt x="461" y="580"/>
                  </a:cubicBezTo>
                  <a:cubicBezTo>
                    <a:pt x="446" y="582"/>
                    <a:pt x="431" y="583"/>
                    <a:pt x="417" y="583"/>
                  </a:cubicBezTo>
                  <a:cubicBezTo>
                    <a:pt x="310" y="583"/>
                    <a:pt x="233" y="530"/>
                    <a:pt x="177" y="423"/>
                  </a:cubicBezTo>
                  <a:cubicBezTo>
                    <a:pt x="119" y="304"/>
                    <a:pt x="91" y="150"/>
                    <a:pt x="59" y="0"/>
                  </a:cubicBez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7"/>
            <p:cNvSpPr/>
            <p:nvPr/>
          </p:nvSpPr>
          <p:spPr>
            <a:xfrm>
              <a:off x="7585400" y="2298913"/>
              <a:ext cx="51449" cy="58781"/>
            </a:xfrm>
            <a:custGeom>
              <a:avLst/>
              <a:gdLst/>
              <a:ahLst/>
              <a:cxnLst/>
              <a:rect l="l" t="t" r="r" b="b"/>
              <a:pathLst>
                <a:path w="1256" h="1435" extrusionOk="0">
                  <a:moveTo>
                    <a:pt x="422" y="1"/>
                  </a:moveTo>
                  <a:cubicBezTo>
                    <a:pt x="411" y="1"/>
                    <a:pt x="399" y="1"/>
                    <a:pt x="388" y="2"/>
                  </a:cubicBezTo>
                  <a:cubicBezTo>
                    <a:pt x="210" y="21"/>
                    <a:pt x="80" y="139"/>
                    <a:pt x="0" y="270"/>
                  </a:cubicBezTo>
                  <a:cubicBezTo>
                    <a:pt x="113" y="177"/>
                    <a:pt x="246" y="111"/>
                    <a:pt x="371" y="111"/>
                  </a:cubicBezTo>
                  <a:cubicBezTo>
                    <a:pt x="378" y="111"/>
                    <a:pt x="385" y="112"/>
                    <a:pt x="392" y="112"/>
                  </a:cubicBezTo>
                  <a:cubicBezTo>
                    <a:pt x="521" y="124"/>
                    <a:pt x="621" y="219"/>
                    <a:pt x="707" y="325"/>
                  </a:cubicBezTo>
                  <a:cubicBezTo>
                    <a:pt x="787" y="444"/>
                    <a:pt x="858" y="570"/>
                    <a:pt x="913" y="708"/>
                  </a:cubicBezTo>
                  <a:cubicBezTo>
                    <a:pt x="956" y="804"/>
                    <a:pt x="991" y="908"/>
                    <a:pt x="1028" y="1011"/>
                  </a:cubicBezTo>
                  <a:lnTo>
                    <a:pt x="1028" y="1011"/>
                  </a:lnTo>
                  <a:cubicBezTo>
                    <a:pt x="1003" y="1009"/>
                    <a:pt x="978" y="1008"/>
                    <a:pt x="952" y="1008"/>
                  </a:cubicBezTo>
                  <a:cubicBezTo>
                    <a:pt x="916" y="1008"/>
                    <a:pt x="877" y="1016"/>
                    <a:pt x="838" y="1020"/>
                  </a:cubicBezTo>
                  <a:cubicBezTo>
                    <a:pt x="818" y="1028"/>
                    <a:pt x="798" y="1035"/>
                    <a:pt x="778" y="1044"/>
                  </a:cubicBezTo>
                  <a:cubicBezTo>
                    <a:pt x="754" y="1063"/>
                    <a:pt x="727" y="1079"/>
                    <a:pt x="723" y="1115"/>
                  </a:cubicBezTo>
                  <a:cubicBezTo>
                    <a:pt x="711" y="1181"/>
                    <a:pt x="743" y="1217"/>
                    <a:pt x="763" y="1245"/>
                  </a:cubicBezTo>
                  <a:cubicBezTo>
                    <a:pt x="787" y="1272"/>
                    <a:pt x="810" y="1296"/>
                    <a:pt x="838" y="1320"/>
                  </a:cubicBezTo>
                  <a:cubicBezTo>
                    <a:pt x="893" y="1363"/>
                    <a:pt x="948" y="1403"/>
                    <a:pt x="1007" y="1434"/>
                  </a:cubicBezTo>
                  <a:cubicBezTo>
                    <a:pt x="964" y="1383"/>
                    <a:pt x="920" y="1332"/>
                    <a:pt x="881" y="1281"/>
                  </a:cubicBezTo>
                  <a:cubicBezTo>
                    <a:pt x="861" y="1252"/>
                    <a:pt x="845" y="1225"/>
                    <a:pt x="829" y="1201"/>
                  </a:cubicBezTo>
                  <a:cubicBezTo>
                    <a:pt x="818" y="1174"/>
                    <a:pt x="814" y="1146"/>
                    <a:pt x="822" y="1146"/>
                  </a:cubicBezTo>
                  <a:cubicBezTo>
                    <a:pt x="818" y="1146"/>
                    <a:pt x="825" y="1146"/>
                    <a:pt x="825" y="1143"/>
                  </a:cubicBezTo>
                  <a:cubicBezTo>
                    <a:pt x="838" y="1143"/>
                    <a:pt x="849" y="1143"/>
                    <a:pt x="861" y="1139"/>
                  </a:cubicBezTo>
                  <a:cubicBezTo>
                    <a:pt x="875" y="1141"/>
                    <a:pt x="888" y="1141"/>
                    <a:pt x="902" y="1141"/>
                  </a:cubicBezTo>
                  <a:cubicBezTo>
                    <a:pt x="915" y="1141"/>
                    <a:pt x="930" y="1141"/>
                    <a:pt x="948" y="1143"/>
                  </a:cubicBezTo>
                  <a:cubicBezTo>
                    <a:pt x="1007" y="1150"/>
                    <a:pt x="1071" y="1166"/>
                    <a:pt x="1133" y="1178"/>
                  </a:cubicBezTo>
                  <a:lnTo>
                    <a:pt x="1255" y="1197"/>
                  </a:lnTo>
                  <a:lnTo>
                    <a:pt x="1220" y="1079"/>
                  </a:lnTo>
                  <a:cubicBezTo>
                    <a:pt x="1181" y="929"/>
                    <a:pt x="1142" y="779"/>
                    <a:pt x="1075" y="637"/>
                  </a:cubicBezTo>
                  <a:cubicBezTo>
                    <a:pt x="1051" y="562"/>
                    <a:pt x="1011" y="491"/>
                    <a:pt x="971" y="424"/>
                  </a:cubicBezTo>
                  <a:cubicBezTo>
                    <a:pt x="936" y="353"/>
                    <a:pt x="885" y="286"/>
                    <a:pt x="834" y="223"/>
                  </a:cubicBezTo>
                  <a:cubicBezTo>
                    <a:pt x="737" y="108"/>
                    <a:pt x="589" y="1"/>
                    <a:pt x="422" y="1"/>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7"/>
            <p:cNvSpPr/>
            <p:nvPr/>
          </p:nvSpPr>
          <p:spPr>
            <a:xfrm>
              <a:off x="7742367" y="2244147"/>
              <a:ext cx="17860" cy="29452"/>
            </a:xfrm>
            <a:custGeom>
              <a:avLst/>
              <a:gdLst/>
              <a:ahLst/>
              <a:cxnLst/>
              <a:rect l="l" t="t" r="r" b="b"/>
              <a:pathLst>
                <a:path w="436" h="719" extrusionOk="0">
                  <a:moveTo>
                    <a:pt x="218" y="1"/>
                  </a:moveTo>
                  <a:cubicBezTo>
                    <a:pt x="99" y="1"/>
                    <a:pt x="1" y="163"/>
                    <a:pt x="1" y="360"/>
                  </a:cubicBezTo>
                  <a:cubicBezTo>
                    <a:pt x="1" y="558"/>
                    <a:pt x="99" y="719"/>
                    <a:pt x="218" y="719"/>
                  </a:cubicBezTo>
                  <a:cubicBezTo>
                    <a:pt x="336" y="719"/>
                    <a:pt x="435" y="558"/>
                    <a:pt x="435" y="360"/>
                  </a:cubicBezTo>
                  <a:cubicBezTo>
                    <a:pt x="435" y="163"/>
                    <a:pt x="336" y="1"/>
                    <a:pt x="2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7"/>
            <p:cNvSpPr/>
            <p:nvPr/>
          </p:nvSpPr>
          <p:spPr>
            <a:xfrm>
              <a:off x="7802499" y="2253404"/>
              <a:ext cx="17860" cy="29452"/>
            </a:xfrm>
            <a:custGeom>
              <a:avLst/>
              <a:gdLst/>
              <a:ahLst/>
              <a:cxnLst/>
              <a:rect l="l" t="t" r="r" b="b"/>
              <a:pathLst>
                <a:path w="436" h="719" extrusionOk="0">
                  <a:moveTo>
                    <a:pt x="218" y="0"/>
                  </a:moveTo>
                  <a:cubicBezTo>
                    <a:pt x="99" y="0"/>
                    <a:pt x="1" y="161"/>
                    <a:pt x="1" y="359"/>
                  </a:cubicBezTo>
                  <a:cubicBezTo>
                    <a:pt x="1" y="556"/>
                    <a:pt x="99" y="718"/>
                    <a:pt x="218" y="718"/>
                  </a:cubicBezTo>
                  <a:cubicBezTo>
                    <a:pt x="336" y="718"/>
                    <a:pt x="436" y="556"/>
                    <a:pt x="436" y="359"/>
                  </a:cubicBezTo>
                  <a:cubicBezTo>
                    <a:pt x="436" y="161"/>
                    <a:pt x="336" y="0"/>
                    <a:pt x="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7"/>
            <p:cNvSpPr/>
            <p:nvPr/>
          </p:nvSpPr>
          <p:spPr>
            <a:xfrm>
              <a:off x="7705501" y="2187742"/>
              <a:ext cx="64229" cy="21546"/>
            </a:xfrm>
            <a:custGeom>
              <a:avLst/>
              <a:gdLst/>
              <a:ahLst/>
              <a:cxnLst/>
              <a:rect l="l" t="t" r="r" b="b"/>
              <a:pathLst>
                <a:path w="1568" h="526" extrusionOk="0">
                  <a:moveTo>
                    <a:pt x="816" y="1"/>
                  </a:moveTo>
                  <a:cubicBezTo>
                    <a:pt x="584" y="1"/>
                    <a:pt x="307" y="132"/>
                    <a:pt x="1" y="525"/>
                  </a:cubicBezTo>
                  <a:lnTo>
                    <a:pt x="1567" y="525"/>
                  </a:lnTo>
                  <a:cubicBezTo>
                    <a:pt x="1567" y="525"/>
                    <a:pt x="1280" y="1"/>
                    <a:pt x="8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7"/>
            <p:cNvSpPr/>
            <p:nvPr/>
          </p:nvSpPr>
          <p:spPr>
            <a:xfrm>
              <a:off x="7802499" y="2197409"/>
              <a:ext cx="53743" cy="37767"/>
            </a:xfrm>
            <a:custGeom>
              <a:avLst/>
              <a:gdLst/>
              <a:ahLst/>
              <a:cxnLst/>
              <a:rect l="l" t="t" r="r" b="b"/>
              <a:pathLst>
                <a:path w="1312" h="922" extrusionOk="0">
                  <a:moveTo>
                    <a:pt x="720" y="0"/>
                  </a:moveTo>
                  <a:cubicBezTo>
                    <a:pt x="369" y="0"/>
                    <a:pt x="1" y="388"/>
                    <a:pt x="1" y="388"/>
                  </a:cubicBezTo>
                  <a:lnTo>
                    <a:pt x="1312" y="921"/>
                  </a:lnTo>
                  <a:cubicBezTo>
                    <a:pt x="1223" y="207"/>
                    <a:pt x="976" y="0"/>
                    <a:pt x="7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7"/>
            <p:cNvSpPr/>
            <p:nvPr/>
          </p:nvSpPr>
          <p:spPr>
            <a:xfrm>
              <a:off x="7890445" y="3941608"/>
              <a:ext cx="288458" cy="262365"/>
            </a:xfrm>
            <a:custGeom>
              <a:avLst/>
              <a:gdLst/>
              <a:ahLst/>
              <a:cxnLst/>
              <a:rect l="l" t="t" r="r" b="b"/>
              <a:pathLst>
                <a:path w="7042" h="6405" extrusionOk="0">
                  <a:moveTo>
                    <a:pt x="3513" y="1"/>
                  </a:moveTo>
                  <a:cubicBezTo>
                    <a:pt x="1629" y="1"/>
                    <a:pt x="292" y="3106"/>
                    <a:pt x="1" y="6405"/>
                  </a:cubicBezTo>
                  <a:lnTo>
                    <a:pt x="708" y="6405"/>
                  </a:lnTo>
                  <a:cubicBezTo>
                    <a:pt x="708" y="6266"/>
                    <a:pt x="1398" y="1408"/>
                    <a:pt x="2839" y="777"/>
                  </a:cubicBezTo>
                  <a:cubicBezTo>
                    <a:pt x="3093" y="665"/>
                    <a:pt x="3343" y="601"/>
                    <a:pt x="3587" y="601"/>
                  </a:cubicBezTo>
                  <a:cubicBezTo>
                    <a:pt x="4728" y="601"/>
                    <a:pt x="5720" y="2000"/>
                    <a:pt x="6225" y="6405"/>
                  </a:cubicBezTo>
                  <a:cubicBezTo>
                    <a:pt x="6415" y="6382"/>
                    <a:pt x="6570" y="6375"/>
                    <a:pt x="6691" y="6375"/>
                  </a:cubicBezTo>
                  <a:cubicBezTo>
                    <a:pt x="6933" y="6375"/>
                    <a:pt x="7041" y="6405"/>
                    <a:pt x="7041" y="6405"/>
                  </a:cubicBezTo>
                  <a:cubicBezTo>
                    <a:pt x="7041" y="6405"/>
                    <a:pt x="6268" y="796"/>
                    <a:pt x="4085" y="94"/>
                  </a:cubicBezTo>
                  <a:cubicBezTo>
                    <a:pt x="3890" y="31"/>
                    <a:pt x="3699" y="1"/>
                    <a:pt x="35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7"/>
            <p:cNvSpPr/>
            <p:nvPr/>
          </p:nvSpPr>
          <p:spPr>
            <a:xfrm>
              <a:off x="8142650" y="3856367"/>
              <a:ext cx="273220" cy="469471"/>
            </a:xfrm>
            <a:custGeom>
              <a:avLst/>
              <a:gdLst/>
              <a:ahLst/>
              <a:cxnLst/>
              <a:rect l="l" t="t" r="r" b="b"/>
              <a:pathLst>
                <a:path w="6670" h="11461" extrusionOk="0">
                  <a:moveTo>
                    <a:pt x="5264" y="1"/>
                  </a:moveTo>
                  <a:cubicBezTo>
                    <a:pt x="5017" y="1"/>
                    <a:pt x="4731" y="169"/>
                    <a:pt x="4432" y="477"/>
                  </a:cubicBezTo>
                  <a:cubicBezTo>
                    <a:pt x="2858" y="2104"/>
                    <a:pt x="1" y="11461"/>
                    <a:pt x="1" y="11461"/>
                  </a:cubicBezTo>
                  <a:lnTo>
                    <a:pt x="4235" y="11461"/>
                  </a:lnTo>
                  <a:cubicBezTo>
                    <a:pt x="6669" y="3077"/>
                    <a:pt x="6322" y="1"/>
                    <a:pt x="5264" y="1"/>
                  </a:cubicBezTo>
                  <a:close/>
                </a:path>
              </a:pathLst>
            </a:custGeom>
            <a:solidFill>
              <a:srgbClr val="FF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7"/>
            <p:cNvSpPr/>
            <p:nvPr/>
          </p:nvSpPr>
          <p:spPr>
            <a:xfrm>
              <a:off x="8280856" y="3966759"/>
              <a:ext cx="88151" cy="30804"/>
            </a:xfrm>
            <a:custGeom>
              <a:avLst/>
              <a:gdLst/>
              <a:ahLst/>
              <a:cxnLst/>
              <a:rect l="l" t="t" r="r" b="b"/>
              <a:pathLst>
                <a:path w="2152" h="752" extrusionOk="0">
                  <a:moveTo>
                    <a:pt x="962" y="1"/>
                  </a:moveTo>
                  <a:cubicBezTo>
                    <a:pt x="406" y="1"/>
                    <a:pt x="0" y="387"/>
                    <a:pt x="0" y="387"/>
                  </a:cubicBezTo>
                  <a:cubicBezTo>
                    <a:pt x="0" y="387"/>
                    <a:pt x="521" y="751"/>
                    <a:pt x="1445" y="751"/>
                  </a:cubicBezTo>
                  <a:cubicBezTo>
                    <a:pt x="1659" y="751"/>
                    <a:pt x="1895" y="732"/>
                    <a:pt x="2151" y="683"/>
                  </a:cubicBezTo>
                  <a:cubicBezTo>
                    <a:pt x="1738" y="160"/>
                    <a:pt x="1319" y="1"/>
                    <a:pt x="962"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7"/>
            <p:cNvSpPr/>
            <p:nvPr/>
          </p:nvSpPr>
          <p:spPr>
            <a:xfrm>
              <a:off x="8242556" y="4073629"/>
              <a:ext cx="99621" cy="34941"/>
            </a:xfrm>
            <a:custGeom>
              <a:avLst/>
              <a:gdLst/>
              <a:ahLst/>
              <a:cxnLst/>
              <a:rect l="l" t="t" r="r" b="b"/>
              <a:pathLst>
                <a:path w="2432" h="853" extrusionOk="0">
                  <a:moveTo>
                    <a:pt x="1087" y="1"/>
                  </a:moveTo>
                  <a:cubicBezTo>
                    <a:pt x="459" y="1"/>
                    <a:pt x="0" y="439"/>
                    <a:pt x="0" y="439"/>
                  </a:cubicBezTo>
                  <a:cubicBezTo>
                    <a:pt x="0" y="439"/>
                    <a:pt x="586" y="853"/>
                    <a:pt x="1627" y="853"/>
                  </a:cubicBezTo>
                  <a:cubicBezTo>
                    <a:pt x="1871" y="853"/>
                    <a:pt x="2140" y="830"/>
                    <a:pt x="2432" y="774"/>
                  </a:cubicBezTo>
                  <a:cubicBezTo>
                    <a:pt x="1964" y="181"/>
                    <a:pt x="1490" y="1"/>
                    <a:pt x="1087"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7"/>
            <p:cNvSpPr/>
            <p:nvPr/>
          </p:nvSpPr>
          <p:spPr>
            <a:xfrm>
              <a:off x="8203765" y="4174723"/>
              <a:ext cx="121290" cy="42437"/>
            </a:xfrm>
            <a:custGeom>
              <a:avLst/>
              <a:gdLst/>
              <a:ahLst/>
              <a:cxnLst/>
              <a:rect l="l" t="t" r="r" b="b"/>
              <a:pathLst>
                <a:path w="2961" h="1036" extrusionOk="0">
                  <a:moveTo>
                    <a:pt x="1320" y="1"/>
                  </a:moveTo>
                  <a:cubicBezTo>
                    <a:pt x="556" y="1"/>
                    <a:pt x="0" y="532"/>
                    <a:pt x="0" y="532"/>
                  </a:cubicBezTo>
                  <a:cubicBezTo>
                    <a:pt x="0" y="532"/>
                    <a:pt x="715" y="1036"/>
                    <a:pt x="1987" y="1036"/>
                  </a:cubicBezTo>
                  <a:cubicBezTo>
                    <a:pt x="2282" y="1036"/>
                    <a:pt x="2607" y="1009"/>
                    <a:pt x="2960" y="942"/>
                  </a:cubicBezTo>
                  <a:cubicBezTo>
                    <a:pt x="2389" y="220"/>
                    <a:pt x="1811" y="1"/>
                    <a:pt x="1320"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7"/>
            <p:cNvSpPr/>
            <p:nvPr/>
          </p:nvSpPr>
          <p:spPr>
            <a:xfrm>
              <a:off x="7953199" y="3926985"/>
              <a:ext cx="144557" cy="102898"/>
            </a:xfrm>
            <a:custGeom>
              <a:avLst/>
              <a:gdLst/>
              <a:ahLst/>
              <a:cxnLst/>
              <a:rect l="l" t="t" r="r" b="b"/>
              <a:pathLst>
                <a:path w="3529" h="2512" extrusionOk="0">
                  <a:moveTo>
                    <a:pt x="2011" y="1"/>
                  </a:moveTo>
                  <a:cubicBezTo>
                    <a:pt x="1895" y="1"/>
                    <a:pt x="1787" y="97"/>
                    <a:pt x="1721" y="380"/>
                  </a:cubicBezTo>
                  <a:cubicBezTo>
                    <a:pt x="1543" y="224"/>
                    <a:pt x="1401" y="165"/>
                    <a:pt x="1289" y="165"/>
                  </a:cubicBezTo>
                  <a:cubicBezTo>
                    <a:pt x="1003" y="165"/>
                    <a:pt x="910" y="552"/>
                    <a:pt x="904" y="719"/>
                  </a:cubicBezTo>
                  <a:cubicBezTo>
                    <a:pt x="877" y="704"/>
                    <a:pt x="848" y="697"/>
                    <a:pt x="820" y="697"/>
                  </a:cubicBezTo>
                  <a:cubicBezTo>
                    <a:pt x="601" y="697"/>
                    <a:pt x="375" y="1090"/>
                    <a:pt x="375" y="1090"/>
                  </a:cubicBezTo>
                  <a:cubicBezTo>
                    <a:pt x="375" y="1090"/>
                    <a:pt x="1" y="1895"/>
                    <a:pt x="375" y="2357"/>
                  </a:cubicBezTo>
                  <a:cubicBezTo>
                    <a:pt x="465" y="2469"/>
                    <a:pt x="559" y="2511"/>
                    <a:pt x="649" y="2511"/>
                  </a:cubicBezTo>
                  <a:cubicBezTo>
                    <a:pt x="930" y="2511"/>
                    <a:pt x="1172" y="2097"/>
                    <a:pt x="1172" y="2097"/>
                  </a:cubicBezTo>
                  <a:lnTo>
                    <a:pt x="3513" y="2017"/>
                  </a:lnTo>
                  <a:cubicBezTo>
                    <a:pt x="3513" y="2017"/>
                    <a:pt x="3529" y="826"/>
                    <a:pt x="3169" y="463"/>
                  </a:cubicBezTo>
                  <a:cubicBezTo>
                    <a:pt x="3045" y="340"/>
                    <a:pt x="2934" y="300"/>
                    <a:pt x="2842" y="300"/>
                  </a:cubicBezTo>
                  <a:cubicBezTo>
                    <a:pt x="2663" y="300"/>
                    <a:pt x="2553" y="451"/>
                    <a:pt x="2553" y="451"/>
                  </a:cubicBezTo>
                  <a:cubicBezTo>
                    <a:pt x="2553" y="451"/>
                    <a:pt x="2262" y="1"/>
                    <a:pt x="2011" y="1"/>
                  </a:cubicBez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7"/>
            <p:cNvSpPr/>
            <p:nvPr/>
          </p:nvSpPr>
          <p:spPr>
            <a:xfrm>
              <a:off x="7960286" y="3923421"/>
              <a:ext cx="137265" cy="100153"/>
            </a:xfrm>
            <a:custGeom>
              <a:avLst/>
              <a:gdLst/>
              <a:ahLst/>
              <a:cxnLst/>
              <a:rect l="l" t="t" r="r" b="b"/>
              <a:pathLst>
                <a:path w="3351" h="2445" extrusionOk="0">
                  <a:moveTo>
                    <a:pt x="1837" y="1"/>
                  </a:moveTo>
                  <a:cubicBezTo>
                    <a:pt x="1815" y="1"/>
                    <a:pt x="1793" y="4"/>
                    <a:pt x="1769" y="9"/>
                  </a:cubicBezTo>
                  <a:cubicBezTo>
                    <a:pt x="1698" y="24"/>
                    <a:pt x="1635" y="76"/>
                    <a:pt x="1599" y="128"/>
                  </a:cubicBezTo>
                  <a:cubicBezTo>
                    <a:pt x="1551" y="179"/>
                    <a:pt x="1540" y="234"/>
                    <a:pt x="1509" y="285"/>
                  </a:cubicBezTo>
                  <a:lnTo>
                    <a:pt x="1500" y="314"/>
                  </a:lnTo>
                  <a:lnTo>
                    <a:pt x="1500" y="314"/>
                  </a:lnTo>
                  <a:cubicBezTo>
                    <a:pt x="1448" y="276"/>
                    <a:pt x="1393" y="241"/>
                    <a:pt x="1331" y="214"/>
                  </a:cubicBezTo>
                  <a:cubicBezTo>
                    <a:pt x="1270" y="186"/>
                    <a:pt x="1195" y="164"/>
                    <a:pt x="1118" y="164"/>
                  </a:cubicBezTo>
                  <a:cubicBezTo>
                    <a:pt x="1065" y="164"/>
                    <a:pt x="1011" y="174"/>
                    <a:pt x="959" y="199"/>
                  </a:cubicBezTo>
                  <a:cubicBezTo>
                    <a:pt x="837" y="257"/>
                    <a:pt x="766" y="372"/>
                    <a:pt x="723" y="474"/>
                  </a:cubicBezTo>
                  <a:cubicBezTo>
                    <a:pt x="695" y="552"/>
                    <a:pt x="674" y="628"/>
                    <a:pt x="664" y="708"/>
                  </a:cubicBezTo>
                  <a:lnTo>
                    <a:pt x="664" y="708"/>
                  </a:lnTo>
                  <a:cubicBezTo>
                    <a:pt x="661" y="708"/>
                    <a:pt x="657" y="708"/>
                    <a:pt x="654" y="708"/>
                  </a:cubicBezTo>
                  <a:cubicBezTo>
                    <a:pt x="611" y="708"/>
                    <a:pt x="569" y="718"/>
                    <a:pt x="533" y="735"/>
                  </a:cubicBezTo>
                  <a:cubicBezTo>
                    <a:pt x="471" y="767"/>
                    <a:pt x="415" y="806"/>
                    <a:pt x="372" y="853"/>
                  </a:cubicBezTo>
                  <a:cubicBezTo>
                    <a:pt x="281" y="944"/>
                    <a:pt x="214" y="1039"/>
                    <a:pt x="151" y="1150"/>
                  </a:cubicBezTo>
                  <a:lnTo>
                    <a:pt x="147" y="1153"/>
                  </a:lnTo>
                  <a:cubicBezTo>
                    <a:pt x="103" y="1260"/>
                    <a:pt x="72" y="1366"/>
                    <a:pt x="48" y="1477"/>
                  </a:cubicBezTo>
                  <a:cubicBezTo>
                    <a:pt x="21" y="1587"/>
                    <a:pt x="5" y="1702"/>
                    <a:pt x="5" y="1813"/>
                  </a:cubicBezTo>
                  <a:cubicBezTo>
                    <a:pt x="1" y="1927"/>
                    <a:pt x="12" y="2042"/>
                    <a:pt x="41" y="2152"/>
                  </a:cubicBezTo>
                  <a:cubicBezTo>
                    <a:pt x="72" y="2259"/>
                    <a:pt x="127" y="2361"/>
                    <a:pt x="202" y="2444"/>
                  </a:cubicBezTo>
                  <a:cubicBezTo>
                    <a:pt x="76" y="2259"/>
                    <a:pt x="48" y="2033"/>
                    <a:pt x="76" y="1820"/>
                  </a:cubicBezTo>
                  <a:cubicBezTo>
                    <a:pt x="88" y="1710"/>
                    <a:pt x="112" y="1607"/>
                    <a:pt x="143" y="1505"/>
                  </a:cubicBezTo>
                  <a:cubicBezTo>
                    <a:pt x="170" y="1398"/>
                    <a:pt x="210" y="1295"/>
                    <a:pt x="254" y="1201"/>
                  </a:cubicBezTo>
                  <a:lnTo>
                    <a:pt x="254" y="1208"/>
                  </a:lnTo>
                  <a:cubicBezTo>
                    <a:pt x="312" y="1114"/>
                    <a:pt x="384" y="1024"/>
                    <a:pt x="467" y="952"/>
                  </a:cubicBezTo>
                  <a:cubicBezTo>
                    <a:pt x="506" y="917"/>
                    <a:pt x="549" y="889"/>
                    <a:pt x="589" y="873"/>
                  </a:cubicBezTo>
                  <a:cubicBezTo>
                    <a:pt x="611" y="865"/>
                    <a:pt x="630" y="862"/>
                    <a:pt x="648" y="862"/>
                  </a:cubicBezTo>
                  <a:cubicBezTo>
                    <a:pt x="666" y="862"/>
                    <a:pt x="681" y="865"/>
                    <a:pt x="695" y="873"/>
                  </a:cubicBezTo>
                  <a:lnTo>
                    <a:pt x="802" y="929"/>
                  </a:lnTo>
                  <a:lnTo>
                    <a:pt x="810" y="806"/>
                  </a:lnTo>
                  <a:cubicBezTo>
                    <a:pt x="822" y="629"/>
                    <a:pt x="901" y="415"/>
                    <a:pt x="1035" y="356"/>
                  </a:cubicBezTo>
                  <a:cubicBezTo>
                    <a:pt x="1059" y="344"/>
                    <a:pt x="1086" y="338"/>
                    <a:pt x="1115" y="338"/>
                  </a:cubicBezTo>
                  <a:cubicBezTo>
                    <a:pt x="1160" y="338"/>
                    <a:pt x="1209" y="352"/>
                    <a:pt x="1260" y="376"/>
                  </a:cubicBezTo>
                  <a:cubicBezTo>
                    <a:pt x="1338" y="412"/>
                    <a:pt x="1414" y="470"/>
                    <a:pt x="1489" y="534"/>
                  </a:cubicBezTo>
                  <a:lnTo>
                    <a:pt x="1595" y="621"/>
                  </a:lnTo>
                  <a:lnTo>
                    <a:pt x="1635" y="486"/>
                  </a:lnTo>
                  <a:lnTo>
                    <a:pt x="1678" y="352"/>
                  </a:lnTo>
                  <a:cubicBezTo>
                    <a:pt x="1698" y="317"/>
                    <a:pt x="1710" y="261"/>
                    <a:pt x="1737" y="237"/>
                  </a:cubicBezTo>
                  <a:cubicBezTo>
                    <a:pt x="1770" y="197"/>
                    <a:pt x="1800" y="179"/>
                    <a:pt x="1837" y="179"/>
                  </a:cubicBezTo>
                  <a:cubicBezTo>
                    <a:pt x="1857" y="179"/>
                    <a:pt x="1880" y="185"/>
                    <a:pt x="1907" y="195"/>
                  </a:cubicBezTo>
                  <a:cubicBezTo>
                    <a:pt x="1982" y="226"/>
                    <a:pt x="2057" y="289"/>
                    <a:pt x="2124" y="356"/>
                  </a:cubicBezTo>
                  <a:cubicBezTo>
                    <a:pt x="2191" y="423"/>
                    <a:pt x="2258" y="506"/>
                    <a:pt x="2309" y="581"/>
                  </a:cubicBezTo>
                  <a:lnTo>
                    <a:pt x="2376" y="676"/>
                  </a:lnTo>
                  <a:lnTo>
                    <a:pt x="2447" y="585"/>
                  </a:lnTo>
                  <a:cubicBezTo>
                    <a:pt x="2491" y="530"/>
                    <a:pt x="2566" y="479"/>
                    <a:pt x="2633" y="467"/>
                  </a:cubicBezTo>
                  <a:cubicBezTo>
                    <a:pt x="2645" y="465"/>
                    <a:pt x="2658" y="464"/>
                    <a:pt x="2670" y="464"/>
                  </a:cubicBezTo>
                  <a:cubicBezTo>
                    <a:pt x="2733" y="464"/>
                    <a:pt x="2795" y="487"/>
                    <a:pt x="2858" y="526"/>
                  </a:cubicBezTo>
                  <a:cubicBezTo>
                    <a:pt x="3008" y="621"/>
                    <a:pt x="3090" y="787"/>
                    <a:pt x="3150" y="968"/>
                  </a:cubicBezTo>
                  <a:cubicBezTo>
                    <a:pt x="3209" y="1146"/>
                    <a:pt x="3245" y="1335"/>
                    <a:pt x="3276" y="1528"/>
                  </a:cubicBezTo>
                  <a:cubicBezTo>
                    <a:pt x="3308" y="1718"/>
                    <a:pt x="3323" y="1911"/>
                    <a:pt x="3340" y="2104"/>
                  </a:cubicBezTo>
                  <a:cubicBezTo>
                    <a:pt x="3351" y="1911"/>
                    <a:pt x="3351" y="1718"/>
                    <a:pt x="3340" y="1521"/>
                  </a:cubicBezTo>
                  <a:cubicBezTo>
                    <a:pt x="3327" y="1327"/>
                    <a:pt x="3304" y="1130"/>
                    <a:pt x="3252" y="936"/>
                  </a:cubicBezTo>
                  <a:cubicBezTo>
                    <a:pt x="3225" y="842"/>
                    <a:pt x="3198" y="743"/>
                    <a:pt x="3146" y="652"/>
                  </a:cubicBezTo>
                  <a:cubicBezTo>
                    <a:pt x="3099" y="558"/>
                    <a:pt x="3019" y="474"/>
                    <a:pt x="2937" y="412"/>
                  </a:cubicBezTo>
                  <a:cubicBezTo>
                    <a:pt x="2866" y="357"/>
                    <a:pt x="2768" y="309"/>
                    <a:pt x="2665" y="309"/>
                  </a:cubicBezTo>
                  <a:cubicBezTo>
                    <a:pt x="2648" y="309"/>
                    <a:pt x="2630" y="310"/>
                    <a:pt x="2613" y="313"/>
                  </a:cubicBezTo>
                  <a:cubicBezTo>
                    <a:pt x="2529" y="326"/>
                    <a:pt x="2456" y="360"/>
                    <a:pt x="2393" y="412"/>
                  </a:cubicBezTo>
                  <a:lnTo>
                    <a:pt x="2393" y="412"/>
                  </a:lnTo>
                  <a:cubicBezTo>
                    <a:pt x="2349" y="350"/>
                    <a:pt x="2303" y="293"/>
                    <a:pt x="2250" y="237"/>
                  </a:cubicBezTo>
                  <a:cubicBezTo>
                    <a:pt x="2176" y="159"/>
                    <a:pt x="2092" y="80"/>
                    <a:pt x="1974" y="29"/>
                  </a:cubicBezTo>
                  <a:cubicBezTo>
                    <a:pt x="1946" y="17"/>
                    <a:pt x="1915" y="9"/>
                    <a:pt x="1879" y="5"/>
                  </a:cubicBezTo>
                  <a:cubicBezTo>
                    <a:pt x="1865" y="2"/>
                    <a:pt x="1851" y="1"/>
                    <a:pt x="1837" y="1"/>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7"/>
            <p:cNvSpPr/>
            <p:nvPr/>
          </p:nvSpPr>
          <p:spPr>
            <a:xfrm>
              <a:off x="7752075" y="4192869"/>
              <a:ext cx="638769" cy="539558"/>
            </a:xfrm>
            <a:custGeom>
              <a:avLst/>
              <a:gdLst/>
              <a:ahLst/>
              <a:cxnLst/>
              <a:rect l="l" t="t" r="r" b="b"/>
              <a:pathLst>
                <a:path w="15594" h="13172" extrusionOk="0">
                  <a:moveTo>
                    <a:pt x="7905" y="0"/>
                  </a:moveTo>
                  <a:cubicBezTo>
                    <a:pt x="3356" y="0"/>
                    <a:pt x="423" y="578"/>
                    <a:pt x="423" y="578"/>
                  </a:cubicBezTo>
                  <a:cubicBezTo>
                    <a:pt x="0" y="3956"/>
                    <a:pt x="916" y="12998"/>
                    <a:pt x="916" y="12998"/>
                  </a:cubicBezTo>
                  <a:cubicBezTo>
                    <a:pt x="2841" y="13128"/>
                    <a:pt x="5005" y="13171"/>
                    <a:pt x="7036" y="13171"/>
                  </a:cubicBezTo>
                  <a:cubicBezTo>
                    <a:pt x="11097" y="13171"/>
                    <a:pt x="14623" y="12998"/>
                    <a:pt x="14623" y="12998"/>
                  </a:cubicBezTo>
                  <a:cubicBezTo>
                    <a:pt x="14623" y="12998"/>
                    <a:pt x="15594" y="4939"/>
                    <a:pt x="14749" y="436"/>
                  </a:cubicBezTo>
                  <a:cubicBezTo>
                    <a:pt x="12229" y="113"/>
                    <a:pt x="9910" y="0"/>
                    <a:pt x="79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7"/>
            <p:cNvSpPr/>
            <p:nvPr/>
          </p:nvSpPr>
          <p:spPr>
            <a:xfrm>
              <a:off x="8054212" y="3945131"/>
              <a:ext cx="21055" cy="75822"/>
            </a:xfrm>
            <a:custGeom>
              <a:avLst/>
              <a:gdLst/>
              <a:ahLst/>
              <a:cxnLst/>
              <a:rect l="l" t="t" r="r" b="b"/>
              <a:pathLst>
                <a:path w="514" h="1851" extrusionOk="0">
                  <a:moveTo>
                    <a:pt x="174" y="0"/>
                  </a:moveTo>
                  <a:lnTo>
                    <a:pt x="1" y="15"/>
                  </a:lnTo>
                  <a:cubicBezTo>
                    <a:pt x="48" y="335"/>
                    <a:pt x="107" y="647"/>
                    <a:pt x="182" y="959"/>
                  </a:cubicBezTo>
                  <a:cubicBezTo>
                    <a:pt x="222" y="1113"/>
                    <a:pt x="265" y="1266"/>
                    <a:pt x="316" y="1417"/>
                  </a:cubicBezTo>
                  <a:cubicBezTo>
                    <a:pt x="367" y="1567"/>
                    <a:pt x="427" y="1716"/>
                    <a:pt x="513" y="1851"/>
                  </a:cubicBezTo>
                  <a:cubicBezTo>
                    <a:pt x="439" y="1713"/>
                    <a:pt x="395" y="1559"/>
                    <a:pt x="356" y="1405"/>
                  </a:cubicBezTo>
                  <a:cubicBezTo>
                    <a:pt x="320" y="1251"/>
                    <a:pt x="289" y="1097"/>
                    <a:pt x="265" y="939"/>
                  </a:cubicBezTo>
                  <a:cubicBezTo>
                    <a:pt x="218" y="627"/>
                    <a:pt x="190" y="312"/>
                    <a:pt x="174" y="0"/>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7"/>
            <p:cNvSpPr/>
            <p:nvPr/>
          </p:nvSpPr>
          <p:spPr>
            <a:xfrm>
              <a:off x="8020132" y="3942346"/>
              <a:ext cx="11183" cy="88479"/>
            </a:xfrm>
            <a:custGeom>
              <a:avLst/>
              <a:gdLst/>
              <a:ahLst/>
              <a:cxnLst/>
              <a:rect l="l" t="t" r="r" b="b"/>
              <a:pathLst>
                <a:path w="273" h="2160" extrusionOk="0">
                  <a:moveTo>
                    <a:pt x="0" y="1"/>
                  </a:moveTo>
                  <a:cubicBezTo>
                    <a:pt x="8" y="367"/>
                    <a:pt x="32" y="731"/>
                    <a:pt x="71" y="1090"/>
                  </a:cubicBezTo>
                  <a:cubicBezTo>
                    <a:pt x="110" y="1453"/>
                    <a:pt x="170" y="1812"/>
                    <a:pt x="272" y="2159"/>
                  </a:cubicBezTo>
                  <a:cubicBezTo>
                    <a:pt x="197" y="1804"/>
                    <a:pt x="170" y="1445"/>
                    <a:pt x="158" y="1086"/>
                  </a:cubicBezTo>
                  <a:cubicBezTo>
                    <a:pt x="146" y="727"/>
                    <a:pt x="150" y="364"/>
                    <a:pt x="174" y="8"/>
                  </a:cubicBezTo>
                  <a:lnTo>
                    <a:pt x="0" y="1"/>
                  </a:ln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7"/>
            <p:cNvSpPr/>
            <p:nvPr/>
          </p:nvSpPr>
          <p:spPr>
            <a:xfrm>
              <a:off x="7986788" y="3956232"/>
              <a:ext cx="8479" cy="77993"/>
            </a:xfrm>
            <a:custGeom>
              <a:avLst/>
              <a:gdLst/>
              <a:ahLst/>
              <a:cxnLst/>
              <a:rect l="l" t="t" r="r" b="b"/>
              <a:pathLst>
                <a:path w="207" h="1904" extrusionOk="0">
                  <a:moveTo>
                    <a:pt x="1" y="1"/>
                  </a:moveTo>
                  <a:cubicBezTo>
                    <a:pt x="13" y="321"/>
                    <a:pt x="28" y="640"/>
                    <a:pt x="57" y="957"/>
                  </a:cubicBezTo>
                  <a:cubicBezTo>
                    <a:pt x="72" y="1118"/>
                    <a:pt x="88" y="1276"/>
                    <a:pt x="108" y="1434"/>
                  </a:cubicBezTo>
                  <a:cubicBezTo>
                    <a:pt x="131" y="1591"/>
                    <a:pt x="155" y="1749"/>
                    <a:pt x="206" y="1904"/>
                  </a:cubicBezTo>
                  <a:cubicBezTo>
                    <a:pt x="170" y="1746"/>
                    <a:pt x="159" y="1587"/>
                    <a:pt x="151" y="1430"/>
                  </a:cubicBezTo>
                  <a:cubicBezTo>
                    <a:pt x="143" y="1272"/>
                    <a:pt x="143" y="1114"/>
                    <a:pt x="143" y="957"/>
                  </a:cubicBezTo>
                  <a:cubicBezTo>
                    <a:pt x="143" y="636"/>
                    <a:pt x="155" y="321"/>
                    <a:pt x="170" y="5"/>
                  </a:cubicBezTo>
                  <a:lnTo>
                    <a:pt x="1" y="1"/>
                  </a:ln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7"/>
            <p:cNvSpPr/>
            <p:nvPr/>
          </p:nvSpPr>
          <p:spPr>
            <a:xfrm>
              <a:off x="7707631" y="3023529"/>
              <a:ext cx="118873" cy="26380"/>
            </a:xfrm>
            <a:custGeom>
              <a:avLst/>
              <a:gdLst/>
              <a:ahLst/>
              <a:cxnLst/>
              <a:rect l="l" t="t" r="r" b="b"/>
              <a:pathLst>
                <a:path w="2902" h="644" extrusionOk="0">
                  <a:moveTo>
                    <a:pt x="2901" y="0"/>
                  </a:moveTo>
                  <a:cubicBezTo>
                    <a:pt x="2400" y="43"/>
                    <a:pt x="1918" y="134"/>
                    <a:pt x="1433" y="237"/>
                  </a:cubicBezTo>
                  <a:cubicBezTo>
                    <a:pt x="952" y="347"/>
                    <a:pt x="474" y="469"/>
                    <a:pt x="0" y="643"/>
                  </a:cubicBezTo>
                  <a:cubicBezTo>
                    <a:pt x="497" y="604"/>
                    <a:pt x="983" y="513"/>
                    <a:pt x="1468" y="407"/>
                  </a:cubicBezTo>
                  <a:cubicBezTo>
                    <a:pt x="1950" y="296"/>
                    <a:pt x="2431" y="174"/>
                    <a:pt x="2901" y="0"/>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7"/>
            <p:cNvSpPr/>
            <p:nvPr/>
          </p:nvSpPr>
          <p:spPr>
            <a:xfrm>
              <a:off x="7714758" y="3046591"/>
              <a:ext cx="111746" cy="28838"/>
            </a:xfrm>
            <a:custGeom>
              <a:avLst/>
              <a:gdLst/>
              <a:ahLst/>
              <a:cxnLst/>
              <a:rect l="l" t="t" r="r" b="b"/>
              <a:pathLst>
                <a:path w="2728" h="704" extrusionOk="0">
                  <a:moveTo>
                    <a:pt x="2727" y="1"/>
                  </a:moveTo>
                  <a:cubicBezTo>
                    <a:pt x="2254" y="53"/>
                    <a:pt x="1796" y="155"/>
                    <a:pt x="1341" y="270"/>
                  </a:cubicBezTo>
                  <a:cubicBezTo>
                    <a:pt x="888" y="388"/>
                    <a:pt x="438" y="522"/>
                    <a:pt x="0" y="704"/>
                  </a:cubicBezTo>
                  <a:cubicBezTo>
                    <a:pt x="474" y="652"/>
                    <a:pt x="931" y="550"/>
                    <a:pt x="1385" y="436"/>
                  </a:cubicBezTo>
                  <a:cubicBezTo>
                    <a:pt x="1839" y="317"/>
                    <a:pt x="2289" y="183"/>
                    <a:pt x="2727" y="1"/>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7"/>
            <p:cNvSpPr/>
            <p:nvPr/>
          </p:nvSpPr>
          <p:spPr>
            <a:xfrm>
              <a:off x="7724753" y="3072028"/>
              <a:ext cx="95402" cy="33303"/>
            </a:xfrm>
            <a:custGeom>
              <a:avLst/>
              <a:gdLst/>
              <a:ahLst/>
              <a:cxnLst/>
              <a:rect l="l" t="t" r="r" b="b"/>
              <a:pathLst>
                <a:path w="2329" h="813" extrusionOk="0">
                  <a:moveTo>
                    <a:pt x="2329" y="0"/>
                  </a:moveTo>
                  <a:lnTo>
                    <a:pt x="2329" y="0"/>
                  </a:lnTo>
                  <a:cubicBezTo>
                    <a:pt x="1919" y="71"/>
                    <a:pt x="1524" y="193"/>
                    <a:pt x="1137" y="323"/>
                  </a:cubicBezTo>
                  <a:cubicBezTo>
                    <a:pt x="747" y="462"/>
                    <a:pt x="363" y="611"/>
                    <a:pt x="1" y="813"/>
                  </a:cubicBezTo>
                  <a:cubicBezTo>
                    <a:pt x="411" y="742"/>
                    <a:pt x="802" y="620"/>
                    <a:pt x="1192" y="489"/>
                  </a:cubicBezTo>
                  <a:cubicBezTo>
                    <a:pt x="1580" y="351"/>
                    <a:pt x="1962" y="201"/>
                    <a:pt x="2329" y="0"/>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7"/>
            <p:cNvSpPr/>
            <p:nvPr/>
          </p:nvSpPr>
          <p:spPr>
            <a:xfrm>
              <a:off x="8341644" y="3914533"/>
              <a:ext cx="4424" cy="3482"/>
            </a:xfrm>
            <a:custGeom>
              <a:avLst/>
              <a:gdLst/>
              <a:ahLst/>
              <a:cxnLst/>
              <a:rect l="l" t="t" r="r" b="b"/>
              <a:pathLst>
                <a:path w="108" h="85" extrusionOk="0">
                  <a:moveTo>
                    <a:pt x="55" y="1"/>
                  </a:moveTo>
                  <a:cubicBezTo>
                    <a:pt x="0" y="1"/>
                    <a:pt x="0" y="84"/>
                    <a:pt x="55" y="84"/>
                  </a:cubicBezTo>
                  <a:cubicBezTo>
                    <a:pt x="108" y="84"/>
                    <a:pt x="108" y="1"/>
                    <a:pt x="55"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7"/>
            <p:cNvSpPr/>
            <p:nvPr/>
          </p:nvSpPr>
          <p:spPr>
            <a:xfrm>
              <a:off x="8334844" y="3937635"/>
              <a:ext cx="7824" cy="5940"/>
            </a:xfrm>
            <a:custGeom>
              <a:avLst/>
              <a:gdLst/>
              <a:ahLst/>
              <a:cxnLst/>
              <a:rect l="l" t="t" r="r" b="b"/>
              <a:pathLst>
                <a:path w="191" h="145" extrusionOk="0">
                  <a:moveTo>
                    <a:pt x="78" y="1"/>
                  </a:moveTo>
                  <a:cubicBezTo>
                    <a:pt x="48" y="1"/>
                    <a:pt x="16" y="17"/>
                    <a:pt x="8" y="45"/>
                  </a:cubicBezTo>
                  <a:cubicBezTo>
                    <a:pt x="1" y="68"/>
                    <a:pt x="13" y="96"/>
                    <a:pt x="32" y="108"/>
                  </a:cubicBezTo>
                  <a:cubicBezTo>
                    <a:pt x="35" y="108"/>
                    <a:pt x="40" y="110"/>
                    <a:pt x="43" y="111"/>
                  </a:cubicBezTo>
                  <a:lnTo>
                    <a:pt x="43" y="111"/>
                  </a:lnTo>
                  <a:cubicBezTo>
                    <a:pt x="44" y="111"/>
                    <a:pt x="44" y="112"/>
                    <a:pt x="44" y="112"/>
                  </a:cubicBezTo>
                  <a:cubicBezTo>
                    <a:pt x="56" y="127"/>
                    <a:pt x="68" y="139"/>
                    <a:pt x="88" y="143"/>
                  </a:cubicBezTo>
                  <a:cubicBezTo>
                    <a:pt x="93" y="145"/>
                    <a:pt x="98" y="145"/>
                    <a:pt x="104" y="145"/>
                  </a:cubicBezTo>
                  <a:cubicBezTo>
                    <a:pt x="116" y="145"/>
                    <a:pt x="128" y="143"/>
                    <a:pt x="139" y="143"/>
                  </a:cubicBezTo>
                  <a:cubicBezTo>
                    <a:pt x="179" y="136"/>
                    <a:pt x="190" y="88"/>
                    <a:pt x="174" y="56"/>
                  </a:cubicBezTo>
                  <a:cubicBezTo>
                    <a:pt x="173" y="55"/>
                    <a:pt x="173" y="55"/>
                    <a:pt x="172" y="54"/>
                  </a:cubicBezTo>
                  <a:lnTo>
                    <a:pt x="172" y="54"/>
                  </a:lnTo>
                  <a:cubicBezTo>
                    <a:pt x="171" y="50"/>
                    <a:pt x="169" y="47"/>
                    <a:pt x="166" y="45"/>
                  </a:cubicBezTo>
                  <a:cubicBezTo>
                    <a:pt x="163" y="32"/>
                    <a:pt x="155" y="21"/>
                    <a:pt x="143" y="17"/>
                  </a:cubicBezTo>
                  <a:cubicBezTo>
                    <a:pt x="127" y="5"/>
                    <a:pt x="108" y="5"/>
                    <a:pt x="88" y="1"/>
                  </a:cubicBezTo>
                  <a:cubicBezTo>
                    <a:pt x="85" y="1"/>
                    <a:pt x="82" y="1"/>
                    <a:pt x="7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7"/>
            <p:cNvSpPr/>
            <p:nvPr/>
          </p:nvSpPr>
          <p:spPr>
            <a:xfrm>
              <a:off x="8306580" y="3935956"/>
              <a:ext cx="6800" cy="7250"/>
            </a:xfrm>
            <a:custGeom>
              <a:avLst/>
              <a:gdLst/>
              <a:ahLst/>
              <a:cxnLst/>
              <a:rect l="l" t="t" r="r" b="b"/>
              <a:pathLst>
                <a:path w="166" h="177" extrusionOk="0">
                  <a:moveTo>
                    <a:pt x="106" y="1"/>
                  </a:moveTo>
                  <a:cubicBezTo>
                    <a:pt x="103" y="1"/>
                    <a:pt x="96" y="1"/>
                    <a:pt x="83" y="2"/>
                  </a:cubicBezTo>
                  <a:cubicBezTo>
                    <a:pt x="67" y="2"/>
                    <a:pt x="51" y="7"/>
                    <a:pt x="40" y="15"/>
                  </a:cubicBezTo>
                  <a:cubicBezTo>
                    <a:pt x="35" y="19"/>
                    <a:pt x="32" y="22"/>
                    <a:pt x="24" y="26"/>
                  </a:cubicBezTo>
                  <a:cubicBezTo>
                    <a:pt x="20" y="31"/>
                    <a:pt x="16" y="38"/>
                    <a:pt x="12" y="42"/>
                  </a:cubicBezTo>
                  <a:cubicBezTo>
                    <a:pt x="4" y="58"/>
                    <a:pt x="4" y="62"/>
                    <a:pt x="0" y="78"/>
                  </a:cubicBezTo>
                  <a:cubicBezTo>
                    <a:pt x="0" y="90"/>
                    <a:pt x="0" y="97"/>
                    <a:pt x="4" y="109"/>
                  </a:cubicBezTo>
                  <a:cubicBezTo>
                    <a:pt x="4" y="117"/>
                    <a:pt x="8" y="126"/>
                    <a:pt x="12" y="129"/>
                  </a:cubicBezTo>
                  <a:lnTo>
                    <a:pt x="12" y="133"/>
                  </a:lnTo>
                  <a:lnTo>
                    <a:pt x="20" y="141"/>
                  </a:lnTo>
                  <a:cubicBezTo>
                    <a:pt x="24" y="153"/>
                    <a:pt x="35" y="161"/>
                    <a:pt x="44" y="168"/>
                  </a:cubicBezTo>
                  <a:cubicBezTo>
                    <a:pt x="55" y="173"/>
                    <a:pt x="71" y="177"/>
                    <a:pt x="83" y="177"/>
                  </a:cubicBezTo>
                  <a:cubicBezTo>
                    <a:pt x="95" y="177"/>
                    <a:pt x="111" y="173"/>
                    <a:pt x="122" y="168"/>
                  </a:cubicBezTo>
                  <a:cubicBezTo>
                    <a:pt x="130" y="161"/>
                    <a:pt x="142" y="153"/>
                    <a:pt x="146" y="141"/>
                  </a:cubicBezTo>
                  <a:cubicBezTo>
                    <a:pt x="150" y="137"/>
                    <a:pt x="150" y="137"/>
                    <a:pt x="154" y="133"/>
                  </a:cubicBezTo>
                  <a:lnTo>
                    <a:pt x="154" y="129"/>
                  </a:lnTo>
                  <a:cubicBezTo>
                    <a:pt x="158" y="126"/>
                    <a:pt x="162" y="117"/>
                    <a:pt x="166" y="109"/>
                  </a:cubicBezTo>
                  <a:lnTo>
                    <a:pt x="166" y="90"/>
                  </a:lnTo>
                  <a:lnTo>
                    <a:pt x="166" y="66"/>
                  </a:lnTo>
                  <a:cubicBezTo>
                    <a:pt x="162" y="62"/>
                    <a:pt x="162" y="58"/>
                    <a:pt x="158" y="55"/>
                  </a:cubicBezTo>
                  <a:cubicBezTo>
                    <a:pt x="158" y="46"/>
                    <a:pt x="154" y="42"/>
                    <a:pt x="150" y="35"/>
                  </a:cubicBezTo>
                  <a:cubicBezTo>
                    <a:pt x="142" y="26"/>
                    <a:pt x="135" y="19"/>
                    <a:pt x="126" y="15"/>
                  </a:cubicBezTo>
                  <a:cubicBezTo>
                    <a:pt x="122" y="11"/>
                    <a:pt x="111" y="7"/>
                    <a:pt x="106" y="7"/>
                  </a:cubicBezTo>
                  <a:cubicBezTo>
                    <a:pt x="98" y="4"/>
                    <a:pt x="114" y="1"/>
                    <a:pt x="106"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7"/>
            <p:cNvSpPr/>
            <p:nvPr/>
          </p:nvSpPr>
          <p:spPr>
            <a:xfrm>
              <a:off x="8334844" y="4044669"/>
              <a:ext cx="7332" cy="7087"/>
            </a:xfrm>
            <a:custGeom>
              <a:avLst/>
              <a:gdLst/>
              <a:ahLst/>
              <a:cxnLst/>
              <a:rect l="l" t="t" r="r" b="b"/>
              <a:pathLst>
                <a:path w="179" h="173" extrusionOk="0">
                  <a:moveTo>
                    <a:pt x="99" y="0"/>
                  </a:moveTo>
                  <a:cubicBezTo>
                    <a:pt x="79" y="0"/>
                    <a:pt x="56" y="9"/>
                    <a:pt x="44" y="24"/>
                  </a:cubicBezTo>
                  <a:cubicBezTo>
                    <a:pt x="41" y="29"/>
                    <a:pt x="37" y="33"/>
                    <a:pt x="32" y="36"/>
                  </a:cubicBezTo>
                  <a:lnTo>
                    <a:pt x="28" y="40"/>
                  </a:lnTo>
                  <a:cubicBezTo>
                    <a:pt x="24" y="44"/>
                    <a:pt x="24" y="48"/>
                    <a:pt x="21" y="53"/>
                  </a:cubicBezTo>
                  <a:cubicBezTo>
                    <a:pt x="17" y="56"/>
                    <a:pt x="13" y="64"/>
                    <a:pt x="8" y="68"/>
                  </a:cubicBezTo>
                  <a:cubicBezTo>
                    <a:pt x="8" y="72"/>
                    <a:pt x="8" y="76"/>
                    <a:pt x="5" y="80"/>
                  </a:cubicBezTo>
                  <a:cubicBezTo>
                    <a:pt x="1" y="108"/>
                    <a:pt x="5" y="131"/>
                    <a:pt x="24" y="151"/>
                  </a:cubicBezTo>
                  <a:cubicBezTo>
                    <a:pt x="40" y="167"/>
                    <a:pt x="60" y="172"/>
                    <a:pt x="79" y="172"/>
                  </a:cubicBezTo>
                  <a:cubicBezTo>
                    <a:pt x="85" y="172"/>
                    <a:pt x="90" y="172"/>
                    <a:pt x="95" y="171"/>
                  </a:cubicBezTo>
                  <a:cubicBezTo>
                    <a:pt x="103" y="171"/>
                    <a:pt x="112" y="166"/>
                    <a:pt x="115" y="162"/>
                  </a:cubicBezTo>
                  <a:cubicBezTo>
                    <a:pt x="123" y="159"/>
                    <a:pt x="127" y="155"/>
                    <a:pt x="135" y="151"/>
                  </a:cubicBezTo>
                  <a:cubicBezTo>
                    <a:pt x="135" y="147"/>
                    <a:pt x="139" y="147"/>
                    <a:pt x="139" y="143"/>
                  </a:cubicBezTo>
                  <a:cubicBezTo>
                    <a:pt x="147" y="139"/>
                    <a:pt x="150" y="135"/>
                    <a:pt x="155" y="131"/>
                  </a:cubicBezTo>
                  <a:cubicBezTo>
                    <a:pt x="163" y="127"/>
                    <a:pt x="166" y="115"/>
                    <a:pt x="170" y="108"/>
                  </a:cubicBezTo>
                  <a:cubicBezTo>
                    <a:pt x="174" y="100"/>
                    <a:pt x="179" y="88"/>
                    <a:pt x="179" y="76"/>
                  </a:cubicBezTo>
                  <a:cubicBezTo>
                    <a:pt x="179" y="68"/>
                    <a:pt x="174" y="56"/>
                    <a:pt x="170" y="48"/>
                  </a:cubicBezTo>
                  <a:cubicBezTo>
                    <a:pt x="166" y="36"/>
                    <a:pt x="163" y="29"/>
                    <a:pt x="155" y="24"/>
                  </a:cubicBezTo>
                  <a:cubicBezTo>
                    <a:pt x="139" y="9"/>
                    <a:pt x="119" y="0"/>
                    <a:pt x="99"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7"/>
            <p:cNvSpPr/>
            <p:nvPr/>
          </p:nvSpPr>
          <p:spPr>
            <a:xfrm>
              <a:off x="8262751" y="4006082"/>
              <a:ext cx="6677" cy="7660"/>
            </a:xfrm>
            <a:custGeom>
              <a:avLst/>
              <a:gdLst/>
              <a:ahLst/>
              <a:cxnLst/>
              <a:rect l="l" t="t" r="r" b="b"/>
              <a:pathLst>
                <a:path w="163" h="187" extrusionOk="0">
                  <a:moveTo>
                    <a:pt x="21" y="75"/>
                  </a:moveTo>
                  <a:cubicBezTo>
                    <a:pt x="21" y="77"/>
                    <a:pt x="20" y="78"/>
                    <a:pt x="19" y="78"/>
                  </a:cubicBezTo>
                  <a:lnTo>
                    <a:pt x="19" y="78"/>
                  </a:lnTo>
                  <a:cubicBezTo>
                    <a:pt x="19" y="77"/>
                    <a:pt x="20" y="76"/>
                    <a:pt x="21" y="75"/>
                  </a:cubicBezTo>
                  <a:lnTo>
                    <a:pt x="21" y="75"/>
                  </a:lnTo>
                  <a:cubicBezTo>
                    <a:pt x="21" y="75"/>
                    <a:pt x="21" y="75"/>
                    <a:pt x="21" y="75"/>
                  </a:cubicBezTo>
                  <a:close/>
                  <a:moveTo>
                    <a:pt x="15" y="85"/>
                  </a:moveTo>
                  <a:cubicBezTo>
                    <a:pt x="15" y="85"/>
                    <a:pt x="15" y="86"/>
                    <a:pt x="15" y="87"/>
                  </a:cubicBezTo>
                  <a:lnTo>
                    <a:pt x="15" y="87"/>
                  </a:lnTo>
                  <a:cubicBezTo>
                    <a:pt x="15" y="86"/>
                    <a:pt x="15" y="86"/>
                    <a:pt x="15" y="85"/>
                  </a:cubicBezTo>
                  <a:lnTo>
                    <a:pt x="15" y="85"/>
                  </a:lnTo>
                  <a:cubicBezTo>
                    <a:pt x="15" y="85"/>
                    <a:pt x="15" y="85"/>
                    <a:pt x="15" y="85"/>
                  </a:cubicBezTo>
                  <a:close/>
                  <a:moveTo>
                    <a:pt x="15" y="89"/>
                  </a:moveTo>
                  <a:cubicBezTo>
                    <a:pt x="15" y="91"/>
                    <a:pt x="14" y="93"/>
                    <a:pt x="12" y="95"/>
                  </a:cubicBezTo>
                  <a:cubicBezTo>
                    <a:pt x="14" y="93"/>
                    <a:pt x="14" y="91"/>
                    <a:pt x="15" y="89"/>
                  </a:cubicBezTo>
                  <a:close/>
                  <a:moveTo>
                    <a:pt x="15" y="88"/>
                  </a:moveTo>
                  <a:cubicBezTo>
                    <a:pt x="16" y="88"/>
                    <a:pt x="16" y="89"/>
                    <a:pt x="16" y="90"/>
                  </a:cubicBezTo>
                  <a:lnTo>
                    <a:pt x="16" y="99"/>
                  </a:lnTo>
                  <a:cubicBezTo>
                    <a:pt x="16" y="96"/>
                    <a:pt x="16" y="92"/>
                    <a:pt x="15" y="88"/>
                  </a:cubicBezTo>
                  <a:lnTo>
                    <a:pt x="15" y="88"/>
                  </a:lnTo>
                  <a:cubicBezTo>
                    <a:pt x="15" y="88"/>
                    <a:pt x="15" y="88"/>
                    <a:pt x="15" y="88"/>
                  </a:cubicBezTo>
                  <a:close/>
                  <a:moveTo>
                    <a:pt x="83" y="1"/>
                  </a:moveTo>
                  <a:cubicBezTo>
                    <a:pt x="77" y="1"/>
                    <a:pt x="70" y="2"/>
                    <a:pt x="63" y="4"/>
                  </a:cubicBezTo>
                  <a:cubicBezTo>
                    <a:pt x="32" y="14"/>
                    <a:pt x="9" y="44"/>
                    <a:pt x="14" y="79"/>
                  </a:cubicBezTo>
                  <a:lnTo>
                    <a:pt x="14" y="79"/>
                  </a:lnTo>
                  <a:cubicBezTo>
                    <a:pt x="13" y="79"/>
                    <a:pt x="13" y="79"/>
                    <a:pt x="13" y="80"/>
                  </a:cubicBezTo>
                  <a:lnTo>
                    <a:pt x="13" y="80"/>
                  </a:lnTo>
                  <a:cubicBezTo>
                    <a:pt x="13" y="80"/>
                    <a:pt x="12" y="79"/>
                    <a:pt x="12" y="79"/>
                  </a:cubicBezTo>
                  <a:lnTo>
                    <a:pt x="12" y="79"/>
                  </a:lnTo>
                  <a:cubicBezTo>
                    <a:pt x="12" y="79"/>
                    <a:pt x="13" y="80"/>
                    <a:pt x="13" y="80"/>
                  </a:cubicBezTo>
                  <a:lnTo>
                    <a:pt x="13" y="80"/>
                  </a:lnTo>
                  <a:cubicBezTo>
                    <a:pt x="13" y="80"/>
                    <a:pt x="13" y="80"/>
                    <a:pt x="13" y="80"/>
                  </a:cubicBezTo>
                  <a:lnTo>
                    <a:pt x="13" y="80"/>
                  </a:lnTo>
                  <a:cubicBezTo>
                    <a:pt x="14" y="81"/>
                    <a:pt x="14" y="83"/>
                    <a:pt x="15" y="84"/>
                  </a:cubicBezTo>
                  <a:lnTo>
                    <a:pt x="15" y="84"/>
                  </a:lnTo>
                  <a:cubicBezTo>
                    <a:pt x="14" y="84"/>
                    <a:pt x="14" y="84"/>
                    <a:pt x="14" y="84"/>
                  </a:cubicBezTo>
                  <a:lnTo>
                    <a:pt x="14" y="84"/>
                  </a:lnTo>
                  <a:cubicBezTo>
                    <a:pt x="14" y="83"/>
                    <a:pt x="14" y="81"/>
                    <a:pt x="13" y="80"/>
                  </a:cubicBezTo>
                  <a:lnTo>
                    <a:pt x="13" y="80"/>
                  </a:lnTo>
                  <a:cubicBezTo>
                    <a:pt x="6" y="91"/>
                    <a:pt x="1" y="105"/>
                    <a:pt x="1" y="118"/>
                  </a:cubicBezTo>
                  <a:lnTo>
                    <a:pt x="5" y="134"/>
                  </a:lnTo>
                  <a:cubicBezTo>
                    <a:pt x="12" y="153"/>
                    <a:pt x="21" y="170"/>
                    <a:pt x="36" y="177"/>
                  </a:cubicBezTo>
                  <a:cubicBezTo>
                    <a:pt x="48" y="183"/>
                    <a:pt x="61" y="187"/>
                    <a:pt x="75" y="187"/>
                  </a:cubicBezTo>
                  <a:cubicBezTo>
                    <a:pt x="81" y="187"/>
                    <a:pt x="86" y="186"/>
                    <a:pt x="92" y="185"/>
                  </a:cubicBezTo>
                  <a:cubicBezTo>
                    <a:pt x="151" y="173"/>
                    <a:pt x="163" y="102"/>
                    <a:pt x="151" y="51"/>
                  </a:cubicBezTo>
                  <a:cubicBezTo>
                    <a:pt x="141" y="22"/>
                    <a:pt x="113" y="1"/>
                    <a:pt x="83"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7"/>
            <p:cNvSpPr/>
            <p:nvPr/>
          </p:nvSpPr>
          <p:spPr>
            <a:xfrm>
              <a:off x="8302034" y="4014643"/>
              <a:ext cx="7332" cy="6554"/>
            </a:xfrm>
            <a:custGeom>
              <a:avLst/>
              <a:gdLst/>
              <a:ahLst/>
              <a:cxnLst/>
              <a:rect l="l" t="t" r="r" b="b"/>
              <a:pathLst>
                <a:path w="179" h="160" extrusionOk="0">
                  <a:moveTo>
                    <a:pt x="96" y="1"/>
                  </a:moveTo>
                  <a:cubicBezTo>
                    <a:pt x="82" y="1"/>
                    <a:pt x="69" y="4"/>
                    <a:pt x="56" y="12"/>
                  </a:cubicBezTo>
                  <a:cubicBezTo>
                    <a:pt x="48" y="16"/>
                    <a:pt x="36" y="23"/>
                    <a:pt x="28" y="32"/>
                  </a:cubicBezTo>
                  <a:cubicBezTo>
                    <a:pt x="13" y="39"/>
                    <a:pt x="0" y="59"/>
                    <a:pt x="0" y="79"/>
                  </a:cubicBezTo>
                  <a:cubicBezTo>
                    <a:pt x="4" y="99"/>
                    <a:pt x="9" y="114"/>
                    <a:pt x="20" y="126"/>
                  </a:cubicBezTo>
                  <a:cubicBezTo>
                    <a:pt x="33" y="134"/>
                    <a:pt x="44" y="141"/>
                    <a:pt x="56" y="150"/>
                  </a:cubicBezTo>
                  <a:cubicBezTo>
                    <a:pt x="68" y="156"/>
                    <a:pt x="81" y="159"/>
                    <a:pt x="94" y="159"/>
                  </a:cubicBezTo>
                  <a:cubicBezTo>
                    <a:pt x="137" y="159"/>
                    <a:pt x="178" y="127"/>
                    <a:pt x="178" y="79"/>
                  </a:cubicBezTo>
                  <a:cubicBezTo>
                    <a:pt x="178" y="34"/>
                    <a:pt x="138" y="1"/>
                    <a:pt x="96"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7"/>
            <p:cNvSpPr/>
            <p:nvPr/>
          </p:nvSpPr>
          <p:spPr>
            <a:xfrm>
              <a:off x="8280692" y="4038852"/>
              <a:ext cx="4752" cy="5284"/>
            </a:xfrm>
            <a:custGeom>
              <a:avLst/>
              <a:gdLst/>
              <a:ahLst/>
              <a:cxnLst/>
              <a:rect l="l" t="t" r="r" b="b"/>
              <a:pathLst>
                <a:path w="116" h="129" extrusionOk="0">
                  <a:moveTo>
                    <a:pt x="60" y="0"/>
                  </a:moveTo>
                  <a:cubicBezTo>
                    <a:pt x="48" y="0"/>
                    <a:pt x="40" y="5"/>
                    <a:pt x="33" y="9"/>
                  </a:cubicBezTo>
                  <a:cubicBezTo>
                    <a:pt x="24" y="13"/>
                    <a:pt x="13" y="24"/>
                    <a:pt x="13" y="36"/>
                  </a:cubicBezTo>
                  <a:cubicBezTo>
                    <a:pt x="12" y="38"/>
                    <a:pt x="11" y="39"/>
                    <a:pt x="10" y="41"/>
                  </a:cubicBezTo>
                  <a:lnTo>
                    <a:pt x="10" y="41"/>
                  </a:lnTo>
                  <a:cubicBezTo>
                    <a:pt x="10" y="42"/>
                    <a:pt x="9" y="43"/>
                    <a:pt x="9" y="44"/>
                  </a:cubicBezTo>
                  <a:cubicBezTo>
                    <a:pt x="9" y="48"/>
                    <a:pt x="4" y="52"/>
                    <a:pt x="4" y="56"/>
                  </a:cubicBezTo>
                  <a:cubicBezTo>
                    <a:pt x="0" y="64"/>
                    <a:pt x="0" y="71"/>
                    <a:pt x="0" y="80"/>
                  </a:cubicBezTo>
                  <a:cubicBezTo>
                    <a:pt x="0" y="88"/>
                    <a:pt x="4" y="95"/>
                    <a:pt x="9" y="100"/>
                  </a:cubicBezTo>
                  <a:cubicBezTo>
                    <a:pt x="13" y="104"/>
                    <a:pt x="17" y="107"/>
                    <a:pt x="17" y="111"/>
                  </a:cubicBezTo>
                  <a:cubicBezTo>
                    <a:pt x="26" y="121"/>
                    <a:pt x="39" y="128"/>
                    <a:pt x="52" y="128"/>
                  </a:cubicBezTo>
                  <a:cubicBezTo>
                    <a:pt x="55" y="128"/>
                    <a:pt x="57" y="128"/>
                    <a:pt x="60" y="127"/>
                  </a:cubicBezTo>
                  <a:cubicBezTo>
                    <a:pt x="72" y="127"/>
                    <a:pt x="84" y="124"/>
                    <a:pt x="91" y="115"/>
                  </a:cubicBezTo>
                  <a:cubicBezTo>
                    <a:pt x="104" y="107"/>
                    <a:pt x="108" y="100"/>
                    <a:pt x="111" y="88"/>
                  </a:cubicBezTo>
                  <a:cubicBezTo>
                    <a:pt x="115" y="80"/>
                    <a:pt x="115" y="71"/>
                    <a:pt x="115" y="64"/>
                  </a:cubicBezTo>
                  <a:cubicBezTo>
                    <a:pt x="115" y="56"/>
                    <a:pt x="111" y="48"/>
                    <a:pt x="108" y="44"/>
                  </a:cubicBezTo>
                  <a:cubicBezTo>
                    <a:pt x="107" y="43"/>
                    <a:pt x="107" y="42"/>
                    <a:pt x="106" y="40"/>
                  </a:cubicBezTo>
                  <a:lnTo>
                    <a:pt x="106" y="40"/>
                  </a:lnTo>
                  <a:cubicBezTo>
                    <a:pt x="106" y="39"/>
                    <a:pt x="105" y="39"/>
                    <a:pt x="105" y="38"/>
                  </a:cubicBezTo>
                  <a:lnTo>
                    <a:pt x="105" y="38"/>
                  </a:lnTo>
                  <a:cubicBezTo>
                    <a:pt x="104" y="37"/>
                    <a:pt x="104" y="36"/>
                    <a:pt x="104" y="36"/>
                  </a:cubicBezTo>
                  <a:lnTo>
                    <a:pt x="104" y="36"/>
                  </a:lnTo>
                  <a:cubicBezTo>
                    <a:pt x="104" y="32"/>
                    <a:pt x="104" y="29"/>
                    <a:pt x="99" y="24"/>
                  </a:cubicBezTo>
                  <a:lnTo>
                    <a:pt x="88" y="13"/>
                  </a:lnTo>
                  <a:cubicBezTo>
                    <a:pt x="80" y="5"/>
                    <a:pt x="68" y="0"/>
                    <a:pt x="60"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7"/>
            <p:cNvSpPr/>
            <p:nvPr/>
          </p:nvSpPr>
          <p:spPr>
            <a:xfrm>
              <a:off x="8307031" y="4034920"/>
              <a:ext cx="4588" cy="4465"/>
            </a:xfrm>
            <a:custGeom>
              <a:avLst/>
              <a:gdLst/>
              <a:ahLst/>
              <a:cxnLst/>
              <a:rect l="l" t="t" r="r" b="b"/>
              <a:pathLst>
                <a:path w="112" h="109" extrusionOk="0">
                  <a:moveTo>
                    <a:pt x="47" y="0"/>
                  </a:moveTo>
                  <a:cubicBezTo>
                    <a:pt x="44" y="0"/>
                    <a:pt x="40" y="1"/>
                    <a:pt x="37" y="2"/>
                  </a:cubicBezTo>
                  <a:cubicBezTo>
                    <a:pt x="24" y="6"/>
                    <a:pt x="13" y="14"/>
                    <a:pt x="9" y="25"/>
                  </a:cubicBezTo>
                  <a:cubicBezTo>
                    <a:pt x="1" y="38"/>
                    <a:pt x="1" y="58"/>
                    <a:pt x="9" y="69"/>
                  </a:cubicBezTo>
                  <a:cubicBezTo>
                    <a:pt x="13" y="77"/>
                    <a:pt x="13" y="81"/>
                    <a:pt x="17" y="89"/>
                  </a:cubicBezTo>
                  <a:cubicBezTo>
                    <a:pt x="24" y="101"/>
                    <a:pt x="40" y="109"/>
                    <a:pt x="53" y="109"/>
                  </a:cubicBezTo>
                  <a:lnTo>
                    <a:pt x="72" y="109"/>
                  </a:lnTo>
                  <a:cubicBezTo>
                    <a:pt x="88" y="109"/>
                    <a:pt x="104" y="96"/>
                    <a:pt x="108" y="81"/>
                  </a:cubicBezTo>
                  <a:cubicBezTo>
                    <a:pt x="111" y="67"/>
                    <a:pt x="105" y="52"/>
                    <a:pt x="95" y="44"/>
                  </a:cubicBezTo>
                  <a:lnTo>
                    <a:pt x="95" y="44"/>
                  </a:lnTo>
                  <a:cubicBezTo>
                    <a:pt x="92" y="19"/>
                    <a:pt x="70" y="0"/>
                    <a:pt x="47"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7"/>
            <p:cNvSpPr/>
            <p:nvPr/>
          </p:nvSpPr>
          <p:spPr>
            <a:xfrm>
              <a:off x="8330994" y="4085917"/>
              <a:ext cx="6636" cy="5571"/>
            </a:xfrm>
            <a:custGeom>
              <a:avLst/>
              <a:gdLst/>
              <a:ahLst/>
              <a:cxnLst/>
              <a:rect l="l" t="t" r="r" b="b"/>
              <a:pathLst>
                <a:path w="162" h="136" extrusionOk="0">
                  <a:moveTo>
                    <a:pt x="71" y="0"/>
                  </a:moveTo>
                  <a:cubicBezTo>
                    <a:pt x="47" y="0"/>
                    <a:pt x="24" y="16"/>
                    <a:pt x="12" y="35"/>
                  </a:cubicBezTo>
                  <a:cubicBezTo>
                    <a:pt x="0" y="55"/>
                    <a:pt x="0" y="83"/>
                    <a:pt x="12" y="103"/>
                  </a:cubicBezTo>
                  <a:cubicBezTo>
                    <a:pt x="26" y="124"/>
                    <a:pt x="49" y="135"/>
                    <a:pt x="71" y="135"/>
                  </a:cubicBezTo>
                  <a:cubicBezTo>
                    <a:pt x="94" y="135"/>
                    <a:pt x="117" y="124"/>
                    <a:pt x="131" y="103"/>
                  </a:cubicBezTo>
                  <a:cubicBezTo>
                    <a:pt x="138" y="91"/>
                    <a:pt x="146" y="75"/>
                    <a:pt x="154" y="64"/>
                  </a:cubicBezTo>
                  <a:cubicBezTo>
                    <a:pt x="162" y="51"/>
                    <a:pt x="162" y="35"/>
                    <a:pt x="154" y="24"/>
                  </a:cubicBezTo>
                  <a:cubicBezTo>
                    <a:pt x="146" y="12"/>
                    <a:pt x="135" y="8"/>
                    <a:pt x="118" y="4"/>
                  </a:cubicBezTo>
                  <a:cubicBezTo>
                    <a:pt x="102" y="4"/>
                    <a:pt x="87" y="4"/>
                    <a:pt x="71"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7"/>
            <p:cNvSpPr/>
            <p:nvPr/>
          </p:nvSpPr>
          <p:spPr>
            <a:xfrm>
              <a:off x="8301870" y="4132450"/>
              <a:ext cx="6185" cy="6185"/>
            </a:xfrm>
            <a:custGeom>
              <a:avLst/>
              <a:gdLst/>
              <a:ahLst/>
              <a:cxnLst/>
              <a:rect l="l" t="t" r="r" b="b"/>
              <a:pathLst>
                <a:path w="151" h="151" extrusionOk="0">
                  <a:moveTo>
                    <a:pt x="75" y="1"/>
                  </a:moveTo>
                  <a:cubicBezTo>
                    <a:pt x="68" y="1"/>
                    <a:pt x="64" y="5"/>
                    <a:pt x="56" y="5"/>
                  </a:cubicBezTo>
                  <a:cubicBezTo>
                    <a:pt x="48" y="5"/>
                    <a:pt x="40" y="5"/>
                    <a:pt x="37" y="8"/>
                  </a:cubicBezTo>
                  <a:cubicBezTo>
                    <a:pt x="28" y="8"/>
                    <a:pt x="24" y="12"/>
                    <a:pt x="21" y="21"/>
                  </a:cubicBezTo>
                  <a:cubicBezTo>
                    <a:pt x="17" y="21"/>
                    <a:pt x="13" y="25"/>
                    <a:pt x="13" y="28"/>
                  </a:cubicBezTo>
                  <a:cubicBezTo>
                    <a:pt x="4" y="36"/>
                    <a:pt x="4" y="44"/>
                    <a:pt x="4" y="56"/>
                  </a:cubicBezTo>
                  <a:cubicBezTo>
                    <a:pt x="4" y="64"/>
                    <a:pt x="1" y="68"/>
                    <a:pt x="1" y="76"/>
                  </a:cubicBezTo>
                  <a:cubicBezTo>
                    <a:pt x="1" y="83"/>
                    <a:pt x="4" y="92"/>
                    <a:pt x="4" y="96"/>
                  </a:cubicBezTo>
                  <a:cubicBezTo>
                    <a:pt x="8" y="103"/>
                    <a:pt x="8" y="107"/>
                    <a:pt x="13" y="115"/>
                  </a:cubicBezTo>
                  <a:cubicBezTo>
                    <a:pt x="17" y="123"/>
                    <a:pt x="24" y="131"/>
                    <a:pt x="32" y="135"/>
                  </a:cubicBezTo>
                  <a:cubicBezTo>
                    <a:pt x="37" y="139"/>
                    <a:pt x="40" y="143"/>
                    <a:pt x="48" y="147"/>
                  </a:cubicBezTo>
                  <a:cubicBezTo>
                    <a:pt x="52" y="147"/>
                    <a:pt x="60" y="151"/>
                    <a:pt x="68" y="151"/>
                  </a:cubicBezTo>
                  <a:lnTo>
                    <a:pt x="88" y="151"/>
                  </a:lnTo>
                  <a:cubicBezTo>
                    <a:pt x="92" y="151"/>
                    <a:pt x="99" y="147"/>
                    <a:pt x="108" y="147"/>
                  </a:cubicBezTo>
                  <a:cubicBezTo>
                    <a:pt x="115" y="143"/>
                    <a:pt x="123" y="135"/>
                    <a:pt x="131" y="131"/>
                  </a:cubicBezTo>
                  <a:cubicBezTo>
                    <a:pt x="135" y="123"/>
                    <a:pt x="139" y="119"/>
                    <a:pt x="143" y="115"/>
                  </a:cubicBezTo>
                  <a:cubicBezTo>
                    <a:pt x="143" y="107"/>
                    <a:pt x="147" y="103"/>
                    <a:pt x="150" y="96"/>
                  </a:cubicBezTo>
                  <a:lnTo>
                    <a:pt x="150" y="76"/>
                  </a:lnTo>
                  <a:lnTo>
                    <a:pt x="150" y="56"/>
                  </a:lnTo>
                  <a:cubicBezTo>
                    <a:pt x="147" y="52"/>
                    <a:pt x="143" y="44"/>
                    <a:pt x="143" y="41"/>
                  </a:cubicBezTo>
                  <a:cubicBezTo>
                    <a:pt x="135" y="28"/>
                    <a:pt x="131" y="25"/>
                    <a:pt x="123" y="17"/>
                  </a:cubicBezTo>
                  <a:cubicBezTo>
                    <a:pt x="119" y="12"/>
                    <a:pt x="111" y="8"/>
                    <a:pt x="108" y="8"/>
                  </a:cubicBezTo>
                  <a:cubicBezTo>
                    <a:pt x="95" y="5"/>
                    <a:pt x="88" y="1"/>
                    <a:pt x="75"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7"/>
            <p:cNvSpPr/>
            <p:nvPr/>
          </p:nvSpPr>
          <p:spPr>
            <a:xfrm>
              <a:off x="8249807" y="4121308"/>
              <a:ext cx="7988" cy="6677"/>
            </a:xfrm>
            <a:custGeom>
              <a:avLst/>
              <a:gdLst/>
              <a:ahLst/>
              <a:cxnLst/>
              <a:rect l="l" t="t" r="r" b="b"/>
              <a:pathLst>
                <a:path w="195" h="163" extrusionOk="0">
                  <a:moveTo>
                    <a:pt x="80" y="0"/>
                  </a:moveTo>
                  <a:cubicBezTo>
                    <a:pt x="68" y="0"/>
                    <a:pt x="53" y="0"/>
                    <a:pt x="40" y="9"/>
                  </a:cubicBezTo>
                  <a:cubicBezTo>
                    <a:pt x="17" y="24"/>
                    <a:pt x="1" y="52"/>
                    <a:pt x="1" y="80"/>
                  </a:cubicBezTo>
                  <a:cubicBezTo>
                    <a:pt x="1" y="111"/>
                    <a:pt x="17" y="138"/>
                    <a:pt x="40" y="151"/>
                  </a:cubicBezTo>
                  <a:cubicBezTo>
                    <a:pt x="53" y="158"/>
                    <a:pt x="68" y="162"/>
                    <a:pt x="80" y="162"/>
                  </a:cubicBezTo>
                  <a:cubicBezTo>
                    <a:pt x="95" y="162"/>
                    <a:pt x="111" y="158"/>
                    <a:pt x="124" y="151"/>
                  </a:cubicBezTo>
                  <a:cubicBezTo>
                    <a:pt x="139" y="142"/>
                    <a:pt x="155" y="138"/>
                    <a:pt x="166" y="127"/>
                  </a:cubicBezTo>
                  <a:cubicBezTo>
                    <a:pt x="195" y="103"/>
                    <a:pt x="195" y="56"/>
                    <a:pt x="166" y="36"/>
                  </a:cubicBezTo>
                  <a:cubicBezTo>
                    <a:pt x="159" y="29"/>
                    <a:pt x="151" y="24"/>
                    <a:pt x="139" y="16"/>
                  </a:cubicBezTo>
                  <a:cubicBezTo>
                    <a:pt x="135" y="16"/>
                    <a:pt x="127" y="12"/>
                    <a:pt x="124" y="9"/>
                  </a:cubicBezTo>
                  <a:cubicBezTo>
                    <a:pt x="111" y="0"/>
                    <a:pt x="95" y="0"/>
                    <a:pt x="80"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7"/>
            <p:cNvSpPr/>
            <p:nvPr/>
          </p:nvSpPr>
          <p:spPr>
            <a:xfrm>
              <a:off x="8304041" y="4143960"/>
              <a:ext cx="6308" cy="6431"/>
            </a:xfrm>
            <a:custGeom>
              <a:avLst/>
              <a:gdLst/>
              <a:ahLst/>
              <a:cxnLst/>
              <a:rect l="l" t="t" r="r" b="b"/>
              <a:pathLst>
                <a:path w="154" h="157" extrusionOk="0">
                  <a:moveTo>
                    <a:pt x="98" y="1"/>
                  </a:moveTo>
                  <a:cubicBezTo>
                    <a:pt x="83" y="1"/>
                    <a:pt x="67" y="8"/>
                    <a:pt x="60" y="22"/>
                  </a:cubicBezTo>
                  <a:lnTo>
                    <a:pt x="60" y="22"/>
                  </a:lnTo>
                  <a:cubicBezTo>
                    <a:pt x="26" y="27"/>
                    <a:pt x="1" y="58"/>
                    <a:pt x="7" y="95"/>
                  </a:cubicBezTo>
                  <a:cubicBezTo>
                    <a:pt x="7" y="119"/>
                    <a:pt x="19" y="134"/>
                    <a:pt x="39" y="146"/>
                  </a:cubicBezTo>
                  <a:cubicBezTo>
                    <a:pt x="49" y="152"/>
                    <a:pt x="62" y="156"/>
                    <a:pt x="75" y="156"/>
                  </a:cubicBezTo>
                  <a:cubicBezTo>
                    <a:pt x="86" y="156"/>
                    <a:pt x="97" y="153"/>
                    <a:pt x="106" y="146"/>
                  </a:cubicBezTo>
                  <a:cubicBezTo>
                    <a:pt x="113" y="139"/>
                    <a:pt x="126" y="134"/>
                    <a:pt x="133" y="126"/>
                  </a:cubicBezTo>
                  <a:cubicBezTo>
                    <a:pt x="149" y="110"/>
                    <a:pt x="153" y="86"/>
                    <a:pt x="149" y="67"/>
                  </a:cubicBezTo>
                  <a:cubicBezTo>
                    <a:pt x="145" y="48"/>
                    <a:pt x="137" y="28"/>
                    <a:pt x="126" y="12"/>
                  </a:cubicBezTo>
                  <a:cubicBezTo>
                    <a:pt x="118" y="4"/>
                    <a:pt x="108" y="1"/>
                    <a:pt x="9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7"/>
            <p:cNvSpPr/>
            <p:nvPr/>
          </p:nvSpPr>
          <p:spPr>
            <a:xfrm>
              <a:off x="8335664" y="4118605"/>
              <a:ext cx="6677" cy="6349"/>
            </a:xfrm>
            <a:custGeom>
              <a:avLst/>
              <a:gdLst/>
              <a:ahLst/>
              <a:cxnLst/>
              <a:rect l="l" t="t" r="r" b="b"/>
              <a:pathLst>
                <a:path w="163" h="155" extrusionOk="0">
                  <a:moveTo>
                    <a:pt x="130" y="92"/>
                  </a:moveTo>
                  <a:lnTo>
                    <a:pt x="130" y="92"/>
                  </a:lnTo>
                  <a:cubicBezTo>
                    <a:pt x="130" y="92"/>
                    <a:pt x="127" y="96"/>
                    <a:pt x="126" y="98"/>
                  </a:cubicBezTo>
                  <a:lnTo>
                    <a:pt x="126" y="98"/>
                  </a:lnTo>
                  <a:cubicBezTo>
                    <a:pt x="127" y="97"/>
                    <a:pt x="127" y="96"/>
                    <a:pt x="127" y="95"/>
                  </a:cubicBezTo>
                  <a:cubicBezTo>
                    <a:pt x="128" y="93"/>
                    <a:pt x="129" y="92"/>
                    <a:pt x="130" y="92"/>
                  </a:cubicBezTo>
                  <a:close/>
                  <a:moveTo>
                    <a:pt x="104" y="0"/>
                  </a:moveTo>
                  <a:cubicBezTo>
                    <a:pt x="87" y="0"/>
                    <a:pt x="69" y="9"/>
                    <a:pt x="59" y="23"/>
                  </a:cubicBezTo>
                  <a:cubicBezTo>
                    <a:pt x="48" y="39"/>
                    <a:pt x="44" y="59"/>
                    <a:pt x="36" y="78"/>
                  </a:cubicBezTo>
                  <a:cubicBezTo>
                    <a:pt x="35" y="81"/>
                    <a:pt x="35" y="81"/>
                    <a:pt x="35" y="81"/>
                  </a:cubicBezTo>
                  <a:cubicBezTo>
                    <a:pt x="35" y="81"/>
                    <a:pt x="37" y="79"/>
                    <a:pt x="37" y="79"/>
                  </a:cubicBezTo>
                  <a:lnTo>
                    <a:pt x="37" y="79"/>
                  </a:lnTo>
                  <a:cubicBezTo>
                    <a:pt x="37" y="79"/>
                    <a:pt x="37" y="80"/>
                    <a:pt x="36" y="82"/>
                  </a:cubicBezTo>
                  <a:cubicBezTo>
                    <a:pt x="36" y="84"/>
                    <a:pt x="35" y="85"/>
                    <a:pt x="33" y="86"/>
                  </a:cubicBezTo>
                  <a:lnTo>
                    <a:pt x="33" y="86"/>
                  </a:lnTo>
                  <a:cubicBezTo>
                    <a:pt x="33" y="85"/>
                    <a:pt x="33" y="85"/>
                    <a:pt x="33" y="85"/>
                  </a:cubicBezTo>
                  <a:lnTo>
                    <a:pt x="33" y="85"/>
                  </a:lnTo>
                  <a:cubicBezTo>
                    <a:pt x="33" y="85"/>
                    <a:pt x="32" y="85"/>
                    <a:pt x="32" y="86"/>
                  </a:cubicBezTo>
                  <a:cubicBezTo>
                    <a:pt x="32" y="86"/>
                    <a:pt x="29" y="90"/>
                    <a:pt x="28" y="93"/>
                  </a:cubicBezTo>
                  <a:lnTo>
                    <a:pt x="28" y="93"/>
                  </a:lnTo>
                  <a:cubicBezTo>
                    <a:pt x="27" y="93"/>
                    <a:pt x="27" y="94"/>
                    <a:pt x="27" y="94"/>
                  </a:cubicBezTo>
                  <a:lnTo>
                    <a:pt x="27" y="94"/>
                  </a:lnTo>
                  <a:cubicBezTo>
                    <a:pt x="27" y="94"/>
                    <a:pt x="27" y="94"/>
                    <a:pt x="27" y="95"/>
                  </a:cubicBezTo>
                  <a:lnTo>
                    <a:pt x="24" y="95"/>
                  </a:lnTo>
                  <a:cubicBezTo>
                    <a:pt x="12" y="98"/>
                    <a:pt x="1" y="110"/>
                    <a:pt x="1" y="122"/>
                  </a:cubicBezTo>
                  <a:cubicBezTo>
                    <a:pt x="1" y="137"/>
                    <a:pt x="12" y="146"/>
                    <a:pt x="24" y="149"/>
                  </a:cubicBezTo>
                  <a:cubicBezTo>
                    <a:pt x="33" y="153"/>
                    <a:pt x="41" y="155"/>
                    <a:pt x="49" y="155"/>
                  </a:cubicBezTo>
                  <a:cubicBezTo>
                    <a:pt x="68" y="155"/>
                    <a:pt x="85" y="146"/>
                    <a:pt x="99" y="130"/>
                  </a:cubicBezTo>
                  <a:cubicBezTo>
                    <a:pt x="111" y="122"/>
                    <a:pt x="115" y="113"/>
                    <a:pt x="123" y="102"/>
                  </a:cubicBezTo>
                  <a:cubicBezTo>
                    <a:pt x="124" y="100"/>
                    <a:pt x="125" y="100"/>
                    <a:pt x="126" y="99"/>
                  </a:cubicBezTo>
                  <a:lnTo>
                    <a:pt x="126" y="99"/>
                  </a:lnTo>
                  <a:cubicBezTo>
                    <a:pt x="126" y="99"/>
                    <a:pt x="126" y="99"/>
                    <a:pt x="126" y="99"/>
                  </a:cubicBezTo>
                  <a:cubicBezTo>
                    <a:pt x="126" y="99"/>
                    <a:pt x="126" y="99"/>
                    <a:pt x="127" y="98"/>
                  </a:cubicBezTo>
                  <a:cubicBezTo>
                    <a:pt x="130" y="95"/>
                    <a:pt x="135" y="90"/>
                    <a:pt x="139" y="86"/>
                  </a:cubicBezTo>
                  <a:cubicBezTo>
                    <a:pt x="163" y="66"/>
                    <a:pt x="154" y="27"/>
                    <a:pt x="135" y="11"/>
                  </a:cubicBezTo>
                  <a:cubicBezTo>
                    <a:pt x="126" y="4"/>
                    <a:pt x="115" y="0"/>
                    <a:pt x="104"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7"/>
            <p:cNvSpPr/>
            <p:nvPr/>
          </p:nvSpPr>
          <p:spPr>
            <a:xfrm>
              <a:off x="8324481" y="4169152"/>
              <a:ext cx="7005" cy="4588"/>
            </a:xfrm>
            <a:custGeom>
              <a:avLst/>
              <a:gdLst/>
              <a:ahLst/>
              <a:cxnLst/>
              <a:rect l="l" t="t" r="r" b="b"/>
              <a:pathLst>
                <a:path w="171" h="112" extrusionOk="0">
                  <a:moveTo>
                    <a:pt x="38" y="1"/>
                  </a:moveTo>
                  <a:cubicBezTo>
                    <a:pt x="29" y="1"/>
                    <a:pt x="20" y="4"/>
                    <a:pt x="13" y="8"/>
                  </a:cubicBezTo>
                  <a:cubicBezTo>
                    <a:pt x="1" y="21"/>
                    <a:pt x="1" y="36"/>
                    <a:pt x="9" y="48"/>
                  </a:cubicBezTo>
                  <a:cubicBezTo>
                    <a:pt x="29" y="92"/>
                    <a:pt x="64" y="107"/>
                    <a:pt x="108" y="111"/>
                  </a:cubicBezTo>
                  <a:cubicBezTo>
                    <a:pt x="111" y="111"/>
                    <a:pt x="114" y="112"/>
                    <a:pt x="117" y="112"/>
                  </a:cubicBezTo>
                  <a:cubicBezTo>
                    <a:pt x="151" y="112"/>
                    <a:pt x="171" y="69"/>
                    <a:pt x="163" y="40"/>
                  </a:cubicBezTo>
                  <a:cubicBezTo>
                    <a:pt x="155" y="15"/>
                    <a:pt x="132" y="1"/>
                    <a:pt x="109" y="1"/>
                  </a:cubicBezTo>
                  <a:cubicBezTo>
                    <a:pt x="99" y="1"/>
                    <a:pt x="90" y="4"/>
                    <a:pt x="80" y="8"/>
                  </a:cubicBezTo>
                  <a:cubicBezTo>
                    <a:pt x="80" y="8"/>
                    <a:pt x="77" y="8"/>
                    <a:pt x="72" y="12"/>
                  </a:cubicBezTo>
                  <a:lnTo>
                    <a:pt x="61" y="12"/>
                  </a:lnTo>
                  <a:cubicBezTo>
                    <a:pt x="57" y="8"/>
                    <a:pt x="57" y="8"/>
                    <a:pt x="53" y="5"/>
                  </a:cubicBezTo>
                  <a:cubicBezTo>
                    <a:pt x="48" y="2"/>
                    <a:pt x="43" y="1"/>
                    <a:pt x="3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7"/>
            <p:cNvSpPr/>
            <p:nvPr/>
          </p:nvSpPr>
          <p:spPr>
            <a:xfrm>
              <a:off x="8278603" y="4145066"/>
              <a:ext cx="4875" cy="5571"/>
            </a:xfrm>
            <a:custGeom>
              <a:avLst/>
              <a:gdLst/>
              <a:ahLst/>
              <a:cxnLst/>
              <a:rect l="l" t="t" r="r" b="b"/>
              <a:pathLst>
                <a:path w="119" h="136" extrusionOk="0">
                  <a:moveTo>
                    <a:pt x="60" y="1"/>
                  </a:moveTo>
                  <a:cubicBezTo>
                    <a:pt x="40" y="1"/>
                    <a:pt x="20" y="12"/>
                    <a:pt x="8" y="28"/>
                  </a:cubicBezTo>
                  <a:cubicBezTo>
                    <a:pt x="4" y="40"/>
                    <a:pt x="0" y="48"/>
                    <a:pt x="0" y="59"/>
                  </a:cubicBezTo>
                  <a:cubicBezTo>
                    <a:pt x="0" y="72"/>
                    <a:pt x="4" y="83"/>
                    <a:pt x="8" y="92"/>
                  </a:cubicBezTo>
                  <a:cubicBezTo>
                    <a:pt x="13" y="99"/>
                    <a:pt x="13" y="103"/>
                    <a:pt x="16" y="112"/>
                  </a:cubicBezTo>
                  <a:cubicBezTo>
                    <a:pt x="20" y="119"/>
                    <a:pt x="28" y="123"/>
                    <a:pt x="36" y="127"/>
                  </a:cubicBezTo>
                  <a:cubicBezTo>
                    <a:pt x="44" y="135"/>
                    <a:pt x="51" y="135"/>
                    <a:pt x="60" y="135"/>
                  </a:cubicBezTo>
                  <a:cubicBezTo>
                    <a:pt x="71" y="135"/>
                    <a:pt x="79" y="135"/>
                    <a:pt x="87" y="127"/>
                  </a:cubicBezTo>
                  <a:cubicBezTo>
                    <a:pt x="95" y="123"/>
                    <a:pt x="99" y="119"/>
                    <a:pt x="103" y="112"/>
                  </a:cubicBezTo>
                  <a:cubicBezTo>
                    <a:pt x="107" y="103"/>
                    <a:pt x="111" y="99"/>
                    <a:pt x="111" y="92"/>
                  </a:cubicBezTo>
                  <a:cubicBezTo>
                    <a:pt x="119" y="83"/>
                    <a:pt x="119" y="72"/>
                    <a:pt x="119" y="59"/>
                  </a:cubicBezTo>
                  <a:cubicBezTo>
                    <a:pt x="119" y="48"/>
                    <a:pt x="119" y="40"/>
                    <a:pt x="111" y="28"/>
                  </a:cubicBezTo>
                  <a:cubicBezTo>
                    <a:pt x="103" y="12"/>
                    <a:pt x="84" y="1"/>
                    <a:pt x="60"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7"/>
            <p:cNvSpPr/>
            <p:nvPr/>
          </p:nvSpPr>
          <p:spPr>
            <a:xfrm>
              <a:off x="8270820" y="4126388"/>
              <a:ext cx="4915" cy="5202"/>
            </a:xfrm>
            <a:custGeom>
              <a:avLst/>
              <a:gdLst/>
              <a:ahLst/>
              <a:cxnLst/>
              <a:rect l="l" t="t" r="r" b="b"/>
              <a:pathLst>
                <a:path w="120" h="127" extrusionOk="0">
                  <a:moveTo>
                    <a:pt x="58" y="0"/>
                  </a:moveTo>
                  <a:cubicBezTo>
                    <a:pt x="33" y="0"/>
                    <a:pt x="11" y="15"/>
                    <a:pt x="5" y="38"/>
                  </a:cubicBezTo>
                  <a:cubicBezTo>
                    <a:pt x="1" y="54"/>
                    <a:pt x="5" y="71"/>
                    <a:pt x="14" y="85"/>
                  </a:cubicBezTo>
                  <a:lnTo>
                    <a:pt x="14" y="85"/>
                  </a:lnTo>
                  <a:cubicBezTo>
                    <a:pt x="14" y="85"/>
                    <a:pt x="13" y="85"/>
                    <a:pt x="13" y="85"/>
                  </a:cubicBezTo>
                  <a:cubicBezTo>
                    <a:pt x="8" y="94"/>
                    <a:pt x="5" y="105"/>
                    <a:pt x="8" y="113"/>
                  </a:cubicBezTo>
                  <a:cubicBezTo>
                    <a:pt x="15" y="122"/>
                    <a:pt x="23" y="127"/>
                    <a:pt x="30" y="127"/>
                  </a:cubicBezTo>
                  <a:cubicBezTo>
                    <a:pt x="33" y="127"/>
                    <a:pt x="35" y="126"/>
                    <a:pt x="37" y="125"/>
                  </a:cubicBezTo>
                  <a:cubicBezTo>
                    <a:pt x="53" y="119"/>
                    <a:pt x="69" y="112"/>
                    <a:pt x="84" y="103"/>
                  </a:cubicBezTo>
                  <a:lnTo>
                    <a:pt x="84" y="103"/>
                  </a:lnTo>
                  <a:cubicBezTo>
                    <a:pt x="99" y="99"/>
                    <a:pt x="113" y="88"/>
                    <a:pt x="116" y="70"/>
                  </a:cubicBezTo>
                  <a:cubicBezTo>
                    <a:pt x="119" y="50"/>
                    <a:pt x="112" y="27"/>
                    <a:pt x="92" y="14"/>
                  </a:cubicBezTo>
                  <a:cubicBezTo>
                    <a:pt x="88" y="14"/>
                    <a:pt x="88" y="11"/>
                    <a:pt x="84" y="7"/>
                  </a:cubicBezTo>
                  <a:cubicBezTo>
                    <a:pt x="76" y="2"/>
                    <a:pt x="66" y="0"/>
                    <a:pt x="58"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7"/>
            <p:cNvSpPr/>
            <p:nvPr/>
          </p:nvSpPr>
          <p:spPr>
            <a:xfrm>
              <a:off x="8225762" y="4150227"/>
              <a:ext cx="6964" cy="7168"/>
            </a:xfrm>
            <a:custGeom>
              <a:avLst/>
              <a:gdLst/>
              <a:ahLst/>
              <a:cxnLst/>
              <a:rect l="l" t="t" r="r" b="b"/>
              <a:pathLst>
                <a:path w="170" h="175" extrusionOk="0">
                  <a:moveTo>
                    <a:pt x="83" y="1"/>
                  </a:moveTo>
                  <a:cubicBezTo>
                    <a:pt x="63" y="1"/>
                    <a:pt x="43" y="9"/>
                    <a:pt x="28" y="24"/>
                  </a:cubicBezTo>
                  <a:cubicBezTo>
                    <a:pt x="8" y="44"/>
                    <a:pt x="0" y="76"/>
                    <a:pt x="8" y="104"/>
                  </a:cubicBezTo>
                  <a:cubicBezTo>
                    <a:pt x="12" y="108"/>
                    <a:pt x="12" y="115"/>
                    <a:pt x="15" y="123"/>
                  </a:cubicBezTo>
                  <a:cubicBezTo>
                    <a:pt x="15" y="128"/>
                    <a:pt x="19" y="135"/>
                    <a:pt x="24" y="139"/>
                  </a:cubicBezTo>
                  <a:cubicBezTo>
                    <a:pt x="28" y="147"/>
                    <a:pt x="32" y="155"/>
                    <a:pt x="39" y="159"/>
                  </a:cubicBezTo>
                  <a:cubicBezTo>
                    <a:pt x="43" y="166"/>
                    <a:pt x="51" y="166"/>
                    <a:pt x="55" y="170"/>
                  </a:cubicBezTo>
                  <a:cubicBezTo>
                    <a:pt x="67" y="175"/>
                    <a:pt x="75" y="175"/>
                    <a:pt x="83" y="175"/>
                  </a:cubicBezTo>
                  <a:cubicBezTo>
                    <a:pt x="99" y="175"/>
                    <a:pt x="110" y="170"/>
                    <a:pt x="123" y="166"/>
                  </a:cubicBezTo>
                  <a:cubicBezTo>
                    <a:pt x="138" y="159"/>
                    <a:pt x="150" y="139"/>
                    <a:pt x="154" y="123"/>
                  </a:cubicBezTo>
                  <a:cubicBezTo>
                    <a:pt x="158" y="115"/>
                    <a:pt x="158" y="108"/>
                    <a:pt x="161" y="104"/>
                  </a:cubicBezTo>
                  <a:cubicBezTo>
                    <a:pt x="170" y="76"/>
                    <a:pt x="161" y="44"/>
                    <a:pt x="142" y="24"/>
                  </a:cubicBezTo>
                  <a:cubicBezTo>
                    <a:pt x="126" y="9"/>
                    <a:pt x="106" y="1"/>
                    <a:pt x="83"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7"/>
            <p:cNvSpPr/>
            <p:nvPr/>
          </p:nvSpPr>
          <p:spPr>
            <a:xfrm>
              <a:off x="8245301" y="4160591"/>
              <a:ext cx="5694" cy="3810"/>
            </a:xfrm>
            <a:custGeom>
              <a:avLst/>
              <a:gdLst/>
              <a:ahLst/>
              <a:cxnLst/>
              <a:rect l="l" t="t" r="r" b="b"/>
              <a:pathLst>
                <a:path w="139" h="93" extrusionOk="0">
                  <a:moveTo>
                    <a:pt x="90" y="0"/>
                  </a:moveTo>
                  <a:cubicBezTo>
                    <a:pt x="88" y="0"/>
                    <a:pt x="85" y="0"/>
                    <a:pt x="83" y="1"/>
                  </a:cubicBezTo>
                  <a:cubicBezTo>
                    <a:pt x="68" y="4"/>
                    <a:pt x="52" y="8"/>
                    <a:pt x="36" y="12"/>
                  </a:cubicBezTo>
                  <a:cubicBezTo>
                    <a:pt x="1" y="20"/>
                    <a:pt x="1" y="75"/>
                    <a:pt x="36" y="83"/>
                  </a:cubicBezTo>
                  <a:cubicBezTo>
                    <a:pt x="52" y="83"/>
                    <a:pt x="68" y="88"/>
                    <a:pt x="83" y="92"/>
                  </a:cubicBezTo>
                  <a:cubicBezTo>
                    <a:pt x="86" y="92"/>
                    <a:pt x="88" y="92"/>
                    <a:pt x="91" y="92"/>
                  </a:cubicBezTo>
                  <a:cubicBezTo>
                    <a:pt x="116" y="92"/>
                    <a:pt x="139" y="76"/>
                    <a:pt x="139" y="48"/>
                  </a:cubicBezTo>
                  <a:cubicBezTo>
                    <a:pt x="139" y="19"/>
                    <a:pt x="115" y="0"/>
                    <a:pt x="90"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7"/>
            <p:cNvSpPr/>
            <p:nvPr/>
          </p:nvSpPr>
          <p:spPr>
            <a:xfrm>
              <a:off x="8275982" y="4044873"/>
              <a:ext cx="4137" cy="4670"/>
            </a:xfrm>
            <a:custGeom>
              <a:avLst/>
              <a:gdLst/>
              <a:ahLst/>
              <a:cxnLst/>
              <a:rect l="l" t="t" r="r" b="b"/>
              <a:pathLst>
                <a:path w="101" h="114" extrusionOk="0">
                  <a:moveTo>
                    <a:pt x="53" y="0"/>
                  </a:moveTo>
                  <a:cubicBezTo>
                    <a:pt x="41" y="0"/>
                    <a:pt x="25" y="4"/>
                    <a:pt x="17" y="15"/>
                  </a:cubicBezTo>
                  <a:cubicBezTo>
                    <a:pt x="9" y="24"/>
                    <a:pt x="1" y="35"/>
                    <a:pt x="1" y="48"/>
                  </a:cubicBezTo>
                  <a:cubicBezTo>
                    <a:pt x="6" y="55"/>
                    <a:pt x="6" y="63"/>
                    <a:pt x="6" y="67"/>
                  </a:cubicBezTo>
                  <a:cubicBezTo>
                    <a:pt x="6" y="75"/>
                    <a:pt x="6" y="83"/>
                    <a:pt x="9" y="86"/>
                  </a:cubicBezTo>
                  <a:cubicBezTo>
                    <a:pt x="9" y="90"/>
                    <a:pt x="13" y="99"/>
                    <a:pt x="17" y="103"/>
                  </a:cubicBezTo>
                  <a:cubicBezTo>
                    <a:pt x="25" y="110"/>
                    <a:pt x="41" y="114"/>
                    <a:pt x="53" y="114"/>
                  </a:cubicBezTo>
                  <a:cubicBezTo>
                    <a:pt x="64" y="114"/>
                    <a:pt x="77" y="110"/>
                    <a:pt x="84" y="103"/>
                  </a:cubicBezTo>
                  <a:cubicBezTo>
                    <a:pt x="88" y="99"/>
                    <a:pt x="88" y="95"/>
                    <a:pt x="92" y="90"/>
                  </a:cubicBezTo>
                  <a:cubicBezTo>
                    <a:pt x="96" y="86"/>
                    <a:pt x="96" y="79"/>
                    <a:pt x="96" y="67"/>
                  </a:cubicBezTo>
                  <a:cubicBezTo>
                    <a:pt x="100" y="63"/>
                    <a:pt x="100" y="55"/>
                    <a:pt x="100" y="48"/>
                  </a:cubicBezTo>
                  <a:cubicBezTo>
                    <a:pt x="100" y="35"/>
                    <a:pt x="92" y="24"/>
                    <a:pt x="84" y="15"/>
                  </a:cubicBezTo>
                  <a:cubicBezTo>
                    <a:pt x="77" y="4"/>
                    <a:pt x="64" y="0"/>
                    <a:pt x="53"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7"/>
            <p:cNvSpPr/>
            <p:nvPr/>
          </p:nvSpPr>
          <p:spPr>
            <a:xfrm>
              <a:off x="8271967" y="4051509"/>
              <a:ext cx="6677" cy="4383"/>
            </a:xfrm>
            <a:custGeom>
              <a:avLst/>
              <a:gdLst/>
              <a:ahLst/>
              <a:cxnLst/>
              <a:rect l="l" t="t" r="r" b="b"/>
              <a:pathLst>
                <a:path w="163" h="107" extrusionOk="0">
                  <a:moveTo>
                    <a:pt x="127" y="1"/>
                  </a:moveTo>
                  <a:cubicBezTo>
                    <a:pt x="124" y="1"/>
                    <a:pt x="120" y="2"/>
                    <a:pt x="115" y="4"/>
                  </a:cubicBezTo>
                  <a:cubicBezTo>
                    <a:pt x="107" y="4"/>
                    <a:pt x="99" y="9"/>
                    <a:pt x="94" y="17"/>
                  </a:cubicBezTo>
                  <a:lnTo>
                    <a:pt x="94" y="17"/>
                  </a:lnTo>
                  <a:cubicBezTo>
                    <a:pt x="85" y="16"/>
                    <a:pt x="76" y="14"/>
                    <a:pt x="64" y="12"/>
                  </a:cubicBezTo>
                  <a:cubicBezTo>
                    <a:pt x="59" y="9"/>
                    <a:pt x="54" y="8"/>
                    <a:pt x="49" y="8"/>
                  </a:cubicBezTo>
                  <a:cubicBezTo>
                    <a:pt x="27" y="8"/>
                    <a:pt x="8" y="28"/>
                    <a:pt x="4" y="51"/>
                  </a:cubicBezTo>
                  <a:cubicBezTo>
                    <a:pt x="0" y="79"/>
                    <a:pt x="24" y="102"/>
                    <a:pt x="52" y="106"/>
                  </a:cubicBezTo>
                  <a:cubicBezTo>
                    <a:pt x="84" y="106"/>
                    <a:pt x="115" y="99"/>
                    <a:pt x="142" y="86"/>
                  </a:cubicBezTo>
                  <a:cubicBezTo>
                    <a:pt x="155" y="79"/>
                    <a:pt x="162" y="66"/>
                    <a:pt x="162" y="51"/>
                  </a:cubicBezTo>
                  <a:lnTo>
                    <a:pt x="162" y="39"/>
                  </a:lnTo>
                  <a:cubicBezTo>
                    <a:pt x="159" y="28"/>
                    <a:pt x="155" y="12"/>
                    <a:pt x="142" y="8"/>
                  </a:cubicBezTo>
                  <a:cubicBezTo>
                    <a:pt x="136" y="3"/>
                    <a:pt x="132" y="1"/>
                    <a:pt x="127"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7"/>
            <p:cNvSpPr/>
            <p:nvPr/>
          </p:nvSpPr>
          <p:spPr>
            <a:xfrm>
              <a:off x="8317886" y="4072031"/>
              <a:ext cx="2130" cy="1639"/>
            </a:xfrm>
            <a:custGeom>
              <a:avLst/>
              <a:gdLst/>
              <a:ahLst/>
              <a:cxnLst/>
              <a:rect l="l" t="t" r="r" b="b"/>
              <a:pathLst>
                <a:path w="52" h="40" extrusionOk="0">
                  <a:moveTo>
                    <a:pt x="28" y="0"/>
                  </a:moveTo>
                  <a:cubicBezTo>
                    <a:pt x="1" y="0"/>
                    <a:pt x="1" y="39"/>
                    <a:pt x="28" y="39"/>
                  </a:cubicBezTo>
                  <a:cubicBezTo>
                    <a:pt x="52" y="39"/>
                    <a:pt x="52" y="0"/>
                    <a:pt x="28"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7"/>
            <p:cNvSpPr/>
            <p:nvPr/>
          </p:nvSpPr>
          <p:spPr>
            <a:xfrm>
              <a:off x="8342463" y="3905234"/>
              <a:ext cx="14787" cy="4875"/>
            </a:xfrm>
            <a:custGeom>
              <a:avLst/>
              <a:gdLst/>
              <a:ahLst/>
              <a:cxnLst/>
              <a:rect l="l" t="t" r="r" b="b"/>
              <a:pathLst>
                <a:path w="361" h="119" extrusionOk="0">
                  <a:moveTo>
                    <a:pt x="240" y="1"/>
                  </a:moveTo>
                  <a:cubicBezTo>
                    <a:pt x="178" y="1"/>
                    <a:pt x="106" y="24"/>
                    <a:pt x="59" y="31"/>
                  </a:cubicBezTo>
                  <a:cubicBezTo>
                    <a:pt x="0" y="38"/>
                    <a:pt x="7" y="119"/>
                    <a:pt x="61" y="119"/>
                  </a:cubicBezTo>
                  <a:cubicBezTo>
                    <a:pt x="64" y="119"/>
                    <a:pt x="68" y="119"/>
                    <a:pt x="71" y="118"/>
                  </a:cubicBezTo>
                  <a:cubicBezTo>
                    <a:pt x="123" y="107"/>
                    <a:pt x="185" y="77"/>
                    <a:pt x="242" y="77"/>
                  </a:cubicBezTo>
                  <a:cubicBezTo>
                    <a:pt x="267" y="77"/>
                    <a:pt x="290" y="82"/>
                    <a:pt x="312" y="98"/>
                  </a:cubicBezTo>
                  <a:cubicBezTo>
                    <a:pt x="318" y="102"/>
                    <a:pt x="323" y="104"/>
                    <a:pt x="328" y="104"/>
                  </a:cubicBezTo>
                  <a:cubicBezTo>
                    <a:pt x="348" y="104"/>
                    <a:pt x="361" y="77"/>
                    <a:pt x="352" y="58"/>
                  </a:cubicBezTo>
                  <a:cubicBezTo>
                    <a:pt x="330" y="14"/>
                    <a:pt x="288" y="1"/>
                    <a:pt x="240"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7"/>
            <p:cNvSpPr/>
            <p:nvPr/>
          </p:nvSpPr>
          <p:spPr>
            <a:xfrm>
              <a:off x="8337261" y="3892536"/>
              <a:ext cx="5530" cy="5899"/>
            </a:xfrm>
            <a:custGeom>
              <a:avLst/>
              <a:gdLst/>
              <a:ahLst/>
              <a:cxnLst/>
              <a:rect l="l" t="t" r="r" b="b"/>
              <a:pathLst>
                <a:path w="135" h="144" extrusionOk="0">
                  <a:moveTo>
                    <a:pt x="89" y="1"/>
                  </a:moveTo>
                  <a:cubicBezTo>
                    <a:pt x="67" y="1"/>
                    <a:pt x="44" y="20"/>
                    <a:pt x="44" y="44"/>
                  </a:cubicBezTo>
                  <a:lnTo>
                    <a:pt x="44" y="53"/>
                  </a:lnTo>
                  <a:cubicBezTo>
                    <a:pt x="44" y="60"/>
                    <a:pt x="44" y="64"/>
                    <a:pt x="40" y="68"/>
                  </a:cubicBezTo>
                  <a:cubicBezTo>
                    <a:pt x="36" y="80"/>
                    <a:pt x="29" y="88"/>
                    <a:pt x="20" y="96"/>
                  </a:cubicBezTo>
                  <a:cubicBezTo>
                    <a:pt x="1" y="116"/>
                    <a:pt x="17" y="143"/>
                    <a:pt x="40" y="143"/>
                  </a:cubicBezTo>
                  <a:cubicBezTo>
                    <a:pt x="45" y="143"/>
                    <a:pt x="51" y="142"/>
                    <a:pt x="56" y="139"/>
                  </a:cubicBezTo>
                  <a:cubicBezTo>
                    <a:pt x="91" y="124"/>
                    <a:pt x="120" y="96"/>
                    <a:pt x="131" y="57"/>
                  </a:cubicBezTo>
                  <a:cubicBezTo>
                    <a:pt x="135" y="29"/>
                    <a:pt x="120" y="5"/>
                    <a:pt x="96" y="2"/>
                  </a:cubicBezTo>
                  <a:cubicBezTo>
                    <a:pt x="94" y="1"/>
                    <a:pt x="91" y="1"/>
                    <a:pt x="89"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7"/>
            <p:cNvSpPr/>
            <p:nvPr/>
          </p:nvSpPr>
          <p:spPr>
            <a:xfrm>
              <a:off x="8211343" y="4162475"/>
              <a:ext cx="4752" cy="4055"/>
            </a:xfrm>
            <a:custGeom>
              <a:avLst/>
              <a:gdLst/>
              <a:ahLst/>
              <a:cxnLst/>
              <a:rect l="l" t="t" r="r" b="b"/>
              <a:pathLst>
                <a:path w="116" h="99" extrusionOk="0">
                  <a:moveTo>
                    <a:pt x="48" y="1"/>
                  </a:moveTo>
                  <a:cubicBezTo>
                    <a:pt x="22" y="1"/>
                    <a:pt x="1" y="22"/>
                    <a:pt x="1" y="49"/>
                  </a:cubicBezTo>
                  <a:cubicBezTo>
                    <a:pt x="1" y="77"/>
                    <a:pt x="22" y="98"/>
                    <a:pt x="48" y="98"/>
                  </a:cubicBezTo>
                  <a:cubicBezTo>
                    <a:pt x="52" y="98"/>
                    <a:pt x="56" y="98"/>
                    <a:pt x="60" y="97"/>
                  </a:cubicBezTo>
                  <a:cubicBezTo>
                    <a:pt x="68" y="93"/>
                    <a:pt x="76" y="93"/>
                    <a:pt x="83" y="89"/>
                  </a:cubicBezTo>
                  <a:cubicBezTo>
                    <a:pt x="99" y="84"/>
                    <a:pt x="116" y="69"/>
                    <a:pt x="111" y="49"/>
                  </a:cubicBezTo>
                  <a:cubicBezTo>
                    <a:pt x="111" y="29"/>
                    <a:pt x="99" y="13"/>
                    <a:pt x="83" y="10"/>
                  </a:cubicBezTo>
                  <a:cubicBezTo>
                    <a:pt x="76" y="6"/>
                    <a:pt x="68" y="6"/>
                    <a:pt x="60" y="2"/>
                  </a:cubicBezTo>
                  <a:cubicBezTo>
                    <a:pt x="56" y="1"/>
                    <a:pt x="52" y="1"/>
                    <a:pt x="4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7"/>
            <p:cNvSpPr/>
            <p:nvPr/>
          </p:nvSpPr>
          <p:spPr>
            <a:xfrm>
              <a:off x="8275367" y="4197538"/>
              <a:ext cx="7824" cy="5284"/>
            </a:xfrm>
            <a:custGeom>
              <a:avLst/>
              <a:gdLst/>
              <a:ahLst/>
              <a:cxnLst/>
              <a:rect l="l" t="t" r="r" b="b"/>
              <a:pathLst>
                <a:path w="191" h="129" extrusionOk="0">
                  <a:moveTo>
                    <a:pt x="141" y="0"/>
                  </a:moveTo>
                  <a:cubicBezTo>
                    <a:pt x="129" y="0"/>
                    <a:pt x="118" y="5"/>
                    <a:pt x="107" y="14"/>
                  </a:cubicBezTo>
                  <a:cubicBezTo>
                    <a:pt x="109" y="12"/>
                    <a:pt x="109" y="11"/>
                    <a:pt x="108" y="11"/>
                  </a:cubicBezTo>
                  <a:cubicBezTo>
                    <a:pt x="107" y="11"/>
                    <a:pt x="103" y="13"/>
                    <a:pt x="102" y="14"/>
                  </a:cubicBezTo>
                  <a:lnTo>
                    <a:pt x="95" y="14"/>
                  </a:lnTo>
                  <a:cubicBezTo>
                    <a:pt x="92" y="14"/>
                    <a:pt x="92" y="14"/>
                    <a:pt x="99" y="18"/>
                  </a:cubicBezTo>
                  <a:cubicBezTo>
                    <a:pt x="95" y="18"/>
                    <a:pt x="87" y="14"/>
                    <a:pt x="83" y="10"/>
                  </a:cubicBezTo>
                  <a:cubicBezTo>
                    <a:pt x="78" y="8"/>
                    <a:pt x="73" y="7"/>
                    <a:pt x="68" y="7"/>
                  </a:cubicBezTo>
                  <a:cubicBezTo>
                    <a:pt x="38" y="7"/>
                    <a:pt x="12" y="34"/>
                    <a:pt x="8" y="62"/>
                  </a:cubicBezTo>
                  <a:cubicBezTo>
                    <a:pt x="1" y="97"/>
                    <a:pt x="28" y="128"/>
                    <a:pt x="68" y="128"/>
                  </a:cubicBezTo>
                  <a:cubicBezTo>
                    <a:pt x="115" y="128"/>
                    <a:pt x="154" y="109"/>
                    <a:pt x="178" y="69"/>
                  </a:cubicBezTo>
                  <a:cubicBezTo>
                    <a:pt x="190" y="50"/>
                    <a:pt x="186" y="22"/>
                    <a:pt x="166" y="10"/>
                  </a:cubicBezTo>
                  <a:cubicBezTo>
                    <a:pt x="158" y="3"/>
                    <a:pt x="149" y="0"/>
                    <a:pt x="141"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7"/>
            <p:cNvSpPr/>
            <p:nvPr/>
          </p:nvSpPr>
          <p:spPr>
            <a:xfrm>
              <a:off x="8308915" y="3897779"/>
              <a:ext cx="20481" cy="19908"/>
            </a:xfrm>
            <a:custGeom>
              <a:avLst/>
              <a:gdLst/>
              <a:ahLst/>
              <a:cxnLst/>
              <a:rect l="l" t="t" r="r" b="b"/>
              <a:pathLst>
                <a:path w="500" h="486" extrusionOk="0">
                  <a:moveTo>
                    <a:pt x="487" y="0"/>
                  </a:moveTo>
                  <a:cubicBezTo>
                    <a:pt x="482" y="0"/>
                    <a:pt x="478" y="2"/>
                    <a:pt x="476" y="7"/>
                  </a:cubicBezTo>
                  <a:cubicBezTo>
                    <a:pt x="468" y="43"/>
                    <a:pt x="393" y="58"/>
                    <a:pt x="366" y="74"/>
                  </a:cubicBezTo>
                  <a:cubicBezTo>
                    <a:pt x="318" y="106"/>
                    <a:pt x="279" y="142"/>
                    <a:pt x="239" y="181"/>
                  </a:cubicBezTo>
                  <a:cubicBezTo>
                    <a:pt x="153" y="256"/>
                    <a:pt x="82" y="335"/>
                    <a:pt x="18" y="433"/>
                  </a:cubicBezTo>
                  <a:cubicBezTo>
                    <a:pt x="0" y="461"/>
                    <a:pt x="25" y="485"/>
                    <a:pt x="52" y="485"/>
                  </a:cubicBezTo>
                  <a:cubicBezTo>
                    <a:pt x="61" y="485"/>
                    <a:pt x="70" y="483"/>
                    <a:pt x="78" y="477"/>
                  </a:cubicBezTo>
                  <a:cubicBezTo>
                    <a:pt x="176" y="390"/>
                    <a:pt x="255" y="280"/>
                    <a:pt x="350" y="181"/>
                  </a:cubicBezTo>
                  <a:cubicBezTo>
                    <a:pt x="373" y="153"/>
                    <a:pt x="397" y="122"/>
                    <a:pt x="428" y="98"/>
                  </a:cubicBezTo>
                  <a:cubicBezTo>
                    <a:pt x="444" y="87"/>
                    <a:pt x="460" y="82"/>
                    <a:pt x="476" y="71"/>
                  </a:cubicBezTo>
                  <a:cubicBezTo>
                    <a:pt x="495" y="51"/>
                    <a:pt x="499" y="39"/>
                    <a:pt x="499" y="11"/>
                  </a:cubicBezTo>
                  <a:cubicBezTo>
                    <a:pt x="499" y="4"/>
                    <a:pt x="493" y="0"/>
                    <a:pt x="487"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7"/>
            <p:cNvSpPr/>
            <p:nvPr/>
          </p:nvSpPr>
          <p:spPr>
            <a:xfrm>
              <a:off x="8302197" y="3935382"/>
              <a:ext cx="2622" cy="1679"/>
            </a:xfrm>
            <a:custGeom>
              <a:avLst/>
              <a:gdLst/>
              <a:ahLst/>
              <a:cxnLst/>
              <a:rect l="l" t="t" r="r" b="b"/>
              <a:pathLst>
                <a:path w="64" h="41" extrusionOk="0">
                  <a:moveTo>
                    <a:pt x="48" y="1"/>
                  </a:moveTo>
                  <a:cubicBezTo>
                    <a:pt x="47" y="1"/>
                    <a:pt x="45" y="1"/>
                    <a:pt x="44" y="1"/>
                  </a:cubicBezTo>
                  <a:lnTo>
                    <a:pt x="20" y="1"/>
                  </a:lnTo>
                  <a:cubicBezTo>
                    <a:pt x="13" y="5"/>
                    <a:pt x="0" y="9"/>
                    <a:pt x="5" y="21"/>
                  </a:cubicBezTo>
                  <a:cubicBezTo>
                    <a:pt x="5" y="29"/>
                    <a:pt x="9" y="36"/>
                    <a:pt x="20" y="36"/>
                  </a:cubicBezTo>
                  <a:cubicBezTo>
                    <a:pt x="29" y="36"/>
                    <a:pt x="36" y="36"/>
                    <a:pt x="44" y="40"/>
                  </a:cubicBezTo>
                  <a:cubicBezTo>
                    <a:pt x="56" y="40"/>
                    <a:pt x="64" y="29"/>
                    <a:pt x="64" y="21"/>
                  </a:cubicBezTo>
                  <a:cubicBezTo>
                    <a:pt x="64" y="10"/>
                    <a:pt x="58" y="1"/>
                    <a:pt x="4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7"/>
            <p:cNvSpPr/>
            <p:nvPr/>
          </p:nvSpPr>
          <p:spPr>
            <a:xfrm>
              <a:off x="8293309" y="3948654"/>
              <a:ext cx="1352" cy="983"/>
            </a:xfrm>
            <a:custGeom>
              <a:avLst/>
              <a:gdLst/>
              <a:ahLst/>
              <a:cxnLst/>
              <a:rect l="l" t="t" r="r" b="b"/>
              <a:pathLst>
                <a:path w="33" h="24" extrusionOk="0">
                  <a:moveTo>
                    <a:pt x="16" y="0"/>
                  </a:moveTo>
                  <a:cubicBezTo>
                    <a:pt x="0" y="0"/>
                    <a:pt x="0" y="24"/>
                    <a:pt x="16" y="24"/>
                  </a:cubicBezTo>
                  <a:cubicBezTo>
                    <a:pt x="33" y="24"/>
                    <a:pt x="33" y="0"/>
                    <a:pt x="16"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7"/>
            <p:cNvSpPr/>
            <p:nvPr/>
          </p:nvSpPr>
          <p:spPr>
            <a:xfrm>
              <a:off x="8282167" y="3963277"/>
              <a:ext cx="5079" cy="2540"/>
            </a:xfrm>
            <a:custGeom>
              <a:avLst/>
              <a:gdLst/>
              <a:ahLst/>
              <a:cxnLst/>
              <a:rect l="l" t="t" r="r" b="b"/>
              <a:pathLst>
                <a:path w="124" h="62" extrusionOk="0">
                  <a:moveTo>
                    <a:pt x="96" y="0"/>
                  </a:moveTo>
                  <a:cubicBezTo>
                    <a:pt x="93" y="0"/>
                    <a:pt x="90" y="1"/>
                    <a:pt x="87" y="3"/>
                  </a:cubicBezTo>
                  <a:cubicBezTo>
                    <a:pt x="68" y="15"/>
                    <a:pt x="44" y="27"/>
                    <a:pt x="24" y="27"/>
                  </a:cubicBezTo>
                  <a:cubicBezTo>
                    <a:pt x="0" y="31"/>
                    <a:pt x="0" y="62"/>
                    <a:pt x="24" y="62"/>
                  </a:cubicBezTo>
                  <a:cubicBezTo>
                    <a:pt x="52" y="58"/>
                    <a:pt x="79" y="51"/>
                    <a:pt x="107" y="38"/>
                  </a:cubicBezTo>
                  <a:cubicBezTo>
                    <a:pt x="123" y="25"/>
                    <a:pt x="112" y="0"/>
                    <a:pt x="96"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7"/>
            <p:cNvSpPr/>
            <p:nvPr/>
          </p:nvSpPr>
          <p:spPr>
            <a:xfrm>
              <a:off x="8249643" y="4043235"/>
              <a:ext cx="4260" cy="4055"/>
            </a:xfrm>
            <a:custGeom>
              <a:avLst/>
              <a:gdLst/>
              <a:ahLst/>
              <a:cxnLst/>
              <a:rect l="l" t="t" r="r" b="b"/>
              <a:pathLst>
                <a:path w="104" h="99" extrusionOk="0">
                  <a:moveTo>
                    <a:pt x="60" y="0"/>
                  </a:moveTo>
                  <a:cubicBezTo>
                    <a:pt x="48" y="0"/>
                    <a:pt x="33" y="8"/>
                    <a:pt x="24" y="20"/>
                  </a:cubicBezTo>
                  <a:cubicBezTo>
                    <a:pt x="21" y="28"/>
                    <a:pt x="13" y="35"/>
                    <a:pt x="9" y="48"/>
                  </a:cubicBezTo>
                  <a:cubicBezTo>
                    <a:pt x="1" y="59"/>
                    <a:pt x="1" y="79"/>
                    <a:pt x="13" y="88"/>
                  </a:cubicBezTo>
                  <a:cubicBezTo>
                    <a:pt x="20" y="94"/>
                    <a:pt x="28" y="98"/>
                    <a:pt x="36" y="98"/>
                  </a:cubicBezTo>
                  <a:cubicBezTo>
                    <a:pt x="42" y="98"/>
                    <a:pt x="47" y="96"/>
                    <a:pt x="52" y="91"/>
                  </a:cubicBezTo>
                  <a:cubicBezTo>
                    <a:pt x="64" y="88"/>
                    <a:pt x="72" y="79"/>
                    <a:pt x="84" y="75"/>
                  </a:cubicBezTo>
                  <a:cubicBezTo>
                    <a:pt x="95" y="68"/>
                    <a:pt x="104" y="55"/>
                    <a:pt x="104" y="40"/>
                  </a:cubicBezTo>
                  <a:cubicBezTo>
                    <a:pt x="104" y="28"/>
                    <a:pt x="99" y="20"/>
                    <a:pt x="92" y="12"/>
                  </a:cubicBezTo>
                  <a:cubicBezTo>
                    <a:pt x="84" y="4"/>
                    <a:pt x="72" y="0"/>
                    <a:pt x="60"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7"/>
            <p:cNvSpPr/>
            <p:nvPr/>
          </p:nvSpPr>
          <p:spPr>
            <a:xfrm>
              <a:off x="8238706" y="4066419"/>
              <a:ext cx="5325" cy="6636"/>
            </a:xfrm>
            <a:custGeom>
              <a:avLst/>
              <a:gdLst/>
              <a:ahLst/>
              <a:cxnLst/>
              <a:rect l="l" t="t" r="r" b="b"/>
              <a:pathLst>
                <a:path w="130" h="162" extrusionOk="0">
                  <a:moveTo>
                    <a:pt x="87" y="0"/>
                  </a:moveTo>
                  <a:cubicBezTo>
                    <a:pt x="83" y="0"/>
                    <a:pt x="79" y="1"/>
                    <a:pt x="75" y="3"/>
                  </a:cubicBezTo>
                  <a:cubicBezTo>
                    <a:pt x="55" y="7"/>
                    <a:pt x="51" y="23"/>
                    <a:pt x="51" y="43"/>
                  </a:cubicBezTo>
                  <a:cubicBezTo>
                    <a:pt x="55" y="54"/>
                    <a:pt x="51" y="66"/>
                    <a:pt x="43" y="74"/>
                  </a:cubicBezTo>
                  <a:cubicBezTo>
                    <a:pt x="40" y="81"/>
                    <a:pt x="35" y="85"/>
                    <a:pt x="27" y="90"/>
                  </a:cubicBezTo>
                  <a:cubicBezTo>
                    <a:pt x="20" y="97"/>
                    <a:pt x="16" y="105"/>
                    <a:pt x="11" y="117"/>
                  </a:cubicBezTo>
                  <a:cubicBezTo>
                    <a:pt x="0" y="136"/>
                    <a:pt x="17" y="161"/>
                    <a:pt x="39" y="161"/>
                  </a:cubicBezTo>
                  <a:cubicBezTo>
                    <a:pt x="40" y="161"/>
                    <a:pt x="42" y="161"/>
                    <a:pt x="43" y="161"/>
                  </a:cubicBezTo>
                  <a:cubicBezTo>
                    <a:pt x="102" y="145"/>
                    <a:pt x="129" y="78"/>
                    <a:pt x="118" y="26"/>
                  </a:cubicBezTo>
                  <a:cubicBezTo>
                    <a:pt x="115" y="11"/>
                    <a:pt x="102" y="0"/>
                    <a:pt x="87"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7"/>
            <p:cNvSpPr/>
            <p:nvPr/>
          </p:nvSpPr>
          <p:spPr>
            <a:xfrm>
              <a:off x="8327594" y="3938782"/>
              <a:ext cx="655" cy="696"/>
            </a:xfrm>
            <a:custGeom>
              <a:avLst/>
              <a:gdLst/>
              <a:ahLst/>
              <a:cxnLst/>
              <a:rect l="l" t="t" r="r" b="b"/>
              <a:pathLst>
                <a:path w="16" h="17" extrusionOk="0">
                  <a:moveTo>
                    <a:pt x="8" y="1"/>
                  </a:moveTo>
                  <a:cubicBezTo>
                    <a:pt x="1" y="1"/>
                    <a:pt x="1" y="17"/>
                    <a:pt x="8" y="17"/>
                  </a:cubicBezTo>
                  <a:cubicBezTo>
                    <a:pt x="16" y="17"/>
                    <a:pt x="16" y="1"/>
                    <a:pt x="8"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7"/>
            <p:cNvSpPr/>
            <p:nvPr/>
          </p:nvSpPr>
          <p:spPr>
            <a:xfrm>
              <a:off x="8329847" y="3934030"/>
              <a:ext cx="5858" cy="4219"/>
            </a:xfrm>
            <a:custGeom>
              <a:avLst/>
              <a:gdLst/>
              <a:ahLst/>
              <a:cxnLst/>
              <a:rect l="l" t="t" r="r" b="b"/>
              <a:pathLst>
                <a:path w="143" h="103" extrusionOk="0">
                  <a:moveTo>
                    <a:pt x="52" y="1"/>
                  </a:moveTo>
                  <a:cubicBezTo>
                    <a:pt x="39" y="1"/>
                    <a:pt x="25" y="6"/>
                    <a:pt x="17" y="18"/>
                  </a:cubicBezTo>
                  <a:cubicBezTo>
                    <a:pt x="4" y="26"/>
                    <a:pt x="1" y="38"/>
                    <a:pt x="1" y="54"/>
                  </a:cubicBezTo>
                  <a:cubicBezTo>
                    <a:pt x="1" y="66"/>
                    <a:pt x="4" y="78"/>
                    <a:pt x="17" y="89"/>
                  </a:cubicBezTo>
                  <a:cubicBezTo>
                    <a:pt x="25" y="98"/>
                    <a:pt x="36" y="103"/>
                    <a:pt x="50" y="103"/>
                  </a:cubicBezTo>
                  <a:cubicBezTo>
                    <a:pt x="54" y="103"/>
                    <a:pt x="59" y="102"/>
                    <a:pt x="64" y="102"/>
                  </a:cubicBezTo>
                  <a:cubicBezTo>
                    <a:pt x="79" y="97"/>
                    <a:pt x="103" y="97"/>
                    <a:pt x="115" y="89"/>
                  </a:cubicBezTo>
                  <a:cubicBezTo>
                    <a:pt x="143" y="69"/>
                    <a:pt x="143" y="34"/>
                    <a:pt x="115" y="14"/>
                  </a:cubicBezTo>
                  <a:cubicBezTo>
                    <a:pt x="103" y="7"/>
                    <a:pt x="79" y="7"/>
                    <a:pt x="64" y="2"/>
                  </a:cubicBezTo>
                  <a:cubicBezTo>
                    <a:pt x="60" y="1"/>
                    <a:pt x="56" y="1"/>
                    <a:pt x="52"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7"/>
            <p:cNvSpPr/>
            <p:nvPr/>
          </p:nvSpPr>
          <p:spPr>
            <a:xfrm>
              <a:off x="8326447" y="3935259"/>
              <a:ext cx="6021" cy="6308"/>
            </a:xfrm>
            <a:custGeom>
              <a:avLst/>
              <a:gdLst/>
              <a:ahLst/>
              <a:cxnLst/>
              <a:rect l="l" t="t" r="r" b="b"/>
              <a:pathLst>
                <a:path w="147" h="154" extrusionOk="0">
                  <a:moveTo>
                    <a:pt x="90" y="46"/>
                  </a:moveTo>
                  <a:lnTo>
                    <a:pt x="90" y="46"/>
                  </a:lnTo>
                  <a:cubicBezTo>
                    <a:pt x="90" y="46"/>
                    <a:pt x="90" y="47"/>
                    <a:pt x="91" y="48"/>
                  </a:cubicBezTo>
                  <a:lnTo>
                    <a:pt x="91" y="49"/>
                  </a:lnTo>
                  <a:lnTo>
                    <a:pt x="91" y="49"/>
                  </a:lnTo>
                  <a:cubicBezTo>
                    <a:pt x="90" y="48"/>
                    <a:pt x="89" y="46"/>
                    <a:pt x="90" y="46"/>
                  </a:cubicBezTo>
                  <a:close/>
                  <a:moveTo>
                    <a:pt x="61" y="0"/>
                  </a:moveTo>
                  <a:cubicBezTo>
                    <a:pt x="40" y="0"/>
                    <a:pt x="21" y="14"/>
                    <a:pt x="13" y="36"/>
                  </a:cubicBezTo>
                  <a:cubicBezTo>
                    <a:pt x="13" y="43"/>
                    <a:pt x="9" y="52"/>
                    <a:pt x="5" y="59"/>
                  </a:cubicBezTo>
                  <a:cubicBezTo>
                    <a:pt x="0" y="75"/>
                    <a:pt x="9" y="90"/>
                    <a:pt x="16" y="103"/>
                  </a:cubicBezTo>
                  <a:cubicBezTo>
                    <a:pt x="32" y="114"/>
                    <a:pt x="44" y="126"/>
                    <a:pt x="60" y="138"/>
                  </a:cubicBezTo>
                  <a:cubicBezTo>
                    <a:pt x="67" y="143"/>
                    <a:pt x="76" y="146"/>
                    <a:pt x="80" y="150"/>
                  </a:cubicBezTo>
                  <a:cubicBezTo>
                    <a:pt x="95" y="154"/>
                    <a:pt x="103" y="154"/>
                    <a:pt x="119" y="154"/>
                  </a:cubicBezTo>
                  <a:cubicBezTo>
                    <a:pt x="135" y="150"/>
                    <a:pt x="147" y="126"/>
                    <a:pt x="142" y="110"/>
                  </a:cubicBezTo>
                  <a:cubicBezTo>
                    <a:pt x="135" y="95"/>
                    <a:pt x="127" y="83"/>
                    <a:pt x="115" y="72"/>
                  </a:cubicBezTo>
                  <a:cubicBezTo>
                    <a:pt x="113" y="69"/>
                    <a:pt x="109" y="66"/>
                    <a:pt x="106" y="64"/>
                  </a:cubicBezTo>
                  <a:lnTo>
                    <a:pt x="106" y="64"/>
                  </a:lnTo>
                  <a:cubicBezTo>
                    <a:pt x="113" y="38"/>
                    <a:pt x="105" y="15"/>
                    <a:pt x="80" y="4"/>
                  </a:cubicBezTo>
                  <a:cubicBezTo>
                    <a:pt x="73" y="1"/>
                    <a:pt x="67" y="0"/>
                    <a:pt x="61"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7"/>
            <p:cNvSpPr/>
            <p:nvPr/>
          </p:nvSpPr>
          <p:spPr>
            <a:xfrm>
              <a:off x="8325833" y="3943656"/>
              <a:ext cx="6308" cy="5038"/>
            </a:xfrm>
            <a:custGeom>
              <a:avLst/>
              <a:gdLst/>
              <a:ahLst/>
              <a:cxnLst/>
              <a:rect l="l" t="t" r="r" b="b"/>
              <a:pathLst>
                <a:path w="154" h="123" extrusionOk="0">
                  <a:moveTo>
                    <a:pt x="75" y="0"/>
                  </a:moveTo>
                  <a:cubicBezTo>
                    <a:pt x="0" y="0"/>
                    <a:pt x="0" y="122"/>
                    <a:pt x="75" y="122"/>
                  </a:cubicBezTo>
                  <a:cubicBezTo>
                    <a:pt x="153" y="122"/>
                    <a:pt x="153" y="0"/>
                    <a:pt x="75"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7"/>
            <p:cNvSpPr/>
            <p:nvPr/>
          </p:nvSpPr>
          <p:spPr>
            <a:xfrm>
              <a:off x="8312233" y="3960246"/>
              <a:ext cx="57348" cy="35474"/>
            </a:xfrm>
            <a:custGeom>
              <a:avLst/>
              <a:gdLst/>
              <a:ahLst/>
              <a:cxnLst/>
              <a:rect l="l" t="t" r="r" b="b"/>
              <a:pathLst>
                <a:path w="1400" h="866" extrusionOk="0">
                  <a:moveTo>
                    <a:pt x="190" y="0"/>
                  </a:moveTo>
                  <a:cubicBezTo>
                    <a:pt x="135" y="0"/>
                    <a:pt x="79" y="3"/>
                    <a:pt x="20" y="6"/>
                  </a:cubicBezTo>
                  <a:cubicBezTo>
                    <a:pt x="1" y="6"/>
                    <a:pt x="1" y="34"/>
                    <a:pt x="20" y="37"/>
                  </a:cubicBezTo>
                  <a:cubicBezTo>
                    <a:pt x="316" y="41"/>
                    <a:pt x="569" y="96"/>
                    <a:pt x="817" y="274"/>
                  </a:cubicBezTo>
                  <a:cubicBezTo>
                    <a:pt x="1034" y="428"/>
                    <a:pt x="1243" y="613"/>
                    <a:pt x="1365" y="859"/>
                  </a:cubicBezTo>
                  <a:cubicBezTo>
                    <a:pt x="1369" y="863"/>
                    <a:pt x="1375" y="865"/>
                    <a:pt x="1381" y="865"/>
                  </a:cubicBezTo>
                  <a:cubicBezTo>
                    <a:pt x="1391" y="865"/>
                    <a:pt x="1400" y="860"/>
                    <a:pt x="1398" y="850"/>
                  </a:cubicBezTo>
                  <a:cubicBezTo>
                    <a:pt x="1378" y="566"/>
                    <a:pt x="1070" y="349"/>
                    <a:pt x="861" y="199"/>
                  </a:cubicBezTo>
                  <a:cubicBezTo>
                    <a:pt x="638" y="44"/>
                    <a:pt x="434" y="0"/>
                    <a:pt x="190"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7"/>
            <p:cNvSpPr/>
            <p:nvPr/>
          </p:nvSpPr>
          <p:spPr>
            <a:xfrm>
              <a:off x="8314773" y="3989534"/>
              <a:ext cx="50507" cy="9626"/>
            </a:xfrm>
            <a:custGeom>
              <a:avLst/>
              <a:gdLst/>
              <a:ahLst/>
              <a:cxnLst/>
              <a:rect l="l" t="t" r="r" b="b"/>
              <a:pathLst>
                <a:path w="1233" h="235" extrusionOk="0">
                  <a:moveTo>
                    <a:pt x="56" y="1"/>
                  </a:moveTo>
                  <a:cubicBezTo>
                    <a:pt x="15" y="1"/>
                    <a:pt x="0" y="57"/>
                    <a:pt x="45" y="73"/>
                  </a:cubicBezTo>
                  <a:cubicBezTo>
                    <a:pt x="381" y="175"/>
                    <a:pt x="770" y="234"/>
                    <a:pt x="1126" y="234"/>
                  </a:cubicBezTo>
                  <a:cubicBezTo>
                    <a:pt x="1150" y="234"/>
                    <a:pt x="1174" y="234"/>
                    <a:pt x="1197" y="234"/>
                  </a:cubicBezTo>
                  <a:cubicBezTo>
                    <a:pt x="1232" y="234"/>
                    <a:pt x="1232" y="182"/>
                    <a:pt x="1197" y="179"/>
                  </a:cubicBezTo>
                  <a:cubicBezTo>
                    <a:pt x="818" y="155"/>
                    <a:pt x="436" y="68"/>
                    <a:pt x="65" y="2"/>
                  </a:cubicBezTo>
                  <a:cubicBezTo>
                    <a:pt x="62" y="1"/>
                    <a:pt x="59" y="1"/>
                    <a:pt x="56"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7"/>
            <p:cNvSpPr/>
            <p:nvPr/>
          </p:nvSpPr>
          <p:spPr>
            <a:xfrm>
              <a:off x="8336524" y="3980727"/>
              <a:ext cx="4915" cy="2663"/>
            </a:xfrm>
            <a:custGeom>
              <a:avLst/>
              <a:gdLst/>
              <a:ahLst/>
              <a:cxnLst/>
              <a:rect l="l" t="t" r="r" b="b"/>
              <a:pathLst>
                <a:path w="120" h="65" extrusionOk="0">
                  <a:moveTo>
                    <a:pt x="9" y="0"/>
                  </a:moveTo>
                  <a:cubicBezTo>
                    <a:pt x="4" y="0"/>
                    <a:pt x="0" y="8"/>
                    <a:pt x="3" y="11"/>
                  </a:cubicBezTo>
                  <a:cubicBezTo>
                    <a:pt x="35" y="35"/>
                    <a:pt x="71" y="42"/>
                    <a:pt x="102" y="62"/>
                  </a:cubicBezTo>
                  <a:cubicBezTo>
                    <a:pt x="103" y="64"/>
                    <a:pt x="105" y="64"/>
                    <a:pt x="106" y="64"/>
                  </a:cubicBezTo>
                  <a:cubicBezTo>
                    <a:pt x="113" y="64"/>
                    <a:pt x="119" y="53"/>
                    <a:pt x="109" y="46"/>
                  </a:cubicBezTo>
                  <a:cubicBezTo>
                    <a:pt x="82" y="27"/>
                    <a:pt x="43" y="22"/>
                    <a:pt x="15" y="3"/>
                  </a:cubicBezTo>
                  <a:cubicBezTo>
                    <a:pt x="13" y="1"/>
                    <a:pt x="11" y="0"/>
                    <a:pt x="9"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7"/>
            <p:cNvSpPr/>
            <p:nvPr/>
          </p:nvSpPr>
          <p:spPr>
            <a:xfrm>
              <a:off x="8280856" y="4058923"/>
              <a:ext cx="52186" cy="46861"/>
            </a:xfrm>
            <a:custGeom>
              <a:avLst/>
              <a:gdLst/>
              <a:ahLst/>
              <a:cxnLst/>
              <a:rect l="l" t="t" r="r" b="b"/>
              <a:pathLst>
                <a:path w="1274" h="1144" extrusionOk="0">
                  <a:moveTo>
                    <a:pt x="29" y="0"/>
                  </a:moveTo>
                  <a:cubicBezTo>
                    <a:pt x="0" y="0"/>
                    <a:pt x="0" y="40"/>
                    <a:pt x="29" y="44"/>
                  </a:cubicBezTo>
                  <a:cubicBezTo>
                    <a:pt x="237" y="55"/>
                    <a:pt x="498" y="328"/>
                    <a:pt x="660" y="446"/>
                  </a:cubicBezTo>
                  <a:cubicBezTo>
                    <a:pt x="900" y="628"/>
                    <a:pt x="1102" y="841"/>
                    <a:pt x="1220" y="1125"/>
                  </a:cubicBezTo>
                  <a:cubicBezTo>
                    <a:pt x="1227" y="1138"/>
                    <a:pt x="1237" y="1143"/>
                    <a:pt x="1246" y="1143"/>
                  </a:cubicBezTo>
                  <a:cubicBezTo>
                    <a:pt x="1260" y="1143"/>
                    <a:pt x="1274" y="1130"/>
                    <a:pt x="1271" y="1109"/>
                  </a:cubicBezTo>
                  <a:cubicBezTo>
                    <a:pt x="1236" y="841"/>
                    <a:pt x="1000" y="608"/>
                    <a:pt x="786" y="454"/>
                  </a:cubicBezTo>
                  <a:cubicBezTo>
                    <a:pt x="640" y="351"/>
                    <a:pt x="486" y="253"/>
                    <a:pt x="337" y="146"/>
                  </a:cubicBezTo>
                  <a:cubicBezTo>
                    <a:pt x="237" y="79"/>
                    <a:pt x="151" y="4"/>
                    <a:pt x="29"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7"/>
            <p:cNvSpPr/>
            <p:nvPr/>
          </p:nvSpPr>
          <p:spPr>
            <a:xfrm>
              <a:off x="8284748" y="4104883"/>
              <a:ext cx="49032" cy="9995"/>
            </a:xfrm>
            <a:custGeom>
              <a:avLst/>
              <a:gdLst/>
              <a:ahLst/>
              <a:cxnLst/>
              <a:rect l="l" t="t" r="r" b="b"/>
              <a:pathLst>
                <a:path w="1197" h="244" extrusionOk="0">
                  <a:moveTo>
                    <a:pt x="53" y="1"/>
                  </a:moveTo>
                  <a:cubicBezTo>
                    <a:pt x="16" y="1"/>
                    <a:pt x="0" y="57"/>
                    <a:pt x="36" y="82"/>
                  </a:cubicBezTo>
                  <a:cubicBezTo>
                    <a:pt x="238" y="216"/>
                    <a:pt x="500" y="243"/>
                    <a:pt x="758" y="243"/>
                  </a:cubicBezTo>
                  <a:cubicBezTo>
                    <a:pt x="903" y="243"/>
                    <a:pt x="1046" y="235"/>
                    <a:pt x="1176" y="232"/>
                  </a:cubicBezTo>
                  <a:cubicBezTo>
                    <a:pt x="1196" y="232"/>
                    <a:pt x="1196" y="200"/>
                    <a:pt x="1176" y="197"/>
                  </a:cubicBezTo>
                  <a:cubicBezTo>
                    <a:pt x="794" y="169"/>
                    <a:pt x="431" y="122"/>
                    <a:pt x="67" y="3"/>
                  </a:cubicBezTo>
                  <a:cubicBezTo>
                    <a:pt x="62" y="2"/>
                    <a:pt x="58" y="1"/>
                    <a:pt x="53"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7"/>
            <p:cNvSpPr/>
            <p:nvPr/>
          </p:nvSpPr>
          <p:spPr>
            <a:xfrm>
              <a:off x="8281430" y="4039876"/>
              <a:ext cx="14501" cy="8233"/>
            </a:xfrm>
            <a:custGeom>
              <a:avLst/>
              <a:gdLst/>
              <a:ahLst/>
              <a:cxnLst/>
              <a:rect l="l" t="t" r="r" b="b"/>
              <a:pathLst>
                <a:path w="354" h="201" extrusionOk="0">
                  <a:moveTo>
                    <a:pt x="62" y="1"/>
                  </a:moveTo>
                  <a:cubicBezTo>
                    <a:pt x="18" y="1"/>
                    <a:pt x="1" y="77"/>
                    <a:pt x="54" y="94"/>
                  </a:cubicBezTo>
                  <a:cubicBezTo>
                    <a:pt x="133" y="122"/>
                    <a:pt x="215" y="157"/>
                    <a:pt x="290" y="197"/>
                  </a:cubicBezTo>
                  <a:cubicBezTo>
                    <a:pt x="295" y="199"/>
                    <a:pt x="300" y="200"/>
                    <a:pt x="305" y="200"/>
                  </a:cubicBezTo>
                  <a:cubicBezTo>
                    <a:pt x="332" y="200"/>
                    <a:pt x="353" y="170"/>
                    <a:pt x="330" y="150"/>
                  </a:cubicBezTo>
                  <a:cubicBezTo>
                    <a:pt x="259" y="79"/>
                    <a:pt x="168" y="39"/>
                    <a:pt x="77" y="4"/>
                  </a:cubicBezTo>
                  <a:cubicBezTo>
                    <a:pt x="72" y="2"/>
                    <a:pt x="67" y="1"/>
                    <a:pt x="62"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7"/>
            <p:cNvSpPr/>
            <p:nvPr/>
          </p:nvSpPr>
          <p:spPr>
            <a:xfrm>
              <a:off x="8340006" y="4062282"/>
              <a:ext cx="3932" cy="3318"/>
            </a:xfrm>
            <a:custGeom>
              <a:avLst/>
              <a:gdLst/>
              <a:ahLst/>
              <a:cxnLst/>
              <a:rect l="l" t="t" r="r" b="b"/>
              <a:pathLst>
                <a:path w="96" h="81" extrusionOk="0">
                  <a:moveTo>
                    <a:pt x="47" y="0"/>
                  </a:moveTo>
                  <a:cubicBezTo>
                    <a:pt x="36" y="0"/>
                    <a:pt x="25" y="5"/>
                    <a:pt x="17" y="17"/>
                  </a:cubicBezTo>
                  <a:cubicBezTo>
                    <a:pt x="1" y="36"/>
                    <a:pt x="13" y="64"/>
                    <a:pt x="37" y="72"/>
                  </a:cubicBezTo>
                  <a:cubicBezTo>
                    <a:pt x="44" y="76"/>
                    <a:pt x="53" y="76"/>
                    <a:pt x="60" y="80"/>
                  </a:cubicBezTo>
                  <a:cubicBezTo>
                    <a:pt x="62" y="80"/>
                    <a:pt x="64" y="81"/>
                    <a:pt x="65" y="81"/>
                  </a:cubicBezTo>
                  <a:cubicBezTo>
                    <a:pt x="80" y="81"/>
                    <a:pt x="95" y="66"/>
                    <a:pt x="92" y="53"/>
                  </a:cubicBezTo>
                  <a:lnTo>
                    <a:pt x="92" y="36"/>
                  </a:lnTo>
                  <a:cubicBezTo>
                    <a:pt x="92" y="29"/>
                    <a:pt x="88" y="20"/>
                    <a:pt x="80" y="17"/>
                  </a:cubicBezTo>
                  <a:cubicBezTo>
                    <a:pt x="79" y="16"/>
                    <a:pt x="77" y="15"/>
                    <a:pt x="76" y="15"/>
                  </a:cubicBezTo>
                  <a:lnTo>
                    <a:pt x="76" y="15"/>
                  </a:lnTo>
                  <a:cubicBezTo>
                    <a:pt x="69" y="6"/>
                    <a:pt x="58" y="0"/>
                    <a:pt x="47"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7"/>
            <p:cNvSpPr/>
            <p:nvPr/>
          </p:nvSpPr>
          <p:spPr>
            <a:xfrm>
              <a:off x="8343037" y="4041310"/>
              <a:ext cx="4834" cy="4260"/>
            </a:xfrm>
            <a:custGeom>
              <a:avLst/>
              <a:gdLst/>
              <a:ahLst/>
              <a:cxnLst/>
              <a:rect l="l" t="t" r="r" b="b"/>
              <a:pathLst>
                <a:path w="118" h="104" extrusionOk="0">
                  <a:moveTo>
                    <a:pt x="21" y="0"/>
                  </a:moveTo>
                  <a:cubicBezTo>
                    <a:pt x="11" y="0"/>
                    <a:pt x="0" y="14"/>
                    <a:pt x="10" y="24"/>
                  </a:cubicBezTo>
                  <a:cubicBezTo>
                    <a:pt x="34" y="47"/>
                    <a:pt x="57" y="75"/>
                    <a:pt x="81" y="99"/>
                  </a:cubicBezTo>
                  <a:cubicBezTo>
                    <a:pt x="85" y="102"/>
                    <a:pt x="89" y="104"/>
                    <a:pt x="93" y="104"/>
                  </a:cubicBezTo>
                  <a:cubicBezTo>
                    <a:pt x="106" y="104"/>
                    <a:pt x="117" y="87"/>
                    <a:pt x="105" y="75"/>
                  </a:cubicBezTo>
                  <a:cubicBezTo>
                    <a:pt x="81" y="51"/>
                    <a:pt x="57" y="28"/>
                    <a:pt x="30" y="4"/>
                  </a:cubicBezTo>
                  <a:cubicBezTo>
                    <a:pt x="27" y="1"/>
                    <a:pt x="24" y="0"/>
                    <a:pt x="21"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7"/>
            <p:cNvSpPr/>
            <p:nvPr/>
          </p:nvSpPr>
          <p:spPr>
            <a:xfrm>
              <a:off x="8325300" y="4028366"/>
              <a:ext cx="3318" cy="4915"/>
            </a:xfrm>
            <a:custGeom>
              <a:avLst/>
              <a:gdLst/>
              <a:ahLst/>
              <a:cxnLst/>
              <a:rect l="l" t="t" r="r" b="b"/>
              <a:pathLst>
                <a:path w="81" h="120" extrusionOk="0">
                  <a:moveTo>
                    <a:pt x="41" y="1"/>
                  </a:moveTo>
                  <a:cubicBezTo>
                    <a:pt x="28" y="1"/>
                    <a:pt x="21" y="4"/>
                    <a:pt x="13" y="8"/>
                  </a:cubicBezTo>
                  <a:cubicBezTo>
                    <a:pt x="1" y="20"/>
                    <a:pt x="1" y="32"/>
                    <a:pt x="1" y="48"/>
                  </a:cubicBezTo>
                  <a:cubicBezTo>
                    <a:pt x="5" y="63"/>
                    <a:pt x="9" y="79"/>
                    <a:pt x="9" y="95"/>
                  </a:cubicBezTo>
                  <a:cubicBezTo>
                    <a:pt x="13" y="107"/>
                    <a:pt x="28" y="119"/>
                    <a:pt x="41" y="119"/>
                  </a:cubicBezTo>
                  <a:cubicBezTo>
                    <a:pt x="52" y="119"/>
                    <a:pt x="68" y="107"/>
                    <a:pt x="72" y="95"/>
                  </a:cubicBezTo>
                  <a:cubicBezTo>
                    <a:pt x="72" y="79"/>
                    <a:pt x="76" y="63"/>
                    <a:pt x="76" y="48"/>
                  </a:cubicBezTo>
                  <a:cubicBezTo>
                    <a:pt x="80" y="36"/>
                    <a:pt x="80" y="20"/>
                    <a:pt x="68" y="8"/>
                  </a:cubicBezTo>
                  <a:cubicBezTo>
                    <a:pt x="60" y="4"/>
                    <a:pt x="52" y="1"/>
                    <a:pt x="41"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7"/>
            <p:cNvSpPr/>
            <p:nvPr/>
          </p:nvSpPr>
          <p:spPr>
            <a:xfrm>
              <a:off x="8236576" y="4165056"/>
              <a:ext cx="60911" cy="27445"/>
            </a:xfrm>
            <a:custGeom>
              <a:avLst/>
              <a:gdLst/>
              <a:ahLst/>
              <a:cxnLst/>
              <a:rect l="l" t="t" r="r" b="b"/>
              <a:pathLst>
                <a:path w="1487" h="670" extrusionOk="0">
                  <a:moveTo>
                    <a:pt x="160" y="0"/>
                  </a:moveTo>
                  <a:cubicBezTo>
                    <a:pt x="118" y="0"/>
                    <a:pt x="78" y="2"/>
                    <a:pt x="39" y="6"/>
                  </a:cubicBezTo>
                  <a:cubicBezTo>
                    <a:pt x="4" y="10"/>
                    <a:pt x="1" y="61"/>
                    <a:pt x="39" y="65"/>
                  </a:cubicBezTo>
                  <a:cubicBezTo>
                    <a:pt x="565" y="105"/>
                    <a:pt x="1023" y="365"/>
                    <a:pt x="1436" y="665"/>
                  </a:cubicBezTo>
                  <a:cubicBezTo>
                    <a:pt x="1441" y="668"/>
                    <a:pt x="1446" y="670"/>
                    <a:pt x="1451" y="670"/>
                  </a:cubicBezTo>
                  <a:cubicBezTo>
                    <a:pt x="1470" y="670"/>
                    <a:pt x="1486" y="648"/>
                    <a:pt x="1476" y="629"/>
                  </a:cubicBezTo>
                  <a:cubicBezTo>
                    <a:pt x="1222" y="260"/>
                    <a:pt x="626" y="0"/>
                    <a:pt x="160"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7"/>
            <p:cNvSpPr/>
            <p:nvPr/>
          </p:nvSpPr>
          <p:spPr>
            <a:xfrm>
              <a:off x="8310759" y="4163335"/>
              <a:ext cx="2499" cy="4055"/>
            </a:xfrm>
            <a:custGeom>
              <a:avLst/>
              <a:gdLst/>
              <a:ahLst/>
              <a:cxnLst/>
              <a:rect l="l" t="t" r="r" b="b"/>
              <a:pathLst>
                <a:path w="61" h="99" extrusionOk="0">
                  <a:moveTo>
                    <a:pt x="28" y="1"/>
                  </a:moveTo>
                  <a:cubicBezTo>
                    <a:pt x="9" y="1"/>
                    <a:pt x="1" y="16"/>
                    <a:pt x="1" y="36"/>
                  </a:cubicBezTo>
                  <a:cubicBezTo>
                    <a:pt x="4" y="52"/>
                    <a:pt x="4" y="68"/>
                    <a:pt x="9" y="83"/>
                  </a:cubicBezTo>
                  <a:cubicBezTo>
                    <a:pt x="11" y="93"/>
                    <a:pt x="21" y="98"/>
                    <a:pt x="30" y="98"/>
                  </a:cubicBezTo>
                  <a:cubicBezTo>
                    <a:pt x="40" y="98"/>
                    <a:pt x="50" y="93"/>
                    <a:pt x="52" y="83"/>
                  </a:cubicBezTo>
                  <a:cubicBezTo>
                    <a:pt x="52" y="68"/>
                    <a:pt x="56" y="52"/>
                    <a:pt x="56" y="36"/>
                  </a:cubicBezTo>
                  <a:cubicBezTo>
                    <a:pt x="60" y="16"/>
                    <a:pt x="52" y="1"/>
                    <a:pt x="28"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7"/>
            <p:cNvSpPr/>
            <p:nvPr/>
          </p:nvSpPr>
          <p:spPr>
            <a:xfrm>
              <a:off x="8330175" y="4141789"/>
              <a:ext cx="4260" cy="3523"/>
            </a:xfrm>
            <a:custGeom>
              <a:avLst/>
              <a:gdLst/>
              <a:ahLst/>
              <a:cxnLst/>
              <a:rect l="l" t="t" r="r" b="b"/>
              <a:pathLst>
                <a:path w="104" h="86" extrusionOk="0">
                  <a:moveTo>
                    <a:pt x="44" y="0"/>
                  </a:moveTo>
                  <a:cubicBezTo>
                    <a:pt x="20" y="0"/>
                    <a:pt x="0" y="21"/>
                    <a:pt x="0" y="45"/>
                  </a:cubicBezTo>
                  <a:cubicBezTo>
                    <a:pt x="0" y="65"/>
                    <a:pt x="21" y="86"/>
                    <a:pt x="45" y="86"/>
                  </a:cubicBezTo>
                  <a:cubicBezTo>
                    <a:pt x="49" y="86"/>
                    <a:pt x="52" y="85"/>
                    <a:pt x="56" y="85"/>
                  </a:cubicBezTo>
                  <a:cubicBezTo>
                    <a:pt x="64" y="85"/>
                    <a:pt x="67" y="81"/>
                    <a:pt x="75" y="77"/>
                  </a:cubicBezTo>
                  <a:cubicBezTo>
                    <a:pt x="91" y="73"/>
                    <a:pt x="103" y="61"/>
                    <a:pt x="103" y="45"/>
                  </a:cubicBezTo>
                  <a:cubicBezTo>
                    <a:pt x="103" y="26"/>
                    <a:pt x="91" y="13"/>
                    <a:pt x="75" y="10"/>
                  </a:cubicBezTo>
                  <a:cubicBezTo>
                    <a:pt x="67" y="6"/>
                    <a:pt x="64" y="2"/>
                    <a:pt x="56" y="2"/>
                  </a:cubicBezTo>
                  <a:cubicBezTo>
                    <a:pt x="52" y="1"/>
                    <a:pt x="48" y="0"/>
                    <a:pt x="44"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7"/>
            <p:cNvSpPr/>
            <p:nvPr/>
          </p:nvSpPr>
          <p:spPr>
            <a:xfrm>
              <a:off x="8316043" y="4191107"/>
              <a:ext cx="8725" cy="7250"/>
            </a:xfrm>
            <a:custGeom>
              <a:avLst/>
              <a:gdLst/>
              <a:ahLst/>
              <a:cxnLst/>
              <a:rect l="l" t="t" r="r" b="b"/>
              <a:pathLst>
                <a:path w="213" h="177" extrusionOk="0">
                  <a:moveTo>
                    <a:pt x="46" y="0"/>
                  </a:moveTo>
                  <a:cubicBezTo>
                    <a:pt x="21" y="0"/>
                    <a:pt x="0" y="29"/>
                    <a:pt x="22" y="57"/>
                  </a:cubicBezTo>
                  <a:cubicBezTo>
                    <a:pt x="53" y="92"/>
                    <a:pt x="81" y="128"/>
                    <a:pt x="112" y="163"/>
                  </a:cubicBezTo>
                  <a:cubicBezTo>
                    <a:pt x="121" y="173"/>
                    <a:pt x="131" y="177"/>
                    <a:pt x="141" y="177"/>
                  </a:cubicBezTo>
                  <a:cubicBezTo>
                    <a:pt x="178" y="177"/>
                    <a:pt x="212" y="127"/>
                    <a:pt x="176" y="96"/>
                  </a:cubicBezTo>
                  <a:cubicBezTo>
                    <a:pt x="141" y="68"/>
                    <a:pt x="108" y="37"/>
                    <a:pt x="69" y="10"/>
                  </a:cubicBezTo>
                  <a:cubicBezTo>
                    <a:pt x="62" y="3"/>
                    <a:pt x="54" y="0"/>
                    <a:pt x="46"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7"/>
            <p:cNvSpPr/>
            <p:nvPr/>
          </p:nvSpPr>
          <p:spPr>
            <a:xfrm>
              <a:off x="8279422" y="4162844"/>
              <a:ext cx="5038" cy="6882"/>
            </a:xfrm>
            <a:custGeom>
              <a:avLst/>
              <a:gdLst/>
              <a:ahLst/>
              <a:cxnLst/>
              <a:rect l="l" t="t" r="r" b="b"/>
              <a:pathLst>
                <a:path w="123" h="168" extrusionOk="0">
                  <a:moveTo>
                    <a:pt x="16" y="87"/>
                  </a:moveTo>
                  <a:cubicBezTo>
                    <a:pt x="16" y="87"/>
                    <a:pt x="16" y="87"/>
                    <a:pt x="16" y="88"/>
                  </a:cubicBezTo>
                  <a:cubicBezTo>
                    <a:pt x="16" y="88"/>
                    <a:pt x="16" y="88"/>
                    <a:pt x="16" y="88"/>
                  </a:cubicBezTo>
                  <a:lnTo>
                    <a:pt x="16" y="88"/>
                  </a:lnTo>
                  <a:cubicBezTo>
                    <a:pt x="16" y="87"/>
                    <a:pt x="16" y="87"/>
                    <a:pt x="16" y="87"/>
                  </a:cubicBezTo>
                  <a:close/>
                  <a:moveTo>
                    <a:pt x="40" y="1"/>
                  </a:moveTo>
                  <a:cubicBezTo>
                    <a:pt x="12" y="1"/>
                    <a:pt x="0" y="28"/>
                    <a:pt x="4" y="52"/>
                  </a:cubicBezTo>
                  <a:cubicBezTo>
                    <a:pt x="3" y="49"/>
                    <a:pt x="3" y="48"/>
                    <a:pt x="2" y="48"/>
                  </a:cubicBezTo>
                  <a:lnTo>
                    <a:pt x="2" y="48"/>
                  </a:lnTo>
                  <a:cubicBezTo>
                    <a:pt x="2" y="48"/>
                    <a:pt x="4" y="57"/>
                    <a:pt x="4" y="60"/>
                  </a:cubicBezTo>
                  <a:cubicBezTo>
                    <a:pt x="4" y="64"/>
                    <a:pt x="8" y="68"/>
                    <a:pt x="12" y="72"/>
                  </a:cubicBezTo>
                  <a:cubicBezTo>
                    <a:pt x="12" y="74"/>
                    <a:pt x="12" y="77"/>
                    <a:pt x="13" y="78"/>
                  </a:cubicBezTo>
                  <a:lnTo>
                    <a:pt x="13" y="78"/>
                  </a:lnTo>
                  <a:cubicBezTo>
                    <a:pt x="13" y="79"/>
                    <a:pt x="13" y="80"/>
                    <a:pt x="14" y="82"/>
                  </a:cubicBezTo>
                  <a:lnTo>
                    <a:pt x="14" y="82"/>
                  </a:lnTo>
                  <a:cubicBezTo>
                    <a:pt x="12" y="85"/>
                    <a:pt x="12" y="88"/>
                    <a:pt x="12" y="91"/>
                  </a:cubicBezTo>
                  <a:cubicBezTo>
                    <a:pt x="12" y="92"/>
                    <a:pt x="12" y="92"/>
                    <a:pt x="13" y="92"/>
                  </a:cubicBezTo>
                  <a:lnTo>
                    <a:pt x="13" y="92"/>
                  </a:lnTo>
                  <a:cubicBezTo>
                    <a:pt x="12" y="94"/>
                    <a:pt x="12" y="97"/>
                    <a:pt x="12" y="99"/>
                  </a:cubicBezTo>
                  <a:cubicBezTo>
                    <a:pt x="0" y="131"/>
                    <a:pt x="24" y="162"/>
                    <a:pt x="55" y="166"/>
                  </a:cubicBezTo>
                  <a:cubicBezTo>
                    <a:pt x="60" y="167"/>
                    <a:pt x="64" y="168"/>
                    <a:pt x="68" y="168"/>
                  </a:cubicBezTo>
                  <a:cubicBezTo>
                    <a:pt x="97" y="168"/>
                    <a:pt x="119" y="143"/>
                    <a:pt x="119" y="115"/>
                  </a:cubicBezTo>
                  <a:cubicBezTo>
                    <a:pt x="122" y="64"/>
                    <a:pt x="95" y="4"/>
                    <a:pt x="40"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7"/>
            <p:cNvSpPr/>
            <p:nvPr/>
          </p:nvSpPr>
          <p:spPr>
            <a:xfrm>
              <a:off x="8308956" y="4149080"/>
              <a:ext cx="6554" cy="4915"/>
            </a:xfrm>
            <a:custGeom>
              <a:avLst/>
              <a:gdLst/>
              <a:ahLst/>
              <a:cxnLst/>
              <a:rect l="l" t="t" r="r" b="b"/>
              <a:pathLst>
                <a:path w="160" h="120" extrusionOk="0">
                  <a:moveTo>
                    <a:pt x="106" y="1"/>
                  </a:moveTo>
                  <a:cubicBezTo>
                    <a:pt x="104" y="1"/>
                    <a:pt x="102" y="1"/>
                    <a:pt x="100" y="1"/>
                  </a:cubicBezTo>
                  <a:cubicBezTo>
                    <a:pt x="88" y="1"/>
                    <a:pt x="81" y="5"/>
                    <a:pt x="72" y="5"/>
                  </a:cubicBezTo>
                  <a:cubicBezTo>
                    <a:pt x="57" y="5"/>
                    <a:pt x="48" y="9"/>
                    <a:pt x="37" y="14"/>
                  </a:cubicBezTo>
                  <a:cubicBezTo>
                    <a:pt x="17" y="21"/>
                    <a:pt x="1" y="37"/>
                    <a:pt x="1" y="61"/>
                  </a:cubicBezTo>
                  <a:cubicBezTo>
                    <a:pt x="1" y="85"/>
                    <a:pt x="17" y="100"/>
                    <a:pt x="37" y="108"/>
                  </a:cubicBezTo>
                  <a:cubicBezTo>
                    <a:pt x="48" y="112"/>
                    <a:pt x="57" y="116"/>
                    <a:pt x="72" y="116"/>
                  </a:cubicBezTo>
                  <a:cubicBezTo>
                    <a:pt x="81" y="116"/>
                    <a:pt x="88" y="116"/>
                    <a:pt x="100" y="120"/>
                  </a:cubicBezTo>
                  <a:cubicBezTo>
                    <a:pt x="128" y="120"/>
                    <a:pt x="159" y="88"/>
                    <a:pt x="155" y="61"/>
                  </a:cubicBezTo>
                  <a:cubicBezTo>
                    <a:pt x="155" y="30"/>
                    <a:pt x="134" y="1"/>
                    <a:pt x="106"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7"/>
            <p:cNvSpPr/>
            <p:nvPr/>
          </p:nvSpPr>
          <p:spPr>
            <a:xfrm>
              <a:off x="8200202" y="3936529"/>
              <a:ext cx="4260" cy="3277"/>
            </a:xfrm>
            <a:custGeom>
              <a:avLst/>
              <a:gdLst/>
              <a:ahLst/>
              <a:cxnLst/>
              <a:rect l="l" t="t" r="r" b="b"/>
              <a:pathLst>
                <a:path w="104" h="80" extrusionOk="0">
                  <a:moveTo>
                    <a:pt x="51" y="1"/>
                  </a:moveTo>
                  <a:cubicBezTo>
                    <a:pt x="0" y="1"/>
                    <a:pt x="0" y="79"/>
                    <a:pt x="51" y="79"/>
                  </a:cubicBezTo>
                  <a:cubicBezTo>
                    <a:pt x="103" y="79"/>
                    <a:pt x="103" y="1"/>
                    <a:pt x="51"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7"/>
            <p:cNvSpPr/>
            <p:nvPr/>
          </p:nvSpPr>
          <p:spPr>
            <a:xfrm>
              <a:off x="8227687" y="3941240"/>
              <a:ext cx="5038" cy="3932"/>
            </a:xfrm>
            <a:custGeom>
              <a:avLst/>
              <a:gdLst/>
              <a:ahLst/>
              <a:cxnLst/>
              <a:rect l="l" t="t" r="r" b="b"/>
              <a:pathLst>
                <a:path w="123" h="96" extrusionOk="0">
                  <a:moveTo>
                    <a:pt x="63" y="0"/>
                  </a:moveTo>
                  <a:cubicBezTo>
                    <a:pt x="1" y="0"/>
                    <a:pt x="1" y="95"/>
                    <a:pt x="63" y="95"/>
                  </a:cubicBezTo>
                  <a:cubicBezTo>
                    <a:pt x="123" y="95"/>
                    <a:pt x="123" y="0"/>
                    <a:pt x="63"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7"/>
            <p:cNvSpPr/>
            <p:nvPr/>
          </p:nvSpPr>
          <p:spPr>
            <a:xfrm>
              <a:off x="8238501" y="3917523"/>
              <a:ext cx="11347" cy="11306"/>
            </a:xfrm>
            <a:custGeom>
              <a:avLst/>
              <a:gdLst/>
              <a:ahLst/>
              <a:cxnLst/>
              <a:rect l="l" t="t" r="r" b="b"/>
              <a:pathLst>
                <a:path w="277" h="276" extrusionOk="0">
                  <a:moveTo>
                    <a:pt x="139" y="1"/>
                  </a:moveTo>
                  <a:cubicBezTo>
                    <a:pt x="132" y="1"/>
                    <a:pt x="125" y="3"/>
                    <a:pt x="107" y="7"/>
                  </a:cubicBezTo>
                  <a:lnTo>
                    <a:pt x="103" y="7"/>
                  </a:lnTo>
                  <a:cubicBezTo>
                    <a:pt x="83" y="11"/>
                    <a:pt x="68" y="19"/>
                    <a:pt x="56" y="31"/>
                  </a:cubicBezTo>
                  <a:cubicBezTo>
                    <a:pt x="40" y="42"/>
                    <a:pt x="28" y="55"/>
                    <a:pt x="21" y="70"/>
                  </a:cubicBezTo>
                  <a:cubicBezTo>
                    <a:pt x="9" y="86"/>
                    <a:pt x="5" y="102"/>
                    <a:pt x="5" y="121"/>
                  </a:cubicBezTo>
                  <a:cubicBezTo>
                    <a:pt x="1" y="137"/>
                    <a:pt x="1" y="157"/>
                    <a:pt x="9" y="177"/>
                  </a:cubicBezTo>
                  <a:cubicBezTo>
                    <a:pt x="12" y="200"/>
                    <a:pt x="25" y="220"/>
                    <a:pt x="40" y="236"/>
                  </a:cubicBezTo>
                  <a:cubicBezTo>
                    <a:pt x="52" y="244"/>
                    <a:pt x="60" y="252"/>
                    <a:pt x="68" y="255"/>
                  </a:cubicBezTo>
                  <a:cubicBezTo>
                    <a:pt x="92" y="272"/>
                    <a:pt x="116" y="275"/>
                    <a:pt x="139" y="275"/>
                  </a:cubicBezTo>
                  <a:cubicBezTo>
                    <a:pt x="151" y="275"/>
                    <a:pt x="163" y="272"/>
                    <a:pt x="174" y="272"/>
                  </a:cubicBezTo>
                  <a:cubicBezTo>
                    <a:pt x="198" y="263"/>
                    <a:pt x="218" y="252"/>
                    <a:pt x="238" y="236"/>
                  </a:cubicBezTo>
                  <a:cubicBezTo>
                    <a:pt x="242" y="228"/>
                    <a:pt x="249" y="216"/>
                    <a:pt x="258" y="208"/>
                  </a:cubicBezTo>
                  <a:cubicBezTo>
                    <a:pt x="269" y="188"/>
                    <a:pt x="277" y="164"/>
                    <a:pt x="277" y="137"/>
                  </a:cubicBezTo>
                  <a:cubicBezTo>
                    <a:pt x="277" y="121"/>
                    <a:pt x="273" y="102"/>
                    <a:pt x="265" y="86"/>
                  </a:cubicBezTo>
                  <a:cubicBezTo>
                    <a:pt x="258" y="70"/>
                    <a:pt x="249" y="55"/>
                    <a:pt x="238" y="42"/>
                  </a:cubicBezTo>
                  <a:cubicBezTo>
                    <a:pt x="218" y="26"/>
                    <a:pt x="198" y="15"/>
                    <a:pt x="174" y="7"/>
                  </a:cubicBezTo>
                  <a:lnTo>
                    <a:pt x="170" y="7"/>
                  </a:lnTo>
                  <a:cubicBezTo>
                    <a:pt x="152" y="3"/>
                    <a:pt x="146" y="1"/>
                    <a:pt x="139"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7"/>
            <p:cNvSpPr/>
            <p:nvPr/>
          </p:nvSpPr>
          <p:spPr>
            <a:xfrm>
              <a:off x="8248209" y="3945746"/>
              <a:ext cx="6021" cy="4711"/>
            </a:xfrm>
            <a:custGeom>
              <a:avLst/>
              <a:gdLst/>
              <a:ahLst/>
              <a:cxnLst/>
              <a:rect l="l" t="t" r="r" b="b"/>
              <a:pathLst>
                <a:path w="147" h="115" extrusionOk="0">
                  <a:moveTo>
                    <a:pt x="72" y="0"/>
                  </a:moveTo>
                  <a:cubicBezTo>
                    <a:pt x="1" y="0"/>
                    <a:pt x="1" y="115"/>
                    <a:pt x="72" y="115"/>
                  </a:cubicBezTo>
                  <a:cubicBezTo>
                    <a:pt x="147" y="115"/>
                    <a:pt x="147" y="0"/>
                    <a:pt x="72"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7"/>
            <p:cNvSpPr/>
            <p:nvPr/>
          </p:nvSpPr>
          <p:spPr>
            <a:xfrm>
              <a:off x="8200202" y="3836500"/>
              <a:ext cx="4547" cy="4014"/>
            </a:xfrm>
            <a:custGeom>
              <a:avLst/>
              <a:gdLst/>
              <a:ahLst/>
              <a:cxnLst/>
              <a:rect l="l" t="t" r="r" b="b"/>
              <a:pathLst>
                <a:path w="111" h="98" extrusionOk="0">
                  <a:moveTo>
                    <a:pt x="51" y="0"/>
                  </a:moveTo>
                  <a:cubicBezTo>
                    <a:pt x="45" y="0"/>
                    <a:pt x="39" y="1"/>
                    <a:pt x="32" y="4"/>
                  </a:cubicBezTo>
                  <a:cubicBezTo>
                    <a:pt x="16" y="11"/>
                    <a:pt x="0" y="27"/>
                    <a:pt x="4" y="47"/>
                  </a:cubicBezTo>
                  <a:cubicBezTo>
                    <a:pt x="4" y="63"/>
                    <a:pt x="12" y="82"/>
                    <a:pt x="28" y="91"/>
                  </a:cubicBezTo>
                  <a:cubicBezTo>
                    <a:pt x="35" y="95"/>
                    <a:pt x="44" y="98"/>
                    <a:pt x="52" y="98"/>
                  </a:cubicBezTo>
                  <a:cubicBezTo>
                    <a:pt x="65" y="98"/>
                    <a:pt x="77" y="92"/>
                    <a:pt x="87" y="82"/>
                  </a:cubicBezTo>
                  <a:lnTo>
                    <a:pt x="99" y="71"/>
                  </a:lnTo>
                  <a:cubicBezTo>
                    <a:pt x="111" y="59"/>
                    <a:pt x="111" y="39"/>
                    <a:pt x="99" y="27"/>
                  </a:cubicBezTo>
                  <a:lnTo>
                    <a:pt x="87" y="15"/>
                  </a:lnTo>
                  <a:cubicBezTo>
                    <a:pt x="77" y="5"/>
                    <a:pt x="64" y="0"/>
                    <a:pt x="51"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7"/>
            <p:cNvSpPr/>
            <p:nvPr/>
          </p:nvSpPr>
          <p:spPr>
            <a:xfrm>
              <a:off x="8233340" y="3845512"/>
              <a:ext cx="3891" cy="3769"/>
            </a:xfrm>
            <a:custGeom>
              <a:avLst/>
              <a:gdLst/>
              <a:ahLst/>
              <a:cxnLst/>
              <a:rect l="l" t="t" r="r" b="b"/>
              <a:pathLst>
                <a:path w="95" h="92" extrusionOk="0">
                  <a:moveTo>
                    <a:pt x="44" y="1"/>
                  </a:moveTo>
                  <a:cubicBezTo>
                    <a:pt x="36" y="1"/>
                    <a:pt x="28" y="1"/>
                    <a:pt x="20" y="5"/>
                  </a:cubicBezTo>
                  <a:cubicBezTo>
                    <a:pt x="9" y="5"/>
                    <a:pt x="5" y="13"/>
                    <a:pt x="0" y="24"/>
                  </a:cubicBezTo>
                  <a:lnTo>
                    <a:pt x="0" y="48"/>
                  </a:lnTo>
                  <a:lnTo>
                    <a:pt x="0" y="60"/>
                  </a:lnTo>
                  <a:cubicBezTo>
                    <a:pt x="5" y="64"/>
                    <a:pt x="5" y="68"/>
                    <a:pt x="5" y="72"/>
                  </a:cubicBezTo>
                  <a:cubicBezTo>
                    <a:pt x="12" y="79"/>
                    <a:pt x="20" y="84"/>
                    <a:pt x="28" y="88"/>
                  </a:cubicBezTo>
                  <a:cubicBezTo>
                    <a:pt x="34" y="90"/>
                    <a:pt x="40" y="92"/>
                    <a:pt x="47" y="92"/>
                  </a:cubicBezTo>
                  <a:cubicBezTo>
                    <a:pt x="59" y="92"/>
                    <a:pt x="72" y="87"/>
                    <a:pt x="80" y="79"/>
                  </a:cubicBezTo>
                  <a:cubicBezTo>
                    <a:pt x="87" y="68"/>
                    <a:pt x="95" y="52"/>
                    <a:pt x="91" y="37"/>
                  </a:cubicBezTo>
                  <a:cubicBezTo>
                    <a:pt x="87" y="24"/>
                    <a:pt x="83" y="17"/>
                    <a:pt x="76" y="13"/>
                  </a:cubicBezTo>
                  <a:cubicBezTo>
                    <a:pt x="67" y="5"/>
                    <a:pt x="56" y="1"/>
                    <a:pt x="44"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7"/>
            <p:cNvSpPr/>
            <p:nvPr/>
          </p:nvSpPr>
          <p:spPr>
            <a:xfrm>
              <a:off x="8227851" y="3795825"/>
              <a:ext cx="4055" cy="3400"/>
            </a:xfrm>
            <a:custGeom>
              <a:avLst/>
              <a:gdLst/>
              <a:ahLst/>
              <a:cxnLst/>
              <a:rect l="l" t="t" r="r" b="b"/>
              <a:pathLst>
                <a:path w="99" h="83" extrusionOk="0">
                  <a:moveTo>
                    <a:pt x="57" y="1"/>
                  </a:moveTo>
                  <a:cubicBezTo>
                    <a:pt x="54" y="1"/>
                    <a:pt x="51" y="1"/>
                    <a:pt x="48" y="2"/>
                  </a:cubicBezTo>
                  <a:cubicBezTo>
                    <a:pt x="39" y="6"/>
                    <a:pt x="32" y="6"/>
                    <a:pt x="24" y="10"/>
                  </a:cubicBezTo>
                  <a:cubicBezTo>
                    <a:pt x="12" y="14"/>
                    <a:pt x="0" y="30"/>
                    <a:pt x="0" y="42"/>
                  </a:cubicBezTo>
                  <a:cubicBezTo>
                    <a:pt x="0" y="57"/>
                    <a:pt x="8" y="70"/>
                    <a:pt x="24" y="77"/>
                  </a:cubicBezTo>
                  <a:cubicBezTo>
                    <a:pt x="32" y="77"/>
                    <a:pt x="39" y="81"/>
                    <a:pt x="48" y="81"/>
                  </a:cubicBezTo>
                  <a:cubicBezTo>
                    <a:pt x="52" y="82"/>
                    <a:pt x="55" y="83"/>
                    <a:pt x="59" y="83"/>
                  </a:cubicBezTo>
                  <a:cubicBezTo>
                    <a:pt x="80" y="83"/>
                    <a:pt x="99" y="65"/>
                    <a:pt x="99" y="42"/>
                  </a:cubicBezTo>
                  <a:cubicBezTo>
                    <a:pt x="99" y="21"/>
                    <a:pt x="78" y="1"/>
                    <a:pt x="57"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7"/>
            <p:cNvSpPr/>
            <p:nvPr/>
          </p:nvSpPr>
          <p:spPr>
            <a:xfrm>
              <a:off x="8224123" y="3804468"/>
              <a:ext cx="205" cy="205"/>
            </a:xfrm>
            <a:custGeom>
              <a:avLst/>
              <a:gdLst/>
              <a:ahLst/>
              <a:cxnLst/>
              <a:rect l="l" t="t" r="r" b="b"/>
              <a:pathLst>
                <a:path w="5" h="5" extrusionOk="0">
                  <a:moveTo>
                    <a:pt x="4" y="1"/>
                  </a:moveTo>
                  <a:cubicBezTo>
                    <a:pt x="1" y="1"/>
                    <a:pt x="1" y="4"/>
                    <a:pt x="4" y="4"/>
                  </a:cubicBezTo>
                  <a:lnTo>
                    <a:pt x="4" y="1"/>
                  </a:ln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7"/>
            <p:cNvSpPr/>
            <p:nvPr/>
          </p:nvSpPr>
          <p:spPr>
            <a:xfrm>
              <a:off x="8236207" y="3851779"/>
              <a:ext cx="6431" cy="4588"/>
            </a:xfrm>
            <a:custGeom>
              <a:avLst/>
              <a:gdLst/>
              <a:ahLst/>
              <a:cxnLst/>
              <a:rect l="l" t="t" r="r" b="b"/>
              <a:pathLst>
                <a:path w="157" h="112" extrusionOk="0">
                  <a:moveTo>
                    <a:pt x="25" y="0"/>
                  </a:moveTo>
                  <a:cubicBezTo>
                    <a:pt x="9" y="0"/>
                    <a:pt x="0" y="19"/>
                    <a:pt x="17" y="30"/>
                  </a:cubicBezTo>
                  <a:cubicBezTo>
                    <a:pt x="48" y="49"/>
                    <a:pt x="81" y="68"/>
                    <a:pt x="101" y="101"/>
                  </a:cubicBezTo>
                  <a:cubicBezTo>
                    <a:pt x="106" y="108"/>
                    <a:pt x="113" y="111"/>
                    <a:pt x="120" y="111"/>
                  </a:cubicBezTo>
                  <a:cubicBezTo>
                    <a:pt x="138" y="111"/>
                    <a:pt x="156" y="90"/>
                    <a:pt x="139" y="73"/>
                  </a:cubicBezTo>
                  <a:cubicBezTo>
                    <a:pt x="108" y="37"/>
                    <a:pt x="72" y="21"/>
                    <a:pt x="33" y="2"/>
                  </a:cubicBezTo>
                  <a:cubicBezTo>
                    <a:pt x="30" y="1"/>
                    <a:pt x="27" y="0"/>
                    <a:pt x="25"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7"/>
            <p:cNvSpPr/>
            <p:nvPr/>
          </p:nvSpPr>
          <p:spPr>
            <a:xfrm>
              <a:off x="8192787" y="3837278"/>
              <a:ext cx="3113" cy="2458"/>
            </a:xfrm>
            <a:custGeom>
              <a:avLst/>
              <a:gdLst/>
              <a:ahLst/>
              <a:cxnLst/>
              <a:rect l="l" t="t" r="r" b="b"/>
              <a:pathLst>
                <a:path w="76" h="60" extrusionOk="0">
                  <a:moveTo>
                    <a:pt x="39" y="1"/>
                  </a:moveTo>
                  <a:cubicBezTo>
                    <a:pt x="0" y="1"/>
                    <a:pt x="0" y="60"/>
                    <a:pt x="39" y="60"/>
                  </a:cubicBezTo>
                  <a:cubicBezTo>
                    <a:pt x="75" y="60"/>
                    <a:pt x="75" y="1"/>
                    <a:pt x="39"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7"/>
            <p:cNvSpPr/>
            <p:nvPr/>
          </p:nvSpPr>
          <p:spPr>
            <a:xfrm>
              <a:off x="8204871" y="3837033"/>
              <a:ext cx="3605" cy="2785"/>
            </a:xfrm>
            <a:custGeom>
              <a:avLst/>
              <a:gdLst/>
              <a:ahLst/>
              <a:cxnLst/>
              <a:rect l="l" t="t" r="r" b="b"/>
              <a:pathLst>
                <a:path w="88" h="68" extrusionOk="0">
                  <a:moveTo>
                    <a:pt x="35" y="1"/>
                  </a:moveTo>
                  <a:cubicBezTo>
                    <a:pt x="26" y="1"/>
                    <a:pt x="19" y="4"/>
                    <a:pt x="13" y="11"/>
                  </a:cubicBezTo>
                  <a:cubicBezTo>
                    <a:pt x="5" y="18"/>
                    <a:pt x="1" y="26"/>
                    <a:pt x="1" y="34"/>
                  </a:cubicBezTo>
                  <a:cubicBezTo>
                    <a:pt x="1" y="42"/>
                    <a:pt x="5" y="54"/>
                    <a:pt x="13" y="58"/>
                  </a:cubicBezTo>
                  <a:cubicBezTo>
                    <a:pt x="18" y="65"/>
                    <a:pt x="24" y="68"/>
                    <a:pt x="31" y="68"/>
                  </a:cubicBezTo>
                  <a:cubicBezTo>
                    <a:pt x="35" y="68"/>
                    <a:pt x="40" y="67"/>
                    <a:pt x="44" y="66"/>
                  </a:cubicBezTo>
                  <a:cubicBezTo>
                    <a:pt x="52" y="66"/>
                    <a:pt x="60" y="66"/>
                    <a:pt x="68" y="62"/>
                  </a:cubicBezTo>
                  <a:cubicBezTo>
                    <a:pt x="79" y="62"/>
                    <a:pt x="88" y="46"/>
                    <a:pt x="88" y="34"/>
                  </a:cubicBezTo>
                  <a:cubicBezTo>
                    <a:pt x="88" y="22"/>
                    <a:pt x="79" y="11"/>
                    <a:pt x="68" y="7"/>
                  </a:cubicBezTo>
                  <a:cubicBezTo>
                    <a:pt x="60" y="7"/>
                    <a:pt x="52" y="2"/>
                    <a:pt x="44" y="2"/>
                  </a:cubicBezTo>
                  <a:cubicBezTo>
                    <a:pt x="41" y="1"/>
                    <a:pt x="38" y="1"/>
                    <a:pt x="35"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7"/>
            <p:cNvSpPr/>
            <p:nvPr/>
          </p:nvSpPr>
          <p:spPr>
            <a:xfrm>
              <a:off x="8200939" y="3800331"/>
              <a:ext cx="5448" cy="8193"/>
            </a:xfrm>
            <a:custGeom>
              <a:avLst/>
              <a:gdLst/>
              <a:ahLst/>
              <a:cxnLst/>
              <a:rect l="l" t="t" r="r" b="b"/>
              <a:pathLst>
                <a:path w="133" h="200" extrusionOk="0">
                  <a:moveTo>
                    <a:pt x="32" y="1"/>
                  </a:moveTo>
                  <a:cubicBezTo>
                    <a:pt x="16" y="1"/>
                    <a:pt x="0" y="11"/>
                    <a:pt x="2" y="31"/>
                  </a:cubicBezTo>
                  <a:cubicBezTo>
                    <a:pt x="6" y="58"/>
                    <a:pt x="10" y="86"/>
                    <a:pt x="26" y="109"/>
                  </a:cubicBezTo>
                  <a:cubicBezTo>
                    <a:pt x="33" y="122"/>
                    <a:pt x="46" y="133"/>
                    <a:pt x="53" y="140"/>
                  </a:cubicBezTo>
                  <a:cubicBezTo>
                    <a:pt x="69" y="153"/>
                    <a:pt x="81" y="157"/>
                    <a:pt x="81" y="176"/>
                  </a:cubicBezTo>
                  <a:cubicBezTo>
                    <a:pt x="83" y="192"/>
                    <a:pt x="95" y="200"/>
                    <a:pt x="107" y="200"/>
                  </a:cubicBezTo>
                  <a:cubicBezTo>
                    <a:pt x="119" y="200"/>
                    <a:pt x="130" y="192"/>
                    <a:pt x="133" y="176"/>
                  </a:cubicBezTo>
                  <a:cubicBezTo>
                    <a:pt x="133" y="149"/>
                    <a:pt x="120" y="129"/>
                    <a:pt x="101" y="109"/>
                  </a:cubicBezTo>
                  <a:cubicBezTo>
                    <a:pt x="77" y="86"/>
                    <a:pt x="65" y="62"/>
                    <a:pt x="65" y="31"/>
                  </a:cubicBezTo>
                  <a:cubicBezTo>
                    <a:pt x="65" y="11"/>
                    <a:pt x="49" y="1"/>
                    <a:pt x="32"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7"/>
            <p:cNvSpPr/>
            <p:nvPr/>
          </p:nvSpPr>
          <p:spPr>
            <a:xfrm>
              <a:off x="8236617" y="3839245"/>
              <a:ext cx="8152" cy="3277"/>
            </a:xfrm>
            <a:custGeom>
              <a:avLst/>
              <a:gdLst/>
              <a:ahLst/>
              <a:cxnLst/>
              <a:rect l="l" t="t" r="r" b="b"/>
              <a:pathLst>
                <a:path w="199" h="80" extrusionOk="0">
                  <a:moveTo>
                    <a:pt x="157" y="0"/>
                  </a:moveTo>
                  <a:cubicBezTo>
                    <a:pt x="156" y="0"/>
                    <a:pt x="155" y="0"/>
                    <a:pt x="153" y="0"/>
                  </a:cubicBezTo>
                  <a:cubicBezTo>
                    <a:pt x="114" y="8"/>
                    <a:pt x="74" y="24"/>
                    <a:pt x="31" y="32"/>
                  </a:cubicBezTo>
                  <a:cubicBezTo>
                    <a:pt x="1" y="39"/>
                    <a:pt x="14" y="79"/>
                    <a:pt x="43" y="79"/>
                  </a:cubicBezTo>
                  <a:cubicBezTo>
                    <a:pt x="44" y="79"/>
                    <a:pt x="46" y="79"/>
                    <a:pt x="47" y="79"/>
                  </a:cubicBezTo>
                  <a:cubicBezTo>
                    <a:pt x="82" y="71"/>
                    <a:pt x="122" y="63"/>
                    <a:pt x="162" y="59"/>
                  </a:cubicBezTo>
                  <a:cubicBezTo>
                    <a:pt x="199" y="55"/>
                    <a:pt x="193" y="0"/>
                    <a:pt x="157"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7"/>
            <p:cNvSpPr/>
            <p:nvPr/>
          </p:nvSpPr>
          <p:spPr>
            <a:xfrm>
              <a:off x="8166244" y="3890898"/>
              <a:ext cx="3605" cy="2867"/>
            </a:xfrm>
            <a:custGeom>
              <a:avLst/>
              <a:gdLst/>
              <a:ahLst/>
              <a:cxnLst/>
              <a:rect l="l" t="t" r="r" b="b"/>
              <a:pathLst>
                <a:path w="88" h="70" extrusionOk="0">
                  <a:moveTo>
                    <a:pt x="54" y="0"/>
                  </a:moveTo>
                  <a:cubicBezTo>
                    <a:pt x="50" y="0"/>
                    <a:pt x="47" y="1"/>
                    <a:pt x="44" y="2"/>
                  </a:cubicBezTo>
                  <a:cubicBezTo>
                    <a:pt x="36" y="2"/>
                    <a:pt x="28" y="6"/>
                    <a:pt x="20" y="6"/>
                  </a:cubicBezTo>
                  <a:cubicBezTo>
                    <a:pt x="9" y="9"/>
                    <a:pt x="0" y="22"/>
                    <a:pt x="0" y="33"/>
                  </a:cubicBezTo>
                  <a:cubicBezTo>
                    <a:pt x="0" y="45"/>
                    <a:pt x="9" y="61"/>
                    <a:pt x="20" y="61"/>
                  </a:cubicBezTo>
                  <a:cubicBezTo>
                    <a:pt x="28" y="65"/>
                    <a:pt x="36" y="65"/>
                    <a:pt x="44" y="69"/>
                  </a:cubicBezTo>
                  <a:cubicBezTo>
                    <a:pt x="56" y="69"/>
                    <a:pt x="68" y="69"/>
                    <a:pt x="75" y="57"/>
                  </a:cubicBezTo>
                  <a:cubicBezTo>
                    <a:pt x="84" y="53"/>
                    <a:pt x="88" y="45"/>
                    <a:pt x="88" y="33"/>
                  </a:cubicBezTo>
                  <a:cubicBezTo>
                    <a:pt x="88" y="26"/>
                    <a:pt x="84" y="18"/>
                    <a:pt x="75" y="9"/>
                  </a:cubicBezTo>
                  <a:cubicBezTo>
                    <a:pt x="70" y="4"/>
                    <a:pt x="62" y="0"/>
                    <a:pt x="54"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7"/>
            <p:cNvSpPr/>
            <p:nvPr/>
          </p:nvSpPr>
          <p:spPr>
            <a:xfrm>
              <a:off x="8152358" y="3930221"/>
              <a:ext cx="2294" cy="2622"/>
            </a:xfrm>
            <a:custGeom>
              <a:avLst/>
              <a:gdLst/>
              <a:ahLst/>
              <a:cxnLst/>
              <a:rect l="l" t="t" r="r" b="b"/>
              <a:pathLst>
                <a:path w="56" h="64" extrusionOk="0">
                  <a:moveTo>
                    <a:pt x="28" y="0"/>
                  </a:moveTo>
                  <a:cubicBezTo>
                    <a:pt x="12" y="0"/>
                    <a:pt x="0" y="16"/>
                    <a:pt x="4" y="29"/>
                  </a:cubicBezTo>
                  <a:cubicBezTo>
                    <a:pt x="4" y="36"/>
                    <a:pt x="8" y="44"/>
                    <a:pt x="12" y="52"/>
                  </a:cubicBezTo>
                  <a:cubicBezTo>
                    <a:pt x="14" y="60"/>
                    <a:pt x="21" y="64"/>
                    <a:pt x="28" y="64"/>
                  </a:cubicBezTo>
                  <a:cubicBezTo>
                    <a:pt x="35" y="64"/>
                    <a:pt x="42" y="60"/>
                    <a:pt x="44" y="52"/>
                  </a:cubicBezTo>
                  <a:cubicBezTo>
                    <a:pt x="44" y="44"/>
                    <a:pt x="48" y="36"/>
                    <a:pt x="51" y="29"/>
                  </a:cubicBezTo>
                  <a:cubicBezTo>
                    <a:pt x="55" y="16"/>
                    <a:pt x="44" y="0"/>
                    <a:pt x="28"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7"/>
            <p:cNvSpPr/>
            <p:nvPr/>
          </p:nvSpPr>
          <p:spPr>
            <a:xfrm>
              <a:off x="8165261" y="3958198"/>
              <a:ext cx="2335" cy="4055"/>
            </a:xfrm>
            <a:custGeom>
              <a:avLst/>
              <a:gdLst/>
              <a:ahLst/>
              <a:cxnLst/>
              <a:rect l="l" t="t" r="r" b="b"/>
              <a:pathLst>
                <a:path w="57" h="99" extrusionOk="0">
                  <a:moveTo>
                    <a:pt x="28" y="0"/>
                  </a:moveTo>
                  <a:cubicBezTo>
                    <a:pt x="18" y="0"/>
                    <a:pt x="7" y="8"/>
                    <a:pt x="4" y="24"/>
                  </a:cubicBezTo>
                  <a:cubicBezTo>
                    <a:pt x="4" y="40"/>
                    <a:pt x="4" y="56"/>
                    <a:pt x="1" y="71"/>
                  </a:cubicBezTo>
                  <a:cubicBezTo>
                    <a:pt x="1" y="84"/>
                    <a:pt x="17" y="99"/>
                    <a:pt x="28" y="99"/>
                  </a:cubicBezTo>
                  <a:cubicBezTo>
                    <a:pt x="40" y="99"/>
                    <a:pt x="57" y="84"/>
                    <a:pt x="57" y="71"/>
                  </a:cubicBezTo>
                  <a:cubicBezTo>
                    <a:pt x="52" y="56"/>
                    <a:pt x="52" y="40"/>
                    <a:pt x="48" y="24"/>
                  </a:cubicBezTo>
                  <a:cubicBezTo>
                    <a:pt x="48" y="8"/>
                    <a:pt x="38" y="0"/>
                    <a:pt x="28"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7"/>
            <p:cNvSpPr/>
            <p:nvPr/>
          </p:nvSpPr>
          <p:spPr>
            <a:xfrm>
              <a:off x="8186971" y="3917154"/>
              <a:ext cx="2744" cy="3400"/>
            </a:xfrm>
            <a:custGeom>
              <a:avLst/>
              <a:gdLst/>
              <a:ahLst/>
              <a:cxnLst/>
              <a:rect l="l" t="t" r="r" b="b"/>
              <a:pathLst>
                <a:path w="67" h="83" extrusionOk="0">
                  <a:moveTo>
                    <a:pt x="35" y="0"/>
                  </a:moveTo>
                  <a:cubicBezTo>
                    <a:pt x="24" y="0"/>
                    <a:pt x="12" y="8"/>
                    <a:pt x="8" y="20"/>
                  </a:cubicBezTo>
                  <a:cubicBezTo>
                    <a:pt x="8" y="28"/>
                    <a:pt x="4" y="35"/>
                    <a:pt x="4" y="44"/>
                  </a:cubicBezTo>
                  <a:cubicBezTo>
                    <a:pt x="0" y="51"/>
                    <a:pt x="4" y="64"/>
                    <a:pt x="12" y="71"/>
                  </a:cubicBezTo>
                  <a:cubicBezTo>
                    <a:pt x="19" y="79"/>
                    <a:pt x="24" y="83"/>
                    <a:pt x="35" y="83"/>
                  </a:cubicBezTo>
                  <a:cubicBezTo>
                    <a:pt x="43" y="83"/>
                    <a:pt x="51" y="79"/>
                    <a:pt x="55" y="71"/>
                  </a:cubicBezTo>
                  <a:cubicBezTo>
                    <a:pt x="63" y="64"/>
                    <a:pt x="66" y="55"/>
                    <a:pt x="63" y="44"/>
                  </a:cubicBezTo>
                  <a:cubicBezTo>
                    <a:pt x="63" y="35"/>
                    <a:pt x="59" y="28"/>
                    <a:pt x="59" y="20"/>
                  </a:cubicBezTo>
                  <a:cubicBezTo>
                    <a:pt x="59" y="8"/>
                    <a:pt x="43" y="0"/>
                    <a:pt x="35"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7"/>
            <p:cNvSpPr/>
            <p:nvPr/>
          </p:nvSpPr>
          <p:spPr>
            <a:xfrm>
              <a:off x="8197129" y="3927149"/>
              <a:ext cx="4219" cy="2826"/>
            </a:xfrm>
            <a:custGeom>
              <a:avLst/>
              <a:gdLst/>
              <a:ahLst/>
              <a:cxnLst/>
              <a:rect l="l" t="t" r="r" b="b"/>
              <a:pathLst>
                <a:path w="103" h="69" extrusionOk="0">
                  <a:moveTo>
                    <a:pt x="29" y="0"/>
                  </a:moveTo>
                  <a:cubicBezTo>
                    <a:pt x="25" y="0"/>
                    <a:pt x="20" y="2"/>
                    <a:pt x="16" y="4"/>
                  </a:cubicBezTo>
                  <a:cubicBezTo>
                    <a:pt x="4" y="17"/>
                    <a:pt x="0" y="33"/>
                    <a:pt x="13" y="44"/>
                  </a:cubicBezTo>
                  <a:cubicBezTo>
                    <a:pt x="26" y="58"/>
                    <a:pt x="45" y="69"/>
                    <a:pt x="68" y="69"/>
                  </a:cubicBezTo>
                  <a:cubicBezTo>
                    <a:pt x="72" y="69"/>
                    <a:pt x="75" y="68"/>
                    <a:pt x="79" y="68"/>
                  </a:cubicBezTo>
                  <a:cubicBezTo>
                    <a:pt x="103" y="68"/>
                    <a:pt x="103" y="33"/>
                    <a:pt x="79" y="33"/>
                  </a:cubicBezTo>
                  <a:cubicBezTo>
                    <a:pt x="68" y="28"/>
                    <a:pt x="55" y="24"/>
                    <a:pt x="51" y="13"/>
                  </a:cubicBezTo>
                  <a:cubicBezTo>
                    <a:pt x="47" y="5"/>
                    <a:pt x="38" y="0"/>
                    <a:pt x="29"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7"/>
            <p:cNvSpPr/>
            <p:nvPr/>
          </p:nvSpPr>
          <p:spPr>
            <a:xfrm>
              <a:off x="8219741" y="3964834"/>
              <a:ext cx="9135" cy="2622"/>
            </a:xfrm>
            <a:custGeom>
              <a:avLst/>
              <a:gdLst/>
              <a:ahLst/>
              <a:cxnLst/>
              <a:rect l="l" t="t" r="r" b="b"/>
              <a:pathLst>
                <a:path w="223" h="64" extrusionOk="0">
                  <a:moveTo>
                    <a:pt x="186" y="0"/>
                  </a:moveTo>
                  <a:cubicBezTo>
                    <a:pt x="185" y="0"/>
                    <a:pt x="183" y="0"/>
                    <a:pt x="182" y="0"/>
                  </a:cubicBezTo>
                  <a:cubicBezTo>
                    <a:pt x="135" y="0"/>
                    <a:pt x="84" y="4"/>
                    <a:pt x="37" y="4"/>
                  </a:cubicBezTo>
                  <a:cubicBezTo>
                    <a:pt x="1" y="4"/>
                    <a:pt x="1" y="55"/>
                    <a:pt x="37" y="55"/>
                  </a:cubicBezTo>
                  <a:cubicBezTo>
                    <a:pt x="84" y="60"/>
                    <a:pt x="135" y="60"/>
                    <a:pt x="182" y="64"/>
                  </a:cubicBezTo>
                  <a:cubicBezTo>
                    <a:pt x="221" y="64"/>
                    <a:pt x="222" y="0"/>
                    <a:pt x="186"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7"/>
            <p:cNvSpPr/>
            <p:nvPr/>
          </p:nvSpPr>
          <p:spPr>
            <a:xfrm>
              <a:off x="8170258" y="3948982"/>
              <a:ext cx="246" cy="205"/>
            </a:xfrm>
            <a:custGeom>
              <a:avLst/>
              <a:gdLst/>
              <a:ahLst/>
              <a:cxnLst/>
              <a:rect l="l" t="t" r="r" b="b"/>
              <a:pathLst>
                <a:path w="6" h="5" extrusionOk="0">
                  <a:moveTo>
                    <a:pt x="6" y="1"/>
                  </a:moveTo>
                  <a:cubicBezTo>
                    <a:pt x="1" y="1"/>
                    <a:pt x="1" y="5"/>
                    <a:pt x="6" y="5"/>
                  </a:cubicBezTo>
                  <a:lnTo>
                    <a:pt x="6" y="1"/>
                  </a:ln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7"/>
            <p:cNvSpPr/>
            <p:nvPr/>
          </p:nvSpPr>
          <p:spPr>
            <a:xfrm>
              <a:off x="8200898" y="3901466"/>
              <a:ext cx="17450" cy="2785"/>
            </a:xfrm>
            <a:custGeom>
              <a:avLst/>
              <a:gdLst/>
              <a:ahLst/>
              <a:cxnLst/>
              <a:rect l="l" t="t" r="r" b="b"/>
              <a:pathLst>
                <a:path w="426" h="68" extrusionOk="0">
                  <a:moveTo>
                    <a:pt x="398" y="1"/>
                  </a:moveTo>
                  <a:cubicBezTo>
                    <a:pt x="280" y="1"/>
                    <a:pt x="157" y="8"/>
                    <a:pt x="34" y="20"/>
                  </a:cubicBezTo>
                  <a:cubicBezTo>
                    <a:pt x="1" y="24"/>
                    <a:pt x="6" y="68"/>
                    <a:pt x="39" y="68"/>
                  </a:cubicBezTo>
                  <a:cubicBezTo>
                    <a:pt x="40" y="68"/>
                    <a:pt x="41" y="68"/>
                    <a:pt x="43" y="68"/>
                  </a:cubicBezTo>
                  <a:cubicBezTo>
                    <a:pt x="161" y="52"/>
                    <a:pt x="280" y="44"/>
                    <a:pt x="398" y="39"/>
                  </a:cubicBezTo>
                  <a:cubicBezTo>
                    <a:pt x="425" y="39"/>
                    <a:pt x="425" y="1"/>
                    <a:pt x="398"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7"/>
            <p:cNvSpPr/>
            <p:nvPr/>
          </p:nvSpPr>
          <p:spPr>
            <a:xfrm>
              <a:off x="8246284" y="3912566"/>
              <a:ext cx="2581" cy="4383"/>
            </a:xfrm>
            <a:custGeom>
              <a:avLst/>
              <a:gdLst/>
              <a:ahLst/>
              <a:cxnLst/>
              <a:rect l="l" t="t" r="r" b="b"/>
              <a:pathLst>
                <a:path w="63" h="107" extrusionOk="0">
                  <a:moveTo>
                    <a:pt x="21" y="1"/>
                  </a:moveTo>
                  <a:cubicBezTo>
                    <a:pt x="10" y="1"/>
                    <a:pt x="0" y="12"/>
                    <a:pt x="8" y="25"/>
                  </a:cubicBezTo>
                  <a:cubicBezTo>
                    <a:pt x="20" y="45"/>
                    <a:pt x="28" y="65"/>
                    <a:pt x="28" y="88"/>
                  </a:cubicBezTo>
                  <a:cubicBezTo>
                    <a:pt x="30" y="100"/>
                    <a:pt x="38" y="106"/>
                    <a:pt x="47" y="106"/>
                  </a:cubicBezTo>
                  <a:cubicBezTo>
                    <a:pt x="55" y="106"/>
                    <a:pt x="63" y="100"/>
                    <a:pt x="63" y="88"/>
                  </a:cubicBezTo>
                  <a:cubicBezTo>
                    <a:pt x="59" y="61"/>
                    <a:pt x="52" y="34"/>
                    <a:pt x="35" y="10"/>
                  </a:cubicBezTo>
                  <a:cubicBezTo>
                    <a:pt x="32" y="3"/>
                    <a:pt x="26" y="1"/>
                    <a:pt x="21"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7"/>
            <p:cNvSpPr/>
            <p:nvPr/>
          </p:nvSpPr>
          <p:spPr>
            <a:xfrm>
              <a:off x="8234118" y="4014521"/>
              <a:ext cx="4752" cy="5243"/>
            </a:xfrm>
            <a:custGeom>
              <a:avLst/>
              <a:gdLst/>
              <a:ahLst/>
              <a:cxnLst/>
              <a:rect l="l" t="t" r="r" b="b"/>
              <a:pathLst>
                <a:path w="116" h="128" extrusionOk="0">
                  <a:moveTo>
                    <a:pt x="73" y="1"/>
                  </a:moveTo>
                  <a:cubicBezTo>
                    <a:pt x="65" y="1"/>
                    <a:pt x="57" y="4"/>
                    <a:pt x="52" y="11"/>
                  </a:cubicBezTo>
                  <a:cubicBezTo>
                    <a:pt x="25" y="35"/>
                    <a:pt x="1" y="70"/>
                    <a:pt x="5" y="109"/>
                  </a:cubicBezTo>
                  <a:cubicBezTo>
                    <a:pt x="5" y="121"/>
                    <a:pt x="16" y="128"/>
                    <a:pt x="27" y="128"/>
                  </a:cubicBezTo>
                  <a:cubicBezTo>
                    <a:pt x="36" y="128"/>
                    <a:pt x="45" y="124"/>
                    <a:pt x="48" y="113"/>
                  </a:cubicBezTo>
                  <a:cubicBezTo>
                    <a:pt x="52" y="90"/>
                    <a:pt x="72" y="73"/>
                    <a:pt x="92" y="62"/>
                  </a:cubicBezTo>
                  <a:cubicBezTo>
                    <a:pt x="112" y="55"/>
                    <a:pt x="116" y="31"/>
                    <a:pt x="104" y="15"/>
                  </a:cubicBezTo>
                  <a:cubicBezTo>
                    <a:pt x="95" y="6"/>
                    <a:pt x="84" y="1"/>
                    <a:pt x="73"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7"/>
            <p:cNvSpPr/>
            <p:nvPr/>
          </p:nvSpPr>
          <p:spPr>
            <a:xfrm>
              <a:off x="8178696" y="4039466"/>
              <a:ext cx="8766" cy="5284"/>
            </a:xfrm>
            <a:custGeom>
              <a:avLst/>
              <a:gdLst/>
              <a:ahLst/>
              <a:cxnLst/>
              <a:rect l="l" t="t" r="r" b="b"/>
              <a:pathLst>
                <a:path w="214" h="129" extrusionOk="0">
                  <a:moveTo>
                    <a:pt x="39" y="0"/>
                  </a:moveTo>
                  <a:cubicBezTo>
                    <a:pt x="16" y="0"/>
                    <a:pt x="1" y="34"/>
                    <a:pt x="20" y="56"/>
                  </a:cubicBezTo>
                  <a:cubicBezTo>
                    <a:pt x="52" y="96"/>
                    <a:pt x="99" y="124"/>
                    <a:pt x="150" y="127"/>
                  </a:cubicBezTo>
                  <a:cubicBezTo>
                    <a:pt x="154" y="128"/>
                    <a:pt x="158" y="128"/>
                    <a:pt x="162" y="128"/>
                  </a:cubicBezTo>
                  <a:cubicBezTo>
                    <a:pt x="186" y="128"/>
                    <a:pt x="206" y="116"/>
                    <a:pt x="210" y="89"/>
                  </a:cubicBezTo>
                  <a:cubicBezTo>
                    <a:pt x="213" y="66"/>
                    <a:pt x="196" y="32"/>
                    <a:pt x="167" y="32"/>
                  </a:cubicBezTo>
                  <a:cubicBezTo>
                    <a:pt x="165" y="32"/>
                    <a:pt x="164" y="33"/>
                    <a:pt x="162" y="33"/>
                  </a:cubicBezTo>
                  <a:cubicBezTo>
                    <a:pt x="155" y="34"/>
                    <a:pt x="149" y="34"/>
                    <a:pt x="142" y="34"/>
                  </a:cubicBezTo>
                  <a:cubicBezTo>
                    <a:pt x="111" y="34"/>
                    <a:pt x="85" y="25"/>
                    <a:pt x="55" y="5"/>
                  </a:cubicBezTo>
                  <a:cubicBezTo>
                    <a:pt x="50" y="2"/>
                    <a:pt x="44" y="0"/>
                    <a:pt x="39"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7"/>
            <p:cNvSpPr/>
            <p:nvPr/>
          </p:nvSpPr>
          <p:spPr>
            <a:xfrm>
              <a:off x="8163008" y="4046676"/>
              <a:ext cx="5735" cy="3072"/>
            </a:xfrm>
            <a:custGeom>
              <a:avLst/>
              <a:gdLst/>
              <a:ahLst/>
              <a:cxnLst/>
              <a:rect l="l" t="t" r="r" b="b"/>
              <a:pathLst>
                <a:path w="140" h="75" extrusionOk="0">
                  <a:moveTo>
                    <a:pt x="36" y="0"/>
                  </a:moveTo>
                  <a:cubicBezTo>
                    <a:pt x="26" y="0"/>
                    <a:pt x="14" y="7"/>
                    <a:pt x="8" y="15"/>
                  </a:cubicBezTo>
                  <a:cubicBezTo>
                    <a:pt x="1" y="27"/>
                    <a:pt x="5" y="46"/>
                    <a:pt x="21" y="55"/>
                  </a:cubicBezTo>
                  <a:cubicBezTo>
                    <a:pt x="48" y="66"/>
                    <a:pt x="76" y="75"/>
                    <a:pt x="107" y="75"/>
                  </a:cubicBezTo>
                  <a:cubicBezTo>
                    <a:pt x="131" y="75"/>
                    <a:pt x="139" y="35"/>
                    <a:pt x="115" y="31"/>
                  </a:cubicBezTo>
                  <a:cubicBezTo>
                    <a:pt x="88" y="27"/>
                    <a:pt x="68" y="19"/>
                    <a:pt x="48" y="4"/>
                  </a:cubicBezTo>
                  <a:cubicBezTo>
                    <a:pt x="45" y="1"/>
                    <a:pt x="41" y="0"/>
                    <a:pt x="36"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7"/>
            <p:cNvSpPr/>
            <p:nvPr/>
          </p:nvSpPr>
          <p:spPr>
            <a:xfrm>
              <a:off x="8201799" y="4054336"/>
              <a:ext cx="11388" cy="7005"/>
            </a:xfrm>
            <a:custGeom>
              <a:avLst/>
              <a:gdLst/>
              <a:ahLst/>
              <a:cxnLst/>
              <a:rect l="l" t="t" r="r" b="b"/>
              <a:pathLst>
                <a:path w="278" h="171" extrusionOk="0">
                  <a:moveTo>
                    <a:pt x="237" y="1"/>
                  </a:moveTo>
                  <a:cubicBezTo>
                    <a:pt x="216" y="1"/>
                    <a:pt x="193" y="18"/>
                    <a:pt x="198" y="45"/>
                  </a:cubicBezTo>
                  <a:cubicBezTo>
                    <a:pt x="202" y="81"/>
                    <a:pt x="159" y="88"/>
                    <a:pt x="135" y="92"/>
                  </a:cubicBezTo>
                  <a:cubicBezTo>
                    <a:pt x="99" y="96"/>
                    <a:pt x="64" y="101"/>
                    <a:pt x="28" y="105"/>
                  </a:cubicBezTo>
                  <a:cubicBezTo>
                    <a:pt x="1" y="108"/>
                    <a:pt x="1" y="156"/>
                    <a:pt x="28" y="163"/>
                  </a:cubicBezTo>
                  <a:cubicBezTo>
                    <a:pt x="54" y="167"/>
                    <a:pt x="79" y="170"/>
                    <a:pt x="104" y="170"/>
                  </a:cubicBezTo>
                  <a:cubicBezTo>
                    <a:pt x="132" y="170"/>
                    <a:pt x="161" y="166"/>
                    <a:pt x="190" y="156"/>
                  </a:cubicBezTo>
                  <a:cubicBezTo>
                    <a:pt x="249" y="136"/>
                    <a:pt x="277" y="88"/>
                    <a:pt x="265" y="25"/>
                  </a:cubicBezTo>
                  <a:cubicBezTo>
                    <a:pt x="262" y="8"/>
                    <a:pt x="250" y="1"/>
                    <a:pt x="237"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7"/>
            <p:cNvSpPr/>
            <p:nvPr/>
          </p:nvSpPr>
          <p:spPr>
            <a:xfrm>
              <a:off x="8150064" y="4021607"/>
              <a:ext cx="4915" cy="4301"/>
            </a:xfrm>
            <a:custGeom>
              <a:avLst/>
              <a:gdLst/>
              <a:ahLst/>
              <a:cxnLst/>
              <a:rect l="l" t="t" r="r" b="b"/>
              <a:pathLst>
                <a:path w="120" h="105" extrusionOk="0">
                  <a:moveTo>
                    <a:pt x="80" y="1"/>
                  </a:moveTo>
                  <a:cubicBezTo>
                    <a:pt x="73" y="1"/>
                    <a:pt x="66" y="4"/>
                    <a:pt x="60" y="11"/>
                  </a:cubicBezTo>
                  <a:cubicBezTo>
                    <a:pt x="44" y="27"/>
                    <a:pt x="33" y="47"/>
                    <a:pt x="17" y="62"/>
                  </a:cubicBezTo>
                  <a:cubicBezTo>
                    <a:pt x="1" y="81"/>
                    <a:pt x="17" y="105"/>
                    <a:pt x="36" y="105"/>
                  </a:cubicBezTo>
                  <a:cubicBezTo>
                    <a:pt x="42" y="105"/>
                    <a:pt x="47" y="103"/>
                    <a:pt x="53" y="98"/>
                  </a:cubicBezTo>
                  <a:cubicBezTo>
                    <a:pt x="68" y="82"/>
                    <a:pt x="88" y="71"/>
                    <a:pt x="104" y="55"/>
                  </a:cubicBezTo>
                  <a:cubicBezTo>
                    <a:pt x="120" y="43"/>
                    <a:pt x="115" y="19"/>
                    <a:pt x="104" y="11"/>
                  </a:cubicBezTo>
                  <a:cubicBezTo>
                    <a:pt x="97" y="5"/>
                    <a:pt x="88" y="1"/>
                    <a:pt x="80"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7"/>
            <p:cNvSpPr/>
            <p:nvPr/>
          </p:nvSpPr>
          <p:spPr>
            <a:xfrm>
              <a:off x="8161124" y="4052165"/>
              <a:ext cx="8070" cy="2622"/>
            </a:xfrm>
            <a:custGeom>
              <a:avLst/>
              <a:gdLst/>
              <a:ahLst/>
              <a:cxnLst/>
              <a:rect l="l" t="t" r="r" b="b"/>
              <a:pathLst>
                <a:path w="197" h="64" extrusionOk="0">
                  <a:moveTo>
                    <a:pt x="152" y="0"/>
                  </a:moveTo>
                  <a:cubicBezTo>
                    <a:pt x="111" y="0"/>
                    <a:pt x="72" y="16"/>
                    <a:pt x="31" y="19"/>
                  </a:cubicBezTo>
                  <a:cubicBezTo>
                    <a:pt x="1" y="23"/>
                    <a:pt x="6" y="63"/>
                    <a:pt x="35" y="63"/>
                  </a:cubicBezTo>
                  <a:cubicBezTo>
                    <a:pt x="37" y="63"/>
                    <a:pt x="38" y="63"/>
                    <a:pt x="39" y="63"/>
                  </a:cubicBezTo>
                  <a:cubicBezTo>
                    <a:pt x="83" y="51"/>
                    <a:pt x="123" y="30"/>
                    <a:pt x="166" y="30"/>
                  </a:cubicBezTo>
                  <a:cubicBezTo>
                    <a:pt x="170" y="30"/>
                    <a:pt x="173" y="30"/>
                    <a:pt x="177" y="31"/>
                  </a:cubicBezTo>
                  <a:cubicBezTo>
                    <a:pt x="193" y="31"/>
                    <a:pt x="196" y="3"/>
                    <a:pt x="181" y="3"/>
                  </a:cubicBezTo>
                  <a:cubicBezTo>
                    <a:pt x="171" y="1"/>
                    <a:pt x="162" y="0"/>
                    <a:pt x="152"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7"/>
            <p:cNvSpPr/>
            <p:nvPr/>
          </p:nvSpPr>
          <p:spPr>
            <a:xfrm>
              <a:off x="8214866" y="4023204"/>
              <a:ext cx="14869" cy="12985"/>
            </a:xfrm>
            <a:custGeom>
              <a:avLst/>
              <a:gdLst/>
              <a:ahLst/>
              <a:cxnLst/>
              <a:rect l="l" t="t" r="r" b="b"/>
              <a:pathLst>
                <a:path w="363" h="317" extrusionOk="0">
                  <a:moveTo>
                    <a:pt x="301" y="1"/>
                  </a:moveTo>
                  <a:cubicBezTo>
                    <a:pt x="292" y="1"/>
                    <a:pt x="283" y="4"/>
                    <a:pt x="274" y="12"/>
                  </a:cubicBezTo>
                  <a:cubicBezTo>
                    <a:pt x="187" y="94"/>
                    <a:pt x="88" y="169"/>
                    <a:pt x="13" y="264"/>
                  </a:cubicBezTo>
                  <a:cubicBezTo>
                    <a:pt x="0" y="283"/>
                    <a:pt x="14" y="316"/>
                    <a:pt x="34" y="316"/>
                  </a:cubicBezTo>
                  <a:cubicBezTo>
                    <a:pt x="39" y="316"/>
                    <a:pt x="44" y="315"/>
                    <a:pt x="48" y="311"/>
                  </a:cubicBezTo>
                  <a:cubicBezTo>
                    <a:pt x="148" y="237"/>
                    <a:pt x="238" y="150"/>
                    <a:pt x="329" y="71"/>
                  </a:cubicBezTo>
                  <a:cubicBezTo>
                    <a:pt x="363" y="43"/>
                    <a:pt x="334" y="1"/>
                    <a:pt x="301"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7"/>
            <p:cNvSpPr/>
            <p:nvPr/>
          </p:nvSpPr>
          <p:spPr>
            <a:xfrm>
              <a:off x="8151702" y="4056670"/>
              <a:ext cx="3113" cy="3769"/>
            </a:xfrm>
            <a:custGeom>
              <a:avLst/>
              <a:gdLst/>
              <a:ahLst/>
              <a:cxnLst/>
              <a:rect l="l" t="t" r="r" b="b"/>
              <a:pathLst>
                <a:path w="76" h="92" extrusionOk="0">
                  <a:moveTo>
                    <a:pt x="44" y="0"/>
                  </a:moveTo>
                  <a:cubicBezTo>
                    <a:pt x="24" y="0"/>
                    <a:pt x="9" y="15"/>
                    <a:pt x="16" y="35"/>
                  </a:cubicBezTo>
                  <a:lnTo>
                    <a:pt x="16" y="51"/>
                  </a:lnTo>
                  <a:cubicBezTo>
                    <a:pt x="13" y="59"/>
                    <a:pt x="9" y="63"/>
                    <a:pt x="4" y="71"/>
                  </a:cubicBezTo>
                  <a:cubicBezTo>
                    <a:pt x="0" y="75"/>
                    <a:pt x="4" y="83"/>
                    <a:pt x="9" y="86"/>
                  </a:cubicBezTo>
                  <a:cubicBezTo>
                    <a:pt x="13" y="91"/>
                    <a:pt x="20" y="91"/>
                    <a:pt x="24" y="91"/>
                  </a:cubicBezTo>
                  <a:cubicBezTo>
                    <a:pt x="48" y="79"/>
                    <a:pt x="64" y="59"/>
                    <a:pt x="71" y="35"/>
                  </a:cubicBezTo>
                  <a:cubicBezTo>
                    <a:pt x="75" y="15"/>
                    <a:pt x="60" y="0"/>
                    <a:pt x="44"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7"/>
            <p:cNvSpPr/>
            <p:nvPr/>
          </p:nvSpPr>
          <p:spPr>
            <a:xfrm>
              <a:off x="8170463" y="4144902"/>
              <a:ext cx="5530" cy="5202"/>
            </a:xfrm>
            <a:custGeom>
              <a:avLst/>
              <a:gdLst/>
              <a:ahLst/>
              <a:cxnLst/>
              <a:rect l="l" t="t" r="r" b="b"/>
              <a:pathLst>
                <a:path w="135" h="127" extrusionOk="0">
                  <a:moveTo>
                    <a:pt x="72" y="1"/>
                  </a:moveTo>
                  <a:cubicBezTo>
                    <a:pt x="59" y="1"/>
                    <a:pt x="52" y="5"/>
                    <a:pt x="39" y="9"/>
                  </a:cubicBezTo>
                  <a:cubicBezTo>
                    <a:pt x="36" y="16"/>
                    <a:pt x="28" y="21"/>
                    <a:pt x="24" y="25"/>
                  </a:cubicBezTo>
                  <a:cubicBezTo>
                    <a:pt x="16" y="28"/>
                    <a:pt x="8" y="32"/>
                    <a:pt x="4" y="40"/>
                  </a:cubicBezTo>
                  <a:cubicBezTo>
                    <a:pt x="1" y="48"/>
                    <a:pt x="1" y="56"/>
                    <a:pt x="1" y="63"/>
                  </a:cubicBezTo>
                  <a:cubicBezTo>
                    <a:pt x="1" y="72"/>
                    <a:pt x="1" y="80"/>
                    <a:pt x="4" y="87"/>
                  </a:cubicBezTo>
                  <a:cubicBezTo>
                    <a:pt x="8" y="96"/>
                    <a:pt x="16" y="103"/>
                    <a:pt x="24" y="107"/>
                  </a:cubicBezTo>
                  <a:cubicBezTo>
                    <a:pt x="28" y="111"/>
                    <a:pt x="36" y="116"/>
                    <a:pt x="39" y="119"/>
                  </a:cubicBezTo>
                  <a:cubicBezTo>
                    <a:pt x="52" y="123"/>
                    <a:pt x="59" y="127"/>
                    <a:pt x="72" y="127"/>
                  </a:cubicBezTo>
                  <a:cubicBezTo>
                    <a:pt x="83" y="127"/>
                    <a:pt x="95" y="123"/>
                    <a:pt x="103" y="119"/>
                  </a:cubicBezTo>
                  <a:cubicBezTo>
                    <a:pt x="123" y="107"/>
                    <a:pt x="134" y="87"/>
                    <a:pt x="134" y="63"/>
                  </a:cubicBezTo>
                  <a:cubicBezTo>
                    <a:pt x="134" y="44"/>
                    <a:pt x="123" y="21"/>
                    <a:pt x="103" y="9"/>
                  </a:cubicBezTo>
                  <a:cubicBezTo>
                    <a:pt x="95" y="5"/>
                    <a:pt x="83" y="1"/>
                    <a:pt x="72"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7"/>
            <p:cNvSpPr/>
            <p:nvPr/>
          </p:nvSpPr>
          <p:spPr>
            <a:xfrm>
              <a:off x="8104964" y="4163909"/>
              <a:ext cx="3932" cy="3195"/>
            </a:xfrm>
            <a:custGeom>
              <a:avLst/>
              <a:gdLst/>
              <a:ahLst/>
              <a:cxnLst/>
              <a:rect l="l" t="t" r="r" b="b"/>
              <a:pathLst>
                <a:path w="96" h="78" extrusionOk="0">
                  <a:moveTo>
                    <a:pt x="39" y="1"/>
                  </a:moveTo>
                  <a:cubicBezTo>
                    <a:pt x="18" y="1"/>
                    <a:pt x="1" y="17"/>
                    <a:pt x="1" y="38"/>
                  </a:cubicBezTo>
                  <a:cubicBezTo>
                    <a:pt x="1" y="62"/>
                    <a:pt x="19" y="77"/>
                    <a:pt x="41" y="77"/>
                  </a:cubicBezTo>
                  <a:cubicBezTo>
                    <a:pt x="47" y="77"/>
                    <a:pt x="54" y="76"/>
                    <a:pt x="60" y="73"/>
                  </a:cubicBezTo>
                  <a:cubicBezTo>
                    <a:pt x="64" y="69"/>
                    <a:pt x="72" y="65"/>
                    <a:pt x="76" y="62"/>
                  </a:cubicBezTo>
                  <a:cubicBezTo>
                    <a:pt x="96" y="54"/>
                    <a:pt x="96" y="26"/>
                    <a:pt x="76" y="14"/>
                  </a:cubicBezTo>
                  <a:cubicBezTo>
                    <a:pt x="72" y="14"/>
                    <a:pt x="64" y="11"/>
                    <a:pt x="60" y="7"/>
                  </a:cubicBezTo>
                  <a:cubicBezTo>
                    <a:pt x="53" y="3"/>
                    <a:pt x="46" y="1"/>
                    <a:pt x="39"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7"/>
            <p:cNvSpPr/>
            <p:nvPr/>
          </p:nvSpPr>
          <p:spPr>
            <a:xfrm>
              <a:off x="8181441" y="3850468"/>
              <a:ext cx="36211" cy="9626"/>
            </a:xfrm>
            <a:custGeom>
              <a:avLst/>
              <a:gdLst/>
              <a:ahLst/>
              <a:cxnLst/>
              <a:rect l="l" t="t" r="r" b="b"/>
              <a:pathLst>
                <a:path w="884" h="235" extrusionOk="0">
                  <a:moveTo>
                    <a:pt x="473" y="0"/>
                  </a:moveTo>
                  <a:cubicBezTo>
                    <a:pt x="462" y="0"/>
                    <a:pt x="450" y="1"/>
                    <a:pt x="438" y="2"/>
                  </a:cubicBezTo>
                  <a:cubicBezTo>
                    <a:pt x="281" y="18"/>
                    <a:pt x="178" y="191"/>
                    <a:pt x="24" y="200"/>
                  </a:cubicBezTo>
                  <a:cubicBezTo>
                    <a:pt x="1" y="204"/>
                    <a:pt x="1" y="235"/>
                    <a:pt x="24" y="235"/>
                  </a:cubicBezTo>
                  <a:cubicBezTo>
                    <a:pt x="135" y="231"/>
                    <a:pt x="214" y="144"/>
                    <a:pt x="312" y="97"/>
                  </a:cubicBezTo>
                  <a:cubicBezTo>
                    <a:pt x="365" y="68"/>
                    <a:pt x="416" y="58"/>
                    <a:pt x="467" y="58"/>
                  </a:cubicBezTo>
                  <a:cubicBezTo>
                    <a:pt x="592" y="58"/>
                    <a:pt x="713" y="123"/>
                    <a:pt x="846" y="140"/>
                  </a:cubicBezTo>
                  <a:cubicBezTo>
                    <a:pt x="847" y="140"/>
                    <a:pt x="848" y="140"/>
                    <a:pt x="849" y="140"/>
                  </a:cubicBezTo>
                  <a:cubicBezTo>
                    <a:pt x="874" y="140"/>
                    <a:pt x="883" y="105"/>
                    <a:pt x="857" y="100"/>
                  </a:cubicBezTo>
                  <a:cubicBezTo>
                    <a:pt x="726" y="75"/>
                    <a:pt x="606" y="0"/>
                    <a:pt x="473"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7"/>
            <p:cNvSpPr/>
            <p:nvPr/>
          </p:nvSpPr>
          <p:spPr>
            <a:xfrm>
              <a:off x="8242106" y="3862675"/>
              <a:ext cx="3728" cy="3318"/>
            </a:xfrm>
            <a:custGeom>
              <a:avLst/>
              <a:gdLst/>
              <a:ahLst/>
              <a:cxnLst/>
              <a:rect l="l" t="t" r="r" b="b"/>
              <a:pathLst>
                <a:path w="91" h="81" extrusionOk="0">
                  <a:moveTo>
                    <a:pt x="28" y="0"/>
                  </a:moveTo>
                  <a:cubicBezTo>
                    <a:pt x="10" y="0"/>
                    <a:pt x="0" y="28"/>
                    <a:pt x="23" y="35"/>
                  </a:cubicBezTo>
                  <a:cubicBezTo>
                    <a:pt x="43" y="39"/>
                    <a:pt x="55" y="48"/>
                    <a:pt x="63" y="71"/>
                  </a:cubicBezTo>
                  <a:cubicBezTo>
                    <a:pt x="63" y="77"/>
                    <a:pt x="67" y="80"/>
                    <a:pt x="72" y="80"/>
                  </a:cubicBezTo>
                  <a:cubicBezTo>
                    <a:pt x="74" y="80"/>
                    <a:pt x="76" y="80"/>
                    <a:pt x="79" y="79"/>
                  </a:cubicBezTo>
                  <a:cubicBezTo>
                    <a:pt x="86" y="79"/>
                    <a:pt x="90" y="71"/>
                    <a:pt x="90" y="63"/>
                  </a:cubicBezTo>
                  <a:cubicBezTo>
                    <a:pt x="82" y="32"/>
                    <a:pt x="63" y="8"/>
                    <a:pt x="31" y="0"/>
                  </a:cubicBezTo>
                  <a:cubicBezTo>
                    <a:pt x="30" y="0"/>
                    <a:pt x="29" y="0"/>
                    <a:pt x="28"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7"/>
            <p:cNvSpPr/>
            <p:nvPr/>
          </p:nvSpPr>
          <p:spPr>
            <a:xfrm>
              <a:off x="8214784" y="3952832"/>
              <a:ext cx="11756" cy="5448"/>
            </a:xfrm>
            <a:custGeom>
              <a:avLst/>
              <a:gdLst/>
              <a:ahLst/>
              <a:cxnLst/>
              <a:rect l="l" t="t" r="r" b="b"/>
              <a:pathLst>
                <a:path w="287" h="133" extrusionOk="0">
                  <a:moveTo>
                    <a:pt x="12" y="1"/>
                  </a:moveTo>
                  <a:cubicBezTo>
                    <a:pt x="2" y="1"/>
                    <a:pt x="1" y="13"/>
                    <a:pt x="12" y="13"/>
                  </a:cubicBezTo>
                  <a:cubicBezTo>
                    <a:pt x="103" y="40"/>
                    <a:pt x="205" y="60"/>
                    <a:pt x="276" y="131"/>
                  </a:cubicBezTo>
                  <a:cubicBezTo>
                    <a:pt x="277" y="132"/>
                    <a:pt x="278" y="133"/>
                    <a:pt x="279" y="133"/>
                  </a:cubicBezTo>
                  <a:cubicBezTo>
                    <a:pt x="283" y="133"/>
                    <a:pt x="286" y="129"/>
                    <a:pt x="283" y="124"/>
                  </a:cubicBezTo>
                  <a:cubicBezTo>
                    <a:pt x="212" y="53"/>
                    <a:pt x="110" y="29"/>
                    <a:pt x="15" y="1"/>
                  </a:cubicBezTo>
                  <a:cubicBezTo>
                    <a:pt x="14" y="1"/>
                    <a:pt x="13" y="1"/>
                    <a:pt x="12"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7"/>
            <p:cNvSpPr/>
            <p:nvPr/>
          </p:nvSpPr>
          <p:spPr>
            <a:xfrm>
              <a:off x="8215235" y="3837442"/>
              <a:ext cx="2949" cy="2867"/>
            </a:xfrm>
            <a:custGeom>
              <a:avLst/>
              <a:gdLst/>
              <a:ahLst/>
              <a:cxnLst/>
              <a:rect l="l" t="t" r="r" b="b"/>
              <a:pathLst>
                <a:path w="72" h="70" extrusionOk="0">
                  <a:moveTo>
                    <a:pt x="24" y="1"/>
                  </a:moveTo>
                  <a:cubicBezTo>
                    <a:pt x="21" y="1"/>
                    <a:pt x="12" y="4"/>
                    <a:pt x="8" y="8"/>
                  </a:cubicBezTo>
                  <a:cubicBezTo>
                    <a:pt x="4" y="12"/>
                    <a:pt x="1" y="21"/>
                    <a:pt x="1" y="24"/>
                  </a:cubicBezTo>
                  <a:cubicBezTo>
                    <a:pt x="1" y="36"/>
                    <a:pt x="4" y="40"/>
                    <a:pt x="12" y="48"/>
                  </a:cubicBezTo>
                  <a:cubicBezTo>
                    <a:pt x="21" y="52"/>
                    <a:pt x="32" y="59"/>
                    <a:pt x="39" y="68"/>
                  </a:cubicBezTo>
                  <a:cubicBezTo>
                    <a:pt x="42" y="69"/>
                    <a:pt x="45" y="69"/>
                    <a:pt x="47" y="69"/>
                  </a:cubicBezTo>
                  <a:cubicBezTo>
                    <a:pt x="54" y="69"/>
                    <a:pt x="60" y="67"/>
                    <a:pt x="63" y="63"/>
                  </a:cubicBezTo>
                  <a:cubicBezTo>
                    <a:pt x="68" y="56"/>
                    <a:pt x="72" y="48"/>
                    <a:pt x="68" y="40"/>
                  </a:cubicBezTo>
                  <a:cubicBezTo>
                    <a:pt x="59" y="32"/>
                    <a:pt x="52" y="21"/>
                    <a:pt x="48" y="12"/>
                  </a:cubicBezTo>
                  <a:cubicBezTo>
                    <a:pt x="39" y="4"/>
                    <a:pt x="36" y="1"/>
                    <a:pt x="24"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7"/>
            <p:cNvSpPr/>
            <p:nvPr/>
          </p:nvSpPr>
          <p:spPr>
            <a:xfrm>
              <a:off x="8258081" y="3863289"/>
              <a:ext cx="4875" cy="4875"/>
            </a:xfrm>
            <a:custGeom>
              <a:avLst/>
              <a:gdLst/>
              <a:ahLst/>
              <a:cxnLst/>
              <a:rect l="l" t="t" r="r" b="b"/>
              <a:pathLst>
                <a:path w="119" h="119" extrusionOk="0">
                  <a:moveTo>
                    <a:pt x="51" y="1"/>
                  </a:moveTo>
                  <a:cubicBezTo>
                    <a:pt x="35" y="1"/>
                    <a:pt x="24" y="5"/>
                    <a:pt x="16" y="17"/>
                  </a:cubicBezTo>
                  <a:cubicBezTo>
                    <a:pt x="4" y="24"/>
                    <a:pt x="0" y="37"/>
                    <a:pt x="0" y="53"/>
                  </a:cubicBezTo>
                  <a:cubicBezTo>
                    <a:pt x="0" y="68"/>
                    <a:pt x="8" y="84"/>
                    <a:pt x="24" y="95"/>
                  </a:cubicBezTo>
                  <a:cubicBezTo>
                    <a:pt x="35" y="100"/>
                    <a:pt x="44" y="108"/>
                    <a:pt x="51" y="111"/>
                  </a:cubicBezTo>
                  <a:cubicBezTo>
                    <a:pt x="55" y="115"/>
                    <a:pt x="59" y="115"/>
                    <a:pt x="64" y="119"/>
                  </a:cubicBezTo>
                  <a:lnTo>
                    <a:pt x="79" y="119"/>
                  </a:lnTo>
                  <a:cubicBezTo>
                    <a:pt x="91" y="115"/>
                    <a:pt x="99" y="111"/>
                    <a:pt x="106" y="108"/>
                  </a:cubicBezTo>
                  <a:cubicBezTo>
                    <a:pt x="111" y="100"/>
                    <a:pt x="115" y="95"/>
                    <a:pt x="115" y="88"/>
                  </a:cubicBezTo>
                  <a:cubicBezTo>
                    <a:pt x="119" y="76"/>
                    <a:pt x="119" y="64"/>
                    <a:pt x="111" y="53"/>
                  </a:cubicBezTo>
                  <a:cubicBezTo>
                    <a:pt x="106" y="44"/>
                    <a:pt x="99" y="37"/>
                    <a:pt x="95" y="24"/>
                  </a:cubicBezTo>
                  <a:cubicBezTo>
                    <a:pt x="83" y="13"/>
                    <a:pt x="68" y="1"/>
                    <a:pt x="51"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7"/>
            <p:cNvSpPr/>
            <p:nvPr/>
          </p:nvSpPr>
          <p:spPr>
            <a:xfrm>
              <a:off x="8232848" y="3801805"/>
              <a:ext cx="4096" cy="3400"/>
            </a:xfrm>
            <a:custGeom>
              <a:avLst/>
              <a:gdLst/>
              <a:ahLst/>
              <a:cxnLst/>
              <a:rect l="l" t="t" r="r" b="b"/>
              <a:pathLst>
                <a:path w="100" h="83" extrusionOk="0">
                  <a:moveTo>
                    <a:pt x="57" y="1"/>
                  </a:moveTo>
                  <a:cubicBezTo>
                    <a:pt x="50" y="1"/>
                    <a:pt x="43" y="2"/>
                    <a:pt x="36" y="6"/>
                  </a:cubicBezTo>
                  <a:cubicBezTo>
                    <a:pt x="32" y="10"/>
                    <a:pt x="24" y="14"/>
                    <a:pt x="21" y="18"/>
                  </a:cubicBezTo>
                  <a:cubicBezTo>
                    <a:pt x="1" y="30"/>
                    <a:pt x="1" y="57"/>
                    <a:pt x="21" y="69"/>
                  </a:cubicBezTo>
                  <a:cubicBezTo>
                    <a:pt x="24" y="73"/>
                    <a:pt x="32" y="73"/>
                    <a:pt x="36" y="77"/>
                  </a:cubicBezTo>
                  <a:cubicBezTo>
                    <a:pt x="43" y="81"/>
                    <a:pt x="50" y="83"/>
                    <a:pt x="57" y="83"/>
                  </a:cubicBezTo>
                  <a:cubicBezTo>
                    <a:pt x="79" y="83"/>
                    <a:pt x="99" y="66"/>
                    <a:pt x="99" y="42"/>
                  </a:cubicBezTo>
                  <a:cubicBezTo>
                    <a:pt x="99" y="17"/>
                    <a:pt x="79" y="1"/>
                    <a:pt x="57"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7"/>
            <p:cNvSpPr/>
            <p:nvPr/>
          </p:nvSpPr>
          <p:spPr>
            <a:xfrm>
              <a:off x="8213596" y="3831912"/>
              <a:ext cx="4096" cy="3154"/>
            </a:xfrm>
            <a:custGeom>
              <a:avLst/>
              <a:gdLst/>
              <a:ahLst/>
              <a:cxnLst/>
              <a:rect l="l" t="t" r="r" b="b"/>
              <a:pathLst>
                <a:path w="100" h="77" extrusionOk="0">
                  <a:moveTo>
                    <a:pt x="35" y="0"/>
                  </a:moveTo>
                  <a:cubicBezTo>
                    <a:pt x="28" y="0"/>
                    <a:pt x="19" y="6"/>
                    <a:pt x="13" y="9"/>
                  </a:cubicBezTo>
                  <a:cubicBezTo>
                    <a:pt x="5" y="17"/>
                    <a:pt x="1" y="29"/>
                    <a:pt x="1" y="37"/>
                  </a:cubicBezTo>
                  <a:cubicBezTo>
                    <a:pt x="1" y="49"/>
                    <a:pt x="5" y="61"/>
                    <a:pt x="13" y="65"/>
                  </a:cubicBezTo>
                  <a:cubicBezTo>
                    <a:pt x="21" y="72"/>
                    <a:pt x="32" y="76"/>
                    <a:pt x="41" y="76"/>
                  </a:cubicBezTo>
                  <a:lnTo>
                    <a:pt x="64" y="76"/>
                  </a:lnTo>
                  <a:cubicBezTo>
                    <a:pt x="72" y="72"/>
                    <a:pt x="79" y="72"/>
                    <a:pt x="88" y="65"/>
                  </a:cubicBezTo>
                  <a:cubicBezTo>
                    <a:pt x="96" y="56"/>
                    <a:pt x="99" y="49"/>
                    <a:pt x="99" y="37"/>
                  </a:cubicBezTo>
                  <a:cubicBezTo>
                    <a:pt x="99" y="29"/>
                    <a:pt x="96" y="21"/>
                    <a:pt x="88" y="14"/>
                  </a:cubicBezTo>
                  <a:cubicBezTo>
                    <a:pt x="79" y="5"/>
                    <a:pt x="72" y="1"/>
                    <a:pt x="64" y="1"/>
                  </a:cubicBezTo>
                  <a:lnTo>
                    <a:pt x="41" y="1"/>
                  </a:lnTo>
                  <a:cubicBezTo>
                    <a:pt x="39" y="0"/>
                    <a:pt x="37" y="0"/>
                    <a:pt x="35"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7"/>
            <p:cNvSpPr/>
            <p:nvPr/>
          </p:nvSpPr>
          <p:spPr>
            <a:xfrm>
              <a:off x="8229367" y="3848666"/>
              <a:ext cx="5325" cy="4096"/>
            </a:xfrm>
            <a:custGeom>
              <a:avLst/>
              <a:gdLst/>
              <a:ahLst/>
              <a:cxnLst/>
              <a:rect l="l" t="t" r="r" b="b"/>
              <a:pathLst>
                <a:path w="130" h="100" extrusionOk="0">
                  <a:moveTo>
                    <a:pt x="23" y="1"/>
                  </a:moveTo>
                  <a:cubicBezTo>
                    <a:pt x="8" y="1"/>
                    <a:pt x="0" y="20"/>
                    <a:pt x="11" y="31"/>
                  </a:cubicBezTo>
                  <a:cubicBezTo>
                    <a:pt x="26" y="54"/>
                    <a:pt x="54" y="66"/>
                    <a:pt x="73" y="89"/>
                  </a:cubicBezTo>
                  <a:cubicBezTo>
                    <a:pt x="79" y="97"/>
                    <a:pt x="86" y="100"/>
                    <a:pt x="94" y="100"/>
                  </a:cubicBezTo>
                  <a:cubicBezTo>
                    <a:pt x="103" y="100"/>
                    <a:pt x="113" y="95"/>
                    <a:pt x="117" y="86"/>
                  </a:cubicBezTo>
                  <a:cubicBezTo>
                    <a:pt x="129" y="70"/>
                    <a:pt x="125" y="50"/>
                    <a:pt x="109" y="42"/>
                  </a:cubicBezTo>
                  <a:cubicBezTo>
                    <a:pt x="86" y="26"/>
                    <a:pt x="54" y="18"/>
                    <a:pt x="31" y="2"/>
                  </a:cubicBezTo>
                  <a:cubicBezTo>
                    <a:pt x="28" y="1"/>
                    <a:pt x="26" y="1"/>
                    <a:pt x="23"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7"/>
            <p:cNvSpPr/>
            <p:nvPr/>
          </p:nvSpPr>
          <p:spPr>
            <a:xfrm>
              <a:off x="8213473" y="3803321"/>
              <a:ext cx="3236" cy="3113"/>
            </a:xfrm>
            <a:custGeom>
              <a:avLst/>
              <a:gdLst/>
              <a:ahLst/>
              <a:cxnLst/>
              <a:rect l="l" t="t" r="r" b="b"/>
              <a:pathLst>
                <a:path w="79" h="76" extrusionOk="0">
                  <a:moveTo>
                    <a:pt x="45" y="0"/>
                  </a:moveTo>
                  <a:cubicBezTo>
                    <a:pt x="31" y="0"/>
                    <a:pt x="16" y="15"/>
                    <a:pt x="16" y="32"/>
                  </a:cubicBezTo>
                  <a:lnTo>
                    <a:pt x="16" y="35"/>
                  </a:lnTo>
                  <a:lnTo>
                    <a:pt x="16" y="35"/>
                  </a:lnTo>
                  <a:cubicBezTo>
                    <a:pt x="14" y="36"/>
                    <a:pt x="11" y="36"/>
                    <a:pt x="8" y="36"/>
                  </a:cubicBezTo>
                  <a:cubicBezTo>
                    <a:pt x="4" y="40"/>
                    <a:pt x="0" y="52"/>
                    <a:pt x="0" y="60"/>
                  </a:cubicBezTo>
                  <a:cubicBezTo>
                    <a:pt x="4" y="67"/>
                    <a:pt x="11" y="76"/>
                    <a:pt x="20" y="76"/>
                  </a:cubicBezTo>
                  <a:lnTo>
                    <a:pt x="40" y="76"/>
                  </a:lnTo>
                  <a:cubicBezTo>
                    <a:pt x="47" y="76"/>
                    <a:pt x="55" y="67"/>
                    <a:pt x="59" y="64"/>
                  </a:cubicBezTo>
                  <a:cubicBezTo>
                    <a:pt x="64" y="56"/>
                    <a:pt x="67" y="52"/>
                    <a:pt x="67" y="44"/>
                  </a:cubicBezTo>
                  <a:cubicBezTo>
                    <a:pt x="79" y="29"/>
                    <a:pt x="71" y="9"/>
                    <a:pt x="51" y="1"/>
                  </a:cubicBezTo>
                  <a:cubicBezTo>
                    <a:pt x="49" y="1"/>
                    <a:pt x="47" y="0"/>
                    <a:pt x="45"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7"/>
            <p:cNvSpPr/>
            <p:nvPr/>
          </p:nvSpPr>
          <p:spPr>
            <a:xfrm>
              <a:off x="8174150" y="3864108"/>
              <a:ext cx="3932" cy="3850"/>
            </a:xfrm>
            <a:custGeom>
              <a:avLst/>
              <a:gdLst/>
              <a:ahLst/>
              <a:cxnLst/>
              <a:rect l="l" t="t" r="r" b="b"/>
              <a:pathLst>
                <a:path w="96" h="94" extrusionOk="0">
                  <a:moveTo>
                    <a:pt x="29" y="0"/>
                  </a:moveTo>
                  <a:cubicBezTo>
                    <a:pt x="17" y="0"/>
                    <a:pt x="5" y="13"/>
                    <a:pt x="1" y="24"/>
                  </a:cubicBezTo>
                  <a:cubicBezTo>
                    <a:pt x="1" y="36"/>
                    <a:pt x="5" y="52"/>
                    <a:pt x="17" y="56"/>
                  </a:cubicBezTo>
                  <a:cubicBezTo>
                    <a:pt x="17" y="76"/>
                    <a:pt x="34" y="93"/>
                    <a:pt x="53" y="93"/>
                  </a:cubicBezTo>
                  <a:cubicBezTo>
                    <a:pt x="57" y="93"/>
                    <a:pt x="60" y="92"/>
                    <a:pt x="64" y="91"/>
                  </a:cubicBezTo>
                  <a:cubicBezTo>
                    <a:pt x="76" y="91"/>
                    <a:pt x="84" y="84"/>
                    <a:pt x="88" y="75"/>
                  </a:cubicBezTo>
                  <a:cubicBezTo>
                    <a:pt x="95" y="64"/>
                    <a:pt x="95" y="48"/>
                    <a:pt x="88" y="36"/>
                  </a:cubicBezTo>
                  <a:cubicBezTo>
                    <a:pt x="84" y="33"/>
                    <a:pt x="84" y="24"/>
                    <a:pt x="80" y="20"/>
                  </a:cubicBezTo>
                  <a:cubicBezTo>
                    <a:pt x="72" y="9"/>
                    <a:pt x="60" y="0"/>
                    <a:pt x="48"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7"/>
            <p:cNvSpPr/>
            <p:nvPr/>
          </p:nvSpPr>
          <p:spPr>
            <a:xfrm>
              <a:off x="8170135" y="3936775"/>
              <a:ext cx="4547" cy="5612"/>
            </a:xfrm>
            <a:custGeom>
              <a:avLst/>
              <a:gdLst/>
              <a:ahLst/>
              <a:cxnLst/>
              <a:rect l="l" t="t" r="r" b="b"/>
              <a:pathLst>
                <a:path w="111" h="137" extrusionOk="0">
                  <a:moveTo>
                    <a:pt x="56" y="1"/>
                  </a:moveTo>
                  <a:cubicBezTo>
                    <a:pt x="44" y="1"/>
                    <a:pt x="32" y="7"/>
                    <a:pt x="28" y="18"/>
                  </a:cubicBezTo>
                  <a:cubicBezTo>
                    <a:pt x="20" y="30"/>
                    <a:pt x="16" y="42"/>
                    <a:pt x="9" y="58"/>
                  </a:cubicBezTo>
                  <a:cubicBezTo>
                    <a:pt x="0" y="73"/>
                    <a:pt x="0" y="93"/>
                    <a:pt x="9" y="109"/>
                  </a:cubicBezTo>
                  <a:cubicBezTo>
                    <a:pt x="20" y="125"/>
                    <a:pt x="36" y="137"/>
                    <a:pt x="56" y="137"/>
                  </a:cubicBezTo>
                  <a:cubicBezTo>
                    <a:pt x="75" y="137"/>
                    <a:pt x="91" y="125"/>
                    <a:pt x="103" y="109"/>
                  </a:cubicBezTo>
                  <a:cubicBezTo>
                    <a:pt x="111" y="93"/>
                    <a:pt x="111" y="73"/>
                    <a:pt x="103" y="58"/>
                  </a:cubicBezTo>
                  <a:cubicBezTo>
                    <a:pt x="95" y="42"/>
                    <a:pt x="91" y="30"/>
                    <a:pt x="83" y="18"/>
                  </a:cubicBezTo>
                  <a:cubicBezTo>
                    <a:pt x="79" y="7"/>
                    <a:pt x="67" y="1"/>
                    <a:pt x="56"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7"/>
            <p:cNvSpPr/>
            <p:nvPr/>
          </p:nvSpPr>
          <p:spPr>
            <a:xfrm>
              <a:off x="8200038" y="3923913"/>
              <a:ext cx="2622" cy="3154"/>
            </a:xfrm>
            <a:custGeom>
              <a:avLst/>
              <a:gdLst/>
              <a:ahLst/>
              <a:cxnLst/>
              <a:rect l="l" t="t" r="r" b="b"/>
              <a:pathLst>
                <a:path w="64" h="77" extrusionOk="0">
                  <a:moveTo>
                    <a:pt x="32" y="1"/>
                  </a:moveTo>
                  <a:cubicBezTo>
                    <a:pt x="20" y="1"/>
                    <a:pt x="8" y="5"/>
                    <a:pt x="4" y="17"/>
                  </a:cubicBezTo>
                  <a:cubicBezTo>
                    <a:pt x="0" y="21"/>
                    <a:pt x="0" y="25"/>
                    <a:pt x="0" y="32"/>
                  </a:cubicBezTo>
                  <a:cubicBezTo>
                    <a:pt x="0" y="36"/>
                    <a:pt x="0" y="44"/>
                    <a:pt x="4" y="48"/>
                  </a:cubicBezTo>
                  <a:cubicBezTo>
                    <a:pt x="8" y="52"/>
                    <a:pt x="8" y="60"/>
                    <a:pt x="13" y="68"/>
                  </a:cubicBezTo>
                  <a:cubicBezTo>
                    <a:pt x="16" y="74"/>
                    <a:pt x="24" y="77"/>
                    <a:pt x="32" y="77"/>
                  </a:cubicBezTo>
                  <a:cubicBezTo>
                    <a:pt x="40" y="77"/>
                    <a:pt x="48" y="74"/>
                    <a:pt x="52" y="68"/>
                  </a:cubicBezTo>
                  <a:cubicBezTo>
                    <a:pt x="52" y="60"/>
                    <a:pt x="55" y="52"/>
                    <a:pt x="60" y="48"/>
                  </a:cubicBezTo>
                  <a:cubicBezTo>
                    <a:pt x="60" y="44"/>
                    <a:pt x="64" y="36"/>
                    <a:pt x="64" y="32"/>
                  </a:cubicBezTo>
                  <a:cubicBezTo>
                    <a:pt x="64" y="25"/>
                    <a:pt x="60" y="21"/>
                    <a:pt x="60" y="17"/>
                  </a:cubicBezTo>
                  <a:cubicBezTo>
                    <a:pt x="52" y="5"/>
                    <a:pt x="44" y="1"/>
                    <a:pt x="32"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7"/>
            <p:cNvSpPr/>
            <p:nvPr/>
          </p:nvSpPr>
          <p:spPr>
            <a:xfrm>
              <a:off x="8212490" y="3947671"/>
              <a:ext cx="3605" cy="2785"/>
            </a:xfrm>
            <a:custGeom>
              <a:avLst/>
              <a:gdLst/>
              <a:ahLst/>
              <a:cxnLst/>
              <a:rect l="l" t="t" r="r" b="b"/>
              <a:pathLst>
                <a:path w="88" h="68" extrusionOk="0">
                  <a:moveTo>
                    <a:pt x="44" y="1"/>
                  </a:moveTo>
                  <a:cubicBezTo>
                    <a:pt x="0" y="1"/>
                    <a:pt x="0" y="68"/>
                    <a:pt x="44" y="68"/>
                  </a:cubicBezTo>
                  <a:cubicBezTo>
                    <a:pt x="88" y="68"/>
                    <a:pt x="88" y="1"/>
                    <a:pt x="44"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7"/>
            <p:cNvSpPr/>
            <p:nvPr/>
          </p:nvSpPr>
          <p:spPr>
            <a:xfrm>
              <a:off x="8227155" y="3952299"/>
              <a:ext cx="4629" cy="9176"/>
            </a:xfrm>
            <a:custGeom>
              <a:avLst/>
              <a:gdLst/>
              <a:ahLst/>
              <a:cxnLst/>
              <a:rect l="l" t="t" r="r" b="b"/>
              <a:pathLst>
                <a:path w="113" h="224" extrusionOk="0">
                  <a:moveTo>
                    <a:pt x="28" y="1"/>
                  </a:moveTo>
                  <a:cubicBezTo>
                    <a:pt x="14" y="1"/>
                    <a:pt x="0" y="15"/>
                    <a:pt x="9" y="30"/>
                  </a:cubicBezTo>
                  <a:cubicBezTo>
                    <a:pt x="41" y="77"/>
                    <a:pt x="41" y="137"/>
                    <a:pt x="41" y="192"/>
                  </a:cubicBezTo>
                  <a:cubicBezTo>
                    <a:pt x="41" y="213"/>
                    <a:pt x="56" y="223"/>
                    <a:pt x="73" y="223"/>
                  </a:cubicBezTo>
                  <a:cubicBezTo>
                    <a:pt x="92" y="223"/>
                    <a:pt x="113" y="208"/>
                    <a:pt x="108" y="180"/>
                  </a:cubicBezTo>
                  <a:cubicBezTo>
                    <a:pt x="96" y="121"/>
                    <a:pt x="85" y="53"/>
                    <a:pt x="41" y="6"/>
                  </a:cubicBezTo>
                  <a:cubicBezTo>
                    <a:pt x="37" y="2"/>
                    <a:pt x="32" y="1"/>
                    <a:pt x="28"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7"/>
            <p:cNvSpPr/>
            <p:nvPr/>
          </p:nvSpPr>
          <p:spPr>
            <a:xfrm>
              <a:off x="8227687" y="3916171"/>
              <a:ext cx="5038" cy="4055"/>
            </a:xfrm>
            <a:custGeom>
              <a:avLst/>
              <a:gdLst/>
              <a:ahLst/>
              <a:cxnLst/>
              <a:rect l="l" t="t" r="r" b="b"/>
              <a:pathLst>
                <a:path w="123" h="99" extrusionOk="0">
                  <a:moveTo>
                    <a:pt x="63" y="0"/>
                  </a:moveTo>
                  <a:cubicBezTo>
                    <a:pt x="1" y="0"/>
                    <a:pt x="1" y="99"/>
                    <a:pt x="63" y="99"/>
                  </a:cubicBezTo>
                  <a:cubicBezTo>
                    <a:pt x="123" y="99"/>
                    <a:pt x="123" y="0"/>
                    <a:pt x="63"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7"/>
            <p:cNvSpPr/>
            <p:nvPr/>
          </p:nvSpPr>
          <p:spPr>
            <a:xfrm>
              <a:off x="8245915" y="3969012"/>
              <a:ext cx="4915" cy="4588"/>
            </a:xfrm>
            <a:custGeom>
              <a:avLst/>
              <a:gdLst/>
              <a:ahLst/>
              <a:cxnLst/>
              <a:rect l="l" t="t" r="r" b="b"/>
              <a:pathLst>
                <a:path w="120" h="112" extrusionOk="0">
                  <a:moveTo>
                    <a:pt x="31" y="0"/>
                  </a:moveTo>
                  <a:cubicBezTo>
                    <a:pt x="26" y="0"/>
                    <a:pt x="22" y="2"/>
                    <a:pt x="17" y="5"/>
                  </a:cubicBezTo>
                  <a:cubicBezTo>
                    <a:pt x="9" y="9"/>
                    <a:pt x="1" y="20"/>
                    <a:pt x="6" y="33"/>
                  </a:cubicBezTo>
                  <a:cubicBezTo>
                    <a:pt x="17" y="64"/>
                    <a:pt x="29" y="91"/>
                    <a:pt x="61" y="108"/>
                  </a:cubicBezTo>
                  <a:cubicBezTo>
                    <a:pt x="66" y="110"/>
                    <a:pt x="73" y="111"/>
                    <a:pt x="79" y="111"/>
                  </a:cubicBezTo>
                  <a:cubicBezTo>
                    <a:pt x="93" y="111"/>
                    <a:pt x="106" y="104"/>
                    <a:pt x="112" y="88"/>
                  </a:cubicBezTo>
                  <a:cubicBezTo>
                    <a:pt x="119" y="68"/>
                    <a:pt x="112" y="44"/>
                    <a:pt x="88" y="40"/>
                  </a:cubicBezTo>
                  <a:lnTo>
                    <a:pt x="80" y="37"/>
                  </a:lnTo>
                  <a:cubicBezTo>
                    <a:pt x="77" y="37"/>
                    <a:pt x="77" y="33"/>
                    <a:pt x="72" y="33"/>
                  </a:cubicBezTo>
                  <a:cubicBezTo>
                    <a:pt x="72" y="29"/>
                    <a:pt x="72" y="29"/>
                    <a:pt x="68" y="29"/>
                  </a:cubicBezTo>
                  <a:lnTo>
                    <a:pt x="68" y="27"/>
                  </a:lnTo>
                  <a:lnTo>
                    <a:pt x="68" y="27"/>
                  </a:lnTo>
                  <a:cubicBezTo>
                    <a:pt x="69" y="27"/>
                    <a:pt x="69" y="27"/>
                    <a:pt x="69" y="27"/>
                  </a:cubicBezTo>
                  <a:cubicBezTo>
                    <a:pt x="70" y="27"/>
                    <a:pt x="70" y="26"/>
                    <a:pt x="68" y="24"/>
                  </a:cubicBezTo>
                  <a:lnTo>
                    <a:pt x="68" y="27"/>
                  </a:lnTo>
                  <a:lnTo>
                    <a:pt x="68" y="27"/>
                  </a:lnTo>
                  <a:cubicBezTo>
                    <a:pt x="67" y="26"/>
                    <a:pt x="66" y="24"/>
                    <a:pt x="64" y="20"/>
                  </a:cubicBezTo>
                  <a:cubicBezTo>
                    <a:pt x="61" y="17"/>
                    <a:pt x="53" y="13"/>
                    <a:pt x="48" y="9"/>
                  </a:cubicBezTo>
                  <a:cubicBezTo>
                    <a:pt x="44" y="4"/>
                    <a:pt x="38" y="0"/>
                    <a:pt x="31"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7"/>
            <p:cNvSpPr/>
            <p:nvPr/>
          </p:nvSpPr>
          <p:spPr>
            <a:xfrm>
              <a:off x="8207943" y="3955126"/>
              <a:ext cx="4588" cy="4752"/>
            </a:xfrm>
            <a:custGeom>
              <a:avLst/>
              <a:gdLst/>
              <a:ahLst/>
              <a:cxnLst/>
              <a:rect l="l" t="t" r="r" b="b"/>
              <a:pathLst>
                <a:path w="112" h="116" extrusionOk="0">
                  <a:moveTo>
                    <a:pt x="56" y="0"/>
                  </a:moveTo>
                  <a:cubicBezTo>
                    <a:pt x="28" y="0"/>
                    <a:pt x="1" y="32"/>
                    <a:pt x="9" y="60"/>
                  </a:cubicBezTo>
                  <a:cubicBezTo>
                    <a:pt x="13" y="68"/>
                    <a:pt x="17" y="75"/>
                    <a:pt x="17" y="84"/>
                  </a:cubicBezTo>
                  <a:cubicBezTo>
                    <a:pt x="24" y="99"/>
                    <a:pt x="40" y="115"/>
                    <a:pt x="56" y="115"/>
                  </a:cubicBezTo>
                  <a:cubicBezTo>
                    <a:pt x="75" y="115"/>
                    <a:pt x="92" y="103"/>
                    <a:pt x="95" y="84"/>
                  </a:cubicBezTo>
                  <a:cubicBezTo>
                    <a:pt x="99" y="75"/>
                    <a:pt x="104" y="68"/>
                    <a:pt x="104" y="60"/>
                  </a:cubicBezTo>
                  <a:cubicBezTo>
                    <a:pt x="111" y="32"/>
                    <a:pt x="88" y="0"/>
                    <a:pt x="56"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7"/>
            <p:cNvSpPr/>
            <p:nvPr/>
          </p:nvSpPr>
          <p:spPr>
            <a:xfrm>
              <a:off x="8171282" y="3952013"/>
              <a:ext cx="9585" cy="6718"/>
            </a:xfrm>
            <a:custGeom>
              <a:avLst/>
              <a:gdLst/>
              <a:ahLst/>
              <a:cxnLst/>
              <a:rect l="l" t="t" r="r" b="b"/>
              <a:pathLst>
                <a:path w="234" h="164" extrusionOk="0">
                  <a:moveTo>
                    <a:pt x="198" y="1"/>
                  </a:moveTo>
                  <a:cubicBezTo>
                    <a:pt x="194" y="1"/>
                    <a:pt x="189" y="2"/>
                    <a:pt x="185" y="5"/>
                  </a:cubicBezTo>
                  <a:cubicBezTo>
                    <a:pt x="162" y="21"/>
                    <a:pt x="142" y="37"/>
                    <a:pt x="118" y="53"/>
                  </a:cubicBezTo>
                  <a:cubicBezTo>
                    <a:pt x="99" y="73"/>
                    <a:pt x="79" y="84"/>
                    <a:pt x="52" y="84"/>
                  </a:cubicBezTo>
                  <a:cubicBezTo>
                    <a:pt x="1" y="89"/>
                    <a:pt x="4" y="164"/>
                    <a:pt x="48" y="164"/>
                  </a:cubicBezTo>
                  <a:cubicBezTo>
                    <a:pt x="49" y="164"/>
                    <a:pt x="51" y="164"/>
                    <a:pt x="52" y="164"/>
                  </a:cubicBezTo>
                  <a:cubicBezTo>
                    <a:pt x="130" y="155"/>
                    <a:pt x="178" y="104"/>
                    <a:pt x="221" y="41"/>
                  </a:cubicBezTo>
                  <a:cubicBezTo>
                    <a:pt x="233" y="23"/>
                    <a:pt x="216" y="1"/>
                    <a:pt x="198"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7"/>
            <p:cNvSpPr/>
            <p:nvPr/>
          </p:nvSpPr>
          <p:spPr>
            <a:xfrm>
              <a:off x="8199546" y="3925428"/>
              <a:ext cx="5694" cy="4260"/>
            </a:xfrm>
            <a:custGeom>
              <a:avLst/>
              <a:gdLst/>
              <a:ahLst/>
              <a:cxnLst/>
              <a:rect l="l" t="t" r="r" b="b"/>
              <a:pathLst>
                <a:path w="139" h="104" extrusionOk="0">
                  <a:moveTo>
                    <a:pt x="98" y="1"/>
                  </a:moveTo>
                  <a:cubicBezTo>
                    <a:pt x="92" y="1"/>
                    <a:pt x="86" y="2"/>
                    <a:pt x="80" y="4"/>
                  </a:cubicBezTo>
                  <a:cubicBezTo>
                    <a:pt x="52" y="7"/>
                    <a:pt x="28" y="23"/>
                    <a:pt x="12" y="51"/>
                  </a:cubicBezTo>
                  <a:cubicBezTo>
                    <a:pt x="1" y="66"/>
                    <a:pt x="9" y="86"/>
                    <a:pt x="20" y="98"/>
                  </a:cubicBezTo>
                  <a:cubicBezTo>
                    <a:pt x="27" y="102"/>
                    <a:pt x="35" y="104"/>
                    <a:pt x="42" y="104"/>
                  </a:cubicBezTo>
                  <a:cubicBezTo>
                    <a:pt x="52" y="104"/>
                    <a:pt x="61" y="101"/>
                    <a:pt x="67" y="94"/>
                  </a:cubicBezTo>
                  <a:lnTo>
                    <a:pt x="72" y="90"/>
                  </a:lnTo>
                  <a:cubicBezTo>
                    <a:pt x="76" y="90"/>
                    <a:pt x="76" y="86"/>
                    <a:pt x="76" y="86"/>
                  </a:cubicBezTo>
                  <a:lnTo>
                    <a:pt x="91" y="86"/>
                  </a:lnTo>
                  <a:cubicBezTo>
                    <a:pt x="93" y="86"/>
                    <a:pt x="95" y="86"/>
                    <a:pt x="96" y="86"/>
                  </a:cubicBezTo>
                  <a:cubicBezTo>
                    <a:pt x="122" y="86"/>
                    <a:pt x="138" y="61"/>
                    <a:pt x="135" y="39"/>
                  </a:cubicBezTo>
                  <a:cubicBezTo>
                    <a:pt x="135" y="27"/>
                    <a:pt x="127" y="15"/>
                    <a:pt x="119" y="7"/>
                  </a:cubicBezTo>
                  <a:cubicBezTo>
                    <a:pt x="112" y="3"/>
                    <a:pt x="106" y="1"/>
                    <a:pt x="98"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7"/>
            <p:cNvSpPr/>
            <p:nvPr/>
          </p:nvSpPr>
          <p:spPr>
            <a:xfrm>
              <a:off x="8196146" y="4020132"/>
              <a:ext cx="3932" cy="3605"/>
            </a:xfrm>
            <a:custGeom>
              <a:avLst/>
              <a:gdLst/>
              <a:ahLst/>
              <a:cxnLst/>
              <a:rect l="l" t="t" r="r" b="b"/>
              <a:pathLst>
                <a:path w="96" h="88" extrusionOk="0">
                  <a:moveTo>
                    <a:pt x="54" y="1"/>
                  </a:moveTo>
                  <a:cubicBezTo>
                    <a:pt x="42" y="1"/>
                    <a:pt x="30" y="5"/>
                    <a:pt x="21" y="12"/>
                  </a:cubicBezTo>
                  <a:cubicBezTo>
                    <a:pt x="17" y="16"/>
                    <a:pt x="13" y="20"/>
                    <a:pt x="8" y="24"/>
                  </a:cubicBezTo>
                  <a:cubicBezTo>
                    <a:pt x="1" y="36"/>
                    <a:pt x="1" y="51"/>
                    <a:pt x="8" y="63"/>
                  </a:cubicBezTo>
                  <a:cubicBezTo>
                    <a:pt x="13" y="67"/>
                    <a:pt x="17" y="71"/>
                    <a:pt x="21" y="75"/>
                  </a:cubicBezTo>
                  <a:cubicBezTo>
                    <a:pt x="31" y="83"/>
                    <a:pt x="41" y="87"/>
                    <a:pt x="52" y="87"/>
                  </a:cubicBezTo>
                  <a:cubicBezTo>
                    <a:pt x="58" y="87"/>
                    <a:pt x="65" y="86"/>
                    <a:pt x="72" y="83"/>
                  </a:cubicBezTo>
                  <a:cubicBezTo>
                    <a:pt x="84" y="79"/>
                    <a:pt x="95" y="60"/>
                    <a:pt x="95" y="43"/>
                  </a:cubicBezTo>
                  <a:cubicBezTo>
                    <a:pt x="95" y="27"/>
                    <a:pt x="88" y="16"/>
                    <a:pt x="75" y="7"/>
                  </a:cubicBezTo>
                  <a:cubicBezTo>
                    <a:pt x="69" y="3"/>
                    <a:pt x="62" y="1"/>
                    <a:pt x="54"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7"/>
            <p:cNvSpPr/>
            <p:nvPr/>
          </p:nvSpPr>
          <p:spPr>
            <a:xfrm>
              <a:off x="8174150" y="4006041"/>
              <a:ext cx="65991" cy="6595"/>
            </a:xfrm>
            <a:custGeom>
              <a:avLst/>
              <a:gdLst/>
              <a:ahLst/>
              <a:cxnLst/>
              <a:rect l="l" t="t" r="r" b="b"/>
              <a:pathLst>
                <a:path w="1611" h="161" extrusionOk="0">
                  <a:moveTo>
                    <a:pt x="54" y="1"/>
                  </a:moveTo>
                  <a:cubicBezTo>
                    <a:pt x="46" y="1"/>
                    <a:pt x="37" y="1"/>
                    <a:pt x="29" y="1"/>
                  </a:cubicBezTo>
                  <a:cubicBezTo>
                    <a:pt x="5" y="1"/>
                    <a:pt x="1" y="40"/>
                    <a:pt x="24" y="44"/>
                  </a:cubicBezTo>
                  <a:cubicBezTo>
                    <a:pt x="297" y="80"/>
                    <a:pt x="538" y="154"/>
                    <a:pt x="814" y="154"/>
                  </a:cubicBezTo>
                  <a:cubicBezTo>
                    <a:pt x="849" y="154"/>
                    <a:pt x="1083" y="161"/>
                    <a:pt x="1283" y="161"/>
                  </a:cubicBezTo>
                  <a:cubicBezTo>
                    <a:pt x="1440" y="161"/>
                    <a:pt x="1576" y="157"/>
                    <a:pt x="1580" y="143"/>
                  </a:cubicBezTo>
                  <a:cubicBezTo>
                    <a:pt x="1580" y="148"/>
                    <a:pt x="1584" y="151"/>
                    <a:pt x="1589" y="151"/>
                  </a:cubicBezTo>
                  <a:cubicBezTo>
                    <a:pt x="1591" y="151"/>
                    <a:pt x="1594" y="150"/>
                    <a:pt x="1596" y="147"/>
                  </a:cubicBezTo>
                  <a:cubicBezTo>
                    <a:pt x="1599" y="143"/>
                    <a:pt x="1603" y="135"/>
                    <a:pt x="1607" y="131"/>
                  </a:cubicBezTo>
                  <a:cubicBezTo>
                    <a:pt x="1611" y="123"/>
                    <a:pt x="1607" y="115"/>
                    <a:pt x="1603" y="115"/>
                  </a:cubicBezTo>
                  <a:cubicBezTo>
                    <a:pt x="1516" y="84"/>
                    <a:pt x="1414" y="75"/>
                    <a:pt x="1311" y="75"/>
                  </a:cubicBezTo>
                  <a:cubicBezTo>
                    <a:pt x="1186" y="75"/>
                    <a:pt x="1058" y="87"/>
                    <a:pt x="945" y="87"/>
                  </a:cubicBezTo>
                  <a:cubicBezTo>
                    <a:pt x="937" y="87"/>
                    <a:pt x="929" y="87"/>
                    <a:pt x="920" y="87"/>
                  </a:cubicBezTo>
                  <a:cubicBezTo>
                    <a:pt x="629" y="80"/>
                    <a:pt x="344" y="1"/>
                    <a:pt x="54"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7"/>
            <p:cNvSpPr/>
            <p:nvPr/>
          </p:nvSpPr>
          <p:spPr>
            <a:xfrm>
              <a:off x="8220437" y="3989370"/>
              <a:ext cx="9995" cy="2499"/>
            </a:xfrm>
            <a:custGeom>
              <a:avLst/>
              <a:gdLst/>
              <a:ahLst/>
              <a:cxnLst/>
              <a:rect l="l" t="t" r="r" b="b"/>
              <a:pathLst>
                <a:path w="244" h="61" extrusionOk="0">
                  <a:moveTo>
                    <a:pt x="20" y="0"/>
                  </a:moveTo>
                  <a:cubicBezTo>
                    <a:pt x="3" y="0"/>
                    <a:pt x="1" y="25"/>
                    <a:pt x="16" y="29"/>
                  </a:cubicBezTo>
                  <a:cubicBezTo>
                    <a:pt x="83" y="53"/>
                    <a:pt x="145" y="60"/>
                    <a:pt x="213" y="60"/>
                  </a:cubicBezTo>
                  <a:cubicBezTo>
                    <a:pt x="214" y="61"/>
                    <a:pt x="215" y="61"/>
                    <a:pt x="216" y="61"/>
                  </a:cubicBezTo>
                  <a:cubicBezTo>
                    <a:pt x="244" y="61"/>
                    <a:pt x="243" y="17"/>
                    <a:pt x="213" y="17"/>
                  </a:cubicBezTo>
                  <a:cubicBezTo>
                    <a:pt x="198" y="18"/>
                    <a:pt x="183" y="18"/>
                    <a:pt x="168" y="18"/>
                  </a:cubicBezTo>
                  <a:cubicBezTo>
                    <a:pt x="120" y="18"/>
                    <a:pt x="72" y="13"/>
                    <a:pt x="23" y="1"/>
                  </a:cubicBezTo>
                  <a:cubicBezTo>
                    <a:pt x="22" y="1"/>
                    <a:pt x="21" y="0"/>
                    <a:pt x="20"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7"/>
            <p:cNvSpPr/>
            <p:nvPr/>
          </p:nvSpPr>
          <p:spPr>
            <a:xfrm>
              <a:off x="8211220" y="3923135"/>
              <a:ext cx="3236" cy="164"/>
            </a:xfrm>
            <a:custGeom>
              <a:avLst/>
              <a:gdLst/>
              <a:ahLst/>
              <a:cxnLst/>
              <a:rect l="l" t="t" r="r" b="b"/>
              <a:pathLst>
                <a:path w="79" h="4" extrusionOk="0">
                  <a:moveTo>
                    <a:pt x="0" y="0"/>
                  </a:moveTo>
                  <a:lnTo>
                    <a:pt x="0" y="4"/>
                  </a:lnTo>
                  <a:lnTo>
                    <a:pt x="75" y="4"/>
                  </a:lnTo>
                  <a:cubicBezTo>
                    <a:pt x="79" y="4"/>
                    <a:pt x="79" y="0"/>
                    <a:pt x="75"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7"/>
            <p:cNvSpPr/>
            <p:nvPr/>
          </p:nvSpPr>
          <p:spPr>
            <a:xfrm>
              <a:off x="8183694" y="4072482"/>
              <a:ext cx="18474" cy="3973"/>
            </a:xfrm>
            <a:custGeom>
              <a:avLst/>
              <a:gdLst/>
              <a:ahLst/>
              <a:cxnLst/>
              <a:rect l="l" t="t" r="r" b="b"/>
              <a:pathLst>
                <a:path w="451" h="97" extrusionOk="0">
                  <a:moveTo>
                    <a:pt x="40" y="1"/>
                  </a:moveTo>
                  <a:cubicBezTo>
                    <a:pt x="13" y="4"/>
                    <a:pt x="1" y="40"/>
                    <a:pt x="24" y="56"/>
                  </a:cubicBezTo>
                  <a:cubicBezTo>
                    <a:pt x="84" y="89"/>
                    <a:pt x="159" y="96"/>
                    <a:pt x="235" y="96"/>
                  </a:cubicBezTo>
                  <a:cubicBezTo>
                    <a:pt x="295" y="96"/>
                    <a:pt x="355" y="92"/>
                    <a:pt x="407" y="92"/>
                  </a:cubicBezTo>
                  <a:cubicBezTo>
                    <a:pt x="451" y="92"/>
                    <a:pt x="451" y="20"/>
                    <a:pt x="407" y="20"/>
                  </a:cubicBezTo>
                  <a:lnTo>
                    <a:pt x="222" y="20"/>
                  </a:lnTo>
                  <a:cubicBezTo>
                    <a:pt x="163" y="17"/>
                    <a:pt x="99" y="1"/>
                    <a:pt x="40"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7"/>
            <p:cNvSpPr/>
            <p:nvPr/>
          </p:nvSpPr>
          <p:spPr>
            <a:xfrm>
              <a:off x="8165670" y="4118523"/>
              <a:ext cx="20235" cy="4629"/>
            </a:xfrm>
            <a:custGeom>
              <a:avLst/>
              <a:gdLst/>
              <a:ahLst/>
              <a:cxnLst/>
              <a:rect l="l" t="t" r="r" b="b"/>
              <a:pathLst>
                <a:path w="494" h="113" extrusionOk="0">
                  <a:moveTo>
                    <a:pt x="457" y="1"/>
                  </a:moveTo>
                  <a:cubicBezTo>
                    <a:pt x="454" y="1"/>
                    <a:pt x="452" y="1"/>
                    <a:pt x="449" y="2"/>
                  </a:cubicBezTo>
                  <a:cubicBezTo>
                    <a:pt x="302" y="25"/>
                    <a:pt x="156" y="49"/>
                    <a:pt x="14" y="88"/>
                  </a:cubicBezTo>
                  <a:cubicBezTo>
                    <a:pt x="0" y="92"/>
                    <a:pt x="6" y="112"/>
                    <a:pt x="19" y="112"/>
                  </a:cubicBezTo>
                  <a:cubicBezTo>
                    <a:pt x="21" y="112"/>
                    <a:pt x="22" y="112"/>
                    <a:pt x="23" y="112"/>
                  </a:cubicBezTo>
                  <a:cubicBezTo>
                    <a:pt x="165" y="80"/>
                    <a:pt x="311" y="68"/>
                    <a:pt x="457" y="53"/>
                  </a:cubicBezTo>
                  <a:cubicBezTo>
                    <a:pt x="494" y="49"/>
                    <a:pt x="489" y="1"/>
                    <a:pt x="457"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7"/>
            <p:cNvSpPr/>
            <p:nvPr/>
          </p:nvSpPr>
          <p:spPr>
            <a:xfrm>
              <a:off x="7787343" y="3085627"/>
              <a:ext cx="127721" cy="140870"/>
            </a:xfrm>
            <a:custGeom>
              <a:avLst/>
              <a:gdLst/>
              <a:ahLst/>
              <a:cxnLst/>
              <a:rect l="l" t="t" r="r" b="b"/>
              <a:pathLst>
                <a:path w="3118" h="3439" extrusionOk="0">
                  <a:moveTo>
                    <a:pt x="2689" y="0"/>
                  </a:moveTo>
                  <a:cubicBezTo>
                    <a:pt x="2671" y="0"/>
                    <a:pt x="2653" y="15"/>
                    <a:pt x="2660" y="39"/>
                  </a:cubicBezTo>
                  <a:cubicBezTo>
                    <a:pt x="2940" y="978"/>
                    <a:pt x="2842" y="1898"/>
                    <a:pt x="1961" y="2454"/>
                  </a:cubicBezTo>
                  <a:cubicBezTo>
                    <a:pt x="1685" y="2628"/>
                    <a:pt x="1425" y="2750"/>
                    <a:pt x="1097" y="2782"/>
                  </a:cubicBezTo>
                  <a:cubicBezTo>
                    <a:pt x="782" y="2812"/>
                    <a:pt x="438" y="2927"/>
                    <a:pt x="125" y="2927"/>
                  </a:cubicBezTo>
                  <a:cubicBezTo>
                    <a:pt x="120" y="2927"/>
                    <a:pt x="115" y="2927"/>
                    <a:pt x="110" y="2927"/>
                  </a:cubicBezTo>
                  <a:cubicBezTo>
                    <a:pt x="28" y="2927"/>
                    <a:pt x="0" y="3026"/>
                    <a:pt x="48" y="3082"/>
                  </a:cubicBezTo>
                  <a:cubicBezTo>
                    <a:pt x="279" y="3356"/>
                    <a:pt x="586" y="3438"/>
                    <a:pt x="925" y="3438"/>
                  </a:cubicBezTo>
                  <a:cubicBezTo>
                    <a:pt x="995" y="3438"/>
                    <a:pt x="1068" y="3435"/>
                    <a:pt x="1141" y="3428"/>
                  </a:cubicBezTo>
                  <a:cubicBezTo>
                    <a:pt x="1649" y="3390"/>
                    <a:pt x="1899" y="3192"/>
                    <a:pt x="2258" y="2836"/>
                  </a:cubicBezTo>
                  <a:cubicBezTo>
                    <a:pt x="3035" y="2067"/>
                    <a:pt x="3118" y="1006"/>
                    <a:pt x="2719" y="23"/>
                  </a:cubicBezTo>
                  <a:cubicBezTo>
                    <a:pt x="2714" y="7"/>
                    <a:pt x="2702" y="0"/>
                    <a:pt x="2689" y="0"/>
                  </a:cubicBezTo>
                  <a:close/>
                </a:path>
              </a:pathLst>
            </a:custGeom>
            <a:solidFill>
              <a:srgbClr val="9011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8971115"/>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84"/>
        <p:cNvGrpSpPr/>
        <p:nvPr/>
      </p:nvGrpSpPr>
      <p:grpSpPr>
        <a:xfrm>
          <a:off x="0" y="0"/>
          <a:ext cx="0" cy="0"/>
          <a:chOff x="0" y="0"/>
          <a:chExt cx="0" cy="0"/>
        </a:xfrm>
      </p:grpSpPr>
      <p:grpSp>
        <p:nvGrpSpPr>
          <p:cNvPr id="985" name="Google Shape;985;p37"/>
          <p:cNvGrpSpPr/>
          <p:nvPr/>
        </p:nvGrpSpPr>
        <p:grpSpPr>
          <a:xfrm>
            <a:off x="2059785" y="1908870"/>
            <a:ext cx="6822775" cy="2991600"/>
            <a:chOff x="2001575" y="1865051"/>
            <a:chExt cx="6822775" cy="2991600"/>
          </a:xfrm>
        </p:grpSpPr>
        <p:sp>
          <p:nvSpPr>
            <p:cNvPr id="986" name="Google Shape;986;p37"/>
            <p:cNvSpPr/>
            <p:nvPr/>
          </p:nvSpPr>
          <p:spPr>
            <a:xfrm>
              <a:off x="2455650" y="1865051"/>
              <a:ext cx="6368700" cy="29916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7"/>
            <p:cNvSpPr/>
            <p:nvPr/>
          </p:nvSpPr>
          <p:spPr>
            <a:xfrm rot="-5400000">
              <a:off x="1976825" y="1889801"/>
              <a:ext cx="511200" cy="461700"/>
            </a:xfrm>
            <a:prstGeom prst="triangl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8" name="Google Shape;988;p37"/>
          <p:cNvSpPr txBox="1"/>
          <p:nvPr/>
        </p:nvSpPr>
        <p:spPr>
          <a:xfrm>
            <a:off x="2680198" y="2105648"/>
            <a:ext cx="5991362" cy="2670393"/>
          </a:xfrm>
          <a:prstGeom prst="rect">
            <a:avLst/>
          </a:prstGeom>
          <a:noFill/>
          <a:ln>
            <a:noFill/>
          </a:ln>
        </p:spPr>
        <p:txBody>
          <a:bodyPr spcFirstLastPara="1" wrap="square" lIns="91425" tIns="6350" rIns="0" bIns="0" anchor="ctr" anchorCtr="0">
            <a:noAutofit/>
          </a:bodyPr>
          <a:lstStyle/>
          <a:p>
            <a:pPr marL="0" marR="0" lvl="0" indent="0" algn="l" rtl="0">
              <a:lnSpc>
                <a:spcPct val="100000"/>
              </a:lnSpc>
              <a:spcBef>
                <a:spcPts val="0"/>
              </a:spcBef>
              <a:spcAft>
                <a:spcPts val="600"/>
              </a:spcAft>
              <a:buNone/>
            </a:pPr>
            <a:r>
              <a:rPr lang="en-US" sz="1600" dirty="0">
                <a:solidFill>
                  <a:srgbClr val="2A2929"/>
                </a:solidFill>
                <a:latin typeface="Barlow"/>
                <a:ea typeface="Barlow"/>
                <a:cs typeface="Barlow"/>
                <a:sym typeface="Barlow"/>
              </a:rPr>
              <a:t>CREATE TABLE PAYMENT (    </a:t>
            </a:r>
          </a:p>
          <a:p>
            <a:pPr marL="0" marR="0" lvl="0" indent="0" algn="l" rtl="0">
              <a:lnSpc>
                <a:spcPct val="100000"/>
              </a:lnSpc>
              <a:spcBef>
                <a:spcPts val="0"/>
              </a:spcBef>
              <a:spcAft>
                <a:spcPts val="600"/>
              </a:spcAft>
              <a:buNone/>
            </a:pPr>
            <a:r>
              <a:rPr lang="en-US" sz="1600" dirty="0">
                <a:solidFill>
                  <a:srgbClr val="2A2929"/>
                </a:solidFill>
                <a:latin typeface="Barlow"/>
                <a:ea typeface="Barlow"/>
                <a:cs typeface="Barlow"/>
                <a:sym typeface="Barlow"/>
              </a:rPr>
              <a:t>    PAY_ID VARCHAR(10) PRIMARY KEY,    </a:t>
            </a:r>
          </a:p>
          <a:p>
            <a:pPr marL="0" marR="0" lvl="0" indent="0" algn="l" rtl="0">
              <a:lnSpc>
                <a:spcPct val="100000"/>
              </a:lnSpc>
              <a:spcBef>
                <a:spcPts val="0"/>
              </a:spcBef>
              <a:spcAft>
                <a:spcPts val="600"/>
              </a:spcAft>
              <a:buNone/>
            </a:pPr>
            <a:r>
              <a:rPr lang="en-US" sz="1600" dirty="0">
                <a:solidFill>
                  <a:srgbClr val="2A2929"/>
                </a:solidFill>
                <a:latin typeface="Barlow"/>
                <a:ea typeface="Barlow"/>
                <a:cs typeface="Barlow"/>
                <a:sym typeface="Barlow"/>
              </a:rPr>
              <a:t>    ORDER_ID VARCHAR(10),    </a:t>
            </a:r>
          </a:p>
          <a:p>
            <a:pPr marL="0" marR="0" lvl="0" indent="0" algn="l" rtl="0">
              <a:lnSpc>
                <a:spcPct val="100000"/>
              </a:lnSpc>
              <a:spcBef>
                <a:spcPts val="0"/>
              </a:spcBef>
              <a:spcAft>
                <a:spcPts val="600"/>
              </a:spcAft>
              <a:buNone/>
            </a:pPr>
            <a:r>
              <a:rPr lang="en-US" sz="1600" dirty="0">
                <a:solidFill>
                  <a:srgbClr val="2A2929"/>
                </a:solidFill>
                <a:latin typeface="Barlow"/>
                <a:ea typeface="Barlow"/>
                <a:cs typeface="Barlow"/>
                <a:sym typeface="Barlow"/>
              </a:rPr>
              <a:t>    PAY_MODE ENUM('CASH', 'UPI', 'CARD'),    </a:t>
            </a:r>
          </a:p>
          <a:p>
            <a:pPr marL="0" marR="0" lvl="0" indent="0" algn="l" rtl="0">
              <a:lnSpc>
                <a:spcPct val="100000"/>
              </a:lnSpc>
              <a:spcBef>
                <a:spcPts val="0"/>
              </a:spcBef>
              <a:spcAft>
                <a:spcPts val="600"/>
              </a:spcAft>
              <a:buNone/>
            </a:pPr>
            <a:r>
              <a:rPr lang="en-US" sz="1600" dirty="0">
                <a:solidFill>
                  <a:srgbClr val="2A2929"/>
                </a:solidFill>
                <a:latin typeface="Barlow"/>
                <a:ea typeface="Barlow"/>
                <a:cs typeface="Barlow"/>
                <a:sym typeface="Barlow"/>
              </a:rPr>
              <a:t>    AMOUNT DECIMAL(10,2),    </a:t>
            </a:r>
          </a:p>
          <a:p>
            <a:pPr marL="0" marR="0" lvl="0" indent="0" algn="l" rtl="0">
              <a:lnSpc>
                <a:spcPct val="100000"/>
              </a:lnSpc>
              <a:spcBef>
                <a:spcPts val="0"/>
              </a:spcBef>
              <a:spcAft>
                <a:spcPts val="600"/>
              </a:spcAft>
              <a:buNone/>
            </a:pPr>
            <a:r>
              <a:rPr lang="en-US" sz="1600" dirty="0">
                <a:solidFill>
                  <a:srgbClr val="2A2929"/>
                </a:solidFill>
                <a:latin typeface="Barlow"/>
                <a:ea typeface="Barlow"/>
                <a:cs typeface="Barlow"/>
                <a:sym typeface="Barlow"/>
              </a:rPr>
              <a:t>    PAY_DATE TIMESTAMP DEFAULT CURRENT_TIMESTAMP,  </a:t>
            </a:r>
          </a:p>
          <a:p>
            <a:pPr marL="0" marR="0" lvl="0" indent="0" algn="l" rtl="0">
              <a:lnSpc>
                <a:spcPct val="100000"/>
              </a:lnSpc>
              <a:spcBef>
                <a:spcPts val="0"/>
              </a:spcBef>
              <a:spcAft>
                <a:spcPts val="600"/>
              </a:spcAft>
              <a:buNone/>
            </a:pPr>
            <a:r>
              <a:rPr lang="en-US" sz="1600" dirty="0">
                <a:solidFill>
                  <a:srgbClr val="2A2929"/>
                </a:solidFill>
                <a:latin typeface="Barlow"/>
                <a:ea typeface="Barlow"/>
                <a:cs typeface="Barlow"/>
                <a:sym typeface="Barlow"/>
              </a:rPr>
              <a:t>     FOREIGN KEY (ORDER_ID) REFERENCES ORDERS(ORDER_ID)</a:t>
            </a:r>
          </a:p>
          <a:p>
            <a:pPr marL="0" marR="0" lvl="0" indent="0" algn="l" rtl="0">
              <a:lnSpc>
                <a:spcPct val="100000"/>
              </a:lnSpc>
              <a:spcBef>
                <a:spcPts val="0"/>
              </a:spcBef>
              <a:spcAft>
                <a:spcPts val="600"/>
              </a:spcAft>
              <a:buNone/>
            </a:pPr>
            <a:r>
              <a:rPr lang="en-US" sz="1600" dirty="0">
                <a:solidFill>
                  <a:srgbClr val="2A2929"/>
                </a:solidFill>
                <a:latin typeface="Barlow"/>
                <a:ea typeface="Barlow"/>
                <a:cs typeface="Barlow"/>
                <a:sym typeface="Barlow"/>
              </a:rPr>
              <a:t>); </a:t>
            </a:r>
            <a:endParaRPr lang="en-IN" sz="1600" dirty="0">
              <a:solidFill>
                <a:srgbClr val="2A2929"/>
              </a:solidFill>
              <a:latin typeface="Barlow"/>
              <a:ea typeface="Barlow"/>
              <a:cs typeface="Barlow"/>
              <a:sym typeface="Barlow"/>
            </a:endParaRPr>
          </a:p>
        </p:txBody>
      </p:sp>
      <p:sp>
        <p:nvSpPr>
          <p:cNvPr id="990" name="Google Shape;990;p37"/>
          <p:cNvSpPr txBox="1">
            <a:spLocks noGrp="1"/>
          </p:cNvSpPr>
          <p:nvPr>
            <p:ph type="ctrTitle"/>
          </p:nvPr>
        </p:nvSpPr>
        <p:spPr>
          <a:xfrm>
            <a:off x="1374925" y="416354"/>
            <a:ext cx="63903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2A2929"/>
                </a:solidFill>
              </a:rPr>
              <a:t>PAYMENT</a:t>
            </a:r>
            <a:endParaRPr b="0">
              <a:solidFill>
                <a:srgbClr val="2A2929"/>
              </a:solidFill>
            </a:endParaRPr>
          </a:p>
        </p:txBody>
      </p:sp>
      <p:grpSp>
        <p:nvGrpSpPr>
          <p:cNvPr id="1002" name="Google Shape;1002;p37"/>
          <p:cNvGrpSpPr/>
          <p:nvPr/>
        </p:nvGrpSpPr>
        <p:grpSpPr>
          <a:xfrm>
            <a:off x="166463" y="1837275"/>
            <a:ext cx="1826182" cy="3019429"/>
            <a:chOff x="6589688" y="2066700"/>
            <a:chExt cx="1826182" cy="3019429"/>
          </a:xfrm>
        </p:grpSpPr>
        <p:sp>
          <p:nvSpPr>
            <p:cNvPr id="1003" name="Google Shape;1003;p37"/>
            <p:cNvSpPr/>
            <p:nvPr/>
          </p:nvSpPr>
          <p:spPr>
            <a:xfrm>
              <a:off x="6589688" y="4822085"/>
              <a:ext cx="1682084" cy="264044"/>
            </a:xfrm>
            <a:custGeom>
              <a:avLst/>
              <a:gdLst/>
              <a:ahLst/>
              <a:cxnLst/>
              <a:rect l="l" t="t" r="r" b="b"/>
              <a:pathLst>
                <a:path w="41064" h="6446" extrusionOk="0">
                  <a:moveTo>
                    <a:pt x="20534" y="1"/>
                  </a:moveTo>
                  <a:cubicBezTo>
                    <a:pt x="9191" y="1"/>
                    <a:pt x="0" y="1445"/>
                    <a:pt x="0" y="3225"/>
                  </a:cubicBezTo>
                  <a:cubicBezTo>
                    <a:pt x="0" y="5004"/>
                    <a:pt x="9191" y="6445"/>
                    <a:pt x="20534" y="6445"/>
                  </a:cubicBezTo>
                  <a:cubicBezTo>
                    <a:pt x="31872" y="6445"/>
                    <a:pt x="41063" y="5004"/>
                    <a:pt x="41063" y="3225"/>
                  </a:cubicBezTo>
                  <a:cubicBezTo>
                    <a:pt x="41063" y="1445"/>
                    <a:pt x="31872" y="1"/>
                    <a:pt x="20534" y="1"/>
                  </a:cubicBezTo>
                  <a:close/>
                </a:path>
              </a:pathLst>
            </a:custGeom>
            <a:solidFill>
              <a:srgbClr val="092329">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7"/>
            <p:cNvSpPr/>
            <p:nvPr/>
          </p:nvSpPr>
          <p:spPr>
            <a:xfrm>
              <a:off x="7811880" y="4006533"/>
              <a:ext cx="290752" cy="254623"/>
            </a:xfrm>
            <a:custGeom>
              <a:avLst/>
              <a:gdLst/>
              <a:ahLst/>
              <a:cxnLst/>
              <a:rect l="l" t="t" r="r" b="b"/>
              <a:pathLst>
                <a:path w="7098" h="6216" extrusionOk="0">
                  <a:moveTo>
                    <a:pt x="3635" y="0"/>
                  </a:moveTo>
                  <a:lnTo>
                    <a:pt x="3635" y="0"/>
                  </a:lnTo>
                  <a:cubicBezTo>
                    <a:pt x="2223" y="1350"/>
                    <a:pt x="1264" y="3170"/>
                    <a:pt x="944" y="5099"/>
                  </a:cubicBezTo>
                  <a:lnTo>
                    <a:pt x="1" y="5751"/>
                  </a:lnTo>
                  <a:cubicBezTo>
                    <a:pt x="446" y="6080"/>
                    <a:pt x="974" y="6216"/>
                    <a:pt x="1521" y="6216"/>
                  </a:cubicBezTo>
                  <a:cubicBezTo>
                    <a:pt x="2260" y="6216"/>
                    <a:pt x="3035" y="5969"/>
                    <a:pt x="3695" y="5620"/>
                  </a:cubicBezTo>
                  <a:cubicBezTo>
                    <a:pt x="4848" y="5013"/>
                    <a:pt x="5861" y="4128"/>
                    <a:pt x="7097" y="3718"/>
                  </a:cubicBezTo>
                  <a:cubicBezTo>
                    <a:pt x="6961" y="3707"/>
                    <a:pt x="6825" y="3702"/>
                    <a:pt x="6690" y="3702"/>
                  </a:cubicBezTo>
                  <a:cubicBezTo>
                    <a:pt x="5458" y="3702"/>
                    <a:pt x="4249" y="4132"/>
                    <a:pt x="3079" y="4551"/>
                  </a:cubicBezTo>
                  <a:cubicBezTo>
                    <a:pt x="3932" y="3718"/>
                    <a:pt x="4895" y="2996"/>
                    <a:pt x="5932" y="2408"/>
                  </a:cubicBezTo>
                  <a:lnTo>
                    <a:pt x="5932" y="2408"/>
                  </a:lnTo>
                  <a:cubicBezTo>
                    <a:pt x="4365" y="2747"/>
                    <a:pt x="3056" y="3781"/>
                    <a:pt x="1808" y="4787"/>
                  </a:cubicBezTo>
                  <a:cubicBezTo>
                    <a:pt x="3043" y="3541"/>
                    <a:pt x="4188" y="2203"/>
                    <a:pt x="5234" y="789"/>
                  </a:cubicBezTo>
                  <a:lnTo>
                    <a:pt x="5234" y="789"/>
                  </a:lnTo>
                  <a:cubicBezTo>
                    <a:pt x="3655" y="1623"/>
                    <a:pt x="2278" y="2838"/>
                    <a:pt x="1256" y="4302"/>
                  </a:cubicBezTo>
                  <a:cubicBezTo>
                    <a:pt x="1883" y="2783"/>
                    <a:pt x="2684" y="1339"/>
                    <a:pt x="36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7"/>
            <p:cNvSpPr/>
            <p:nvPr/>
          </p:nvSpPr>
          <p:spPr>
            <a:xfrm>
              <a:off x="7494586" y="3872342"/>
              <a:ext cx="364075" cy="454069"/>
            </a:xfrm>
            <a:custGeom>
              <a:avLst/>
              <a:gdLst/>
              <a:ahLst/>
              <a:cxnLst/>
              <a:rect l="l" t="t" r="r" b="b"/>
              <a:pathLst>
                <a:path w="8888" h="11085" extrusionOk="0">
                  <a:moveTo>
                    <a:pt x="4562" y="1"/>
                  </a:moveTo>
                  <a:cubicBezTo>
                    <a:pt x="3299" y="1"/>
                    <a:pt x="3876" y="2570"/>
                    <a:pt x="5174" y="4914"/>
                  </a:cubicBezTo>
                  <a:cubicBezTo>
                    <a:pt x="4365" y="4169"/>
                    <a:pt x="3687" y="3859"/>
                    <a:pt x="3347" y="3859"/>
                  </a:cubicBezTo>
                  <a:cubicBezTo>
                    <a:pt x="2838" y="3859"/>
                    <a:pt x="3085" y="4553"/>
                    <a:pt x="4783" y="5530"/>
                  </a:cubicBezTo>
                  <a:cubicBezTo>
                    <a:pt x="4407" y="5496"/>
                    <a:pt x="4065" y="5480"/>
                    <a:pt x="3756" y="5480"/>
                  </a:cubicBezTo>
                  <a:cubicBezTo>
                    <a:pt x="0" y="5480"/>
                    <a:pt x="1040" y="7794"/>
                    <a:pt x="2838" y="7827"/>
                  </a:cubicBezTo>
                  <a:cubicBezTo>
                    <a:pt x="1523" y="9155"/>
                    <a:pt x="1451" y="9540"/>
                    <a:pt x="1809" y="9540"/>
                  </a:cubicBezTo>
                  <a:cubicBezTo>
                    <a:pt x="2303" y="9540"/>
                    <a:pt x="3618" y="8807"/>
                    <a:pt x="3619" y="8806"/>
                  </a:cubicBezTo>
                  <a:lnTo>
                    <a:pt x="3619" y="8806"/>
                  </a:lnTo>
                  <a:cubicBezTo>
                    <a:pt x="3617" y="8807"/>
                    <a:pt x="5" y="10838"/>
                    <a:pt x="2119" y="11071"/>
                  </a:cubicBezTo>
                  <a:cubicBezTo>
                    <a:pt x="2202" y="11080"/>
                    <a:pt x="2285" y="11084"/>
                    <a:pt x="2369" y="11084"/>
                  </a:cubicBezTo>
                  <a:cubicBezTo>
                    <a:pt x="4425" y="11084"/>
                    <a:pt x="6709" y="8403"/>
                    <a:pt x="6709" y="8403"/>
                  </a:cubicBezTo>
                  <a:lnTo>
                    <a:pt x="8887" y="9315"/>
                  </a:lnTo>
                  <a:cubicBezTo>
                    <a:pt x="8887" y="9315"/>
                    <a:pt x="8433" y="1686"/>
                    <a:pt x="7851" y="1686"/>
                  </a:cubicBezTo>
                  <a:cubicBezTo>
                    <a:pt x="7844" y="1686"/>
                    <a:pt x="7837" y="1687"/>
                    <a:pt x="7829" y="1690"/>
                  </a:cubicBezTo>
                  <a:cubicBezTo>
                    <a:pt x="7270" y="1882"/>
                    <a:pt x="7562" y="5209"/>
                    <a:pt x="7590" y="5519"/>
                  </a:cubicBezTo>
                  <a:lnTo>
                    <a:pt x="7590" y="5519"/>
                  </a:lnTo>
                  <a:cubicBezTo>
                    <a:pt x="7557" y="5169"/>
                    <a:pt x="7111" y="949"/>
                    <a:pt x="5174" y="147"/>
                  </a:cubicBezTo>
                  <a:cubicBezTo>
                    <a:pt x="4935" y="47"/>
                    <a:pt x="4732" y="1"/>
                    <a:pt x="4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7"/>
            <p:cNvSpPr/>
            <p:nvPr/>
          </p:nvSpPr>
          <p:spPr>
            <a:xfrm>
              <a:off x="8082026" y="3749005"/>
              <a:ext cx="216364" cy="497162"/>
            </a:xfrm>
            <a:custGeom>
              <a:avLst/>
              <a:gdLst/>
              <a:ahLst/>
              <a:cxnLst/>
              <a:rect l="l" t="t" r="r" b="b"/>
              <a:pathLst>
                <a:path w="5282" h="12137" extrusionOk="0">
                  <a:moveTo>
                    <a:pt x="3530" y="0"/>
                  </a:moveTo>
                  <a:cubicBezTo>
                    <a:pt x="3262" y="0"/>
                    <a:pt x="2975" y="216"/>
                    <a:pt x="2699" y="604"/>
                  </a:cubicBezTo>
                  <a:cubicBezTo>
                    <a:pt x="1393" y="2451"/>
                    <a:pt x="0" y="12136"/>
                    <a:pt x="0" y="12136"/>
                  </a:cubicBezTo>
                  <a:lnTo>
                    <a:pt x="4187" y="11489"/>
                  </a:lnTo>
                  <a:cubicBezTo>
                    <a:pt x="5282" y="3052"/>
                    <a:pt x="4537" y="0"/>
                    <a:pt x="3530" y="0"/>
                  </a:cubicBezTo>
                  <a:close/>
                </a:path>
              </a:pathLst>
            </a:custGeom>
            <a:solidFill>
              <a:srgbClr val="DC8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7"/>
            <p:cNvSpPr/>
            <p:nvPr/>
          </p:nvSpPr>
          <p:spPr>
            <a:xfrm>
              <a:off x="8166244" y="3863453"/>
              <a:ext cx="88807" cy="29698"/>
            </a:xfrm>
            <a:custGeom>
              <a:avLst/>
              <a:gdLst/>
              <a:ahLst/>
              <a:cxnLst/>
              <a:rect l="l" t="t" r="r" b="b"/>
              <a:pathLst>
                <a:path w="2168" h="725" extrusionOk="0">
                  <a:moveTo>
                    <a:pt x="1073" y="1"/>
                  </a:moveTo>
                  <a:cubicBezTo>
                    <a:pt x="418" y="1"/>
                    <a:pt x="0" y="546"/>
                    <a:pt x="0" y="546"/>
                  </a:cubicBezTo>
                  <a:cubicBezTo>
                    <a:pt x="0" y="546"/>
                    <a:pt x="362" y="724"/>
                    <a:pt x="969" y="724"/>
                  </a:cubicBezTo>
                  <a:cubicBezTo>
                    <a:pt x="1302" y="724"/>
                    <a:pt x="1707" y="671"/>
                    <a:pt x="2167" y="506"/>
                  </a:cubicBezTo>
                  <a:cubicBezTo>
                    <a:pt x="1761" y="128"/>
                    <a:pt x="1389" y="1"/>
                    <a:pt x="1073"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7"/>
            <p:cNvSpPr/>
            <p:nvPr/>
          </p:nvSpPr>
          <p:spPr>
            <a:xfrm>
              <a:off x="8144903" y="3974173"/>
              <a:ext cx="100604" cy="33548"/>
            </a:xfrm>
            <a:custGeom>
              <a:avLst/>
              <a:gdLst/>
              <a:ahLst/>
              <a:cxnLst/>
              <a:rect l="l" t="t" r="r" b="b"/>
              <a:pathLst>
                <a:path w="2456" h="819" extrusionOk="0">
                  <a:moveTo>
                    <a:pt x="1213" y="0"/>
                  </a:moveTo>
                  <a:cubicBezTo>
                    <a:pt x="472" y="0"/>
                    <a:pt x="0" y="617"/>
                    <a:pt x="0" y="617"/>
                  </a:cubicBezTo>
                  <a:cubicBezTo>
                    <a:pt x="0" y="617"/>
                    <a:pt x="411" y="819"/>
                    <a:pt x="1100" y="819"/>
                  </a:cubicBezTo>
                  <a:cubicBezTo>
                    <a:pt x="1476" y="819"/>
                    <a:pt x="1935" y="759"/>
                    <a:pt x="2455" y="574"/>
                  </a:cubicBezTo>
                  <a:cubicBezTo>
                    <a:pt x="1993" y="145"/>
                    <a:pt x="1572" y="0"/>
                    <a:pt x="1213"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7"/>
            <p:cNvSpPr/>
            <p:nvPr/>
          </p:nvSpPr>
          <p:spPr>
            <a:xfrm>
              <a:off x="8122578" y="4078380"/>
              <a:ext cx="122437" cy="40799"/>
            </a:xfrm>
            <a:custGeom>
              <a:avLst/>
              <a:gdLst/>
              <a:ahLst/>
              <a:cxnLst/>
              <a:rect l="l" t="t" r="r" b="b"/>
              <a:pathLst>
                <a:path w="2989" h="996" extrusionOk="0">
                  <a:moveTo>
                    <a:pt x="1477" y="0"/>
                  </a:moveTo>
                  <a:cubicBezTo>
                    <a:pt x="576" y="0"/>
                    <a:pt x="1" y="749"/>
                    <a:pt x="1" y="749"/>
                  </a:cubicBezTo>
                  <a:cubicBezTo>
                    <a:pt x="1" y="749"/>
                    <a:pt x="501" y="996"/>
                    <a:pt x="1342" y="996"/>
                  </a:cubicBezTo>
                  <a:cubicBezTo>
                    <a:pt x="1799" y="996"/>
                    <a:pt x="2356" y="923"/>
                    <a:pt x="2988" y="698"/>
                  </a:cubicBezTo>
                  <a:cubicBezTo>
                    <a:pt x="2427" y="176"/>
                    <a:pt x="1914" y="0"/>
                    <a:pt x="1477"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7"/>
            <p:cNvSpPr/>
            <p:nvPr/>
          </p:nvSpPr>
          <p:spPr>
            <a:xfrm>
              <a:off x="7815280" y="3035326"/>
              <a:ext cx="345519" cy="1007063"/>
            </a:xfrm>
            <a:custGeom>
              <a:avLst/>
              <a:gdLst/>
              <a:ahLst/>
              <a:cxnLst/>
              <a:rect l="l" t="t" r="r" b="b"/>
              <a:pathLst>
                <a:path w="8435" h="24585" extrusionOk="0">
                  <a:moveTo>
                    <a:pt x="0" y="0"/>
                  </a:moveTo>
                  <a:lnTo>
                    <a:pt x="1370" y="10628"/>
                  </a:lnTo>
                  <a:lnTo>
                    <a:pt x="4579" y="20743"/>
                  </a:lnTo>
                  <a:cubicBezTo>
                    <a:pt x="3801" y="21066"/>
                    <a:pt x="3936" y="22645"/>
                    <a:pt x="3936" y="22645"/>
                  </a:cubicBezTo>
                  <a:cubicBezTo>
                    <a:pt x="3936" y="22645"/>
                    <a:pt x="3320" y="23126"/>
                    <a:pt x="3616" y="23876"/>
                  </a:cubicBezTo>
                  <a:cubicBezTo>
                    <a:pt x="3796" y="24333"/>
                    <a:pt x="4045" y="24422"/>
                    <a:pt x="4213" y="24422"/>
                  </a:cubicBezTo>
                  <a:cubicBezTo>
                    <a:pt x="4320" y="24422"/>
                    <a:pt x="4393" y="24386"/>
                    <a:pt x="4393" y="24386"/>
                  </a:cubicBezTo>
                  <a:cubicBezTo>
                    <a:pt x="4393" y="24386"/>
                    <a:pt x="4638" y="24577"/>
                    <a:pt x="4885" y="24577"/>
                  </a:cubicBezTo>
                  <a:cubicBezTo>
                    <a:pt x="5030" y="24577"/>
                    <a:pt x="5176" y="24511"/>
                    <a:pt x="5273" y="24302"/>
                  </a:cubicBezTo>
                  <a:cubicBezTo>
                    <a:pt x="5421" y="24451"/>
                    <a:pt x="5609" y="24585"/>
                    <a:pt x="5800" y="24585"/>
                  </a:cubicBezTo>
                  <a:cubicBezTo>
                    <a:pt x="5991" y="24585"/>
                    <a:pt x="6185" y="24451"/>
                    <a:pt x="6346" y="24062"/>
                  </a:cubicBezTo>
                  <a:cubicBezTo>
                    <a:pt x="6443" y="24098"/>
                    <a:pt x="6528" y="24115"/>
                    <a:pt x="6604" y="24115"/>
                  </a:cubicBezTo>
                  <a:cubicBezTo>
                    <a:pt x="7307" y="24115"/>
                    <a:pt x="7175" y="22696"/>
                    <a:pt x="7175" y="22696"/>
                  </a:cubicBezTo>
                  <a:cubicBezTo>
                    <a:pt x="7175" y="22696"/>
                    <a:pt x="8435" y="22242"/>
                    <a:pt x="7953" y="21572"/>
                  </a:cubicBezTo>
                  <a:cubicBezTo>
                    <a:pt x="7468" y="20905"/>
                    <a:pt x="5692" y="20707"/>
                    <a:pt x="5692" y="20707"/>
                  </a:cubicBezTo>
                  <a:lnTo>
                    <a:pt x="4007" y="10115"/>
                  </a:lnTo>
                  <a:lnTo>
                    <a:pt x="2779" y="296"/>
                  </a:lnTo>
                  <a:lnTo>
                    <a:pt x="0" y="0"/>
                  </a:ln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7"/>
            <p:cNvSpPr/>
            <p:nvPr/>
          </p:nvSpPr>
          <p:spPr>
            <a:xfrm>
              <a:off x="8044545" y="3924650"/>
              <a:ext cx="64680" cy="46861"/>
            </a:xfrm>
            <a:custGeom>
              <a:avLst/>
              <a:gdLst/>
              <a:ahLst/>
              <a:cxnLst/>
              <a:rect l="l" t="t" r="r" b="b"/>
              <a:pathLst>
                <a:path w="1579" h="1144" extrusionOk="0">
                  <a:moveTo>
                    <a:pt x="1134" y="0"/>
                  </a:moveTo>
                  <a:cubicBezTo>
                    <a:pt x="1093" y="0"/>
                    <a:pt x="1051" y="2"/>
                    <a:pt x="1010" y="7"/>
                  </a:cubicBezTo>
                  <a:cubicBezTo>
                    <a:pt x="876" y="23"/>
                    <a:pt x="738" y="54"/>
                    <a:pt x="607" y="105"/>
                  </a:cubicBezTo>
                  <a:cubicBezTo>
                    <a:pt x="478" y="156"/>
                    <a:pt x="355" y="227"/>
                    <a:pt x="241" y="318"/>
                  </a:cubicBezTo>
                  <a:cubicBezTo>
                    <a:pt x="186" y="366"/>
                    <a:pt x="138" y="421"/>
                    <a:pt x="91" y="476"/>
                  </a:cubicBezTo>
                  <a:cubicBezTo>
                    <a:pt x="44" y="539"/>
                    <a:pt x="0" y="634"/>
                    <a:pt x="20" y="733"/>
                  </a:cubicBezTo>
                  <a:cubicBezTo>
                    <a:pt x="39" y="832"/>
                    <a:pt x="106" y="894"/>
                    <a:pt x="170" y="941"/>
                  </a:cubicBezTo>
                  <a:cubicBezTo>
                    <a:pt x="233" y="989"/>
                    <a:pt x="299" y="1021"/>
                    <a:pt x="367" y="1048"/>
                  </a:cubicBezTo>
                  <a:cubicBezTo>
                    <a:pt x="501" y="1096"/>
                    <a:pt x="639" y="1127"/>
                    <a:pt x="778" y="1136"/>
                  </a:cubicBezTo>
                  <a:cubicBezTo>
                    <a:pt x="835" y="1141"/>
                    <a:pt x="894" y="1144"/>
                    <a:pt x="953" y="1144"/>
                  </a:cubicBezTo>
                  <a:cubicBezTo>
                    <a:pt x="1173" y="1144"/>
                    <a:pt x="1395" y="1104"/>
                    <a:pt x="1578" y="985"/>
                  </a:cubicBezTo>
                  <a:lnTo>
                    <a:pt x="1578" y="985"/>
                  </a:lnTo>
                  <a:cubicBezTo>
                    <a:pt x="1460" y="1025"/>
                    <a:pt x="1342" y="1041"/>
                    <a:pt x="1222" y="1041"/>
                  </a:cubicBezTo>
                  <a:cubicBezTo>
                    <a:pt x="1209" y="1041"/>
                    <a:pt x="1197" y="1041"/>
                    <a:pt x="1184" y="1041"/>
                  </a:cubicBezTo>
                  <a:cubicBezTo>
                    <a:pt x="1053" y="1041"/>
                    <a:pt x="924" y="1025"/>
                    <a:pt x="797" y="1005"/>
                  </a:cubicBezTo>
                  <a:cubicBezTo>
                    <a:pt x="667" y="977"/>
                    <a:pt x="541" y="946"/>
                    <a:pt x="426" y="894"/>
                  </a:cubicBezTo>
                  <a:cubicBezTo>
                    <a:pt x="316" y="851"/>
                    <a:pt x="201" y="772"/>
                    <a:pt x="190" y="697"/>
                  </a:cubicBezTo>
                  <a:cubicBezTo>
                    <a:pt x="181" y="666"/>
                    <a:pt x="190" y="622"/>
                    <a:pt x="225" y="579"/>
                  </a:cubicBezTo>
                  <a:cubicBezTo>
                    <a:pt x="261" y="528"/>
                    <a:pt x="304" y="484"/>
                    <a:pt x="347" y="440"/>
                  </a:cubicBezTo>
                  <a:cubicBezTo>
                    <a:pt x="438" y="358"/>
                    <a:pt x="549" y="287"/>
                    <a:pt x="663" y="227"/>
                  </a:cubicBezTo>
                  <a:cubicBezTo>
                    <a:pt x="778" y="172"/>
                    <a:pt x="900" y="121"/>
                    <a:pt x="1026" y="89"/>
                  </a:cubicBezTo>
                  <a:cubicBezTo>
                    <a:pt x="1113" y="65"/>
                    <a:pt x="1203" y="40"/>
                    <a:pt x="1294" y="40"/>
                  </a:cubicBezTo>
                  <a:cubicBezTo>
                    <a:pt x="1335" y="40"/>
                    <a:pt x="1376" y="45"/>
                    <a:pt x="1417" y="58"/>
                  </a:cubicBezTo>
                  <a:cubicBezTo>
                    <a:pt x="1361" y="14"/>
                    <a:pt x="1286" y="7"/>
                    <a:pt x="1219" y="3"/>
                  </a:cubicBezTo>
                  <a:cubicBezTo>
                    <a:pt x="1191" y="1"/>
                    <a:pt x="1163" y="0"/>
                    <a:pt x="1134" y="0"/>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7"/>
            <p:cNvSpPr/>
            <p:nvPr/>
          </p:nvSpPr>
          <p:spPr>
            <a:xfrm>
              <a:off x="7473409" y="2137318"/>
              <a:ext cx="421135" cy="679404"/>
            </a:xfrm>
            <a:custGeom>
              <a:avLst/>
              <a:gdLst/>
              <a:ahLst/>
              <a:cxnLst/>
              <a:rect l="l" t="t" r="r" b="b"/>
              <a:pathLst>
                <a:path w="10281" h="16586" extrusionOk="0">
                  <a:moveTo>
                    <a:pt x="3461" y="0"/>
                  </a:moveTo>
                  <a:lnTo>
                    <a:pt x="3559" y="3363"/>
                  </a:lnTo>
                  <a:lnTo>
                    <a:pt x="3757" y="13477"/>
                  </a:lnTo>
                  <a:lnTo>
                    <a:pt x="0" y="14729"/>
                  </a:lnTo>
                  <a:cubicBezTo>
                    <a:pt x="1942" y="16128"/>
                    <a:pt x="3490" y="16585"/>
                    <a:pt x="4685" y="16585"/>
                  </a:cubicBezTo>
                  <a:cubicBezTo>
                    <a:pt x="6890" y="16585"/>
                    <a:pt x="7890" y="15026"/>
                    <a:pt x="7940" y="14953"/>
                  </a:cubicBezTo>
                  <a:lnTo>
                    <a:pt x="7940" y="14953"/>
                  </a:lnTo>
                  <a:lnTo>
                    <a:pt x="7940" y="14953"/>
                  </a:lnTo>
                  <a:cubicBezTo>
                    <a:pt x="7941" y="14951"/>
                    <a:pt x="7942" y="14950"/>
                    <a:pt x="7941" y="14950"/>
                  </a:cubicBezTo>
                  <a:lnTo>
                    <a:pt x="7941" y="14950"/>
                  </a:lnTo>
                  <a:cubicBezTo>
                    <a:pt x="7941" y="14950"/>
                    <a:pt x="7941" y="14951"/>
                    <a:pt x="7940" y="14953"/>
                  </a:cubicBezTo>
                  <a:lnTo>
                    <a:pt x="7940" y="14953"/>
                  </a:lnTo>
                  <a:lnTo>
                    <a:pt x="5505" y="13655"/>
                  </a:lnTo>
                  <a:lnTo>
                    <a:pt x="4811" y="8801"/>
                  </a:lnTo>
                  <a:lnTo>
                    <a:pt x="8501" y="9922"/>
                  </a:lnTo>
                  <a:cubicBezTo>
                    <a:pt x="10280" y="7384"/>
                    <a:pt x="9559" y="332"/>
                    <a:pt x="9559" y="332"/>
                  </a:cubicBezTo>
                  <a:cubicBezTo>
                    <a:pt x="8304" y="35"/>
                    <a:pt x="3461" y="0"/>
                    <a:pt x="3461" y="0"/>
                  </a:cubicBez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7"/>
            <p:cNvSpPr/>
            <p:nvPr/>
          </p:nvSpPr>
          <p:spPr>
            <a:xfrm>
              <a:off x="7621774" y="2339424"/>
              <a:ext cx="241433" cy="204321"/>
            </a:xfrm>
            <a:custGeom>
              <a:avLst/>
              <a:gdLst/>
              <a:ahLst/>
              <a:cxnLst/>
              <a:rect l="l" t="t" r="r" b="b"/>
              <a:pathLst>
                <a:path w="5894" h="4988" extrusionOk="0">
                  <a:moveTo>
                    <a:pt x="3300" y="0"/>
                  </a:moveTo>
                  <a:cubicBezTo>
                    <a:pt x="1683" y="0"/>
                    <a:pt x="502" y="1076"/>
                    <a:pt x="1" y="1633"/>
                  </a:cubicBezTo>
                  <a:lnTo>
                    <a:pt x="36" y="3504"/>
                  </a:lnTo>
                  <a:lnTo>
                    <a:pt x="1189" y="3867"/>
                  </a:lnTo>
                  <a:lnTo>
                    <a:pt x="4879" y="4988"/>
                  </a:lnTo>
                  <a:cubicBezTo>
                    <a:pt x="5416" y="4226"/>
                    <a:pt x="5724" y="3057"/>
                    <a:pt x="5893" y="1795"/>
                  </a:cubicBezTo>
                  <a:cubicBezTo>
                    <a:pt x="5487" y="978"/>
                    <a:pt x="4764" y="86"/>
                    <a:pt x="3533" y="8"/>
                  </a:cubicBezTo>
                  <a:cubicBezTo>
                    <a:pt x="3454" y="3"/>
                    <a:pt x="3376" y="0"/>
                    <a:pt x="33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7"/>
            <p:cNvSpPr/>
            <p:nvPr/>
          </p:nvSpPr>
          <p:spPr>
            <a:xfrm>
              <a:off x="7585400" y="2066700"/>
              <a:ext cx="369932" cy="285017"/>
            </a:xfrm>
            <a:custGeom>
              <a:avLst/>
              <a:gdLst/>
              <a:ahLst/>
              <a:cxnLst/>
              <a:rect l="l" t="t" r="r" b="b"/>
              <a:pathLst>
                <a:path w="9031" h="6958" extrusionOk="0">
                  <a:moveTo>
                    <a:pt x="3489" y="0"/>
                  </a:moveTo>
                  <a:cubicBezTo>
                    <a:pt x="2900" y="0"/>
                    <a:pt x="0" y="1890"/>
                    <a:pt x="0" y="1890"/>
                  </a:cubicBezTo>
                  <a:lnTo>
                    <a:pt x="498" y="6957"/>
                  </a:lnTo>
                  <a:lnTo>
                    <a:pt x="1220" y="6176"/>
                  </a:lnTo>
                  <a:lnTo>
                    <a:pt x="1023" y="1925"/>
                  </a:lnTo>
                  <a:lnTo>
                    <a:pt x="1023" y="1925"/>
                  </a:lnTo>
                  <a:cubicBezTo>
                    <a:pt x="1024" y="1925"/>
                    <a:pt x="5301" y="1989"/>
                    <a:pt x="6971" y="2186"/>
                  </a:cubicBezTo>
                  <a:cubicBezTo>
                    <a:pt x="7658" y="2267"/>
                    <a:pt x="8236" y="2327"/>
                    <a:pt x="8564" y="2327"/>
                  </a:cubicBezTo>
                  <a:cubicBezTo>
                    <a:pt x="9030" y="2327"/>
                    <a:pt x="8992" y="2206"/>
                    <a:pt x="8044" y="1859"/>
                  </a:cubicBezTo>
                  <a:cubicBezTo>
                    <a:pt x="6581" y="1323"/>
                    <a:pt x="6118" y="1298"/>
                    <a:pt x="6043" y="1298"/>
                  </a:cubicBezTo>
                  <a:cubicBezTo>
                    <a:pt x="6035" y="1298"/>
                    <a:pt x="6031" y="1298"/>
                    <a:pt x="6031" y="1298"/>
                  </a:cubicBezTo>
                  <a:cubicBezTo>
                    <a:pt x="6031" y="1298"/>
                    <a:pt x="7649" y="1101"/>
                    <a:pt x="5376" y="706"/>
                  </a:cubicBezTo>
                  <a:cubicBezTo>
                    <a:pt x="4990" y="651"/>
                    <a:pt x="4620" y="632"/>
                    <a:pt x="4297" y="632"/>
                  </a:cubicBezTo>
                  <a:cubicBezTo>
                    <a:pt x="3652" y="632"/>
                    <a:pt x="3197" y="706"/>
                    <a:pt x="3197" y="706"/>
                  </a:cubicBezTo>
                  <a:cubicBezTo>
                    <a:pt x="3197" y="706"/>
                    <a:pt x="3592" y="608"/>
                    <a:pt x="3592" y="78"/>
                  </a:cubicBezTo>
                  <a:cubicBezTo>
                    <a:pt x="3592" y="25"/>
                    <a:pt x="3555" y="0"/>
                    <a:pt x="34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7"/>
            <p:cNvSpPr/>
            <p:nvPr/>
          </p:nvSpPr>
          <p:spPr>
            <a:xfrm>
              <a:off x="7537105" y="2278719"/>
              <a:ext cx="111213" cy="102324"/>
            </a:xfrm>
            <a:custGeom>
              <a:avLst/>
              <a:gdLst/>
              <a:ahLst/>
              <a:cxnLst/>
              <a:rect l="l" t="t" r="r" b="b"/>
              <a:pathLst>
                <a:path w="2715" h="2498" extrusionOk="0">
                  <a:moveTo>
                    <a:pt x="1550" y="1"/>
                  </a:moveTo>
                  <a:cubicBezTo>
                    <a:pt x="1327" y="1"/>
                    <a:pt x="1076" y="95"/>
                    <a:pt x="809" y="353"/>
                  </a:cubicBezTo>
                  <a:cubicBezTo>
                    <a:pt x="0" y="1135"/>
                    <a:pt x="1394" y="2497"/>
                    <a:pt x="2276" y="2497"/>
                  </a:cubicBezTo>
                  <a:cubicBezTo>
                    <a:pt x="2449" y="2497"/>
                    <a:pt x="2602" y="2445"/>
                    <a:pt x="2715" y="2326"/>
                  </a:cubicBezTo>
                  <a:lnTo>
                    <a:pt x="2529" y="736"/>
                  </a:lnTo>
                  <a:cubicBezTo>
                    <a:pt x="2529" y="658"/>
                    <a:pt x="2136" y="1"/>
                    <a:pt x="1550" y="1"/>
                  </a:cubicBez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7"/>
            <p:cNvSpPr/>
            <p:nvPr/>
          </p:nvSpPr>
          <p:spPr>
            <a:xfrm>
              <a:off x="7102701" y="3488447"/>
              <a:ext cx="768702" cy="1254640"/>
            </a:xfrm>
            <a:custGeom>
              <a:avLst/>
              <a:gdLst/>
              <a:ahLst/>
              <a:cxnLst/>
              <a:rect l="l" t="t" r="r" b="b"/>
              <a:pathLst>
                <a:path w="18766" h="30629" extrusionOk="0">
                  <a:moveTo>
                    <a:pt x="18766" y="0"/>
                  </a:moveTo>
                  <a:lnTo>
                    <a:pt x="8864" y="474"/>
                  </a:lnTo>
                  <a:lnTo>
                    <a:pt x="1" y="29989"/>
                  </a:lnTo>
                  <a:lnTo>
                    <a:pt x="1034" y="30628"/>
                  </a:lnTo>
                  <a:lnTo>
                    <a:pt x="12405" y="3244"/>
                  </a:lnTo>
                  <a:lnTo>
                    <a:pt x="15119" y="2849"/>
                  </a:lnTo>
                  <a:lnTo>
                    <a:pt x="15119" y="2849"/>
                  </a:lnTo>
                  <a:lnTo>
                    <a:pt x="9405" y="29938"/>
                  </a:lnTo>
                  <a:lnTo>
                    <a:pt x="9405" y="29938"/>
                  </a:lnTo>
                  <a:lnTo>
                    <a:pt x="11032" y="29003"/>
                  </a:lnTo>
                  <a:lnTo>
                    <a:pt x="187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7"/>
            <p:cNvSpPr/>
            <p:nvPr/>
          </p:nvSpPr>
          <p:spPr>
            <a:xfrm>
              <a:off x="7274046" y="2735936"/>
              <a:ext cx="673546" cy="818595"/>
            </a:xfrm>
            <a:custGeom>
              <a:avLst/>
              <a:gdLst/>
              <a:ahLst/>
              <a:cxnLst/>
              <a:rect l="l" t="t" r="r" b="b"/>
              <a:pathLst>
                <a:path w="16443" h="19984" extrusionOk="0">
                  <a:moveTo>
                    <a:pt x="5218" y="0"/>
                  </a:moveTo>
                  <a:cubicBezTo>
                    <a:pt x="4397" y="225"/>
                    <a:pt x="2720" y="841"/>
                    <a:pt x="2720" y="841"/>
                  </a:cubicBezTo>
                  <a:lnTo>
                    <a:pt x="1" y="8485"/>
                  </a:lnTo>
                  <a:cubicBezTo>
                    <a:pt x="1" y="8485"/>
                    <a:pt x="893" y="8236"/>
                    <a:pt x="1880" y="8236"/>
                  </a:cubicBezTo>
                  <a:cubicBezTo>
                    <a:pt x="2374" y="8236"/>
                    <a:pt x="2891" y="8298"/>
                    <a:pt x="3332" y="8485"/>
                  </a:cubicBezTo>
                  <a:cubicBezTo>
                    <a:pt x="3332" y="8485"/>
                    <a:pt x="2949" y="18075"/>
                    <a:pt x="2977" y="18845"/>
                  </a:cubicBezTo>
                  <a:cubicBezTo>
                    <a:pt x="4402" y="19643"/>
                    <a:pt x="6463" y="19984"/>
                    <a:pt x="8512" y="19984"/>
                  </a:cubicBezTo>
                  <a:cubicBezTo>
                    <a:pt x="11172" y="19984"/>
                    <a:pt x="13811" y="19410"/>
                    <a:pt x="15018" y="18521"/>
                  </a:cubicBezTo>
                  <a:cubicBezTo>
                    <a:pt x="14433" y="13107"/>
                    <a:pt x="13621" y="8280"/>
                    <a:pt x="13621" y="8280"/>
                  </a:cubicBezTo>
                  <a:cubicBezTo>
                    <a:pt x="13621" y="8280"/>
                    <a:pt x="15858" y="8051"/>
                    <a:pt x="16442" y="7215"/>
                  </a:cubicBezTo>
                  <a:lnTo>
                    <a:pt x="15069" y="1472"/>
                  </a:lnTo>
                  <a:lnTo>
                    <a:pt x="12314" y="40"/>
                  </a:lnTo>
                  <a:cubicBezTo>
                    <a:pt x="12314" y="40"/>
                    <a:pt x="11676" y="1637"/>
                    <a:pt x="9592" y="1637"/>
                  </a:cubicBezTo>
                  <a:cubicBezTo>
                    <a:pt x="8539" y="1637"/>
                    <a:pt x="7116" y="1229"/>
                    <a:pt x="52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7"/>
            <p:cNvSpPr/>
            <p:nvPr/>
          </p:nvSpPr>
          <p:spPr>
            <a:xfrm>
              <a:off x="7828551" y="2880122"/>
              <a:ext cx="24782" cy="166513"/>
            </a:xfrm>
            <a:custGeom>
              <a:avLst/>
              <a:gdLst/>
              <a:ahLst/>
              <a:cxnLst/>
              <a:rect l="l" t="t" r="r" b="b"/>
              <a:pathLst>
                <a:path w="605" h="4065" extrusionOk="0">
                  <a:moveTo>
                    <a:pt x="0" y="1"/>
                  </a:moveTo>
                  <a:cubicBezTo>
                    <a:pt x="32" y="687"/>
                    <a:pt x="115" y="1365"/>
                    <a:pt x="213" y="2045"/>
                  </a:cubicBezTo>
                  <a:cubicBezTo>
                    <a:pt x="316" y="2724"/>
                    <a:pt x="434" y="3398"/>
                    <a:pt x="605" y="4065"/>
                  </a:cubicBezTo>
                  <a:cubicBezTo>
                    <a:pt x="572" y="3378"/>
                    <a:pt x="490" y="2696"/>
                    <a:pt x="392" y="2021"/>
                  </a:cubicBezTo>
                  <a:cubicBezTo>
                    <a:pt x="288" y="1342"/>
                    <a:pt x="174" y="667"/>
                    <a:pt x="0" y="1"/>
                  </a:cubicBezTo>
                  <a:close/>
                </a:path>
              </a:pathLst>
            </a:custGeom>
            <a:solidFill>
              <a:srgbClr val="D3D1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7"/>
            <p:cNvSpPr/>
            <p:nvPr/>
          </p:nvSpPr>
          <p:spPr>
            <a:xfrm>
              <a:off x="6802653" y="4652994"/>
              <a:ext cx="393854" cy="338227"/>
            </a:xfrm>
            <a:custGeom>
              <a:avLst/>
              <a:gdLst/>
              <a:ahLst/>
              <a:cxnLst/>
              <a:rect l="l" t="t" r="r" b="b"/>
              <a:pathLst>
                <a:path w="9615" h="8257" extrusionOk="0">
                  <a:moveTo>
                    <a:pt x="6461" y="1"/>
                  </a:moveTo>
                  <a:lnTo>
                    <a:pt x="6461" y="1"/>
                  </a:lnTo>
                  <a:cubicBezTo>
                    <a:pt x="6694" y="1477"/>
                    <a:pt x="6991" y="2743"/>
                    <a:pt x="6991" y="2743"/>
                  </a:cubicBezTo>
                  <a:cubicBezTo>
                    <a:pt x="6991" y="2743"/>
                    <a:pt x="6689" y="2463"/>
                    <a:pt x="6561" y="2463"/>
                  </a:cubicBezTo>
                  <a:cubicBezTo>
                    <a:pt x="6478" y="2463"/>
                    <a:pt x="6468" y="2583"/>
                    <a:pt x="6667" y="2980"/>
                  </a:cubicBezTo>
                  <a:cubicBezTo>
                    <a:pt x="5810" y="3805"/>
                    <a:pt x="443" y="7491"/>
                    <a:pt x="1" y="8256"/>
                  </a:cubicBezTo>
                  <a:cubicBezTo>
                    <a:pt x="2124" y="8170"/>
                    <a:pt x="8643" y="5261"/>
                    <a:pt x="8643" y="5261"/>
                  </a:cubicBezTo>
                  <a:lnTo>
                    <a:pt x="8257" y="3864"/>
                  </a:lnTo>
                  <a:lnTo>
                    <a:pt x="9614" y="1828"/>
                  </a:lnTo>
                  <a:cubicBezTo>
                    <a:pt x="9614" y="1828"/>
                    <a:pt x="7583" y="533"/>
                    <a:pt x="64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7"/>
            <p:cNvSpPr/>
            <p:nvPr/>
          </p:nvSpPr>
          <p:spPr>
            <a:xfrm>
              <a:off x="7452518" y="4648939"/>
              <a:ext cx="380624" cy="265601"/>
            </a:xfrm>
            <a:custGeom>
              <a:avLst/>
              <a:gdLst/>
              <a:ahLst/>
              <a:cxnLst/>
              <a:rect l="l" t="t" r="r" b="b"/>
              <a:pathLst>
                <a:path w="9292" h="6484" extrusionOk="0">
                  <a:moveTo>
                    <a:pt x="4161" y="1"/>
                  </a:moveTo>
                  <a:cubicBezTo>
                    <a:pt x="2733" y="1"/>
                    <a:pt x="328" y="838"/>
                    <a:pt x="328" y="838"/>
                  </a:cubicBezTo>
                  <a:cubicBezTo>
                    <a:pt x="328" y="838"/>
                    <a:pt x="680" y="3344"/>
                    <a:pt x="842" y="3434"/>
                  </a:cubicBezTo>
                  <a:lnTo>
                    <a:pt x="0" y="5115"/>
                  </a:lnTo>
                  <a:cubicBezTo>
                    <a:pt x="4126" y="6294"/>
                    <a:pt x="6931" y="6484"/>
                    <a:pt x="8308" y="6484"/>
                  </a:cubicBezTo>
                  <a:cubicBezTo>
                    <a:pt x="8960" y="6484"/>
                    <a:pt x="9291" y="6441"/>
                    <a:pt x="9291" y="6441"/>
                  </a:cubicBezTo>
                  <a:cubicBezTo>
                    <a:pt x="9291" y="6441"/>
                    <a:pt x="5044" y="4228"/>
                    <a:pt x="2215" y="3107"/>
                  </a:cubicBezTo>
                  <a:cubicBezTo>
                    <a:pt x="2867" y="2577"/>
                    <a:pt x="2685" y="2471"/>
                    <a:pt x="2433" y="2471"/>
                  </a:cubicBezTo>
                  <a:cubicBezTo>
                    <a:pt x="2265" y="2471"/>
                    <a:pt x="2065" y="2519"/>
                    <a:pt x="2065" y="2519"/>
                  </a:cubicBezTo>
                  <a:cubicBezTo>
                    <a:pt x="2065" y="2519"/>
                    <a:pt x="2510" y="2195"/>
                    <a:pt x="4840" y="100"/>
                  </a:cubicBezTo>
                  <a:cubicBezTo>
                    <a:pt x="4663" y="30"/>
                    <a:pt x="4429" y="1"/>
                    <a:pt x="41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7"/>
            <p:cNvSpPr/>
            <p:nvPr/>
          </p:nvSpPr>
          <p:spPr>
            <a:xfrm>
              <a:off x="7646720" y="2837603"/>
              <a:ext cx="119774" cy="173968"/>
            </a:xfrm>
            <a:custGeom>
              <a:avLst/>
              <a:gdLst/>
              <a:ahLst/>
              <a:cxnLst/>
              <a:rect l="l" t="t" r="r" b="b"/>
              <a:pathLst>
                <a:path w="2924" h="4247" extrusionOk="0">
                  <a:moveTo>
                    <a:pt x="248" y="1"/>
                  </a:moveTo>
                  <a:lnTo>
                    <a:pt x="0" y="269"/>
                  </a:lnTo>
                  <a:lnTo>
                    <a:pt x="1160" y="1425"/>
                  </a:lnTo>
                  <a:lnTo>
                    <a:pt x="2332" y="4247"/>
                  </a:lnTo>
                  <a:lnTo>
                    <a:pt x="2789" y="4247"/>
                  </a:lnTo>
                  <a:lnTo>
                    <a:pt x="2924" y="4101"/>
                  </a:lnTo>
                  <a:lnTo>
                    <a:pt x="1499" y="1201"/>
                  </a:lnTo>
                  <a:lnTo>
                    <a:pt x="248" y="1"/>
                  </a:lnTo>
                  <a:close/>
                </a:path>
              </a:pathLst>
            </a:custGeom>
            <a:solidFill>
              <a:srgbClr val="D3D1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7"/>
            <p:cNvSpPr/>
            <p:nvPr/>
          </p:nvSpPr>
          <p:spPr>
            <a:xfrm>
              <a:off x="7667365" y="2857306"/>
              <a:ext cx="85857" cy="134562"/>
            </a:xfrm>
            <a:custGeom>
              <a:avLst/>
              <a:gdLst/>
              <a:ahLst/>
              <a:cxnLst/>
              <a:rect l="l" t="t" r="r" b="b"/>
              <a:pathLst>
                <a:path w="2096" h="3285" extrusionOk="0">
                  <a:moveTo>
                    <a:pt x="1" y="1"/>
                  </a:moveTo>
                  <a:lnTo>
                    <a:pt x="817" y="798"/>
                  </a:lnTo>
                  <a:lnTo>
                    <a:pt x="817" y="798"/>
                  </a:lnTo>
                  <a:lnTo>
                    <a:pt x="1943" y="3284"/>
                  </a:lnTo>
                  <a:lnTo>
                    <a:pt x="2096" y="3210"/>
                  </a:lnTo>
                  <a:lnTo>
                    <a:pt x="857" y="767"/>
                  </a:lnTo>
                  <a:lnTo>
                    <a:pt x="857" y="762"/>
                  </a:lnTo>
                  <a:lnTo>
                    <a:pt x="853" y="758"/>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7"/>
            <p:cNvSpPr/>
            <p:nvPr/>
          </p:nvSpPr>
          <p:spPr>
            <a:xfrm>
              <a:off x="7693048" y="2982936"/>
              <a:ext cx="240941" cy="264986"/>
            </a:xfrm>
            <a:custGeom>
              <a:avLst/>
              <a:gdLst/>
              <a:ahLst/>
              <a:cxnLst/>
              <a:rect l="l" t="t" r="r" b="b"/>
              <a:pathLst>
                <a:path w="5882" h="6469" extrusionOk="0">
                  <a:moveTo>
                    <a:pt x="3016" y="0"/>
                  </a:moveTo>
                  <a:cubicBezTo>
                    <a:pt x="1361" y="0"/>
                    <a:pt x="329" y="533"/>
                    <a:pt x="329" y="533"/>
                  </a:cubicBezTo>
                  <a:lnTo>
                    <a:pt x="1193" y="1646"/>
                  </a:lnTo>
                  <a:cubicBezTo>
                    <a:pt x="1193" y="1646"/>
                    <a:pt x="778" y="1749"/>
                    <a:pt x="388" y="3643"/>
                  </a:cubicBezTo>
                  <a:cubicBezTo>
                    <a:pt x="1" y="5538"/>
                    <a:pt x="1647" y="6469"/>
                    <a:pt x="2984" y="6469"/>
                  </a:cubicBezTo>
                  <a:cubicBezTo>
                    <a:pt x="4327" y="6469"/>
                    <a:pt x="5882" y="5881"/>
                    <a:pt x="5873" y="4053"/>
                  </a:cubicBezTo>
                  <a:cubicBezTo>
                    <a:pt x="5866" y="2230"/>
                    <a:pt x="4702" y="1646"/>
                    <a:pt x="4702" y="1646"/>
                  </a:cubicBezTo>
                  <a:lnTo>
                    <a:pt x="5396" y="360"/>
                  </a:lnTo>
                  <a:cubicBezTo>
                    <a:pt x="4513" y="94"/>
                    <a:pt x="3710" y="0"/>
                    <a:pt x="30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7"/>
            <p:cNvSpPr/>
            <p:nvPr/>
          </p:nvSpPr>
          <p:spPr>
            <a:xfrm>
              <a:off x="7721558" y="3041552"/>
              <a:ext cx="197562" cy="45059"/>
            </a:xfrm>
            <a:custGeom>
              <a:avLst/>
              <a:gdLst/>
              <a:ahLst/>
              <a:cxnLst/>
              <a:rect l="l" t="t" r="r" b="b"/>
              <a:pathLst>
                <a:path w="4823" h="1100" extrusionOk="0">
                  <a:moveTo>
                    <a:pt x="2049" y="1"/>
                  </a:moveTo>
                  <a:cubicBezTo>
                    <a:pt x="1529" y="1"/>
                    <a:pt x="979" y="54"/>
                    <a:pt x="497" y="215"/>
                  </a:cubicBezTo>
                  <a:cubicBezTo>
                    <a:pt x="465" y="235"/>
                    <a:pt x="438" y="258"/>
                    <a:pt x="406" y="278"/>
                  </a:cubicBezTo>
                  <a:cubicBezTo>
                    <a:pt x="315" y="369"/>
                    <a:pt x="166" y="578"/>
                    <a:pt x="0" y="1056"/>
                  </a:cubicBezTo>
                  <a:cubicBezTo>
                    <a:pt x="457" y="942"/>
                    <a:pt x="1310" y="776"/>
                    <a:pt x="2365" y="776"/>
                  </a:cubicBezTo>
                  <a:cubicBezTo>
                    <a:pt x="3107" y="776"/>
                    <a:pt x="3949" y="858"/>
                    <a:pt x="4822" y="1099"/>
                  </a:cubicBezTo>
                  <a:cubicBezTo>
                    <a:pt x="4581" y="650"/>
                    <a:pt x="4277" y="393"/>
                    <a:pt x="4116" y="282"/>
                  </a:cubicBezTo>
                  <a:lnTo>
                    <a:pt x="4006" y="215"/>
                  </a:lnTo>
                  <a:cubicBezTo>
                    <a:pt x="4006" y="215"/>
                    <a:pt x="3088" y="1"/>
                    <a:pt x="2049" y="1"/>
                  </a:cubicBezTo>
                  <a:close/>
                </a:path>
              </a:pathLst>
            </a:custGeom>
            <a:solidFill>
              <a:srgbClr val="D3D1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7"/>
            <p:cNvSpPr/>
            <p:nvPr/>
          </p:nvSpPr>
          <p:spPr>
            <a:xfrm>
              <a:off x="7243816" y="3011527"/>
              <a:ext cx="606859" cy="295585"/>
            </a:xfrm>
            <a:custGeom>
              <a:avLst/>
              <a:gdLst/>
              <a:ahLst/>
              <a:cxnLst/>
              <a:rect l="l" t="t" r="r" b="b"/>
              <a:pathLst>
                <a:path w="14815" h="7216" extrusionOk="0">
                  <a:moveTo>
                    <a:pt x="13964" y="0"/>
                  </a:moveTo>
                  <a:cubicBezTo>
                    <a:pt x="13960" y="0"/>
                    <a:pt x="13956" y="0"/>
                    <a:pt x="13951" y="1"/>
                  </a:cubicBezTo>
                  <a:cubicBezTo>
                    <a:pt x="13454" y="40"/>
                    <a:pt x="11020" y="348"/>
                    <a:pt x="10688" y="581"/>
                  </a:cubicBezTo>
                  <a:cubicBezTo>
                    <a:pt x="10352" y="818"/>
                    <a:pt x="10688" y="2973"/>
                    <a:pt x="10688" y="2973"/>
                  </a:cubicBezTo>
                  <a:lnTo>
                    <a:pt x="3430" y="3833"/>
                  </a:lnTo>
                  <a:lnTo>
                    <a:pt x="4070" y="1757"/>
                  </a:lnTo>
                  <a:cubicBezTo>
                    <a:pt x="3683" y="1579"/>
                    <a:pt x="3162" y="1524"/>
                    <a:pt x="2667" y="1524"/>
                  </a:cubicBezTo>
                  <a:cubicBezTo>
                    <a:pt x="1867" y="1524"/>
                    <a:pt x="1134" y="1667"/>
                    <a:pt x="1134" y="1667"/>
                  </a:cubicBezTo>
                  <a:lnTo>
                    <a:pt x="1" y="7215"/>
                  </a:lnTo>
                  <a:cubicBezTo>
                    <a:pt x="3012" y="7215"/>
                    <a:pt x="10882" y="3833"/>
                    <a:pt x="10882" y="3833"/>
                  </a:cubicBezTo>
                  <a:lnTo>
                    <a:pt x="11355" y="4062"/>
                  </a:lnTo>
                  <a:cubicBezTo>
                    <a:pt x="11355" y="4062"/>
                    <a:pt x="11383" y="3754"/>
                    <a:pt x="11355" y="2945"/>
                  </a:cubicBezTo>
                  <a:cubicBezTo>
                    <a:pt x="14815" y="2585"/>
                    <a:pt x="14460" y="0"/>
                    <a:pt x="13964" y="0"/>
                  </a:cubicBez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7"/>
            <p:cNvSpPr/>
            <p:nvPr/>
          </p:nvSpPr>
          <p:spPr>
            <a:xfrm>
              <a:off x="7410491" y="2895974"/>
              <a:ext cx="40471" cy="187526"/>
            </a:xfrm>
            <a:custGeom>
              <a:avLst/>
              <a:gdLst/>
              <a:ahLst/>
              <a:cxnLst/>
              <a:rect l="l" t="t" r="r" b="b"/>
              <a:pathLst>
                <a:path w="988" h="4578" extrusionOk="0">
                  <a:moveTo>
                    <a:pt x="988" y="0"/>
                  </a:moveTo>
                  <a:lnTo>
                    <a:pt x="988" y="0"/>
                  </a:lnTo>
                  <a:cubicBezTo>
                    <a:pt x="928" y="186"/>
                    <a:pt x="877" y="375"/>
                    <a:pt x="822" y="565"/>
                  </a:cubicBezTo>
                  <a:lnTo>
                    <a:pt x="671" y="1129"/>
                  </a:lnTo>
                  <a:cubicBezTo>
                    <a:pt x="577" y="1508"/>
                    <a:pt x="490" y="1891"/>
                    <a:pt x="407" y="2269"/>
                  </a:cubicBezTo>
                  <a:cubicBezTo>
                    <a:pt x="325" y="2652"/>
                    <a:pt x="245" y="3035"/>
                    <a:pt x="179" y="3417"/>
                  </a:cubicBezTo>
                  <a:cubicBezTo>
                    <a:pt x="112" y="3805"/>
                    <a:pt x="44" y="4187"/>
                    <a:pt x="1" y="4578"/>
                  </a:cubicBezTo>
                  <a:cubicBezTo>
                    <a:pt x="119" y="4204"/>
                    <a:pt x="218" y="3825"/>
                    <a:pt x="316" y="3450"/>
                  </a:cubicBezTo>
                  <a:cubicBezTo>
                    <a:pt x="416" y="3071"/>
                    <a:pt x="498" y="2688"/>
                    <a:pt x="585" y="2309"/>
                  </a:cubicBezTo>
                  <a:cubicBezTo>
                    <a:pt x="664" y="1926"/>
                    <a:pt x="742" y="1543"/>
                    <a:pt x="810" y="1160"/>
                  </a:cubicBezTo>
                  <a:lnTo>
                    <a:pt x="908" y="584"/>
                  </a:lnTo>
                  <a:cubicBezTo>
                    <a:pt x="937" y="386"/>
                    <a:pt x="968" y="197"/>
                    <a:pt x="988" y="0"/>
                  </a:cubicBezTo>
                  <a:close/>
                </a:path>
              </a:pathLst>
            </a:custGeom>
            <a:solidFill>
              <a:srgbClr val="D3D1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7"/>
            <p:cNvSpPr/>
            <p:nvPr/>
          </p:nvSpPr>
          <p:spPr>
            <a:xfrm>
              <a:off x="7754000" y="2240419"/>
              <a:ext cx="51613" cy="169339"/>
            </a:xfrm>
            <a:custGeom>
              <a:avLst/>
              <a:gdLst/>
              <a:ahLst/>
              <a:cxnLst/>
              <a:rect l="l" t="t" r="r" b="b"/>
              <a:pathLst>
                <a:path w="1260" h="4134" extrusionOk="0">
                  <a:moveTo>
                    <a:pt x="857" y="1"/>
                  </a:moveTo>
                  <a:lnTo>
                    <a:pt x="1" y="2188"/>
                  </a:lnTo>
                  <a:lnTo>
                    <a:pt x="1260" y="4133"/>
                  </a:lnTo>
                  <a:lnTo>
                    <a:pt x="857" y="1"/>
                  </a:ln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7"/>
            <p:cNvSpPr/>
            <p:nvPr/>
          </p:nvSpPr>
          <p:spPr>
            <a:xfrm>
              <a:off x="7754000" y="2240419"/>
              <a:ext cx="56160" cy="183225"/>
            </a:xfrm>
            <a:custGeom>
              <a:avLst/>
              <a:gdLst/>
              <a:ahLst/>
              <a:cxnLst/>
              <a:rect l="l" t="t" r="r" b="b"/>
              <a:pathLst>
                <a:path w="1371" h="4473" extrusionOk="0">
                  <a:moveTo>
                    <a:pt x="857" y="1"/>
                  </a:moveTo>
                  <a:cubicBezTo>
                    <a:pt x="866" y="348"/>
                    <a:pt x="881" y="691"/>
                    <a:pt x="904" y="1039"/>
                  </a:cubicBezTo>
                  <a:cubicBezTo>
                    <a:pt x="928" y="1383"/>
                    <a:pt x="948" y="1729"/>
                    <a:pt x="975" y="2073"/>
                  </a:cubicBezTo>
                  <a:cubicBezTo>
                    <a:pt x="1022" y="2649"/>
                    <a:pt x="1077" y="3225"/>
                    <a:pt x="1137" y="3799"/>
                  </a:cubicBezTo>
                  <a:lnTo>
                    <a:pt x="1137" y="3799"/>
                  </a:lnTo>
                  <a:cubicBezTo>
                    <a:pt x="985" y="3574"/>
                    <a:pt x="831" y="3352"/>
                    <a:pt x="676" y="3130"/>
                  </a:cubicBezTo>
                  <a:cubicBezTo>
                    <a:pt x="459" y="2811"/>
                    <a:pt x="234" y="2499"/>
                    <a:pt x="1" y="2188"/>
                  </a:cubicBezTo>
                  <a:lnTo>
                    <a:pt x="1" y="2188"/>
                  </a:lnTo>
                  <a:cubicBezTo>
                    <a:pt x="190" y="2523"/>
                    <a:pt x="383" y="2862"/>
                    <a:pt x="585" y="3190"/>
                  </a:cubicBezTo>
                  <a:cubicBezTo>
                    <a:pt x="782" y="3521"/>
                    <a:pt x="984" y="3853"/>
                    <a:pt x="1189" y="4181"/>
                  </a:cubicBezTo>
                  <a:lnTo>
                    <a:pt x="1370" y="4472"/>
                  </a:lnTo>
                  <a:lnTo>
                    <a:pt x="1343" y="4125"/>
                  </a:lnTo>
                  <a:cubicBezTo>
                    <a:pt x="1283" y="3434"/>
                    <a:pt x="1217" y="2748"/>
                    <a:pt x="1137" y="2057"/>
                  </a:cubicBezTo>
                  <a:cubicBezTo>
                    <a:pt x="1099" y="1714"/>
                    <a:pt x="1051" y="1370"/>
                    <a:pt x="1008" y="1028"/>
                  </a:cubicBezTo>
                  <a:cubicBezTo>
                    <a:pt x="964" y="684"/>
                    <a:pt x="913" y="341"/>
                    <a:pt x="857" y="1"/>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7"/>
            <p:cNvSpPr/>
            <p:nvPr/>
          </p:nvSpPr>
          <p:spPr>
            <a:xfrm>
              <a:off x="7690673" y="2392265"/>
              <a:ext cx="51736" cy="31295"/>
            </a:xfrm>
            <a:custGeom>
              <a:avLst/>
              <a:gdLst/>
              <a:ahLst/>
              <a:cxnLst/>
              <a:rect l="l" t="t" r="r" b="b"/>
              <a:pathLst>
                <a:path w="1263" h="764" extrusionOk="0">
                  <a:moveTo>
                    <a:pt x="59" y="0"/>
                  </a:moveTo>
                  <a:cubicBezTo>
                    <a:pt x="16" y="150"/>
                    <a:pt x="0" y="308"/>
                    <a:pt x="47" y="474"/>
                  </a:cubicBezTo>
                  <a:cubicBezTo>
                    <a:pt x="71" y="556"/>
                    <a:pt x="122" y="643"/>
                    <a:pt x="201" y="698"/>
                  </a:cubicBezTo>
                  <a:cubicBezTo>
                    <a:pt x="273" y="747"/>
                    <a:pt x="355" y="764"/>
                    <a:pt x="430" y="764"/>
                  </a:cubicBezTo>
                  <a:cubicBezTo>
                    <a:pt x="446" y="764"/>
                    <a:pt x="462" y="763"/>
                    <a:pt x="477" y="762"/>
                  </a:cubicBezTo>
                  <a:cubicBezTo>
                    <a:pt x="656" y="742"/>
                    <a:pt x="798" y="663"/>
                    <a:pt x="927" y="572"/>
                  </a:cubicBezTo>
                  <a:cubicBezTo>
                    <a:pt x="1058" y="481"/>
                    <a:pt x="1172" y="375"/>
                    <a:pt x="1263" y="248"/>
                  </a:cubicBezTo>
                  <a:lnTo>
                    <a:pt x="1263" y="248"/>
                  </a:lnTo>
                  <a:cubicBezTo>
                    <a:pt x="1124" y="316"/>
                    <a:pt x="991" y="390"/>
                    <a:pt x="856" y="450"/>
                  </a:cubicBezTo>
                  <a:cubicBezTo>
                    <a:pt x="722" y="513"/>
                    <a:pt x="588" y="572"/>
                    <a:pt x="461" y="580"/>
                  </a:cubicBezTo>
                  <a:cubicBezTo>
                    <a:pt x="446" y="582"/>
                    <a:pt x="431" y="583"/>
                    <a:pt x="417" y="583"/>
                  </a:cubicBezTo>
                  <a:cubicBezTo>
                    <a:pt x="310" y="583"/>
                    <a:pt x="233" y="530"/>
                    <a:pt x="177" y="423"/>
                  </a:cubicBezTo>
                  <a:cubicBezTo>
                    <a:pt x="119" y="304"/>
                    <a:pt x="91" y="150"/>
                    <a:pt x="59" y="0"/>
                  </a:cubicBez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7"/>
            <p:cNvSpPr/>
            <p:nvPr/>
          </p:nvSpPr>
          <p:spPr>
            <a:xfrm>
              <a:off x="7585400" y="2298913"/>
              <a:ext cx="51449" cy="58781"/>
            </a:xfrm>
            <a:custGeom>
              <a:avLst/>
              <a:gdLst/>
              <a:ahLst/>
              <a:cxnLst/>
              <a:rect l="l" t="t" r="r" b="b"/>
              <a:pathLst>
                <a:path w="1256" h="1435" extrusionOk="0">
                  <a:moveTo>
                    <a:pt x="422" y="1"/>
                  </a:moveTo>
                  <a:cubicBezTo>
                    <a:pt x="411" y="1"/>
                    <a:pt x="399" y="1"/>
                    <a:pt x="388" y="2"/>
                  </a:cubicBezTo>
                  <a:cubicBezTo>
                    <a:pt x="210" y="21"/>
                    <a:pt x="80" y="139"/>
                    <a:pt x="0" y="270"/>
                  </a:cubicBezTo>
                  <a:cubicBezTo>
                    <a:pt x="113" y="177"/>
                    <a:pt x="246" y="111"/>
                    <a:pt x="371" y="111"/>
                  </a:cubicBezTo>
                  <a:cubicBezTo>
                    <a:pt x="378" y="111"/>
                    <a:pt x="385" y="112"/>
                    <a:pt x="392" y="112"/>
                  </a:cubicBezTo>
                  <a:cubicBezTo>
                    <a:pt x="521" y="124"/>
                    <a:pt x="621" y="219"/>
                    <a:pt x="707" y="325"/>
                  </a:cubicBezTo>
                  <a:cubicBezTo>
                    <a:pt x="787" y="444"/>
                    <a:pt x="858" y="570"/>
                    <a:pt x="913" y="708"/>
                  </a:cubicBezTo>
                  <a:cubicBezTo>
                    <a:pt x="956" y="804"/>
                    <a:pt x="991" y="908"/>
                    <a:pt x="1028" y="1011"/>
                  </a:cubicBezTo>
                  <a:lnTo>
                    <a:pt x="1028" y="1011"/>
                  </a:lnTo>
                  <a:cubicBezTo>
                    <a:pt x="1003" y="1009"/>
                    <a:pt x="978" y="1008"/>
                    <a:pt x="952" y="1008"/>
                  </a:cubicBezTo>
                  <a:cubicBezTo>
                    <a:pt x="916" y="1008"/>
                    <a:pt x="877" y="1016"/>
                    <a:pt x="838" y="1020"/>
                  </a:cubicBezTo>
                  <a:cubicBezTo>
                    <a:pt x="818" y="1028"/>
                    <a:pt x="798" y="1035"/>
                    <a:pt x="778" y="1044"/>
                  </a:cubicBezTo>
                  <a:cubicBezTo>
                    <a:pt x="754" y="1063"/>
                    <a:pt x="727" y="1079"/>
                    <a:pt x="723" y="1115"/>
                  </a:cubicBezTo>
                  <a:cubicBezTo>
                    <a:pt x="711" y="1181"/>
                    <a:pt x="743" y="1217"/>
                    <a:pt x="763" y="1245"/>
                  </a:cubicBezTo>
                  <a:cubicBezTo>
                    <a:pt x="787" y="1272"/>
                    <a:pt x="810" y="1296"/>
                    <a:pt x="838" y="1320"/>
                  </a:cubicBezTo>
                  <a:cubicBezTo>
                    <a:pt x="893" y="1363"/>
                    <a:pt x="948" y="1403"/>
                    <a:pt x="1007" y="1434"/>
                  </a:cubicBezTo>
                  <a:cubicBezTo>
                    <a:pt x="964" y="1383"/>
                    <a:pt x="920" y="1332"/>
                    <a:pt x="881" y="1281"/>
                  </a:cubicBezTo>
                  <a:cubicBezTo>
                    <a:pt x="861" y="1252"/>
                    <a:pt x="845" y="1225"/>
                    <a:pt x="829" y="1201"/>
                  </a:cubicBezTo>
                  <a:cubicBezTo>
                    <a:pt x="818" y="1174"/>
                    <a:pt x="814" y="1146"/>
                    <a:pt x="822" y="1146"/>
                  </a:cubicBezTo>
                  <a:cubicBezTo>
                    <a:pt x="818" y="1146"/>
                    <a:pt x="825" y="1146"/>
                    <a:pt x="825" y="1143"/>
                  </a:cubicBezTo>
                  <a:cubicBezTo>
                    <a:pt x="838" y="1143"/>
                    <a:pt x="849" y="1143"/>
                    <a:pt x="861" y="1139"/>
                  </a:cubicBezTo>
                  <a:cubicBezTo>
                    <a:pt x="875" y="1141"/>
                    <a:pt x="888" y="1141"/>
                    <a:pt x="902" y="1141"/>
                  </a:cubicBezTo>
                  <a:cubicBezTo>
                    <a:pt x="915" y="1141"/>
                    <a:pt x="930" y="1141"/>
                    <a:pt x="948" y="1143"/>
                  </a:cubicBezTo>
                  <a:cubicBezTo>
                    <a:pt x="1007" y="1150"/>
                    <a:pt x="1071" y="1166"/>
                    <a:pt x="1133" y="1178"/>
                  </a:cubicBezTo>
                  <a:lnTo>
                    <a:pt x="1255" y="1197"/>
                  </a:lnTo>
                  <a:lnTo>
                    <a:pt x="1220" y="1079"/>
                  </a:lnTo>
                  <a:cubicBezTo>
                    <a:pt x="1181" y="929"/>
                    <a:pt x="1142" y="779"/>
                    <a:pt x="1075" y="637"/>
                  </a:cubicBezTo>
                  <a:cubicBezTo>
                    <a:pt x="1051" y="562"/>
                    <a:pt x="1011" y="491"/>
                    <a:pt x="971" y="424"/>
                  </a:cubicBezTo>
                  <a:cubicBezTo>
                    <a:pt x="936" y="353"/>
                    <a:pt x="885" y="286"/>
                    <a:pt x="834" y="223"/>
                  </a:cubicBezTo>
                  <a:cubicBezTo>
                    <a:pt x="737" y="108"/>
                    <a:pt x="589" y="1"/>
                    <a:pt x="422" y="1"/>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7"/>
            <p:cNvSpPr/>
            <p:nvPr/>
          </p:nvSpPr>
          <p:spPr>
            <a:xfrm>
              <a:off x="7742367" y="2244147"/>
              <a:ext cx="17860" cy="29452"/>
            </a:xfrm>
            <a:custGeom>
              <a:avLst/>
              <a:gdLst/>
              <a:ahLst/>
              <a:cxnLst/>
              <a:rect l="l" t="t" r="r" b="b"/>
              <a:pathLst>
                <a:path w="436" h="719" extrusionOk="0">
                  <a:moveTo>
                    <a:pt x="218" y="1"/>
                  </a:moveTo>
                  <a:cubicBezTo>
                    <a:pt x="99" y="1"/>
                    <a:pt x="1" y="163"/>
                    <a:pt x="1" y="360"/>
                  </a:cubicBezTo>
                  <a:cubicBezTo>
                    <a:pt x="1" y="558"/>
                    <a:pt x="99" y="719"/>
                    <a:pt x="218" y="719"/>
                  </a:cubicBezTo>
                  <a:cubicBezTo>
                    <a:pt x="336" y="719"/>
                    <a:pt x="435" y="558"/>
                    <a:pt x="435" y="360"/>
                  </a:cubicBezTo>
                  <a:cubicBezTo>
                    <a:pt x="435" y="163"/>
                    <a:pt x="336" y="1"/>
                    <a:pt x="2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7"/>
            <p:cNvSpPr/>
            <p:nvPr/>
          </p:nvSpPr>
          <p:spPr>
            <a:xfrm>
              <a:off x="7802499" y="2253404"/>
              <a:ext cx="17860" cy="29452"/>
            </a:xfrm>
            <a:custGeom>
              <a:avLst/>
              <a:gdLst/>
              <a:ahLst/>
              <a:cxnLst/>
              <a:rect l="l" t="t" r="r" b="b"/>
              <a:pathLst>
                <a:path w="436" h="719" extrusionOk="0">
                  <a:moveTo>
                    <a:pt x="218" y="0"/>
                  </a:moveTo>
                  <a:cubicBezTo>
                    <a:pt x="99" y="0"/>
                    <a:pt x="1" y="161"/>
                    <a:pt x="1" y="359"/>
                  </a:cubicBezTo>
                  <a:cubicBezTo>
                    <a:pt x="1" y="556"/>
                    <a:pt x="99" y="718"/>
                    <a:pt x="218" y="718"/>
                  </a:cubicBezTo>
                  <a:cubicBezTo>
                    <a:pt x="336" y="718"/>
                    <a:pt x="436" y="556"/>
                    <a:pt x="436" y="359"/>
                  </a:cubicBezTo>
                  <a:cubicBezTo>
                    <a:pt x="436" y="161"/>
                    <a:pt x="336" y="0"/>
                    <a:pt x="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7"/>
            <p:cNvSpPr/>
            <p:nvPr/>
          </p:nvSpPr>
          <p:spPr>
            <a:xfrm>
              <a:off x="7705501" y="2187742"/>
              <a:ext cx="64229" cy="21546"/>
            </a:xfrm>
            <a:custGeom>
              <a:avLst/>
              <a:gdLst/>
              <a:ahLst/>
              <a:cxnLst/>
              <a:rect l="l" t="t" r="r" b="b"/>
              <a:pathLst>
                <a:path w="1568" h="526" extrusionOk="0">
                  <a:moveTo>
                    <a:pt x="816" y="1"/>
                  </a:moveTo>
                  <a:cubicBezTo>
                    <a:pt x="584" y="1"/>
                    <a:pt x="307" y="132"/>
                    <a:pt x="1" y="525"/>
                  </a:cubicBezTo>
                  <a:lnTo>
                    <a:pt x="1567" y="525"/>
                  </a:lnTo>
                  <a:cubicBezTo>
                    <a:pt x="1567" y="525"/>
                    <a:pt x="1280" y="1"/>
                    <a:pt x="8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7"/>
            <p:cNvSpPr/>
            <p:nvPr/>
          </p:nvSpPr>
          <p:spPr>
            <a:xfrm>
              <a:off x="7802499" y="2197409"/>
              <a:ext cx="53743" cy="37767"/>
            </a:xfrm>
            <a:custGeom>
              <a:avLst/>
              <a:gdLst/>
              <a:ahLst/>
              <a:cxnLst/>
              <a:rect l="l" t="t" r="r" b="b"/>
              <a:pathLst>
                <a:path w="1312" h="922" extrusionOk="0">
                  <a:moveTo>
                    <a:pt x="720" y="0"/>
                  </a:moveTo>
                  <a:cubicBezTo>
                    <a:pt x="369" y="0"/>
                    <a:pt x="1" y="388"/>
                    <a:pt x="1" y="388"/>
                  </a:cubicBezTo>
                  <a:lnTo>
                    <a:pt x="1312" y="921"/>
                  </a:lnTo>
                  <a:cubicBezTo>
                    <a:pt x="1223" y="207"/>
                    <a:pt x="976" y="0"/>
                    <a:pt x="7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7"/>
            <p:cNvSpPr/>
            <p:nvPr/>
          </p:nvSpPr>
          <p:spPr>
            <a:xfrm>
              <a:off x="7890445" y="3941608"/>
              <a:ext cx="288458" cy="262365"/>
            </a:xfrm>
            <a:custGeom>
              <a:avLst/>
              <a:gdLst/>
              <a:ahLst/>
              <a:cxnLst/>
              <a:rect l="l" t="t" r="r" b="b"/>
              <a:pathLst>
                <a:path w="7042" h="6405" extrusionOk="0">
                  <a:moveTo>
                    <a:pt x="3513" y="1"/>
                  </a:moveTo>
                  <a:cubicBezTo>
                    <a:pt x="1629" y="1"/>
                    <a:pt x="292" y="3106"/>
                    <a:pt x="1" y="6405"/>
                  </a:cubicBezTo>
                  <a:lnTo>
                    <a:pt x="708" y="6405"/>
                  </a:lnTo>
                  <a:cubicBezTo>
                    <a:pt x="708" y="6266"/>
                    <a:pt x="1398" y="1408"/>
                    <a:pt x="2839" y="777"/>
                  </a:cubicBezTo>
                  <a:cubicBezTo>
                    <a:pt x="3093" y="665"/>
                    <a:pt x="3343" y="601"/>
                    <a:pt x="3587" y="601"/>
                  </a:cubicBezTo>
                  <a:cubicBezTo>
                    <a:pt x="4728" y="601"/>
                    <a:pt x="5720" y="2000"/>
                    <a:pt x="6225" y="6405"/>
                  </a:cubicBezTo>
                  <a:cubicBezTo>
                    <a:pt x="6415" y="6382"/>
                    <a:pt x="6570" y="6375"/>
                    <a:pt x="6691" y="6375"/>
                  </a:cubicBezTo>
                  <a:cubicBezTo>
                    <a:pt x="6933" y="6375"/>
                    <a:pt x="7041" y="6405"/>
                    <a:pt x="7041" y="6405"/>
                  </a:cubicBezTo>
                  <a:cubicBezTo>
                    <a:pt x="7041" y="6405"/>
                    <a:pt x="6268" y="796"/>
                    <a:pt x="4085" y="94"/>
                  </a:cubicBezTo>
                  <a:cubicBezTo>
                    <a:pt x="3890" y="31"/>
                    <a:pt x="3699" y="1"/>
                    <a:pt x="35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7"/>
            <p:cNvSpPr/>
            <p:nvPr/>
          </p:nvSpPr>
          <p:spPr>
            <a:xfrm>
              <a:off x="8142650" y="3856367"/>
              <a:ext cx="273220" cy="469471"/>
            </a:xfrm>
            <a:custGeom>
              <a:avLst/>
              <a:gdLst/>
              <a:ahLst/>
              <a:cxnLst/>
              <a:rect l="l" t="t" r="r" b="b"/>
              <a:pathLst>
                <a:path w="6670" h="11461" extrusionOk="0">
                  <a:moveTo>
                    <a:pt x="5264" y="1"/>
                  </a:moveTo>
                  <a:cubicBezTo>
                    <a:pt x="5017" y="1"/>
                    <a:pt x="4731" y="169"/>
                    <a:pt x="4432" y="477"/>
                  </a:cubicBezTo>
                  <a:cubicBezTo>
                    <a:pt x="2858" y="2104"/>
                    <a:pt x="1" y="11461"/>
                    <a:pt x="1" y="11461"/>
                  </a:cubicBezTo>
                  <a:lnTo>
                    <a:pt x="4235" y="11461"/>
                  </a:lnTo>
                  <a:cubicBezTo>
                    <a:pt x="6669" y="3077"/>
                    <a:pt x="6322" y="1"/>
                    <a:pt x="5264" y="1"/>
                  </a:cubicBezTo>
                  <a:close/>
                </a:path>
              </a:pathLst>
            </a:custGeom>
            <a:solidFill>
              <a:srgbClr val="FF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7"/>
            <p:cNvSpPr/>
            <p:nvPr/>
          </p:nvSpPr>
          <p:spPr>
            <a:xfrm>
              <a:off x="8280856" y="3966759"/>
              <a:ext cx="88151" cy="30804"/>
            </a:xfrm>
            <a:custGeom>
              <a:avLst/>
              <a:gdLst/>
              <a:ahLst/>
              <a:cxnLst/>
              <a:rect l="l" t="t" r="r" b="b"/>
              <a:pathLst>
                <a:path w="2152" h="752" extrusionOk="0">
                  <a:moveTo>
                    <a:pt x="962" y="1"/>
                  </a:moveTo>
                  <a:cubicBezTo>
                    <a:pt x="406" y="1"/>
                    <a:pt x="0" y="387"/>
                    <a:pt x="0" y="387"/>
                  </a:cubicBezTo>
                  <a:cubicBezTo>
                    <a:pt x="0" y="387"/>
                    <a:pt x="521" y="751"/>
                    <a:pt x="1445" y="751"/>
                  </a:cubicBezTo>
                  <a:cubicBezTo>
                    <a:pt x="1659" y="751"/>
                    <a:pt x="1895" y="732"/>
                    <a:pt x="2151" y="683"/>
                  </a:cubicBezTo>
                  <a:cubicBezTo>
                    <a:pt x="1738" y="160"/>
                    <a:pt x="1319" y="1"/>
                    <a:pt x="962"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7"/>
            <p:cNvSpPr/>
            <p:nvPr/>
          </p:nvSpPr>
          <p:spPr>
            <a:xfrm>
              <a:off x="8242556" y="4073629"/>
              <a:ext cx="99621" cy="34941"/>
            </a:xfrm>
            <a:custGeom>
              <a:avLst/>
              <a:gdLst/>
              <a:ahLst/>
              <a:cxnLst/>
              <a:rect l="l" t="t" r="r" b="b"/>
              <a:pathLst>
                <a:path w="2432" h="853" extrusionOk="0">
                  <a:moveTo>
                    <a:pt x="1087" y="1"/>
                  </a:moveTo>
                  <a:cubicBezTo>
                    <a:pt x="459" y="1"/>
                    <a:pt x="0" y="439"/>
                    <a:pt x="0" y="439"/>
                  </a:cubicBezTo>
                  <a:cubicBezTo>
                    <a:pt x="0" y="439"/>
                    <a:pt x="586" y="853"/>
                    <a:pt x="1627" y="853"/>
                  </a:cubicBezTo>
                  <a:cubicBezTo>
                    <a:pt x="1871" y="853"/>
                    <a:pt x="2140" y="830"/>
                    <a:pt x="2432" y="774"/>
                  </a:cubicBezTo>
                  <a:cubicBezTo>
                    <a:pt x="1964" y="181"/>
                    <a:pt x="1490" y="1"/>
                    <a:pt x="1087"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7"/>
            <p:cNvSpPr/>
            <p:nvPr/>
          </p:nvSpPr>
          <p:spPr>
            <a:xfrm>
              <a:off x="8203765" y="4174723"/>
              <a:ext cx="121290" cy="42437"/>
            </a:xfrm>
            <a:custGeom>
              <a:avLst/>
              <a:gdLst/>
              <a:ahLst/>
              <a:cxnLst/>
              <a:rect l="l" t="t" r="r" b="b"/>
              <a:pathLst>
                <a:path w="2961" h="1036" extrusionOk="0">
                  <a:moveTo>
                    <a:pt x="1320" y="1"/>
                  </a:moveTo>
                  <a:cubicBezTo>
                    <a:pt x="556" y="1"/>
                    <a:pt x="0" y="532"/>
                    <a:pt x="0" y="532"/>
                  </a:cubicBezTo>
                  <a:cubicBezTo>
                    <a:pt x="0" y="532"/>
                    <a:pt x="715" y="1036"/>
                    <a:pt x="1987" y="1036"/>
                  </a:cubicBezTo>
                  <a:cubicBezTo>
                    <a:pt x="2282" y="1036"/>
                    <a:pt x="2607" y="1009"/>
                    <a:pt x="2960" y="942"/>
                  </a:cubicBezTo>
                  <a:cubicBezTo>
                    <a:pt x="2389" y="220"/>
                    <a:pt x="1811" y="1"/>
                    <a:pt x="1320"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7"/>
            <p:cNvSpPr/>
            <p:nvPr/>
          </p:nvSpPr>
          <p:spPr>
            <a:xfrm>
              <a:off x="7953199" y="3926985"/>
              <a:ext cx="144557" cy="102898"/>
            </a:xfrm>
            <a:custGeom>
              <a:avLst/>
              <a:gdLst/>
              <a:ahLst/>
              <a:cxnLst/>
              <a:rect l="l" t="t" r="r" b="b"/>
              <a:pathLst>
                <a:path w="3529" h="2512" extrusionOk="0">
                  <a:moveTo>
                    <a:pt x="2011" y="1"/>
                  </a:moveTo>
                  <a:cubicBezTo>
                    <a:pt x="1895" y="1"/>
                    <a:pt x="1787" y="97"/>
                    <a:pt x="1721" y="380"/>
                  </a:cubicBezTo>
                  <a:cubicBezTo>
                    <a:pt x="1543" y="224"/>
                    <a:pt x="1401" y="165"/>
                    <a:pt x="1289" y="165"/>
                  </a:cubicBezTo>
                  <a:cubicBezTo>
                    <a:pt x="1003" y="165"/>
                    <a:pt x="910" y="552"/>
                    <a:pt x="904" y="719"/>
                  </a:cubicBezTo>
                  <a:cubicBezTo>
                    <a:pt x="877" y="704"/>
                    <a:pt x="848" y="697"/>
                    <a:pt x="820" y="697"/>
                  </a:cubicBezTo>
                  <a:cubicBezTo>
                    <a:pt x="601" y="697"/>
                    <a:pt x="375" y="1090"/>
                    <a:pt x="375" y="1090"/>
                  </a:cubicBezTo>
                  <a:cubicBezTo>
                    <a:pt x="375" y="1090"/>
                    <a:pt x="1" y="1895"/>
                    <a:pt x="375" y="2357"/>
                  </a:cubicBezTo>
                  <a:cubicBezTo>
                    <a:pt x="465" y="2469"/>
                    <a:pt x="559" y="2511"/>
                    <a:pt x="649" y="2511"/>
                  </a:cubicBezTo>
                  <a:cubicBezTo>
                    <a:pt x="930" y="2511"/>
                    <a:pt x="1172" y="2097"/>
                    <a:pt x="1172" y="2097"/>
                  </a:cubicBezTo>
                  <a:lnTo>
                    <a:pt x="3513" y="2017"/>
                  </a:lnTo>
                  <a:cubicBezTo>
                    <a:pt x="3513" y="2017"/>
                    <a:pt x="3529" y="826"/>
                    <a:pt x="3169" y="463"/>
                  </a:cubicBezTo>
                  <a:cubicBezTo>
                    <a:pt x="3045" y="340"/>
                    <a:pt x="2934" y="300"/>
                    <a:pt x="2842" y="300"/>
                  </a:cubicBezTo>
                  <a:cubicBezTo>
                    <a:pt x="2663" y="300"/>
                    <a:pt x="2553" y="451"/>
                    <a:pt x="2553" y="451"/>
                  </a:cubicBezTo>
                  <a:cubicBezTo>
                    <a:pt x="2553" y="451"/>
                    <a:pt x="2262" y="1"/>
                    <a:pt x="2011" y="1"/>
                  </a:cubicBez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7"/>
            <p:cNvSpPr/>
            <p:nvPr/>
          </p:nvSpPr>
          <p:spPr>
            <a:xfrm>
              <a:off x="7960286" y="3923421"/>
              <a:ext cx="137265" cy="100153"/>
            </a:xfrm>
            <a:custGeom>
              <a:avLst/>
              <a:gdLst/>
              <a:ahLst/>
              <a:cxnLst/>
              <a:rect l="l" t="t" r="r" b="b"/>
              <a:pathLst>
                <a:path w="3351" h="2445" extrusionOk="0">
                  <a:moveTo>
                    <a:pt x="1837" y="1"/>
                  </a:moveTo>
                  <a:cubicBezTo>
                    <a:pt x="1815" y="1"/>
                    <a:pt x="1793" y="4"/>
                    <a:pt x="1769" y="9"/>
                  </a:cubicBezTo>
                  <a:cubicBezTo>
                    <a:pt x="1698" y="24"/>
                    <a:pt x="1635" y="76"/>
                    <a:pt x="1599" y="128"/>
                  </a:cubicBezTo>
                  <a:cubicBezTo>
                    <a:pt x="1551" y="179"/>
                    <a:pt x="1540" y="234"/>
                    <a:pt x="1509" y="285"/>
                  </a:cubicBezTo>
                  <a:lnTo>
                    <a:pt x="1500" y="314"/>
                  </a:lnTo>
                  <a:lnTo>
                    <a:pt x="1500" y="314"/>
                  </a:lnTo>
                  <a:cubicBezTo>
                    <a:pt x="1448" y="276"/>
                    <a:pt x="1393" y="241"/>
                    <a:pt x="1331" y="214"/>
                  </a:cubicBezTo>
                  <a:cubicBezTo>
                    <a:pt x="1270" y="186"/>
                    <a:pt x="1195" y="164"/>
                    <a:pt x="1118" y="164"/>
                  </a:cubicBezTo>
                  <a:cubicBezTo>
                    <a:pt x="1065" y="164"/>
                    <a:pt x="1011" y="174"/>
                    <a:pt x="959" y="199"/>
                  </a:cubicBezTo>
                  <a:cubicBezTo>
                    <a:pt x="837" y="257"/>
                    <a:pt x="766" y="372"/>
                    <a:pt x="723" y="474"/>
                  </a:cubicBezTo>
                  <a:cubicBezTo>
                    <a:pt x="695" y="552"/>
                    <a:pt x="674" y="628"/>
                    <a:pt x="664" y="708"/>
                  </a:cubicBezTo>
                  <a:lnTo>
                    <a:pt x="664" y="708"/>
                  </a:lnTo>
                  <a:cubicBezTo>
                    <a:pt x="661" y="708"/>
                    <a:pt x="657" y="708"/>
                    <a:pt x="654" y="708"/>
                  </a:cubicBezTo>
                  <a:cubicBezTo>
                    <a:pt x="611" y="708"/>
                    <a:pt x="569" y="718"/>
                    <a:pt x="533" y="735"/>
                  </a:cubicBezTo>
                  <a:cubicBezTo>
                    <a:pt x="471" y="767"/>
                    <a:pt x="415" y="806"/>
                    <a:pt x="372" y="853"/>
                  </a:cubicBezTo>
                  <a:cubicBezTo>
                    <a:pt x="281" y="944"/>
                    <a:pt x="214" y="1039"/>
                    <a:pt x="151" y="1150"/>
                  </a:cubicBezTo>
                  <a:lnTo>
                    <a:pt x="147" y="1153"/>
                  </a:lnTo>
                  <a:cubicBezTo>
                    <a:pt x="103" y="1260"/>
                    <a:pt x="72" y="1366"/>
                    <a:pt x="48" y="1477"/>
                  </a:cubicBezTo>
                  <a:cubicBezTo>
                    <a:pt x="21" y="1587"/>
                    <a:pt x="5" y="1702"/>
                    <a:pt x="5" y="1813"/>
                  </a:cubicBezTo>
                  <a:cubicBezTo>
                    <a:pt x="1" y="1927"/>
                    <a:pt x="12" y="2042"/>
                    <a:pt x="41" y="2152"/>
                  </a:cubicBezTo>
                  <a:cubicBezTo>
                    <a:pt x="72" y="2259"/>
                    <a:pt x="127" y="2361"/>
                    <a:pt x="202" y="2444"/>
                  </a:cubicBezTo>
                  <a:cubicBezTo>
                    <a:pt x="76" y="2259"/>
                    <a:pt x="48" y="2033"/>
                    <a:pt x="76" y="1820"/>
                  </a:cubicBezTo>
                  <a:cubicBezTo>
                    <a:pt x="88" y="1710"/>
                    <a:pt x="112" y="1607"/>
                    <a:pt x="143" y="1505"/>
                  </a:cubicBezTo>
                  <a:cubicBezTo>
                    <a:pt x="170" y="1398"/>
                    <a:pt x="210" y="1295"/>
                    <a:pt x="254" y="1201"/>
                  </a:cubicBezTo>
                  <a:lnTo>
                    <a:pt x="254" y="1208"/>
                  </a:lnTo>
                  <a:cubicBezTo>
                    <a:pt x="312" y="1114"/>
                    <a:pt x="384" y="1024"/>
                    <a:pt x="467" y="952"/>
                  </a:cubicBezTo>
                  <a:cubicBezTo>
                    <a:pt x="506" y="917"/>
                    <a:pt x="549" y="889"/>
                    <a:pt x="589" y="873"/>
                  </a:cubicBezTo>
                  <a:cubicBezTo>
                    <a:pt x="611" y="865"/>
                    <a:pt x="630" y="862"/>
                    <a:pt x="648" y="862"/>
                  </a:cubicBezTo>
                  <a:cubicBezTo>
                    <a:pt x="666" y="862"/>
                    <a:pt x="681" y="865"/>
                    <a:pt x="695" y="873"/>
                  </a:cubicBezTo>
                  <a:lnTo>
                    <a:pt x="802" y="929"/>
                  </a:lnTo>
                  <a:lnTo>
                    <a:pt x="810" y="806"/>
                  </a:lnTo>
                  <a:cubicBezTo>
                    <a:pt x="822" y="629"/>
                    <a:pt x="901" y="415"/>
                    <a:pt x="1035" y="356"/>
                  </a:cubicBezTo>
                  <a:cubicBezTo>
                    <a:pt x="1059" y="344"/>
                    <a:pt x="1086" y="338"/>
                    <a:pt x="1115" y="338"/>
                  </a:cubicBezTo>
                  <a:cubicBezTo>
                    <a:pt x="1160" y="338"/>
                    <a:pt x="1209" y="352"/>
                    <a:pt x="1260" y="376"/>
                  </a:cubicBezTo>
                  <a:cubicBezTo>
                    <a:pt x="1338" y="412"/>
                    <a:pt x="1414" y="470"/>
                    <a:pt x="1489" y="534"/>
                  </a:cubicBezTo>
                  <a:lnTo>
                    <a:pt x="1595" y="621"/>
                  </a:lnTo>
                  <a:lnTo>
                    <a:pt x="1635" y="486"/>
                  </a:lnTo>
                  <a:lnTo>
                    <a:pt x="1678" y="352"/>
                  </a:lnTo>
                  <a:cubicBezTo>
                    <a:pt x="1698" y="317"/>
                    <a:pt x="1710" y="261"/>
                    <a:pt x="1737" y="237"/>
                  </a:cubicBezTo>
                  <a:cubicBezTo>
                    <a:pt x="1770" y="197"/>
                    <a:pt x="1800" y="179"/>
                    <a:pt x="1837" y="179"/>
                  </a:cubicBezTo>
                  <a:cubicBezTo>
                    <a:pt x="1857" y="179"/>
                    <a:pt x="1880" y="185"/>
                    <a:pt x="1907" y="195"/>
                  </a:cubicBezTo>
                  <a:cubicBezTo>
                    <a:pt x="1982" y="226"/>
                    <a:pt x="2057" y="289"/>
                    <a:pt x="2124" y="356"/>
                  </a:cubicBezTo>
                  <a:cubicBezTo>
                    <a:pt x="2191" y="423"/>
                    <a:pt x="2258" y="506"/>
                    <a:pt x="2309" y="581"/>
                  </a:cubicBezTo>
                  <a:lnTo>
                    <a:pt x="2376" y="676"/>
                  </a:lnTo>
                  <a:lnTo>
                    <a:pt x="2447" y="585"/>
                  </a:lnTo>
                  <a:cubicBezTo>
                    <a:pt x="2491" y="530"/>
                    <a:pt x="2566" y="479"/>
                    <a:pt x="2633" y="467"/>
                  </a:cubicBezTo>
                  <a:cubicBezTo>
                    <a:pt x="2645" y="465"/>
                    <a:pt x="2658" y="464"/>
                    <a:pt x="2670" y="464"/>
                  </a:cubicBezTo>
                  <a:cubicBezTo>
                    <a:pt x="2733" y="464"/>
                    <a:pt x="2795" y="487"/>
                    <a:pt x="2858" y="526"/>
                  </a:cubicBezTo>
                  <a:cubicBezTo>
                    <a:pt x="3008" y="621"/>
                    <a:pt x="3090" y="787"/>
                    <a:pt x="3150" y="968"/>
                  </a:cubicBezTo>
                  <a:cubicBezTo>
                    <a:pt x="3209" y="1146"/>
                    <a:pt x="3245" y="1335"/>
                    <a:pt x="3276" y="1528"/>
                  </a:cubicBezTo>
                  <a:cubicBezTo>
                    <a:pt x="3308" y="1718"/>
                    <a:pt x="3323" y="1911"/>
                    <a:pt x="3340" y="2104"/>
                  </a:cubicBezTo>
                  <a:cubicBezTo>
                    <a:pt x="3351" y="1911"/>
                    <a:pt x="3351" y="1718"/>
                    <a:pt x="3340" y="1521"/>
                  </a:cubicBezTo>
                  <a:cubicBezTo>
                    <a:pt x="3327" y="1327"/>
                    <a:pt x="3304" y="1130"/>
                    <a:pt x="3252" y="936"/>
                  </a:cubicBezTo>
                  <a:cubicBezTo>
                    <a:pt x="3225" y="842"/>
                    <a:pt x="3198" y="743"/>
                    <a:pt x="3146" y="652"/>
                  </a:cubicBezTo>
                  <a:cubicBezTo>
                    <a:pt x="3099" y="558"/>
                    <a:pt x="3019" y="474"/>
                    <a:pt x="2937" y="412"/>
                  </a:cubicBezTo>
                  <a:cubicBezTo>
                    <a:pt x="2866" y="357"/>
                    <a:pt x="2768" y="309"/>
                    <a:pt x="2665" y="309"/>
                  </a:cubicBezTo>
                  <a:cubicBezTo>
                    <a:pt x="2648" y="309"/>
                    <a:pt x="2630" y="310"/>
                    <a:pt x="2613" y="313"/>
                  </a:cubicBezTo>
                  <a:cubicBezTo>
                    <a:pt x="2529" y="326"/>
                    <a:pt x="2456" y="360"/>
                    <a:pt x="2393" y="412"/>
                  </a:cubicBezTo>
                  <a:lnTo>
                    <a:pt x="2393" y="412"/>
                  </a:lnTo>
                  <a:cubicBezTo>
                    <a:pt x="2349" y="350"/>
                    <a:pt x="2303" y="293"/>
                    <a:pt x="2250" y="237"/>
                  </a:cubicBezTo>
                  <a:cubicBezTo>
                    <a:pt x="2176" y="159"/>
                    <a:pt x="2092" y="80"/>
                    <a:pt x="1974" y="29"/>
                  </a:cubicBezTo>
                  <a:cubicBezTo>
                    <a:pt x="1946" y="17"/>
                    <a:pt x="1915" y="9"/>
                    <a:pt x="1879" y="5"/>
                  </a:cubicBezTo>
                  <a:cubicBezTo>
                    <a:pt x="1865" y="2"/>
                    <a:pt x="1851" y="1"/>
                    <a:pt x="1837" y="1"/>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7"/>
            <p:cNvSpPr/>
            <p:nvPr/>
          </p:nvSpPr>
          <p:spPr>
            <a:xfrm>
              <a:off x="7752075" y="4192869"/>
              <a:ext cx="638769" cy="539558"/>
            </a:xfrm>
            <a:custGeom>
              <a:avLst/>
              <a:gdLst/>
              <a:ahLst/>
              <a:cxnLst/>
              <a:rect l="l" t="t" r="r" b="b"/>
              <a:pathLst>
                <a:path w="15594" h="13172" extrusionOk="0">
                  <a:moveTo>
                    <a:pt x="7905" y="0"/>
                  </a:moveTo>
                  <a:cubicBezTo>
                    <a:pt x="3356" y="0"/>
                    <a:pt x="423" y="578"/>
                    <a:pt x="423" y="578"/>
                  </a:cubicBezTo>
                  <a:cubicBezTo>
                    <a:pt x="0" y="3956"/>
                    <a:pt x="916" y="12998"/>
                    <a:pt x="916" y="12998"/>
                  </a:cubicBezTo>
                  <a:cubicBezTo>
                    <a:pt x="2841" y="13128"/>
                    <a:pt x="5005" y="13171"/>
                    <a:pt x="7036" y="13171"/>
                  </a:cubicBezTo>
                  <a:cubicBezTo>
                    <a:pt x="11097" y="13171"/>
                    <a:pt x="14623" y="12998"/>
                    <a:pt x="14623" y="12998"/>
                  </a:cubicBezTo>
                  <a:cubicBezTo>
                    <a:pt x="14623" y="12998"/>
                    <a:pt x="15594" y="4939"/>
                    <a:pt x="14749" y="436"/>
                  </a:cubicBezTo>
                  <a:cubicBezTo>
                    <a:pt x="12229" y="113"/>
                    <a:pt x="9910" y="0"/>
                    <a:pt x="79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7"/>
            <p:cNvSpPr/>
            <p:nvPr/>
          </p:nvSpPr>
          <p:spPr>
            <a:xfrm>
              <a:off x="8054212" y="3945131"/>
              <a:ext cx="21055" cy="75822"/>
            </a:xfrm>
            <a:custGeom>
              <a:avLst/>
              <a:gdLst/>
              <a:ahLst/>
              <a:cxnLst/>
              <a:rect l="l" t="t" r="r" b="b"/>
              <a:pathLst>
                <a:path w="514" h="1851" extrusionOk="0">
                  <a:moveTo>
                    <a:pt x="174" y="0"/>
                  </a:moveTo>
                  <a:lnTo>
                    <a:pt x="1" y="15"/>
                  </a:lnTo>
                  <a:cubicBezTo>
                    <a:pt x="48" y="335"/>
                    <a:pt x="107" y="647"/>
                    <a:pt x="182" y="959"/>
                  </a:cubicBezTo>
                  <a:cubicBezTo>
                    <a:pt x="222" y="1113"/>
                    <a:pt x="265" y="1266"/>
                    <a:pt x="316" y="1417"/>
                  </a:cubicBezTo>
                  <a:cubicBezTo>
                    <a:pt x="367" y="1567"/>
                    <a:pt x="427" y="1716"/>
                    <a:pt x="513" y="1851"/>
                  </a:cubicBezTo>
                  <a:cubicBezTo>
                    <a:pt x="439" y="1713"/>
                    <a:pt x="395" y="1559"/>
                    <a:pt x="356" y="1405"/>
                  </a:cubicBezTo>
                  <a:cubicBezTo>
                    <a:pt x="320" y="1251"/>
                    <a:pt x="289" y="1097"/>
                    <a:pt x="265" y="939"/>
                  </a:cubicBezTo>
                  <a:cubicBezTo>
                    <a:pt x="218" y="627"/>
                    <a:pt x="190" y="312"/>
                    <a:pt x="174" y="0"/>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7"/>
            <p:cNvSpPr/>
            <p:nvPr/>
          </p:nvSpPr>
          <p:spPr>
            <a:xfrm>
              <a:off x="8020132" y="3942346"/>
              <a:ext cx="11183" cy="88479"/>
            </a:xfrm>
            <a:custGeom>
              <a:avLst/>
              <a:gdLst/>
              <a:ahLst/>
              <a:cxnLst/>
              <a:rect l="l" t="t" r="r" b="b"/>
              <a:pathLst>
                <a:path w="273" h="2160" extrusionOk="0">
                  <a:moveTo>
                    <a:pt x="0" y="1"/>
                  </a:moveTo>
                  <a:cubicBezTo>
                    <a:pt x="8" y="367"/>
                    <a:pt x="32" y="731"/>
                    <a:pt x="71" y="1090"/>
                  </a:cubicBezTo>
                  <a:cubicBezTo>
                    <a:pt x="110" y="1453"/>
                    <a:pt x="170" y="1812"/>
                    <a:pt x="272" y="2159"/>
                  </a:cubicBezTo>
                  <a:cubicBezTo>
                    <a:pt x="197" y="1804"/>
                    <a:pt x="170" y="1445"/>
                    <a:pt x="158" y="1086"/>
                  </a:cubicBezTo>
                  <a:cubicBezTo>
                    <a:pt x="146" y="727"/>
                    <a:pt x="150" y="364"/>
                    <a:pt x="174" y="8"/>
                  </a:cubicBezTo>
                  <a:lnTo>
                    <a:pt x="0" y="1"/>
                  </a:ln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7"/>
            <p:cNvSpPr/>
            <p:nvPr/>
          </p:nvSpPr>
          <p:spPr>
            <a:xfrm>
              <a:off x="7986788" y="3956232"/>
              <a:ext cx="8479" cy="77993"/>
            </a:xfrm>
            <a:custGeom>
              <a:avLst/>
              <a:gdLst/>
              <a:ahLst/>
              <a:cxnLst/>
              <a:rect l="l" t="t" r="r" b="b"/>
              <a:pathLst>
                <a:path w="207" h="1904" extrusionOk="0">
                  <a:moveTo>
                    <a:pt x="1" y="1"/>
                  </a:moveTo>
                  <a:cubicBezTo>
                    <a:pt x="13" y="321"/>
                    <a:pt x="28" y="640"/>
                    <a:pt x="57" y="957"/>
                  </a:cubicBezTo>
                  <a:cubicBezTo>
                    <a:pt x="72" y="1118"/>
                    <a:pt x="88" y="1276"/>
                    <a:pt x="108" y="1434"/>
                  </a:cubicBezTo>
                  <a:cubicBezTo>
                    <a:pt x="131" y="1591"/>
                    <a:pt x="155" y="1749"/>
                    <a:pt x="206" y="1904"/>
                  </a:cubicBezTo>
                  <a:cubicBezTo>
                    <a:pt x="170" y="1746"/>
                    <a:pt x="159" y="1587"/>
                    <a:pt x="151" y="1430"/>
                  </a:cubicBezTo>
                  <a:cubicBezTo>
                    <a:pt x="143" y="1272"/>
                    <a:pt x="143" y="1114"/>
                    <a:pt x="143" y="957"/>
                  </a:cubicBezTo>
                  <a:cubicBezTo>
                    <a:pt x="143" y="636"/>
                    <a:pt x="155" y="321"/>
                    <a:pt x="170" y="5"/>
                  </a:cubicBezTo>
                  <a:lnTo>
                    <a:pt x="1" y="1"/>
                  </a:ln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7"/>
            <p:cNvSpPr/>
            <p:nvPr/>
          </p:nvSpPr>
          <p:spPr>
            <a:xfrm>
              <a:off x="7707631" y="3023529"/>
              <a:ext cx="118873" cy="26380"/>
            </a:xfrm>
            <a:custGeom>
              <a:avLst/>
              <a:gdLst/>
              <a:ahLst/>
              <a:cxnLst/>
              <a:rect l="l" t="t" r="r" b="b"/>
              <a:pathLst>
                <a:path w="2902" h="644" extrusionOk="0">
                  <a:moveTo>
                    <a:pt x="2901" y="0"/>
                  </a:moveTo>
                  <a:cubicBezTo>
                    <a:pt x="2400" y="43"/>
                    <a:pt x="1918" y="134"/>
                    <a:pt x="1433" y="237"/>
                  </a:cubicBezTo>
                  <a:cubicBezTo>
                    <a:pt x="952" y="347"/>
                    <a:pt x="474" y="469"/>
                    <a:pt x="0" y="643"/>
                  </a:cubicBezTo>
                  <a:cubicBezTo>
                    <a:pt x="497" y="604"/>
                    <a:pt x="983" y="513"/>
                    <a:pt x="1468" y="407"/>
                  </a:cubicBezTo>
                  <a:cubicBezTo>
                    <a:pt x="1950" y="296"/>
                    <a:pt x="2431" y="174"/>
                    <a:pt x="2901" y="0"/>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7"/>
            <p:cNvSpPr/>
            <p:nvPr/>
          </p:nvSpPr>
          <p:spPr>
            <a:xfrm>
              <a:off x="7714758" y="3046591"/>
              <a:ext cx="111746" cy="28838"/>
            </a:xfrm>
            <a:custGeom>
              <a:avLst/>
              <a:gdLst/>
              <a:ahLst/>
              <a:cxnLst/>
              <a:rect l="l" t="t" r="r" b="b"/>
              <a:pathLst>
                <a:path w="2728" h="704" extrusionOk="0">
                  <a:moveTo>
                    <a:pt x="2727" y="1"/>
                  </a:moveTo>
                  <a:cubicBezTo>
                    <a:pt x="2254" y="53"/>
                    <a:pt x="1796" y="155"/>
                    <a:pt x="1341" y="270"/>
                  </a:cubicBezTo>
                  <a:cubicBezTo>
                    <a:pt x="888" y="388"/>
                    <a:pt x="438" y="522"/>
                    <a:pt x="0" y="704"/>
                  </a:cubicBezTo>
                  <a:cubicBezTo>
                    <a:pt x="474" y="652"/>
                    <a:pt x="931" y="550"/>
                    <a:pt x="1385" y="436"/>
                  </a:cubicBezTo>
                  <a:cubicBezTo>
                    <a:pt x="1839" y="317"/>
                    <a:pt x="2289" y="183"/>
                    <a:pt x="2727" y="1"/>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7"/>
            <p:cNvSpPr/>
            <p:nvPr/>
          </p:nvSpPr>
          <p:spPr>
            <a:xfrm>
              <a:off x="7724753" y="3072028"/>
              <a:ext cx="95402" cy="33303"/>
            </a:xfrm>
            <a:custGeom>
              <a:avLst/>
              <a:gdLst/>
              <a:ahLst/>
              <a:cxnLst/>
              <a:rect l="l" t="t" r="r" b="b"/>
              <a:pathLst>
                <a:path w="2329" h="813" extrusionOk="0">
                  <a:moveTo>
                    <a:pt x="2329" y="0"/>
                  </a:moveTo>
                  <a:lnTo>
                    <a:pt x="2329" y="0"/>
                  </a:lnTo>
                  <a:cubicBezTo>
                    <a:pt x="1919" y="71"/>
                    <a:pt x="1524" y="193"/>
                    <a:pt x="1137" y="323"/>
                  </a:cubicBezTo>
                  <a:cubicBezTo>
                    <a:pt x="747" y="462"/>
                    <a:pt x="363" y="611"/>
                    <a:pt x="1" y="813"/>
                  </a:cubicBezTo>
                  <a:cubicBezTo>
                    <a:pt x="411" y="742"/>
                    <a:pt x="802" y="620"/>
                    <a:pt x="1192" y="489"/>
                  </a:cubicBezTo>
                  <a:cubicBezTo>
                    <a:pt x="1580" y="351"/>
                    <a:pt x="1962" y="201"/>
                    <a:pt x="2329" y="0"/>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7"/>
            <p:cNvSpPr/>
            <p:nvPr/>
          </p:nvSpPr>
          <p:spPr>
            <a:xfrm>
              <a:off x="8341644" y="3914533"/>
              <a:ext cx="4424" cy="3482"/>
            </a:xfrm>
            <a:custGeom>
              <a:avLst/>
              <a:gdLst/>
              <a:ahLst/>
              <a:cxnLst/>
              <a:rect l="l" t="t" r="r" b="b"/>
              <a:pathLst>
                <a:path w="108" h="85" extrusionOk="0">
                  <a:moveTo>
                    <a:pt x="55" y="1"/>
                  </a:moveTo>
                  <a:cubicBezTo>
                    <a:pt x="0" y="1"/>
                    <a:pt x="0" y="84"/>
                    <a:pt x="55" y="84"/>
                  </a:cubicBezTo>
                  <a:cubicBezTo>
                    <a:pt x="108" y="84"/>
                    <a:pt x="108" y="1"/>
                    <a:pt x="55"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7"/>
            <p:cNvSpPr/>
            <p:nvPr/>
          </p:nvSpPr>
          <p:spPr>
            <a:xfrm>
              <a:off x="8334844" y="3937635"/>
              <a:ext cx="7824" cy="5940"/>
            </a:xfrm>
            <a:custGeom>
              <a:avLst/>
              <a:gdLst/>
              <a:ahLst/>
              <a:cxnLst/>
              <a:rect l="l" t="t" r="r" b="b"/>
              <a:pathLst>
                <a:path w="191" h="145" extrusionOk="0">
                  <a:moveTo>
                    <a:pt x="78" y="1"/>
                  </a:moveTo>
                  <a:cubicBezTo>
                    <a:pt x="48" y="1"/>
                    <a:pt x="16" y="17"/>
                    <a:pt x="8" y="45"/>
                  </a:cubicBezTo>
                  <a:cubicBezTo>
                    <a:pt x="1" y="68"/>
                    <a:pt x="13" y="96"/>
                    <a:pt x="32" y="108"/>
                  </a:cubicBezTo>
                  <a:cubicBezTo>
                    <a:pt x="35" y="108"/>
                    <a:pt x="40" y="110"/>
                    <a:pt x="43" y="111"/>
                  </a:cubicBezTo>
                  <a:lnTo>
                    <a:pt x="43" y="111"/>
                  </a:lnTo>
                  <a:cubicBezTo>
                    <a:pt x="44" y="111"/>
                    <a:pt x="44" y="112"/>
                    <a:pt x="44" y="112"/>
                  </a:cubicBezTo>
                  <a:cubicBezTo>
                    <a:pt x="56" y="127"/>
                    <a:pt x="68" y="139"/>
                    <a:pt x="88" y="143"/>
                  </a:cubicBezTo>
                  <a:cubicBezTo>
                    <a:pt x="93" y="145"/>
                    <a:pt x="98" y="145"/>
                    <a:pt x="104" y="145"/>
                  </a:cubicBezTo>
                  <a:cubicBezTo>
                    <a:pt x="116" y="145"/>
                    <a:pt x="128" y="143"/>
                    <a:pt x="139" y="143"/>
                  </a:cubicBezTo>
                  <a:cubicBezTo>
                    <a:pt x="179" y="136"/>
                    <a:pt x="190" y="88"/>
                    <a:pt x="174" y="56"/>
                  </a:cubicBezTo>
                  <a:cubicBezTo>
                    <a:pt x="173" y="55"/>
                    <a:pt x="173" y="55"/>
                    <a:pt x="172" y="54"/>
                  </a:cubicBezTo>
                  <a:lnTo>
                    <a:pt x="172" y="54"/>
                  </a:lnTo>
                  <a:cubicBezTo>
                    <a:pt x="171" y="50"/>
                    <a:pt x="169" y="47"/>
                    <a:pt x="166" y="45"/>
                  </a:cubicBezTo>
                  <a:cubicBezTo>
                    <a:pt x="163" y="32"/>
                    <a:pt x="155" y="21"/>
                    <a:pt x="143" y="17"/>
                  </a:cubicBezTo>
                  <a:cubicBezTo>
                    <a:pt x="127" y="5"/>
                    <a:pt x="108" y="5"/>
                    <a:pt x="88" y="1"/>
                  </a:cubicBezTo>
                  <a:cubicBezTo>
                    <a:pt x="85" y="1"/>
                    <a:pt x="82" y="1"/>
                    <a:pt x="7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7"/>
            <p:cNvSpPr/>
            <p:nvPr/>
          </p:nvSpPr>
          <p:spPr>
            <a:xfrm>
              <a:off x="8306580" y="3935956"/>
              <a:ext cx="6800" cy="7250"/>
            </a:xfrm>
            <a:custGeom>
              <a:avLst/>
              <a:gdLst/>
              <a:ahLst/>
              <a:cxnLst/>
              <a:rect l="l" t="t" r="r" b="b"/>
              <a:pathLst>
                <a:path w="166" h="177" extrusionOk="0">
                  <a:moveTo>
                    <a:pt x="106" y="1"/>
                  </a:moveTo>
                  <a:cubicBezTo>
                    <a:pt x="103" y="1"/>
                    <a:pt x="96" y="1"/>
                    <a:pt x="83" y="2"/>
                  </a:cubicBezTo>
                  <a:cubicBezTo>
                    <a:pt x="67" y="2"/>
                    <a:pt x="51" y="7"/>
                    <a:pt x="40" y="15"/>
                  </a:cubicBezTo>
                  <a:cubicBezTo>
                    <a:pt x="35" y="19"/>
                    <a:pt x="32" y="22"/>
                    <a:pt x="24" y="26"/>
                  </a:cubicBezTo>
                  <a:cubicBezTo>
                    <a:pt x="20" y="31"/>
                    <a:pt x="16" y="38"/>
                    <a:pt x="12" y="42"/>
                  </a:cubicBezTo>
                  <a:cubicBezTo>
                    <a:pt x="4" y="58"/>
                    <a:pt x="4" y="62"/>
                    <a:pt x="0" y="78"/>
                  </a:cubicBezTo>
                  <a:cubicBezTo>
                    <a:pt x="0" y="90"/>
                    <a:pt x="0" y="97"/>
                    <a:pt x="4" y="109"/>
                  </a:cubicBezTo>
                  <a:cubicBezTo>
                    <a:pt x="4" y="117"/>
                    <a:pt x="8" y="126"/>
                    <a:pt x="12" y="129"/>
                  </a:cubicBezTo>
                  <a:lnTo>
                    <a:pt x="12" y="133"/>
                  </a:lnTo>
                  <a:lnTo>
                    <a:pt x="20" y="141"/>
                  </a:lnTo>
                  <a:cubicBezTo>
                    <a:pt x="24" y="153"/>
                    <a:pt x="35" y="161"/>
                    <a:pt x="44" y="168"/>
                  </a:cubicBezTo>
                  <a:cubicBezTo>
                    <a:pt x="55" y="173"/>
                    <a:pt x="71" y="177"/>
                    <a:pt x="83" y="177"/>
                  </a:cubicBezTo>
                  <a:cubicBezTo>
                    <a:pt x="95" y="177"/>
                    <a:pt x="111" y="173"/>
                    <a:pt x="122" y="168"/>
                  </a:cubicBezTo>
                  <a:cubicBezTo>
                    <a:pt x="130" y="161"/>
                    <a:pt x="142" y="153"/>
                    <a:pt x="146" y="141"/>
                  </a:cubicBezTo>
                  <a:cubicBezTo>
                    <a:pt x="150" y="137"/>
                    <a:pt x="150" y="137"/>
                    <a:pt x="154" y="133"/>
                  </a:cubicBezTo>
                  <a:lnTo>
                    <a:pt x="154" y="129"/>
                  </a:lnTo>
                  <a:cubicBezTo>
                    <a:pt x="158" y="126"/>
                    <a:pt x="162" y="117"/>
                    <a:pt x="166" y="109"/>
                  </a:cubicBezTo>
                  <a:lnTo>
                    <a:pt x="166" y="90"/>
                  </a:lnTo>
                  <a:lnTo>
                    <a:pt x="166" y="66"/>
                  </a:lnTo>
                  <a:cubicBezTo>
                    <a:pt x="162" y="62"/>
                    <a:pt x="162" y="58"/>
                    <a:pt x="158" y="55"/>
                  </a:cubicBezTo>
                  <a:cubicBezTo>
                    <a:pt x="158" y="46"/>
                    <a:pt x="154" y="42"/>
                    <a:pt x="150" y="35"/>
                  </a:cubicBezTo>
                  <a:cubicBezTo>
                    <a:pt x="142" y="26"/>
                    <a:pt x="135" y="19"/>
                    <a:pt x="126" y="15"/>
                  </a:cubicBezTo>
                  <a:cubicBezTo>
                    <a:pt x="122" y="11"/>
                    <a:pt x="111" y="7"/>
                    <a:pt x="106" y="7"/>
                  </a:cubicBezTo>
                  <a:cubicBezTo>
                    <a:pt x="98" y="4"/>
                    <a:pt x="114" y="1"/>
                    <a:pt x="106"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7"/>
            <p:cNvSpPr/>
            <p:nvPr/>
          </p:nvSpPr>
          <p:spPr>
            <a:xfrm>
              <a:off x="8334844" y="4044669"/>
              <a:ext cx="7332" cy="7087"/>
            </a:xfrm>
            <a:custGeom>
              <a:avLst/>
              <a:gdLst/>
              <a:ahLst/>
              <a:cxnLst/>
              <a:rect l="l" t="t" r="r" b="b"/>
              <a:pathLst>
                <a:path w="179" h="173" extrusionOk="0">
                  <a:moveTo>
                    <a:pt x="99" y="0"/>
                  </a:moveTo>
                  <a:cubicBezTo>
                    <a:pt x="79" y="0"/>
                    <a:pt x="56" y="9"/>
                    <a:pt x="44" y="24"/>
                  </a:cubicBezTo>
                  <a:cubicBezTo>
                    <a:pt x="41" y="29"/>
                    <a:pt x="37" y="33"/>
                    <a:pt x="32" y="36"/>
                  </a:cubicBezTo>
                  <a:lnTo>
                    <a:pt x="28" y="40"/>
                  </a:lnTo>
                  <a:cubicBezTo>
                    <a:pt x="24" y="44"/>
                    <a:pt x="24" y="48"/>
                    <a:pt x="21" y="53"/>
                  </a:cubicBezTo>
                  <a:cubicBezTo>
                    <a:pt x="17" y="56"/>
                    <a:pt x="13" y="64"/>
                    <a:pt x="8" y="68"/>
                  </a:cubicBezTo>
                  <a:cubicBezTo>
                    <a:pt x="8" y="72"/>
                    <a:pt x="8" y="76"/>
                    <a:pt x="5" y="80"/>
                  </a:cubicBezTo>
                  <a:cubicBezTo>
                    <a:pt x="1" y="108"/>
                    <a:pt x="5" y="131"/>
                    <a:pt x="24" y="151"/>
                  </a:cubicBezTo>
                  <a:cubicBezTo>
                    <a:pt x="40" y="167"/>
                    <a:pt x="60" y="172"/>
                    <a:pt x="79" y="172"/>
                  </a:cubicBezTo>
                  <a:cubicBezTo>
                    <a:pt x="85" y="172"/>
                    <a:pt x="90" y="172"/>
                    <a:pt x="95" y="171"/>
                  </a:cubicBezTo>
                  <a:cubicBezTo>
                    <a:pt x="103" y="171"/>
                    <a:pt x="112" y="166"/>
                    <a:pt x="115" y="162"/>
                  </a:cubicBezTo>
                  <a:cubicBezTo>
                    <a:pt x="123" y="159"/>
                    <a:pt x="127" y="155"/>
                    <a:pt x="135" y="151"/>
                  </a:cubicBezTo>
                  <a:cubicBezTo>
                    <a:pt x="135" y="147"/>
                    <a:pt x="139" y="147"/>
                    <a:pt x="139" y="143"/>
                  </a:cubicBezTo>
                  <a:cubicBezTo>
                    <a:pt x="147" y="139"/>
                    <a:pt x="150" y="135"/>
                    <a:pt x="155" y="131"/>
                  </a:cubicBezTo>
                  <a:cubicBezTo>
                    <a:pt x="163" y="127"/>
                    <a:pt x="166" y="115"/>
                    <a:pt x="170" y="108"/>
                  </a:cubicBezTo>
                  <a:cubicBezTo>
                    <a:pt x="174" y="100"/>
                    <a:pt x="179" y="88"/>
                    <a:pt x="179" y="76"/>
                  </a:cubicBezTo>
                  <a:cubicBezTo>
                    <a:pt x="179" y="68"/>
                    <a:pt x="174" y="56"/>
                    <a:pt x="170" y="48"/>
                  </a:cubicBezTo>
                  <a:cubicBezTo>
                    <a:pt x="166" y="36"/>
                    <a:pt x="163" y="29"/>
                    <a:pt x="155" y="24"/>
                  </a:cubicBezTo>
                  <a:cubicBezTo>
                    <a:pt x="139" y="9"/>
                    <a:pt x="119" y="0"/>
                    <a:pt x="99"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7"/>
            <p:cNvSpPr/>
            <p:nvPr/>
          </p:nvSpPr>
          <p:spPr>
            <a:xfrm>
              <a:off x="8262751" y="4006082"/>
              <a:ext cx="6677" cy="7660"/>
            </a:xfrm>
            <a:custGeom>
              <a:avLst/>
              <a:gdLst/>
              <a:ahLst/>
              <a:cxnLst/>
              <a:rect l="l" t="t" r="r" b="b"/>
              <a:pathLst>
                <a:path w="163" h="187" extrusionOk="0">
                  <a:moveTo>
                    <a:pt x="21" y="75"/>
                  </a:moveTo>
                  <a:cubicBezTo>
                    <a:pt x="21" y="77"/>
                    <a:pt x="20" y="78"/>
                    <a:pt x="19" y="78"/>
                  </a:cubicBezTo>
                  <a:lnTo>
                    <a:pt x="19" y="78"/>
                  </a:lnTo>
                  <a:cubicBezTo>
                    <a:pt x="19" y="77"/>
                    <a:pt x="20" y="76"/>
                    <a:pt x="21" y="75"/>
                  </a:cubicBezTo>
                  <a:lnTo>
                    <a:pt x="21" y="75"/>
                  </a:lnTo>
                  <a:cubicBezTo>
                    <a:pt x="21" y="75"/>
                    <a:pt x="21" y="75"/>
                    <a:pt x="21" y="75"/>
                  </a:cubicBezTo>
                  <a:close/>
                  <a:moveTo>
                    <a:pt x="15" y="85"/>
                  </a:moveTo>
                  <a:cubicBezTo>
                    <a:pt x="15" y="85"/>
                    <a:pt x="15" y="86"/>
                    <a:pt x="15" y="87"/>
                  </a:cubicBezTo>
                  <a:lnTo>
                    <a:pt x="15" y="87"/>
                  </a:lnTo>
                  <a:cubicBezTo>
                    <a:pt x="15" y="86"/>
                    <a:pt x="15" y="86"/>
                    <a:pt x="15" y="85"/>
                  </a:cubicBezTo>
                  <a:lnTo>
                    <a:pt x="15" y="85"/>
                  </a:lnTo>
                  <a:cubicBezTo>
                    <a:pt x="15" y="85"/>
                    <a:pt x="15" y="85"/>
                    <a:pt x="15" y="85"/>
                  </a:cubicBezTo>
                  <a:close/>
                  <a:moveTo>
                    <a:pt x="15" y="89"/>
                  </a:moveTo>
                  <a:cubicBezTo>
                    <a:pt x="15" y="91"/>
                    <a:pt x="14" y="93"/>
                    <a:pt x="12" y="95"/>
                  </a:cubicBezTo>
                  <a:cubicBezTo>
                    <a:pt x="14" y="93"/>
                    <a:pt x="14" y="91"/>
                    <a:pt x="15" y="89"/>
                  </a:cubicBezTo>
                  <a:close/>
                  <a:moveTo>
                    <a:pt x="15" y="88"/>
                  </a:moveTo>
                  <a:cubicBezTo>
                    <a:pt x="16" y="88"/>
                    <a:pt x="16" y="89"/>
                    <a:pt x="16" y="90"/>
                  </a:cubicBezTo>
                  <a:lnTo>
                    <a:pt x="16" y="99"/>
                  </a:lnTo>
                  <a:cubicBezTo>
                    <a:pt x="16" y="96"/>
                    <a:pt x="16" y="92"/>
                    <a:pt x="15" y="88"/>
                  </a:cubicBezTo>
                  <a:lnTo>
                    <a:pt x="15" y="88"/>
                  </a:lnTo>
                  <a:cubicBezTo>
                    <a:pt x="15" y="88"/>
                    <a:pt x="15" y="88"/>
                    <a:pt x="15" y="88"/>
                  </a:cubicBezTo>
                  <a:close/>
                  <a:moveTo>
                    <a:pt x="83" y="1"/>
                  </a:moveTo>
                  <a:cubicBezTo>
                    <a:pt x="77" y="1"/>
                    <a:pt x="70" y="2"/>
                    <a:pt x="63" y="4"/>
                  </a:cubicBezTo>
                  <a:cubicBezTo>
                    <a:pt x="32" y="14"/>
                    <a:pt x="9" y="44"/>
                    <a:pt x="14" y="79"/>
                  </a:cubicBezTo>
                  <a:lnTo>
                    <a:pt x="14" y="79"/>
                  </a:lnTo>
                  <a:cubicBezTo>
                    <a:pt x="13" y="79"/>
                    <a:pt x="13" y="79"/>
                    <a:pt x="13" y="80"/>
                  </a:cubicBezTo>
                  <a:lnTo>
                    <a:pt x="13" y="80"/>
                  </a:lnTo>
                  <a:cubicBezTo>
                    <a:pt x="13" y="80"/>
                    <a:pt x="12" y="79"/>
                    <a:pt x="12" y="79"/>
                  </a:cubicBezTo>
                  <a:lnTo>
                    <a:pt x="12" y="79"/>
                  </a:lnTo>
                  <a:cubicBezTo>
                    <a:pt x="12" y="79"/>
                    <a:pt x="13" y="80"/>
                    <a:pt x="13" y="80"/>
                  </a:cubicBezTo>
                  <a:lnTo>
                    <a:pt x="13" y="80"/>
                  </a:lnTo>
                  <a:cubicBezTo>
                    <a:pt x="13" y="80"/>
                    <a:pt x="13" y="80"/>
                    <a:pt x="13" y="80"/>
                  </a:cubicBezTo>
                  <a:lnTo>
                    <a:pt x="13" y="80"/>
                  </a:lnTo>
                  <a:cubicBezTo>
                    <a:pt x="14" y="81"/>
                    <a:pt x="14" y="83"/>
                    <a:pt x="15" y="84"/>
                  </a:cubicBezTo>
                  <a:lnTo>
                    <a:pt x="15" y="84"/>
                  </a:lnTo>
                  <a:cubicBezTo>
                    <a:pt x="14" y="84"/>
                    <a:pt x="14" y="84"/>
                    <a:pt x="14" y="84"/>
                  </a:cubicBezTo>
                  <a:lnTo>
                    <a:pt x="14" y="84"/>
                  </a:lnTo>
                  <a:cubicBezTo>
                    <a:pt x="14" y="83"/>
                    <a:pt x="14" y="81"/>
                    <a:pt x="13" y="80"/>
                  </a:cubicBezTo>
                  <a:lnTo>
                    <a:pt x="13" y="80"/>
                  </a:lnTo>
                  <a:cubicBezTo>
                    <a:pt x="6" y="91"/>
                    <a:pt x="1" y="105"/>
                    <a:pt x="1" y="118"/>
                  </a:cubicBezTo>
                  <a:lnTo>
                    <a:pt x="5" y="134"/>
                  </a:lnTo>
                  <a:cubicBezTo>
                    <a:pt x="12" y="153"/>
                    <a:pt x="21" y="170"/>
                    <a:pt x="36" y="177"/>
                  </a:cubicBezTo>
                  <a:cubicBezTo>
                    <a:pt x="48" y="183"/>
                    <a:pt x="61" y="187"/>
                    <a:pt x="75" y="187"/>
                  </a:cubicBezTo>
                  <a:cubicBezTo>
                    <a:pt x="81" y="187"/>
                    <a:pt x="86" y="186"/>
                    <a:pt x="92" y="185"/>
                  </a:cubicBezTo>
                  <a:cubicBezTo>
                    <a:pt x="151" y="173"/>
                    <a:pt x="163" y="102"/>
                    <a:pt x="151" y="51"/>
                  </a:cubicBezTo>
                  <a:cubicBezTo>
                    <a:pt x="141" y="22"/>
                    <a:pt x="113" y="1"/>
                    <a:pt x="83"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7"/>
            <p:cNvSpPr/>
            <p:nvPr/>
          </p:nvSpPr>
          <p:spPr>
            <a:xfrm>
              <a:off x="8302034" y="4014643"/>
              <a:ext cx="7332" cy="6554"/>
            </a:xfrm>
            <a:custGeom>
              <a:avLst/>
              <a:gdLst/>
              <a:ahLst/>
              <a:cxnLst/>
              <a:rect l="l" t="t" r="r" b="b"/>
              <a:pathLst>
                <a:path w="179" h="160" extrusionOk="0">
                  <a:moveTo>
                    <a:pt x="96" y="1"/>
                  </a:moveTo>
                  <a:cubicBezTo>
                    <a:pt x="82" y="1"/>
                    <a:pt x="69" y="4"/>
                    <a:pt x="56" y="12"/>
                  </a:cubicBezTo>
                  <a:cubicBezTo>
                    <a:pt x="48" y="16"/>
                    <a:pt x="36" y="23"/>
                    <a:pt x="28" y="32"/>
                  </a:cubicBezTo>
                  <a:cubicBezTo>
                    <a:pt x="13" y="39"/>
                    <a:pt x="0" y="59"/>
                    <a:pt x="0" y="79"/>
                  </a:cubicBezTo>
                  <a:cubicBezTo>
                    <a:pt x="4" y="99"/>
                    <a:pt x="9" y="114"/>
                    <a:pt x="20" y="126"/>
                  </a:cubicBezTo>
                  <a:cubicBezTo>
                    <a:pt x="33" y="134"/>
                    <a:pt x="44" y="141"/>
                    <a:pt x="56" y="150"/>
                  </a:cubicBezTo>
                  <a:cubicBezTo>
                    <a:pt x="68" y="156"/>
                    <a:pt x="81" y="159"/>
                    <a:pt x="94" y="159"/>
                  </a:cubicBezTo>
                  <a:cubicBezTo>
                    <a:pt x="137" y="159"/>
                    <a:pt x="178" y="127"/>
                    <a:pt x="178" y="79"/>
                  </a:cubicBezTo>
                  <a:cubicBezTo>
                    <a:pt x="178" y="34"/>
                    <a:pt x="138" y="1"/>
                    <a:pt x="96"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7"/>
            <p:cNvSpPr/>
            <p:nvPr/>
          </p:nvSpPr>
          <p:spPr>
            <a:xfrm>
              <a:off x="8280692" y="4038852"/>
              <a:ext cx="4752" cy="5284"/>
            </a:xfrm>
            <a:custGeom>
              <a:avLst/>
              <a:gdLst/>
              <a:ahLst/>
              <a:cxnLst/>
              <a:rect l="l" t="t" r="r" b="b"/>
              <a:pathLst>
                <a:path w="116" h="129" extrusionOk="0">
                  <a:moveTo>
                    <a:pt x="60" y="0"/>
                  </a:moveTo>
                  <a:cubicBezTo>
                    <a:pt x="48" y="0"/>
                    <a:pt x="40" y="5"/>
                    <a:pt x="33" y="9"/>
                  </a:cubicBezTo>
                  <a:cubicBezTo>
                    <a:pt x="24" y="13"/>
                    <a:pt x="13" y="24"/>
                    <a:pt x="13" y="36"/>
                  </a:cubicBezTo>
                  <a:cubicBezTo>
                    <a:pt x="12" y="38"/>
                    <a:pt x="11" y="39"/>
                    <a:pt x="10" y="41"/>
                  </a:cubicBezTo>
                  <a:lnTo>
                    <a:pt x="10" y="41"/>
                  </a:lnTo>
                  <a:cubicBezTo>
                    <a:pt x="10" y="42"/>
                    <a:pt x="9" y="43"/>
                    <a:pt x="9" y="44"/>
                  </a:cubicBezTo>
                  <a:cubicBezTo>
                    <a:pt x="9" y="48"/>
                    <a:pt x="4" y="52"/>
                    <a:pt x="4" y="56"/>
                  </a:cubicBezTo>
                  <a:cubicBezTo>
                    <a:pt x="0" y="64"/>
                    <a:pt x="0" y="71"/>
                    <a:pt x="0" y="80"/>
                  </a:cubicBezTo>
                  <a:cubicBezTo>
                    <a:pt x="0" y="88"/>
                    <a:pt x="4" y="95"/>
                    <a:pt x="9" y="100"/>
                  </a:cubicBezTo>
                  <a:cubicBezTo>
                    <a:pt x="13" y="104"/>
                    <a:pt x="17" y="107"/>
                    <a:pt x="17" y="111"/>
                  </a:cubicBezTo>
                  <a:cubicBezTo>
                    <a:pt x="26" y="121"/>
                    <a:pt x="39" y="128"/>
                    <a:pt x="52" y="128"/>
                  </a:cubicBezTo>
                  <a:cubicBezTo>
                    <a:pt x="55" y="128"/>
                    <a:pt x="57" y="128"/>
                    <a:pt x="60" y="127"/>
                  </a:cubicBezTo>
                  <a:cubicBezTo>
                    <a:pt x="72" y="127"/>
                    <a:pt x="84" y="124"/>
                    <a:pt x="91" y="115"/>
                  </a:cubicBezTo>
                  <a:cubicBezTo>
                    <a:pt x="104" y="107"/>
                    <a:pt x="108" y="100"/>
                    <a:pt x="111" y="88"/>
                  </a:cubicBezTo>
                  <a:cubicBezTo>
                    <a:pt x="115" y="80"/>
                    <a:pt x="115" y="71"/>
                    <a:pt x="115" y="64"/>
                  </a:cubicBezTo>
                  <a:cubicBezTo>
                    <a:pt x="115" y="56"/>
                    <a:pt x="111" y="48"/>
                    <a:pt x="108" y="44"/>
                  </a:cubicBezTo>
                  <a:cubicBezTo>
                    <a:pt x="107" y="43"/>
                    <a:pt x="107" y="42"/>
                    <a:pt x="106" y="40"/>
                  </a:cubicBezTo>
                  <a:lnTo>
                    <a:pt x="106" y="40"/>
                  </a:lnTo>
                  <a:cubicBezTo>
                    <a:pt x="106" y="39"/>
                    <a:pt x="105" y="39"/>
                    <a:pt x="105" y="38"/>
                  </a:cubicBezTo>
                  <a:lnTo>
                    <a:pt x="105" y="38"/>
                  </a:lnTo>
                  <a:cubicBezTo>
                    <a:pt x="104" y="37"/>
                    <a:pt x="104" y="36"/>
                    <a:pt x="104" y="36"/>
                  </a:cubicBezTo>
                  <a:lnTo>
                    <a:pt x="104" y="36"/>
                  </a:lnTo>
                  <a:cubicBezTo>
                    <a:pt x="104" y="32"/>
                    <a:pt x="104" y="29"/>
                    <a:pt x="99" y="24"/>
                  </a:cubicBezTo>
                  <a:lnTo>
                    <a:pt x="88" y="13"/>
                  </a:lnTo>
                  <a:cubicBezTo>
                    <a:pt x="80" y="5"/>
                    <a:pt x="68" y="0"/>
                    <a:pt x="60"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7"/>
            <p:cNvSpPr/>
            <p:nvPr/>
          </p:nvSpPr>
          <p:spPr>
            <a:xfrm>
              <a:off x="8307031" y="4034920"/>
              <a:ext cx="4588" cy="4465"/>
            </a:xfrm>
            <a:custGeom>
              <a:avLst/>
              <a:gdLst/>
              <a:ahLst/>
              <a:cxnLst/>
              <a:rect l="l" t="t" r="r" b="b"/>
              <a:pathLst>
                <a:path w="112" h="109" extrusionOk="0">
                  <a:moveTo>
                    <a:pt x="47" y="0"/>
                  </a:moveTo>
                  <a:cubicBezTo>
                    <a:pt x="44" y="0"/>
                    <a:pt x="40" y="1"/>
                    <a:pt x="37" y="2"/>
                  </a:cubicBezTo>
                  <a:cubicBezTo>
                    <a:pt x="24" y="6"/>
                    <a:pt x="13" y="14"/>
                    <a:pt x="9" y="25"/>
                  </a:cubicBezTo>
                  <a:cubicBezTo>
                    <a:pt x="1" y="38"/>
                    <a:pt x="1" y="58"/>
                    <a:pt x="9" y="69"/>
                  </a:cubicBezTo>
                  <a:cubicBezTo>
                    <a:pt x="13" y="77"/>
                    <a:pt x="13" y="81"/>
                    <a:pt x="17" y="89"/>
                  </a:cubicBezTo>
                  <a:cubicBezTo>
                    <a:pt x="24" y="101"/>
                    <a:pt x="40" y="109"/>
                    <a:pt x="53" y="109"/>
                  </a:cubicBezTo>
                  <a:lnTo>
                    <a:pt x="72" y="109"/>
                  </a:lnTo>
                  <a:cubicBezTo>
                    <a:pt x="88" y="109"/>
                    <a:pt x="104" y="96"/>
                    <a:pt x="108" y="81"/>
                  </a:cubicBezTo>
                  <a:cubicBezTo>
                    <a:pt x="111" y="67"/>
                    <a:pt x="105" y="52"/>
                    <a:pt x="95" y="44"/>
                  </a:cubicBezTo>
                  <a:lnTo>
                    <a:pt x="95" y="44"/>
                  </a:lnTo>
                  <a:cubicBezTo>
                    <a:pt x="92" y="19"/>
                    <a:pt x="70" y="0"/>
                    <a:pt x="47"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7"/>
            <p:cNvSpPr/>
            <p:nvPr/>
          </p:nvSpPr>
          <p:spPr>
            <a:xfrm>
              <a:off x="8330994" y="4085917"/>
              <a:ext cx="6636" cy="5571"/>
            </a:xfrm>
            <a:custGeom>
              <a:avLst/>
              <a:gdLst/>
              <a:ahLst/>
              <a:cxnLst/>
              <a:rect l="l" t="t" r="r" b="b"/>
              <a:pathLst>
                <a:path w="162" h="136" extrusionOk="0">
                  <a:moveTo>
                    <a:pt x="71" y="0"/>
                  </a:moveTo>
                  <a:cubicBezTo>
                    <a:pt x="47" y="0"/>
                    <a:pt x="24" y="16"/>
                    <a:pt x="12" y="35"/>
                  </a:cubicBezTo>
                  <a:cubicBezTo>
                    <a:pt x="0" y="55"/>
                    <a:pt x="0" y="83"/>
                    <a:pt x="12" y="103"/>
                  </a:cubicBezTo>
                  <a:cubicBezTo>
                    <a:pt x="26" y="124"/>
                    <a:pt x="49" y="135"/>
                    <a:pt x="71" y="135"/>
                  </a:cubicBezTo>
                  <a:cubicBezTo>
                    <a:pt x="94" y="135"/>
                    <a:pt x="117" y="124"/>
                    <a:pt x="131" y="103"/>
                  </a:cubicBezTo>
                  <a:cubicBezTo>
                    <a:pt x="138" y="91"/>
                    <a:pt x="146" y="75"/>
                    <a:pt x="154" y="64"/>
                  </a:cubicBezTo>
                  <a:cubicBezTo>
                    <a:pt x="162" y="51"/>
                    <a:pt x="162" y="35"/>
                    <a:pt x="154" y="24"/>
                  </a:cubicBezTo>
                  <a:cubicBezTo>
                    <a:pt x="146" y="12"/>
                    <a:pt x="135" y="8"/>
                    <a:pt x="118" y="4"/>
                  </a:cubicBezTo>
                  <a:cubicBezTo>
                    <a:pt x="102" y="4"/>
                    <a:pt x="87" y="4"/>
                    <a:pt x="71"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7"/>
            <p:cNvSpPr/>
            <p:nvPr/>
          </p:nvSpPr>
          <p:spPr>
            <a:xfrm>
              <a:off x="8301870" y="4132450"/>
              <a:ext cx="6185" cy="6185"/>
            </a:xfrm>
            <a:custGeom>
              <a:avLst/>
              <a:gdLst/>
              <a:ahLst/>
              <a:cxnLst/>
              <a:rect l="l" t="t" r="r" b="b"/>
              <a:pathLst>
                <a:path w="151" h="151" extrusionOk="0">
                  <a:moveTo>
                    <a:pt x="75" y="1"/>
                  </a:moveTo>
                  <a:cubicBezTo>
                    <a:pt x="68" y="1"/>
                    <a:pt x="64" y="5"/>
                    <a:pt x="56" y="5"/>
                  </a:cubicBezTo>
                  <a:cubicBezTo>
                    <a:pt x="48" y="5"/>
                    <a:pt x="40" y="5"/>
                    <a:pt x="37" y="8"/>
                  </a:cubicBezTo>
                  <a:cubicBezTo>
                    <a:pt x="28" y="8"/>
                    <a:pt x="24" y="12"/>
                    <a:pt x="21" y="21"/>
                  </a:cubicBezTo>
                  <a:cubicBezTo>
                    <a:pt x="17" y="21"/>
                    <a:pt x="13" y="25"/>
                    <a:pt x="13" y="28"/>
                  </a:cubicBezTo>
                  <a:cubicBezTo>
                    <a:pt x="4" y="36"/>
                    <a:pt x="4" y="44"/>
                    <a:pt x="4" y="56"/>
                  </a:cubicBezTo>
                  <a:cubicBezTo>
                    <a:pt x="4" y="64"/>
                    <a:pt x="1" y="68"/>
                    <a:pt x="1" y="76"/>
                  </a:cubicBezTo>
                  <a:cubicBezTo>
                    <a:pt x="1" y="83"/>
                    <a:pt x="4" y="92"/>
                    <a:pt x="4" y="96"/>
                  </a:cubicBezTo>
                  <a:cubicBezTo>
                    <a:pt x="8" y="103"/>
                    <a:pt x="8" y="107"/>
                    <a:pt x="13" y="115"/>
                  </a:cubicBezTo>
                  <a:cubicBezTo>
                    <a:pt x="17" y="123"/>
                    <a:pt x="24" y="131"/>
                    <a:pt x="32" y="135"/>
                  </a:cubicBezTo>
                  <a:cubicBezTo>
                    <a:pt x="37" y="139"/>
                    <a:pt x="40" y="143"/>
                    <a:pt x="48" y="147"/>
                  </a:cubicBezTo>
                  <a:cubicBezTo>
                    <a:pt x="52" y="147"/>
                    <a:pt x="60" y="151"/>
                    <a:pt x="68" y="151"/>
                  </a:cubicBezTo>
                  <a:lnTo>
                    <a:pt x="88" y="151"/>
                  </a:lnTo>
                  <a:cubicBezTo>
                    <a:pt x="92" y="151"/>
                    <a:pt x="99" y="147"/>
                    <a:pt x="108" y="147"/>
                  </a:cubicBezTo>
                  <a:cubicBezTo>
                    <a:pt x="115" y="143"/>
                    <a:pt x="123" y="135"/>
                    <a:pt x="131" y="131"/>
                  </a:cubicBezTo>
                  <a:cubicBezTo>
                    <a:pt x="135" y="123"/>
                    <a:pt x="139" y="119"/>
                    <a:pt x="143" y="115"/>
                  </a:cubicBezTo>
                  <a:cubicBezTo>
                    <a:pt x="143" y="107"/>
                    <a:pt x="147" y="103"/>
                    <a:pt x="150" y="96"/>
                  </a:cubicBezTo>
                  <a:lnTo>
                    <a:pt x="150" y="76"/>
                  </a:lnTo>
                  <a:lnTo>
                    <a:pt x="150" y="56"/>
                  </a:lnTo>
                  <a:cubicBezTo>
                    <a:pt x="147" y="52"/>
                    <a:pt x="143" y="44"/>
                    <a:pt x="143" y="41"/>
                  </a:cubicBezTo>
                  <a:cubicBezTo>
                    <a:pt x="135" y="28"/>
                    <a:pt x="131" y="25"/>
                    <a:pt x="123" y="17"/>
                  </a:cubicBezTo>
                  <a:cubicBezTo>
                    <a:pt x="119" y="12"/>
                    <a:pt x="111" y="8"/>
                    <a:pt x="108" y="8"/>
                  </a:cubicBezTo>
                  <a:cubicBezTo>
                    <a:pt x="95" y="5"/>
                    <a:pt x="88" y="1"/>
                    <a:pt x="75"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7"/>
            <p:cNvSpPr/>
            <p:nvPr/>
          </p:nvSpPr>
          <p:spPr>
            <a:xfrm>
              <a:off x="8249807" y="4121308"/>
              <a:ext cx="7988" cy="6677"/>
            </a:xfrm>
            <a:custGeom>
              <a:avLst/>
              <a:gdLst/>
              <a:ahLst/>
              <a:cxnLst/>
              <a:rect l="l" t="t" r="r" b="b"/>
              <a:pathLst>
                <a:path w="195" h="163" extrusionOk="0">
                  <a:moveTo>
                    <a:pt x="80" y="0"/>
                  </a:moveTo>
                  <a:cubicBezTo>
                    <a:pt x="68" y="0"/>
                    <a:pt x="53" y="0"/>
                    <a:pt x="40" y="9"/>
                  </a:cubicBezTo>
                  <a:cubicBezTo>
                    <a:pt x="17" y="24"/>
                    <a:pt x="1" y="52"/>
                    <a:pt x="1" y="80"/>
                  </a:cubicBezTo>
                  <a:cubicBezTo>
                    <a:pt x="1" y="111"/>
                    <a:pt x="17" y="138"/>
                    <a:pt x="40" y="151"/>
                  </a:cubicBezTo>
                  <a:cubicBezTo>
                    <a:pt x="53" y="158"/>
                    <a:pt x="68" y="162"/>
                    <a:pt x="80" y="162"/>
                  </a:cubicBezTo>
                  <a:cubicBezTo>
                    <a:pt x="95" y="162"/>
                    <a:pt x="111" y="158"/>
                    <a:pt x="124" y="151"/>
                  </a:cubicBezTo>
                  <a:cubicBezTo>
                    <a:pt x="139" y="142"/>
                    <a:pt x="155" y="138"/>
                    <a:pt x="166" y="127"/>
                  </a:cubicBezTo>
                  <a:cubicBezTo>
                    <a:pt x="195" y="103"/>
                    <a:pt x="195" y="56"/>
                    <a:pt x="166" y="36"/>
                  </a:cubicBezTo>
                  <a:cubicBezTo>
                    <a:pt x="159" y="29"/>
                    <a:pt x="151" y="24"/>
                    <a:pt x="139" y="16"/>
                  </a:cubicBezTo>
                  <a:cubicBezTo>
                    <a:pt x="135" y="16"/>
                    <a:pt x="127" y="12"/>
                    <a:pt x="124" y="9"/>
                  </a:cubicBezTo>
                  <a:cubicBezTo>
                    <a:pt x="111" y="0"/>
                    <a:pt x="95" y="0"/>
                    <a:pt x="80"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7"/>
            <p:cNvSpPr/>
            <p:nvPr/>
          </p:nvSpPr>
          <p:spPr>
            <a:xfrm>
              <a:off x="8304041" y="4143960"/>
              <a:ext cx="6308" cy="6431"/>
            </a:xfrm>
            <a:custGeom>
              <a:avLst/>
              <a:gdLst/>
              <a:ahLst/>
              <a:cxnLst/>
              <a:rect l="l" t="t" r="r" b="b"/>
              <a:pathLst>
                <a:path w="154" h="157" extrusionOk="0">
                  <a:moveTo>
                    <a:pt x="98" y="1"/>
                  </a:moveTo>
                  <a:cubicBezTo>
                    <a:pt x="83" y="1"/>
                    <a:pt x="67" y="8"/>
                    <a:pt x="60" y="22"/>
                  </a:cubicBezTo>
                  <a:lnTo>
                    <a:pt x="60" y="22"/>
                  </a:lnTo>
                  <a:cubicBezTo>
                    <a:pt x="26" y="27"/>
                    <a:pt x="1" y="58"/>
                    <a:pt x="7" y="95"/>
                  </a:cubicBezTo>
                  <a:cubicBezTo>
                    <a:pt x="7" y="119"/>
                    <a:pt x="19" y="134"/>
                    <a:pt x="39" y="146"/>
                  </a:cubicBezTo>
                  <a:cubicBezTo>
                    <a:pt x="49" y="152"/>
                    <a:pt x="62" y="156"/>
                    <a:pt x="75" y="156"/>
                  </a:cubicBezTo>
                  <a:cubicBezTo>
                    <a:pt x="86" y="156"/>
                    <a:pt x="97" y="153"/>
                    <a:pt x="106" y="146"/>
                  </a:cubicBezTo>
                  <a:cubicBezTo>
                    <a:pt x="113" y="139"/>
                    <a:pt x="126" y="134"/>
                    <a:pt x="133" y="126"/>
                  </a:cubicBezTo>
                  <a:cubicBezTo>
                    <a:pt x="149" y="110"/>
                    <a:pt x="153" y="86"/>
                    <a:pt x="149" y="67"/>
                  </a:cubicBezTo>
                  <a:cubicBezTo>
                    <a:pt x="145" y="48"/>
                    <a:pt x="137" y="28"/>
                    <a:pt x="126" y="12"/>
                  </a:cubicBezTo>
                  <a:cubicBezTo>
                    <a:pt x="118" y="4"/>
                    <a:pt x="108" y="1"/>
                    <a:pt x="9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7"/>
            <p:cNvSpPr/>
            <p:nvPr/>
          </p:nvSpPr>
          <p:spPr>
            <a:xfrm>
              <a:off x="8335664" y="4118605"/>
              <a:ext cx="6677" cy="6349"/>
            </a:xfrm>
            <a:custGeom>
              <a:avLst/>
              <a:gdLst/>
              <a:ahLst/>
              <a:cxnLst/>
              <a:rect l="l" t="t" r="r" b="b"/>
              <a:pathLst>
                <a:path w="163" h="155" extrusionOk="0">
                  <a:moveTo>
                    <a:pt x="130" y="92"/>
                  </a:moveTo>
                  <a:lnTo>
                    <a:pt x="130" y="92"/>
                  </a:lnTo>
                  <a:cubicBezTo>
                    <a:pt x="130" y="92"/>
                    <a:pt x="127" y="96"/>
                    <a:pt x="126" y="98"/>
                  </a:cubicBezTo>
                  <a:lnTo>
                    <a:pt x="126" y="98"/>
                  </a:lnTo>
                  <a:cubicBezTo>
                    <a:pt x="127" y="97"/>
                    <a:pt x="127" y="96"/>
                    <a:pt x="127" y="95"/>
                  </a:cubicBezTo>
                  <a:cubicBezTo>
                    <a:pt x="128" y="93"/>
                    <a:pt x="129" y="92"/>
                    <a:pt x="130" y="92"/>
                  </a:cubicBezTo>
                  <a:close/>
                  <a:moveTo>
                    <a:pt x="104" y="0"/>
                  </a:moveTo>
                  <a:cubicBezTo>
                    <a:pt x="87" y="0"/>
                    <a:pt x="69" y="9"/>
                    <a:pt x="59" y="23"/>
                  </a:cubicBezTo>
                  <a:cubicBezTo>
                    <a:pt x="48" y="39"/>
                    <a:pt x="44" y="59"/>
                    <a:pt x="36" y="78"/>
                  </a:cubicBezTo>
                  <a:cubicBezTo>
                    <a:pt x="35" y="81"/>
                    <a:pt x="35" y="81"/>
                    <a:pt x="35" y="81"/>
                  </a:cubicBezTo>
                  <a:cubicBezTo>
                    <a:pt x="35" y="81"/>
                    <a:pt x="37" y="79"/>
                    <a:pt x="37" y="79"/>
                  </a:cubicBezTo>
                  <a:lnTo>
                    <a:pt x="37" y="79"/>
                  </a:lnTo>
                  <a:cubicBezTo>
                    <a:pt x="37" y="79"/>
                    <a:pt x="37" y="80"/>
                    <a:pt x="36" y="82"/>
                  </a:cubicBezTo>
                  <a:cubicBezTo>
                    <a:pt x="36" y="84"/>
                    <a:pt x="35" y="85"/>
                    <a:pt x="33" y="86"/>
                  </a:cubicBezTo>
                  <a:lnTo>
                    <a:pt x="33" y="86"/>
                  </a:lnTo>
                  <a:cubicBezTo>
                    <a:pt x="33" y="85"/>
                    <a:pt x="33" y="85"/>
                    <a:pt x="33" y="85"/>
                  </a:cubicBezTo>
                  <a:lnTo>
                    <a:pt x="33" y="85"/>
                  </a:lnTo>
                  <a:cubicBezTo>
                    <a:pt x="33" y="85"/>
                    <a:pt x="32" y="85"/>
                    <a:pt x="32" y="86"/>
                  </a:cubicBezTo>
                  <a:cubicBezTo>
                    <a:pt x="32" y="86"/>
                    <a:pt x="29" y="90"/>
                    <a:pt x="28" y="93"/>
                  </a:cubicBezTo>
                  <a:lnTo>
                    <a:pt x="28" y="93"/>
                  </a:lnTo>
                  <a:cubicBezTo>
                    <a:pt x="27" y="93"/>
                    <a:pt x="27" y="94"/>
                    <a:pt x="27" y="94"/>
                  </a:cubicBezTo>
                  <a:lnTo>
                    <a:pt x="27" y="94"/>
                  </a:lnTo>
                  <a:cubicBezTo>
                    <a:pt x="27" y="94"/>
                    <a:pt x="27" y="94"/>
                    <a:pt x="27" y="95"/>
                  </a:cubicBezTo>
                  <a:lnTo>
                    <a:pt x="24" y="95"/>
                  </a:lnTo>
                  <a:cubicBezTo>
                    <a:pt x="12" y="98"/>
                    <a:pt x="1" y="110"/>
                    <a:pt x="1" y="122"/>
                  </a:cubicBezTo>
                  <a:cubicBezTo>
                    <a:pt x="1" y="137"/>
                    <a:pt x="12" y="146"/>
                    <a:pt x="24" y="149"/>
                  </a:cubicBezTo>
                  <a:cubicBezTo>
                    <a:pt x="33" y="153"/>
                    <a:pt x="41" y="155"/>
                    <a:pt x="49" y="155"/>
                  </a:cubicBezTo>
                  <a:cubicBezTo>
                    <a:pt x="68" y="155"/>
                    <a:pt x="85" y="146"/>
                    <a:pt x="99" y="130"/>
                  </a:cubicBezTo>
                  <a:cubicBezTo>
                    <a:pt x="111" y="122"/>
                    <a:pt x="115" y="113"/>
                    <a:pt x="123" y="102"/>
                  </a:cubicBezTo>
                  <a:cubicBezTo>
                    <a:pt x="124" y="100"/>
                    <a:pt x="125" y="100"/>
                    <a:pt x="126" y="99"/>
                  </a:cubicBezTo>
                  <a:lnTo>
                    <a:pt x="126" y="99"/>
                  </a:lnTo>
                  <a:cubicBezTo>
                    <a:pt x="126" y="99"/>
                    <a:pt x="126" y="99"/>
                    <a:pt x="126" y="99"/>
                  </a:cubicBezTo>
                  <a:cubicBezTo>
                    <a:pt x="126" y="99"/>
                    <a:pt x="126" y="99"/>
                    <a:pt x="127" y="98"/>
                  </a:cubicBezTo>
                  <a:cubicBezTo>
                    <a:pt x="130" y="95"/>
                    <a:pt x="135" y="90"/>
                    <a:pt x="139" y="86"/>
                  </a:cubicBezTo>
                  <a:cubicBezTo>
                    <a:pt x="163" y="66"/>
                    <a:pt x="154" y="27"/>
                    <a:pt x="135" y="11"/>
                  </a:cubicBezTo>
                  <a:cubicBezTo>
                    <a:pt x="126" y="4"/>
                    <a:pt x="115" y="0"/>
                    <a:pt x="104"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7"/>
            <p:cNvSpPr/>
            <p:nvPr/>
          </p:nvSpPr>
          <p:spPr>
            <a:xfrm>
              <a:off x="8324481" y="4169152"/>
              <a:ext cx="7005" cy="4588"/>
            </a:xfrm>
            <a:custGeom>
              <a:avLst/>
              <a:gdLst/>
              <a:ahLst/>
              <a:cxnLst/>
              <a:rect l="l" t="t" r="r" b="b"/>
              <a:pathLst>
                <a:path w="171" h="112" extrusionOk="0">
                  <a:moveTo>
                    <a:pt x="38" y="1"/>
                  </a:moveTo>
                  <a:cubicBezTo>
                    <a:pt x="29" y="1"/>
                    <a:pt x="20" y="4"/>
                    <a:pt x="13" y="8"/>
                  </a:cubicBezTo>
                  <a:cubicBezTo>
                    <a:pt x="1" y="21"/>
                    <a:pt x="1" y="36"/>
                    <a:pt x="9" y="48"/>
                  </a:cubicBezTo>
                  <a:cubicBezTo>
                    <a:pt x="29" y="92"/>
                    <a:pt x="64" y="107"/>
                    <a:pt x="108" y="111"/>
                  </a:cubicBezTo>
                  <a:cubicBezTo>
                    <a:pt x="111" y="111"/>
                    <a:pt x="114" y="112"/>
                    <a:pt x="117" y="112"/>
                  </a:cubicBezTo>
                  <a:cubicBezTo>
                    <a:pt x="151" y="112"/>
                    <a:pt x="171" y="69"/>
                    <a:pt x="163" y="40"/>
                  </a:cubicBezTo>
                  <a:cubicBezTo>
                    <a:pt x="155" y="15"/>
                    <a:pt x="132" y="1"/>
                    <a:pt x="109" y="1"/>
                  </a:cubicBezTo>
                  <a:cubicBezTo>
                    <a:pt x="99" y="1"/>
                    <a:pt x="90" y="4"/>
                    <a:pt x="80" y="8"/>
                  </a:cubicBezTo>
                  <a:cubicBezTo>
                    <a:pt x="80" y="8"/>
                    <a:pt x="77" y="8"/>
                    <a:pt x="72" y="12"/>
                  </a:cubicBezTo>
                  <a:lnTo>
                    <a:pt x="61" y="12"/>
                  </a:lnTo>
                  <a:cubicBezTo>
                    <a:pt x="57" y="8"/>
                    <a:pt x="57" y="8"/>
                    <a:pt x="53" y="5"/>
                  </a:cubicBezTo>
                  <a:cubicBezTo>
                    <a:pt x="48" y="2"/>
                    <a:pt x="43" y="1"/>
                    <a:pt x="3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7"/>
            <p:cNvSpPr/>
            <p:nvPr/>
          </p:nvSpPr>
          <p:spPr>
            <a:xfrm>
              <a:off x="8278603" y="4145066"/>
              <a:ext cx="4875" cy="5571"/>
            </a:xfrm>
            <a:custGeom>
              <a:avLst/>
              <a:gdLst/>
              <a:ahLst/>
              <a:cxnLst/>
              <a:rect l="l" t="t" r="r" b="b"/>
              <a:pathLst>
                <a:path w="119" h="136" extrusionOk="0">
                  <a:moveTo>
                    <a:pt x="60" y="1"/>
                  </a:moveTo>
                  <a:cubicBezTo>
                    <a:pt x="40" y="1"/>
                    <a:pt x="20" y="12"/>
                    <a:pt x="8" y="28"/>
                  </a:cubicBezTo>
                  <a:cubicBezTo>
                    <a:pt x="4" y="40"/>
                    <a:pt x="0" y="48"/>
                    <a:pt x="0" y="59"/>
                  </a:cubicBezTo>
                  <a:cubicBezTo>
                    <a:pt x="0" y="72"/>
                    <a:pt x="4" y="83"/>
                    <a:pt x="8" y="92"/>
                  </a:cubicBezTo>
                  <a:cubicBezTo>
                    <a:pt x="13" y="99"/>
                    <a:pt x="13" y="103"/>
                    <a:pt x="16" y="112"/>
                  </a:cubicBezTo>
                  <a:cubicBezTo>
                    <a:pt x="20" y="119"/>
                    <a:pt x="28" y="123"/>
                    <a:pt x="36" y="127"/>
                  </a:cubicBezTo>
                  <a:cubicBezTo>
                    <a:pt x="44" y="135"/>
                    <a:pt x="51" y="135"/>
                    <a:pt x="60" y="135"/>
                  </a:cubicBezTo>
                  <a:cubicBezTo>
                    <a:pt x="71" y="135"/>
                    <a:pt x="79" y="135"/>
                    <a:pt x="87" y="127"/>
                  </a:cubicBezTo>
                  <a:cubicBezTo>
                    <a:pt x="95" y="123"/>
                    <a:pt x="99" y="119"/>
                    <a:pt x="103" y="112"/>
                  </a:cubicBezTo>
                  <a:cubicBezTo>
                    <a:pt x="107" y="103"/>
                    <a:pt x="111" y="99"/>
                    <a:pt x="111" y="92"/>
                  </a:cubicBezTo>
                  <a:cubicBezTo>
                    <a:pt x="119" y="83"/>
                    <a:pt x="119" y="72"/>
                    <a:pt x="119" y="59"/>
                  </a:cubicBezTo>
                  <a:cubicBezTo>
                    <a:pt x="119" y="48"/>
                    <a:pt x="119" y="40"/>
                    <a:pt x="111" y="28"/>
                  </a:cubicBezTo>
                  <a:cubicBezTo>
                    <a:pt x="103" y="12"/>
                    <a:pt x="84" y="1"/>
                    <a:pt x="60"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7"/>
            <p:cNvSpPr/>
            <p:nvPr/>
          </p:nvSpPr>
          <p:spPr>
            <a:xfrm>
              <a:off x="8270820" y="4126388"/>
              <a:ext cx="4915" cy="5202"/>
            </a:xfrm>
            <a:custGeom>
              <a:avLst/>
              <a:gdLst/>
              <a:ahLst/>
              <a:cxnLst/>
              <a:rect l="l" t="t" r="r" b="b"/>
              <a:pathLst>
                <a:path w="120" h="127" extrusionOk="0">
                  <a:moveTo>
                    <a:pt x="58" y="0"/>
                  </a:moveTo>
                  <a:cubicBezTo>
                    <a:pt x="33" y="0"/>
                    <a:pt x="11" y="15"/>
                    <a:pt x="5" y="38"/>
                  </a:cubicBezTo>
                  <a:cubicBezTo>
                    <a:pt x="1" y="54"/>
                    <a:pt x="5" y="71"/>
                    <a:pt x="14" y="85"/>
                  </a:cubicBezTo>
                  <a:lnTo>
                    <a:pt x="14" y="85"/>
                  </a:lnTo>
                  <a:cubicBezTo>
                    <a:pt x="14" y="85"/>
                    <a:pt x="13" y="85"/>
                    <a:pt x="13" y="85"/>
                  </a:cubicBezTo>
                  <a:cubicBezTo>
                    <a:pt x="8" y="94"/>
                    <a:pt x="5" y="105"/>
                    <a:pt x="8" y="113"/>
                  </a:cubicBezTo>
                  <a:cubicBezTo>
                    <a:pt x="15" y="122"/>
                    <a:pt x="23" y="127"/>
                    <a:pt x="30" y="127"/>
                  </a:cubicBezTo>
                  <a:cubicBezTo>
                    <a:pt x="33" y="127"/>
                    <a:pt x="35" y="126"/>
                    <a:pt x="37" y="125"/>
                  </a:cubicBezTo>
                  <a:cubicBezTo>
                    <a:pt x="53" y="119"/>
                    <a:pt x="69" y="112"/>
                    <a:pt x="84" y="103"/>
                  </a:cubicBezTo>
                  <a:lnTo>
                    <a:pt x="84" y="103"/>
                  </a:lnTo>
                  <a:cubicBezTo>
                    <a:pt x="99" y="99"/>
                    <a:pt x="113" y="88"/>
                    <a:pt x="116" y="70"/>
                  </a:cubicBezTo>
                  <a:cubicBezTo>
                    <a:pt x="119" y="50"/>
                    <a:pt x="112" y="27"/>
                    <a:pt x="92" y="14"/>
                  </a:cubicBezTo>
                  <a:cubicBezTo>
                    <a:pt x="88" y="14"/>
                    <a:pt x="88" y="11"/>
                    <a:pt x="84" y="7"/>
                  </a:cubicBezTo>
                  <a:cubicBezTo>
                    <a:pt x="76" y="2"/>
                    <a:pt x="66" y="0"/>
                    <a:pt x="58"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7"/>
            <p:cNvSpPr/>
            <p:nvPr/>
          </p:nvSpPr>
          <p:spPr>
            <a:xfrm>
              <a:off x="8225762" y="4150227"/>
              <a:ext cx="6964" cy="7168"/>
            </a:xfrm>
            <a:custGeom>
              <a:avLst/>
              <a:gdLst/>
              <a:ahLst/>
              <a:cxnLst/>
              <a:rect l="l" t="t" r="r" b="b"/>
              <a:pathLst>
                <a:path w="170" h="175" extrusionOk="0">
                  <a:moveTo>
                    <a:pt x="83" y="1"/>
                  </a:moveTo>
                  <a:cubicBezTo>
                    <a:pt x="63" y="1"/>
                    <a:pt x="43" y="9"/>
                    <a:pt x="28" y="24"/>
                  </a:cubicBezTo>
                  <a:cubicBezTo>
                    <a:pt x="8" y="44"/>
                    <a:pt x="0" y="76"/>
                    <a:pt x="8" y="104"/>
                  </a:cubicBezTo>
                  <a:cubicBezTo>
                    <a:pt x="12" y="108"/>
                    <a:pt x="12" y="115"/>
                    <a:pt x="15" y="123"/>
                  </a:cubicBezTo>
                  <a:cubicBezTo>
                    <a:pt x="15" y="128"/>
                    <a:pt x="19" y="135"/>
                    <a:pt x="24" y="139"/>
                  </a:cubicBezTo>
                  <a:cubicBezTo>
                    <a:pt x="28" y="147"/>
                    <a:pt x="32" y="155"/>
                    <a:pt x="39" y="159"/>
                  </a:cubicBezTo>
                  <a:cubicBezTo>
                    <a:pt x="43" y="166"/>
                    <a:pt x="51" y="166"/>
                    <a:pt x="55" y="170"/>
                  </a:cubicBezTo>
                  <a:cubicBezTo>
                    <a:pt x="67" y="175"/>
                    <a:pt x="75" y="175"/>
                    <a:pt x="83" y="175"/>
                  </a:cubicBezTo>
                  <a:cubicBezTo>
                    <a:pt x="99" y="175"/>
                    <a:pt x="110" y="170"/>
                    <a:pt x="123" y="166"/>
                  </a:cubicBezTo>
                  <a:cubicBezTo>
                    <a:pt x="138" y="159"/>
                    <a:pt x="150" y="139"/>
                    <a:pt x="154" y="123"/>
                  </a:cubicBezTo>
                  <a:cubicBezTo>
                    <a:pt x="158" y="115"/>
                    <a:pt x="158" y="108"/>
                    <a:pt x="161" y="104"/>
                  </a:cubicBezTo>
                  <a:cubicBezTo>
                    <a:pt x="170" y="76"/>
                    <a:pt x="161" y="44"/>
                    <a:pt x="142" y="24"/>
                  </a:cubicBezTo>
                  <a:cubicBezTo>
                    <a:pt x="126" y="9"/>
                    <a:pt x="106" y="1"/>
                    <a:pt x="83"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7"/>
            <p:cNvSpPr/>
            <p:nvPr/>
          </p:nvSpPr>
          <p:spPr>
            <a:xfrm>
              <a:off x="8245301" y="4160591"/>
              <a:ext cx="5694" cy="3810"/>
            </a:xfrm>
            <a:custGeom>
              <a:avLst/>
              <a:gdLst/>
              <a:ahLst/>
              <a:cxnLst/>
              <a:rect l="l" t="t" r="r" b="b"/>
              <a:pathLst>
                <a:path w="139" h="93" extrusionOk="0">
                  <a:moveTo>
                    <a:pt x="90" y="0"/>
                  </a:moveTo>
                  <a:cubicBezTo>
                    <a:pt x="88" y="0"/>
                    <a:pt x="85" y="0"/>
                    <a:pt x="83" y="1"/>
                  </a:cubicBezTo>
                  <a:cubicBezTo>
                    <a:pt x="68" y="4"/>
                    <a:pt x="52" y="8"/>
                    <a:pt x="36" y="12"/>
                  </a:cubicBezTo>
                  <a:cubicBezTo>
                    <a:pt x="1" y="20"/>
                    <a:pt x="1" y="75"/>
                    <a:pt x="36" y="83"/>
                  </a:cubicBezTo>
                  <a:cubicBezTo>
                    <a:pt x="52" y="83"/>
                    <a:pt x="68" y="88"/>
                    <a:pt x="83" y="92"/>
                  </a:cubicBezTo>
                  <a:cubicBezTo>
                    <a:pt x="86" y="92"/>
                    <a:pt x="88" y="92"/>
                    <a:pt x="91" y="92"/>
                  </a:cubicBezTo>
                  <a:cubicBezTo>
                    <a:pt x="116" y="92"/>
                    <a:pt x="139" y="76"/>
                    <a:pt x="139" y="48"/>
                  </a:cubicBezTo>
                  <a:cubicBezTo>
                    <a:pt x="139" y="19"/>
                    <a:pt x="115" y="0"/>
                    <a:pt x="90"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7"/>
            <p:cNvSpPr/>
            <p:nvPr/>
          </p:nvSpPr>
          <p:spPr>
            <a:xfrm>
              <a:off x="8275982" y="4044873"/>
              <a:ext cx="4137" cy="4670"/>
            </a:xfrm>
            <a:custGeom>
              <a:avLst/>
              <a:gdLst/>
              <a:ahLst/>
              <a:cxnLst/>
              <a:rect l="l" t="t" r="r" b="b"/>
              <a:pathLst>
                <a:path w="101" h="114" extrusionOk="0">
                  <a:moveTo>
                    <a:pt x="53" y="0"/>
                  </a:moveTo>
                  <a:cubicBezTo>
                    <a:pt x="41" y="0"/>
                    <a:pt x="25" y="4"/>
                    <a:pt x="17" y="15"/>
                  </a:cubicBezTo>
                  <a:cubicBezTo>
                    <a:pt x="9" y="24"/>
                    <a:pt x="1" y="35"/>
                    <a:pt x="1" y="48"/>
                  </a:cubicBezTo>
                  <a:cubicBezTo>
                    <a:pt x="6" y="55"/>
                    <a:pt x="6" y="63"/>
                    <a:pt x="6" y="67"/>
                  </a:cubicBezTo>
                  <a:cubicBezTo>
                    <a:pt x="6" y="75"/>
                    <a:pt x="6" y="83"/>
                    <a:pt x="9" y="86"/>
                  </a:cubicBezTo>
                  <a:cubicBezTo>
                    <a:pt x="9" y="90"/>
                    <a:pt x="13" y="99"/>
                    <a:pt x="17" y="103"/>
                  </a:cubicBezTo>
                  <a:cubicBezTo>
                    <a:pt x="25" y="110"/>
                    <a:pt x="41" y="114"/>
                    <a:pt x="53" y="114"/>
                  </a:cubicBezTo>
                  <a:cubicBezTo>
                    <a:pt x="64" y="114"/>
                    <a:pt x="77" y="110"/>
                    <a:pt x="84" y="103"/>
                  </a:cubicBezTo>
                  <a:cubicBezTo>
                    <a:pt x="88" y="99"/>
                    <a:pt x="88" y="95"/>
                    <a:pt x="92" y="90"/>
                  </a:cubicBezTo>
                  <a:cubicBezTo>
                    <a:pt x="96" y="86"/>
                    <a:pt x="96" y="79"/>
                    <a:pt x="96" y="67"/>
                  </a:cubicBezTo>
                  <a:cubicBezTo>
                    <a:pt x="100" y="63"/>
                    <a:pt x="100" y="55"/>
                    <a:pt x="100" y="48"/>
                  </a:cubicBezTo>
                  <a:cubicBezTo>
                    <a:pt x="100" y="35"/>
                    <a:pt x="92" y="24"/>
                    <a:pt x="84" y="15"/>
                  </a:cubicBezTo>
                  <a:cubicBezTo>
                    <a:pt x="77" y="4"/>
                    <a:pt x="64" y="0"/>
                    <a:pt x="53"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7"/>
            <p:cNvSpPr/>
            <p:nvPr/>
          </p:nvSpPr>
          <p:spPr>
            <a:xfrm>
              <a:off x="8271967" y="4051509"/>
              <a:ext cx="6677" cy="4383"/>
            </a:xfrm>
            <a:custGeom>
              <a:avLst/>
              <a:gdLst/>
              <a:ahLst/>
              <a:cxnLst/>
              <a:rect l="l" t="t" r="r" b="b"/>
              <a:pathLst>
                <a:path w="163" h="107" extrusionOk="0">
                  <a:moveTo>
                    <a:pt x="127" y="1"/>
                  </a:moveTo>
                  <a:cubicBezTo>
                    <a:pt x="124" y="1"/>
                    <a:pt x="120" y="2"/>
                    <a:pt x="115" y="4"/>
                  </a:cubicBezTo>
                  <a:cubicBezTo>
                    <a:pt x="107" y="4"/>
                    <a:pt x="99" y="9"/>
                    <a:pt x="94" y="17"/>
                  </a:cubicBezTo>
                  <a:lnTo>
                    <a:pt x="94" y="17"/>
                  </a:lnTo>
                  <a:cubicBezTo>
                    <a:pt x="85" y="16"/>
                    <a:pt x="76" y="14"/>
                    <a:pt x="64" y="12"/>
                  </a:cubicBezTo>
                  <a:cubicBezTo>
                    <a:pt x="59" y="9"/>
                    <a:pt x="54" y="8"/>
                    <a:pt x="49" y="8"/>
                  </a:cubicBezTo>
                  <a:cubicBezTo>
                    <a:pt x="27" y="8"/>
                    <a:pt x="8" y="28"/>
                    <a:pt x="4" y="51"/>
                  </a:cubicBezTo>
                  <a:cubicBezTo>
                    <a:pt x="0" y="79"/>
                    <a:pt x="24" y="102"/>
                    <a:pt x="52" y="106"/>
                  </a:cubicBezTo>
                  <a:cubicBezTo>
                    <a:pt x="84" y="106"/>
                    <a:pt x="115" y="99"/>
                    <a:pt x="142" y="86"/>
                  </a:cubicBezTo>
                  <a:cubicBezTo>
                    <a:pt x="155" y="79"/>
                    <a:pt x="162" y="66"/>
                    <a:pt x="162" y="51"/>
                  </a:cubicBezTo>
                  <a:lnTo>
                    <a:pt x="162" y="39"/>
                  </a:lnTo>
                  <a:cubicBezTo>
                    <a:pt x="159" y="28"/>
                    <a:pt x="155" y="12"/>
                    <a:pt x="142" y="8"/>
                  </a:cubicBezTo>
                  <a:cubicBezTo>
                    <a:pt x="136" y="3"/>
                    <a:pt x="132" y="1"/>
                    <a:pt x="127"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7"/>
            <p:cNvSpPr/>
            <p:nvPr/>
          </p:nvSpPr>
          <p:spPr>
            <a:xfrm>
              <a:off x="8317886" y="4072031"/>
              <a:ext cx="2130" cy="1639"/>
            </a:xfrm>
            <a:custGeom>
              <a:avLst/>
              <a:gdLst/>
              <a:ahLst/>
              <a:cxnLst/>
              <a:rect l="l" t="t" r="r" b="b"/>
              <a:pathLst>
                <a:path w="52" h="40" extrusionOk="0">
                  <a:moveTo>
                    <a:pt x="28" y="0"/>
                  </a:moveTo>
                  <a:cubicBezTo>
                    <a:pt x="1" y="0"/>
                    <a:pt x="1" y="39"/>
                    <a:pt x="28" y="39"/>
                  </a:cubicBezTo>
                  <a:cubicBezTo>
                    <a:pt x="52" y="39"/>
                    <a:pt x="52" y="0"/>
                    <a:pt x="28"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7"/>
            <p:cNvSpPr/>
            <p:nvPr/>
          </p:nvSpPr>
          <p:spPr>
            <a:xfrm>
              <a:off x="8342463" y="3905234"/>
              <a:ext cx="14787" cy="4875"/>
            </a:xfrm>
            <a:custGeom>
              <a:avLst/>
              <a:gdLst/>
              <a:ahLst/>
              <a:cxnLst/>
              <a:rect l="l" t="t" r="r" b="b"/>
              <a:pathLst>
                <a:path w="361" h="119" extrusionOk="0">
                  <a:moveTo>
                    <a:pt x="240" y="1"/>
                  </a:moveTo>
                  <a:cubicBezTo>
                    <a:pt x="178" y="1"/>
                    <a:pt x="106" y="24"/>
                    <a:pt x="59" y="31"/>
                  </a:cubicBezTo>
                  <a:cubicBezTo>
                    <a:pt x="0" y="38"/>
                    <a:pt x="7" y="119"/>
                    <a:pt x="61" y="119"/>
                  </a:cubicBezTo>
                  <a:cubicBezTo>
                    <a:pt x="64" y="119"/>
                    <a:pt x="68" y="119"/>
                    <a:pt x="71" y="118"/>
                  </a:cubicBezTo>
                  <a:cubicBezTo>
                    <a:pt x="123" y="107"/>
                    <a:pt x="185" y="77"/>
                    <a:pt x="242" y="77"/>
                  </a:cubicBezTo>
                  <a:cubicBezTo>
                    <a:pt x="267" y="77"/>
                    <a:pt x="290" y="82"/>
                    <a:pt x="312" y="98"/>
                  </a:cubicBezTo>
                  <a:cubicBezTo>
                    <a:pt x="318" y="102"/>
                    <a:pt x="323" y="104"/>
                    <a:pt x="328" y="104"/>
                  </a:cubicBezTo>
                  <a:cubicBezTo>
                    <a:pt x="348" y="104"/>
                    <a:pt x="361" y="77"/>
                    <a:pt x="352" y="58"/>
                  </a:cubicBezTo>
                  <a:cubicBezTo>
                    <a:pt x="330" y="14"/>
                    <a:pt x="288" y="1"/>
                    <a:pt x="240"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7"/>
            <p:cNvSpPr/>
            <p:nvPr/>
          </p:nvSpPr>
          <p:spPr>
            <a:xfrm>
              <a:off x="8337261" y="3892536"/>
              <a:ext cx="5530" cy="5899"/>
            </a:xfrm>
            <a:custGeom>
              <a:avLst/>
              <a:gdLst/>
              <a:ahLst/>
              <a:cxnLst/>
              <a:rect l="l" t="t" r="r" b="b"/>
              <a:pathLst>
                <a:path w="135" h="144" extrusionOk="0">
                  <a:moveTo>
                    <a:pt x="89" y="1"/>
                  </a:moveTo>
                  <a:cubicBezTo>
                    <a:pt x="67" y="1"/>
                    <a:pt x="44" y="20"/>
                    <a:pt x="44" y="44"/>
                  </a:cubicBezTo>
                  <a:lnTo>
                    <a:pt x="44" y="53"/>
                  </a:lnTo>
                  <a:cubicBezTo>
                    <a:pt x="44" y="60"/>
                    <a:pt x="44" y="64"/>
                    <a:pt x="40" y="68"/>
                  </a:cubicBezTo>
                  <a:cubicBezTo>
                    <a:pt x="36" y="80"/>
                    <a:pt x="29" y="88"/>
                    <a:pt x="20" y="96"/>
                  </a:cubicBezTo>
                  <a:cubicBezTo>
                    <a:pt x="1" y="116"/>
                    <a:pt x="17" y="143"/>
                    <a:pt x="40" y="143"/>
                  </a:cubicBezTo>
                  <a:cubicBezTo>
                    <a:pt x="45" y="143"/>
                    <a:pt x="51" y="142"/>
                    <a:pt x="56" y="139"/>
                  </a:cubicBezTo>
                  <a:cubicBezTo>
                    <a:pt x="91" y="124"/>
                    <a:pt x="120" y="96"/>
                    <a:pt x="131" y="57"/>
                  </a:cubicBezTo>
                  <a:cubicBezTo>
                    <a:pt x="135" y="29"/>
                    <a:pt x="120" y="5"/>
                    <a:pt x="96" y="2"/>
                  </a:cubicBezTo>
                  <a:cubicBezTo>
                    <a:pt x="94" y="1"/>
                    <a:pt x="91" y="1"/>
                    <a:pt x="89"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7"/>
            <p:cNvSpPr/>
            <p:nvPr/>
          </p:nvSpPr>
          <p:spPr>
            <a:xfrm>
              <a:off x="8211343" y="4162475"/>
              <a:ext cx="4752" cy="4055"/>
            </a:xfrm>
            <a:custGeom>
              <a:avLst/>
              <a:gdLst/>
              <a:ahLst/>
              <a:cxnLst/>
              <a:rect l="l" t="t" r="r" b="b"/>
              <a:pathLst>
                <a:path w="116" h="99" extrusionOk="0">
                  <a:moveTo>
                    <a:pt x="48" y="1"/>
                  </a:moveTo>
                  <a:cubicBezTo>
                    <a:pt x="22" y="1"/>
                    <a:pt x="1" y="22"/>
                    <a:pt x="1" y="49"/>
                  </a:cubicBezTo>
                  <a:cubicBezTo>
                    <a:pt x="1" y="77"/>
                    <a:pt x="22" y="98"/>
                    <a:pt x="48" y="98"/>
                  </a:cubicBezTo>
                  <a:cubicBezTo>
                    <a:pt x="52" y="98"/>
                    <a:pt x="56" y="98"/>
                    <a:pt x="60" y="97"/>
                  </a:cubicBezTo>
                  <a:cubicBezTo>
                    <a:pt x="68" y="93"/>
                    <a:pt x="76" y="93"/>
                    <a:pt x="83" y="89"/>
                  </a:cubicBezTo>
                  <a:cubicBezTo>
                    <a:pt x="99" y="84"/>
                    <a:pt x="116" y="69"/>
                    <a:pt x="111" y="49"/>
                  </a:cubicBezTo>
                  <a:cubicBezTo>
                    <a:pt x="111" y="29"/>
                    <a:pt x="99" y="13"/>
                    <a:pt x="83" y="10"/>
                  </a:cubicBezTo>
                  <a:cubicBezTo>
                    <a:pt x="76" y="6"/>
                    <a:pt x="68" y="6"/>
                    <a:pt x="60" y="2"/>
                  </a:cubicBezTo>
                  <a:cubicBezTo>
                    <a:pt x="56" y="1"/>
                    <a:pt x="52" y="1"/>
                    <a:pt x="4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7"/>
            <p:cNvSpPr/>
            <p:nvPr/>
          </p:nvSpPr>
          <p:spPr>
            <a:xfrm>
              <a:off x="8275367" y="4197538"/>
              <a:ext cx="7824" cy="5284"/>
            </a:xfrm>
            <a:custGeom>
              <a:avLst/>
              <a:gdLst/>
              <a:ahLst/>
              <a:cxnLst/>
              <a:rect l="l" t="t" r="r" b="b"/>
              <a:pathLst>
                <a:path w="191" h="129" extrusionOk="0">
                  <a:moveTo>
                    <a:pt x="141" y="0"/>
                  </a:moveTo>
                  <a:cubicBezTo>
                    <a:pt x="129" y="0"/>
                    <a:pt x="118" y="5"/>
                    <a:pt x="107" y="14"/>
                  </a:cubicBezTo>
                  <a:cubicBezTo>
                    <a:pt x="109" y="12"/>
                    <a:pt x="109" y="11"/>
                    <a:pt x="108" y="11"/>
                  </a:cubicBezTo>
                  <a:cubicBezTo>
                    <a:pt x="107" y="11"/>
                    <a:pt x="103" y="13"/>
                    <a:pt x="102" y="14"/>
                  </a:cubicBezTo>
                  <a:lnTo>
                    <a:pt x="95" y="14"/>
                  </a:lnTo>
                  <a:cubicBezTo>
                    <a:pt x="92" y="14"/>
                    <a:pt x="92" y="14"/>
                    <a:pt x="99" y="18"/>
                  </a:cubicBezTo>
                  <a:cubicBezTo>
                    <a:pt x="95" y="18"/>
                    <a:pt x="87" y="14"/>
                    <a:pt x="83" y="10"/>
                  </a:cubicBezTo>
                  <a:cubicBezTo>
                    <a:pt x="78" y="8"/>
                    <a:pt x="73" y="7"/>
                    <a:pt x="68" y="7"/>
                  </a:cubicBezTo>
                  <a:cubicBezTo>
                    <a:pt x="38" y="7"/>
                    <a:pt x="12" y="34"/>
                    <a:pt x="8" y="62"/>
                  </a:cubicBezTo>
                  <a:cubicBezTo>
                    <a:pt x="1" y="97"/>
                    <a:pt x="28" y="128"/>
                    <a:pt x="68" y="128"/>
                  </a:cubicBezTo>
                  <a:cubicBezTo>
                    <a:pt x="115" y="128"/>
                    <a:pt x="154" y="109"/>
                    <a:pt x="178" y="69"/>
                  </a:cubicBezTo>
                  <a:cubicBezTo>
                    <a:pt x="190" y="50"/>
                    <a:pt x="186" y="22"/>
                    <a:pt x="166" y="10"/>
                  </a:cubicBezTo>
                  <a:cubicBezTo>
                    <a:pt x="158" y="3"/>
                    <a:pt x="149" y="0"/>
                    <a:pt x="141"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7"/>
            <p:cNvSpPr/>
            <p:nvPr/>
          </p:nvSpPr>
          <p:spPr>
            <a:xfrm>
              <a:off x="8308915" y="3897779"/>
              <a:ext cx="20481" cy="19908"/>
            </a:xfrm>
            <a:custGeom>
              <a:avLst/>
              <a:gdLst/>
              <a:ahLst/>
              <a:cxnLst/>
              <a:rect l="l" t="t" r="r" b="b"/>
              <a:pathLst>
                <a:path w="500" h="486" extrusionOk="0">
                  <a:moveTo>
                    <a:pt x="487" y="0"/>
                  </a:moveTo>
                  <a:cubicBezTo>
                    <a:pt x="482" y="0"/>
                    <a:pt x="478" y="2"/>
                    <a:pt x="476" y="7"/>
                  </a:cubicBezTo>
                  <a:cubicBezTo>
                    <a:pt x="468" y="43"/>
                    <a:pt x="393" y="58"/>
                    <a:pt x="366" y="74"/>
                  </a:cubicBezTo>
                  <a:cubicBezTo>
                    <a:pt x="318" y="106"/>
                    <a:pt x="279" y="142"/>
                    <a:pt x="239" y="181"/>
                  </a:cubicBezTo>
                  <a:cubicBezTo>
                    <a:pt x="153" y="256"/>
                    <a:pt x="82" y="335"/>
                    <a:pt x="18" y="433"/>
                  </a:cubicBezTo>
                  <a:cubicBezTo>
                    <a:pt x="0" y="461"/>
                    <a:pt x="25" y="485"/>
                    <a:pt x="52" y="485"/>
                  </a:cubicBezTo>
                  <a:cubicBezTo>
                    <a:pt x="61" y="485"/>
                    <a:pt x="70" y="483"/>
                    <a:pt x="78" y="477"/>
                  </a:cubicBezTo>
                  <a:cubicBezTo>
                    <a:pt x="176" y="390"/>
                    <a:pt x="255" y="280"/>
                    <a:pt x="350" y="181"/>
                  </a:cubicBezTo>
                  <a:cubicBezTo>
                    <a:pt x="373" y="153"/>
                    <a:pt x="397" y="122"/>
                    <a:pt x="428" y="98"/>
                  </a:cubicBezTo>
                  <a:cubicBezTo>
                    <a:pt x="444" y="87"/>
                    <a:pt x="460" y="82"/>
                    <a:pt x="476" y="71"/>
                  </a:cubicBezTo>
                  <a:cubicBezTo>
                    <a:pt x="495" y="51"/>
                    <a:pt x="499" y="39"/>
                    <a:pt x="499" y="11"/>
                  </a:cubicBezTo>
                  <a:cubicBezTo>
                    <a:pt x="499" y="4"/>
                    <a:pt x="493" y="0"/>
                    <a:pt x="487"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7"/>
            <p:cNvSpPr/>
            <p:nvPr/>
          </p:nvSpPr>
          <p:spPr>
            <a:xfrm>
              <a:off x="8302197" y="3935382"/>
              <a:ext cx="2622" cy="1679"/>
            </a:xfrm>
            <a:custGeom>
              <a:avLst/>
              <a:gdLst/>
              <a:ahLst/>
              <a:cxnLst/>
              <a:rect l="l" t="t" r="r" b="b"/>
              <a:pathLst>
                <a:path w="64" h="41" extrusionOk="0">
                  <a:moveTo>
                    <a:pt x="48" y="1"/>
                  </a:moveTo>
                  <a:cubicBezTo>
                    <a:pt x="47" y="1"/>
                    <a:pt x="45" y="1"/>
                    <a:pt x="44" y="1"/>
                  </a:cubicBezTo>
                  <a:lnTo>
                    <a:pt x="20" y="1"/>
                  </a:lnTo>
                  <a:cubicBezTo>
                    <a:pt x="13" y="5"/>
                    <a:pt x="0" y="9"/>
                    <a:pt x="5" y="21"/>
                  </a:cubicBezTo>
                  <a:cubicBezTo>
                    <a:pt x="5" y="29"/>
                    <a:pt x="9" y="36"/>
                    <a:pt x="20" y="36"/>
                  </a:cubicBezTo>
                  <a:cubicBezTo>
                    <a:pt x="29" y="36"/>
                    <a:pt x="36" y="36"/>
                    <a:pt x="44" y="40"/>
                  </a:cubicBezTo>
                  <a:cubicBezTo>
                    <a:pt x="56" y="40"/>
                    <a:pt x="64" y="29"/>
                    <a:pt x="64" y="21"/>
                  </a:cubicBezTo>
                  <a:cubicBezTo>
                    <a:pt x="64" y="10"/>
                    <a:pt x="58" y="1"/>
                    <a:pt x="4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7"/>
            <p:cNvSpPr/>
            <p:nvPr/>
          </p:nvSpPr>
          <p:spPr>
            <a:xfrm>
              <a:off x="8293309" y="3948654"/>
              <a:ext cx="1352" cy="983"/>
            </a:xfrm>
            <a:custGeom>
              <a:avLst/>
              <a:gdLst/>
              <a:ahLst/>
              <a:cxnLst/>
              <a:rect l="l" t="t" r="r" b="b"/>
              <a:pathLst>
                <a:path w="33" h="24" extrusionOk="0">
                  <a:moveTo>
                    <a:pt x="16" y="0"/>
                  </a:moveTo>
                  <a:cubicBezTo>
                    <a:pt x="0" y="0"/>
                    <a:pt x="0" y="24"/>
                    <a:pt x="16" y="24"/>
                  </a:cubicBezTo>
                  <a:cubicBezTo>
                    <a:pt x="33" y="24"/>
                    <a:pt x="33" y="0"/>
                    <a:pt x="16"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7"/>
            <p:cNvSpPr/>
            <p:nvPr/>
          </p:nvSpPr>
          <p:spPr>
            <a:xfrm>
              <a:off x="8282167" y="3963277"/>
              <a:ext cx="5079" cy="2540"/>
            </a:xfrm>
            <a:custGeom>
              <a:avLst/>
              <a:gdLst/>
              <a:ahLst/>
              <a:cxnLst/>
              <a:rect l="l" t="t" r="r" b="b"/>
              <a:pathLst>
                <a:path w="124" h="62" extrusionOk="0">
                  <a:moveTo>
                    <a:pt x="96" y="0"/>
                  </a:moveTo>
                  <a:cubicBezTo>
                    <a:pt x="93" y="0"/>
                    <a:pt x="90" y="1"/>
                    <a:pt x="87" y="3"/>
                  </a:cubicBezTo>
                  <a:cubicBezTo>
                    <a:pt x="68" y="15"/>
                    <a:pt x="44" y="27"/>
                    <a:pt x="24" y="27"/>
                  </a:cubicBezTo>
                  <a:cubicBezTo>
                    <a:pt x="0" y="31"/>
                    <a:pt x="0" y="62"/>
                    <a:pt x="24" y="62"/>
                  </a:cubicBezTo>
                  <a:cubicBezTo>
                    <a:pt x="52" y="58"/>
                    <a:pt x="79" y="51"/>
                    <a:pt x="107" y="38"/>
                  </a:cubicBezTo>
                  <a:cubicBezTo>
                    <a:pt x="123" y="25"/>
                    <a:pt x="112" y="0"/>
                    <a:pt x="96"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7"/>
            <p:cNvSpPr/>
            <p:nvPr/>
          </p:nvSpPr>
          <p:spPr>
            <a:xfrm>
              <a:off x="8249643" y="4043235"/>
              <a:ext cx="4260" cy="4055"/>
            </a:xfrm>
            <a:custGeom>
              <a:avLst/>
              <a:gdLst/>
              <a:ahLst/>
              <a:cxnLst/>
              <a:rect l="l" t="t" r="r" b="b"/>
              <a:pathLst>
                <a:path w="104" h="99" extrusionOk="0">
                  <a:moveTo>
                    <a:pt x="60" y="0"/>
                  </a:moveTo>
                  <a:cubicBezTo>
                    <a:pt x="48" y="0"/>
                    <a:pt x="33" y="8"/>
                    <a:pt x="24" y="20"/>
                  </a:cubicBezTo>
                  <a:cubicBezTo>
                    <a:pt x="21" y="28"/>
                    <a:pt x="13" y="35"/>
                    <a:pt x="9" y="48"/>
                  </a:cubicBezTo>
                  <a:cubicBezTo>
                    <a:pt x="1" y="59"/>
                    <a:pt x="1" y="79"/>
                    <a:pt x="13" y="88"/>
                  </a:cubicBezTo>
                  <a:cubicBezTo>
                    <a:pt x="20" y="94"/>
                    <a:pt x="28" y="98"/>
                    <a:pt x="36" y="98"/>
                  </a:cubicBezTo>
                  <a:cubicBezTo>
                    <a:pt x="42" y="98"/>
                    <a:pt x="47" y="96"/>
                    <a:pt x="52" y="91"/>
                  </a:cubicBezTo>
                  <a:cubicBezTo>
                    <a:pt x="64" y="88"/>
                    <a:pt x="72" y="79"/>
                    <a:pt x="84" y="75"/>
                  </a:cubicBezTo>
                  <a:cubicBezTo>
                    <a:pt x="95" y="68"/>
                    <a:pt x="104" y="55"/>
                    <a:pt x="104" y="40"/>
                  </a:cubicBezTo>
                  <a:cubicBezTo>
                    <a:pt x="104" y="28"/>
                    <a:pt x="99" y="20"/>
                    <a:pt x="92" y="12"/>
                  </a:cubicBezTo>
                  <a:cubicBezTo>
                    <a:pt x="84" y="4"/>
                    <a:pt x="72" y="0"/>
                    <a:pt x="60"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7"/>
            <p:cNvSpPr/>
            <p:nvPr/>
          </p:nvSpPr>
          <p:spPr>
            <a:xfrm>
              <a:off x="8238706" y="4066419"/>
              <a:ext cx="5325" cy="6636"/>
            </a:xfrm>
            <a:custGeom>
              <a:avLst/>
              <a:gdLst/>
              <a:ahLst/>
              <a:cxnLst/>
              <a:rect l="l" t="t" r="r" b="b"/>
              <a:pathLst>
                <a:path w="130" h="162" extrusionOk="0">
                  <a:moveTo>
                    <a:pt x="87" y="0"/>
                  </a:moveTo>
                  <a:cubicBezTo>
                    <a:pt x="83" y="0"/>
                    <a:pt x="79" y="1"/>
                    <a:pt x="75" y="3"/>
                  </a:cubicBezTo>
                  <a:cubicBezTo>
                    <a:pt x="55" y="7"/>
                    <a:pt x="51" y="23"/>
                    <a:pt x="51" y="43"/>
                  </a:cubicBezTo>
                  <a:cubicBezTo>
                    <a:pt x="55" y="54"/>
                    <a:pt x="51" y="66"/>
                    <a:pt x="43" y="74"/>
                  </a:cubicBezTo>
                  <a:cubicBezTo>
                    <a:pt x="40" y="81"/>
                    <a:pt x="35" y="85"/>
                    <a:pt x="27" y="90"/>
                  </a:cubicBezTo>
                  <a:cubicBezTo>
                    <a:pt x="20" y="97"/>
                    <a:pt x="16" y="105"/>
                    <a:pt x="11" y="117"/>
                  </a:cubicBezTo>
                  <a:cubicBezTo>
                    <a:pt x="0" y="136"/>
                    <a:pt x="17" y="161"/>
                    <a:pt x="39" y="161"/>
                  </a:cubicBezTo>
                  <a:cubicBezTo>
                    <a:pt x="40" y="161"/>
                    <a:pt x="42" y="161"/>
                    <a:pt x="43" y="161"/>
                  </a:cubicBezTo>
                  <a:cubicBezTo>
                    <a:pt x="102" y="145"/>
                    <a:pt x="129" y="78"/>
                    <a:pt x="118" y="26"/>
                  </a:cubicBezTo>
                  <a:cubicBezTo>
                    <a:pt x="115" y="11"/>
                    <a:pt x="102" y="0"/>
                    <a:pt x="87"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7"/>
            <p:cNvSpPr/>
            <p:nvPr/>
          </p:nvSpPr>
          <p:spPr>
            <a:xfrm>
              <a:off x="8327594" y="3938782"/>
              <a:ext cx="655" cy="696"/>
            </a:xfrm>
            <a:custGeom>
              <a:avLst/>
              <a:gdLst/>
              <a:ahLst/>
              <a:cxnLst/>
              <a:rect l="l" t="t" r="r" b="b"/>
              <a:pathLst>
                <a:path w="16" h="17" extrusionOk="0">
                  <a:moveTo>
                    <a:pt x="8" y="1"/>
                  </a:moveTo>
                  <a:cubicBezTo>
                    <a:pt x="1" y="1"/>
                    <a:pt x="1" y="17"/>
                    <a:pt x="8" y="17"/>
                  </a:cubicBezTo>
                  <a:cubicBezTo>
                    <a:pt x="16" y="17"/>
                    <a:pt x="16" y="1"/>
                    <a:pt x="8"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7"/>
            <p:cNvSpPr/>
            <p:nvPr/>
          </p:nvSpPr>
          <p:spPr>
            <a:xfrm>
              <a:off x="8329847" y="3934030"/>
              <a:ext cx="5858" cy="4219"/>
            </a:xfrm>
            <a:custGeom>
              <a:avLst/>
              <a:gdLst/>
              <a:ahLst/>
              <a:cxnLst/>
              <a:rect l="l" t="t" r="r" b="b"/>
              <a:pathLst>
                <a:path w="143" h="103" extrusionOk="0">
                  <a:moveTo>
                    <a:pt x="52" y="1"/>
                  </a:moveTo>
                  <a:cubicBezTo>
                    <a:pt x="39" y="1"/>
                    <a:pt x="25" y="6"/>
                    <a:pt x="17" y="18"/>
                  </a:cubicBezTo>
                  <a:cubicBezTo>
                    <a:pt x="4" y="26"/>
                    <a:pt x="1" y="38"/>
                    <a:pt x="1" y="54"/>
                  </a:cubicBezTo>
                  <a:cubicBezTo>
                    <a:pt x="1" y="66"/>
                    <a:pt x="4" y="78"/>
                    <a:pt x="17" y="89"/>
                  </a:cubicBezTo>
                  <a:cubicBezTo>
                    <a:pt x="25" y="98"/>
                    <a:pt x="36" y="103"/>
                    <a:pt x="50" y="103"/>
                  </a:cubicBezTo>
                  <a:cubicBezTo>
                    <a:pt x="54" y="103"/>
                    <a:pt x="59" y="102"/>
                    <a:pt x="64" y="102"/>
                  </a:cubicBezTo>
                  <a:cubicBezTo>
                    <a:pt x="79" y="97"/>
                    <a:pt x="103" y="97"/>
                    <a:pt x="115" y="89"/>
                  </a:cubicBezTo>
                  <a:cubicBezTo>
                    <a:pt x="143" y="69"/>
                    <a:pt x="143" y="34"/>
                    <a:pt x="115" y="14"/>
                  </a:cubicBezTo>
                  <a:cubicBezTo>
                    <a:pt x="103" y="7"/>
                    <a:pt x="79" y="7"/>
                    <a:pt x="64" y="2"/>
                  </a:cubicBezTo>
                  <a:cubicBezTo>
                    <a:pt x="60" y="1"/>
                    <a:pt x="56" y="1"/>
                    <a:pt x="52"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7"/>
            <p:cNvSpPr/>
            <p:nvPr/>
          </p:nvSpPr>
          <p:spPr>
            <a:xfrm>
              <a:off x="8326447" y="3935259"/>
              <a:ext cx="6021" cy="6308"/>
            </a:xfrm>
            <a:custGeom>
              <a:avLst/>
              <a:gdLst/>
              <a:ahLst/>
              <a:cxnLst/>
              <a:rect l="l" t="t" r="r" b="b"/>
              <a:pathLst>
                <a:path w="147" h="154" extrusionOk="0">
                  <a:moveTo>
                    <a:pt x="90" y="46"/>
                  </a:moveTo>
                  <a:lnTo>
                    <a:pt x="90" y="46"/>
                  </a:lnTo>
                  <a:cubicBezTo>
                    <a:pt x="90" y="46"/>
                    <a:pt x="90" y="47"/>
                    <a:pt x="91" y="48"/>
                  </a:cubicBezTo>
                  <a:lnTo>
                    <a:pt x="91" y="49"/>
                  </a:lnTo>
                  <a:lnTo>
                    <a:pt x="91" y="49"/>
                  </a:lnTo>
                  <a:cubicBezTo>
                    <a:pt x="90" y="48"/>
                    <a:pt x="89" y="46"/>
                    <a:pt x="90" y="46"/>
                  </a:cubicBezTo>
                  <a:close/>
                  <a:moveTo>
                    <a:pt x="61" y="0"/>
                  </a:moveTo>
                  <a:cubicBezTo>
                    <a:pt x="40" y="0"/>
                    <a:pt x="21" y="14"/>
                    <a:pt x="13" y="36"/>
                  </a:cubicBezTo>
                  <a:cubicBezTo>
                    <a:pt x="13" y="43"/>
                    <a:pt x="9" y="52"/>
                    <a:pt x="5" y="59"/>
                  </a:cubicBezTo>
                  <a:cubicBezTo>
                    <a:pt x="0" y="75"/>
                    <a:pt x="9" y="90"/>
                    <a:pt x="16" y="103"/>
                  </a:cubicBezTo>
                  <a:cubicBezTo>
                    <a:pt x="32" y="114"/>
                    <a:pt x="44" y="126"/>
                    <a:pt x="60" y="138"/>
                  </a:cubicBezTo>
                  <a:cubicBezTo>
                    <a:pt x="67" y="143"/>
                    <a:pt x="76" y="146"/>
                    <a:pt x="80" y="150"/>
                  </a:cubicBezTo>
                  <a:cubicBezTo>
                    <a:pt x="95" y="154"/>
                    <a:pt x="103" y="154"/>
                    <a:pt x="119" y="154"/>
                  </a:cubicBezTo>
                  <a:cubicBezTo>
                    <a:pt x="135" y="150"/>
                    <a:pt x="147" y="126"/>
                    <a:pt x="142" y="110"/>
                  </a:cubicBezTo>
                  <a:cubicBezTo>
                    <a:pt x="135" y="95"/>
                    <a:pt x="127" y="83"/>
                    <a:pt x="115" y="72"/>
                  </a:cubicBezTo>
                  <a:cubicBezTo>
                    <a:pt x="113" y="69"/>
                    <a:pt x="109" y="66"/>
                    <a:pt x="106" y="64"/>
                  </a:cubicBezTo>
                  <a:lnTo>
                    <a:pt x="106" y="64"/>
                  </a:lnTo>
                  <a:cubicBezTo>
                    <a:pt x="113" y="38"/>
                    <a:pt x="105" y="15"/>
                    <a:pt x="80" y="4"/>
                  </a:cubicBezTo>
                  <a:cubicBezTo>
                    <a:pt x="73" y="1"/>
                    <a:pt x="67" y="0"/>
                    <a:pt x="61"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7"/>
            <p:cNvSpPr/>
            <p:nvPr/>
          </p:nvSpPr>
          <p:spPr>
            <a:xfrm>
              <a:off x="8325833" y="3943656"/>
              <a:ext cx="6308" cy="5038"/>
            </a:xfrm>
            <a:custGeom>
              <a:avLst/>
              <a:gdLst/>
              <a:ahLst/>
              <a:cxnLst/>
              <a:rect l="l" t="t" r="r" b="b"/>
              <a:pathLst>
                <a:path w="154" h="123" extrusionOk="0">
                  <a:moveTo>
                    <a:pt x="75" y="0"/>
                  </a:moveTo>
                  <a:cubicBezTo>
                    <a:pt x="0" y="0"/>
                    <a:pt x="0" y="122"/>
                    <a:pt x="75" y="122"/>
                  </a:cubicBezTo>
                  <a:cubicBezTo>
                    <a:pt x="153" y="122"/>
                    <a:pt x="153" y="0"/>
                    <a:pt x="75"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7"/>
            <p:cNvSpPr/>
            <p:nvPr/>
          </p:nvSpPr>
          <p:spPr>
            <a:xfrm>
              <a:off x="8312233" y="3960246"/>
              <a:ext cx="57348" cy="35474"/>
            </a:xfrm>
            <a:custGeom>
              <a:avLst/>
              <a:gdLst/>
              <a:ahLst/>
              <a:cxnLst/>
              <a:rect l="l" t="t" r="r" b="b"/>
              <a:pathLst>
                <a:path w="1400" h="866" extrusionOk="0">
                  <a:moveTo>
                    <a:pt x="190" y="0"/>
                  </a:moveTo>
                  <a:cubicBezTo>
                    <a:pt x="135" y="0"/>
                    <a:pt x="79" y="3"/>
                    <a:pt x="20" y="6"/>
                  </a:cubicBezTo>
                  <a:cubicBezTo>
                    <a:pt x="1" y="6"/>
                    <a:pt x="1" y="34"/>
                    <a:pt x="20" y="37"/>
                  </a:cubicBezTo>
                  <a:cubicBezTo>
                    <a:pt x="316" y="41"/>
                    <a:pt x="569" y="96"/>
                    <a:pt x="817" y="274"/>
                  </a:cubicBezTo>
                  <a:cubicBezTo>
                    <a:pt x="1034" y="428"/>
                    <a:pt x="1243" y="613"/>
                    <a:pt x="1365" y="859"/>
                  </a:cubicBezTo>
                  <a:cubicBezTo>
                    <a:pt x="1369" y="863"/>
                    <a:pt x="1375" y="865"/>
                    <a:pt x="1381" y="865"/>
                  </a:cubicBezTo>
                  <a:cubicBezTo>
                    <a:pt x="1391" y="865"/>
                    <a:pt x="1400" y="860"/>
                    <a:pt x="1398" y="850"/>
                  </a:cubicBezTo>
                  <a:cubicBezTo>
                    <a:pt x="1378" y="566"/>
                    <a:pt x="1070" y="349"/>
                    <a:pt x="861" y="199"/>
                  </a:cubicBezTo>
                  <a:cubicBezTo>
                    <a:pt x="638" y="44"/>
                    <a:pt x="434" y="0"/>
                    <a:pt x="190"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7"/>
            <p:cNvSpPr/>
            <p:nvPr/>
          </p:nvSpPr>
          <p:spPr>
            <a:xfrm>
              <a:off x="8314773" y="3989534"/>
              <a:ext cx="50507" cy="9626"/>
            </a:xfrm>
            <a:custGeom>
              <a:avLst/>
              <a:gdLst/>
              <a:ahLst/>
              <a:cxnLst/>
              <a:rect l="l" t="t" r="r" b="b"/>
              <a:pathLst>
                <a:path w="1233" h="235" extrusionOk="0">
                  <a:moveTo>
                    <a:pt x="56" y="1"/>
                  </a:moveTo>
                  <a:cubicBezTo>
                    <a:pt x="15" y="1"/>
                    <a:pt x="0" y="57"/>
                    <a:pt x="45" y="73"/>
                  </a:cubicBezTo>
                  <a:cubicBezTo>
                    <a:pt x="381" y="175"/>
                    <a:pt x="770" y="234"/>
                    <a:pt x="1126" y="234"/>
                  </a:cubicBezTo>
                  <a:cubicBezTo>
                    <a:pt x="1150" y="234"/>
                    <a:pt x="1174" y="234"/>
                    <a:pt x="1197" y="234"/>
                  </a:cubicBezTo>
                  <a:cubicBezTo>
                    <a:pt x="1232" y="234"/>
                    <a:pt x="1232" y="182"/>
                    <a:pt x="1197" y="179"/>
                  </a:cubicBezTo>
                  <a:cubicBezTo>
                    <a:pt x="818" y="155"/>
                    <a:pt x="436" y="68"/>
                    <a:pt x="65" y="2"/>
                  </a:cubicBezTo>
                  <a:cubicBezTo>
                    <a:pt x="62" y="1"/>
                    <a:pt x="59" y="1"/>
                    <a:pt x="56"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7"/>
            <p:cNvSpPr/>
            <p:nvPr/>
          </p:nvSpPr>
          <p:spPr>
            <a:xfrm>
              <a:off x="8336524" y="3980727"/>
              <a:ext cx="4915" cy="2663"/>
            </a:xfrm>
            <a:custGeom>
              <a:avLst/>
              <a:gdLst/>
              <a:ahLst/>
              <a:cxnLst/>
              <a:rect l="l" t="t" r="r" b="b"/>
              <a:pathLst>
                <a:path w="120" h="65" extrusionOk="0">
                  <a:moveTo>
                    <a:pt x="9" y="0"/>
                  </a:moveTo>
                  <a:cubicBezTo>
                    <a:pt x="4" y="0"/>
                    <a:pt x="0" y="8"/>
                    <a:pt x="3" y="11"/>
                  </a:cubicBezTo>
                  <a:cubicBezTo>
                    <a:pt x="35" y="35"/>
                    <a:pt x="71" y="42"/>
                    <a:pt x="102" y="62"/>
                  </a:cubicBezTo>
                  <a:cubicBezTo>
                    <a:pt x="103" y="64"/>
                    <a:pt x="105" y="64"/>
                    <a:pt x="106" y="64"/>
                  </a:cubicBezTo>
                  <a:cubicBezTo>
                    <a:pt x="113" y="64"/>
                    <a:pt x="119" y="53"/>
                    <a:pt x="109" y="46"/>
                  </a:cubicBezTo>
                  <a:cubicBezTo>
                    <a:pt x="82" y="27"/>
                    <a:pt x="43" y="22"/>
                    <a:pt x="15" y="3"/>
                  </a:cubicBezTo>
                  <a:cubicBezTo>
                    <a:pt x="13" y="1"/>
                    <a:pt x="11" y="0"/>
                    <a:pt x="9"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7"/>
            <p:cNvSpPr/>
            <p:nvPr/>
          </p:nvSpPr>
          <p:spPr>
            <a:xfrm>
              <a:off x="8280856" y="4058923"/>
              <a:ext cx="52186" cy="46861"/>
            </a:xfrm>
            <a:custGeom>
              <a:avLst/>
              <a:gdLst/>
              <a:ahLst/>
              <a:cxnLst/>
              <a:rect l="l" t="t" r="r" b="b"/>
              <a:pathLst>
                <a:path w="1274" h="1144" extrusionOk="0">
                  <a:moveTo>
                    <a:pt x="29" y="0"/>
                  </a:moveTo>
                  <a:cubicBezTo>
                    <a:pt x="0" y="0"/>
                    <a:pt x="0" y="40"/>
                    <a:pt x="29" y="44"/>
                  </a:cubicBezTo>
                  <a:cubicBezTo>
                    <a:pt x="237" y="55"/>
                    <a:pt x="498" y="328"/>
                    <a:pt x="660" y="446"/>
                  </a:cubicBezTo>
                  <a:cubicBezTo>
                    <a:pt x="900" y="628"/>
                    <a:pt x="1102" y="841"/>
                    <a:pt x="1220" y="1125"/>
                  </a:cubicBezTo>
                  <a:cubicBezTo>
                    <a:pt x="1227" y="1138"/>
                    <a:pt x="1237" y="1143"/>
                    <a:pt x="1246" y="1143"/>
                  </a:cubicBezTo>
                  <a:cubicBezTo>
                    <a:pt x="1260" y="1143"/>
                    <a:pt x="1274" y="1130"/>
                    <a:pt x="1271" y="1109"/>
                  </a:cubicBezTo>
                  <a:cubicBezTo>
                    <a:pt x="1236" y="841"/>
                    <a:pt x="1000" y="608"/>
                    <a:pt x="786" y="454"/>
                  </a:cubicBezTo>
                  <a:cubicBezTo>
                    <a:pt x="640" y="351"/>
                    <a:pt x="486" y="253"/>
                    <a:pt x="337" y="146"/>
                  </a:cubicBezTo>
                  <a:cubicBezTo>
                    <a:pt x="237" y="79"/>
                    <a:pt x="151" y="4"/>
                    <a:pt x="29"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7"/>
            <p:cNvSpPr/>
            <p:nvPr/>
          </p:nvSpPr>
          <p:spPr>
            <a:xfrm>
              <a:off x="8284748" y="4104883"/>
              <a:ext cx="49032" cy="9995"/>
            </a:xfrm>
            <a:custGeom>
              <a:avLst/>
              <a:gdLst/>
              <a:ahLst/>
              <a:cxnLst/>
              <a:rect l="l" t="t" r="r" b="b"/>
              <a:pathLst>
                <a:path w="1197" h="244" extrusionOk="0">
                  <a:moveTo>
                    <a:pt x="53" y="1"/>
                  </a:moveTo>
                  <a:cubicBezTo>
                    <a:pt x="16" y="1"/>
                    <a:pt x="0" y="57"/>
                    <a:pt x="36" y="82"/>
                  </a:cubicBezTo>
                  <a:cubicBezTo>
                    <a:pt x="238" y="216"/>
                    <a:pt x="500" y="243"/>
                    <a:pt x="758" y="243"/>
                  </a:cubicBezTo>
                  <a:cubicBezTo>
                    <a:pt x="903" y="243"/>
                    <a:pt x="1046" y="235"/>
                    <a:pt x="1176" y="232"/>
                  </a:cubicBezTo>
                  <a:cubicBezTo>
                    <a:pt x="1196" y="232"/>
                    <a:pt x="1196" y="200"/>
                    <a:pt x="1176" y="197"/>
                  </a:cubicBezTo>
                  <a:cubicBezTo>
                    <a:pt x="794" y="169"/>
                    <a:pt x="431" y="122"/>
                    <a:pt x="67" y="3"/>
                  </a:cubicBezTo>
                  <a:cubicBezTo>
                    <a:pt x="62" y="2"/>
                    <a:pt x="58" y="1"/>
                    <a:pt x="53"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7"/>
            <p:cNvSpPr/>
            <p:nvPr/>
          </p:nvSpPr>
          <p:spPr>
            <a:xfrm>
              <a:off x="8281430" y="4039876"/>
              <a:ext cx="14501" cy="8233"/>
            </a:xfrm>
            <a:custGeom>
              <a:avLst/>
              <a:gdLst/>
              <a:ahLst/>
              <a:cxnLst/>
              <a:rect l="l" t="t" r="r" b="b"/>
              <a:pathLst>
                <a:path w="354" h="201" extrusionOk="0">
                  <a:moveTo>
                    <a:pt x="62" y="1"/>
                  </a:moveTo>
                  <a:cubicBezTo>
                    <a:pt x="18" y="1"/>
                    <a:pt x="1" y="77"/>
                    <a:pt x="54" y="94"/>
                  </a:cubicBezTo>
                  <a:cubicBezTo>
                    <a:pt x="133" y="122"/>
                    <a:pt x="215" y="157"/>
                    <a:pt x="290" y="197"/>
                  </a:cubicBezTo>
                  <a:cubicBezTo>
                    <a:pt x="295" y="199"/>
                    <a:pt x="300" y="200"/>
                    <a:pt x="305" y="200"/>
                  </a:cubicBezTo>
                  <a:cubicBezTo>
                    <a:pt x="332" y="200"/>
                    <a:pt x="353" y="170"/>
                    <a:pt x="330" y="150"/>
                  </a:cubicBezTo>
                  <a:cubicBezTo>
                    <a:pt x="259" y="79"/>
                    <a:pt x="168" y="39"/>
                    <a:pt x="77" y="4"/>
                  </a:cubicBezTo>
                  <a:cubicBezTo>
                    <a:pt x="72" y="2"/>
                    <a:pt x="67" y="1"/>
                    <a:pt x="62"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7"/>
            <p:cNvSpPr/>
            <p:nvPr/>
          </p:nvSpPr>
          <p:spPr>
            <a:xfrm>
              <a:off x="8340006" y="4062282"/>
              <a:ext cx="3932" cy="3318"/>
            </a:xfrm>
            <a:custGeom>
              <a:avLst/>
              <a:gdLst/>
              <a:ahLst/>
              <a:cxnLst/>
              <a:rect l="l" t="t" r="r" b="b"/>
              <a:pathLst>
                <a:path w="96" h="81" extrusionOk="0">
                  <a:moveTo>
                    <a:pt x="47" y="0"/>
                  </a:moveTo>
                  <a:cubicBezTo>
                    <a:pt x="36" y="0"/>
                    <a:pt x="25" y="5"/>
                    <a:pt x="17" y="17"/>
                  </a:cubicBezTo>
                  <a:cubicBezTo>
                    <a:pt x="1" y="36"/>
                    <a:pt x="13" y="64"/>
                    <a:pt x="37" y="72"/>
                  </a:cubicBezTo>
                  <a:cubicBezTo>
                    <a:pt x="44" y="76"/>
                    <a:pt x="53" y="76"/>
                    <a:pt x="60" y="80"/>
                  </a:cubicBezTo>
                  <a:cubicBezTo>
                    <a:pt x="62" y="80"/>
                    <a:pt x="64" y="81"/>
                    <a:pt x="65" y="81"/>
                  </a:cubicBezTo>
                  <a:cubicBezTo>
                    <a:pt x="80" y="81"/>
                    <a:pt x="95" y="66"/>
                    <a:pt x="92" y="53"/>
                  </a:cubicBezTo>
                  <a:lnTo>
                    <a:pt x="92" y="36"/>
                  </a:lnTo>
                  <a:cubicBezTo>
                    <a:pt x="92" y="29"/>
                    <a:pt x="88" y="20"/>
                    <a:pt x="80" y="17"/>
                  </a:cubicBezTo>
                  <a:cubicBezTo>
                    <a:pt x="79" y="16"/>
                    <a:pt x="77" y="15"/>
                    <a:pt x="76" y="15"/>
                  </a:cubicBezTo>
                  <a:lnTo>
                    <a:pt x="76" y="15"/>
                  </a:lnTo>
                  <a:cubicBezTo>
                    <a:pt x="69" y="6"/>
                    <a:pt x="58" y="0"/>
                    <a:pt x="47"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7"/>
            <p:cNvSpPr/>
            <p:nvPr/>
          </p:nvSpPr>
          <p:spPr>
            <a:xfrm>
              <a:off x="8343037" y="4041310"/>
              <a:ext cx="4834" cy="4260"/>
            </a:xfrm>
            <a:custGeom>
              <a:avLst/>
              <a:gdLst/>
              <a:ahLst/>
              <a:cxnLst/>
              <a:rect l="l" t="t" r="r" b="b"/>
              <a:pathLst>
                <a:path w="118" h="104" extrusionOk="0">
                  <a:moveTo>
                    <a:pt x="21" y="0"/>
                  </a:moveTo>
                  <a:cubicBezTo>
                    <a:pt x="11" y="0"/>
                    <a:pt x="0" y="14"/>
                    <a:pt x="10" y="24"/>
                  </a:cubicBezTo>
                  <a:cubicBezTo>
                    <a:pt x="34" y="47"/>
                    <a:pt x="57" y="75"/>
                    <a:pt x="81" y="99"/>
                  </a:cubicBezTo>
                  <a:cubicBezTo>
                    <a:pt x="85" y="102"/>
                    <a:pt x="89" y="104"/>
                    <a:pt x="93" y="104"/>
                  </a:cubicBezTo>
                  <a:cubicBezTo>
                    <a:pt x="106" y="104"/>
                    <a:pt x="117" y="87"/>
                    <a:pt x="105" y="75"/>
                  </a:cubicBezTo>
                  <a:cubicBezTo>
                    <a:pt x="81" y="51"/>
                    <a:pt x="57" y="28"/>
                    <a:pt x="30" y="4"/>
                  </a:cubicBezTo>
                  <a:cubicBezTo>
                    <a:pt x="27" y="1"/>
                    <a:pt x="24" y="0"/>
                    <a:pt x="21"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7"/>
            <p:cNvSpPr/>
            <p:nvPr/>
          </p:nvSpPr>
          <p:spPr>
            <a:xfrm>
              <a:off x="8325300" y="4028366"/>
              <a:ext cx="3318" cy="4915"/>
            </a:xfrm>
            <a:custGeom>
              <a:avLst/>
              <a:gdLst/>
              <a:ahLst/>
              <a:cxnLst/>
              <a:rect l="l" t="t" r="r" b="b"/>
              <a:pathLst>
                <a:path w="81" h="120" extrusionOk="0">
                  <a:moveTo>
                    <a:pt x="41" y="1"/>
                  </a:moveTo>
                  <a:cubicBezTo>
                    <a:pt x="28" y="1"/>
                    <a:pt x="21" y="4"/>
                    <a:pt x="13" y="8"/>
                  </a:cubicBezTo>
                  <a:cubicBezTo>
                    <a:pt x="1" y="20"/>
                    <a:pt x="1" y="32"/>
                    <a:pt x="1" y="48"/>
                  </a:cubicBezTo>
                  <a:cubicBezTo>
                    <a:pt x="5" y="63"/>
                    <a:pt x="9" y="79"/>
                    <a:pt x="9" y="95"/>
                  </a:cubicBezTo>
                  <a:cubicBezTo>
                    <a:pt x="13" y="107"/>
                    <a:pt x="28" y="119"/>
                    <a:pt x="41" y="119"/>
                  </a:cubicBezTo>
                  <a:cubicBezTo>
                    <a:pt x="52" y="119"/>
                    <a:pt x="68" y="107"/>
                    <a:pt x="72" y="95"/>
                  </a:cubicBezTo>
                  <a:cubicBezTo>
                    <a:pt x="72" y="79"/>
                    <a:pt x="76" y="63"/>
                    <a:pt x="76" y="48"/>
                  </a:cubicBezTo>
                  <a:cubicBezTo>
                    <a:pt x="80" y="36"/>
                    <a:pt x="80" y="20"/>
                    <a:pt x="68" y="8"/>
                  </a:cubicBezTo>
                  <a:cubicBezTo>
                    <a:pt x="60" y="4"/>
                    <a:pt x="52" y="1"/>
                    <a:pt x="41"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7"/>
            <p:cNvSpPr/>
            <p:nvPr/>
          </p:nvSpPr>
          <p:spPr>
            <a:xfrm>
              <a:off x="8236576" y="4165056"/>
              <a:ext cx="60911" cy="27445"/>
            </a:xfrm>
            <a:custGeom>
              <a:avLst/>
              <a:gdLst/>
              <a:ahLst/>
              <a:cxnLst/>
              <a:rect l="l" t="t" r="r" b="b"/>
              <a:pathLst>
                <a:path w="1487" h="670" extrusionOk="0">
                  <a:moveTo>
                    <a:pt x="160" y="0"/>
                  </a:moveTo>
                  <a:cubicBezTo>
                    <a:pt x="118" y="0"/>
                    <a:pt x="78" y="2"/>
                    <a:pt x="39" y="6"/>
                  </a:cubicBezTo>
                  <a:cubicBezTo>
                    <a:pt x="4" y="10"/>
                    <a:pt x="1" y="61"/>
                    <a:pt x="39" y="65"/>
                  </a:cubicBezTo>
                  <a:cubicBezTo>
                    <a:pt x="565" y="105"/>
                    <a:pt x="1023" y="365"/>
                    <a:pt x="1436" y="665"/>
                  </a:cubicBezTo>
                  <a:cubicBezTo>
                    <a:pt x="1441" y="668"/>
                    <a:pt x="1446" y="670"/>
                    <a:pt x="1451" y="670"/>
                  </a:cubicBezTo>
                  <a:cubicBezTo>
                    <a:pt x="1470" y="670"/>
                    <a:pt x="1486" y="648"/>
                    <a:pt x="1476" y="629"/>
                  </a:cubicBezTo>
                  <a:cubicBezTo>
                    <a:pt x="1222" y="260"/>
                    <a:pt x="626" y="0"/>
                    <a:pt x="160"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7"/>
            <p:cNvSpPr/>
            <p:nvPr/>
          </p:nvSpPr>
          <p:spPr>
            <a:xfrm>
              <a:off x="8310759" y="4163335"/>
              <a:ext cx="2499" cy="4055"/>
            </a:xfrm>
            <a:custGeom>
              <a:avLst/>
              <a:gdLst/>
              <a:ahLst/>
              <a:cxnLst/>
              <a:rect l="l" t="t" r="r" b="b"/>
              <a:pathLst>
                <a:path w="61" h="99" extrusionOk="0">
                  <a:moveTo>
                    <a:pt x="28" y="1"/>
                  </a:moveTo>
                  <a:cubicBezTo>
                    <a:pt x="9" y="1"/>
                    <a:pt x="1" y="16"/>
                    <a:pt x="1" y="36"/>
                  </a:cubicBezTo>
                  <a:cubicBezTo>
                    <a:pt x="4" y="52"/>
                    <a:pt x="4" y="68"/>
                    <a:pt x="9" y="83"/>
                  </a:cubicBezTo>
                  <a:cubicBezTo>
                    <a:pt x="11" y="93"/>
                    <a:pt x="21" y="98"/>
                    <a:pt x="30" y="98"/>
                  </a:cubicBezTo>
                  <a:cubicBezTo>
                    <a:pt x="40" y="98"/>
                    <a:pt x="50" y="93"/>
                    <a:pt x="52" y="83"/>
                  </a:cubicBezTo>
                  <a:cubicBezTo>
                    <a:pt x="52" y="68"/>
                    <a:pt x="56" y="52"/>
                    <a:pt x="56" y="36"/>
                  </a:cubicBezTo>
                  <a:cubicBezTo>
                    <a:pt x="60" y="16"/>
                    <a:pt x="52" y="1"/>
                    <a:pt x="28"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7"/>
            <p:cNvSpPr/>
            <p:nvPr/>
          </p:nvSpPr>
          <p:spPr>
            <a:xfrm>
              <a:off x="8330175" y="4141789"/>
              <a:ext cx="4260" cy="3523"/>
            </a:xfrm>
            <a:custGeom>
              <a:avLst/>
              <a:gdLst/>
              <a:ahLst/>
              <a:cxnLst/>
              <a:rect l="l" t="t" r="r" b="b"/>
              <a:pathLst>
                <a:path w="104" h="86" extrusionOk="0">
                  <a:moveTo>
                    <a:pt x="44" y="0"/>
                  </a:moveTo>
                  <a:cubicBezTo>
                    <a:pt x="20" y="0"/>
                    <a:pt x="0" y="21"/>
                    <a:pt x="0" y="45"/>
                  </a:cubicBezTo>
                  <a:cubicBezTo>
                    <a:pt x="0" y="65"/>
                    <a:pt x="21" y="86"/>
                    <a:pt x="45" y="86"/>
                  </a:cubicBezTo>
                  <a:cubicBezTo>
                    <a:pt x="49" y="86"/>
                    <a:pt x="52" y="85"/>
                    <a:pt x="56" y="85"/>
                  </a:cubicBezTo>
                  <a:cubicBezTo>
                    <a:pt x="64" y="85"/>
                    <a:pt x="67" y="81"/>
                    <a:pt x="75" y="77"/>
                  </a:cubicBezTo>
                  <a:cubicBezTo>
                    <a:pt x="91" y="73"/>
                    <a:pt x="103" y="61"/>
                    <a:pt x="103" y="45"/>
                  </a:cubicBezTo>
                  <a:cubicBezTo>
                    <a:pt x="103" y="26"/>
                    <a:pt x="91" y="13"/>
                    <a:pt x="75" y="10"/>
                  </a:cubicBezTo>
                  <a:cubicBezTo>
                    <a:pt x="67" y="6"/>
                    <a:pt x="64" y="2"/>
                    <a:pt x="56" y="2"/>
                  </a:cubicBezTo>
                  <a:cubicBezTo>
                    <a:pt x="52" y="1"/>
                    <a:pt x="48" y="0"/>
                    <a:pt x="44"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7"/>
            <p:cNvSpPr/>
            <p:nvPr/>
          </p:nvSpPr>
          <p:spPr>
            <a:xfrm>
              <a:off x="8316043" y="4191107"/>
              <a:ext cx="8725" cy="7250"/>
            </a:xfrm>
            <a:custGeom>
              <a:avLst/>
              <a:gdLst/>
              <a:ahLst/>
              <a:cxnLst/>
              <a:rect l="l" t="t" r="r" b="b"/>
              <a:pathLst>
                <a:path w="213" h="177" extrusionOk="0">
                  <a:moveTo>
                    <a:pt x="46" y="0"/>
                  </a:moveTo>
                  <a:cubicBezTo>
                    <a:pt x="21" y="0"/>
                    <a:pt x="0" y="29"/>
                    <a:pt x="22" y="57"/>
                  </a:cubicBezTo>
                  <a:cubicBezTo>
                    <a:pt x="53" y="92"/>
                    <a:pt x="81" y="128"/>
                    <a:pt x="112" y="163"/>
                  </a:cubicBezTo>
                  <a:cubicBezTo>
                    <a:pt x="121" y="173"/>
                    <a:pt x="131" y="177"/>
                    <a:pt x="141" y="177"/>
                  </a:cubicBezTo>
                  <a:cubicBezTo>
                    <a:pt x="178" y="177"/>
                    <a:pt x="212" y="127"/>
                    <a:pt x="176" y="96"/>
                  </a:cubicBezTo>
                  <a:cubicBezTo>
                    <a:pt x="141" y="68"/>
                    <a:pt x="108" y="37"/>
                    <a:pt x="69" y="10"/>
                  </a:cubicBezTo>
                  <a:cubicBezTo>
                    <a:pt x="62" y="3"/>
                    <a:pt x="54" y="0"/>
                    <a:pt x="46"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7"/>
            <p:cNvSpPr/>
            <p:nvPr/>
          </p:nvSpPr>
          <p:spPr>
            <a:xfrm>
              <a:off x="8279422" y="4162844"/>
              <a:ext cx="5038" cy="6882"/>
            </a:xfrm>
            <a:custGeom>
              <a:avLst/>
              <a:gdLst/>
              <a:ahLst/>
              <a:cxnLst/>
              <a:rect l="l" t="t" r="r" b="b"/>
              <a:pathLst>
                <a:path w="123" h="168" extrusionOk="0">
                  <a:moveTo>
                    <a:pt x="16" y="87"/>
                  </a:moveTo>
                  <a:cubicBezTo>
                    <a:pt x="16" y="87"/>
                    <a:pt x="16" y="87"/>
                    <a:pt x="16" y="88"/>
                  </a:cubicBezTo>
                  <a:cubicBezTo>
                    <a:pt x="16" y="88"/>
                    <a:pt x="16" y="88"/>
                    <a:pt x="16" y="88"/>
                  </a:cubicBezTo>
                  <a:lnTo>
                    <a:pt x="16" y="88"/>
                  </a:lnTo>
                  <a:cubicBezTo>
                    <a:pt x="16" y="87"/>
                    <a:pt x="16" y="87"/>
                    <a:pt x="16" y="87"/>
                  </a:cubicBezTo>
                  <a:close/>
                  <a:moveTo>
                    <a:pt x="40" y="1"/>
                  </a:moveTo>
                  <a:cubicBezTo>
                    <a:pt x="12" y="1"/>
                    <a:pt x="0" y="28"/>
                    <a:pt x="4" y="52"/>
                  </a:cubicBezTo>
                  <a:cubicBezTo>
                    <a:pt x="3" y="49"/>
                    <a:pt x="3" y="48"/>
                    <a:pt x="2" y="48"/>
                  </a:cubicBezTo>
                  <a:lnTo>
                    <a:pt x="2" y="48"/>
                  </a:lnTo>
                  <a:cubicBezTo>
                    <a:pt x="2" y="48"/>
                    <a:pt x="4" y="57"/>
                    <a:pt x="4" y="60"/>
                  </a:cubicBezTo>
                  <a:cubicBezTo>
                    <a:pt x="4" y="64"/>
                    <a:pt x="8" y="68"/>
                    <a:pt x="12" y="72"/>
                  </a:cubicBezTo>
                  <a:cubicBezTo>
                    <a:pt x="12" y="74"/>
                    <a:pt x="12" y="77"/>
                    <a:pt x="13" y="78"/>
                  </a:cubicBezTo>
                  <a:lnTo>
                    <a:pt x="13" y="78"/>
                  </a:lnTo>
                  <a:cubicBezTo>
                    <a:pt x="13" y="79"/>
                    <a:pt x="13" y="80"/>
                    <a:pt x="14" y="82"/>
                  </a:cubicBezTo>
                  <a:lnTo>
                    <a:pt x="14" y="82"/>
                  </a:lnTo>
                  <a:cubicBezTo>
                    <a:pt x="12" y="85"/>
                    <a:pt x="12" y="88"/>
                    <a:pt x="12" y="91"/>
                  </a:cubicBezTo>
                  <a:cubicBezTo>
                    <a:pt x="12" y="92"/>
                    <a:pt x="12" y="92"/>
                    <a:pt x="13" y="92"/>
                  </a:cubicBezTo>
                  <a:lnTo>
                    <a:pt x="13" y="92"/>
                  </a:lnTo>
                  <a:cubicBezTo>
                    <a:pt x="12" y="94"/>
                    <a:pt x="12" y="97"/>
                    <a:pt x="12" y="99"/>
                  </a:cubicBezTo>
                  <a:cubicBezTo>
                    <a:pt x="0" y="131"/>
                    <a:pt x="24" y="162"/>
                    <a:pt x="55" y="166"/>
                  </a:cubicBezTo>
                  <a:cubicBezTo>
                    <a:pt x="60" y="167"/>
                    <a:pt x="64" y="168"/>
                    <a:pt x="68" y="168"/>
                  </a:cubicBezTo>
                  <a:cubicBezTo>
                    <a:pt x="97" y="168"/>
                    <a:pt x="119" y="143"/>
                    <a:pt x="119" y="115"/>
                  </a:cubicBezTo>
                  <a:cubicBezTo>
                    <a:pt x="122" y="64"/>
                    <a:pt x="95" y="4"/>
                    <a:pt x="40"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7"/>
            <p:cNvSpPr/>
            <p:nvPr/>
          </p:nvSpPr>
          <p:spPr>
            <a:xfrm>
              <a:off x="8308956" y="4149080"/>
              <a:ext cx="6554" cy="4915"/>
            </a:xfrm>
            <a:custGeom>
              <a:avLst/>
              <a:gdLst/>
              <a:ahLst/>
              <a:cxnLst/>
              <a:rect l="l" t="t" r="r" b="b"/>
              <a:pathLst>
                <a:path w="160" h="120" extrusionOk="0">
                  <a:moveTo>
                    <a:pt x="106" y="1"/>
                  </a:moveTo>
                  <a:cubicBezTo>
                    <a:pt x="104" y="1"/>
                    <a:pt x="102" y="1"/>
                    <a:pt x="100" y="1"/>
                  </a:cubicBezTo>
                  <a:cubicBezTo>
                    <a:pt x="88" y="1"/>
                    <a:pt x="81" y="5"/>
                    <a:pt x="72" y="5"/>
                  </a:cubicBezTo>
                  <a:cubicBezTo>
                    <a:pt x="57" y="5"/>
                    <a:pt x="48" y="9"/>
                    <a:pt x="37" y="14"/>
                  </a:cubicBezTo>
                  <a:cubicBezTo>
                    <a:pt x="17" y="21"/>
                    <a:pt x="1" y="37"/>
                    <a:pt x="1" y="61"/>
                  </a:cubicBezTo>
                  <a:cubicBezTo>
                    <a:pt x="1" y="85"/>
                    <a:pt x="17" y="100"/>
                    <a:pt x="37" y="108"/>
                  </a:cubicBezTo>
                  <a:cubicBezTo>
                    <a:pt x="48" y="112"/>
                    <a:pt x="57" y="116"/>
                    <a:pt x="72" y="116"/>
                  </a:cubicBezTo>
                  <a:cubicBezTo>
                    <a:pt x="81" y="116"/>
                    <a:pt x="88" y="116"/>
                    <a:pt x="100" y="120"/>
                  </a:cubicBezTo>
                  <a:cubicBezTo>
                    <a:pt x="128" y="120"/>
                    <a:pt x="159" y="88"/>
                    <a:pt x="155" y="61"/>
                  </a:cubicBezTo>
                  <a:cubicBezTo>
                    <a:pt x="155" y="30"/>
                    <a:pt x="134" y="1"/>
                    <a:pt x="106"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7"/>
            <p:cNvSpPr/>
            <p:nvPr/>
          </p:nvSpPr>
          <p:spPr>
            <a:xfrm>
              <a:off x="8200202" y="3936529"/>
              <a:ext cx="4260" cy="3277"/>
            </a:xfrm>
            <a:custGeom>
              <a:avLst/>
              <a:gdLst/>
              <a:ahLst/>
              <a:cxnLst/>
              <a:rect l="l" t="t" r="r" b="b"/>
              <a:pathLst>
                <a:path w="104" h="80" extrusionOk="0">
                  <a:moveTo>
                    <a:pt x="51" y="1"/>
                  </a:moveTo>
                  <a:cubicBezTo>
                    <a:pt x="0" y="1"/>
                    <a:pt x="0" y="79"/>
                    <a:pt x="51" y="79"/>
                  </a:cubicBezTo>
                  <a:cubicBezTo>
                    <a:pt x="103" y="79"/>
                    <a:pt x="103" y="1"/>
                    <a:pt x="51"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7"/>
            <p:cNvSpPr/>
            <p:nvPr/>
          </p:nvSpPr>
          <p:spPr>
            <a:xfrm>
              <a:off x="8227687" y="3941240"/>
              <a:ext cx="5038" cy="3932"/>
            </a:xfrm>
            <a:custGeom>
              <a:avLst/>
              <a:gdLst/>
              <a:ahLst/>
              <a:cxnLst/>
              <a:rect l="l" t="t" r="r" b="b"/>
              <a:pathLst>
                <a:path w="123" h="96" extrusionOk="0">
                  <a:moveTo>
                    <a:pt x="63" y="0"/>
                  </a:moveTo>
                  <a:cubicBezTo>
                    <a:pt x="1" y="0"/>
                    <a:pt x="1" y="95"/>
                    <a:pt x="63" y="95"/>
                  </a:cubicBezTo>
                  <a:cubicBezTo>
                    <a:pt x="123" y="95"/>
                    <a:pt x="123" y="0"/>
                    <a:pt x="63"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7"/>
            <p:cNvSpPr/>
            <p:nvPr/>
          </p:nvSpPr>
          <p:spPr>
            <a:xfrm>
              <a:off x="8238501" y="3917523"/>
              <a:ext cx="11347" cy="11306"/>
            </a:xfrm>
            <a:custGeom>
              <a:avLst/>
              <a:gdLst/>
              <a:ahLst/>
              <a:cxnLst/>
              <a:rect l="l" t="t" r="r" b="b"/>
              <a:pathLst>
                <a:path w="277" h="276" extrusionOk="0">
                  <a:moveTo>
                    <a:pt x="139" y="1"/>
                  </a:moveTo>
                  <a:cubicBezTo>
                    <a:pt x="132" y="1"/>
                    <a:pt x="125" y="3"/>
                    <a:pt x="107" y="7"/>
                  </a:cubicBezTo>
                  <a:lnTo>
                    <a:pt x="103" y="7"/>
                  </a:lnTo>
                  <a:cubicBezTo>
                    <a:pt x="83" y="11"/>
                    <a:pt x="68" y="19"/>
                    <a:pt x="56" y="31"/>
                  </a:cubicBezTo>
                  <a:cubicBezTo>
                    <a:pt x="40" y="42"/>
                    <a:pt x="28" y="55"/>
                    <a:pt x="21" y="70"/>
                  </a:cubicBezTo>
                  <a:cubicBezTo>
                    <a:pt x="9" y="86"/>
                    <a:pt x="5" y="102"/>
                    <a:pt x="5" y="121"/>
                  </a:cubicBezTo>
                  <a:cubicBezTo>
                    <a:pt x="1" y="137"/>
                    <a:pt x="1" y="157"/>
                    <a:pt x="9" y="177"/>
                  </a:cubicBezTo>
                  <a:cubicBezTo>
                    <a:pt x="12" y="200"/>
                    <a:pt x="25" y="220"/>
                    <a:pt x="40" y="236"/>
                  </a:cubicBezTo>
                  <a:cubicBezTo>
                    <a:pt x="52" y="244"/>
                    <a:pt x="60" y="252"/>
                    <a:pt x="68" y="255"/>
                  </a:cubicBezTo>
                  <a:cubicBezTo>
                    <a:pt x="92" y="272"/>
                    <a:pt x="116" y="275"/>
                    <a:pt x="139" y="275"/>
                  </a:cubicBezTo>
                  <a:cubicBezTo>
                    <a:pt x="151" y="275"/>
                    <a:pt x="163" y="272"/>
                    <a:pt x="174" y="272"/>
                  </a:cubicBezTo>
                  <a:cubicBezTo>
                    <a:pt x="198" y="263"/>
                    <a:pt x="218" y="252"/>
                    <a:pt x="238" y="236"/>
                  </a:cubicBezTo>
                  <a:cubicBezTo>
                    <a:pt x="242" y="228"/>
                    <a:pt x="249" y="216"/>
                    <a:pt x="258" y="208"/>
                  </a:cubicBezTo>
                  <a:cubicBezTo>
                    <a:pt x="269" y="188"/>
                    <a:pt x="277" y="164"/>
                    <a:pt x="277" y="137"/>
                  </a:cubicBezTo>
                  <a:cubicBezTo>
                    <a:pt x="277" y="121"/>
                    <a:pt x="273" y="102"/>
                    <a:pt x="265" y="86"/>
                  </a:cubicBezTo>
                  <a:cubicBezTo>
                    <a:pt x="258" y="70"/>
                    <a:pt x="249" y="55"/>
                    <a:pt x="238" y="42"/>
                  </a:cubicBezTo>
                  <a:cubicBezTo>
                    <a:pt x="218" y="26"/>
                    <a:pt x="198" y="15"/>
                    <a:pt x="174" y="7"/>
                  </a:cubicBezTo>
                  <a:lnTo>
                    <a:pt x="170" y="7"/>
                  </a:lnTo>
                  <a:cubicBezTo>
                    <a:pt x="152" y="3"/>
                    <a:pt x="146" y="1"/>
                    <a:pt x="139"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7"/>
            <p:cNvSpPr/>
            <p:nvPr/>
          </p:nvSpPr>
          <p:spPr>
            <a:xfrm>
              <a:off x="8248209" y="3945746"/>
              <a:ext cx="6021" cy="4711"/>
            </a:xfrm>
            <a:custGeom>
              <a:avLst/>
              <a:gdLst/>
              <a:ahLst/>
              <a:cxnLst/>
              <a:rect l="l" t="t" r="r" b="b"/>
              <a:pathLst>
                <a:path w="147" h="115" extrusionOk="0">
                  <a:moveTo>
                    <a:pt x="72" y="0"/>
                  </a:moveTo>
                  <a:cubicBezTo>
                    <a:pt x="1" y="0"/>
                    <a:pt x="1" y="115"/>
                    <a:pt x="72" y="115"/>
                  </a:cubicBezTo>
                  <a:cubicBezTo>
                    <a:pt x="147" y="115"/>
                    <a:pt x="147" y="0"/>
                    <a:pt x="72"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7"/>
            <p:cNvSpPr/>
            <p:nvPr/>
          </p:nvSpPr>
          <p:spPr>
            <a:xfrm>
              <a:off x="8200202" y="3836500"/>
              <a:ext cx="4547" cy="4014"/>
            </a:xfrm>
            <a:custGeom>
              <a:avLst/>
              <a:gdLst/>
              <a:ahLst/>
              <a:cxnLst/>
              <a:rect l="l" t="t" r="r" b="b"/>
              <a:pathLst>
                <a:path w="111" h="98" extrusionOk="0">
                  <a:moveTo>
                    <a:pt x="51" y="0"/>
                  </a:moveTo>
                  <a:cubicBezTo>
                    <a:pt x="45" y="0"/>
                    <a:pt x="39" y="1"/>
                    <a:pt x="32" y="4"/>
                  </a:cubicBezTo>
                  <a:cubicBezTo>
                    <a:pt x="16" y="11"/>
                    <a:pt x="0" y="27"/>
                    <a:pt x="4" y="47"/>
                  </a:cubicBezTo>
                  <a:cubicBezTo>
                    <a:pt x="4" y="63"/>
                    <a:pt x="12" y="82"/>
                    <a:pt x="28" y="91"/>
                  </a:cubicBezTo>
                  <a:cubicBezTo>
                    <a:pt x="35" y="95"/>
                    <a:pt x="44" y="98"/>
                    <a:pt x="52" y="98"/>
                  </a:cubicBezTo>
                  <a:cubicBezTo>
                    <a:pt x="65" y="98"/>
                    <a:pt x="77" y="92"/>
                    <a:pt x="87" y="82"/>
                  </a:cubicBezTo>
                  <a:lnTo>
                    <a:pt x="99" y="71"/>
                  </a:lnTo>
                  <a:cubicBezTo>
                    <a:pt x="111" y="59"/>
                    <a:pt x="111" y="39"/>
                    <a:pt x="99" y="27"/>
                  </a:cubicBezTo>
                  <a:lnTo>
                    <a:pt x="87" y="15"/>
                  </a:lnTo>
                  <a:cubicBezTo>
                    <a:pt x="77" y="5"/>
                    <a:pt x="64" y="0"/>
                    <a:pt x="51"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7"/>
            <p:cNvSpPr/>
            <p:nvPr/>
          </p:nvSpPr>
          <p:spPr>
            <a:xfrm>
              <a:off x="8233340" y="3845512"/>
              <a:ext cx="3891" cy="3769"/>
            </a:xfrm>
            <a:custGeom>
              <a:avLst/>
              <a:gdLst/>
              <a:ahLst/>
              <a:cxnLst/>
              <a:rect l="l" t="t" r="r" b="b"/>
              <a:pathLst>
                <a:path w="95" h="92" extrusionOk="0">
                  <a:moveTo>
                    <a:pt x="44" y="1"/>
                  </a:moveTo>
                  <a:cubicBezTo>
                    <a:pt x="36" y="1"/>
                    <a:pt x="28" y="1"/>
                    <a:pt x="20" y="5"/>
                  </a:cubicBezTo>
                  <a:cubicBezTo>
                    <a:pt x="9" y="5"/>
                    <a:pt x="5" y="13"/>
                    <a:pt x="0" y="24"/>
                  </a:cubicBezTo>
                  <a:lnTo>
                    <a:pt x="0" y="48"/>
                  </a:lnTo>
                  <a:lnTo>
                    <a:pt x="0" y="60"/>
                  </a:lnTo>
                  <a:cubicBezTo>
                    <a:pt x="5" y="64"/>
                    <a:pt x="5" y="68"/>
                    <a:pt x="5" y="72"/>
                  </a:cubicBezTo>
                  <a:cubicBezTo>
                    <a:pt x="12" y="79"/>
                    <a:pt x="20" y="84"/>
                    <a:pt x="28" y="88"/>
                  </a:cubicBezTo>
                  <a:cubicBezTo>
                    <a:pt x="34" y="90"/>
                    <a:pt x="40" y="92"/>
                    <a:pt x="47" y="92"/>
                  </a:cubicBezTo>
                  <a:cubicBezTo>
                    <a:pt x="59" y="92"/>
                    <a:pt x="72" y="87"/>
                    <a:pt x="80" y="79"/>
                  </a:cubicBezTo>
                  <a:cubicBezTo>
                    <a:pt x="87" y="68"/>
                    <a:pt x="95" y="52"/>
                    <a:pt x="91" y="37"/>
                  </a:cubicBezTo>
                  <a:cubicBezTo>
                    <a:pt x="87" y="24"/>
                    <a:pt x="83" y="17"/>
                    <a:pt x="76" y="13"/>
                  </a:cubicBezTo>
                  <a:cubicBezTo>
                    <a:pt x="67" y="5"/>
                    <a:pt x="56" y="1"/>
                    <a:pt x="44"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7"/>
            <p:cNvSpPr/>
            <p:nvPr/>
          </p:nvSpPr>
          <p:spPr>
            <a:xfrm>
              <a:off x="8227851" y="3795825"/>
              <a:ext cx="4055" cy="3400"/>
            </a:xfrm>
            <a:custGeom>
              <a:avLst/>
              <a:gdLst/>
              <a:ahLst/>
              <a:cxnLst/>
              <a:rect l="l" t="t" r="r" b="b"/>
              <a:pathLst>
                <a:path w="99" h="83" extrusionOk="0">
                  <a:moveTo>
                    <a:pt x="57" y="1"/>
                  </a:moveTo>
                  <a:cubicBezTo>
                    <a:pt x="54" y="1"/>
                    <a:pt x="51" y="1"/>
                    <a:pt x="48" y="2"/>
                  </a:cubicBezTo>
                  <a:cubicBezTo>
                    <a:pt x="39" y="6"/>
                    <a:pt x="32" y="6"/>
                    <a:pt x="24" y="10"/>
                  </a:cubicBezTo>
                  <a:cubicBezTo>
                    <a:pt x="12" y="14"/>
                    <a:pt x="0" y="30"/>
                    <a:pt x="0" y="42"/>
                  </a:cubicBezTo>
                  <a:cubicBezTo>
                    <a:pt x="0" y="57"/>
                    <a:pt x="8" y="70"/>
                    <a:pt x="24" y="77"/>
                  </a:cubicBezTo>
                  <a:cubicBezTo>
                    <a:pt x="32" y="77"/>
                    <a:pt x="39" y="81"/>
                    <a:pt x="48" y="81"/>
                  </a:cubicBezTo>
                  <a:cubicBezTo>
                    <a:pt x="52" y="82"/>
                    <a:pt x="55" y="83"/>
                    <a:pt x="59" y="83"/>
                  </a:cubicBezTo>
                  <a:cubicBezTo>
                    <a:pt x="80" y="83"/>
                    <a:pt x="99" y="65"/>
                    <a:pt x="99" y="42"/>
                  </a:cubicBezTo>
                  <a:cubicBezTo>
                    <a:pt x="99" y="21"/>
                    <a:pt x="78" y="1"/>
                    <a:pt x="57"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7"/>
            <p:cNvSpPr/>
            <p:nvPr/>
          </p:nvSpPr>
          <p:spPr>
            <a:xfrm>
              <a:off x="8224123" y="3804468"/>
              <a:ext cx="205" cy="205"/>
            </a:xfrm>
            <a:custGeom>
              <a:avLst/>
              <a:gdLst/>
              <a:ahLst/>
              <a:cxnLst/>
              <a:rect l="l" t="t" r="r" b="b"/>
              <a:pathLst>
                <a:path w="5" h="5" extrusionOk="0">
                  <a:moveTo>
                    <a:pt x="4" y="1"/>
                  </a:moveTo>
                  <a:cubicBezTo>
                    <a:pt x="1" y="1"/>
                    <a:pt x="1" y="4"/>
                    <a:pt x="4" y="4"/>
                  </a:cubicBezTo>
                  <a:lnTo>
                    <a:pt x="4" y="1"/>
                  </a:ln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7"/>
            <p:cNvSpPr/>
            <p:nvPr/>
          </p:nvSpPr>
          <p:spPr>
            <a:xfrm>
              <a:off x="8236207" y="3851779"/>
              <a:ext cx="6431" cy="4588"/>
            </a:xfrm>
            <a:custGeom>
              <a:avLst/>
              <a:gdLst/>
              <a:ahLst/>
              <a:cxnLst/>
              <a:rect l="l" t="t" r="r" b="b"/>
              <a:pathLst>
                <a:path w="157" h="112" extrusionOk="0">
                  <a:moveTo>
                    <a:pt x="25" y="0"/>
                  </a:moveTo>
                  <a:cubicBezTo>
                    <a:pt x="9" y="0"/>
                    <a:pt x="0" y="19"/>
                    <a:pt x="17" y="30"/>
                  </a:cubicBezTo>
                  <a:cubicBezTo>
                    <a:pt x="48" y="49"/>
                    <a:pt x="81" y="68"/>
                    <a:pt x="101" y="101"/>
                  </a:cubicBezTo>
                  <a:cubicBezTo>
                    <a:pt x="106" y="108"/>
                    <a:pt x="113" y="111"/>
                    <a:pt x="120" y="111"/>
                  </a:cubicBezTo>
                  <a:cubicBezTo>
                    <a:pt x="138" y="111"/>
                    <a:pt x="156" y="90"/>
                    <a:pt x="139" y="73"/>
                  </a:cubicBezTo>
                  <a:cubicBezTo>
                    <a:pt x="108" y="37"/>
                    <a:pt x="72" y="21"/>
                    <a:pt x="33" y="2"/>
                  </a:cubicBezTo>
                  <a:cubicBezTo>
                    <a:pt x="30" y="1"/>
                    <a:pt x="27" y="0"/>
                    <a:pt x="25"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7"/>
            <p:cNvSpPr/>
            <p:nvPr/>
          </p:nvSpPr>
          <p:spPr>
            <a:xfrm>
              <a:off x="8192787" y="3837278"/>
              <a:ext cx="3113" cy="2458"/>
            </a:xfrm>
            <a:custGeom>
              <a:avLst/>
              <a:gdLst/>
              <a:ahLst/>
              <a:cxnLst/>
              <a:rect l="l" t="t" r="r" b="b"/>
              <a:pathLst>
                <a:path w="76" h="60" extrusionOk="0">
                  <a:moveTo>
                    <a:pt x="39" y="1"/>
                  </a:moveTo>
                  <a:cubicBezTo>
                    <a:pt x="0" y="1"/>
                    <a:pt x="0" y="60"/>
                    <a:pt x="39" y="60"/>
                  </a:cubicBezTo>
                  <a:cubicBezTo>
                    <a:pt x="75" y="60"/>
                    <a:pt x="75" y="1"/>
                    <a:pt x="39"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7"/>
            <p:cNvSpPr/>
            <p:nvPr/>
          </p:nvSpPr>
          <p:spPr>
            <a:xfrm>
              <a:off x="8204871" y="3837033"/>
              <a:ext cx="3605" cy="2785"/>
            </a:xfrm>
            <a:custGeom>
              <a:avLst/>
              <a:gdLst/>
              <a:ahLst/>
              <a:cxnLst/>
              <a:rect l="l" t="t" r="r" b="b"/>
              <a:pathLst>
                <a:path w="88" h="68" extrusionOk="0">
                  <a:moveTo>
                    <a:pt x="35" y="1"/>
                  </a:moveTo>
                  <a:cubicBezTo>
                    <a:pt x="26" y="1"/>
                    <a:pt x="19" y="4"/>
                    <a:pt x="13" y="11"/>
                  </a:cubicBezTo>
                  <a:cubicBezTo>
                    <a:pt x="5" y="18"/>
                    <a:pt x="1" y="26"/>
                    <a:pt x="1" y="34"/>
                  </a:cubicBezTo>
                  <a:cubicBezTo>
                    <a:pt x="1" y="42"/>
                    <a:pt x="5" y="54"/>
                    <a:pt x="13" y="58"/>
                  </a:cubicBezTo>
                  <a:cubicBezTo>
                    <a:pt x="18" y="65"/>
                    <a:pt x="24" y="68"/>
                    <a:pt x="31" y="68"/>
                  </a:cubicBezTo>
                  <a:cubicBezTo>
                    <a:pt x="35" y="68"/>
                    <a:pt x="40" y="67"/>
                    <a:pt x="44" y="66"/>
                  </a:cubicBezTo>
                  <a:cubicBezTo>
                    <a:pt x="52" y="66"/>
                    <a:pt x="60" y="66"/>
                    <a:pt x="68" y="62"/>
                  </a:cubicBezTo>
                  <a:cubicBezTo>
                    <a:pt x="79" y="62"/>
                    <a:pt x="88" y="46"/>
                    <a:pt x="88" y="34"/>
                  </a:cubicBezTo>
                  <a:cubicBezTo>
                    <a:pt x="88" y="22"/>
                    <a:pt x="79" y="11"/>
                    <a:pt x="68" y="7"/>
                  </a:cubicBezTo>
                  <a:cubicBezTo>
                    <a:pt x="60" y="7"/>
                    <a:pt x="52" y="2"/>
                    <a:pt x="44" y="2"/>
                  </a:cubicBezTo>
                  <a:cubicBezTo>
                    <a:pt x="41" y="1"/>
                    <a:pt x="38" y="1"/>
                    <a:pt x="35"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7"/>
            <p:cNvSpPr/>
            <p:nvPr/>
          </p:nvSpPr>
          <p:spPr>
            <a:xfrm>
              <a:off x="8200939" y="3800331"/>
              <a:ext cx="5448" cy="8193"/>
            </a:xfrm>
            <a:custGeom>
              <a:avLst/>
              <a:gdLst/>
              <a:ahLst/>
              <a:cxnLst/>
              <a:rect l="l" t="t" r="r" b="b"/>
              <a:pathLst>
                <a:path w="133" h="200" extrusionOk="0">
                  <a:moveTo>
                    <a:pt x="32" y="1"/>
                  </a:moveTo>
                  <a:cubicBezTo>
                    <a:pt x="16" y="1"/>
                    <a:pt x="0" y="11"/>
                    <a:pt x="2" y="31"/>
                  </a:cubicBezTo>
                  <a:cubicBezTo>
                    <a:pt x="6" y="58"/>
                    <a:pt x="10" y="86"/>
                    <a:pt x="26" y="109"/>
                  </a:cubicBezTo>
                  <a:cubicBezTo>
                    <a:pt x="33" y="122"/>
                    <a:pt x="46" y="133"/>
                    <a:pt x="53" y="140"/>
                  </a:cubicBezTo>
                  <a:cubicBezTo>
                    <a:pt x="69" y="153"/>
                    <a:pt x="81" y="157"/>
                    <a:pt x="81" y="176"/>
                  </a:cubicBezTo>
                  <a:cubicBezTo>
                    <a:pt x="83" y="192"/>
                    <a:pt x="95" y="200"/>
                    <a:pt x="107" y="200"/>
                  </a:cubicBezTo>
                  <a:cubicBezTo>
                    <a:pt x="119" y="200"/>
                    <a:pt x="130" y="192"/>
                    <a:pt x="133" y="176"/>
                  </a:cubicBezTo>
                  <a:cubicBezTo>
                    <a:pt x="133" y="149"/>
                    <a:pt x="120" y="129"/>
                    <a:pt x="101" y="109"/>
                  </a:cubicBezTo>
                  <a:cubicBezTo>
                    <a:pt x="77" y="86"/>
                    <a:pt x="65" y="62"/>
                    <a:pt x="65" y="31"/>
                  </a:cubicBezTo>
                  <a:cubicBezTo>
                    <a:pt x="65" y="11"/>
                    <a:pt x="49" y="1"/>
                    <a:pt x="32"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7"/>
            <p:cNvSpPr/>
            <p:nvPr/>
          </p:nvSpPr>
          <p:spPr>
            <a:xfrm>
              <a:off x="8236617" y="3839245"/>
              <a:ext cx="8152" cy="3277"/>
            </a:xfrm>
            <a:custGeom>
              <a:avLst/>
              <a:gdLst/>
              <a:ahLst/>
              <a:cxnLst/>
              <a:rect l="l" t="t" r="r" b="b"/>
              <a:pathLst>
                <a:path w="199" h="80" extrusionOk="0">
                  <a:moveTo>
                    <a:pt x="157" y="0"/>
                  </a:moveTo>
                  <a:cubicBezTo>
                    <a:pt x="156" y="0"/>
                    <a:pt x="155" y="0"/>
                    <a:pt x="153" y="0"/>
                  </a:cubicBezTo>
                  <a:cubicBezTo>
                    <a:pt x="114" y="8"/>
                    <a:pt x="74" y="24"/>
                    <a:pt x="31" y="32"/>
                  </a:cubicBezTo>
                  <a:cubicBezTo>
                    <a:pt x="1" y="39"/>
                    <a:pt x="14" y="79"/>
                    <a:pt x="43" y="79"/>
                  </a:cubicBezTo>
                  <a:cubicBezTo>
                    <a:pt x="44" y="79"/>
                    <a:pt x="46" y="79"/>
                    <a:pt x="47" y="79"/>
                  </a:cubicBezTo>
                  <a:cubicBezTo>
                    <a:pt x="82" y="71"/>
                    <a:pt x="122" y="63"/>
                    <a:pt x="162" y="59"/>
                  </a:cubicBezTo>
                  <a:cubicBezTo>
                    <a:pt x="199" y="55"/>
                    <a:pt x="193" y="0"/>
                    <a:pt x="157"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7"/>
            <p:cNvSpPr/>
            <p:nvPr/>
          </p:nvSpPr>
          <p:spPr>
            <a:xfrm>
              <a:off x="8166244" y="3890898"/>
              <a:ext cx="3605" cy="2867"/>
            </a:xfrm>
            <a:custGeom>
              <a:avLst/>
              <a:gdLst/>
              <a:ahLst/>
              <a:cxnLst/>
              <a:rect l="l" t="t" r="r" b="b"/>
              <a:pathLst>
                <a:path w="88" h="70" extrusionOk="0">
                  <a:moveTo>
                    <a:pt x="54" y="0"/>
                  </a:moveTo>
                  <a:cubicBezTo>
                    <a:pt x="50" y="0"/>
                    <a:pt x="47" y="1"/>
                    <a:pt x="44" y="2"/>
                  </a:cubicBezTo>
                  <a:cubicBezTo>
                    <a:pt x="36" y="2"/>
                    <a:pt x="28" y="6"/>
                    <a:pt x="20" y="6"/>
                  </a:cubicBezTo>
                  <a:cubicBezTo>
                    <a:pt x="9" y="9"/>
                    <a:pt x="0" y="22"/>
                    <a:pt x="0" y="33"/>
                  </a:cubicBezTo>
                  <a:cubicBezTo>
                    <a:pt x="0" y="45"/>
                    <a:pt x="9" y="61"/>
                    <a:pt x="20" y="61"/>
                  </a:cubicBezTo>
                  <a:cubicBezTo>
                    <a:pt x="28" y="65"/>
                    <a:pt x="36" y="65"/>
                    <a:pt x="44" y="69"/>
                  </a:cubicBezTo>
                  <a:cubicBezTo>
                    <a:pt x="56" y="69"/>
                    <a:pt x="68" y="69"/>
                    <a:pt x="75" y="57"/>
                  </a:cubicBezTo>
                  <a:cubicBezTo>
                    <a:pt x="84" y="53"/>
                    <a:pt x="88" y="45"/>
                    <a:pt x="88" y="33"/>
                  </a:cubicBezTo>
                  <a:cubicBezTo>
                    <a:pt x="88" y="26"/>
                    <a:pt x="84" y="18"/>
                    <a:pt x="75" y="9"/>
                  </a:cubicBezTo>
                  <a:cubicBezTo>
                    <a:pt x="70" y="4"/>
                    <a:pt x="62" y="0"/>
                    <a:pt x="54"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7"/>
            <p:cNvSpPr/>
            <p:nvPr/>
          </p:nvSpPr>
          <p:spPr>
            <a:xfrm>
              <a:off x="8152358" y="3930221"/>
              <a:ext cx="2294" cy="2622"/>
            </a:xfrm>
            <a:custGeom>
              <a:avLst/>
              <a:gdLst/>
              <a:ahLst/>
              <a:cxnLst/>
              <a:rect l="l" t="t" r="r" b="b"/>
              <a:pathLst>
                <a:path w="56" h="64" extrusionOk="0">
                  <a:moveTo>
                    <a:pt x="28" y="0"/>
                  </a:moveTo>
                  <a:cubicBezTo>
                    <a:pt x="12" y="0"/>
                    <a:pt x="0" y="16"/>
                    <a:pt x="4" y="29"/>
                  </a:cubicBezTo>
                  <a:cubicBezTo>
                    <a:pt x="4" y="36"/>
                    <a:pt x="8" y="44"/>
                    <a:pt x="12" y="52"/>
                  </a:cubicBezTo>
                  <a:cubicBezTo>
                    <a:pt x="14" y="60"/>
                    <a:pt x="21" y="64"/>
                    <a:pt x="28" y="64"/>
                  </a:cubicBezTo>
                  <a:cubicBezTo>
                    <a:pt x="35" y="64"/>
                    <a:pt x="42" y="60"/>
                    <a:pt x="44" y="52"/>
                  </a:cubicBezTo>
                  <a:cubicBezTo>
                    <a:pt x="44" y="44"/>
                    <a:pt x="48" y="36"/>
                    <a:pt x="51" y="29"/>
                  </a:cubicBezTo>
                  <a:cubicBezTo>
                    <a:pt x="55" y="16"/>
                    <a:pt x="44" y="0"/>
                    <a:pt x="28"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7"/>
            <p:cNvSpPr/>
            <p:nvPr/>
          </p:nvSpPr>
          <p:spPr>
            <a:xfrm>
              <a:off x="8165261" y="3958198"/>
              <a:ext cx="2335" cy="4055"/>
            </a:xfrm>
            <a:custGeom>
              <a:avLst/>
              <a:gdLst/>
              <a:ahLst/>
              <a:cxnLst/>
              <a:rect l="l" t="t" r="r" b="b"/>
              <a:pathLst>
                <a:path w="57" h="99" extrusionOk="0">
                  <a:moveTo>
                    <a:pt x="28" y="0"/>
                  </a:moveTo>
                  <a:cubicBezTo>
                    <a:pt x="18" y="0"/>
                    <a:pt x="7" y="8"/>
                    <a:pt x="4" y="24"/>
                  </a:cubicBezTo>
                  <a:cubicBezTo>
                    <a:pt x="4" y="40"/>
                    <a:pt x="4" y="56"/>
                    <a:pt x="1" y="71"/>
                  </a:cubicBezTo>
                  <a:cubicBezTo>
                    <a:pt x="1" y="84"/>
                    <a:pt x="17" y="99"/>
                    <a:pt x="28" y="99"/>
                  </a:cubicBezTo>
                  <a:cubicBezTo>
                    <a:pt x="40" y="99"/>
                    <a:pt x="57" y="84"/>
                    <a:pt x="57" y="71"/>
                  </a:cubicBezTo>
                  <a:cubicBezTo>
                    <a:pt x="52" y="56"/>
                    <a:pt x="52" y="40"/>
                    <a:pt x="48" y="24"/>
                  </a:cubicBezTo>
                  <a:cubicBezTo>
                    <a:pt x="48" y="8"/>
                    <a:pt x="38" y="0"/>
                    <a:pt x="28"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7"/>
            <p:cNvSpPr/>
            <p:nvPr/>
          </p:nvSpPr>
          <p:spPr>
            <a:xfrm>
              <a:off x="8186971" y="3917154"/>
              <a:ext cx="2744" cy="3400"/>
            </a:xfrm>
            <a:custGeom>
              <a:avLst/>
              <a:gdLst/>
              <a:ahLst/>
              <a:cxnLst/>
              <a:rect l="l" t="t" r="r" b="b"/>
              <a:pathLst>
                <a:path w="67" h="83" extrusionOk="0">
                  <a:moveTo>
                    <a:pt x="35" y="0"/>
                  </a:moveTo>
                  <a:cubicBezTo>
                    <a:pt x="24" y="0"/>
                    <a:pt x="12" y="8"/>
                    <a:pt x="8" y="20"/>
                  </a:cubicBezTo>
                  <a:cubicBezTo>
                    <a:pt x="8" y="28"/>
                    <a:pt x="4" y="35"/>
                    <a:pt x="4" y="44"/>
                  </a:cubicBezTo>
                  <a:cubicBezTo>
                    <a:pt x="0" y="51"/>
                    <a:pt x="4" y="64"/>
                    <a:pt x="12" y="71"/>
                  </a:cubicBezTo>
                  <a:cubicBezTo>
                    <a:pt x="19" y="79"/>
                    <a:pt x="24" y="83"/>
                    <a:pt x="35" y="83"/>
                  </a:cubicBezTo>
                  <a:cubicBezTo>
                    <a:pt x="43" y="83"/>
                    <a:pt x="51" y="79"/>
                    <a:pt x="55" y="71"/>
                  </a:cubicBezTo>
                  <a:cubicBezTo>
                    <a:pt x="63" y="64"/>
                    <a:pt x="66" y="55"/>
                    <a:pt x="63" y="44"/>
                  </a:cubicBezTo>
                  <a:cubicBezTo>
                    <a:pt x="63" y="35"/>
                    <a:pt x="59" y="28"/>
                    <a:pt x="59" y="20"/>
                  </a:cubicBezTo>
                  <a:cubicBezTo>
                    <a:pt x="59" y="8"/>
                    <a:pt x="43" y="0"/>
                    <a:pt x="35"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7"/>
            <p:cNvSpPr/>
            <p:nvPr/>
          </p:nvSpPr>
          <p:spPr>
            <a:xfrm>
              <a:off x="8197129" y="3927149"/>
              <a:ext cx="4219" cy="2826"/>
            </a:xfrm>
            <a:custGeom>
              <a:avLst/>
              <a:gdLst/>
              <a:ahLst/>
              <a:cxnLst/>
              <a:rect l="l" t="t" r="r" b="b"/>
              <a:pathLst>
                <a:path w="103" h="69" extrusionOk="0">
                  <a:moveTo>
                    <a:pt x="29" y="0"/>
                  </a:moveTo>
                  <a:cubicBezTo>
                    <a:pt x="25" y="0"/>
                    <a:pt x="20" y="2"/>
                    <a:pt x="16" y="4"/>
                  </a:cubicBezTo>
                  <a:cubicBezTo>
                    <a:pt x="4" y="17"/>
                    <a:pt x="0" y="33"/>
                    <a:pt x="13" y="44"/>
                  </a:cubicBezTo>
                  <a:cubicBezTo>
                    <a:pt x="26" y="58"/>
                    <a:pt x="45" y="69"/>
                    <a:pt x="68" y="69"/>
                  </a:cubicBezTo>
                  <a:cubicBezTo>
                    <a:pt x="72" y="69"/>
                    <a:pt x="75" y="68"/>
                    <a:pt x="79" y="68"/>
                  </a:cubicBezTo>
                  <a:cubicBezTo>
                    <a:pt x="103" y="68"/>
                    <a:pt x="103" y="33"/>
                    <a:pt x="79" y="33"/>
                  </a:cubicBezTo>
                  <a:cubicBezTo>
                    <a:pt x="68" y="28"/>
                    <a:pt x="55" y="24"/>
                    <a:pt x="51" y="13"/>
                  </a:cubicBezTo>
                  <a:cubicBezTo>
                    <a:pt x="47" y="5"/>
                    <a:pt x="38" y="0"/>
                    <a:pt x="29"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7"/>
            <p:cNvSpPr/>
            <p:nvPr/>
          </p:nvSpPr>
          <p:spPr>
            <a:xfrm>
              <a:off x="8219741" y="3964834"/>
              <a:ext cx="9135" cy="2622"/>
            </a:xfrm>
            <a:custGeom>
              <a:avLst/>
              <a:gdLst/>
              <a:ahLst/>
              <a:cxnLst/>
              <a:rect l="l" t="t" r="r" b="b"/>
              <a:pathLst>
                <a:path w="223" h="64" extrusionOk="0">
                  <a:moveTo>
                    <a:pt x="186" y="0"/>
                  </a:moveTo>
                  <a:cubicBezTo>
                    <a:pt x="185" y="0"/>
                    <a:pt x="183" y="0"/>
                    <a:pt x="182" y="0"/>
                  </a:cubicBezTo>
                  <a:cubicBezTo>
                    <a:pt x="135" y="0"/>
                    <a:pt x="84" y="4"/>
                    <a:pt x="37" y="4"/>
                  </a:cubicBezTo>
                  <a:cubicBezTo>
                    <a:pt x="1" y="4"/>
                    <a:pt x="1" y="55"/>
                    <a:pt x="37" y="55"/>
                  </a:cubicBezTo>
                  <a:cubicBezTo>
                    <a:pt x="84" y="60"/>
                    <a:pt x="135" y="60"/>
                    <a:pt x="182" y="64"/>
                  </a:cubicBezTo>
                  <a:cubicBezTo>
                    <a:pt x="221" y="64"/>
                    <a:pt x="222" y="0"/>
                    <a:pt x="186"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7"/>
            <p:cNvSpPr/>
            <p:nvPr/>
          </p:nvSpPr>
          <p:spPr>
            <a:xfrm>
              <a:off x="8170258" y="3948982"/>
              <a:ext cx="246" cy="205"/>
            </a:xfrm>
            <a:custGeom>
              <a:avLst/>
              <a:gdLst/>
              <a:ahLst/>
              <a:cxnLst/>
              <a:rect l="l" t="t" r="r" b="b"/>
              <a:pathLst>
                <a:path w="6" h="5" extrusionOk="0">
                  <a:moveTo>
                    <a:pt x="6" y="1"/>
                  </a:moveTo>
                  <a:cubicBezTo>
                    <a:pt x="1" y="1"/>
                    <a:pt x="1" y="5"/>
                    <a:pt x="6" y="5"/>
                  </a:cubicBezTo>
                  <a:lnTo>
                    <a:pt x="6" y="1"/>
                  </a:ln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7"/>
            <p:cNvSpPr/>
            <p:nvPr/>
          </p:nvSpPr>
          <p:spPr>
            <a:xfrm>
              <a:off x="8200898" y="3901466"/>
              <a:ext cx="17450" cy="2785"/>
            </a:xfrm>
            <a:custGeom>
              <a:avLst/>
              <a:gdLst/>
              <a:ahLst/>
              <a:cxnLst/>
              <a:rect l="l" t="t" r="r" b="b"/>
              <a:pathLst>
                <a:path w="426" h="68" extrusionOk="0">
                  <a:moveTo>
                    <a:pt x="398" y="1"/>
                  </a:moveTo>
                  <a:cubicBezTo>
                    <a:pt x="280" y="1"/>
                    <a:pt x="157" y="8"/>
                    <a:pt x="34" y="20"/>
                  </a:cubicBezTo>
                  <a:cubicBezTo>
                    <a:pt x="1" y="24"/>
                    <a:pt x="6" y="68"/>
                    <a:pt x="39" y="68"/>
                  </a:cubicBezTo>
                  <a:cubicBezTo>
                    <a:pt x="40" y="68"/>
                    <a:pt x="41" y="68"/>
                    <a:pt x="43" y="68"/>
                  </a:cubicBezTo>
                  <a:cubicBezTo>
                    <a:pt x="161" y="52"/>
                    <a:pt x="280" y="44"/>
                    <a:pt x="398" y="39"/>
                  </a:cubicBezTo>
                  <a:cubicBezTo>
                    <a:pt x="425" y="39"/>
                    <a:pt x="425" y="1"/>
                    <a:pt x="398"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7"/>
            <p:cNvSpPr/>
            <p:nvPr/>
          </p:nvSpPr>
          <p:spPr>
            <a:xfrm>
              <a:off x="8246284" y="3912566"/>
              <a:ext cx="2581" cy="4383"/>
            </a:xfrm>
            <a:custGeom>
              <a:avLst/>
              <a:gdLst/>
              <a:ahLst/>
              <a:cxnLst/>
              <a:rect l="l" t="t" r="r" b="b"/>
              <a:pathLst>
                <a:path w="63" h="107" extrusionOk="0">
                  <a:moveTo>
                    <a:pt x="21" y="1"/>
                  </a:moveTo>
                  <a:cubicBezTo>
                    <a:pt x="10" y="1"/>
                    <a:pt x="0" y="12"/>
                    <a:pt x="8" y="25"/>
                  </a:cubicBezTo>
                  <a:cubicBezTo>
                    <a:pt x="20" y="45"/>
                    <a:pt x="28" y="65"/>
                    <a:pt x="28" y="88"/>
                  </a:cubicBezTo>
                  <a:cubicBezTo>
                    <a:pt x="30" y="100"/>
                    <a:pt x="38" y="106"/>
                    <a:pt x="47" y="106"/>
                  </a:cubicBezTo>
                  <a:cubicBezTo>
                    <a:pt x="55" y="106"/>
                    <a:pt x="63" y="100"/>
                    <a:pt x="63" y="88"/>
                  </a:cubicBezTo>
                  <a:cubicBezTo>
                    <a:pt x="59" y="61"/>
                    <a:pt x="52" y="34"/>
                    <a:pt x="35" y="10"/>
                  </a:cubicBezTo>
                  <a:cubicBezTo>
                    <a:pt x="32" y="3"/>
                    <a:pt x="26" y="1"/>
                    <a:pt x="21"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7"/>
            <p:cNvSpPr/>
            <p:nvPr/>
          </p:nvSpPr>
          <p:spPr>
            <a:xfrm>
              <a:off x="8234118" y="4014521"/>
              <a:ext cx="4752" cy="5243"/>
            </a:xfrm>
            <a:custGeom>
              <a:avLst/>
              <a:gdLst/>
              <a:ahLst/>
              <a:cxnLst/>
              <a:rect l="l" t="t" r="r" b="b"/>
              <a:pathLst>
                <a:path w="116" h="128" extrusionOk="0">
                  <a:moveTo>
                    <a:pt x="73" y="1"/>
                  </a:moveTo>
                  <a:cubicBezTo>
                    <a:pt x="65" y="1"/>
                    <a:pt x="57" y="4"/>
                    <a:pt x="52" y="11"/>
                  </a:cubicBezTo>
                  <a:cubicBezTo>
                    <a:pt x="25" y="35"/>
                    <a:pt x="1" y="70"/>
                    <a:pt x="5" y="109"/>
                  </a:cubicBezTo>
                  <a:cubicBezTo>
                    <a:pt x="5" y="121"/>
                    <a:pt x="16" y="128"/>
                    <a:pt x="27" y="128"/>
                  </a:cubicBezTo>
                  <a:cubicBezTo>
                    <a:pt x="36" y="128"/>
                    <a:pt x="45" y="124"/>
                    <a:pt x="48" y="113"/>
                  </a:cubicBezTo>
                  <a:cubicBezTo>
                    <a:pt x="52" y="90"/>
                    <a:pt x="72" y="73"/>
                    <a:pt x="92" y="62"/>
                  </a:cubicBezTo>
                  <a:cubicBezTo>
                    <a:pt x="112" y="55"/>
                    <a:pt x="116" y="31"/>
                    <a:pt x="104" y="15"/>
                  </a:cubicBezTo>
                  <a:cubicBezTo>
                    <a:pt x="95" y="6"/>
                    <a:pt x="84" y="1"/>
                    <a:pt x="73"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7"/>
            <p:cNvSpPr/>
            <p:nvPr/>
          </p:nvSpPr>
          <p:spPr>
            <a:xfrm>
              <a:off x="8178696" y="4039466"/>
              <a:ext cx="8766" cy="5284"/>
            </a:xfrm>
            <a:custGeom>
              <a:avLst/>
              <a:gdLst/>
              <a:ahLst/>
              <a:cxnLst/>
              <a:rect l="l" t="t" r="r" b="b"/>
              <a:pathLst>
                <a:path w="214" h="129" extrusionOk="0">
                  <a:moveTo>
                    <a:pt x="39" y="0"/>
                  </a:moveTo>
                  <a:cubicBezTo>
                    <a:pt x="16" y="0"/>
                    <a:pt x="1" y="34"/>
                    <a:pt x="20" y="56"/>
                  </a:cubicBezTo>
                  <a:cubicBezTo>
                    <a:pt x="52" y="96"/>
                    <a:pt x="99" y="124"/>
                    <a:pt x="150" y="127"/>
                  </a:cubicBezTo>
                  <a:cubicBezTo>
                    <a:pt x="154" y="128"/>
                    <a:pt x="158" y="128"/>
                    <a:pt x="162" y="128"/>
                  </a:cubicBezTo>
                  <a:cubicBezTo>
                    <a:pt x="186" y="128"/>
                    <a:pt x="206" y="116"/>
                    <a:pt x="210" y="89"/>
                  </a:cubicBezTo>
                  <a:cubicBezTo>
                    <a:pt x="213" y="66"/>
                    <a:pt x="196" y="32"/>
                    <a:pt x="167" y="32"/>
                  </a:cubicBezTo>
                  <a:cubicBezTo>
                    <a:pt x="165" y="32"/>
                    <a:pt x="164" y="33"/>
                    <a:pt x="162" y="33"/>
                  </a:cubicBezTo>
                  <a:cubicBezTo>
                    <a:pt x="155" y="34"/>
                    <a:pt x="149" y="34"/>
                    <a:pt x="142" y="34"/>
                  </a:cubicBezTo>
                  <a:cubicBezTo>
                    <a:pt x="111" y="34"/>
                    <a:pt x="85" y="25"/>
                    <a:pt x="55" y="5"/>
                  </a:cubicBezTo>
                  <a:cubicBezTo>
                    <a:pt x="50" y="2"/>
                    <a:pt x="44" y="0"/>
                    <a:pt x="39"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7"/>
            <p:cNvSpPr/>
            <p:nvPr/>
          </p:nvSpPr>
          <p:spPr>
            <a:xfrm>
              <a:off x="8163008" y="4046676"/>
              <a:ext cx="5735" cy="3072"/>
            </a:xfrm>
            <a:custGeom>
              <a:avLst/>
              <a:gdLst/>
              <a:ahLst/>
              <a:cxnLst/>
              <a:rect l="l" t="t" r="r" b="b"/>
              <a:pathLst>
                <a:path w="140" h="75" extrusionOk="0">
                  <a:moveTo>
                    <a:pt x="36" y="0"/>
                  </a:moveTo>
                  <a:cubicBezTo>
                    <a:pt x="26" y="0"/>
                    <a:pt x="14" y="7"/>
                    <a:pt x="8" y="15"/>
                  </a:cubicBezTo>
                  <a:cubicBezTo>
                    <a:pt x="1" y="27"/>
                    <a:pt x="5" y="46"/>
                    <a:pt x="21" y="55"/>
                  </a:cubicBezTo>
                  <a:cubicBezTo>
                    <a:pt x="48" y="66"/>
                    <a:pt x="76" y="75"/>
                    <a:pt x="107" y="75"/>
                  </a:cubicBezTo>
                  <a:cubicBezTo>
                    <a:pt x="131" y="75"/>
                    <a:pt x="139" y="35"/>
                    <a:pt x="115" y="31"/>
                  </a:cubicBezTo>
                  <a:cubicBezTo>
                    <a:pt x="88" y="27"/>
                    <a:pt x="68" y="19"/>
                    <a:pt x="48" y="4"/>
                  </a:cubicBezTo>
                  <a:cubicBezTo>
                    <a:pt x="45" y="1"/>
                    <a:pt x="41" y="0"/>
                    <a:pt x="36"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7"/>
            <p:cNvSpPr/>
            <p:nvPr/>
          </p:nvSpPr>
          <p:spPr>
            <a:xfrm>
              <a:off x="8201799" y="4054336"/>
              <a:ext cx="11388" cy="7005"/>
            </a:xfrm>
            <a:custGeom>
              <a:avLst/>
              <a:gdLst/>
              <a:ahLst/>
              <a:cxnLst/>
              <a:rect l="l" t="t" r="r" b="b"/>
              <a:pathLst>
                <a:path w="278" h="171" extrusionOk="0">
                  <a:moveTo>
                    <a:pt x="237" y="1"/>
                  </a:moveTo>
                  <a:cubicBezTo>
                    <a:pt x="216" y="1"/>
                    <a:pt x="193" y="18"/>
                    <a:pt x="198" y="45"/>
                  </a:cubicBezTo>
                  <a:cubicBezTo>
                    <a:pt x="202" y="81"/>
                    <a:pt x="159" y="88"/>
                    <a:pt x="135" y="92"/>
                  </a:cubicBezTo>
                  <a:cubicBezTo>
                    <a:pt x="99" y="96"/>
                    <a:pt x="64" y="101"/>
                    <a:pt x="28" y="105"/>
                  </a:cubicBezTo>
                  <a:cubicBezTo>
                    <a:pt x="1" y="108"/>
                    <a:pt x="1" y="156"/>
                    <a:pt x="28" y="163"/>
                  </a:cubicBezTo>
                  <a:cubicBezTo>
                    <a:pt x="54" y="167"/>
                    <a:pt x="79" y="170"/>
                    <a:pt x="104" y="170"/>
                  </a:cubicBezTo>
                  <a:cubicBezTo>
                    <a:pt x="132" y="170"/>
                    <a:pt x="161" y="166"/>
                    <a:pt x="190" y="156"/>
                  </a:cubicBezTo>
                  <a:cubicBezTo>
                    <a:pt x="249" y="136"/>
                    <a:pt x="277" y="88"/>
                    <a:pt x="265" y="25"/>
                  </a:cubicBezTo>
                  <a:cubicBezTo>
                    <a:pt x="262" y="8"/>
                    <a:pt x="250" y="1"/>
                    <a:pt x="237"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7"/>
            <p:cNvSpPr/>
            <p:nvPr/>
          </p:nvSpPr>
          <p:spPr>
            <a:xfrm>
              <a:off x="8150064" y="4021607"/>
              <a:ext cx="4915" cy="4301"/>
            </a:xfrm>
            <a:custGeom>
              <a:avLst/>
              <a:gdLst/>
              <a:ahLst/>
              <a:cxnLst/>
              <a:rect l="l" t="t" r="r" b="b"/>
              <a:pathLst>
                <a:path w="120" h="105" extrusionOk="0">
                  <a:moveTo>
                    <a:pt x="80" y="1"/>
                  </a:moveTo>
                  <a:cubicBezTo>
                    <a:pt x="73" y="1"/>
                    <a:pt x="66" y="4"/>
                    <a:pt x="60" y="11"/>
                  </a:cubicBezTo>
                  <a:cubicBezTo>
                    <a:pt x="44" y="27"/>
                    <a:pt x="33" y="47"/>
                    <a:pt x="17" y="62"/>
                  </a:cubicBezTo>
                  <a:cubicBezTo>
                    <a:pt x="1" y="81"/>
                    <a:pt x="17" y="105"/>
                    <a:pt x="36" y="105"/>
                  </a:cubicBezTo>
                  <a:cubicBezTo>
                    <a:pt x="42" y="105"/>
                    <a:pt x="47" y="103"/>
                    <a:pt x="53" y="98"/>
                  </a:cubicBezTo>
                  <a:cubicBezTo>
                    <a:pt x="68" y="82"/>
                    <a:pt x="88" y="71"/>
                    <a:pt x="104" y="55"/>
                  </a:cubicBezTo>
                  <a:cubicBezTo>
                    <a:pt x="120" y="43"/>
                    <a:pt x="115" y="19"/>
                    <a:pt x="104" y="11"/>
                  </a:cubicBezTo>
                  <a:cubicBezTo>
                    <a:pt x="97" y="5"/>
                    <a:pt x="88" y="1"/>
                    <a:pt x="80"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7"/>
            <p:cNvSpPr/>
            <p:nvPr/>
          </p:nvSpPr>
          <p:spPr>
            <a:xfrm>
              <a:off x="8161124" y="4052165"/>
              <a:ext cx="8070" cy="2622"/>
            </a:xfrm>
            <a:custGeom>
              <a:avLst/>
              <a:gdLst/>
              <a:ahLst/>
              <a:cxnLst/>
              <a:rect l="l" t="t" r="r" b="b"/>
              <a:pathLst>
                <a:path w="197" h="64" extrusionOk="0">
                  <a:moveTo>
                    <a:pt x="152" y="0"/>
                  </a:moveTo>
                  <a:cubicBezTo>
                    <a:pt x="111" y="0"/>
                    <a:pt x="72" y="16"/>
                    <a:pt x="31" y="19"/>
                  </a:cubicBezTo>
                  <a:cubicBezTo>
                    <a:pt x="1" y="23"/>
                    <a:pt x="6" y="63"/>
                    <a:pt x="35" y="63"/>
                  </a:cubicBezTo>
                  <a:cubicBezTo>
                    <a:pt x="37" y="63"/>
                    <a:pt x="38" y="63"/>
                    <a:pt x="39" y="63"/>
                  </a:cubicBezTo>
                  <a:cubicBezTo>
                    <a:pt x="83" y="51"/>
                    <a:pt x="123" y="30"/>
                    <a:pt x="166" y="30"/>
                  </a:cubicBezTo>
                  <a:cubicBezTo>
                    <a:pt x="170" y="30"/>
                    <a:pt x="173" y="30"/>
                    <a:pt x="177" y="31"/>
                  </a:cubicBezTo>
                  <a:cubicBezTo>
                    <a:pt x="193" y="31"/>
                    <a:pt x="196" y="3"/>
                    <a:pt x="181" y="3"/>
                  </a:cubicBezTo>
                  <a:cubicBezTo>
                    <a:pt x="171" y="1"/>
                    <a:pt x="162" y="0"/>
                    <a:pt x="152"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7"/>
            <p:cNvSpPr/>
            <p:nvPr/>
          </p:nvSpPr>
          <p:spPr>
            <a:xfrm>
              <a:off x="8214866" y="4023204"/>
              <a:ext cx="14869" cy="12985"/>
            </a:xfrm>
            <a:custGeom>
              <a:avLst/>
              <a:gdLst/>
              <a:ahLst/>
              <a:cxnLst/>
              <a:rect l="l" t="t" r="r" b="b"/>
              <a:pathLst>
                <a:path w="363" h="317" extrusionOk="0">
                  <a:moveTo>
                    <a:pt x="301" y="1"/>
                  </a:moveTo>
                  <a:cubicBezTo>
                    <a:pt x="292" y="1"/>
                    <a:pt x="283" y="4"/>
                    <a:pt x="274" y="12"/>
                  </a:cubicBezTo>
                  <a:cubicBezTo>
                    <a:pt x="187" y="94"/>
                    <a:pt x="88" y="169"/>
                    <a:pt x="13" y="264"/>
                  </a:cubicBezTo>
                  <a:cubicBezTo>
                    <a:pt x="0" y="283"/>
                    <a:pt x="14" y="316"/>
                    <a:pt x="34" y="316"/>
                  </a:cubicBezTo>
                  <a:cubicBezTo>
                    <a:pt x="39" y="316"/>
                    <a:pt x="44" y="315"/>
                    <a:pt x="48" y="311"/>
                  </a:cubicBezTo>
                  <a:cubicBezTo>
                    <a:pt x="148" y="237"/>
                    <a:pt x="238" y="150"/>
                    <a:pt x="329" y="71"/>
                  </a:cubicBezTo>
                  <a:cubicBezTo>
                    <a:pt x="363" y="43"/>
                    <a:pt x="334" y="1"/>
                    <a:pt x="301"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7"/>
            <p:cNvSpPr/>
            <p:nvPr/>
          </p:nvSpPr>
          <p:spPr>
            <a:xfrm>
              <a:off x="8151702" y="4056670"/>
              <a:ext cx="3113" cy="3769"/>
            </a:xfrm>
            <a:custGeom>
              <a:avLst/>
              <a:gdLst/>
              <a:ahLst/>
              <a:cxnLst/>
              <a:rect l="l" t="t" r="r" b="b"/>
              <a:pathLst>
                <a:path w="76" h="92" extrusionOk="0">
                  <a:moveTo>
                    <a:pt x="44" y="0"/>
                  </a:moveTo>
                  <a:cubicBezTo>
                    <a:pt x="24" y="0"/>
                    <a:pt x="9" y="15"/>
                    <a:pt x="16" y="35"/>
                  </a:cubicBezTo>
                  <a:lnTo>
                    <a:pt x="16" y="51"/>
                  </a:lnTo>
                  <a:cubicBezTo>
                    <a:pt x="13" y="59"/>
                    <a:pt x="9" y="63"/>
                    <a:pt x="4" y="71"/>
                  </a:cubicBezTo>
                  <a:cubicBezTo>
                    <a:pt x="0" y="75"/>
                    <a:pt x="4" y="83"/>
                    <a:pt x="9" y="86"/>
                  </a:cubicBezTo>
                  <a:cubicBezTo>
                    <a:pt x="13" y="91"/>
                    <a:pt x="20" y="91"/>
                    <a:pt x="24" y="91"/>
                  </a:cubicBezTo>
                  <a:cubicBezTo>
                    <a:pt x="48" y="79"/>
                    <a:pt x="64" y="59"/>
                    <a:pt x="71" y="35"/>
                  </a:cubicBezTo>
                  <a:cubicBezTo>
                    <a:pt x="75" y="15"/>
                    <a:pt x="60" y="0"/>
                    <a:pt x="44"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7"/>
            <p:cNvSpPr/>
            <p:nvPr/>
          </p:nvSpPr>
          <p:spPr>
            <a:xfrm>
              <a:off x="8170463" y="4144902"/>
              <a:ext cx="5530" cy="5202"/>
            </a:xfrm>
            <a:custGeom>
              <a:avLst/>
              <a:gdLst/>
              <a:ahLst/>
              <a:cxnLst/>
              <a:rect l="l" t="t" r="r" b="b"/>
              <a:pathLst>
                <a:path w="135" h="127" extrusionOk="0">
                  <a:moveTo>
                    <a:pt x="72" y="1"/>
                  </a:moveTo>
                  <a:cubicBezTo>
                    <a:pt x="59" y="1"/>
                    <a:pt x="52" y="5"/>
                    <a:pt x="39" y="9"/>
                  </a:cubicBezTo>
                  <a:cubicBezTo>
                    <a:pt x="36" y="16"/>
                    <a:pt x="28" y="21"/>
                    <a:pt x="24" y="25"/>
                  </a:cubicBezTo>
                  <a:cubicBezTo>
                    <a:pt x="16" y="28"/>
                    <a:pt x="8" y="32"/>
                    <a:pt x="4" y="40"/>
                  </a:cubicBezTo>
                  <a:cubicBezTo>
                    <a:pt x="1" y="48"/>
                    <a:pt x="1" y="56"/>
                    <a:pt x="1" y="63"/>
                  </a:cubicBezTo>
                  <a:cubicBezTo>
                    <a:pt x="1" y="72"/>
                    <a:pt x="1" y="80"/>
                    <a:pt x="4" y="87"/>
                  </a:cubicBezTo>
                  <a:cubicBezTo>
                    <a:pt x="8" y="96"/>
                    <a:pt x="16" y="103"/>
                    <a:pt x="24" y="107"/>
                  </a:cubicBezTo>
                  <a:cubicBezTo>
                    <a:pt x="28" y="111"/>
                    <a:pt x="36" y="116"/>
                    <a:pt x="39" y="119"/>
                  </a:cubicBezTo>
                  <a:cubicBezTo>
                    <a:pt x="52" y="123"/>
                    <a:pt x="59" y="127"/>
                    <a:pt x="72" y="127"/>
                  </a:cubicBezTo>
                  <a:cubicBezTo>
                    <a:pt x="83" y="127"/>
                    <a:pt x="95" y="123"/>
                    <a:pt x="103" y="119"/>
                  </a:cubicBezTo>
                  <a:cubicBezTo>
                    <a:pt x="123" y="107"/>
                    <a:pt x="134" y="87"/>
                    <a:pt x="134" y="63"/>
                  </a:cubicBezTo>
                  <a:cubicBezTo>
                    <a:pt x="134" y="44"/>
                    <a:pt x="123" y="21"/>
                    <a:pt x="103" y="9"/>
                  </a:cubicBezTo>
                  <a:cubicBezTo>
                    <a:pt x="95" y="5"/>
                    <a:pt x="83" y="1"/>
                    <a:pt x="72"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7"/>
            <p:cNvSpPr/>
            <p:nvPr/>
          </p:nvSpPr>
          <p:spPr>
            <a:xfrm>
              <a:off x="8104964" y="4163909"/>
              <a:ext cx="3932" cy="3195"/>
            </a:xfrm>
            <a:custGeom>
              <a:avLst/>
              <a:gdLst/>
              <a:ahLst/>
              <a:cxnLst/>
              <a:rect l="l" t="t" r="r" b="b"/>
              <a:pathLst>
                <a:path w="96" h="78" extrusionOk="0">
                  <a:moveTo>
                    <a:pt x="39" y="1"/>
                  </a:moveTo>
                  <a:cubicBezTo>
                    <a:pt x="18" y="1"/>
                    <a:pt x="1" y="17"/>
                    <a:pt x="1" y="38"/>
                  </a:cubicBezTo>
                  <a:cubicBezTo>
                    <a:pt x="1" y="62"/>
                    <a:pt x="19" y="77"/>
                    <a:pt x="41" y="77"/>
                  </a:cubicBezTo>
                  <a:cubicBezTo>
                    <a:pt x="47" y="77"/>
                    <a:pt x="54" y="76"/>
                    <a:pt x="60" y="73"/>
                  </a:cubicBezTo>
                  <a:cubicBezTo>
                    <a:pt x="64" y="69"/>
                    <a:pt x="72" y="65"/>
                    <a:pt x="76" y="62"/>
                  </a:cubicBezTo>
                  <a:cubicBezTo>
                    <a:pt x="96" y="54"/>
                    <a:pt x="96" y="26"/>
                    <a:pt x="76" y="14"/>
                  </a:cubicBezTo>
                  <a:cubicBezTo>
                    <a:pt x="72" y="14"/>
                    <a:pt x="64" y="11"/>
                    <a:pt x="60" y="7"/>
                  </a:cubicBezTo>
                  <a:cubicBezTo>
                    <a:pt x="53" y="3"/>
                    <a:pt x="46" y="1"/>
                    <a:pt x="39"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7"/>
            <p:cNvSpPr/>
            <p:nvPr/>
          </p:nvSpPr>
          <p:spPr>
            <a:xfrm>
              <a:off x="8181441" y="3850468"/>
              <a:ext cx="36211" cy="9626"/>
            </a:xfrm>
            <a:custGeom>
              <a:avLst/>
              <a:gdLst/>
              <a:ahLst/>
              <a:cxnLst/>
              <a:rect l="l" t="t" r="r" b="b"/>
              <a:pathLst>
                <a:path w="884" h="235" extrusionOk="0">
                  <a:moveTo>
                    <a:pt x="473" y="0"/>
                  </a:moveTo>
                  <a:cubicBezTo>
                    <a:pt x="462" y="0"/>
                    <a:pt x="450" y="1"/>
                    <a:pt x="438" y="2"/>
                  </a:cubicBezTo>
                  <a:cubicBezTo>
                    <a:pt x="281" y="18"/>
                    <a:pt x="178" y="191"/>
                    <a:pt x="24" y="200"/>
                  </a:cubicBezTo>
                  <a:cubicBezTo>
                    <a:pt x="1" y="204"/>
                    <a:pt x="1" y="235"/>
                    <a:pt x="24" y="235"/>
                  </a:cubicBezTo>
                  <a:cubicBezTo>
                    <a:pt x="135" y="231"/>
                    <a:pt x="214" y="144"/>
                    <a:pt x="312" y="97"/>
                  </a:cubicBezTo>
                  <a:cubicBezTo>
                    <a:pt x="365" y="68"/>
                    <a:pt x="416" y="58"/>
                    <a:pt x="467" y="58"/>
                  </a:cubicBezTo>
                  <a:cubicBezTo>
                    <a:pt x="592" y="58"/>
                    <a:pt x="713" y="123"/>
                    <a:pt x="846" y="140"/>
                  </a:cubicBezTo>
                  <a:cubicBezTo>
                    <a:pt x="847" y="140"/>
                    <a:pt x="848" y="140"/>
                    <a:pt x="849" y="140"/>
                  </a:cubicBezTo>
                  <a:cubicBezTo>
                    <a:pt x="874" y="140"/>
                    <a:pt x="883" y="105"/>
                    <a:pt x="857" y="100"/>
                  </a:cubicBezTo>
                  <a:cubicBezTo>
                    <a:pt x="726" y="75"/>
                    <a:pt x="606" y="0"/>
                    <a:pt x="473"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7"/>
            <p:cNvSpPr/>
            <p:nvPr/>
          </p:nvSpPr>
          <p:spPr>
            <a:xfrm>
              <a:off x="8242106" y="3862675"/>
              <a:ext cx="3728" cy="3318"/>
            </a:xfrm>
            <a:custGeom>
              <a:avLst/>
              <a:gdLst/>
              <a:ahLst/>
              <a:cxnLst/>
              <a:rect l="l" t="t" r="r" b="b"/>
              <a:pathLst>
                <a:path w="91" h="81" extrusionOk="0">
                  <a:moveTo>
                    <a:pt x="28" y="0"/>
                  </a:moveTo>
                  <a:cubicBezTo>
                    <a:pt x="10" y="0"/>
                    <a:pt x="0" y="28"/>
                    <a:pt x="23" y="35"/>
                  </a:cubicBezTo>
                  <a:cubicBezTo>
                    <a:pt x="43" y="39"/>
                    <a:pt x="55" y="48"/>
                    <a:pt x="63" y="71"/>
                  </a:cubicBezTo>
                  <a:cubicBezTo>
                    <a:pt x="63" y="77"/>
                    <a:pt x="67" y="80"/>
                    <a:pt x="72" y="80"/>
                  </a:cubicBezTo>
                  <a:cubicBezTo>
                    <a:pt x="74" y="80"/>
                    <a:pt x="76" y="80"/>
                    <a:pt x="79" y="79"/>
                  </a:cubicBezTo>
                  <a:cubicBezTo>
                    <a:pt x="86" y="79"/>
                    <a:pt x="90" y="71"/>
                    <a:pt x="90" y="63"/>
                  </a:cubicBezTo>
                  <a:cubicBezTo>
                    <a:pt x="82" y="32"/>
                    <a:pt x="63" y="8"/>
                    <a:pt x="31" y="0"/>
                  </a:cubicBezTo>
                  <a:cubicBezTo>
                    <a:pt x="30" y="0"/>
                    <a:pt x="29" y="0"/>
                    <a:pt x="28"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7"/>
            <p:cNvSpPr/>
            <p:nvPr/>
          </p:nvSpPr>
          <p:spPr>
            <a:xfrm>
              <a:off x="8214784" y="3952832"/>
              <a:ext cx="11756" cy="5448"/>
            </a:xfrm>
            <a:custGeom>
              <a:avLst/>
              <a:gdLst/>
              <a:ahLst/>
              <a:cxnLst/>
              <a:rect l="l" t="t" r="r" b="b"/>
              <a:pathLst>
                <a:path w="287" h="133" extrusionOk="0">
                  <a:moveTo>
                    <a:pt x="12" y="1"/>
                  </a:moveTo>
                  <a:cubicBezTo>
                    <a:pt x="2" y="1"/>
                    <a:pt x="1" y="13"/>
                    <a:pt x="12" y="13"/>
                  </a:cubicBezTo>
                  <a:cubicBezTo>
                    <a:pt x="103" y="40"/>
                    <a:pt x="205" y="60"/>
                    <a:pt x="276" y="131"/>
                  </a:cubicBezTo>
                  <a:cubicBezTo>
                    <a:pt x="277" y="132"/>
                    <a:pt x="278" y="133"/>
                    <a:pt x="279" y="133"/>
                  </a:cubicBezTo>
                  <a:cubicBezTo>
                    <a:pt x="283" y="133"/>
                    <a:pt x="286" y="129"/>
                    <a:pt x="283" y="124"/>
                  </a:cubicBezTo>
                  <a:cubicBezTo>
                    <a:pt x="212" y="53"/>
                    <a:pt x="110" y="29"/>
                    <a:pt x="15" y="1"/>
                  </a:cubicBezTo>
                  <a:cubicBezTo>
                    <a:pt x="14" y="1"/>
                    <a:pt x="13" y="1"/>
                    <a:pt x="12"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7"/>
            <p:cNvSpPr/>
            <p:nvPr/>
          </p:nvSpPr>
          <p:spPr>
            <a:xfrm>
              <a:off x="8215235" y="3837442"/>
              <a:ext cx="2949" cy="2867"/>
            </a:xfrm>
            <a:custGeom>
              <a:avLst/>
              <a:gdLst/>
              <a:ahLst/>
              <a:cxnLst/>
              <a:rect l="l" t="t" r="r" b="b"/>
              <a:pathLst>
                <a:path w="72" h="70" extrusionOk="0">
                  <a:moveTo>
                    <a:pt x="24" y="1"/>
                  </a:moveTo>
                  <a:cubicBezTo>
                    <a:pt x="21" y="1"/>
                    <a:pt x="12" y="4"/>
                    <a:pt x="8" y="8"/>
                  </a:cubicBezTo>
                  <a:cubicBezTo>
                    <a:pt x="4" y="12"/>
                    <a:pt x="1" y="21"/>
                    <a:pt x="1" y="24"/>
                  </a:cubicBezTo>
                  <a:cubicBezTo>
                    <a:pt x="1" y="36"/>
                    <a:pt x="4" y="40"/>
                    <a:pt x="12" y="48"/>
                  </a:cubicBezTo>
                  <a:cubicBezTo>
                    <a:pt x="21" y="52"/>
                    <a:pt x="32" y="59"/>
                    <a:pt x="39" y="68"/>
                  </a:cubicBezTo>
                  <a:cubicBezTo>
                    <a:pt x="42" y="69"/>
                    <a:pt x="45" y="69"/>
                    <a:pt x="47" y="69"/>
                  </a:cubicBezTo>
                  <a:cubicBezTo>
                    <a:pt x="54" y="69"/>
                    <a:pt x="60" y="67"/>
                    <a:pt x="63" y="63"/>
                  </a:cubicBezTo>
                  <a:cubicBezTo>
                    <a:pt x="68" y="56"/>
                    <a:pt x="72" y="48"/>
                    <a:pt x="68" y="40"/>
                  </a:cubicBezTo>
                  <a:cubicBezTo>
                    <a:pt x="59" y="32"/>
                    <a:pt x="52" y="21"/>
                    <a:pt x="48" y="12"/>
                  </a:cubicBezTo>
                  <a:cubicBezTo>
                    <a:pt x="39" y="4"/>
                    <a:pt x="36" y="1"/>
                    <a:pt x="24"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7"/>
            <p:cNvSpPr/>
            <p:nvPr/>
          </p:nvSpPr>
          <p:spPr>
            <a:xfrm>
              <a:off x="8258081" y="3863289"/>
              <a:ext cx="4875" cy="4875"/>
            </a:xfrm>
            <a:custGeom>
              <a:avLst/>
              <a:gdLst/>
              <a:ahLst/>
              <a:cxnLst/>
              <a:rect l="l" t="t" r="r" b="b"/>
              <a:pathLst>
                <a:path w="119" h="119" extrusionOk="0">
                  <a:moveTo>
                    <a:pt x="51" y="1"/>
                  </a:moveTo>
                  <a:cubicBezTo>
                    <a:pt x="35" y="1"/>
                    <a:pt x="24" y="5"/>
                    <a:pt x="16" y="17"/>
                  </a:cubicBezTo>
                  <a:cubicBezTo>
                    <a:pt x="4" y="24"/>
                    <a:pt x="0" y="37"/>
                    <a:pt x="0" y="53"/>
                  </a:cubicBezTo>
                  <a:cubicBezTo>
                    <a:pt x="0" y="68"/>
                    <a:pt x="8" y="84"/>
                    <a:pt x="24" y="95"/>
                  </a:cubicBezTo>
                  <a:cubicBezTo>
                    <a:pt x="35" y="100"/>
                    <a:pt x="44" y="108"/>
                    <a:pt x="51" y="111"/>
                  </a:cubicBezTo>
                  <a:cubicBezTo>
                    <a:pt x="55" y="115"/>
                    <a:pt x="59" y="115"/>
                    <a:pt x="64" y="119"/>
                  </a:cubicBezTo>
                  <a:lnTo>
                    <a:pt x="79" y="119"/>
                  </a:lnTo>
                  <a:cubicBezTo>
                    <a:pt x="91" y="115"/>
                    <a:pt x="99" y="111"/>
                    <a:pt x="106" y="108"/>
                  </a:cubicBezTo>
                  <a:cubicBezTo>
                    <a:pt x="111" y="100"/>
                    <a:pt x="115" y="95"/>
                    <a:pt x="115" y="88"/>
                  </a:cubicBezTo>
                  <a:cubicBezTo>
                    <a:pt x="119" y="76"/>
                    <a:pt x="119" y="64"/>
                    <a:pt x="111" y="53"/>
                  </a:cubicBezTo>
                  <a:cubicBezTo>
                    <a:pt x="106" y="44"/>
                    <a:pt x="99" y="37"/>
                    <a:pt x="95" y="24"/>
                  </a:cubicBezTo>
                  <a:cubicBezTo>
                    <a:pt x="83" y="13"/>
                    <a:pt x="68" y="1"/>
                    <a:pt x="51"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7"/>
            <p:cNvSpPr/>
            <p:nvPr/>
          </p:nvSpPr>
          <p:spPr>
            <a:xfrm>
              <a:off x="8232848" y="3801805"/>
              <a:ext cx="4096" cy="3400"/>
            </a:xfrm>
            <a:custGeom>
              <a:avLst/>
              <a:gdLst/>
              <a:ahLst/>
              <a:cxnLst/>
              <a:rect l="l" t="t" r="r" b="b"/>
              <a:pathLst>
                <a:path w="100" h="83" extrusionOk="0">
                  <a:moveTo>
                    <a:pt x="57" y="1"/>
                  </a:moveTo>
                  <a:cubicBezTo>
                    <a:pt x="50" y="1"/>
                    <a:pt x="43" y="2"/>
                    <a:pt x="36" y="6"/>
                  </a:cubicBezTo>
                  <a:cubicBezTo>
                    <a:pt x="32" y="10"/>
                    <a:pt x="24" y="14"/>
                    <a:pt x="21" y="18"/>
                  </a:cubicBezTo>
                  <a:cubicBezTo>
                    <a:pt x="1" y="30"/>
                    <a:pt x="1" y="57"/>
                    <a:pt x="21" y="69"/>
                  </a:cubicBezTo>
                  <a:cubicBezTo>
                    <a:pt x="24" y="73"/>
                    <a:pt x="32" y="73"/>
                    <a:pt x="36" y="77"/>
                  </a:cubicBezTo>
                  <a:cubicBezTo>
                    <a:pt x="43" y="81"/>
                    <a:pt x="50" y="83"/>
                    <a:pt x="57" y="83"/>
                  </a:cubicBezTo>
                  <a:cubicBezTo>
                    <a:pt x="79" y="83"/>
                    <a:pt x="99" y="66"/>
                    <a:pt x="99" y="42"/>
                  </a:cubicBezTo>
                  <a:cubicBezTo>
                    <a:pt x="99" y="17"/>
                    <a:pt x="79" y="1"/>
                    <a:pt x="57"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7"/>
            <p:cNvSpPr/>
            <p:nvPr/>
          </p:nvSpPr>
          <p:spPr>
            <a:xfrm>
              <a:off x="8213596" y="3831912"/>
              <a:ext cx="4096" cy="3154"/>
            </a:xfrm>
            <a:custGeom>
              <a:avLst/>
              <a:gdLst/>
              <a:ahLst/>
              <a:cxnLst/>
              <a:rect l="l" t="t" r="r" b="b"/>
              <a:pathLst>
                <a:path w="100" h="77" extrusionOk="0">
                  <a:moveTo>
                    <a:pt x="35" y="0"/>
                  </a:moveTo>
                  <a:cubicBezTo>
                    <a:pt x="28" y="0"/>
                    <a:pt x="19" y="6"/>
                    <a:pt x="13" y="9"/>
                  </a:cubicBezTo>
                  <a:cubicBezTo>
                    <a:pt x="5" y="17"/>
                    <a:pt x="1" y="29"/>
                    <a:pt x="1" y="37"/>
                  </a:cubicBezTo>
                  <a:cubicBezTo>
                    <a:pt x="1" y="49"/>
                    <a:pt x="5" y="61"/>
                    <a:pt x="13" y="65"/>
                  </a:cubicBezTo>
                  <a:cubicBezTo>
                    <a:pt x="21" y="72"/>
                    <a:pt x="32" y="76"/>
                    <a:pt x="41" y="76"/>
                  </a:cubicBezTo>
                  <a:lnTo>
                    <a:pt x="64" y="76"/>
                  </a:lnTo>
                  <a:cubicBezTo>
                    <a:pt x="72" y="72"/>
                    <a:pt x="79" y="72"/>
                    <a:pt x="88" y="65"/>
                  </a:cubicBezTo>
                  <a:cubicBezTo>
                    <a:pt x="96" y="56"/>
                    <a:pt x="99" y="49"/>
                    <a:pt x="99" y="37"/>
                  </a:cubicBezTo>
                  <a:cubicBezTo>
                    <a:pt x="99" y="29"/>
                    <a:pt x="96" y="21"/>
                    <a:pt x="88" y="14"/>
                  </a:cubicBezTo>
                  <a:cubicBezTo>
                    <a:pt x="79" y="5"/>
                    <a:pt x="72" y="1"/>
                    <a:pt x="64" y="1"/>
                  </a:cubicBezTo>
                  <a:lnTo>
                    <a:pt x="41" y="1"/>
                  </a:lnTo>
                  <a:cubicBezTo>
                    <a:pt x="39" y="0"/>
                    <a:pt x="37" y="0"/>
                    <a:pt x="35"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7"/>
            <p:cNvSpPr/>
            <p:nvPr/>
          </p:nvSpPr>
          <p:spPr>
            <a:xfrm>
              <a:off x="8229367" y="3848666"/>
              <a:ext cx="5325" cy="4096"/>
            </a:xfrm>
            <a:custGeom>
              <a:avLst/>
              <a:gdLst/>
              <a:ahLst/>
              <a:cxnLst/>
              <a:rect l="l" t="t" r="r" b="b"/>
              <a:pathLst>
                <a:path w="130" h="100" extrusionOk="0">
                  <a:moveTo>
                    <a:pt x="23" y="1"/>
                  </a:moveTo>
                  <a:cubicBezTo>
                    <a:pt x="8" y="1"/>
                    <a:pt x="0" y="20"/>
                    <a:pt x="11" y="31"/>
                  </a:cubicBezTo>
                  <a:cubicBezTo>
                    <a:pt x="26" y="54"/>
                    <a:pt x="54" y="66"/>
                    <a:pt x="73" y="89"/>
                  </a:cubicBezTo>
                  <a:cubicBezTo>
                    <a:pt x="79" y="97"/>
                    <a:pt x="86" y="100"/>
                    <a:pt x="94" y="100"/>
                  </a:cubicBezTo>
                  <a:cubicBezTo>
                    <a:pt x="103" y="100"/>
                    <a:pt x="113" y="95"/>
                    <a:pt x="117" y="86"/>
                  </a:cubicBezTo>
                  <a:cubicBezTo>
                    <a:pt x="129" y="70"/>
                    <a:pt x="125" y="50"/>
                    <a:pt x="109" y="42"/>
                  </a:cubicBezTo>
                  <a:cubicBezTo>
                    <a:pt x="86" y="26"/>
                    <a:pt x="54" y="18"/>
                    <a:pt x="31" y="2"/>
                  </a:cubicBezTo>
                  <a:cubicBezTo>
                    <a:pt x="28" y="1"/>
                    <a:pt x="26" y="1"/>
                    <a:pt x="23"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7"/>
            <p:cNvSpPr/>
            <p:nvPr/>
          </p:nvSpPr>
          <p:spPr>
            <a:xfrm>
              <a:off x="8213473" y="3803321"/>
              <a:ext cx="3236" cy="3113"/>
            </a:xfrm>
            <a:custGeom>
              <a:avLst/>
              <a:gdLst/>
              <a:ahLst/>
              <a:cxnLst/>
              <a:rect l="l" t="t" r="r" b="b"/>
              <a:pathLst>
                <a:path w="79" h="76" extrusionOk="0">
                  <a:moveTo>
                    <a:pt x="45" y="0"/>
                  </a:moveTo>
                  <a:cubicBezTo>
                    <a:pt x="31" y="0"/>
                    <a:pt x="16" y="15"/>
                    <a:pt x="16" y="32"/>
                  </a:cubicBezTo>
                  <a:lnTo>
                    <a:pt x="16" y="35"/>
                  </a:lnTo>
                  <a:lnTo>
                    <a:pt x="16" y="35"/>
                  </a:lnTo>
                  <a:cubicBezTo>
                    <a:pt x="14" y="36"/>
                    <a:pt x="11" y="36"/>
                    <a:pt x="8" y="36"/>
                  </a:cubicBezTo>
                  <a:cubicBezTo>
                    <a:pt x="4" y="40"/>
                    <a:pt x="0" y="52"/>
                    <a:pt x="0" y="60"/>
                  </a:cubicBezTo>
                  <a:cubicBezTo>
                    <a:pt x="4" y="67"/>
                    <a:pt x="11" y="76"/>
                    <a:pt x="20" y="76"/>
                  </a:cubicBezTo>
                  <a:lnTo>
                    <a:pt x="40" y="76"/>
                  </a:lnTo>
                  <a:cubicBezTo>
                    <a:pt x="47" y="76"/>
                    <a:pt x="55" y="67"/>
                    <a:pt x="59" y="64"/>
                  </a:cubicBezTo>
                  <a:cubicBezTo>
                    <a:pt x="64" y="56"/>
                    <a:pt x="67" y="52"/>
                    <a:pt x="67" y="44"/>
                  </a:cubicBezTo>
                  <a:cubicBezTo>
                    <a:pt x="79" y="29"/>
                    <a:pt x="71" y="9"/>
                    <a:pt x="51" y="1"/>
                  </a:cubicBezTo>
                  <a:cubicBezTo>
                    <a:pt x="49" y="1"/>
                    <a:pt x="47" y="0"/>
                    <a:pt x="45"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7"/>
            <p:cNvSpPr/>
            <p:nvPr/>
          </p:nvSpPr>
          <p:spPr>
            <a:xfrm>
              <a:off x="8174150" y="3864108"/>
              <a:ext cx="3932" cy="3850"/>
            </a:xfrm>
            <a:custGeom>
              <a:avLst/>
              <a:gdLst/>
              <a:ahLst/>
              <a:cxnLst/>
              <a:rect l="l" t="t" r="r" b="b"/>
              <a:pathLst>
                <a:path w="96" h="94" extrusionOk="0">
                  <a:moveTo>
                    <a:pt x="29" y="0"/>
                  </a:moveTo>
                  <a:cubicBezTo>
                    <a:pt x="17" y="0"/>
                    <a:pt x="5" y="13"/>
                    <a:pt x="1" y="24"/>
                  </a:cubicBezTo>
                  <a:cubicBezTo>
                    <a:pt x="1" y="36"/>
                    <a:pt x="5" y="52"/>
                    <a:pt x="17" y="56"/>
                  </a:cubicBezTo>
                  <a:cubicBezTo>
                    <a:pt x="17" y="76"/>
                    <a:pt x="34" y="93"/>
                    <a:pt x="53" y="93"/>
                  </a:cubicBezTo>
                  <a:cubicBezTo>
                    <a:pt x="57" y="93"/>
                    <a:pt x="60" y="92"/>
                    <a:pt x="64" y="91"/>
                  </a:cubicBezTo>
                  <a:cubicBezTo>
                    <a:pt x="76" y="91"/>
                    <a:pt x="84" y="84"/>
                    <a:pt x="88" y="75"/>
                  </a:cubicBezTo>
                  <a:cubicBezTo>
                    <a:pt x="95" y="64"/>
                    <a:pt x="95" y="48"/>
                    <a:pt x="88" y="36"/>
                  </a:cubicBezTo>
                  <a:cubicBezTo>
                    <a:pt x="84" y="33"/>
                    <a:pt x="84" y="24"/>
                    <a:pt x="80" y="20"/>
                  </a:cubicBezTo>
                  <a:cubicBezTo>
                    <a:pt x="72" y="9"/>
                    <a:pt x="60" y="0"/>
                    <a:pt x="48"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7"/>
            <p:cNvSpPr/>
            <p:nvPr/>
          </p:nvSpPr>
          <p:spPr>
            <a:xfrm>
              <a:off x="8170135" y="3936775"/>
              <a:ext cx="4547" cy="5612"/>
            </a:xfrm>
            <a:custGeom>
              <a:avLst/>
              <a:gdLst/>
              <a:ahLst/>
              <a:cxnLst/>
              <a:rect l="l" t="t" r="r" b="b"/>
              <a:pathLst>
                <a:path w="111" h="137" extrusionOk="0">
                  <a:moveTo>
                    <a:pt x="56" y="1"/>
                  </a:moveTo>
                  <a:cubicBezTo>
                    <a:pt x="44" y="1"/>
                    <a:pt x="32" y="7"/>
                    <a:pt x="28" y="18"/>
                  </a:cubicBezTo>
                  <a:cubicBezTo>
                    <a:pt x="20" y="30"/>
                    <a:pt x="16" y="42"/>
                    <a:pt x="9" y="58"/>
                  </a:cubicBezTo>
                  <a:cubicBezTo>
                    <a:pt x="0" y="73"/>
                    <a:pt x="0" y="93"/>
                    <a:pt x="9" y="109"/>
                  </a:cubicBezTo>
                  <a:cubicBezTo>
                    <a:pt x="20" y="125"/>
                    <a:pt x="36" y="137"/>
                    <a:pt x="56" y="137"/>
                  </a:cubicBezTo>
                  <a:cubicBezTo>
                    <a:pt x="75" y="137"/>
                    <a:pt x="91" y="125"/>
                    <a:pt x="103" y="109"/>
                  </a:cubicBezTo>
                  <a:cubicBezTo>
                    <a:pt x="111" y="93"/>
                    <a:pt x="111" y="73"/>
                    <a:pt x="103" y="58"/>
                  </a:cubicBezTo>
                  <a:cubicBezTo>
                    <a:pt x="95" y="42"/>
                    <a:pt x="91" y="30"/>
                    <a:pt x="83" y="18"/>
                  </a:cubicBezTo>
                  <a:cubicBezTo>
                    <a:pt x="79" y="7"/>
                    <a:pt x="67" y="1"/>
                    <a:pt x="56"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7"/>
            <p:cNvSpPr/>
            <p:nvPr/>
          </p:nvSpPr>
          <p:spPr>
            <a:xfrm>
              <a:off x="8200038" y="3923913"/>
              <a:ext cx="2622" cy="3154"/>
            </a:xfrm>
            <a:custGeom>
              <a:avLst/>
              <a:gdLst/>
              <a:ahLst/>
              <a:cxnLst/>
              <a:rect l="l" t="t" r="r" b="b"/>
              <a:pathLst>
                <a:path w="64" h="77" extrusionOk="0">
                  <a:moveTo>
                    <a:pt x="32" y="1"/>
                  </a:moveTo>
                  <a:cubicBezTo>
                    <a:pt x="20" y="1"/>
                    <a:pt x="8" y="5"/>
                    <a:pt x="4" y="17"/>
                  </a:cubicBezTo>
                  <a:cubicBezTo>
                    <a:pt x="0" y="21"/>
                    <a:pt x="0" y="25"/>
                    <a:pt x="0" y="32"/>
                  </a:cubicBezTo>
                  <a:cubicBezTo>
                    <a:pt x="0" y="36"/>
                    <a:pt x="0" y="44"/>
                    <a:pt x="4" y="48"/>
                  </a:cubicBezTo>
                  <a:cubicBezTo>
                    <a:pt x="8" y="52"/>
                    <a:pt x="8" y="60"/>
                    <a:pt x="13" y="68"/>
                  </a:cubicBezTo>
                  <a:cubicBezTo>
                    <a:pt x="16" y="74"/>
                    <a:pt x="24" y="77"/>
                    <a:pt x="32" y="77"/>
                  </a:cubicBezTo>
                  <a:cubicBezTo>
                    <a:pt x="40" y="77"/>
                    <a:pt x="48" y="74"/>
                    <a:pt x="52" y="68"/>
                  </a:cubicBezTo>
                  <a:cubicBezTo>
                    <a:pt x="52" y="60"/>
                    <a:pt x="55" y="52"/>
                    <a:pt x="60" y="48"/>
                  </a:cubicBezTo>
                  <a:cubicBezTo>
                    <a:pt x="60" y="44"/>
                    <a:pt x="64" y="36"/>
                    <a:pt x="64" y="32"/>
                  </a:cubicBezTo>
                  <a:cubicBezTo>
                    <a:pt x="64" y="25"/>
                    <a:pt x="60" y="21"/>
                    <a:pt x="60" y="17"/>
                  </a:cubicBezTo>
                  <a:cubicBezTo>
                    <a:pt x="52" y="5"/>
                    <a:pt x="44" y="1"/>
                    <a:pt x="32"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7"/>
            <p:cNvSpPr/>
            <p:nvPr/>
          </p:nvSpPr>
          <p:spPr>
            <a:xfrm>
              <a:off x="8212490" y="3947671"/>
              <a:ext cx="3605" cy="2785"/>
            </a:xfrm>
            <a:custGeom>
              <a:avLst/>
              <a:gdLst/>
              <a:ahLst/>
              <a:cxnLst/>
              <a:rect l="l" t="t" r="r" b="b"/>
              <a:pathLst>
                <a:path w="88" h="68" extrusionOk="0">
                  <a:moveTo>
                    <a:pt x="44" y="1"/>
                  </a:moveTo>
                  <a:cubicBezTo>
                    <a:pt x="0" y="1"/>
                    <a:pt x="0" y="68"/>
                    <a:pt x="44" y="68"/>
                  </a:cubicBezTo>
                  <a:cubicBezTo>
                    <a:pt x="88" y="68"/>
                    <a:pt x="88" y="1"/>
                    <a:pt x="44"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7"/>
            <p:cNvSpPr/>
            <p:nvPr/>
          </p:nvSpPr>
          <p:spPr>
            <a:xfrm>
              <a:off x="8227155" y="3952299"/>
              <a:ext cx="4629" cy="9176"/>
            </a:xfrm>
            <a:custGeom>
              <a:avLst/>
              <a:gdLst/>
              <a:ahLst/>
              <a:cxnLst/>
              <a:rect l="l" t="t" r="r" b="b"/>
              <a:pathLst>
                <a:path w="113" h="224" extrusionOk="0">
                  <a:moveTo>
                    <a:pt x="28" y="1"/>
                  </a:moveTo>
                  <a:cubicBezTo>
                    <a:pt x="14" y="1"/>
                    <a:pt x="0" y="15"/>
                    <a:pt x="9" y="30"/>
                  </a:cubicBezTo>
                  <a:cubicBezTo>
                    <a:pt x="41" y="77"/>
                    <a:pt x="41" y="137"/>
                    <a:pt x="41" y="192"/>
                  </a:cubicBezTo>
                  <a:cubicBezTo>
                    <a:pt x="41" y="213"/>
                    <a:pt x="56" y="223"/>
                    <a:pt x="73" y="223"/>
                  </a:cubicBezTo>
                  <a:cubicBezTo>
                    <a:pt x="92" y="223"/>
                    <a:pt x="113" y="208"/>
                    <a:pt x="108" y="180"/>
                  </a:cubicBezTo>
                  <a:cubicBezTo>
                    <a:pt x="96" y="121"/>
                    <a:pt x="85" y="53"/>
                    <a:pt x="41" y="6"/>
                  </a:cubicBezTo>
                  <a:cubicBezTo>
                    <a:pt x="37" y="2"/>
                    <a:pt x="32" y="1"/>
                    <a:pt x="28"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7"/>
            <p:cNvSpPr/>
            <p:nvPr/>
          </p:nvSpPr>
          <p:spPr>
            <a:xfrm>
              <a:off x="8227687" y="3916171"/>
              <a:ext cx="5038" cy="4055"/>
            </a:xfrm>
            <a:custGeom>
              <a:avLst/>
              <a:gdLst/>
              <a:ahLst/>
              <a:cxnLst/>
              <a:rect l="l" t="t" r="r" b="b"/>
              <a:pathLst>
                <a:path w="123" h="99" extrusionOk="0">
                  <a:moveTo>
                    <a:pt x="63" y="0"/>
                  </a:moveTo>
                  <a:cubicBezTo>
                    <a:pt x="1" y="0"/>
                    <a:pt x="1" y="99"/>
                    <a:pt x="63" y="99"/>
                  </a:cubicBezTo>
                  <a:cubicBezTo>
                    <a:pt x="123" y="99"/>
                    <a:pt x="123" y="0"/>
                    <a:pt x="63"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7"/>
            <p:cNvSpPr/>
            <p:nvPr/>
          </p:nvSpPr>
          <p:spPr>
            <a:xfrm>
              <a:off x="8245915" y="3969012"/>
              <a:ext cx="4915" cy="4588"/>
            </a:xfrm>
            <a:custGeom>
              <a:avLst/>
              <a:gdLst/>
              <a:ahLst/>
              <a:cxnLst/>
              <a:rect l="l" t="t" r="r" b="b"/>
              <a:pathLst>
                <a:path w="120" h="112" extrusionOk="0">
                  <a:moveTo>
                    <a:pt x="31" y="0"/>
                  </a:moveTo>
                  <a:cubicBezTo>
                    <a:pt x="26" y="0"/>
                    <a:pt x="22" y="2"/>
                    <a:pt x="17" y="5"/>
                  </a:cubicBezTo>
                  <a:cubicBezTo>
                    <a:pt x="9" y="9"/>
                    <a:pt x="1" y="20"/>
                    <a:pt x="6" y="33"/>
                  </a:cubicBezTo>
                  <a:cubicBezTo>
                    <a:pt x="17" y="64"/>
                    <a:pt x="29" y="91"/>
                    <a:pt x="61" y="108"/>
                  </a:cubicBezTo>
                  <a:cubicBezTo>
                    <a:pt x="66" y="110"/>
                    <a:pt x="73" y="111"/>
                    <a:pt x="79" y="111"/>
                  </a:cubicBezTo>
                  <a:cubicBezTo>
                    <a:pt x="93" y="111"/>
                    <a:pt x="106" y="104"/>
                    <a:pt x="112" y="88"/>
                  </a:cubicBezTo>
                  <a:cubicBezTo>
                    <a:pt x="119" y="68"/>
                    <a:pt x="112" y="44"/>
                    <a:pt x="88" y="40"/>
                  </a:cubicBezTo>
                  <a:lnTo>
                    <a:pt x="80" y="37"/>
                  </a:lnTo>
                  <a:cubicBezTo>
                    <a:pt x="77" y="37"/>
                    <a:pt x="77" y="33"/>
                    <a:pt x="72" y="33"/>
                  </a:cubicBezTo>
                  <a:cubicBezTo>
                    <a:pt x="72" y="29"/>
                    <a:pt x="72" y="29"/>
                    <a:pt x="68" y="29"/>
                  </a:cubicBezTo>
                  <a:lnTo>
                    <a:pt x="68" y="27"/>
                  </a:lnTo>
                  <a:lnTo>
                    <a:pt x="68" y="27"/>
                  </a:lnTo>
                  <a:cubicBezTo>
                    <a:pt x="69" y="27"/>
                    <a:pt x="69" y="27"/>
                    <a:pt x="69" y="27"/>
                  </a:cubicBezTo>
                  <a:cubicBezTo>
                    <a:pt x="70" y="27"/>
                    <a:pt x="70" y="26"/>
                    <a:pt x="68" y="24"/>
                  </a:cubicBezTo>
                  <a:lnTo>
                    <a:pt x="68" y="27"/>
                  </a:lnTo>
                  <a:lnTo>
                    <a:pt x="68" y="27"/>
                  </a:lnTo>
                  <a:cubicBezTo>
                    <a:pt x="67" y="26"/>
                    <a:pt x="66" y="24"/>
                    <a:pt x="64" y="20"/>
                  </a:cubicBezTo>
                  <a:cubicBezTo>
                    <a:pt x="61" y="17"/>
                    <a:pt x="53" y="13"/>
                    <a:pt x="48" y="9"/>
                  </a:cubicBezTo>
                  <a:cubicBezTo>
                    <a:pt x="44" y="4"/>
                    <a:pt x="38" y="0"/>
                    <a:pt x="31"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7"/>
            <p:cNvSpPr/>
            <p:nvPr/>
          </p:nvSpPr>
          <p:spPr>
            <a:xfrm>
              <a:off x="8207943" y="3955126"/>
              <a:ext cx="4588" cy="4752"/>
            </a:xfrm>
            <a:custGeom>
              <a:avLst/>
              <a:gdLst/>
              <a:ahLst/>
              <a:cxnLst/>
              <a:rect l="l" t="t" r="r" b="b"/>
              <a:pathLst>
                <a:path w="112" h="116" extrusionOk="0">
                  <a:moveTo>
                    <a:pt x="56" y="0"/>
                  </a:moveTo>
                  <a:cubicBezTo>
                    <a:pt x="28" y="0"/>
                    <a:pt x="1" y="32"/>
                    <a:pt x="9" y="60"/>
                  </a:cubicBezTo>
                  <a:cubicBezTo>
                    <a:pt x="13" y="68"/>
                    <a:pt x="17" y="75"/>
                    <a:pt x="17" y="84"/>
                  </a:cubicBezTo>
                  <a:cubicBezTo>
                    <a:pt x="24" y="99"/>
                    <a:pt x="40" y="115"/>
                    <a:pt x="56" y="115"/>
                  </a:cubicBezTo>
                  <a:cubicBezTo>
                    <a:pt x="75" y="115"/>
                    <a:pt x="92" y="103"/>
                    <a:pt x="95" y="84"/>
                  </a:cubicBezTo>
                  <a:cubicBezTo>
                    <a:pt x="99" y="75"/>
                    <a:pt x="104" y="68"/>
                    <a:pt x="104" y="60"/>
                  </a:cubicBezTo>
                  <a:cubicBezTo>
                    <a:pt x="111" y="32"/>
                    <a:pt x="88" y="0"/>
                    <a:pt x="56"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7"/>
            <p:cNvSpPr/>
            <p:nvPr/>
          </p:nvSpPr>
          <p:spPr>
            <a:xfrm>
              <a:off x="8171282" y="3952013"/>
              <a:ext cx="9585" cy="6718"/>
            </a:xfrm>
            <a:custGeom>
              <a:avLst/>
              <a:gdLst/>
              <a:ahLst/>
              <a:cxnLst/>
              <a:rect l="l" t="t" r="r" b="b"/>
              <a:pathLst>
                <a:path w="234" h="164" extrusionOk="0">
                  <a:moveTo>
                    <a:pt x="198" y="1"/>
                  </a:moveTo>
                  <a:cubicBezTo>
                    <a:pt x="194" y="1"/>
                    <a:pt x="189" y="2"/>
                    <a:pt x="185" y="5"/>
                  </a:cubicBezTo>
                  <a:cubicBezTo>
                    <a:pt x="162" y="21"/>
                    <a:pt x="142" y="37"/>
                    <a:pt x="118" y="53"/>
                  </a:cubicBezTo>
                  <a:cubicBezTo>
                    <a:pt x="99" y="73"/>
                    <a:pt x="79" y="84"/>
                    <a:pt x="52" y="84"/>
                  </a:cubicBezTo>
                  <a:cubicBezTo>
                    <a:pt x="1" y="89"/>
                    <a:pt x="4" y="164"/>
                    <a:pt x="48" y="164"/>
                  </a:cubicBezTo>
                  <a:cubicBezTo>
                    <a:pt x="49" y="164"/>
                    <a:pt x="51" y="164"/>
                    <a:pt x="52" y="164"/>
                  </a:cubicBezTo>
                  <a:cubicBezTo>
                    <a:pt x="130" y="155"/>
                    <a:pt x="178" y="104"/>
                    <a:pt x="221" y="41"/>
                  </a:cubicBezTo>
                  <a:cubicBezTo>
                    <a:pt x="233" y="23"/>
                    <a:pt x="216" y="1"/>
                    <a:pt x="198"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7"/>
            <p:cNvSpPr/>
            <p:nvPr/>
          </p:nvSpPr>
          <p:spPr>
            <a:xfrm>
              <a:off x="8199546" y="3925428"/>
              <a:ext cx="5694" cy="4260"/>
            </a:xfrm>
            <a:custGeom>
              <a:avLst/>
              <a:gdLst/>
              <a:ahLst/>
              <a:cxnLst/>
              <a:rect l="l" t="t" r="r" b="b"/>
              <a:pathLst>
                <a:path w="139" h="104" extrusionOk="0">
                  <a:moveTo>
                    <a:pt x="98" y="1"/>
                  </a:moveTo>
                  <a:cubicBezTo>
                    <a:pt x="92" y="1"/>
                    <a:pt x="86" y="2"/>
                    <a:pt x="80" y="4"/>
                  </a:cubicBezTo>
                  <a:cubicBezTo>
                    <a:pt x="52" y="7"/>
                    <a:pt x="28" y="23"/>
                    <a:pt x="12" y="51"/>
                  </a:cubicBezTo>
                  <a:cubicBezTo>
                    <a:pt x="1" y="66"/>
                    <a:pt x="9" y="86"/>
                    <a:pt x="20" y="98"/>
                  </a:cubicBezTo>
                  <a:cubicBezTo>
                    <a:pt x="27" y="102"/>
                    <a:pt x="35" y="104"/>
                    <a:pt x="42" y="104"/>
                  </a:cubicBezTo>
                  <a:cubicBezTo>
                    <a:pt x="52" y="104"/>
                    <a:pt x="61" y="101"/>
                    <a:pt x="67" y="94"/>
                  </a:cubicBezTo>
                  <a:lnTo>
                    <a:pt x="72" y="90"/>
                  </a:lnTo>
                  <a:cubicBezTo>
                    <a:pt x="76" y="90"/>
                    <a:pt x="76" y="86"/>
                    <a:pt x="76" y="86"/>
                  </a:cubicBezTo>
                  <a:lnTo>
                    <a:pt x="91" y="86"/>
                  </a:lnTo>
                  <a:cubicBezTo>
                    <a:pt x="93" y="86"/>
                    <a:pt x="95" y="86"/>
                    <a:pt x="96" y="86"/>
                  </a:cubicBezTo>
                  <a:cubicBezTo>
                    <a:pt x="122" y="86"/>
                    <a:pt x="138" y="61"/>
                    <a:pt x="135" y="39"/>
                  </a:cubicBezTo>
                  <a:cubicBezTo>
                    <a:pt x="135" y="27"/>
                    <a:pt x="127" y="15"/>
                    <a:pt x="119" y="7"/>
                  </a:cubicBezTo>
                  <a:cubicBezTo>
                    <a:pt x="112" y="3"/>
                    <a:pt x="106" y="1"/>
                    <a:pt x="98"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7"/>
            <p:cNvSpPr/>
            <p:nvPr/>
          </p:nvSpPr>
          <p:spPr>
            <a:xfrm>
              <a:off x="8196146" y="4020132"/>
              <a:ext cx="3932" cy="3605"/>
            </a:xfrm>
            <a:custGeom>
              <a:avLst/>
              <a:gdLst/>
              <a:ahLst/>
              <a:cxnLst/>
              <a:rect l="l" t="t" r="r" b="b"/>
              <a:pathLst>
                <a:path w="96" h="88" extrusionOk="0">
                  <a:moveTo>
                    <a:pt x="54" y="1"/>
                  </a:moveTo>
                  <a:cubicBezTo>
                    <a:pt x="42" y="1"/>
                    <a:pt x="30" y="5"/>
                    <a:pt x="21" y="12"/>
                  </a:cubicBezTo>
                  <a:cubicBezTo>
                    <a:pt x="17" y="16"/>
                    <a:pt x="13" y="20"/>
                    <a:pt x="8" y="24"/>
                  </a:cubicBezTo>
                  <a:cubicBezTo>
                    <a:pt x="1" y="36"/>
                    <a:pt x="1" y="51"/>
                    <a:pt x="8" y="63"/>
                  </a:cubicBezTo>
                  <a:cubicBezTo>
                    <a:pt x="13" y="67"/>
                    <a:pt x="17" y="71"/>
                    <a:pt x="21" y="75"/>
                  </a:cubicBezTo>
                  <a:cubicBezTo>
                    <a:pt x="31" y="83"/>
                    <a:pt x="41" y="87"/>
                    <a:pt x="52" y="87"/>
                  </a:cubicBezTo>
                  <a:cubicBezTo>
                    <a:pt x="58" y="87"/>
                    <a:pt x="65" y="86"/>
                    <a:pt x="72" y="83"/>
                  </a:cubicBezTo>
                  <a:cubicBezTo>
                    <a:pt x="84" y="79"/>
                    <a:pt x="95" y="60"/>
                    <a:pt x="95" y="43"/>
                  </a:cubicBezTo>
                  <a:cubicBezTo>
                    <a:pt x="95" y="27"/>
                    <a:pt x="88" y="16"/>
                    <a:pt x="75" y="7"/>
                  </a:cubicBezTo>
                  <a:cubicBezTo>
                    <a:pt x="69" y="3"/>
                    <a:pt x="62" y="1"/>
                    <a:pt x="54"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7"/>
            <p:cNvSpPr/>
            <p:nvPr/>
          </p:nvSpPr>
          <p:spPr>
            <a:xfrm>
              <a:off x="8174150" y="4006041"/>
              <a:ext cx="65991" cy="6595"/>
            </a:xfrm>
            <a:custGeom>
              <a:avLst/>
              <a:gdLst/>
              <a:ahLst/>
              <a:cxnLst/>
              <a:rect l="l" t="t" r="r" b="b"/>
              <a:pathLst>
                <a:path w="1611" h="161" extrusionOk="0">
                  <a:moveTo>
                    <a:pt x="54" y="1"/>
                  </a:moveTo>
                  <a:cubicBezTo>
                    <a:pt x="46" y="1"/>
                    <a:pt x="37" y="1"/>
                    <a:pt x="29" y="1"/>
                  </a:cubicBezTo>
                  <a:cubicBezTo>
                    <a:pt x="5" y="1"/>
                    <a:pt x="1" y="40"/>
                    <a:pt x="24" y="44"/>
                  </a:cubicBezTo>
                  <a:cubicBezTo>
                    <a:pt x="297" y="80"/>
                    <a:pt x="538" y="154"/>
                    <a:pt x="814" y="154"/>
                  </a:cubicBezTo>
                  <a:cubicBezTo>
                    <a:pt x="849" y="154"/>
                    <a:pt x="1083" y="161"/>
                    <a:pt x="1283" y="161"/>
                  </a:cubicBezTo>
                  <a:cubicBezTo>
                    <a:pt x="1440" y="161"/>
                    <a:pt x="1576" y="157"/>
                    <a:pt x="1580" y="143"/>
                  </a:cubicBezTo>
                  <a:cubicBezTo>
                    <a:pt x="1580" y="148"/>
                    <a:pt x="1584" y="151"/>
                    <a:pt x="1589" y="151"/>
                  </a:cubicBezTo>
                  <a:cubicBezTo>
                    <a:pt x="1591" y="151"/>
                    <a:pt x="1594" y="150"/>
                    <a:pt x="1596" y="147"/>
                  </a:cubicBezTo>
                  <a:cubicBezTo>
                    <a:pt x="1599" y="143"/>
                    <a:pt x="1603" y="135"/>
                    <a:pt x="1607" y="131"/>
                  </a:cubicBezTo>
                  <a:cubicBezTo>
                    <a:pt x="1611" y="123"/>
                    <a:pt x="1607" y="115"/>
                    <a:pt x="1603" y="115"/>
                  </a:cubicBezTo>
                  <a:cubicBezTo>
                    <a:pt x="1516" y="84"/>
                    <a:pt x="1414" y="75"/>
                    <a:pt x="1311" y="75"/>
                  </a:cubicBezTo>
                  <a:cubicBezTo>
                    <a:pt x="1186" y="75"/>
                    <a:pt x="1058" y="87"/>
                    <a:pt x="945" y="87"/>
                  </a:cubicBezTo>
                  <a:cubicBezTo>
                    <a:pt x="937" y="87"/>
                    <a:pt x="929" y="87"/>
                    <a:pt x="920" y="87"/>
                  </a:cubicBezTo>
                  <a:cubicBezTo>
                    <a:pt x="629" y="80"/>
                    <a:pt x="344" y="1"/>
                    <a:pt x="54"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7"/>
            <p:cNvSpPr/>
            <p:nvPr/>
          </p:nvSpPr>
          <p:spPr>
            <a:xfrm>
              <a:off x="8220437" y="3989370"/>
              <a:ext cx="9995" cy="2499"/>
            </a:xfrm>
            <a:custGeom>
              <a:avLst/>
              <a:gdLst/>
              <a:ahLst/>
              <a:cxnLst/>
              <a:rect l="l" t="t" r="r" b="b"/>
              <a:pathLst>
                <a:path w="244" h="61" extrusionOk="0">
                  <a:moveTo>
                    <a:pt x="20" y="0"/>
                  </a:moveTo>
                  <a:cubicBezTo>
                    <a:pt x="3" y="0"/>
                    <a:pt x="1" y="25"/>
                    <a:pt x="16" y="29"/>
                  </a:cubicBezTo>
                  <a:cubicBezTo>
                    <a:pt x="83" y="53"/>
                    <a:pt x="145" y="60"/>
                    <a:pt x="213" y="60"/>
                  </a:cubicBezTo>
                  <a:cubicBezTo>
                    <a:pt x="214" y="61"/>
                    <a:pt x="215" y="61"/>
                    <a:pt x="216" y="61"/>
                  </a:cubicBezTo>
                  <a:cubicBezTo>
                    <a:pt x="244" y="61"/>
                    <a:pt x="243" y="17"/>
                    <a:pt x="213" y="17"/>
                  </a:cubicBezTo>
                  <a:cubicBezTo>
                    <a:pt x="198" y="18"/>
                    <a:pt x="183" y="18"/>
                    <a:pt x="168" y="18"/>
                  </a:cubicBezTo>
                  <a:cubicBezTo>
                    <a:pt x="120" y="18"/>
                    <a:pt x="72" y="13"/>
                    <a:pt x="23" y="1"/>
                  </a:cubicBezTo>
                  <a:cubicBezTo>
                    <a:pt x="22" y="1"/>
                    <a:pt x="21" y="0"/>
                    <a:pt x="20"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7"/>
            <p:cNvSpPr/>
            <p:nvPr/>
          </p:nvSpPr>
          <p:spPr>
            <a:xfrm>
              <a:off x="8211220" y="3923135"/>
              <a:ext cx="3236" cy="164"/>
            </a:xfrm>
            <a:custGeom>
              <a:avLst/>
              <a:gdLst/>
              <a:ahLst/>
              <a:cxnLst/>
              <a:rect l="l" t="t" r="r" b="b"/>
              <a:pathLst>
                <a:path w="79" h="4" extrusionOk="0">
                  <a:moveTo>
                    <a:pt x="0" y="0"/>
                  </a:moveTo>
                  <a:lnTo>
                    <a:pt x="0" y="4"/>
                  </a:lnTo>
                  <a:lnTo>
                    <a:pt x="75" y="4"/>
                  </a:lnTo>
                  <a:cubicBezTo>
                    <a:pt x="79" y="4"/>
                    <a:pt x="79" y="0"/>
                    <a:pt x="75"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7"/>
            <p:cNvSpPr/>
            <p:nvPr/>
          </p:nvSpPr>
          <p:spPr>
            <a:xfrm>
              <a:off x="8183694" y="4072482"/>
              <a:ext cx="18474" cy="3973"/>
            </a:xfrm>
            <a:custGeom>
              <a:avLst/>
              <a:gdLst/>
              <a:ahLst/>
              <a:cxnLst/>
              <a:rect l="l" t="t" r="r" b="b"/>
              <a:pathLst>
                <a:path w="451" h="97" extrusionOk="0">
                  <a:moveTo>
                    <a:pt x="40" y="1"/>
                  </a:moveTo>
                  <a:cubicBezTo>
                    <a:pt x="13" y="4"/>
                    <a:pt x="1" y="40"/>
                    <a:pt x="24" y="56"/>
                  </a:cubicBezTo>
                  <a:cubicBezTo>
                    <a:pt x="84" y="89"/>
                    <a:pt x="159" y="96"/>
                    <a:pt x="235" y="96"/>
                  </a:cubicBezTo>
                  <a:cubicBezTo>
                    <a:pt x="295" y="96"/>
                    <a:pt x="355" y="92"/>
                    <a:pt x="407" y="92"/>
                  </a:cubicBezTo>
                  <a:cubicBezTo>
                    <a:pt x="451" y="92"/>
                    <a:pt x="451" y="20"/>
                    <a:pt x="407" y="20"/>
                  </a:cubicBezTo>
                  <a:lnTo>
                    <a:pt x="222" y="20"/>
                  </a:lnTo>
                  <a:cubicBezTo>
                    <a:pt x="163" y="17"/>
                    <a:pt x="99" y="1"/>
                    <a:pt x="40"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7"/>
            <p:cNvSpPr/>
            <p:nvPr/>
          </p:nvSpPr>
          <p:spPr>
            <a:xfrm>
              <a:off x="8165670" y="4118523"/>
              <a:ext cx="20235" cy="4629"/>
            </a:xfrm>
            <a:custGeom>
              <a:avLst/>
              <a:gdLst/>
              <a:ahLst/>
              <a:cxnLst/>
              <a:rect l="l" t="t" r="r" b="b"/>
              <a:pathLst>
                <a:path w="494" h="113" extrusionOk="0">
                  <a:moveTo>
                    <a:pt x="457" y="1"/>
                  </a:moveTo>
                  <a:cubicBezTo>
                    <a:pt x="454" y="1"/>
                    <a:pt x="452" y="1"/>
                    <a:pt x="449" y="2"/>
                  </a:cubicBezTo>
                  <a:cubicBezTo>
                    <a:pt x="302" y="25"/>
                    <a:pt x="156" y="49"/>
                    <a:pt x="14" y="88"/>
                  </a:cubicBezTo>
                  <a:cubicBezTo>
                    <a:pt x="0" y="92"/>
                    <a:pt x="6" y="112"/>
                    <a:pt x="19" y="112"/>
                  </a:cubicBezTo>
                  <a:cubicBezTo>
                    <a:pt x="21" y="112"/>
                    <a:pt x="22" y="112"/>
                    <a:pt x="23" y="112"/>
                  </a:cubicBezTo>
                  <a:cubicBezTo>
                    <a:pt x="165" y="80"/>
                    <a:pt x="311" y="68"/>
                    <a:pt x="457" y="53"/>
                  </a:cubicBezTo>
                  <a:cubicBezTo>
                    <a:pt x="494" y="49"/>
                    <a:pt x="489" y="1"/>
                    <a:pt x="457"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7"/>
            <p:cNvSpPr/>
            <p:nvPr/>
          </p:nvSpPr>
          <p:spPr>
            <a:xfrm>
              <a:off x="7787343" y="3085627"/>
              <a:ext cx="127721" cy="140870"/>
            </a:xfrm>
            <a:custGeom>
              <a:avLst/>
              <a:gdLst/>
              <a:ahLst/>
              <a:cxnLst/>
              <a:rect l="l" t="t" r="r" b="b"/>
              <a:pathLst>
                <a:path w="3118" h="3439" extrusionOk="0">
                  <a:moveTo>
                    <a:pt x="2689" y="0"/>
                  </a:moveTo>
                  <a:cubicBezTo>
                    <a:pt x="2671" y="0"/>
                    <a:pt x="2653" y="15"/>
                    <a:pt x="2660" y="39"/>
                  </a:cubicBezTo>
                  <a:cubicBezTo>
                    <a:pt x="2940" y="978"/>
                    <a:pt x="2842" y="1898"/>
                    <a:pt x="1961" y="2454"/>
                  </a:cubicBezTo>
                  <a:cubicBezTo>
                    <a:pt x="1685" y="2628"/>
                    <a:pt x="1425" y="2750"/>
                    <a:pt x="1097" y="2782"/>
                  </a:cubicBezTo>
                  <a:cubicBezTo>
                    <a:pt x="782" y="2812"/>
                    <a:pt x="438" y="2927"/>
                    <a:pt x="125" y="2927"/>
                  </a:cubicBezTo>
                  <a:cubicBezTo>
                    <a:pt x="120" y="2927"/>
                    <a:pt x="115" y="2927"/>
                    <a:pt x="110" y="2927"/>
                  </a:cubicBezTo>
                  <a:cubicBezTo>
                    <a:pt x="28" y="2927"/>
                    <a:pt x="0" y="3026"/>
                    <a:pt x="48" y="3082"/>
                  </a:cubicBezTo>
                  <a:cubicBezTo>
                    <a:pt x="279" y="3356"/>
                    <a:pt x="586" y="3438"/>
                    <a:pt x="925" y="3438"/>
                  </a:cubicBezTo>
                  <a:cubicBezTo>
                    <a:pt x="995" y="3438"/>
                    <a:pt x="1068" y="3435"/>
                    <a:pt x="1141" y="3428"/>
                  </a:cubicBezTo>
                  <a:cubicBezTo>
                    <a:pt x="1649" y="3390"/>
                    <a:pt x="1899" y="3192"/>
                    <a:pt x="2258" y="2836"/>
                  </a:cubicBezTo>
                  <a:cubicBezTo>
                    <a:pt x="3035" y="2067"/>
                    <a:pt x="3118" y="1006"/>
                    <a:pt x="2719" y="23"/>
                  </a:cubicBezTo>
                  <a:cubicBezTo>
                    <a:pt x="2714" y="7"/>
                    <a:pt x="2702" y="0"/>
                    <a:pt x="2689" y="0"/>
                  </a:cubicBezTo>
                  <a:close/>
                </a:path>
              </a:pathLst>
            </a:custGeom>
            <a:solidFill>
              <a:srgbClr val="9011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976656"/>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84"/>
        <p:cNvGrpSpPr/>
        <p:nvPr/>
      </p:nvGrpSpPr>
      <p:grpSpPr>
        <a:xfrm>
          <a:off x="0" y="0"/>
          <a:ext cx="0" cy="0"/>
          <a:chOff x="0" y="0"/>
          <a:chExt cx="0" cy="0"/>
        </a:xfrm>
      </p:grpSpPr>
      <p:grpSp>
        <p:nvGrpSpPr>
          <p:cNvPr id="985" name="Google Shape;985;p37"/>
          <p:cNvGrpSpPr/>
          <p:nvPr/>
        </p:nvGrpSpPr>
        <p:grpSpPr>
          <a:xfrm>
            <a:off x="2059785" y="1908870"/>
            <a:ext cx="6822775" cy="2991600"/>
            <a:chOff x="2001575" y="1865051"/>
            <a:chExt cx="6822775" cy="2991600"/>
          </a:xfrm>
        </p:grpSpPr>
        <p:sp>
          <p:nvSpPr>
            <p:cNvPr id="986" name="Google Shape;986;p37"/>
            <p:cNvSpPr/>
            <p:nvPr/>
          </p:nvSpPr>
          <p:spPr>
            <a:xfrm>
              <a:off x="2455650" y="1865051"/>
              <a:ext cx="6368700" cy="29916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7"/>
            <p:cNvSpPr/>
            <p:nvPr/>
          </p:nvSpPr>
          <p:spPr>
            <a:xfrm rot="-5400000">
              <a:off x="1976825" y="1889801"/>
              <a:ext cx="511200" cy="461700"/>
            </a:xfrm>
            <a:prstGeom prst="triangl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8" name="Google Shape;988;p37"/>
          <p:cNvSpPr txBox="1"/>
          <p:nvPr/>
        </p:nvSpPr>
        <p:spPr>
          <a:xfrm>
            <a:off x="2680198" y="2105648"/>
            <a:ext cx="5991362" cy="2670393"/>
          </a:xfrm>
          <a:prstGeom prst="rect">
            <a:avLst/>
          </a:prstGeom>
          <a:noFill/>
          <a:ln>
            <a:noFill/>
          </a:ln>
        </p:spPr>
        <p:txBody>
          <a:bodyPr spcFirstLastPara="1" wrap="square" lIns="91425" tIns="6350" rIns="0" bIns="0" anchor="ctr" anchorCtr="0">
            <a:noAutofit/>
          </a:bodyPr>
          <a:lstStyle/>
          <a:p>
            <a:pPr marL="0" marR="0" lvl="0" indent="0" algn="l" rtl="0">
              <a:lnSpc>
                <a:spcPct val="100000"/>
              </a:lnSpc>
              <a:spcBef>
                <a:spcPts val="0"/>
              </a:spcBef>
              <a:spcAft>
                <a:spcPts val="600"/>
              </a:spcAft>
              <a:buNone/>
            </a:pPr>
            <a:r>
              <a:rPr lang="en-US" sz="1600" dirty="0">
                <a:solidFill>
                  <a:srgbClr val="2A2929"/>
                </a:solidFill>
                <a:latin typeface="Barlow"/>
                <a:ea typeface="Barlow"/>
                <a:cs typeface="Barlow"/>
                <a:sym typeface="Barlow"/>
              </a:rPr>
              <a:t>CREATE TABLE SALES (        </a:t>
            </a:r>
          </a:p>
          <a:p>
            <a:pPr marL="0" marR="0" lvl="0" indent="0" algn="l" rtl="0">
              <a:lnSpc>
                <a:spcPct val="100000"/>
              </a:lnSpc>
              <a:spcBef>
                <a:spcPts val="0"/>
              </a:spcBef>
              <a:spcAft>
                <a:spcPts val="600"/>
              </a:spcAft>
              <a:buNone/>
            </a:pPr>
            <a:r>
              <a:rPr lang="en-US" sz="1600" dirty="0">
                <a:solidFill>
                  <a:srgbClr val="2A2929"/>
                </a:solidFill>
                <a:latin typeface="Barlow"/>
                <a:ea typeface="Barlow"/>
                <a:cs typeface="Barlow"/>
                <a:sym typeface="Barlow"/>
              </a:rPr>
              <a:t>    PRODUCT_ID VARCHAR(10),    </a:t>
            </a:r>
          </a:p>
          <a:p>
            <a:pPr marL="0" marR="0" lvl="0" indent="0" algn="l" rtl="0">
              <a:lnSpc>
                <a:spcPct val="100000"/>
              </a:lnSpc>
              <a:spcBef>
                <a:spcPts val="0"/>
              </a:spcBef>
              <a:spcAft>
                <a:spcPts val="600"/>
              </a:spcAft>
              <a:buNone/>
            </a:pPr>
            <a:r>
              <a:rPr lang="en-US" sz="1600" dirty="0">
                <a:solidFill>
                  <a:srgbClr val="2A2929"/>
                </a:solidFill>
                <a:latin typeface="Barlow"/>
                <a:ea typeface="Barlow"/>
                <a:cs typeface="Barlow"/>
                <a:sym typeface="Barlow"/>
              </a:rPr>
              <a:t>    QUANTITY_SOLD INTEGER,    </a:t>
            </a:r>
          </a:p>
          <a:p>
            <a:pPr marL="0" marR="0" lvl="0" indent="0" algn="l" rtl="0">
              <a:lnSpc>
                <a:spcPct val="100000"/>
              </a:lnSpc>
              <a:spcBef>
                <a:spcPts val="0"/>
              </a:spcBef>
              <a:spcAft>
                <a:spcPts val="600"/>
              </a:spcAft>
              <a:buNone/>
            </a:pPr>
            <a:r>
              <a:rPr lang="en-US" sz="1600" dirty="0">
                <a:solidFill>
                  <a:srgbClr val="2A2929"/>
                </a:solidFill>
                <a:latin typeface="Barlow"/>
                <a:ea typeface="Barlow"/>
                <a:cs typeface="Barlow"/>
                <a:sym typeface="Barlow"/>
              </a:rPr>
              <a:t>    PROFIT DECIMAL(10,2),    </a:t>
            </a:r>
          </a:p>
          <a:p>
            <a:pPr marL="0" marR="0" lvl="0" indent="0" algn="l" rtl="0">
              <a:lnSpc>
                <a:spcPct val="100000"/>
              </a:lnSpc>
              <a:spcBef>
                <a:spcPts val="0"/>
              </a:spcBef>
              <a:spcAft>
                <a:spcPts val="600"/>
              </a:spcAft>
              <a:buNone/>
            </a:pPr>
            <a:r>
              <a:rPr lang="en-US" sz="1600" dirty="0">
                <a:solidFill>
                  <a:srgbClr val="2A2929"/>
                </a:solidFill>
                <a:latin typeface="Barlow"/>
                <a:ea typeface="Barlow"/>
                <a:cs typeface="Barlow"/>
                <a:sym typeface="Barlow"/>
              </a:rPr>
              <a:t>    FOREIGN KEY (PRODUCT_ID) REFERENCES </a:t>
            </a:r>
          </a:p>
          <a:p>
            <a:pPr marL="0" marR="0" lvl="0" indent="0" algn="l" rtl="0">
              <a:lnSpc>
                <a:spcPct val="100000"/>
              </a:lnSpc>
              <a:spcBef>
                <a:spcPts val="0"/>
              </a:spcBef>
              <a:spcAft>
                <a:spcPts val="600"/>
              </a:spcAft>
              <a:buNone/>
            </a:pPr>
            <a:r>
              <a:rPr lang="en-US" sz="1600" dirty="0">
                <a:solidFill>
                  <a:srgbClr val="2A2929"/>
                </a:solidFill>
                <a:latin typeface="Barlow"/>
                <a:ea typeface="Barlow"/>
                <a:cs typeface="Barlow"/>
                <a:sym typeface="Barlow"/>
              </a:rPr>
              <a:t>         PRODUCT(PRODUCT_ID)</a:t>
            </a:r>
          </a:p>
          <a:p>
            <a:pPr marL="0" marR="0" lvl="0" indent="0" algn="l" rtl="0">
              <a:lnSpc>
                <a:spcPct val="100000"/>
              </a:lnSpc>
              <a:spcBef>
                <a:spcPts val="0"/>
              </a:spcBef>
              <a:spcAft>
                <a:spcPts val="600"/>
              </a:spcAft>
              <a:buNone/>
            </a:pPr>
            <a:r>
              <a:rPr lang="en-US" sz="1600" dirty="0">
                <a:solidFill>
                  <a:srgbClr val="2A2929"/>
                </a:solidFill>
                <a:latin typeface="Barlow"/>
                <a:ea typeface="Barlow"/>
                <a:cs typeface="Barlow"/>
                <a:sym typeface="Barlow"/>
              </a:rPr>
              <a:t>); </a:t>
            </a:r>
            <a:endParaRPr lang="en-IN" sz="1600" dirty="0">
              <a:solidFill>
                <a:srgbClr val="2A2929"/>
              </a:solidFill>
              <a:latin typeface="Barlow"/>
              <a:ea typeface="Barlow"/>
              <a:cs typeface="Barlow"/>
              <a:sym typeface="Barlow"/>
            </a:endParaRPr>
          </a:p>
        </p:txBody>
      </p:sp>
      <p:sp>
        <p:nvSpPr>
          <p:cNvPr id="990" name="Google Shape;990;p37"/>
          <p:cNvSpPr txBox="1">
            <a:spLocks noGrp="1"/>
          </p:cNvSpPr>
          <p:nvPr>
            <p:ph type="ctrTitle"/>
          </p:nvPr>
        </p:nvSpPr>
        <p:spPr>
          <a:xfrm>
            <a:off x="1374925" y="416354"/>
            <a:ext cx="63903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2A2929"/>
                </a:solidFill>
              </a:rPr>
              <a:t>SALES</a:t>
            </a:r>
            <a:endParaRPr b="0">
              <a:solidFill>
                <a:srgbClr val="2A2929"/>
              </a:solidFill>
            </a:endParaRPr>
          </a:p>
        </p:txBody>
      </p:sp>
      <p:grpSp>
        <p:nvGrpSpPr>
          <p:cNvPr id="1002" name="Google Shape;1002;p37"/>
          <p:cNvGrpSpPr/>
          <p:nvPr/>
        </p:nvGrpSpPr>
        <p:grpSpPr>
          <a:xfrm>
            <a:off x="166463" y="1837275"/>
            <a:ext cx="1826182" cy="3019429"/>
            <a:chOff x="6589688" y="2066700"/>
            <a:chExt cx="1826182" cy="3019429"/>
          </a:xfrm>
        </p:grpSpPr>
        <p:sp>
          <p:nvSpPr>
            <p:cNvPr id="1003" name="Google Shape;1003;p37"/>
            <p:cNvSpPr/>
            <p:nvPr/>
          </p:nvSpPr>
          <p:spPr>
            <a:xfrm>
              <a:off x="6589688" y="4822085"/>
              <a:ext cx="1682084" cy="264044"/>
            </a:xfrm>
            <a:custGeom>
              <a:avLst/>
              <a:gdLst/>
              <a:ahLst/>
              <a:cxnLst/>
              <a:rect l="l" t="t" r="r" b="b"/>
              <a:pathLst>
                <a:path w="41064" h="6446" extrusionOk="0">
                  <a:moveTo>
                    <a:pt x="20534" y="1"/>
                  </a:moveTo>
                  <a:cubicBezTo>
                    <a:pt x="9191" y="1"/>
                    <a:pt x="0" y="1445"/>
                    <a:pt x="0" y="3225"/>
                  </a:cubicBezTo>
                  <a:cubicBezTo>
                    <a:pt x="0" y="5004"/>
                    <a:pt x="9191" y="6445"/>
                    <a:pt x="20534" y="6445"/>
                  </a:cubicBezTo>
                  <a:cubicBezTo>
                    <a:pt x="31872" y="6445"/>
                    <a:pt x="41063" y="5004"/>
                    <a:pt x="41063" y="3225"/>
                  </a:cubicBezTo>
                  <a:cubicBezTo>
                    <a:pt x="41063" y="1445"/>
                    <a:pt x="31872" y="1"/>
                    <a:pt x="20534" y="1"/>
                  </a:cubicBezTo>
                  <a:close/>
                </a:path>
              </a:pathLst>
            </a:custGeom>
            <a:solidFill>
              <a:srgbClr val="092329">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7"/>
            <p:cNvSpPr/>
            <p:nvPr/>
          </p:nvSpPr>
          <p:spPr>
            <a:xfrm>
              <a:off x="7811880" y="4006533"/>
              <a:ext cx="290752" cy="254623"/>
            </a:xfrm>
            <a:custGeom>
              <a:avLst/>
              <a:gdLst/>
              <a:ahLst/>
              <a:cxnLst/>
              <a:rect l="l" t="t" r="r" b="b"/>
              <a:pathLst>
                <a:path w="7098" h="6216" extrusionOk="0">
                  <a:moveTo>
                    <a:pt x="3635" y="0"/>
                  </a:moveTo>
                  <a:lnTo>
                    <a:pt x="3635" y="0"/>
                  </a:lnTo>
                  <a:cubicBezTo>
                    <a:pt x="2223" y="1350"/>
                    <a:pt x="1264" y="3170"/>
                    <a:pt x="944" y="5099"/>
                  </a:cubicBezTo>
                  <a:lnTo>
                    <a:pt x="1" y="5751"/>
                  </a:lnTo>
                  <a:cubicBezTo>
                    <a:pt x="446" y="6080"/>
                    <a:pt x="974" y="6216"/>
                    <a:pt x="1521" y="6216"/>
                  </a:cubicBezTo>
                  <a:cubicBezTo>
                    <a:pt x="2260" y="6216"/>
                    <a:pt x="3035" y="5969"/>
                    <a:pt x="3695" y="5620"/>
                  </a:cubicBezTo>
                  <a:cubicBezTo>
                    <a:pt x="4848" y="5013"/>
                    <a:pt x="5861" y="4128"/>
                    <a:pt x="7097" y="3718"/>
                  </a:cubicBezTo>
                  <a:cubicBezTo>
                    <a:pt x="6961" y="3707"/>
                    <a:pt x="6825" y="3702"/>
                    <a:pt x="6690" y="3702"/>
                  </a:cubicBezTo>
                  <a:cubicBezTo>
                    <a:pt x="5458" y="3702"/>
                    <a:pt x="4249" y="4132"/>
                    <a:pt x="3079" y="4551"/>
                  </a:cubicBezTo>
                  <a:cubicBezTo>
                    <a:pt x="3932" y="3718"/>
                    <a:pt x="4895" y="2996"/>
                    <a:pt x="5932" y="2408"/>
                  </a:cubicBezTo>
                  <a:lnTo>
                    <a:pt x="5932" y="2408"/>
                  </a:lnTo>
                  <a:cubicBezTo>
                    <a:pt x="4365" y="2747"/>
                    <a:pt x="3056" y="3781"/>
                    <a:pt x="1808" y="4787"/>
                  </a:cubicBezTo>
                  <a:cubicBezTo>
                    <a:pt x="3043" y="3541"/>
                    <a:pt x="4188" y="2203"/>
                    <a:pt x="5234" y="789"/>
                  </a:cubicBezTo>
                  <a:lnTo>
                    <a:pt x="5234" y="789"/>
                  </a:lnTo>
                  <a:cubicBezTo>
                    <a:pt x="3655" y="1623"/>
                    <a:pt x="2278" y="2838"/>
                    <a:pt x="1256" y="4302"/>
                  </a:cubicBezTo>
                  <a:cubicBezTo>
                    <a:pt x="1883" y="2783"/>
                    <a:pt x="2684" y="1339"/>
                    <a:pt x="36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7"/>
            <p:cNvSpPr/>
            <p:nvPr/>
          </p:nvSpPr>
          <p:spPr>
            <a:xfrm>
              <a:off x="7494586" y="3872342"/>
              <a:ext cx="364075" cy="454069"/>
            </a:xfrm>
            <a:custGeom>
              <a:avLst/>
              <a:gdLst/>
              <a:ahLst/>
              <a:cxnLst/>
              <a:rect l="l" t="t" r="r" b="b"/>
              <a:pathLst>
                <a:path w="8888" h="11085" extrusionOk="0">
                  <a:moveTo>
                    <a:pt x="4562" y="1"/>
                  </a:moveTo>
                  <a:cubicBezTo>
                    <a:pt x="3299" y="1"/>
                    <a:pt x="3876" y="2570"/>
                    <a:pt x="5174" y="4914"/>
                  </a:cubicBezTo>
                  <a:cubicBezTo>
                    <a:pt x="4365" y="4169"/>
                    <a:pt x="3687" y="3859"/>
                    <a:pt x="3347" y="3859"/>
                  </a:cubicBezTo>
                  <a:cubicBezTo>
                    <a:pt x="2838" y="3859"/>
                    <a:pt x="3085" y="4553"/>
                    <a:pt x="4783" y="5530"/>
                  </a:cubicBezTo>
                  <a:cubicBezTo>
                    <a:pt x="4407" y="5496"/>
                    <a:pt x="4065" y="5480"/>
                    <a:pt x="3756" y="5480"/>
                  </a:cubicBezTo>
                  <a:cubicBezTo>
                    <a:pt x="0" y="5480"/>
                    <a:pt x="1040" y="7794"/>
                    <a:pt x="2838" y="7827"/>
                  </a:cubicBezTo>
                  <a:cubicBezTo>
                    <a:pt x="1523" y="9155"/>
                    <a:pt x="1451" y="9540"/>
                    <a:pt x="1809" y="9540"/>
                  </a:cubicBezTo>
                  <a:cubicBezTo>
                    <a:pt x="2303" y="9540"/>
                    <a:pt x="3618" y="8807"/>
                    <a:pt x="3619" y="8806"/>
                  </a:cubicBezTo>
                  <a:lnTo>
                    <a:pt x="3619" y="8806"/>
                  </a:lnTo>
                  <a:cubicBezTo>
                    <a:pt x="3617" y="8807"/>
                    <a:pt x="5" y="10838"/>
                    <a:pt x="2119" y="11071"/>
                  </a:cubicBezTo>
                  <a:cubicBezTo>
                    <a:pt x="2202" y="11080"/>
                    <a:pt x="2285" y="11084"/>
                    <a:pt x="2369" y="11084"/>
                  </a:cubicBezTo>
                  <a:cubicBezTo>
                    <a:pt x="4425" y="11084"/>
                    <a:pt x="6709" y="8403"/>
                    <a:pt x="6709" y="8403"/>
                  </a:cubicBezTo>
                  <a:lnTo>
                    <a:pt x="8887" y="9315"/>
                  </a:lnTo>
                  <a:cubicBezTo>
                    <a:pt x="8887" y="9315"/>
                    <a:pt x="8433" y="1686"/>
                    <a:pt x="7851" y="1686"/>
                  </a:cubicBezTo>
                  <a:cubicBezTo>
                    <a:pt x="7844" y="1686"/>
                    <a:pt x="7837" y="1687"/>
                    <a:pt x="7829" y="1690"/>
                  </a:cubicBezTo>
                  <a:cubicBezTo>
                    <a:pt x="7270" y="1882"/>
                    <a:pt x="7562" y="5209"/>
                    <a:pt x="7590" y="5519"/>
                  </a:cubicBezTo>
                  <a:lnTo>
                    <a:pt x="7590" y="5519"/>
                  </a:lnTo>
                  <a:cubicBezTo>
                    <a:pt x="7557" y="5169"/>
                    <a:pt x="7111" y="949"/>
                    <a:pt x="5174" y="147"/>
                  </a:cubicBezTo>
                  <a:cubicBezTo>
                    <a:pt x="4935" y="47"/>
                    <a:pt x="4732" y="1"/>
                    <a:pt x="4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7"/>
            <p:cNvSpPr/>
            <p:nvPr/>
          </p:nvSpPr>
          <p:spPr>
            <a:xfrm>
              <a:off x="8082026" y="3749005"/>
              <a:ext cx="216364" cy="497162"/>
            </a:xfrm>
            <a:custGeom>
              <a:avLst/>
              <a:gdLst/>
              <a:ahLst/>
              <a:cxnLst/>
              <a:rect l="l" t="t" r="r" b="b"/>
              <a:pathLst>
                <a:path w="5282" h="12137" extrusionOk="0">
                  <a:moveTo>
                    <a:pt x="3530" y="0"/>
                  </a:moveTo>
                  <a:cubicBezTo>
                    <a:pt x="3262" y="0"/>
                    <a:pt x="2975" y="216"/>
                    <a:pt x="2699" y="604"/>
                  </a:cubicBezTo>
                  <a:cubicBezTo>
                    <a:pt x="1393" y="2451"/>
                    <a:pt x="0" y="12136"/>
                    <a:pt x="0" y="12136"/>
                  </a:cubicBezTo>
                  <a:lnTo>
                    <a:pt x="4187" y="11489"/>
                  </a:lnTo>
                  <a:cubicBezTo>
                    <a:pt x="5282" y="3052"/>
                    <a:pt x="4537" y="0"/>
                    <a:pt x="3530" y="0"/>
                  </a:cubicBezTo>
                  <a:close/>
                </a:path>
              </a:pathLst>
            </a:custGeom>
            <a:solidFill>
              <a:srgbClr val="DC8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7"/>
            <p:cNvSpPr/>
            <p:nvPr/>
          </p:nvSpPr>
          <p:spPr>
            <a:xfrm>
              <a:off x="8166244" y="3863453"/>
              <a:ext cx="88807" cy="29698"/>
            </a:xfrm>
            <a:custGeom>
              <a:avLst/>
              <a:gdLst/>
              <a:ahLst/>
              <a:cxnLst/>
              <a:rect l="l" t="t" r="r" b="b"/>
              <a:pathLst>
                <a:path w="2168" h="725" extrusionOk="0">
                  <a:moveTo>
                    <a:pt x="1073" y="1"/>
                  </a:moveTo>
                  <a:cubicBezTo>
                    <a:pt x="418" y="1"/>
                    <a:pt x="0" y="546"/>
                    <a:pt x="0" y="546"/>
                  </a:cubicBezTo>
                  <a:cubicBezTo>
                    <a:pt x="0" y="546"/>
                    <a:pt x="362" y="724"/>
                    <a:pt x="969" y="724"/>
                  </a:cubicBezTo>
                  <a:cubicBezTo>
                    <a:pt x="1302" y="724"/>
                    <a:pt x="1707" y="671"/>
                    <a:pt x="2167" y="506"/>
                  </a:cubicBezTo>
                  <a:cubicBezTo>
                    <a:pt x="1761" y="128"/>
                    <a:pt x="1389" y="1"/>
                    <a:pt x="1073"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7"/>
            <p:cNvSpPr/>
            <p:nvPr/>
          </p:nvSpPr>
          <p:spPr>
            <a:xfrm>
              <a:off x="8144903" y="3974173"/>
              <a:ext cx="100604" cy="33548"/>
            </a:xfrm>
            <a:custGeom>
              <a:avLst/>
              <a:gdLst/>
              <a:ahLst/>
              <a:cxnLst/>
              <a:rect l="l" t="t" r="r" b="b"/>
              <a:pathLst>
                <a:path w="2456" h="819" extrusionOk="0">
                  <a:moveTo>
                    <a:pt x="1213" y="0"/>
                  </a:moveTo>
                  <a:cubicBezTo>
                    <a:pt x="472" y="0"/>
                    <a:pt x="0" y="617"/>
                    <a:pt x="0" y="617"/>
                  </a:cubicBezTo>
                  <a:cubicBezTo>
                    <a:pt x="0" y="617"/>
                    <a:pt x="411" y="819"/>
                    <a:pt x="1100" y="819"/>
                  </a:cubicBezTo>
                  <a:cubicBezTo>
                    <a:pt x="1476" y="819"/>
                    <a:pt x="1935" y="759"/>
                    <a:pt x="2455" y="574"/>
                  </a:cubicBezTo>
                  <a:cubicBezTo>
                    <a:pt x="1993" y="145"/>
                    <a:pt x="1572" y="0"/>
                    <a:pt x="1213"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7"/>
            <p:cNvSpPr/>
            <p:nvPr/>
          </p:nvSpPr>
          <p:spPr>
            <a:xfrm>
              <a:off x="8122578" y="4078380"/>
              <a:ext cx="122437" cy="40799"/>
            </a:xfrm>
            <a:custGeom>
              <a:avLst/>
              <a:gdLst/>
              <a:ahLst/>
              <a:cxnLst/>
              <a:rect l="l" t="t" r="r" b="b"/>
              <a:pathLst>
                <a:path w="2989" h="996" extrusionOk="0">
                  <a:moveTo>
                    <a:pt x="1477" y="0"/>
                  </a:moveTo>
                  <a:cubicBezTo>
                    <a:pt x="576" y="0"/>
                    <a:pt x="1" y="749"/>
                    <a:pt x="1" y="749"/>
                  </a:cubicBezTo>
                  <a:cubicBezTo>
                    <a:pt x="1" y="749"/>
                    <a:pt x="501" y="996"/>
                    <a:pt x="1342" y="996"/>
                  </a:cubicBezTo>
                  <a:cubicBezTo>
                    <a:pt x="1799" y="996"/>
                    <a:pt x="2356" y="923"/>
                    <a:pt x="2988" y="698"/>
                  </a:cubicBezTo>
                  <a:cubicBezTo>
                    <a:pt x="2427" y="176"/>
                    <a:pt x="1914" y="0"/>
                    <a:pt x="1477"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7"/>
            <p:cNvSpPr/>
            <p:nvPr/>
          </p:nvSpPr>
          <p:spPr>
            <a:xfrm>
              <a:off x="7815280" y="3035326"/>
              <a:ext cx="345519" cy="1007063"/>
            </a:xfrm>
            <a:custGeom>
              <a:avLst/>
              <a:gdLst/>
              <a:ahLst/>
              <a:cxnLst/>
              <a:rect l="l" t="t" r="r" b="b"/>
              <a:pathLst>
                <a:path w="8435" h="24585" extrusionOk="0">
                  <a:moveTo>
                    <a:pt x="0" y="0"/>
                  </a:moveTo>
                  <a:lnTo>
                    <a:pt x="1370" y="10628"/>
                  </a:lnTo>
                  <a:lnTo>
                    <a:pt x="4579" y="20743"/>
                  </a:lnTo>
                  <a:cubicBezTo>
                    <a:pt x="3801" y="21066"/>
                    <a:pt x="3936" y="22645"/>
                    <a:pt x="3936" y="22645"/>
                  </a:cubicBezTo>
                  <a:cubicBezTo>
                    <a:pt x="3936" y="22645"/>
                    <a:pt x="3320" y="23126"/>
                    <a:pt x="3616" y="23876"/>
                  </a:cubicBezTo>
                  <a:cubicBezTo>
                    <a:pt x="3796" y="24333"/>
                    <a:pt x="4045" y="24422"/>
                    <a:pt x="4213" y="24422"/>
                  </a:cubicBezTo>
                  <a:cubicBezTo>
                    <a:pt x="4320" y="24422"/>
                    <a:pt x="4393" y="24386"/>
                    <a:pt x="4393" y="24386"/>
                  </a:cubicBezTo>
                  <a:cubicBezTo>
                    <a:pt x="4393" y="24386"/>
                    <a:pt x="4638" y="24577"/>
                    <a:pt x="4885" y="24577"/>
                  </a:cubicBezTo>
                  <a:cubicBezTo>
                    <a:pt x="5030" y="24577"/>
                    <a:pt x="5176" y="24511"/>
                    <a:pt x="5273" y="24302"/>
                  </a:cubicBezTo>
                  <a:cubicBezTo>
                    <a:pt x="5421" y="24451"/>
                    <a:pt x="5609" y="24585"/>
                    <a:pt x="5800" y="24585"/>
                  </a:cubicBezTo>
                  <a:cubicBezTo>
                    <a:pt x="5991" y="24585"/>
                    <a:pt x="6185" y="24451"/>
                    <a:pt x="6346" y="24062"/>
                  </a:cubicBezTo>
                  <a:cubicBezTo>
                    <a:pt x="6443" y="24098"/>
                    <a:pt x="6528" y="24115"/>
                    <a:pt x="6604" y="24115"/>
                  </a:cubicBezTo>
                  <a:cubicBezTo>
                    <a:pt x="7307" y="24115"/>
                    <a:pt x="7175" y="22696"/>
                    <a:pt x="7175" y="22696"/>
                  </a:cubicBezTo>
                  <a:cubicBezTo>
                    <a:pt x="7175" y="22696"/>
                    <a:pt x="8435" y="22242"/>
                    <a:pt x="7953" y="21572"/>
                  </a:cubicBezTo>
                  <a:cubicBezTo>
                    <a:pt x="7468" y="20905"/>
                    <a:pt x="5692" y="20707"/>
                    <a:pt x="5692" y="20707"/>
                  </a:cubicBezTo>
                  <a:lnTo>
                    <a:pt x="4007" y="10115"/>
                  </a:lnTo>
                  <a:lnTo>
                    <a:pt x="2779" y="296"/>
                  </a:lnTo>
                  <a:lnTo>
                    <a:pt x="0" y="0"/>
                  </a:ln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7"/>
            <p:cNvSpPr/>
            <p:nvPr/>
          </p:nvSpPr>
          <p:spPr>
            <a:xfrm>
              <a:off x="8044545" y="3924650"/>
              <a:ext cx="64680" cy="46861"/>
            </a:xfrm>
            <a:custGeom>
              <a:avLst/>
              <a:gdLst/>
              <a:ahLst/>
              <a:cxnLst/>
              <a:rect l="l" t="t" r="r" b="b"/>
              <a:pathLst>
                <a:path w="1579" h="1144" extrusionOk="0">
                  <a:moveTo>
                    <a:pt x="1134" y="0"/>
                  </a:moveTo>
                  <a:cubicBezTo>
                    <a:pt x="1093" y="0"/>
                    <a:pt x="1051" y="2"/>
                    <a:pt x="1010" y="7"/>
                  </a:cubicBezTo>
                  <a:cubicBezTo>
                    <a:pt x="876" y="23"/>
                    <a:pt x="738" y="54"/>
                    <a:pt x="607" y="105"/>
                  </a:cubicBezTo>
                  <a:cubicBezTo>
                    <a:pt x="478" y="156"/>
                    <a:pt x="355" y="227"/>
                    <a:pt x="241" y="318"/>
                  </a:cubicBezTo>
                  <a:cubicBezTo>
                    <a:pt x="186" y="366"/>
                    <a:pt x="138" y="421"/>
                    <a:pt x="91" y="476"/>
                  </a:cubicBezTo>
                  <a:cubicBezTo>
                    <a:pt x="44" y="539"/>
                    <a:pt x="0" y="634"/>
                    <a:pt x="20" y="733"/>
                  </a:cubicBezTo>
                  <a:cubicBezTo>
                    <a:pt x="39" y="832"/>
                    <a:pt x="106" y="894"/>
                    <a:pt x="170" y="941"/>
                  </a:cubicBezTo>
                  <a:cubicBezTo>
                    <a:pt x="233" y="989"/>
                    <a:pt x="299" y="1021"/>
                    <a:pt x="367" y="1048"/>
                  </a:cubicBezTo>
                  <a:cubicBezTo>
                    <a:pt x="501" y="1096"/>
                    <a:pt x="639" y="1127"/>
                    <a:pt x="778" y="1136"/>
                  </a:cubicBezTo>
                  <a:cubicBezTo>
                    <a:pt x="835" y="1141"/>
                    <a:pt x="894" y="1144"/>
                    <a:pt x="953" y="1144"/>
                  </a:cubicBezTo>
                  <a:cubicBezTo>
                    <a:pt x="1173" y="1144"/>
                    <a:pt x="1395" y="1104"/>
                    <a:pt x="1578" y="985"/>
                  </a:cubicBezTo>
                  <a:lnTo>
                    <a:pt x="1578" y="985"/>
                  </a:lnTo>
                  <a:cubicBezTo>
                    <a:pt x="1460" y="1025"/>
                    <a:pt x="1342" y="1041"/>
                    <a:pt x="1222" y="1041"/>
                  </a:cubicBezTo>
                  <a:cubicBezTo>
                    <a:pt x="1209" y="1041"/>
                    <a:pt x="1197" y="1041"/>
                    <a:pt x="1184" y="1041"/>
                  </a:cubicBezTo>
                  <a:cubicBezTo>
                    <a:pt x="1053" y="1041"/>
                    <a:pt x="924" y="1025"/>
                    <a:pt x="797" y="1005"/>
                  </a:cubicBezTo>
                  <a:cubicBezTo>
                    <a:pt x="667" y="977"/>
                    <a:pt x="541" y="946"/>
                    <a:pt x="426" y="894"/>
                  </a:cubicBezTo>
                  <a:cubicBezTo>
                    <a:pt x="316" y="851"/>
                    <a:pt x="201" y="772"/>
                    <a:pt x="190" y="697"/>
                  </a:cubicBezTo>
                  <a:cubicBezTo>
                    <a:pt x="181" y="666"/>
                    <a:pt x="190" y="622"/>
                    <a:pt x="225" y="579"/>
                  </a:cubicBezTo>
                  <a:cubicBezTo>
                    <a:pt x="261" y="528"/>
                    <a:pt x="304" y="484"/>
                    <a:pt x="347" y="440"/>
                  </a:cubicBezTo>
                  <a:cubicBezTo>
                    <a:pt x="438" y="358"/>
                    <a:pt x="549" y="287"/>
                    <a:pt x="663" y="227"/>
                  </a:cubicBezTo>
                  <a:cubicBezTo>
                    <a:pt x="778" y="172"/>
                    <a:pt x="900" y="121"/>
                    <a:pt x="1026" y="89"/>
                  </a:cubicBezTo>
                  <a:cubicBezTo>
                    <a:pt x="1113" y="65"/>
                    <a:pt x="1203" y="40"/>
                    <a:pt x="1294" y="40"/>
                  </a:cubicBezTo>
                  <a:cubicBezTo>
                    <a:pt x="1335" y="40"/>
                    <a:pt x="1376" y="45"/>
                    <a:pt x="1417" y="58"/>
                  </a:cubicBezTo>
                  <a:cubicBezTo>
                    <a:pt x="1361" y="14"/>
                    <a:pt x="1286" y="7"/>
                    <a:pt x="1219" y="3"/>
                  </a:cubicBezTo>
                  <a:cubicBezTo>
                    <a:pt x="1191" y="1"/>
                    <a:pt x="1163" y="0"/>
                    <a:pt x="1134" y="0"/>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7"/>
            <p:cNvSpPr/>
            <p:nvPr/>
          </p:nvSpPr>
          <p:spPr>
            <a:xfrm>
              <a:off x="7473409" y="2137318"/>
              <a:ext cx="421135" cy="679404"/>
            </a:xfrm>
            <a:custGeom>
              <a:avLst/>
              <a:gdLst/>
              <a:ahLst/>
              <a:cxnLst/>
              <a:rect l="l" t="t" r="r" b="b"/>
              <a:pathLst>
                <a:path w="10281" h="16586" extrusionOk="0">
                  <a:moveTo>
                    <a:pt x="3461" y="0"/>
                  </a:moveTo>
                  <a:lnTo>
                    <a:pt x="3559" y="3363"/>
                  </a:lnTo>
                  <a:lnTo>
                    <a:pt x="3757" y="13477"/>
                  </a:lnTo>
                  <a:lnTo>
                    <a:pt x="0" y="14729"/>
                  </a:lnTo>
                  <a:cubicBezTo>
                    <a:pt x="1942" y="16128"/>
                    <a:pt x="3490" y="16585"/>
                    <a:pt x="4685" y="16585"/>
                  </a:cubicBezTo>
                  <a:cubicBezTo>
                    <a:pt x="6890" y="16585"/>
                    <a:pt x="7890" y="15026"/>
                    <a:pt x="7940" y="14953"/>
                  </a:cubicBezTo>
                  <a:lnTo>
                    <a:pt x="7940" y="14953"/>
                  </a:lnTo>
                  <a:lnTo>
                    <a:pt x="7940" y="14953"/>
                  </a:lnTo>
                  <a:cubicBezTo>
                    <a:pt x="7941" y="14951"/>
                    <a:pt x="7942" y="14950"/>
                    <a:pt x="7941" y="14950"/>
                  </a:cubicBezTo>
                  <a:lnTo>
                    <a:pt x="7941" y="14950"/>
                  </a:lnTo>
                  <a:cubicBezTo>
                    <a:pt x="7941" y="14950"/>
                    <a:pt x="7941" y="14951"/>
                    <a:pt x="7940" y="14953"/>
                  </a:cubicBezTo>
                  <a:lnTo>
                    <a:pt x="7940" y="14953"/>
                  </a:lnTo>
                  <a:lnTo>
                    <a:pt x="5505" y="13655"/>
                  </a:lnTo>
                  <a:lnTo>
                    <a:pt x="4811" y="8801"/>
                  </a:lnTo>
                  <a:lnTo>
                    <a:pt x="8501" y="9922"/>
                  </a:lnTo>
                  <a:cubicBezTo>
                    <a:pt x="10280" y="7384"/>
                    <a:pt x="9559" y="332"/>
                    <a:pt x="9559" y="332"/>
                  </a:cubicBezTo>
                  <a:cubicBezTo>
                    <a:pt x="8304" y="35"/>
                    <a:pt x="3461" y="0"/>
                    <a:pt x="3461" y="0"/>
                  </a:cubicBez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7"/>
            <p:cNvSpPr/>
            <p:nvPr/>
          </p:nvSpPr>
          <p:spPr>
            <a:xfrm>
              <a:off x="7621774" y="2339424"/>
              <a:ext cx="241433" cy="204321"/>
            </a:xfrm>
            <a:custGeom>
              <a:avLst/>
              <a:gdLst/>
              <a:ahLst/>
              <a:cxnLst/>
              <a:rect l="l" t="t" r="r" b="b"/>
              <a:pathLst>
                <a:path w="5894" h="4988" extrusionOk="0">
                  <a:moveTo>
                    <a:pt x="3300" y="0"/>
                  </a:moveTo>
                  <a:cubicBezTo>
                    <a:pt x="1683" y="0"/>
                    <a:pt x="502" y="1076"/>
                    <a:pt x="1" y="1633"/>
                  </a:cubicBezTo>
                  <a:lnTo>
                    <a:pt x="36" y="3504"/>
                  </a:lnTo>
                  <a:lnTo>
                    <a:pt x="1189" y="3867"/>
                  </a:lnTo>
                  <a:lnTo>
                    <a:pt x="4879" y="4988"/>
                  </a:lnTo>
                  <a:cubicBezTo>
                    <a:pt x="5416" y="4226"/>
                    <a:pt x="5724" y="3057"/>
                    <a:pt x="5893" y="1795"/>
                  </a:cubicBezTo>
                  <a:cubicBezTo>
                    <a:pt x="5487" y="978"/>
                    <a:pt x="4764" y="86"/>
                    <a:pt x="3533" y="8"/>
                  </a:cubicBezTo>
                  <a:cubicBezTo>
                    <a:pt x="3454" y="3"/>
                    <a:pt x="3376" y="0"/>
                    <a:pt x="33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7"/>
            <p:cNvSpPr/>
            <p:nvPr/>
          </p:nvSpPr>
          <p:spPr>
            <a:xfrm>
              <a:off x="7585400" y="2066700"/>
              <a:ext cx="369932" cy="285017"/>
            </a:xfrm>
            <a:custGeom>
              <a:avLst/>
              <a:gdLst/>
              <a:ahLst/>
              <a:cxnLst/>
              <a:rect l="l" t="t" r="r" b="b"/>
              <a:pathLst>
                <a:path w="9031" h="6958" extrusionOk="0">
                  <a:moveTo>
                    <a:pt x="3489" y="0"/>
                  </a:moveTo>
                  <a:cubicBezTo>
                    <a:pt x="2900" y="0"/>
                    <a:pt x="0" y="1890"/>
                    <a:pt x="0" y="1890"/>
                  </a:cubicBezTo>
                  <a:lnTo>
                    <a:pt x="498" y="6957"/>
                  </a:lnTo>
                  <a:lnTo>
                    <a:pt x="1220" y="6176"/>
                  </a:lnTo>
                  <a:lnTo>
                    <a:pt x="1023" y="1925"/>
                  </a:lnTo>
                  <a:lnTo>
                    <a:pt x="1023" y="1925"/>
                  </a:lnTo>
                  <a:cubicBezTo>
                    <a:pt x="1024" y="1925"/>
                    <a:pt x="5301" y="1989"/>
                    <a:pt x="6971" y="2186"/>
                  </a:cubicBezTo>
                  <a:cubicBezTo>
                    <a:pt x="7658" y="2267"/>
                    <a:pt x="8236" y="2327"/>
                    <a:pt x="8564" y="2327"/>
                  </a:cubicBezTo>
                  <a:cubicBezTo>
                    <a:pt x="9030" y="2327"/>
                    <a:pt x="8992" y="2206"/>
                    <a:pt x="8044" y="1859"/>
                  </a:cubicBezTo>
                  <a:cubicBezTo>
                    <a:pt x="6581" y="1323"/>
                    <a:pt x="6118" y="1298"/>
                    <a:pt x="6043" y="1298"/>
                  </a:cubicBezTo>
                  <a:cubicBezTo>
                    <a:pt x="6035" y="1298"/>
                    <a:pt x="6031" y="1298"/>
                    <a:pt x="6031" y="1298"/>
                  </a:cubicBezTo>
                  <a:cubicBezTo>
                    <a:pt x="6031" y="1298"/>
                    <a:pt x="7649" y="1101"/>
                    <a:pt x="5376" y="706"/>
                  </a:cubicBezTo>
                  <a:cubicBezTo>
                    <a:pt x="4990" y="651"/>
                    <a:pt x="4620" y="632"/>
                    <a:pt x="4297" y="632"/>
                  </a:cubicBezTo>
                  <a:cubicBezTo>
                    <a:pt x="3652" y="632"/>
                    <a:pt x="3197" y="706"/>
                    <a:pt x="3197" y="706"/>
                  </a:cubicBezTo>
                  <a:cubicBezTo>
                    <a:pt x="3197" y="706"/>
                    <a:pt x="3592" y="608"/>
                    <a:pt x="3592" y="78"/>
                  </a:cubicBezTo>
                  <a:cubicBezTo>
                    <a:pt x="3592" y="25"/>
                    <a:pt x="3555" y="0"/>
                    <a:pt x="34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7"/>
            <p:cNvSpPr/>
            <p:nvPr/>
          </p:nvSpPr>
          <p:spPr>
            <a:xfrm>
              <a:off x="7537105" y="2278719"/>
              <a:ext cx="111213" cy="102324"/>
            </a:xfrm>
            <a:custGeom>
              <a:avLst/>
              <a:gdLst/>
              <a:ahLst/>
              <a:cxnLst/>
              <a:rect l="l" t="t" r="r" b="b"/>
              <a:pathLst>
                <a:path w="2715" h="2498" extrusionOk="0">
                  <a:moveTo>
                    <a:pt x="1550" y="1"/>
                  </a:moveTo>
                  <a:cubicBezTo>
                    <a:pt x="1327" y="1"/>
                    <a:pt x="1076" y="95"/>
                    <a:pt x="809" y="353"/>
                  </a:cubicBezTo>
                  <a:cubicBezTo>
                    <a:pt x="0" y="1135"/>
                    <a:pt x="1394" y="2497"/>
                    <a:pt x="2276" y="2497"/>
                  </a:cubicBezTo>
                  <a:cubicBezTo>
                    <a:pt x="2449" y="2497"/>
                    <a:pt x="2602" y="2445"/>
                    <a:pt x="2715" y="2326"/>
                  </a:cubicBezTo>
                  <a:lnTo>
                    <a:pt x="2529" y="736"/>
                  </a:lnTo>
                  <a:cubicBezTo>
                    <a:pt x="2529" y="658"/>
                    <a:pt x="2136" y="1"/>
                    <a:pt x="1550" y="1"/>
                  </a:cubicBez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7"/>
            <p:cNvSpPr/>
            <p:nvPr/>
          </p:nvSpPr>
          <p:spPr>
            <a:xfrm>
              <a:off x="7102701" y="3488447"/>
              <a:ext cx="768702" cy="1254640"/>
            </a:xfrm>
            <a:custGeom>
              <a:avLst/>
              <a:gdLst/>
              <a:ahLst/>
              <a:cxnLst/>
              <a:rect l="l" t="t" r="r" b="b"/>
              <a:pathLst>
                <a:path w="18766" h="30629" extrusionOk="0">
                  <a:moveTo>
                    <a:pt x="18766" y="0"/>
                  </a:moveTo>
                  <a:lnTo>
                    <a:pt x="8864" y="474"/>
                  </a:lnTo>
                  <a:lnTo>
                    <a:pt x="1" y="29989"/>
                  </a:lnTo>
                  <a:lnTo>
                    <a:pt x="1034" y="30628"/>
                  </a:lnTo>
                  <a:lnTo>
                    <a:pt x="12405" y="3244"/>
                  </a:lnTo>
                  <a:lnTo>
                    <a:pt x="15119" y="2849"/>
                  </a:lnTo>
                  <a:lnTo>
                    <a:pt x="15119" y="2849"/>
                  </a:lnTo>
                  <a:lnTo>
                    <a:pt x="9405" y="29938"/>
                  </a:lnTo>
                  <a:lnTo>
                    <a:pt x="9405" y="29938"/>
                  </a:lnTo>
                  <a:lnTo>
                    <a:pt x="11032" y="29003"/>
                  </a:lnTo>
                  <a:lnTo>
                    <a:pt x="187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7"/>
            <p:cNvSpPr/>
            <p:nvPr/>
          </p:nvSpPr>
          <p:spPr>
            <a:xfrm>
              <a:off x="7274046" y="2735936"/>
              <a:ext cx="673546" cy="818595"/>
            </a:xfrm>
            <a:custGeom>
              <a:avLst/>
              <a:gdLst/>
              <a:ahLst/>
              <a:cxnLst/>
              <a:rect l="l" t="t" r="r" b="b"/>
              <a:pathLst>
                <a:path w="16443" h="19984" extrusionOk="0">
                  <a:moveTo>
                    <a:pt x="5218" y="0"/>
                  </a:moveTo>
                  <a:cubicBezTo>
                    <a:pt x="4397" y="225"/>
                    <a:pt x="2720" y="841"/>
                    <a:pt x="2720" y="841"/>
                  </a:cubicBezTo>
                  <a:lnTo>
                    <a:pt x="1" y="8485"/>
                  </a:lnTo>
                  <a:cubicBezTo>
                    <a:pt x="1" y="8485"/>
                    <a:pt x="893" y="8236"/>
                    <a:pt x="1880" y="8236"/>
                  </a:cubicBezTo>
                  <a:cubicBezTo>
                    <a:pt x="2374" y="8236"/>
                    <a:pt x="2891" y="8298"/>
                    <a:pt x="3332" y="8485"/>
                  </a:cubicBezTo>
                  <a:cubicBezTo>
                    <a:pt x="3332" y="8485"/>
                    <a:pt x="2949" y="18075"/>
                    <a:pt x="2977" y="18845"/>
                  </a:cubicBezTo>
                  <a:cubicBezTo>
                    <a:pt x="4402" y="19643"/>
                    <a:pt x="6463" y="19984"/>
                    <a:pt x="8512" y="19984"/>
                  </a:cubicBezTo>
                  <a:cubicBezTo>
                    <a:pt x="11172" y="19984"/>
                    <a:pt x="13811" y="19410"/>
                    <a:pt x="15018" y="18521"/>
                  </a:cubicBezTo>
                  <a:cubicBezTo>
                    <a:pt x="14433" y="13107"/>
                    <a:pt x="13621" y="8280"/>
                    <a:pt x="13621" y="8280"/>
                  </a:cubicBezTo>
                  <a:cubicBezTo>
                    <a:pt x="13621" y="8280"/>
                    <a:pt x="15858" y="8051"/>
                    <a:pt x="16442" y="7215"/>
                  </a:cubicBezTo>
                  <a:lnTo>
                    <a:pt x="15069" y="1472"/>
                  </a:lnTo>
                  <a:lnTo>
                    <a:pt x="12314" y="40"/>
                  </a:lnTo>
                  <a:cubicBezTo>
                    <a:pt x="12314" y="40"/>
                    <a:pt x="11676" y="1637"/>
                    <a:pt x="9592" y="1637"/>
                  </a:cubicBezTo>
                  <a:cubicBezTo>
                    <a:pt x="8539" y="1637"/>
                    <a:pt x="7116" y="1229"/>
                    <a:pt x="52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7"/>
            <p:cNvSpPr/>
            <p:nvPr/>
          </p:nvSpPr>
          <p:spPr>
            <a:xfrm>
              <a:off x="7828551" y="2880122"/>
              <a:ext cx="24782" cy="166513"/>
            </a:xfrm>
            <a:custGeom>
              <a:avLst/>
              <a:gdLst/>
              <a:ahLst/>
              <a:cxnLst/>
              <a:rect l="l" t="t" r="r" b="b"/>
              <a:pathLst>
                <a:path w="605" h="4065" extrusionOk="0">
                  <a:moveTo>
                    <a:pt x="0" y="1"/>
                  </a:moveTo>
                  <a:cubicBezTo>
                    <a:pt x="32" y="687"/>
                    <a:pt x="115" y="1365"/>
                    <a:pt x="213" y="2045"/>
                  </a:cubicBezTo>
                  <a:cubicBezTo>
                    <a:pt x="316" y="2724"/>
                    <a:pt x="434" y="3398"/>
                    <a:pt x="605" y="4065"/>
                  </a:cubicBezTo>
                  <a:cubicBezTo>
                    <a:pt x="572" y="3378"/>
                    <a:pt x="490" y="2696"/>
                    <a:pt x="392" y="2021"/>
                  </a:cubicBezTo>
                  <a:cubicBezTo>
                    <a:pt x="288" y="1342"/>
                    <a:pt x="174" y="667"/>
                    <a:pt x="0" y="1"/>
                  </a:cubicBezTo>
                  <a:close/>
                </a:path>
              </a:pathLst>
            </a:custGeom>
            <a:solidFill>
              <a:srgbClr val="D3D1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7"/>
            <p:cNvSpPr/>
            <p:nvPr/>
          </p:nvSpPr>
          <p:spPr>
            <a:xfrm>
              <a:off x="6802653" y="4652994"/>
              <a:ext cx="393854" cy="338227"/>
            </a:xfrm>
            <a:custGeom>
              <a:avLst/>
              <a:gdLst/>
              <a:ahLst/>
              <a:cxnLst/>
              <a:rect l="l" t="t" r="r" b="b"/>
              <a:pathLst>
                <a:path w="9615" h="8257" extrusionOk="0">
                  <a:moveTo>
                    <a:pt x="6461" y="1"/>
                  </a:moveTo>
                  <a:lnTo>
                    <a:pt x="6461" y="1"/>
                  </a:lnTo>
                  <a:cubicBezTo>
                    <a:pt x="6694" y="1477"/>
                    <a:pt x="6991" y="2743"/>
                    <a:pt x="6991" y="2743"/>
                  </a:cubicBezTo>
                  <a:cubicBezTo>
                    <a:pt x="6991" y="2743"/>
                    <a:pt x="6689" y="2463"/>
                    <a:pt x="6561" y="2463"/>
                  </a:cubicBezTo>
                  <a:cubicBezTo>
                    <a:pt x="6478" y="2463"/>
                    <a:pt x="6468" y="2583"/>
                    <a:pt x="6667" y="2980"/>
                  </a:cubicBezTo>
                  <a:cubicBezTo>
                    <a:pt x="5810" y="3805"/>
                    <a:pt x="443" y="7491"/>
                    <a:pt x="1" y="8256"/>
                  </a:cubicBezTo>
                  <a:cubicBezTo>
                    <a:pt x="2124" y="8170"/>
                    <a:pt x="8643" y="5261"/>
                    <a:pt x="8643" y="5261"/>
                  </a:cubicBezTo>
                  <a:lnTo>
                    <a:pt x="8257" y="3864"/>
                  </a:lnTo>
                  <a:lnTo>
                    <a:pt x="9614" y="1828"/>
                  </a:lnTo>
                  <a:cubicBezTo>
                    <a:pt x="9614" y="1828"/>
                    <a:pt x="7583" y="533"/>
                    <a:pt x="64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7"/>
            <p:cNvSpPr/>
            <p:nvPr/>
          </p:nvSpPr>
          <p:spPr>
            <a:xfrm>
              <a:off x="7452518" y="4648939"/>
              <a:ext cx="380624" cy="265601"/>
            </a:xfrm>
            <a:custGeom>
              <a:avLst/>
              <a:gdLst/>
              <a:ahLst/>
              <a:cxnLst/>
              <a:rect l="l" t="t" r="r" b="b"/>
              <a:pathLst>
                <a:path w="9292" h="6484" extrusionOk="0">
                  <a:moveTo>
                    <a:pt x="4161" y="1"/>
                  </a:moveTo>
                  <a:cubicBezTo>
                    <a:pt x="2733" y="1"/>
                    <a:pt x="328" y="838"/>
                    <a:pt x="328" y="838"/>
                  </a:cubicBezTo>
                  <a:cubicBezTo>
                    <a:pt x="328" y="838"/>
                    <a:pt x="680" y="3344"/>
                    <a:pt x="842" y="3434"/>
                  </a:cubicBezTo>
                  <a:lnTo>
                    <a:pt x="0" y="5115"/>
                  </a:lnTo>
                  <a:cubicBezTo>
                    <a:pt x="4126" y="6294"/>
                    <a:pt x="6931" y="6484"/>
                    <a:pt x="8308" y="6484"/>
                  </a:cubicBezTo>
                  <a:cubicBezTo>
                    <a:pt x="8960" y="6484"/>
                    <a:pt x="9291" y="6441"/>
                    <a:pt x="9291" y="6441"/>
                  </a:cubicBezTo>
                  <a:cubicBezTo>
                    <a:pt x="9291" y="6441"/>
                    <a:pt x="5044" y="4228"/>
                    <a:pt x="2215" y="3107"/>
                  </a:cubicBezTo>
                  <a:cubicBezTo>
                    <a:pt x="2867" y="2577"/>
                    <a:pt x="2685" y="2471"/>
                    <a:pt x="2433" y="2471"/>
                  </a:cubicBezTo>
                  <a:cubicBezTo>
                    <a:pt x="2265" y="2471"/>
                    <a:pt x="2065" y="2519"/>
                    <a:pt x="2065" y="2519"/>
                  </a:cubicBezTo>
                  <a:cubicBezTo>
                    <a:pt x="2065" y="2519"/>
                    <a:pt x="2510" y="2195"/>
                    <a:pt x="4840" y="100"/>
                  </a:cubicBezTo>
                  <a:cubicBezTo>
                    <a:pt x="4663" y="30"/>
                    <a:pt x="4429" y="1"/>
                    <a:pt x="41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7"/>
            <p:cNvSpPr/>
            <p:nvPr/>
          </p:nvSpPr>
          <p:spPr>
            <a:xfrm>
              <a:off x="7646720" y="2837603"/>
              <a:ext cx="119774" cy="173968"/>
            </a:xfrm>
            <a:custGeom>
              <a:avLst/>
              <a:gdLst/>
              <a:ahLst/>
              <a:cxnLst/>
              <a:rect l="l" t="t" r="r" b="b"/>
              <a:pathLst>
                <a:path w="2924" h="4247" extrusionOk="0">
                  <a:moveTo>
                    <a:pt x="248" y="1"/>
                  </a:moveTo>
                  <a:lnTo>
                    <a:pt x="0" y="269"/>
                  </a:lnTo>
                  <a:lnTo>
                    <a:pt x="1160" y="1425"/>
                  </a:lnTo>
                  <a:lnTo>
                    <a:pt x="2332" y="4247"/>
                  </a:lnTo>
                  <a:lnTo>
                    <a:pt x="2789" y="4247"/>
                  </a:lnTo>
                  <a:lnTo>
                    <a:pt x="2924" y="4101"/>
                  </a:lnTo>
                  <a:lnTo>
                    <a:pt x="1499" y="1201"/>
                  </a:lnTo>
                  <a:lnTo>
                    <a:pt x="248" y="1"/>
                  </a:lnTo>
                  <a:close/>
                </a:path>
              </a:pathLst>
            </a:custGeom>
            <a:solidFill>
              <a:srgbClr val="D3D1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7"/>
            <p:cNvSpPr/>
            <p:nvPr/>
          </p:nvSpPr>
          <p:spPr>
            <a:xfrm>
              <a:off x="7667365" y="2857306"/>
              <a:ext cx="85857" cy="134562"/>
            </a:xfrm>
            <a:custGeom>
              <a:avLst/>
              <a:gdLst/>
              <a:ahLst/>
              <a:cxnLst/>
              <a:rect l="l" t="t" r="r" b="b"/>
              <a:pathLst>
                <a:path w="2096" h="3285" extrusionOk="0">
                  <a:moveTo>
                    <a:pt x="1" y="1"/>
                  </a:moveTo>
                  <a:lnTo>
                    <a:pt x="817" y="798"/>
                  </a:lnTo>
                  <a:lnTo>
                    <a:pt x="817" y="798"/>
                  </a:lnTo>
                  <a:lnTo>
                    <a:pt x="1943" y="3284"/>
                  </a:lnTo>
                  <a:lnTo>
                    <a:pt x="2096" y="3210"/>
                  </a:lnTo>
                  <a:lnTo>
                    <a:pt x="857" y="767"/>
                  </a:lnTo>
                  <a:lnTo>
                    <a:pt x="857" y="762"/>
                  </a:lnTo>
                  <a:lnTo>
                    <a:pt x="853" y="758"/>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7"/>
            <p:cNvSpPr/>
            <p:nvPr/>
          </p:nvSpPr>
          <p:spPr>
            <a:xfrm>
              <a:off x="7693048" y="2982936"/>
              <a:ext cx="240941" cy="264986"/>
            </a:xfrm>
            <a:custGeom>
              <a:avLst/>
              <a:gdLst/>
              <a:ahLst/>
              <a:cxnLst/>
              <a:rect l="l" t="t" r="r" b="b"/>
              <a:pathLst>
                <a:path w="5882" h="6469" extrusionOk="0">
                  <a:moveTo>
                    <a:pt x="3016" y="0"/>
                  </a:moveTo>
                  <a:cubicBezTo>
                    <a:pt x="1361" y="0"/>
                    <a:pt x="329" y="533"/>
                    <a:pt x="329" y="533"/>
                  </a:cubicBezTo>
                  <a:lnTo>
                    <a:pt x="1193" y="1646"/>
                  </a:lnTo>
                  <a:cubicBezTo>
                    <a:pt x="1193" y="1646"/>
                    <a:pt x="778" y="1749"/>
                    <a:pt x="388" y="3643"/>
                  </a:cubicBezTo>
                  <a:cubicBezTo>
                    <a:pt x="1" y="5538"/>
                    <a:pt x="1647" y="6469"/>
                    <a:pt x="2984" y="6469"/>
                  </a:cubicBezTo>
                  <a:cubicBezTo>
                    <a:pt x="4327" y="6469"/>
                    <a:pt x="5882" y="5881"/>
                    <a:pt x="5873" y="4053"/>
                  </a:cubicBezTo>
                  <a:cubicBezTo>
                    <a:pt x="5866" y="2230"/>
                    <a:pt x="4702" y="1646"/>
                    <a:pt x="4702" y="1646"/>
                  </a:cubicBezTo>
                  <a:lnTo>
                    <a:pt x="5396" y="360"/>
                  </a:lnTo>
                  <a:cubicBezTo>
                    <a:pt x="4513" y="94"/>
                    <a:pt x="3710" y="0"/>
                    <a:pt x="30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7"/>
            <p:cNvSpPr/>
            <p:nvPr/>
          </p:nvSpPr>
          <p:spPr>
            <a:xfrm>
              <a:off x="7721558" y="3041552"/>
              <a:ext cx="197562" cy="45059"/>
            </a:xfrm>
            <a:custGeom>
              <a:avLst/>
              <a:gdLst/>
              <a:ahLst/>
              <a:cxnLst/>
              <a:rect l="l" t="t" r="r" b="b"/>
              <a:pathLst>
                <a:path w="4823" h="1100" extrusionOk="0">
                  <a:moveTo>
                    <a:pt x="2049" y="1"/>
                  </a:moveTo>
                  <a:cubicBezTo>
                    <a:pt x="1529" y="1"/>
                    <a:pt x="979" y="54"/>
                    <a:pt x="497" y="215"/>
                  </a:cubicBezTo>
                  <a:cubicBezTo>
                    <a:pt x="465" y="235"/>
                    <a:pt x="438" y="258"/>
                    <a:pt x="406" y="278"/>
                  </a:cubicBezTo>
                  <a:cubicBezTo>
                    <a:pt x="315" y="369"/>
                    <a:pt x="166" y="578"/>
                    <a:pt x="0" y="1056"/>
                  </a:cubicBezTo>
                  <a:cubicBezTo>
                    <a:pt x="457" y="942"/>
                    <a:pt x="1310" y="776"/>
                    <a:pt x="2365" y="776"/>
                  </a:cubicBezTo>
                  <a:cubicBezTo>
                    <a:pt x="3107" y="776"/>
                    <a:pt x="3949" y="858"/>
                    <a:pt x="4822" y="1099"/>
                  </a:cubicBezTo>
                  <a:cubicBezTo>
                    <a:pt x="4581" y="650"/>
                    <a:pt x="4277" y="393"/>
                    <a:pt x="4116" y="282"/>
                  </a:cubicBezTo>
                  <a:lnTo>
                    <a:pt x="4006" y="215"/>
                  </a:lnTo>
                  <a:cubicBezTo>
                    <a:pt x="4006" y="215"/>
                    <a:pt x="3088" y="1"/>
                    <a:pt x="2049" y="1"/>
                  </a:cubicBezTo>
                  <a:close/>
                </a:path>
              </a:pathLst>
            </a:custGeom>
            <a:solidFill>
              <a:srgbClr val="D3D1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7"/>
            <p:cNvSpPr/>
            <p:nvPr/>
          </p:nvSpPr>
          <p:spPr>
            <a:xfrm>
              <a:off x="7243816" y="3011527"/>
              <a:ext cx="606859" cy="295585"/>
            </a:xfrm>
            <a:custGeom>
              <a:avLst/>
              <a:gdLst/>
              <a:ahLst/>
              <a:cxnLst/>
              <a:rect l="l" t="t" r="r" b="b"/>
              <a:pathLst>
                <a:path w="14815" h="7216" extrusionOk="0">
                  <a:moveTo>
                    <a:pt x="13964" y="0"/>
                  </a:moveTo>
                  <a:cubicBezTo>
                    <a:pt x="13960" y="0"/>
                    <a:pt x="13956" y="0"/>
                    <a:pt x="13951" y="1"/>
                  </a:cubicBezTo>
                  <a:cubicBezTo>
                    <a:pt x="13454" y="40"/>
                    <a:pt x="11020" y="348"/>
                    <a:pt x="10688" y="581"/>
                  </a:cubicBezTo>
                  <a:cubicBezTo>
                    <a:pt x="10352" y="818"/>
                    <a:pt x="10688" y="2973"/>
                    <a:pt x="10688" y="2973"/>
                  </a:cubicBezTo>
                  <a:lnTo>
                    <a:pt x="3430" y="3833"/>
                  </a:lnTo>
                  <a:lnTo>
                    <a:pt x="4070" y="1757"/>
                  </a:lnTo>
                  <a:cubicBezTo>
                    <a:pt x="3683" y="1579"/>
                    <a:pt x="3162" y="1524"/>
                    <a:pt x="2667" y="1524"/>
                  </a:cubicBezTo>
                  <a:cubicBezTo>
                    <a:pt x="1867" y="1524"/>
                    <a:pt x="1134" y="1667"/>
                    <a:pt x="1134" y="1667"/>
                  </a:cubicBezTo>
                  <a:lnTo>
                    <a:pt x="1" y="7215"/>
                  </a:lnTo>
                  <a:cubicBezTo>
                    <a:pt x="3012" y="7215"/>
                    <a:pt x="10882" y="3833"/>
                    <a:pt x="10882" y="3833"/>
                  </a:cubicBezTo>
                  <a:lnTo>
                    <a:pt x="11355" y="4062"/>
                  </a:lnTo>
                  <a:cubicBezTo>
                    <a:pt x="11355" y="4062"/>
                    <a:pt x="11383" y="3754"/>
                    <a:pt x="11355" y="2945"/>
                  </a:cubicBezTo>
                  <a:cubicBezTo>
                    <a:pt x="14815" y="2585"/>
                    <a:pt x="14460" y="0"/>
                    <a:pt x="13964" y="0"/>
                  </a:cubicBez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7"/>
            <p:cNvSpPr/>
            <p:nvPr/>
          </p:nvSpPr>
          <p:spPr>
            <a:xfrm>
              <a:off x="7410491" y="2895974"/>
              <a:ext cx="40471" cy="187526"/>
            </a:xfrm>
            <a:custGeom>
              <a:avLst/>
              <a:gdLst/>
              <a:ahLst/>
              <a:cxnLst/>
              <a:rect l="l" t="t" r="r" b="b"/>
              <a:pathLst>
                <a:path w="988" h="4578" extrusionOk="0">
                  <a:moveTo>
                    <a:pt x="988" y="0"/>
                  </a:moveTo>
                  <a:lnTo>
                    <a:pt x="988" y="0"/>
                  </a:lnTo>
                  <a:cubicBezTo>
                    <a:pt x="928" y="186"/>
                    <a:pt x="877" y="375"/>
                    <a:pt x="822" y="565"/>
                  </a:cubicBezTo>
                  <a:lnTo>
                    <a:pt x="671" y="1129"/>
                  </a:lnTo>
                  <a:cubicBezTo>
                    <a:pt x="577" y="1508"/>
                    <a:pt x="490" y="1891"/>
                    <a:pt x="407" y="2269"/>
                  </a:cubicBezTo>
                  <a:cubicBezTo>
                    <a:pt x="325" y="2652"/>
                    <a:pt x="245" y="3035"/>
                    <a:pt x="179" y="3417"/>
                  </a:cubicBezTo>
                  <a:cubicBezTo>
                    <a:pt x="112" y="3805"/>
                    <a:pt x="44" y="4187"/>
                    <a:pt x="1" y="4578"/>
                  </a:cubicBezTo>
                  <a:cubicBezTo>
                    <a:pt x="119" y="4204"/>
                    <a:pt x="218" y="3825"/>
                    <a:pt x="316" y="3450"/>
                  </a:cubicBezTo>
                  <a:cubicBezTo>
                    <a:pt x="416" y="3071"/>
                    <a:pt x="498" y="2688"/>
                    <a:pt x="585" y="2309"/>
                  </a:cubicBezTo>
                  <a:cubicBezTo>
                    <a:pt x="664" y="1926"/>
                    <a:pt x="742" y="1543"/>
                    <a:pt x="810" y="1160"/>
                  </a:cubicBezTo>
                  <a:lnTo>
                    <a:pt x="908" y="584"/>
                  </a:lnTo>
                  <a:cubicBezTo>
                    <a:pt x="937" y="386"/>
                    <a:pt x="968" y="197"/>
                    <a:pt x="988" y="0"/>
                  </a:cubicBezTo>
                  <a:close/>
                </a:path>
              </a:pathLst>
            </a:custGeom>
            <a:solidFill>
              <a:srgbClr val="D3D1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7"/>
            <p:cNvSpPr/>
            <p:nvPr/>
          </p:nvSpPr>
          <p:spPr>
            <a:xfrm>
              <a:off x="7754000" y="2240419"/>
              <a:ext cx="51613" cy="169339"/>
            </a:xfrm>
            <a:custGeom>
              <a:avLst/>
              <a:gdLst/>
              <a:ahLst/>
              <a:cxnLst/>
              <a:rect l="l" t="t" r="r" b="b"/>
              <a:pathLst>
                <a:path w="1260" h="4134" extrusionOk="0">
                  <a:moveTo>
                    <a:pt x="857" y="1"/>
                  </a:moveTo>
                  <a:lnTo>
                    <a:pt x="1" y="2188"/>
                  </a:lnTo>
                  <a:lnTo>
                    <a:pt x="1260" y="4133"/>
                  </a:lnTo>
                  <a:lnTo>
                    <a:pt x="857" y="1"/>
                  </a:ln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7"/>
            <p:cNvSpPr/>
            <p:nvPr/>
          </p:nvSpPr>
          <p:spPr>
            <a:xfrm>
              <a:off x="7754000" y="2240419"/>
              <a:ext cx="56160" cy="183225"/>
            </a:xfrm>
            <a:custGeom>
              <a:avLst/>
              <a:gdLst/>
              <a:ahLst/>
              <a:cxnLst/>
              <a:rect l="l" t="t" r="r" b="b"/>
              <a:pathLst>
                <a:path w="1371" h="4473" extrusionOk="0">
                  <a:moveTo>
                    <a:pt x="857" y="1"/>
                  </a:moveTo>
                  <a:cubicBezTo>
                    <a:pt x="866" y="348"/>
                    <a:pt x="881" y="691"/>
                    <a:pt x="904" y="1039"/>
                  </a:cubicBezTo>
                  <a:cubicBezTo>
                    <a:pt x="928" y="1383"/>
                    <a:pt x="948" y="1729"/>
                    <a:pt x="975" y="2073"/>
                  </a:cubicBezTo>
                  <a:cubicBezTo>
                    <a:pt x="1022" y="2649"/>
                    <a:pt x="1077" y="3225"/>
                    <a:pt x="1137" y="3799"/>
                  </a:cubicBezTo>
                  <a:lnTo>
                    <a:pt x="1137" y="3799"/>
                  </a:lnTo>
                  <a:cubicBezTo>
                    <a:pt x="985" y="3574"/>
                    <a:pt x="831" y="3352"/>
                    <a:pt x="676" y="3130"/>
                  </a:cubicBezTo>
                  <a:cubicBezTo>
                    <a:pt x="459" y="2811"/>
                    <a:pt x="234" y="2499"/>
                    <a:pt x="1" y="2188"/>
                  </a:cubicBezTo>
                  <a:lnTo>
                    <a:pt x="1" y="2188"/>
                  </a:lnTo>
                  <a:cubicBezTo>
                    <a:pt x="190" y="2523"/>
                    <a:pt x="383" y="2862"/>
                    <a:pt x="585" y="3190"/>
                  </a:cubicBezTo>
                  <a:cubicBezTo>
                    <a:pt x="782" y="3521"/>
                    <a:pt x="984" y="3853"/>
                    <a:pt x="1189" y="4181"/>
                  </a:cubicBezTo>
                  <a:lnTo>
                    <a:pt x="1370" y="4472"/>
                  </a:lnTo>
                  <a:lnTo>
                    <a:pt x="1343" y="4125"/>
                  </a:lnTo>
                  <a:cubicBezTo>
                    <a:pt x="1283" y="3434"/>
                    <a:pt x="1217" y="2748"/>
                    <a:pt x="1137" y="2057"/>
                  </a:cubicBezTo>
                  <a:cubicBezTo>
                    <a:pt x="1099" y="1714"/>
                    <a:pt x="1051" y="1370"/>
                    <a:pt x="1008" y="1028"/>
                  </a:cubicBezTo>
                  <a:cubicBezTo>
                    <a:pt x="964" y="684"/>
                    <a:pt x="913" y="341"/>
                    <a:pt x="857" y="1"/>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7"/>
            <p:cNvSpPr/>
            <p:nvPr/>
          </p:nvSpPr>
          <p:spPr>
            <a:xfrm>
              <a:off x="7690673" y="2392265"/>
              <a:ext cx="51736" cy="31295"/>
            </a:xfrm>
            <a:custGeom>
              <a:avLst/>
              <a:gdLst/>
              <a:ahLst/>
              <a:cxnLst/>
              <a:rect l="l" t="t" r="r" b="b"/>
              <a:pathLst>
                <a:path w="1263" h="764" extrusionOk="0">
                  <a:moveTo>
                    <a:pt x="59" y="0"/>
                  </a:moveTo>
                  <a:cubicBezTo>
                    <a:pt x="16" y="150"/>
                    <a:pt x="0" y="308"/>
                    <a:pt x="47" y="474"/>
                  </a:cubicBezTo>
                  <a:cubicBezTo>
                    <a:pt x="71" y="556"/>
                    <a:pt x="122" y="643"/>
                    <a:pt x="201" y="698"/>
                  </a:cubicBezTo>
                  <a:cubicBezTo>
                    <a:pt x="273" y="747"/>
                    <a:pt x="355" y="764"/>
                    <a:pt x="430" y="764"/>
                  </a:cubicBezTo>
                  <a:cubicBezTo>
                    <a:pt x="446" y="764"/>
                    <a:pt x="462" y="763"/>
                    <a:pt x="477" y="762"/>
                  </a:cubicBezTo>
                  <a:cubicBezTo>
                    <a:pt x="656" y="742"/>
                    <a:pt x="798" y="663"/>
                    <a:pt x="927" y="572"/>
                  </a:cubicBezTo>
                  <a:cubicBezTo>
                    <a:pt x="1058" y="481"/>
                    <a:pt x="1172" y="375"/>
                    <a:pt x="1263" y="248"/>
                  </a:cubicBezTo>
                  <a:lnTo>
                    <a:pt x="1263" y="248"/>
                  </a:lnTo>
                  <a:cubicBezTo>
                    <a:pt x="1124" y="316"/>
                    <a:pt x="991" y="390"/>
                    <a:pt x="856" y="450"/>
                  </a:cubicBezTo>
                  <a:cubicBezTo>
                    <a:pt x="722" y="513"/>
                    <a:pt x="588" y="572"/>
                    <a:pt x="461" y="580"/>
                  </a:cubicBezTo>
                  <a:cubicBezTo>
                    <a:pt x="446" y="582"/>
                    <a:pt x="431" y="583"/>
                    <a:pt x="417" y="583"/>
                  </a:cubicBezTo>
                  <a:cubicBezTo>
                    <a:pt x="310" y="583"/>
                    <a:pt x="233" y="530"/>
                    <a:pt x="177" y="423"/>
                  </a:cubicBezTo>
                  <a:cubicBezTo>
                    <a:pt x="119" y="304"/>
                    <a:pt x="91" y="150"/>
                    <a:pt x="59" y="0"/>
                  </a:cubicBez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7"/>
            <p:cNvSpPr/>
            <p:nvPr/>
          </p:nvSpPr>
          <p:spPr>
            <a:xfrm>
              <a:off x="7585400" y="2298913"/>
              <a:ext cx="51449" cy="58781"/>
            </a:xfrm>
            <a:custGeom>
              <a:avLst/>
              <a:gdLst/>
              <a:ahLst/>
              <a:cxnLst/>
              <a:rect l="l" t="t" r="r" b="b"/>
              <a:pathLst>
                <a:path w="1256" h="1435" extrusionOk="0">
                  <a:moveTo>
                    <a:pt x="422" y="1"/>
                  </a:moveTo>
                  <a:cubicBezTo>
                    <a:pt x="411" y="1"/>
                    <a:pt x="399" y="1"/>
                    <a:pt x="388" y="2"/>
                  </a:cubicBezTo>
                  <a:cubicBezTo>
                    <a:pt x="210" y="21"/>
                    <a:pt x="80" y="139"/>
                    <a:pt x="0" y="270"/>
                  </a:cubicBezTo>
                  <a:cubicBezTo>
                    <a:pt x="113" y="177"/>
                    <a:pt x="246" y="111"/>
                    <a:pt x="371" y="111"/>
                  </a:cubicBezTo>
                  <a:cubicBezTo>
                    <a:pt x="378" y="111"/>
                    <a:pt x="385" y="112"/>
                    <a:pt x="392" y="112"/>
                  </a:cubicBezTo>
                  <a:cubicBezTo>
                    <a:pt x="521" y="124"/>
                    <a:pt x="621" y="219"/>
                    <a:pt x="707" y="325"/>
                  </a:cubicBezTo>
                  <a:cubicBezTo>
                    <a:pt x="787" y="444"/>
                    <a:pt x="858" y="570"/>
                    <a:pt x="913" y="708"/>
                  </a:cubicBezTo>
                  <a:cubicBezTo>
                    <a:pt x="956" y="804"/>
                    <a:pt x="991" y="908"/>
                    <a:pt x="1028" y="1011"/>
                  </a:cubicBezTo>
                  <a:lnTo>
                    <a:pt x="1028" y="1011"/>
                  </a:lnTo>
                  <a:cubicBezTo>
                    <a:pt x="1003" y="1009"/>
                    <a:pt x="978" y="1008"/>
                    <a:pt x="952" y="1008"/>
                  </a:cubicBezTo>
                  <a:cubicBezTo>
                    <a:pt x="916" y="1008"/>
                    <a:pt x="877" y="1016"/>
                    <a:pt x="838" y="1020"/>
                  </a:cubicBezTo>
                  <a:cubicBezTo>
                    <a:pt x="818" y="1028"/>
                    <a:pt x="798" y="1035"/>
                    <a:pt x="778" y="1044"/>
                  </a:cubicBezTo>
                  <a:cubicBezTo>
                    <a:pt x="754" y="1063"/>
                    <a:pt x="727" y="1079"/>
                    <a:pt x="723" y="1115"/>
                  </a:cubicBezTo>
                  <a:cubicBezTo>
                    <a:pt x="711" y="1181"/>
                    <a:pt x="743" y="1217"/>
                    <a:pt x="763" y="1245"/>
                  </a:cubicBezTo>
                  <a:cubicBezTo>
                    <a:pt x="787" y="1272"/>
                    <a:pt x="810" y="1296"/>
                    <a:pt x="838" y="1320"/>
                  </a:cubicBezTo>
                  <a:cubicBezTo>
                    <a:pt x="893" y="1363"/>
                    <a:pt x="948" y="1403"/>
                    <a:pt x="1007" y="1434"/>
                  </a:cubicBezTo>
                  <a:cubicBezTo>
                    <a:pt x="964" y="1383"/>
                    <a:pt x="920" y="1332"/>
                    <a:pt x="881" y="1281"/>
                  </a:cubicBezTo>
                  <a:cubicBezTo>
                    <a:pt x="861" y="1252"/>
                    <a:pt x="845" y="1225"/>
                    <a:pt x="829" y="1201"/>
                  </a:cubicBezTo>
                  <a:cubicBezTo>
                    <a:pt x="818" y="1174"/>
                    <a:pt x="814" y="1146"/>
                    <a:pt x="822" y="1146"/>
                  </a:cubicBezTo>
                  <a:cubicBezTo>
                    <a:pt x="818" y="1146"/>
                    <a:pt x="825" y="1146"/>
                    <a:pt x="825" y="1143"/>
                  </a:cubicBezTo>
                  <a:cubicBezTo>
                    <a:pt x="838" y="1143"/>
                    <a:pt x="849" y="1143"/>
                    <a:pt x="861" y="1139"/>
                  </a:cubicBezTo>
                  <a:cubicBezTo>
                    <a:pt x="875" y="1141"/>
                    <a:pt x="888" y="1141"/>
                    <a:pt x="902" y="1141"/>
                  </a:cubicBezTo>
                  <a:cubicBezTo>
                    <a:pt x="915" y="1141"/>
                    <a:pt x="930" y="1141"/>
                    <a:pt x="948" y="1143"/>
                  </a:cubicBezTo>
                  <a:cubicBezTo>
                    <a:pt x="1007" y="1150"/>
                    <a:pt x="1071" y="1166"/>
                    <a:pt x="1133" y="1178"/>
                  </a:cubicBezTo>
                  <a:lnTo>
                    <a:pt x="1255" y="1197"/>
                  </a:lnTo>
                  <a:lnTo>
                    <a:pt x="1220" y="1079"/>
                  </a:lnTo>
                  <a:cubicBezTo>
                    <a:pt x="1181" y="929"/>
                    <a:pt x="1142" y="779"/>
                    <a:pt x="1075" y="637"/>
                  </a:cubicBezTo>
                  <a:cubicBezTo>
                    <a:pt x="1051" y="562"/>
                    <a:pt x="1011" y="491"/>
                    <a:pt x="971" y="424"/>
                  </a:cubicBezTo>
                  <a:cubicBezTo>
                    <a:pt x="936" y="353"/>
                    <a:pt x="885" y="286"/>
                    <a:pt x="834" y="223"/>
                  </a:cubicBezTo>
                  <a:cubicBezTo>
                    <a:pt x="737" y="108"/>
                    <a:pt x="589" y="1"/>
                    <a:pt x="422" y="1"/>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7"/>
            <p:cNvSpPr/>
            <p:nvPr/>
          </p:nvSpPr>
          <p:spPr>
            <a:xfrm>
              <a:off x="7742367" y="2244147"/>
              <a:ext cx="17860" cy="29452"/>
            </a:xfrm>
            <a:custGeom>
              <a:avLst/>
              <a:gdLst/>
              <a:ahLst/>
              <a:cxnLst/>
              <a:rect l="l" t="t" r="r" b="b"/>
              <a:pathLst>
                <a:path w="436" h="719" extrusionOk="0">
                  <a:moveTo>
                    <a:pt x="218" y="1"/>
                  </a:moveTo>
                  <a:cubicBezTo>
                    <a:pt x="99" y="1"/>
                    <a:pt x="1" y="163"/>
                    <a:pt x="1" y="360"/>
                  </a:cubicBezTo>
                  <a:cubicBezTo>
                    <a:pt x="1" y="558"/>
                    <a:pt x="99" y="719"/>
                    <a:pt x="218" y="719"/>
                  </a:cubicBezTo>
                  <a:cubicBezTo>
                    <a:pt x="336" y="719"/>
                    <a:pt x="435" y="558"/>
                    <a:pt x="435" y="360"/>
                  </a:cubicBezTo>
                  <a:cubicBezTo>
                    <a:pt x="435" y="163"/>
                    <a:pt x="336" y="1"/>
                    <a:pt x="2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7"/>
            <p:cNvSpPr/>
            <p:nvPr/>
          </p:nvSpPr>
          <p:spPr>
            <a:xfrm>
              <a:off x="7802499" y="2253404"/>
              <a:ext cx="17860" cy="29452"/>
            </a:xfrm>
            <a:custGeom>
              <a:avLst/>
              <a:gdLst/>
              <a:ahLst/>
              <a:cxnLst/>
              <a:rect l="l" t="t" r="r" b="b"/>
              <a:pathLst>
                <a:path w="436" h="719" extrusionOk="0">
                  <a:moveTo>
                    <a:pt x="218" y="0"/>
                  </a:moveTo>
                  <a:cubicBezTo>
                    <a:pt x="99" y="0"/>
                    <a:pt x="1" y="161"/>
                    <a:pt x="1" y="359"/>
                  </a:cubicBezTo>
                  <a:cubicBezTo>
                    <a:pt x="1" y="556"/>
                    <a:pt x="99" y="718"/>
                    <a:pt x="218" y="718"/>
                  </a:cubicBezTo>
                  <a:cubicBezTo>
                    <a:pt x="336" y="718"/>
                    <a:pt x="436" y="556"/>
                    <a:pt x="436" y="359"/>
                  </a:cubicBezTo>
                  <a:cubicBezTo>
                    <a:pt x="436" y="161"/>
                    <a:pt x="336" y="0"/>
                    <a:pt x="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7"/>
            <p:cNvSpPr/>
            <p:nvPr/>
          </p:nvSpPr>
          <p:spPr>
            <a:xfrm>
              <a:off x="7705501" y="2187742"/>
              <a:ext cx="64229" cy="21546"/>
            </a:xfrm>
            <a:custGeom>
              <a:avLst/>
              <a:gdLst/>
              <a:ahLst/>
              <a:cxnLst/>
              <a:rect l="l" t="t" r="r" b="b"/>
              <a:pathLst>
                <a:path w="1568" h="526" extrusionOk="0">
                  <a:moveTo>
                    <a:pt x="816" y="1"/>
                  </a:moveTo>
                  <a:cubicBezTo>
                    <a:pt x="584" y="1"/>
                    <a:pt x="307" y="132"/>
                    <a:pt x="1" y="525"/>
                  </a:cubicBezTo>
                  <a:lnTo>
                    <a:pt x="1567" y="525"/>
                  </a:lnTo>
                  <a:cubicBezTo>
                    <a:pt x="1567" y="525"/>
                    <a:pt x="1280" y="1"/>
                    <a:pt x="8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7"/>
            <p:cNvSpPr/>
            <p:nvPr/>
          </p:nvSpPr>
          <p:spPr>
            <a:xfrm>
              <a:off x="7802499" y="2197409"/>
              <a:ext cx="53743" cy="37767"/>
            </a:xfrm>
            <a:custGeom>
              <a:avLst/>
              <a:gdLst/>
              <a:ahLst/>
              <a:cxnLst/>
              <a:rect l="l" t="t" r="r" b="b"/>
              <a:pathLst>
                <a:path w="1312" h="922" extrusionOk="0">
                  <a:moveTo>
                    <a:pt x="720" y="0"/>
                  </a:moveTo>
                  <a:cubicBezTo>
                    <a:pt x="369" y="0"/>
                    <a:pt x="1" y="388"/>
                    <a:pt x="1" y="388"/>
                  </a:cubicBezTo>
                  <a:lnTo>
                    <a:pt x="1312" y="921"/>
                  </a:lnTo>
                  <a:cubicBezTo>
                    <a:pt x="1223" y="207"/>
                    <a:pt x="976" y="0"/>
                    <a:pt x="7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7"/>
            <p:cNvSpPr/>
            <p:nvPr/>
          </p:nvSpPr>
          <p:spPr>
            <a:xfrm>
              <a:off x="7890445" y="3941608"/>
              <a:ext cx="288458" cy="262365"/>
            </a:xfrm>
            <a:custGeom>
              <a:avLst/>
              <a:gdLst/>
              <a:ahLst/>
              <a:cxnLst/>
              <a:rect l="l" t="t" r="r" b="b"/>
              <a:pathLst>
                <a:path w="7042" h="6405" extrusionOk="0">
                  <a:moveTo>
                    <a:pt x="3513" y="1"/>
                  </a:moveTo>
                  <a:cubicBezTo>
                    <a:pt x="1629" y="1"/>
                    <a:pt x="292" y="3106"/>
                    <a:pt x="1" y="6405"/>
                  </a:cubicBezTo>
                  <a:lnTo>
                    <a:pt x="708" y="6405"/>
                  </a:lnTo>
                  <a:cubicBezTo>
                    <a:pt x="708" y="6266"/>
                    <a:pt x="1398" y="1408"/>
                    <a:pt x="2839" y="777"/>
                  </a:cubicBezTo>
                  <a:cubicBezTo>
                    <a:pt x="3093" y="665"/>
                    <a:pt x="3343" y="601"/>
                    <a:pt x="3587" y="601"/>
                  </a:cubicBezTo>
                  <a:cubicBezTo>
                    <a:pt x="4728" y="601"/>
                    <a:pt x="5720" y="2000"/>
                    <a:pt x="6225" y="6405"/>
                  </a:cubicBezTo>
                  <a:cubicBezTo>
                    <a:pt x="6415" y="6382"/>
                    <a:pt x="6570" y="6375"/>
                    <a:pt x="6691" y="6375"/>
                  </a:cubicBezTo>
                  <a:cubicBezTo>
                    <a:pt x="6933" y="6375"/>
                    <a:pt x="7041" y="6405"/>
                    <a:pt x="7041" y="6405"/>
                  </a:cubicBezTo>
                  <a:cubicBezTo>
                    <a:pt x="7041" y="6405"/>
                    <a:pt x="6268" y="796"/>
                    <a:pt x="4085" y="94"/>
                  </a:cubicBezTo>
                  <a:cubicBezTo>
                    <a:pt x="3890" y="31"/>
                    <a:pt x="3699" y="1"/>
                    <a:pt x="35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7"/>
            <p:cNvSpPr/>
            <p:nvPr/>
          </p:nvSpPr>
          <p:spPr>
            <a:xfrm>
              <a:off x="8142650" y="3856367"/>
              <a:ext cx="273220" cy="469471"/>
            </a:xfrm>
            <a:custGeom>
              <a:avLst/>
              <a:gdLst/>
              <a:ahLst/>
              <a:cxnLst/>
              <a:rect l="l" t="t" r="r" b="b"/>
              <a:pathLst>
                <a:path w="6670" h="11461" extrusionOk="0">
                  <a:moveTo>
                    <a:pt x="5264" y="1"/>
                  </a:moveTo>
                  <a:cubicBezTo>
                    <a:pt x="5017" y="1"/>
                    <a:pt x="4731" y="169"/>
                    <a:pt x="4432" y="477"/>
                  </a:cubicBezTo>
                  <a:cubicBezTo>
                    <a:pt x="2858" y="2104"/>
                    <a:pt x="1" y="11461"/>
                    <a:pt x="1" y="11461"/>
                  </a:cubicBezTo>
                  <a:lnTo>
                    <a:pt x="4235" y="11461"/>
                  </a:lnTo>
                  <a:cubicBezTo>
                    <a:pt x="6669" y="3077"/>
                    <a:pt x="6322" y="1"/>
                    <a:pt x="5264" y="1"/>
                  </a:cubicBezTo>
                  <a:close/>
                </a:path>
              </a:pathLst>
            </a:custGeom>
            <a:solidFill>
              <a:srgbClr val="FF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7"/>
            <p:cNvSpPr/>
            <p:nvPr/>
          </p:nvSpPr>
          <p:spPr>
            <a:xfrm>
              <a:off x="8280856" y="3966759"/>
              <a:ext cx="88151" cy="30804"/>
            </a:xfrm>
            <a:custGeom>
              <a:avLst/>
              <a:gdLst/>
              <a:ahLst/>
              <a:cxnLst/>
              <a:rect l="l" t="t" r="r" b="b"/>
              <a:pathLst>
                <a:path w="2152" h="752" extrusionOk="0">
                  <a:moveTo>
                    <a:pt x="962" y="1"/>
                  </a:moveTo>
                  <a:cubicBezTo>
                    <a:pt x="406" y="1"/>
                    <a:pt x="0" y="387"/>
                    <a:pt x="0" y="387"/>
                  </a:cubicBezTo>
                  <a:cubicBezTo>
                    <a:pt x="0" y="387"/>
                    <a:pt x="521" y="751"/>
                    <a:pt x="1445" y="751"/>
                  </a:cubicBezTo>
                  <a:cubicBezTo>
                    <a:pt x="1659" y="751"/>
                    <a:pt x="1895" y="732"/>
                    <a:pt x="2151" y="683"/>
                  </a:cubicBezTo>
                  <a:cubicBezTo>
                    <a:pt x="1738" y="160"/>
                    <a:pt x="1319" y="1"/>
                    <a:pt x="962"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7"/>
            <p:cNvSpPr/>
            <p:nvPr/>
          </p:nvSpPr>
          <p:spPr>
            <a:xfrm>
              <a:off x="8242556" y="4073629"/>
              <a:ext cx="99621" cy="34941"/>
            </a:xfrm>
            <a:custGeom>
              <a:avLst/>
              <a:gdLst/>
              <a:ahLst/>
              <a:cxnLst/>
              <a:rect l="l" t="t" r="r" b="b"/>
              <a:pathLst>
                <a:path w="2432" h="853" extrusionOk="0">
                  <a:moveTo>
                    <a:pt x="1087" y="1"/>
                  </a:moveTo>
                  <a:cubicBezTo>
                    <a:pt x="459" y="1"/>
                    <a:pt x="0" y="439"/>
                    <a:pt x="0" y="439"/>
                  </a:cubicBezTo>
                  <a:cubicBezTo>
                    <a:pt x="0" y="439"/>
                    <a:pt x="586" y="853"/>
                    <a:pt x="1627" y="853"/>
                  </a:cubicBezTo>
                  <a:cubicBezTo>
                    <a:pt x="1871" y="853"/>
                    <a:pt x="2140" y="830"/>
                    <a:pt x="2432" y="774"/>
                  </a:cubicBezTo>
                  <a:cubicBezTo>
                    <a:pt x="1964" y="181"/>
                    <a:pt x="1490" y="1"/>
                    <a:pt x="1087"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7"/>
            <p:cNvSpPr/>
            <p:nvPr/>
          </p:nvSpPr>
          <p:spPr>
            <a:xfrm>
              <a:off x="8203765" y="4174723"/>
              <a:ext cx="121290" cy="42437"/>
            </a:xfrm>
            <a:custGeom>
              <a:avLst/>
              <a:gdLst/>
              <a:ahLst/>
              <a:cxnLst/>
              <a:rect l="l" t="t" r="r" b="b"/>
              <a:pathLst>
                <a:path w="2961" h="1036" extrusionOk="0">
                  <a:moveTo>
                    <a:pt x="1320" y="1"/>
                  </a:moveTo>
                  <a:cubicBezTo>
                    <a:pt x="556" y="1"/>
                    <a:pt x="0" y="532"/>
                    <a:pt x="0" y="532"/>
                  </a:cubicBezTo>
                  <a:cubicBezTo>
                    <a:pt x="0" y="532"/>
                    <a:pt x="715" y="1036"/>
                    <a:pt x="1987" y="1036"/>
                  </a:cubicBezTo>
                  <a:cubicBezTo>
                    <a:pt x="2282" y="1036"/>
                    <a:pt x="2607" y="1009"/>
                    <a:pt x="2960" y="942"/>
                  </a:cubicBezTo>
                  <a:cubicBezTo>
                    <a:pt x="2389" y="220"/>
                    <a:pt x="1811" y="1"/>
                    <a:pt x="1320"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7"/>
            <p:cNvSpPr/>
            <p:nvPr/>
          </p:nvSpPr>
          <p:spPr>
            <a:xfrm>
              <a:off x="7953199" y="3926985"/>
              <a:ext cx="144557" cy="102898"/>
            </a:xfrm>
            <a:custGeom>
              <a:avLst/>
              <a:gdLst/>
              <a:ahLst/>
              <a:cxnLst/>
              <a:rect l="l" t="t" r="r" b="b"/>
              <a:pathLst>
                <a:path w="3529" h="2512" extrusionOk="0">
                  <a:moveTo>
                    <a:pt x="2011" y="1"/>
                  </a:moveTo>
                  <a:cubicBezTo>
                    <a:pt x="1895" y="1"/>
                    <a:pt x="1787" y="97"/>
                    <a:pt x="1721" y="380"/>
                  </a:cubicBezTo>
                  <a:cubicBezTo>
                    <a:pt x="1543" y="224"/>
                    <a:pt x="1401" y="165"/>
                    <a:pt x="1289" y="165"/>
                  </a:cubicBezTo>
                  <a:cubicBezTo>
                    <a:pt x="1003" y="165"/>
                    <a:pt x="910" y="552"/>
                    <a:pt x="904" y="719"/>
                  </a:cubicBezTo>
                  <a:cubicBezTo>
                    <a:pt x="877" y="704"/>
                    <a:pt x="848" y="697"/>
                    <a:pt x="820" y="697"/>
                  </a:cubicBezTo>
                  <a:cubicBezTo>
                    <a:pt x="601" y="697"/>
                    <a:pt x="375" y="1090"/>
                    <a:pt x="375" y="1090"/>
                  </a:cubicBezTo>
                  <a:cubicBezTo>
                    <a:pt x="375" y="1090"/>
                    <a:pt x="1" y="1895"/>
                    <a:pt x="375" y="2357"/>
                  </a:cubicBezTo>
                  <a:cubicBezTo>
                    <a:pt x="465" y="2469"/>
                    <a:pt x="559" y="2511"/>
                    <a:pt x="649" y="2511"/>
                  </a:cubicBezTo>
                  <a:cubicBezTo>
                    <a:pt x="930" y="2511"/>
                    <a:pt x="1172" y="2097"/>
                    <a:pt x="1172" y="2097"/>
                  </a:cubicBezTo>
                  <a:lnTo>
                    <a:pt x="3513" y="2017"/>
                  </a:lnTo>
                  <a:cubicBezTo>
                    <a:pt x="3513" y="2017"/>
                    <a:pt x="3529" y="826"/>
                    <a:pt x="3169" y="463"/>
                  </a:cubicBezTo>
                  <a:cubicBezTo>
                    <a:pt x="3045" y="340"/>
                    <a:pt x="2934" y="300"/>
                    <a:pt x="2842" y="300"/>
                  </a:cubicBezTo>
                  <a:cubicBezTo>
                    <a:pt x="2663" y="300"/>
                    <a:pt x="2553" y="451"/>
                    <a:pt x="2553" y="451"/>
                  </a:cubicBezTo>
                  <a:cubicBezTo>
                    <a:pt x="2553" y="451"/>
                    <a:pt x="2262" y="1"/>
                    <a:pt x="2011" y="1"/>
                  </a:cubicBez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7"/>
            <p:cNvSpPr/>
            <p:nvPr/>
          </p:nvSpPr>
          <p:spPr>
            <a:xfrm>
              <a:off x="7960286" y="3923421"/>
              <a:ext cx="137265" cy="100153"/>
            </a:xfrm>
            <a:custGeom>
              <a:avLst/>
              <a:gdLst/>
              <a:ahLst/>
              <a:cxnLst/>
              <a:rect l="l" t="t" r="r" b="b"/>
              <a:pathLst>
                <a:path w="3351" h="2445" extrusionOk="0">
                  <a:moveTo>
                    <a:pt x="1837" y="1"/>
                  </a:moveTo>
                  <a:cubicBezTo>
                    <a:pt x="1815" y="1"/>
                    <a:pt x="1793" y="4"/>
                    <a:pt x="1769" y="9"/>
                  </a:cubicBezTo>
                  <a:cubicBezTo>
                    <a:pt x="1698" y="24"/>
                    <a:pt x="1635" y="76"/>
                    <a:pt x="1599" y="128"/>
                  </a:cubicBezTo>
                  <a:cubicBezTo>
                    <a:pt x="1551" y="179"/>
                    <a:pt x="1540" y="234"/>
                    <a:pt x="1509" y="285"/>
                  </a:cubicBezTo>
                  <a:lnTo>
                    <a:pt x="1500" y="314"/>
                  </a:lnTo>
                  <a:lnTo>
                    <a:pt x="1500" y="314"/>
                  </a:lnTo>
                  <a:cubicBezTo>
                    <a:pt x="1448" y="276"/>
                    <a:pt x="1393" y="241"/>
                    <a:pt x="1331" y="214"/>
                  </a:cubicBezTo>
                  <a:cubicBezTo>
                    <a:pt x="1270" y="186"/>
                    <a:pt x="1195" y="164"/>
                    <a:pt x="1118" y="164"/>
                  </a:cubicBezTo>
                  <a:cubicBezTo>
                    <a:pt x="1065" y="164"/>
                    <a:pt x="1011" y="174"/>
                    <a:pt x="959" y="199"/>
                  </a:cubicBezTo>
                  <a:cubicBezTo>
                    <a:pt x="837" y="257"/>
                    <a:pt x="766" y="372"/>
                    <a:pt x="723" y="474"/>
                  </a:cubicBezTo>
                  <a:cubicBezTo>
                    <a:pt x="695" y="552"/>
                    <a:pt x="674" y="628"/>
                    <a:pt x="664" y="708"/>
                  </a:cubicBezTo>
                  <a:lnTo>
                    <a:pt x="664" y="708"/>
                  </a:lnTo>
                  <a:cubicBezTo>
                    <a:pt x="661" y="708"/>
                    <a:pt x="657" y="708"/>
                    <a:pt x="654" y="708"/>
                  </a:cubicBezTo>
                  <a:cubicBezTo>
                    <a:pt x="611" y="708"/>
                    <a:pt x="569" y="718"/>
                    <a:pt x="533" y="735"/>
                  </a:cubicBezTo>
                  <a:cubicBezTo>
                    <a:pt x="471" y="767"/>
                    <a:pt x="415" y="806"/>
                    <a:pt x="372" y="853"/>
                  </a:cubicBezTo>
                  <a:cubicBezTo>
                    <a:pt x="281" y="944"/>
                    <a:pt x="214" y="1039"/>
                    <a:pt x="151" y="1150"/>
                  </a:cubicBezTo>
                  <a:lnTo>
                    <a:pt x="147" y="1153"/>
                  </a:lnTo>
                  <a:cubicBezTo>
                    <a:pt x="103" y="1260"/>
                    <a:pt x="72" y="1366"/>
                    <a:pt x="48" y="1477"/>
                  </a:cubicBezTo>
                  <a:cubicBezTo>
                    <a:pt x="21" y="1587"/>
                    <a:pt x="5" y="1702"/>
                    <a:pt x="5" y="1813"/>
                  </a:cubicBezTo>
                  <a:cubicBezTo>
                    <a:pt x="1" y="1927"/>
                    <a:pt x="12" y="2042"/>
                    <a:pt x="41" y="2152"/>
                  </a:cubicBezTo>
                  <a:cubicBezTo>
                    <a:pt x="72" y="2259"/>
                    <a:pt x="127" y="2361"/>
                    <a:pt x="202" y="2444"/>
                  </a:cubicBezTo>
                  <a:cubicBezTo>
                    <a:pt x="76" y="2259"/>
                    <a:pt x="48" y="2033"/>
                    <a:pt x="76" y="1820"/>
                  </a:cubicBezTo>
                  <a:cubicBezTo>
                    <a:pt x="88" y="1710"/>
                    <a:pt x="112" y="1607"/>
                    <a:pt x="143" y="1505"/>
                  </a:cubicBezTo>
                  <a:cubicBezTo>
                    <a:pt x="170" y="1398"/>
                    <a:pt x="210" y="1295"/>
                    <a:pt x="254" y="1201"/>
                  </a:cubicBezTo>
                  <a:lnTo>
                    <a:pt x="254" y="1208"/>
                  </a:lnTo>
                  <a:cubicBezTo>
                    <a:pt x="312" y="1114"/>
                    <a:pt x="384" y="1024"/>
                    <a:pt x="467" y="952"/>
                  </a:cubicBezTo>
                  <a:cubicBezTo>
                    <a:pt x="506" y="917"/>
                    <a:pt x="549" y="889"/>
                    <a:pt x="589" y="873"/>
                  </a:cubicBezTo>
                  <a:cubicBezTo>
                    <a:pt x="611" y="865"/>
                    <a:pt x="630" y="862"/>
                    <a:pt x="648" y="862"/>
                  </a:cubicBezTo>
                  <a:cubicBezTo>
                    <a:pt x="666" y="862"/>
                    <a:pt x="681" y="865"/>
                    <a:pt x="695" y="873"/>
                  </a:cubicBezTo>
                  <a:lnTo>
                    <a:pt x="802" y="929"/>
                  </a:lnTo>
                  <a:lnTo>
                    <a:pt x="810" y="806"/>
                  </a:lnTo>
                  <a:cubicBezTo>
                    <a:pt x="822" y="629"/>
                    <a:pt x="901" y="415"/>
                    <a:pt x="1035" y="356"/>
                  </a:cubicBezTo>
                  <a:cubicBezTo>
                    <a:pt x="1059" y="344"/>
                    <a:pt x="1086" y="338"/>
                    <a:pt x="1115" y="338"/>
                  </a:cubicBezTo>
                  <a:cubicBezTo>
                    <a:pt x="1160" y="338"/>
                    <a:pt x="1209" y="352"/>
                    <a:pt x="1260" y="376"/>
                  </a:cubicBezTo>
                  <a:cubicBezTo>
                    <a:pt x="1338" y="412"/>
                    <a:pt x="1414" y="470"/>
                    <a:pt x="1489" y="534"/>
                  </a:cubicBezTo>
                  <a:lnTo>
                    <a:pt x="1595" y="621"/>
                  </a:lnTo>
                  <a:lnTo>
                    <a:pt x="1635" y="486"/>
                  </a:lnTo>
                  <a:lnTo>
                    <a:pt x="1678" y="352"/>
                  </a:lnTo>
                  <a:cubicBezTo>
                    <a:pt x="1698" y="317"/>
                    <a:pt x="1710" y="261"/>
                    <a:pt x="1737" y="237"/>
                  </a:cubicBezTo>
                  <a:cubicBezTo>
                    <a:pt x="1770" y="197"/>
                    <a:pt x="1800" y="179"/>
                    <a:pt x="1837" y="179"/>
                  </a:cubicBezTo>
                  <a:cubicBezTo>
                    <a:pt x="1857" y="179"/>
                    <a:pt x="1880" y="185"/>
                    <a:pt x="1907" y="195"/>
                  </a:cubicBezTo>
                  <a:cubicBezTo>
                    <a:pt x="1982" y="226"/>
                    <a:pt x="2057" y="289"/>
                    <a:pt x="2124" y="356"/>
                  </a:cubicBezTo>
                  <a:cubicBezTo>
                    <a:pt x="2191" y="423"/>
                    <a:pt x="2258" y="506"/>
                    <a:pt x="2309" y="581"/>
                  </a:cubicBezTo>
                  <a:lnTo>
                    <a:pt x="2376" y="676"/>
                  </a:lnTo>
                  <a:lnTo>
                    <a:pt x="2447" y="585"/>
                  </a:lnTo>
                  <a:cubicBezTo>
                    <a:pt x="2491" y="530"/>
                    <a:pt x="2566" y="479"/>
                    <a:pt x="2633" y="467"/>
                  </a:cubicBezTo>
                  <a:cubicBezTo>
                    <a:pt x="2645" y="465"/>
                    <a:pt x="2658" y="464"/>
                    <a:pt x="2670" y="464"/>
                  </a:cubicBezTo>
                  <a:cubicBezTo>
                    <a:pt x="2733" y="464"/>
                    <a:pt x="2795" y="487"/>
                    <a:pt x="2858" y="526"/>
                  </a:cubicBezTo>
                  <a:cubicBezTo>
                    <a:pt x="3008" y="621"/>
                    <a:pt x="3090" y="787"/>
                    <a:pt x="3150" y="968"/>
                  </a:cubicBezTo>
                  <a:cubicBezTo>
                    <a:pt x="3209" y="1146"/>
                    <a:pt x="3245" y="1335"/>
                    <a:pt x="3276" y="1528"/>
                  </a:cubicBezTo>
                  <a:cubicBezTo>
                    <a:pt x="3308" y="1718"/>
                    <a:pt x="3323" y="1911"/>
                    <a:pt x="3340" y="2104"/>
                  </a:cubicBezTo>
                  <a:cubicBezTo>
                    <a:pt x="3351" y="1911"/>
                    <a:pt x="3351" y="1718"/>
                    <a:pt x="3340" y="1521"/>
                  </a:cubicBezTo>
                  <a:cubicBezTo>
                    <a:pt x="3327" y="1327"/>
                    <a:pt x="3304" y="1130"/>
                    <a:pt x="3252" y="936"/>
                  </a:cubicBezTo>
                  <a:cubicBezTo>
                    <a:pt x="3225" y="842"/>
                    <a:pt x="3198" y="743"/>
                    <a:pt x="3146" y="652"/>
                  </a:cubicBezTo>
                  <a:cubicBezTo>
                    <a:pt x="3099" y="558"/>
                    <a:pt x="3019" y="474"/>
                    <a:pt x="2937" y="412"/>
                  </a:cubicBezTo>
                  <a:cubicBezTo>
                    <a:pt x="2866" y="357"/>
                    <a:pt x="2768" y="309"/>
                    <a:pt x="2665" y="309"/>
                  </a:cubicBezTo>
                  <a:cubicBezTo>
                    <a:pt x="2648" y="309"/>
                    <a:pt x="2630" y="310"/>
                    <a:pt x="2613" y="313"/>
                  </a:cubicBezTo>
                  <a:cubicBezTo>
                    <a:pt x="2529" y="326"/>
                    <a:pt x="2456" y="360"/>
                    <a:pt x="2393" y="412"/>
                  </a:cubicBezTo>
                  <a:lnTo>
                    <a:pt x="2393" y="412"/>
                  </a:lnTo>
                  <a:cubicBezTo>
                    <a:pt x="2349" y="350"/>
                    <a:pt x="2303" y="293"/>
                    <a:pt x="2250" y="237"/>
                  </a:cubicBezTo>
                  <a:cubicBezTo>
                    <a:pt x="2176" y="159"/>
                    <a:pt x="2092" y="80"/>
                    <a:pt x="1974" y="29"/>
                  </a:cubicBezTo>
                  <a:cubicBezTo>
                    <a:pt x="1946" y="17"/>
                    <a:pt x="1915" y="9"/>
                    <a:pt x="1879" y="5"/>
                  </a:cubicBezTo>
                  <a:cubicBezTo>
                    <a:pt x="1865" y="2"/>
                    <a:pt x="1851" y="1"/>
                    <a:pt x="1837" y="1"/>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7"/>
            <p:cNvSpPr/>
            <p:nvPr/>
          </p:nvSpPr>
          <p:spPr>
            <a:xfrm>
              <a:off x="7752075" y="4192869"/>
              <a:ext cx="638769" cy="539558"/>
            </a:xfrm>
            <a:custGeom>
              <a:avLst/>
              <a:gdLst/>
              <a:ahLst/>
              <a:cxnLst/>
              <a:rect l="l" t="t" r="r" b="b"/>
              <a:pathLst>
                <a:path w="15594" h="13172" extrusionOk="0">
                  <a:moveTo>
                    <a:pt x="7905" y="0"/>
                  </a:moveTo>
                  <a:cubicBezTo>
                    <a:pt x="3356" y="0"/>
                    <a:pt x="423" y="578"/>
                    <a:pt x="423" y="578"/>
                  </a:cubicBezTo>
                  <a:cubicBezTo>
                    <a:pt x="0" y="3956"/>
                    <a:pt x="916" y="12998"/>
                    <a:pt x="916" y="12998"/>
                  </a:cubicBezTo>
                  <a:cubicBezTo>
                    <a:pt x="2841" y="13128"/>
                    <a:pt x="5005" y="13171"/>
                    <a:pt x="7036" y="13171"/>
                  </a:cubicBezTo>
                  <a:cubicBezTo>
                    <a:pt x="11097" y="13171"/>
                    <a:pt x="14623" y="12998"/>
                    <a:pt x="14623" y="12998"/>
                  </a:cubicBezTo>
                  <a:cubicBezTo>
                    <a:pt x="14623" y="12998"/>
                    <a:pt x="15594" y="4939"/>
                    <a:pt x="14749" y="436"/>
                  </a:cubicBezTo>
                  <a:cubicBezTo>
                    <a:pt x="12229" y="113"/>
                    <a:pt x="9910" y="0"/>
                    <a:pt x="79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7"/>
            <p:cNvSpPr/>
            <p:nvPr/>
          </p:nvSpPr>
          <p:spPr>
            <a:xfrm>
              <a:off x="8054212" y="3945131"/>
              <a:ext cx="21055" cy="75822"/>
            </a:xfrm>
            <a:custGeom>
              <a:avLst/>
              <a:gdLst/>
              <a:ahLst/>
              <a:cxnLst/>
              <a:rect l="l" t="t" r="r" b="b"/>
              <a:pathLst>
                <a:path w="514" h="1851" extrusionOk="0">
                  <a:moveTo>
                    <a:pt x="174" y="0"/>
                  </a:moveTo>
                  <a:lnTo>
                    <a:pt x="1" y="15"/>
                  </a:lnTo>
                  <a:cubicBezTo>
                    <a:pt x="48" y="335"/>
                    <a:pt x="107" y="647"/>
                    <a:pt x="182" y="959"/>
                  </a:cubicBezTo>
                  <a:cubicBezTo>
                    <a:pt x="222" y="1113"/>
                    <a:pt x="265" y="1266"/>
                    <a:pt x="316" y="1417"/>
                  </a:cubicBezTo>
                  <a:cubicBezTo>
                    <a:pt x="367" y="1567"/>
                    <a:pt x="427" y="1716"/>
                    <a:pt x="513" y="1851"/>
                  </a:cubicBezTo>
                  <a:cubicBezTo>
                    <a:pt x="439" y="1713"/>
                    <a:pt x="395" y="1559"/>
                    <a:pt x="356" y="1405"/>
                  </a:cubicBezTo>
                  <a:cubicBezTo>
                    <a:pt x="320" y="1251"/>
                    <a:pt x="289" y="1097"/>
                    <a:pt x="265" y="939"/>
                  </a:cubicBezTo>
                  <a:cubicBezTo>
                    <a:pt x="218" y="627"/>
                    <a:pt x="190" y="312"/>
                    <a:pt x="174" y="0"/>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7"/>
            <p:cNvSpPr/>
            <p:nvPr/>
          </p:nvSpPr>
          <p:spPr>
            <a:xfrm>
              <a:off x="8020132" y="3942346"/>
              <a:ext cx="11183" cy="88479"/>
            </a:xfrm>
            <a:custGeom>
              <a:avLst/>
              <a:gdLst/>
              <a:ahLst/>
              <a:cxnLst/>
              <a:rect l="l" t="t" r="r" b="b"/>
              <a:pathLst>
                <a:path w="273" h="2160" extrusionOk="0">
                  <a:moveTo>
                    <a:pt x="0" y="1"/>
                  </a:moveTo>
                  <a:cubicBezTo>
                    <a:pt x="8" y="367"/>
                    <a:pt x="32" y="731"/>
                    <a:pt x="71" y="1090"/>
                  </a:cubicBezTo>
                  <a:cubicBezTo>
                    <a:pt x="110" y="1453"/>
                    <a:pt x="170" y="1812"/>
                    <a:pt x="272" y="2159"/>
                  </a:cubicBezTo>
                  <a:cubicBezTo>
                    <a:pt x="197" y="1804"/>
                    <a:pt x="170" y="1445"/>
                    <a:pt x="158" y="1086"/>
                  </a:cubicBezTo>
                  <a:cubicBezTo>
                    <a:pt x="146" y="727"/>
                    <a:pt x="150" y="364"/>
                    <a:pt x="174" y="8"/>
                  </a:cubicBezTo>
                  <a:lnTo>
                    <a:pt x="0" y="1"/>
                  </a:ln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7"/>
            <p:cNvSpPr/>
            <p:nvPr/>
          </p:nvSpPr>
          <p:spPr>
            <a:xfrm>
              <a:off x="7986788" y="3956232"/>
              <a:ext cx="8479" cy="77993"/>
            </a:xfrm>
            <a:custGeom>
              <a:avLst/>
              <a:gdLst/>
              <a:ahLst/>
              <a:cxnLst/>
              <a:rect l="l" t="t" r="r" b="b"/>
              <a:pathLst>
                <a:path w="207" h="1904" extrusionOk="0">
                  <a:moveTo>
                    <a:pt x="1" y="1"/>
                  </a:moveTo>
                  <a:cubicBezTo>
                    <a:pt x="13" y="321"/>
                    <a:pt x="28" y="640"/>
                    <a:pt x="57" y="957"/>
                  </a:cubicBezTo>
                  <a:cubicBezTo>
                    <a:pt x="72" y="1118"/>
                    <a:pt x="88" y="1276"/>
                    <a:pt x="108" y="1434"/>
                  </a:cubicBezTo>
                  <a:cubicBezTo>
                    <a:pt x="131" y="1591"/>
                    <a:pt x="155" y="1749"/>
                    <a:pt x="206" y="1904"/>
                  </a:cubicBezTo>
                  <a:cubicBezTo>
                    <a:pt x="170" y="1746"/>
                    <a:pt x="159" y="1587"/>
                    <a:pt x="151" y="1430"/>
                  </a:cubicBezTo>
                  <a:cubicBezTo>
                    <a:pt x="143" y="1272"/>
                    <a:pt x="143" y="1114"/>
                    <a:pt x="143" y="957"/>
                  </a:cubicBezTo>
                  <a:cubicBezTo>
                    <a:pt x="143" y="636"/>
                    <a:pt x="155" y="321"/>
                    <a:pt x="170" y="5"/>
                  </a:cubicBezTo>
                  <a:lnTo>
                    <a:pt x="1" y="1"/>
                  </a:ln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7"/>
            <p:cNvSpPr/>
            <p:nvPr/>
          </p:nvSpPr>
          <p:spPr>
            <a:xfrm>
              <a:off x="7707631" y="3023529"/>
              <a:ext cx="118873" cy="26380"/>
            </a:xfrm>
            <a:custGeom>
              <a:avLst/>
              <a:gdLst/>
              <a:ahLst/>
              <a:cxnLst/>
              <a:rect l="l" t="t" r="r" b="b"/>
              <a:pathLst>
                <a:path w="2902" h="644" extrusionOk="0">
                  <a:moveTo>
                    <a:pt x="2901" y="0"/>
                  </a:moveTo>
                  <a:cubicBezTo>
                    <a:pt x="2400" y="43"/>
                    <a:pt x="1918" y="134"/>
                    <a:pt x="1433" y="237"/>
                  </a:cubicBezTo>
                  <a:cubicBezTo>
                    <a:pt x="952" y="347"/>
                    <a:pt x="474" y="469"/>
                    <a:pt x="0" y="643"/>
                  </a:cubicBezTo>
                  <a:cubicBezTo>
                    <a:pt x="497" y="604"/>
                    <a:pt x="983" y="513"/>
                    <a:pt x="1468" y="407"/>
                  </a:cubicBezTo>
                  <a:cubicBezTo>
                    <a:pt x="1950" y="296"/>
                    <a:pt x="2431" y="174"/>
                    <a:pt x="2901" y="0"/>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7"/>
            <p:cNvSpPr/>
            <p:nvPr/>
          </p:nvSpPr>
          <p:spPr>
            <a:xfrm>
              <a:off x="7714758" y="3046591"/>
              <a:ext cx="111746" cy="28838"/>
            </a:xfrm>
            <a:custGeom>
              <a:avLst/>
              <a:gdLst/>
              <a:ahLst/>
              <a:cxnLst/>
              <a:rect l="l" t="t" r="r" b="b"/>
              <a:pathLst>
                <a:path w="2728" h="704" extrusionOk="0">
                  <a:moveTo>
                    <a:pt x="2727" y="1"/>
                  </a:moveTo>
                  <a:cubicBezTo>
                    <a:pt x="2254" y="53"/>
                    <a:pt x="1796" y="155"/>
                    <a:pt x="1341" y="270"/>
                  </a:cubicBezTo>
                  <a:cubicBezTo>
                    <a:pt x="888" y="388"/>
                    <a:pt x="438" y="522"/>
                    <a:pt x="0" y="704"/>
                  </a:cubicBezTo>
                  <a:cubicBezTo>
                    <a:pt x="474" y="652"/>
                    <a:pt x="931" y="550"/>
                    <a:pt x="1385" y="436"/>
                  </a:cubicBezTo>
                  <a:cubicBezTo>
                    <a:pt x="1839" y="317"/>
                    <a:pt x="2289" y="183"/>
                    <a:pt x="2727" y="1"/>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7"/>
            <p:cNvSpPr/>
            <p:nvPr/>
          </p:nvSpPr>
          <p:spPr>
            <a:xfrm>
              <a:off x="7724753" y="3072028"/>
              <a:ext cx="95402" cy="33303"/>
            </a:xfrm>
            <a:custGeom>
              <a:avLst/>
              <a:gdLst/>
              <a:ahLst/>
              <a:cxnLst/>
              <a:rect l="l" t="t" r="r" b="b"/>
              <a:pathLst>
                <a:path w="2329" h="813" extrusionOk="0">
                  <a:moveTo>
                    <a:pt x="2329" y="0"/>
                  </a:moveTo>
                  <a:lnTo>
                    <a:pt x="2329" y="0"/>
                  </a:lnTo>
                  <a:cubicBezTo>
                    <a:pt x="1919" y="71"/>
                    <a:pt x="1524" y="193"/>
                    <a:pt x="1137" y="323"/>
                  </a:cubicBezTo>
                  <a:cubicBezTo>
                    <a:pt x="747" y="462"/>
                    <a:pt x="363" y="611"/>
                    <a:pt x="1" y="813"/>
                  </a:cubicBezTo>
                  <a:cubicBezTo>
                    <a:pt x="411" y="742"/>
                    <a:pt x="802" y="620"/>
                    <a:pt x="1192" y="489"/>
                  </a:cubicBezTo>
                  <a:cubicBezTo>
                    <a:pt x="1580" y="351"/>
                    <a:pt x="1962" y="201"/>
                    <a:pt x="2329" y="0"/>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7"/>
            <p:cNvSpPr/>
            <p:nvPr/>
          </p:nvSpPr>
          <p:spPr>
            <a:xfrm>
              <a:off x="8341644" y="3914533"/>
              <a:ext cx="4424" cy="3482"/>
            </a:xfrm>
            <a:custGeom>
              <a:avLst/>
              <a:gdLst/>
              <a:ahLst/>
              <a:cxnLst/>
              <a:rect l="l" t="t" r="r" b="b"/>
              <a:pathLst>
                <a:path w="108" h="85" extrusionOk="0">
                  <a:moveTo>
                    <a:pt x="55" y="1"/>
                  </a:moveTo>
                  <a:cubicBezTo>
                    <a:pt x="0" y="1"/>
                    <a:pt x="0" y="84"/>
                    <a:pt x="55" y="84"/>
                  </a:cubicBezTo>
                  <a:cubicBezTo>
                    <a:pt x="108" y="84"/>
                    <a:pt x="108" y="1"/>
                    <a:pt x="55"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7"/>
            <p:cNvSpPr/>
            <p:nvPr/>
          </p:nvSpPr>
          <p:spPr>
            <a:xfrm>
              <a:off x="8334844" y="3937635"/>
              <a:ext cx="7824" cy="5940"/>
            </a:xfrm>
            <a:custGeom>
              <a:avLst/>
              <a:gdLst/>
              <a:ahLst/>
              <a:cxnLst/>
              <a:rect l="l" t="t" r="r" b="b"/>
              <a:pathLst>
                <a:path w="191" h="145" extrusionOk="0">
                  <a:moveTo>
                    <a:pt x="78" y="1"/>
                  </a:moveTo>
                  <a:cubicBezTo>
                    <a:pt x="48" y="1"/>
                    <a:pt x="16" y="17"/>
                    <a:pt x="8" y="45"/>
                  </a:cubicBezTo>
                  <a:cubicBezTo>
                    <a:pt x="1" y="68"/>
                    <a:pt x="13" y="96"/>
                    <a:pt x="32" y="108"/>
                  </a:cubicBezTo>
                  <a:cubicBezTo>
                    <a:pt x="35" y="108"/>
                    <a:pt x="40" y="110"/>
                    <a:pt x="43" y="111"/>
                  </a:cubicBezTo>
                  <a:lnTo>
                    <a:pt x="43" y="111"/>
                  </a:lnTo>
                  <a:cubicBezTo>
                    <a:pt x="44" y="111"/>
                    <a:pt x="44" y="112"/>
                    <a:pt x="44" y="112"/>
                  </a:cubicBezTo>
                  <a:cubicBezTo>
                    <a:pt x="56" y="127"/>
                    <a:pt x="68" y="139"/>
                    <a:pt x="88" y="143"/>
                  </a:cubicBezTo>
                  <a:cubicBezTo>
                    <a:pt x="93" y="145"/>
                    <a:pt x="98" y="145"/>
                    <a:pt x="104" y="145"/>
                  </a:cubicBezTo>
                  <a:cubicBezTo>
                    <a:pt x="116" y="145"/>
                    <a:pt x="128" y="143"/>
                    <a:pt x="139" y="143"/>
                  </a:cubicBezTo>
                  <a:cubicBezTo>
                    <a:pt x="179" y="136"/>
                    <a:pt x="190" y="88"/>
                    <a:pt x="174" y="56"/>
                  </a:cubicBezTo>
                  <a:cubicBezTo>
                    <a:pt x="173" y="55"/>
                    <a:pt x="173" y="55"/>
                    <a:pt x="172" y="54"/>
                  </a:cubicBezTo>
                  <a:lnTo>
                    <a:pt x="172" y="54"/>
                  </a:lnTo>
                  <a:cubicBezTo>
                    <a:pt x="171" y="50"/>
                    <a:pt x="169" y="47"/>
                    <a:pt x="166" y="45"/>
                  </a:cubicBezTo>
                  <a:cubicBezTo>
                    <a:pt x="163" y="32"/>
                    <a:pt x="155" y="21"/>
                    <a:pt x="143" y="17"/>
                  </a:cubicBezTo>
                  <a:cubicBezTo>
                    <a:pt x="127" y="5"/>
                    <a:pt x="108" y="5"/>
                    <a:pt x="88" y="1"/>
                  </a:cubicBezTo>
                  <a:cubicBezTo>
                    <a:pt x="85" y="1"/>
                    <a:pt x="82" y="1"/>
                    <a:pt x="7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7"/>
            <p:cNvSpPr/>
            <p:nvPr/>
          </p:nvSpPr>
          <p:spPr>
            <a:xfrm>
              <a:off x="8306580" y="3935956"/>
              <a:ext cx="6800" cy="7250"/>
            </a:xfrm>
            <a:custGeom>
              <a:avLst/>
              <a:gdLst/>
              <a:ahLst/>
              <a:cxnLst/>
              <a:rect l="l" t="t" r="r" b="b"/>
              <a:pathLst>
                <a:path w="166" h="177" extrusionOk="0">
                  <a:moveTo>
                    <a:pt x="106" y="1"/>
                  </a:moveTo>
                  <a:cubicBezTo>
                    <a:pt x="103" y="1"/>
                    <a:pt x="96" y="1"/>
                    <a:pt x="83" y="2"/>
                  </a:cubicBezTo>
                  <a:cubicBezTo>
                    <a:pt x="67" y="2"/>
                    <a:pt x="51" y="7"/>
                    <a:pt x="40" y="15"/>
                  </a:cubicBezTo>
                  <a:cubicBezTo>
                    <a:pt x="35" y="19"/>
                    <a:pt x="32" y="22"/>
                    <a:pt x="24" y="26"/>
                  </a:cubicBezTo>
                  <a:cubicBezTo>
                    <a:pt x="20" y="31"/>
                    <a:pt x="16" y="38"/>
                    <a:pt x="12" y="42"/>
                  </a:cubicBezTo>
                  <a:cubicBezTo>
                    <a:pt x="4" y="58"/>
                    <a:pt x="4" y="62"/>
                    <a:pt x="0" y="78"/>
                  </a:cubicBezTo>
                  <a:cubicBezTo>
                    <a:pt x="0" y="90"/>
                    <a:pt x="0" y="97"/>
                    <a:pt x="4" y="109"/>
                  </a:cubicBezTo>
                  <a:cubicBezTo>
                    <a:pt x="4" y="117"/>
                    <a:pt x="8" y="126"/>
                    <a:pt x="12" y="129"/>
                  </a:cubicBezTo>
                  <a:lnTo>
                    <a:pt x="12" y="133"/>
                  </a:lnTo>
                  <a:lnTo>
                    <a:pt x="20" y="141"/>
                  </a:lnTo>
                  <a:cubicBezTo>
                    <a:pt x="24" y="153"/>
                    <a:pt x="35" y="161"/>
                    <a:pt x="44" y="168"/>
                  </a:cubicBezTo>
                  <a:cubicBezTo>
                    <a:pt x="55" y="173"/>
                    <a:pt x="71" y="177"/>
                    <a:pt x="83" y="177"/>
                  </a:cubicBezTo>
                  <a:cubicBezTo>
                    <a:pt x="95" y="177"/>
                    <a:pt x="111" y="173"/>
                    <a:pt x="122" y="168"/>
                  </a:cubicBezTo>
                  <a:cubicBezTo>
                    <a:pt x="130" y="161"/>
                    <a:pt x="142" y="153"/>
                    <a:pt x="146" y="141"/>
                  </a:cubicBezTo>
                  <a:cubicBezTo>
                    <a:pt x="150" y="137"/>
                    <a:pt x="150" y="137"/>
                    <a:pt x="154" y="133"/>
                  </a:cubicBezTo>
                  <a:lnTo>
                    <a:pt x="154" y="129"/>
                  </a:lnTo>
                  <a:cubicBezTo>
                    <a:pt x="158" y="126"/>
                    <a:pt x="162" y="117"/>
                    <a:pt x="166" y="109"/>
                  </a:cubicBezTo>
                  <a:lnTo>
                    <a:pt x="166" y="90"/>
                  </a:lnTo>
                  <a:lnTo>
                    <a:pt x="166" y="66"/>
                  </a:lnTo>
                  <a:cubicBezTo>
                    <a:pt x="162" y="62"/>
                    <a:pt x="162" y="58"/>
                    <a:pt x="158" y="55"/>
                  </a:cubicBezTo>
                  <a:cubicBezTo>
                    <a:pt x="158" y="46"/>
                    <a:pt x="154" y="42"/>
                    <a:pt x="150" y="35"/>
                  </a:cubicBezTo>
                  <a:cubicBezTo>
                    <a:pt x="142" y="26"/>
                    <a:pt x="135" y="19"/>
                    <a:pt x="126" y="15"/>
                  </a:cubicBezTo>
                  <a:cubicBezTo>
                    <a:pt x="122" y="11"/>
                    <a:pt x="111" y="7"/>
                    <a:pt x="106" y="7"/>
                  </a:cubicBezTo>
                  <a:cubicBezTo>
                    <a:pt x="98" y="4"/>
                    <a:pt x="114" y="1"/>
                    <a:pt x="106"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7"/>
            <p:cNvSpPr/>
            <p:nvPr/>
          </p:nvSpPr>
          <p:spPr>
            <a:xfrm>
              <a:off x="8334844" y="4044669"/>
              <a:ext cx="7332" cy="7087"/>
            </a:xfrm>
            <a:custGeom>
              <a:avLst/>
              <a:gdLst/>
              <a:ahLst/>
              <a:cxnLst/>
              <a:rect l="l" t="t" r="r" b="b"/>
              <a:pathLst>
                <a:path w="179" h="173" extrusionOk="0">
                  <a:moveTo>
                    <a:pt x="99" y="0"/>
                  </a:moveTo>
                  <a:cubicBezTo>
                    <a:pt x="79" y="0"/>
                    <a:pt x="56" y="9"/>
                    <a:pt x="44" y="24"/>
                  </a:cubicBezTo>
                  <a:cubicBezTo>
                    <a:pt x="41" y="29"/>
                    <a:pt x="37" y="33"/>
                    <a:pt x="32" y="36"/>
                  </a:cubicBezTo>
                  <a:lnTo>
                    <a:pt x="28" y="40"/>
                  </a:lnTo>
                  <a:cubicBezTo>
                    <a:pt x="24" y="44"/>
                    <a:pt x="24" y="48"/>
                    <a:pt x="21" y="53"/>
                  </a:cubicBezTo>
                  <a:cubicBezTo>
                    <a:pt x="17" y="56"/>
                    <a:pt x="13" y="64"/>
                    <a:pt x="8" y="68"/>
                  </a:cubicBezTo>
                  <a:cubicBezTo>
                    <a:pt x="8" y="72"/>
                    <a:pt x="8" y="76"/>
                    <a:pt x="5" y="80"/>
                  </a:cubicBezTo>
                  <a:cubicBezTo>
                    <a:pt x="1" y="108"/>
                    <a:pt x="5" y="131"/>
                    <a:pt x="24" y="151"/>
                  </a:cubicBezTo>
                  <a:cubicBezTo>
                    <a:pt x="40" y="167"/>
                    <a:pt x="60" y="172"/>
                    <a:pt x="79" y="172"/>
                  </a:cubicBezTo>
                  <a:cubicBezTo>
                    <a:pt x="85" y="172"/>
                    <a:pt x="90" y="172"/>
                    <a:pt x="95" y="171"/>
                  </a:cubicBezTo>
                  <a:cubicBezTo>
                    <a:pt x="103" y="171"/>
                    <a:pt x="112" y="166"/>
                    <a:pt x="115" y="162"/>
                  </a:cubicBezTo>
                  <a:cubicBezTo>
                    <a:pt x="123" y="159"/>
                    <a:pt x="127" y="155"/>
                    <a:pt x="135" y="151"/>
                  </a:cubicBezTo>
                  <a:cubicBezTo>
                    <a:pt x="135" y="147"/>
                    <a:pt x="139" y="147"/>
                    <a:pt x="139" y="143"/>
                  </a:cubicBezTo>
                  <a:cubicBezTo>
                    <a:pt x="147" y="139"/>
                    <a:pt x="150" y="135"/>
                    <a:pt x="155" y="131"/>
                  </a:cubicBezTo>
                  <a:cubicBezTo>
                    <a:pt x="163" y="127"/>
                    <a:pt x="166" y="115"/>
                    <a:pt x="170" y="108"/>
                  </a:cubicBezTo>
                  <a:cubicBezTo>
                    <a:pt x="174" y="100"/>
                    <a:pt x="179" y="88"/>
                    <a:pt x="179" y="76"/>
                  </a:cubicBezTo>
                  <a:cubicBezTo>
                    <a:pt x="179" y="68"/>
                    <a:pt x="174" y="56"/>
                    <a:pt x="170" y="48"/>
                  </a:cubicBezTo>
                  <a:cubicBezTo>
                    <a:pt x="166" y="36"/>
                    <a:pt x="163" y="29"/>
                    <a:pt x="155" y="24"/>
                  </a:cubicBezTo>
                  <a:cubicBezTo>
                    <a:pt x="139" y="9"/>
                    <a:pt x="119" y="0"/>
                    <a:pt x="99"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7"/>
            <p:cNvSpPr/>
            <p:nvPr/>
          </p:nvSpPr>
          <p:spPr>
            <a:xfrm>
              <a:off x="8262751" y="4006082"/>
              <a:ext cx="6677" cy="7660"/>
            </a:xfrm>
            <a:custGeom>
              <a:avLst/>
              <a:gdLst/>
              <a:ahLst/>
              <a:cxnLst/>
              <a:rect l="l" t="t" r="r" b="b"/>
              <a:pathLst>
                <a:path w="163" h="187" extrusionOk="0">
                  <a:moveTo>
                    <a:pt x="21" y="75"/>
                  </a:moveTo>
                  <a:cubicBezTo>
                    <a:pt x="21" y="77"/>
                    <a:pt x="20" y="78"/>
                    <a:pt x="19" y="78"/>
                  </a:cubicBezTo>
                  <a:lnTo>
                    <a:pt x="19" y="78"/>
                  </a:lnTo>
                  <a:cubicBezTo>
                    <a:pt x="19" y="77"/>
                    <a:pt x="20" y="76"/>
                    <a:pt x="21" y="75"/>
                  </a:cubicBezTo>
                  <a:lnTo>
                    <a:pt x="21" y="75"/>
                  </a:lnTo>
                  <a:cubicBezTo>
                    <a:pt x="21" y="75"/>
                    <a:pt x="21" y="75"/>
                    <a:pt x="21" y="75"/>
                  </a:cubicBezTo>
                  <a:close/>
                  <a:moveTo>
                    <a:pt x="15" y="85"/>
                  </a:moveTo>
                  <a:cubicBezTo>
                    <a:pt x="15" y="85"/>
                    <a:pt x="15" y="86"/>
                    <a:pt x="15" y="87"/>
                  </a:cubicBezTo>
                  <a:lnTo>
                    <a:pt x="15" y="87"/>
                  </a:lnTo>
                  <a:cubicBezTo>
                    <a:pt x="15" y="86"/>
                    <a:pt x="15" y="86"/>
                    <a:pt x="15" y="85"/>
                  </a:cubicBezTo>
                  <a:lnTo>
                    <a:pt x="15" y="85"/>
                  </a:lnTo>
                  <a:cubicBezTo>
                    <a:pt x="15" y="85"/>
                    <a:pt x="15" y="85"/>
                    <a:pt x="15" y="85"/>
                  </a:cubicBezTo>
                  <a:close/>
                  <a:moveTo>
                    <a:pt x="15" y="89"/>
                  </a:moveTo>
                  <a:cubicBezTo>
                    <a:pt x="15" y="91"/>
                    <a:pt x="14" y="93"/>
                    <a:pt x="12" y="95"/>
                  </a:cubicBezTo>
                  <a:cubicBezTo>
                    <a:pt x="14" y="93"/>
                    <a:pt x="14" y="91"/>
                    <a:pt x="15" y="89"/>
                  </a:cubicBezTo>
                  <a:close/>
                  <a:moveTo>
                    <a:pt x="15" y="88"/>
                  </a:moveTo>
                  <a:cubicBezTo>
                    <a:pt x="16" y="88"/>
                    <a:pt x="16" y="89"/>
                    <a:pt x="16" y="90"/>
                  </a:cubicBezTo>
                  <a:lnTo>
                    <a:pt x="16" y="99"/>
                  </a:lnTo>
                  <a:cubicBezTo>
                    <a:pt x="16" y="96"/>
                    <a:pt x="16" y="92"/>
                    <a:pt x="15" y="88"/>
                  </a:cubicBezTo>
                  <a:lnTo>
                    <a:pt x="15" y="88"/>
                  </a:lnTo>
                  <a:cubicBezTo>
                    <a:pt x="15" y="88"/>
                    <a:pt x="15" y="88"/>
                    <a:pt x="15" y="88"/>
                  </a:cubicBezTo>
                  <a:close/>
                  <a:moveTo>
                    <a:pt x="83" y="1"/>
                  </a:moveTo>
                  <a:cubicBezTo>
                    <a:pt x="77" y="1"/>
                    <a:pt x="70" y="2"/>
                    <a:pt x="63" y="4"/>
                  </a:cubicBezTo>
                  <a:cubicBezTo>
                    <a:pt x="32" y="14"/>
                    <a:pt x="9" y="44"/>
                    <a:pt x="14" y="79"/>
                  </a:cubicBezTo>
                  <a:lnTo>
                    <a:pt x="14" y="79"/>
                  </a:lnTo>
                  <a:cubicBezTo>
                    <a:pt x="13" y="79"/>
                    <a:pt x="13" y="79"/>
                    <a:pt x="13" y="80"/>
                  </a:cubicBezTo>
                  <a:lnTo>
                    <a:pt x="13" y="80"/>
                  </a:lnTo>
                  <a:cubicBezTo>
                    <a:pt x="13" y="80"/>
                    <a:pt x="12" y="79"/>
                    <a:pt x="12" y="79"/>
                  </a:cubicBezTo>
                  <a:lnTo>
                    <a:pt x="12" y="79"/>
                  </a:lnTo>
                  <a:cubicBezTo>
                    <a:pt x="12" y="79"/>
                    <a:pt x="13" y="80"/>
                    <a:pt x="13" y="80"/>
                  </a:cubicBezTo>
                  <a:lnTo>
                    <a:pt x="13" y="80"/>
                  </a:lnTo>
                  <a:cubicBezTo>
                    <a:pt x="13" y="80"/>
                    <a:pt x="13" y="80"/>
                    <a:pt x="13" y="80"/>
                  </a:cubicBezTo>
                  <a:lnTo>
                    <a:pt x="13" y="80"/>
                  </a:lnTo>
                  <a:cubicBezTo>
                    <a:pt x="14" y="81"/>
                    <a:pt x="14" y="83"/>
                    <a:pt x="15" y="84"/>
                  </a:cubicBezTo>
                  <a:lnTo>
                    <a:pt x="15" y="84"/>
                  </a:lnTo>
                  <a:cubicBezTo>
                    <a:pt x="14" y="84"/>
                    <a:pt x="14" y="84"/>
                    <a:pt x="14" y="84"/>
                  </a:cubicBezTo>
                  <a:lnTo>
                    <a:pt x="14" y="84"/>
                  </a:lnTo>
                  <a:cubicBezTo>
                    <a:pt x="14" y="83"/>
                    <a:pt x="14" y="81"/>
                    <a:pt x="13" y="80"/>
                  </a:cubicBezTo>
                  <a:lnTo>
                    <a:pt x="13" y="80"/>
                  </a:lnTo>
                  <a:cubicBezTo>
                    <a:pt x="6" y="91"/>
                    <a:pt x="1" y="105"/>
                    <a:pt x="1" y="118"/>
                  </a:cubicBezTo>
                  <a:lnTo>
                    <a:pt x="5" y="134"/>
                  </a:lnTo>
                  <a:cubicBezTo>
                    <a:pt x="12" y="153"/>
                    <a:pt x="21" y="170"/>
                    <a:pt x="36" y="177"/>
                  </a:cubicBezTo>
                  <a:cubicBezTo>
                    <a:pt x="48" y="183"/>
                    <a:pt x="61" y="187"/>
                    <a:pt x="75" y="187"/>
                  </a:cubicBezTo>
                  <a:cubicBezTo>
                    <a:pt x="81" y="187"/>
                    <a:pt x="86" y="186"/>
                    <a:pt x="92" y="185"/>
                  </a:cubicBezTo>
                  <a:cubicBezTo>
                    <a:pt x="151" y="173"/>
                    <a:pt x="163" y="102"/>
                    <a:pt x="151" y="51"/>
                  </a:cubicBezTo>
                  <a:cubicBezTo>
                    <a:pt x="141" y="22"/>
                    <a:pt x="113" y="1"/>
                    <a:pt x="83"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7"/>
            <p:cNvSpPr/>
            <p:nvPr/>
          </p:nvSpPr>
          <p:spPr>
            <a:xfrm>
              <a:off x="8302034" y="4014643"/>
              <a:ext cx="7332" cy="6554"/>
            </a:xfrm>
            <a:custGeom>
              <a:avLst/>
              <a:gdLst/>
              <a:ahLst/>
              <a:cxnLst/>
              <a:rect l="l" t="t" r="r" b="b"/>
              <a:pathLst>
                <a:path w="179" h="160" extrusionOk="0">
                  <a:moveTo>
                    <a:pt x="96" y="1"/>
                  </a:moveTo>
                  <a:cubicBezTo>
                    <a:pt x="82" y="1"/>
                    <a:pt x="69" y="4"/>
                    <a:pt x="56" y="12"/>
                  </a:cubicBezTo>
                  <a:cubicBezTo>
                    <a:pt x="48" y="16"/>
                    <a:pt x="36" y="23"/>
                    <a:pt x="28" y="32"/>
                  </a:cubicBezTo>
                  <a:cubicBezTo>
                    <a:pt x="13" y="39"/>
                    <a:pt x="0" y="59"/>
                    <a:pt x="0" y="79"/>
                  </a:cubicBezTo>
                  <a:cubicBezTo>
                    <a:pt x="4" y="99"/>
                    <a:pt x="9" y="114"/>
                    <a:pt x="20" y="126"/>
                  </a:cubicBezTo>
                  <a:cubicBezTo>
                    <a:pt x="33" y="134"/>
                    <a:pt x="44" y="141"/>
                    <a:pt x="56" y="150"/>
                  </a:cubicBezTo>
                  <a:cubicBezTo>
                    <a:pt x="68" y="156"/>
                    <a:pt x="81" y="159"/>
                    <a:pt x="94" y="159"/>
                  </a:cubicBezTo>
                  <a:cubicBezTo>
                    <a:pt x="137" y="159"/>
                    <a:pt x="178" y="127"/>
                    <a:pt x="178" y="79"/>
                  </a:cubicBezTo>
                  <a:cubicBezTo>
                    <a:pt x="178" y="34"/>
                    <a:pt x="138" y="1"/>
                    <a:pt x="96"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7"/>
            <p:cNvSpPr/>
            <p:nvPr/>
          </p:nvSpPr>
          <p:spPr>
            <a:xfrm>
              <a:off x="8280692" y="4038852"/>
              <a:ext cx="4752" cy="5284"/>
            </a:xfrm>
            <a:custGeom>
              <a:avLst/>
              <a:gdLst/>
              <a:ahLst/>
              <a:cxnLst/>
              <a:rect l="l" t="t" r="r" b="b"/>
              <a:pathLst>
                <a:path w="116" h="129" extrusionOk="0">
                  <a:moveTo>
                    <a:pt x="60" y="0"/>
                  </a:moveTo>
                  <a:cubicBezTo>
                    <a:pt x="48" y="0"/>
                    <a:pt x="40" y="5"/>
                    <a:pt x="33" y="9"/>
                  </a:cubicBezTo>
                  <a:cubicBezTo>
                    <a:pt x="24" y="13"/>
                    <a:pt x="13" y="24"/>
                    <a:pt x="13" y="36"/>
                  </a:cubicBezTo>
                  <a:cubicBezTo>
                    <a:pt x="12" y="38"/>
                    <a:pt x="11" y="39"/>
                    <a:pt x="10" y="41"/>
                  </a:cubicBezTo>
                  <a:lnTo>
                    <a:pt x="10" y="41"/>
                  </a:lnTo>
                  <a:cubicBezTo>
                    <a:pt x="10" y="42"/>
                    <a:pt x="9" y="43"/>
                    <a:pt x="9" y="44"/>
                  </a:cubicBezTo>
                  <a:cubicBezTo>
                    <a:pt x="9" y="48"/>
                    <a:pt x="4" y="52"/>
                    <a:pt x="4" y="56"/>
                  </a:cubicBezTo>
                  <a:cubicBezTo>
                    <a:pt x="0" y="64"/>
                    <a:pt x="0" y="71"/>
                    <a:pt x="0" y="80"/>
                  </a:cubicBezTo>
                  <a:cubicBezTo>
                    <a:pt x="0" y="88"/>
                    <a:pt x="4" y="95"/>
                    <a:pt x="9" y="100"/>
                  </a:cubicBezTo>
                  <a:cubicBezTo>
                    <a:pt x="13" y="104"/>
                    <a:pt x="17" y="107"/>
                    <a:pt x="17" y="111"/>
                  </a:cubicBezTo>
                  <a:cubicBezTo>
                    <a:pt x="26" y="121"/>
                    <a:pt x="39" y="128"/>
                    <a:pt x="52" y="128"/>
                  </a:cubicBezTo>
                  <a:cubicBezTo>
                    <a:pt x="55" y="128"/>
                    <a:pt x="57" y="128"/>
                    <a:pt x="60" y="127"/>
                  </a:cubicBezTo>
                  <a:cubicBezTo>
                    <a:pt x="72" y="127"/>
                    <a:pt x="84" y="124"/>
                    <a:pt x="91" y="115"/>
                  </a:cubicBezTo>
                  <a:cubicBezTo>
                    <a:pt x="104" y="107"/>
                    <a:pt x="108" y="100"/>
                    <a:pt x="111" y="88"/>
                  </a:cubicBezTo>
                  <a:cubicBezTo>
                    <a:pt x="115" y="80"/>
                    <a:pt x="115" y="71"/>
                    <a:pt x="115" y="64"/>
                  </a:cubicBezTo>
                  <a:cubicBezTo>
                    <a:pt x="115" y="56"/>
                    <a:pt x="111" y="48"/>
                    <a:pt x="108" y="44"/>
                  </a:cubicBezTo>
                  <a:cubicBezTo>
                    <a:pt x="107" y="43"/>
                    <a:pt x="107" y="42"/>
                    <a:pt x="106" y="40"/>
                  </a:cubicBezTo>
                  <a:lnTo>
                    <a:pt x="106" y="40"/>
                  </a:lnTo>
                  <a:cubicBezTo>
                    <a:pt x="106" y="39"/>
                    <a:pt x="105" y="39"/>
                    <a:pt x="105" y="38"/>
                  </a:cubicBezTo>
                  <a:lnTo>
                    <a:pt x="105" y="38"/>
                  </a:lnTo>
                  <a:cubicBezTo>
                    <a:pt x="104" y="37"/>
                    <a:pt x="104" y="36"/>
                    <a:pt x="104" y="36"/>
                  </a:cubicBezTo>
                  <a:lnTo>
                    <a:pt x="104" y="36"/>
                  </a:lnTo>
                  <a:cubicBezTo>
                    <a:pt x="104" y="32"/>
                    <a:pt x="104" y="29"/>
                    <a:pt x="99" y="24"/>
                  </a:cubicBezTo>
                  <a:lnTo>
                    <a:pt x="88" y="13"/>
                  </a:lnTo>
                  <a:cubicBezTo>
                    <a:pt x="80" y="5"/>
                    <a:pt x="68" y="0"/>
                    <a:pt x="60"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7"/>
            <p:cNvSpPr/>
            <p:nvPr/>
          </p:nvSpPr>
          <p:spPr>
            <a:xfrm>
              <a:off x="8307031" y="4034920"/>
              <a:ext cx="4588" cy="4465"/>
            </a:xfrm>
            <a:custGeom>
              <a:avLst/>
              <a:gdLst/>
              <a:ahLst/>
              <a:cxnLst/>
              <a:rect l="l" t="t" r="r" b="b"/>
              <a:pathLst>
                <a:path w="112" h="109" extrusionOk="0">
                  <a:moveTo>
                    <a:pt x="47" y="0"/>
                  </a:moveTo>
                  <a:cubicBezTo>
                    <a:pt x="44" y="0"/>
                    <a:pt x="40" y="1"/>
                    <a:pt x="37" y="2"/>
                  </a:cubicBezTo>
                  <a:cubicBezTo>
                    <a:pt x="24" y="6"/>
                    <a:pt x="13" y="14"/>
                    <a:pt x="9" y="25"/>
                  </a:cubicBezTo>
                  <a:cubicBezTo>
                    <a:pt x="1" y="38"/>
                    <a:pt x="1" y="58"/>
                    <a:pt x="9" y="69"/>
                  </a:cubicBezTo>
                  <a:cubicBezTo>
                    <a:pt x="13" y="77"/>
                    <a:pt x="13" y="81"/>
                    <a:pt x="17" y="89"/>
                  </a:cubicBezTo>
                  <a:cubicBezTo>
                    <a:pt x="24" y="101"/>
                    <a:pt x="40" y="109"/>
                    <a:pt x="53" y="109"/>
                  </a:cubicBezTo>
                  <a:lnTo>
                    <a:pt x="72" y="109"/>
                  </a:lnTo>
                  <a:cubicBezTo>
                    <a:pt x="88" y="109"/>
                    <a:pt x="104" y="96"/>
                    <a:pt x="108" y="81"/>
                  </a:cubicBezTo>
                  <a:cubicBezTo>
                    <a:pt x="111" y="67"/>
                    <a:pt x="105" y="52"/>
                    <a:pt x="95" y="44"/>
                  </a:cubicBezTo>
                  <a:lnTo>
                    <a:pt x="95" y="44"/>
                  </a:lnTo>
                  <a:cubicBezTo>
                    <a:pt x="92" y="19"/>
                    <a:pt x="70" y="0"/>
                    <a:pt x="47"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7"/>
            <p:cNvSpPr/>
            <p:nvPr/>
          </p:nvSpPr>
          <p:spPr>
            <a:xfrm>
              <a:off x="8330994" y="4085917"/>
              <a:ext cx="6636" cy="5571"/>
            </a:xfrm>
            <a:custGeom>
              <a:avLst/>
              <a:gdLst/>
              <a:ahLst/>
              <a:cxnLst/>
              <a:rect l="l" t="t" r="r" b="b"/>
              <a:pathLst>
                <a:path w="162" h="136" extrusionOk="0">
                  <a:moveTo>
                    <a:pt x="71" y="0"/>
                  </a:moveTo>
                  <a:cubicBezTo>
                    <a:pt x="47" y="0"/>
                    <a:pt x="24" y="16"/>
                    <a:pt x="12" y="35"/>
                  </a:cubicBezTo>
                  <a:cubicBezTo>
                    <a:pt x="0" y="55"/>
                    <a:pt x="0" y="83"/>
                    <a:pt x="12" y="103"/>
                  </a:cubicBezTo>
                  <a:cubicBezTo>
                    <a:pt x="26" y="124"/>
                    <a:pt x="49" y="135"/>
                    <a:pt x="71" y="135"/>
                  </a:cubicBezTo>
                  <a:cubicBezTo>
                    <a:pt x="94" y="135"/>
                    <a:pt x="117" y="124"/>
                    <a:pt x="131" y="103"/>
                  </a:cubicBezTo>
                  <a:cubicBezTo>
                    <a:pt x="138" y="91"/>
                    <a:pt x="146" y="75"/>
                    <a:pt x="154" y="64"/>
                  </a:cubicBezTo>
                  <a:cubicBezTo>
                    <a:pt x="162" y="51"/>
                    <a:pt x="162" y="35"/>
                    <a:pt x="154" y="24"/>
                  </a:cubicBezTo>
                  <a:cubicBezTo>
                    <a:pt x="146" y="12"/>
                    <a:pt x="135" y="8"/>
                    <a:pt x="118" y="4"/>
                  </a:cubicBezTo>
                  <a:cubicBezTo>
                    <a:pt x="102" y="4"/>
                    <a:pt x="87" y="4"/>
                    <a:pt x="71"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7"/>
            <p:cNvSpPr/>
            <p:nvPr/>
          </p:nvSpPr>
          <p:spPr>
            <a:xfrm>
              <a:off x="8301870" y="4132450"/>
              <a:ext cx="6185" cy="6185"/>
            </a:xfrm>
            <a:custGeom>
              <a:avLst/>
              <a:gdLst/>
              <a:ahLst/>
              <a:cxnLst/>
              <a:rect l="l" t="t" r="r" b="b"/>
              <a:pathLst>
                <a:path w="151" h="151" extrusionOk="0">
                  <a:moveTo>
                    <a:pt x="75" y="1"/>
                  </a:moveTo>
                  <a:cubicBezTo>
                    <a:pt x="68" y="1"/>
                    <a:pt x="64" y="5"/>
                    <a:pt x="56" y="5"/>
                  </a:cubicBezTo>
                  <a:cubicBezTo>
                    <a:pt x="48" y="5"/>
                    <a:pt x="40" y="5"/>
                    <a:pt x="37" y="8"/>
                  </a:cubicBezTo>
                  <a:cubicBezTo>
                    <a:pt x="28" y="8"/>
                    <a:pt x="24" y="12"/>
                    <a:pt x="21" y="21"/>
                  </a:cubicBezTo>
                  <a:cubicBezTo>
                    <a:pt x="17" y="21"/>
                    <a:pt x="13" y="25"/>
                    <a:pt x="13" y="28"/>
                  </a:cubicBezTo>
                  <a:cubicBezTo>
                    <a:pt x="4" y="36"/>
                    <a:pt x="4" y="44"/>
                    <a:pt x="4" y="56"/>
                  </a:cubicBezTo>
                  <a:cubicBezTo>
                    <a:pt x="4" y="64"/>
                    <a:pt x="1" y="68"/>
                    <a:pt x="1" y="76"/>
                  </a:cubicBezTo>
                  <a:cubicBezTo>
                    <a:pt x="1" y="83"/>
                    <a:pt x="4" y="92"/>
                    <a:pt x="4" y="96"/>
                  </a:cubicBezTo>
                  <a:cubicBezTo>
                    <a:pt x="8" y="103"/>
                    <a:pt x="8" y="107"/>
                    <a:pt x="13" y="115"/>
                  </a:cubicBezTo>
                  <a:cubicBezTo>
                    <a:pt x="17" y="123"/>
                    <a:pt x="24" y="131"/>
                    <a:pt x="32" y="135"/>
                  </a:cubicBezTo>
                  <a:cubicBezTo>
                    <a:pt x="37" y="139"/>
                    <a:pt x="40" y="143"/>
                    <a:pt x="48" y="147"/>
                  </a:cubicBezTo>
                  <a:cubicBezTo>
                    <a:pt x="52" y="147"/>
                    <a:pt x="60" y="151"/>
                    <a:pt x="68" y="151"/>
                  </a:cubicBezTo>
                  <a:lnTo>
                    <a:pt x="88" y="151"/>
                  </a:lnTo>
                  <a:cubicBezTo>
                    <a:pt x="92" y="151"/>
                    <a:pt x="99" y="147"/>
                    <a:pt x="108" y="147"/>
                  </a:cubicBezTo>
                  <a:cubicBezTo>
                    <a:pt x="115" y="143"/>
                    <a:pt x="123" y="135"/>
                    <a:pt x="131" y="131"/>
                  </a:cubicBezTo>
                  <a:cubicBezTo>
                    <a:pt x="135" y="123"/>
                    <a:pt x="139" y="119"/>
                    <a:pt x="143" y="115"/>
                  </a:cubicBezTo>
                  <a:cubicBezTo>
                    <a:pt x="143" y="107"/>
                    <a:pt x="147" y="103"/>
                    <a:pt x="150" y="96"/>
                  </a:cubicBezTo>
                  <a:lnTo>
                    <a:pt x="150" y="76"/>
                  </a:lnTo>
                  <a:lnTo>
                    <a:pt x="150" y="56"/>
                  </a:lnTo>
                  <a:cubicBezTo>
                    <a:pt x="147" y="52"/>
                    <a:pt x="143" y="44"/>
                    <a:pt x="143" y="41"/>
                  </a:cubicBezTo>
                  <a:cubicBezTo>
                    <a:pt x="135" y="28"/>
                    <a:pt x="131" y="25"/>
                    <a:pt x="123" y="17"/>
                  </a:cubicBezTo>
                  <a:cubicBezTo>
                    <a:pt x="119" y="12"/>
                    <a:pt x="111" y="8"/>
                    <a:pt x="108" y="8"/>
                  </a:cubicBezTo>
                  <a:cubicBezTo>
                    <a:pt x="95" y="5"/>
                    <a:pt x="88" y="1"/>
                    <a:pt x="75"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7"/>
            <p:cNvSpPr/>
            <p:nvPr/>
          </p:nvSpPr>
          <p:spPr>
            <a:xfrm>
              <a:off x="8249807" y="4121308"/>
              <a:ext cx="7988" cy="6677"/>
            </a:xfrm>
            <a:custGeom>
              <a:avLst/>
              <a:gdLst/>
              <a:ahLst/>
              <a:cxnLst/>
              <a:rect l="l" t="t" r="r" b="b"/>
              <a:pathLst>
                <a:path w="195" h="163" extrusionOk="0">
                  <a:moveTo>
                    <a:pt x="80" y="0"/>
                  </a:moveTo>
                  <a:cubicBezTo>
                    <a:pt x="68" y="0"/>
                    <a:pt x="53" y="0"/>
                    <a:pt x="40" y="9"/>
                  </a:cubicBezTo>
                  <a:cubicBezTo>
                    <a:pt x="17" y="24"/>
                    <a:pt x="1" y="52"/>
                    <a:pt x="1" y="80"/>
                  </a:cubicBezTo>
                  <a:cubicBezTo>
                    <a:pt x="1" y="111"/>
                    <a:pt x="17" y="138"/>
                    <a:pt x="40" y="151"/>
                  </a:cubicBezTo>
                  <a:cubicBezTo>
                    <a:pt x="53" y="158"/>
                    <a:pt x="68" y="162"/>
                    <a:pt x="80" y="162"/>
                  </a:cubicBezTo>
                  <a:cubicBezTo>
                    <a:pt x="95" y="162"/>
                    <a:pt x="111" y="158"/>
                    <a:pt x="124" y="151"/>
                  </a:cubicBezTo>
                  <a:cubicBezTo>
                    <a:pt x="139" y="142"/>
                    <a:pt x="155" y="138"/>
                    <a:pt x="166" y="127"/>
                  </a:cubicBezTo>
                  <a:cubicBezTo>
                    <a:pt x="195" y="103"/>
                    <a:pt x="195" y="56"/>
                    <a:pt x="166" y="36"/>
                  </a:cubicBezTo>
                  <a:cubicBezTo>
                    <a:pt x="159" y="29"/>
                    <a:pt x="151" y="24"/>
                    <a:pt x="139" y="16"/>
                  </a:cubicBezTo>
                  <a:cubicBezTo>
                    <a:pt x="135" y="16"/>
                    <a:pt x="127" y="12"/>
                    <a:pt x="124" y="9"/>
                  </a:cubicBezTo>
                  <a:cubicBezTo>
                    <a:pt x="111" y="0"/>
                    <a:pt x="95" y="0"/>
                    <a:pt x="80"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7"/>
            <p:cNvSpPr/>
            <p:nvPr/>
          </p:nvSpPr>
          <p:spPr>
            <a:xfrm>
              <a:off x="8304041" y="4143960"/>
              <a:ext cx="6308" cy="6431"/>
            </a:xfrm>
            <a:custGeom>
              <a:avLst/>
              <a:gdLst/>
              <a:ahLst/>
              <a:cxnLst/>
              <a:rect l="l" t="t" r="r" b="b"/>
              <a:pathLst>
                <a:path w="154" h="157" extrusionOk="0">
                  <a:moveTo>
                    <a:pt x="98" y="1"/>
                  </a:moveTo>
                  <a:cubicBezTo>
                    <a:pt x="83" y="1"/>
                    <a:pt x="67" y="8"/>
                    <a:pt x="60" y="22"/>
                  </a:cubicBezTo>
                  <a:lnTo>
                    <a:pt x="60" y="22"/>
                  </a:lnTo>
                  <a:cubicBezTo>
                    <a:pt x="26" y="27"/>
                    <a:pt x="1" y="58"/>
                    <a:pt x="7" y="95"/>
                  </a:cubicBezTo>
                  <a:cubicBezTo>
                    <a:pt x="7" y="119"/>
                    <a:pt x="19" y="134"/>
                    <a:pt x="39" y="146"/>
                  </a:cubicBezTo>
                  <a:cubicBezTo>
                    <a:pt x="49" y="152"/>
                    <a:pt x="62" y="156"/>
                    <a:pt x="75" y="156"/>
                  </a:cubicBezTo>
                  <a:cubicBezTo>
                    <a:pt x="86" y="156"/>
                    <a:pt x="97" y="153"/>
                    <a:pt x="106" y="146"/>
                  </a:cubicBezTo>
                  <a:cubicBezTo>
                    <a:pt x="113" y="139"/>
                    <a:pt x="126" y="134"/>
                    <a:pt x="133" y="126"/>
                  </a:cubicBezTo>
                  <a:cubicBezTo>
                    <a:pt x="149" y="110"/>
                    <a:pt x="153" y="86"/>
                    <a:pt x="149" y="67"/>
                  </a:cubicBezTo>
                  <a:cubicBezTo>
                    <a:pt x="145" y="48"/>
                    <a:pt x="137" y="28"/>
                    <a:pt x="126" y="12"/>
                  </a:cubicBezTo>
                  <a:cubicBezTo>
                    <a:pt x="118" y="4"/>
                    <a:pt x="108" y="1"/>
                    <a:pt x="9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7"/>
            <p:cNvSpPr/>
            <p:nvPr/>
          </p:nvSpPr>
          <p:spPr>
            <a:xfrm>
              <a:off x="8335664" y="4118605"/>
              <a:ext cx="6677" cy="6349"/>
            </a:xfrm>
            <a:custGeom>
              <a:avLst/>
              <a:gdLst/>
              <a:ahLst/>
              <a:cxnLst/>
              <a:rect l="l" t="t" r="r" b="b"/>
              <a:pathLst>
                <a:path w="163" h="155" extrusionOk="0">
                  <a:moveTo>
                    <a:pt x="130" y="92"/>
                  </a:moveTo>
                  <a:lnTo>
                    <a:pt x="130" y="92"/>
                  </a:lnTo>
                  <a:cubicBezTo>
                    <a:pt x="130" y="92"/>
                    <a:pt x="127" y="96"/>
                    <a:pt x="126" y="98"/>
                  </a:cubicBezTo>
                  <a:lnTo>
                    <a:pt x="126" y="98"/>
                  </a:lnTo>
                  <a:cubicBezTo>
                    <a:pt x="127" y="97"/>
                    <a:pt x="127" y="96"/>
                    <a:pt x="127" y="95"/>
                  </a:cubicBezTo>
                  <a:cubicBezTo>
                    <a:pt x="128" y="93"/>
                    <a:pt x="129" y="92"/>
                    <a:pt x="130" y="92"/>
                  </a:cubicBezTo>
                  <a:close/>
                  <a:moveTo>
                    <a:pt x="104" y="0"/>
                  </a:moveTo>
                  <a:cubicBezTo>
                    <a:pt x="87" y="0"/>
                    <a:pt x="69" y="9"/>
                    <a:pt x="59" y="23"/>
                  </a:cubicBezTo>
                  <a:cubicBezTo>
                    <a:pt x="48" y="39"/>
                    <a:pt x="44" y="59"/>
                    <a:pt x="36" y="78"/>
                  </a:cubicBezTo>
                  <a:cubicBezTo>
                    <a:pt x="35" y="81"/>
                    <a:pt x="35" y="81"/>
                    <a:pt x="35" y="81"/>
                  </a:cubicBezTo>
                  <a:cubicBezTo>
                    <a:pt x="35" y="81"/>
                    <a:pt x="37" y="79"/>
                    <a:pt x="37" y="79"/>
                  </a:cubicBezTo>
                  <a:lnTo>
                    <a:pt x="37" y="79"/>
                  </a:lnTo>
                  <a:cubicBezTo>
                    <a:pt x="37" y="79"/>
                    <a:pt x="37" y="80"/>
                    <a:pt x="36" y="82"/>
                  </a:cubicBezTo>
                  <a:cubicBezTo>
                    <a:pt x="36" y="84"/>
                    <a:pt x="35" y="85"/>
                    <a:pt x="33" y="86"/>
                  </a:cubicBezTo>
                  <a:lnTo>
                    <a:pt x="33" y="86"/>
                  </a:lnTo>
                  <a:cubicBezTo>
                    <a:pt x="33" y="85"/>
                    <a:pt x="33" y="85"/>
                    <a:pt x="33" y="85"/>
                  </a:cubicBezTo>
                  <a:lnTo>
                    <a:pt x="33" y="85"/>
                  </a:lnTo>
                  <a:cubicBezTo>
                    <a:pt x="33" y="85"/>
                    <a:pt x="32" y="85"/>
                    <a:pt x="32" y="86"/>
                  </a:cubicBezTo>
                  <a:cubicBezTo>
                    <a:pt x="32" y="86"/>
                    <a:pt x="29" y="90"/>
                    <a:pt x="28" y="93"/>
                  </a:cubicBezTo>
                  <a:lnTo>
                    <a:pt x="28" y="93"/>
                  </a:lnTo>
                  <a:cubicBezTo>
                    <a:pt x="27" y="93"/>
                    <a:pt x="27" y="94"/>
                    <a:pt x="27" y="94"/>
                  </a:cubicBezTo>
                  <a:lnTo>
                    <a:pt x="27" y="94"/>
                  </a:lnTo>
                  <a:cubicBezTo>
                    <a:pt x="27" y="94"/>
                    <a:pt x="27" y="94"/>
                    <a:pt x="27" y="95"/>
                  </a:cubicBezTo>
                  <a:lnTo>
                    <a:pt x="24" y="95"/>
                  </a:lnTo>
                  <a:cubicBezTo>
                    <a:pt x="12" y="98"/>
                    <a:pt x="1" y="110"/>
                    <a:pt x="1" y="122"/>
                  </a:cubicBezTo>
                  <a:cubicBezTo>
                    <a:pt x="1" y="137"/>
                    <a:pt x="12" y="146"/>
                    <a:pt x="24" y="149"/>
                  </a:cubicBezTo>
                  <a:cubicBezTo>
                    <a:pt x="33" y="153"/>
                    <a:pt x="41" y="155"/>
                    <a:pt x="49" y="155"/>
                  </a:cubicBezTo>
                  <a:cubicBezTo>
                    <a:pt x="68" y="155"/>
                    <a:pt x="85" y="146"/>
                    <a:pt x="99" y="130"/>
                  </a:cubicBezTo>
                  <a:cubicBezTo>
                    <a:pt x="111" y="122"/>
                    <a:pt x="115" y="113"/>
                    <a:pt x="123" y="102"/>
                  </a:cubicBezTo>
                  <a:cubicBezTo>
                    <a:pt x="124" y="100"/>
                    <a:pt x="125" y="100"/>
                    <a:pt x="126" y="99"/>
                  </a:cubicBezTo>
                  <a:lnTo>
                    <a:pt x="126" y="99"/>
                  </a:lnTo>
                  <a:cubicBezTo>
                    <a:pt x="126" y="99"/>
                    <a:pt x="126" y="99"/>
                    <a:pt x="126" y="99"/>
                  </a:cubicBezTo>
                  <a:cubicBezTo>
                    <a:pt x="126" y="99"/>
                    <a:pt x="126" y="99"/>
                    <a:pt x="127" y="98"/>
                  </a:cubicBezTo>
                  <a:cubicBezTo>
                    <a:pt x="130" y="95"/>
                    <a:pt x="135" y="90"/>
                    <a:pt x="139" y="86"/>
                  </a:cubicBezTo>
                  <a:cubicBezTo>
                    <a:pt x="163" y="66"/>
                    <a:pt x="154" y="27"/>
                    <a:pt x="135" y="11"/>
                  </a:cubicBezTo>
                  <a:cubicBezTo>
                    <a:pt x="126" y="4"/>
                    <a:pt x="115" y="0"/>
                    <a:pt x="104"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7"/>
            <p:cNvSpPr/>
            <p:nvPr/>
          </p:nvSpPr>
          <p:spPr>
            <a:xfrm>
              <a:off x="8324481" y="4169152"/>
              <a:ext cx="7005" cy="4588"/>
            </a:xfrm>
            <a:custGeom>
              <a:avLst/>
              <a:gdLst/>
              <a:ahLst/>
              <a:cxnLst/>
              <a:rect l="l" t="t" r="r" b="b"/>
              <a:pathLst>
                <a:path w="171" h="112" extrusionOk="0">
                  <a:moveTo>
                    <a:pt x="38" y="1"/>
                  </a:moveTo>
                  <a:cubicBezTo>
                    <a:pt x="29" y="1"/>
                    <a:pt x="20" y="4"/>
                    <a:pt x="13" y="8"/>
                  </a:cubicBezTo>
                  <a:cubicBezTo>
                    <a:pt x="1" y="21"/>
                    <a:pt x="1" y="36"/>
                    <a:pt x="9" y="48"/>
                  </a:cubicBezTo>
                  <a:cubicBezTo>
                    <a:pt x="29" y="92"/>
                    <a:pt x="64" y="107"/>
                    <a:pt x="108" y="111"/>
                  </a:cubicBezTo>
                  <a:cubicBezTo>
                    <a:pt x="111" y="111"/>
                    <a:pt x="114" y="112"/>
                    <a:pt x="117" y="112"/>
                  </a:cubicBezTo>
                  <a:cubicBezTo>
                    <a:pt x="151" y="112"/>
                    <a:pt x="171" y="69"/>
                    <a:pt x="163" y="40"/>
                  </a:cubicBezTo>
                  <a:cubicBezTo>
                    <a:pt x="155" y="15"/>
                    <a:pt x="132" y="1"/>
                    <a:pt x="109" y="1"/>
                  </a:cubicBezTo>
                  <a:cubicBezTo>
                    <a:pt x="99" y="1"/>
                    <a:pt x="90" y="4"/>
                    <a:pt x="80" y="8"/>
                  </a:cubicBezTo>
                  <a:cubicBezTo>
                    <a:pt x="80" y="8"/>
                    <a:pt x="77" y="8"/>
                    <a:pt x="72" y="12"/>
                  </a:cubicBezTo>
                  <a:lnTo>
                    <a:pt x="61" y="12"/>
                  </a:lnTo>
                  <a:cubicBezTo>
                    <a:pt x="57" y="8"/>
                    <a:pt x="57" y="8"/>
                    <a:pt x="53" y="5"/>
                  </a:cubicBezTo>
                  <a:cubicBezTo>
                    <a:pt x="48" y="2"/>
                    <a:pt x="43" y="1"/>
                    <a:pt x="3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7"/>
            <p:cNvSpPr/>
            <p:nvPr/>
          </p:nvSpPr>
          <p:spPr>
            <a:xfrm>
              <a:off x="8278603" y="4145066"/>
              <a:ext cx="4875" cy="5571"/>
            </a:xfrm>
            <a:custGeom>
              <a:avLst/>
              <a:gdLst/>
              <a:ahLst/>
              <a:cxnLst/>
              <a:rect l="l" t="t" r="r" b="b"/>
              <a:pathLst>
                <a:path w="119" h="136" extrusionOk="0">
                  <a:moveTo>
                    <a:pt x="60" y="1"/>
                  </a:moveTo>
                  <a:cubicBezTo>
                    <a:pt x="40" y="1"/>
                    <a:pt x="20" y="12"/>
                    <a:pt x="8" y="28"/>
                  </a:cubicBezTo>
                  <a:cubicBezTo>
                    <a:pt x="4" y="40"/>
                    <a:pt x="0" y="48"/>
                    <a:pt x="0" y="59"/>
                  </a:cubicBezTo>
                  <a:cubicBezTo>
                    <a:pt x="0" y="72"/>
                    <a:pt x="4" y="83"/>
                    <a:pt x="8" y="92"/>
                  </a:cubicBezTo>
                  <a:cubicBezTo>
                    <a:pt x="13" y="99"/>
                    <a:pt x="13" y="103"/>
                    <a:pt x="16" y="112"/>
                  </a:cubicBezTo>
                  <a:cubicBezTo>
                    <a:pt x="20" y="119"/>
                    <a:pt x="28" y="123"/>
                    <a:pt x="36" y="127"/>
                  </a:cubicBezTo>
                  <a:cubicBezTo>
                    <a:pt x="44" y="135"/>
                    <a:pt x="51" y="135"/>
                    <a:pt x="60" y="135"/>
                  </a:cubicBezTo>
                  <a:cubicBezTo>
                    <a:pt x="71" y="135"/>
                    <a:pt x="79" y="135"/>
                    <a:pt x="87" y="127"/>
                  </a:cubicBezTo>
                  <a:cubicBezTo>
                    <a:pt x="95" y="123"/>
                    <a:pt x="99" y="119"/>
                    <a:pt x="103" y="112"/>
                  </a:cubicBezTo>
                  <a:cubicBezTo>
                    <a:pt x="107" y="103"/>
                    <a:pt x="111" y="99"/>
                    <a:pt x="111" y="92"/>
                  </a:cubicBezTo>
                  <a:cubicBezTo>
                    <a:pt x="119" y="83"/>
                    <a:pt x="119" y="72"/>
                    <a:pt x="119" y="59"/>
                  </a:cubicBezTo>
                  <a:cubicBezTo>
                    <a:pt x="119" y="48"/>
                    <a:pt x="119" y="40"/>
                    <a:pt x="111" y="28"/>
                  </a:cubicBezTo>
                  <a:cubicBezTo>
                    <a:pt x="103" y="12"/>
                    <a:pt x="84" y="1"/>
                    <a:pt x="60"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7"/>
            <p:cNvSpPr/>
            <p:nvPr/>
          </p:nvSpPr>
          <p:spPr>
            <a:xfrm>
              <a:off x="8270820" y="4126388"/>
              <a:ext cx="4915" cy="5202"/>
            </a:xfrm>
            <a:custGeom>
              <a:avLst/>
              <a:gdLst/>
              <a:ahLst/>
              <a:cxnLst/>
              <a:rect l="l" t="t" r="r" b="b"/>
              <a:pathLst>
                <a:path w="120" h="127" extrusionOk="0">
                  <a:moveTo>
                    <a:pt x="58" y="0"/>
                  </a:moveTo>
                  <a:cubicBezTo>
                    <a:pt x="33" y="0"/>
                    <a:pt x="11" y="15"/>
                    <a:pt x="5" y="38"/>
                  </a:cubicBezTo>
                  <a:cubicBezTo>
                    <a:pt x="1" y="54"/>
                    <a:pt x="5" y="71"/>
                    <a:pt x="14" y="85"/>
                  </a:cubicBezTo>
                  <a:lnTo>
                    <a:pt x="14" y="85"/>
                  </a:lnTo>
                  <a:cubicBezTo>
                    <a:pt x="14" y="85"/>
                    <a:pt x="13" y="85"/>
                    <a:pt x="13" y="85"/>
                  </a:cubicBezTo>
                  <a:cubicBezTo>
                    <a:pt x="8" y="94"/>
                    <a:pt x="5" y="105"/>
                    <a:pt x="8" y="113"/>
                  </a:cubicBezTo>
                  <a:cubicBezTo>
                    <a:pt x="15" y="122"/>
                    <a:pt x="23" y="127"/>
                    <a:pt x="30" y="127"/>
                  </a:cubicBezTo>
                  <a:cubicBezTo>
                    <a:pt x="33" y="127"/>
                    <a:pt x="35" y="126"/>
                    <a:pt x="37" y="125"/>
                  </a:cubicBezTo>
                  <a:cubicBezTo>
                    <a:pt x="53" y="119"/>
                    <a:pt x="69" y="112"/>
                    <a:pt x="84" y="103"/>
                  </a:cubicBezTo>
                  <a:lnTo>
                    <a:pt x="84" y="103"/>
                  </a:lnTo>
                  <a:cubicBezTo>
                    <a:pt x="99" y="99"/>
                    <a:pt x="113" y="88"/>
                    <a:pt x="116" y="70"/>
                  </a:cubicBezTo>
                  <a:cubicBezTo>
                    <a:pt x="119" y="50"/>
                    <a:pt x="112" y="27"/>
                    <a:pt x="92" y="14"/>
                  </a:cubicBezTo>
                  <a:cubicBezTo>
                    <a:pt x="88" y="14"/>
                    <a:pt x="88" y="11"/>
                    <a:pt x="84" y="7"/>
                  </a:cubicBezTo>
                  <a:cubicBezTo>
                    <a:pt x="76" y="2"/>
                    <a:pt x="66" y="0"/>
                    <a:pt x="58"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7"/>
            <p:cNvSpPr/>
            <p:nvPr/>
          </p:nvSpPr>
          <p:spPr>
            <a:xfrm>
              <a:off x="8225762" y="4150227"/>
              <a:ext cx="6964" cy="7168"/>
            </a:xfrm>
            <a:custGeom>
              <a:avLst/>
              <a:gdLst/>
              <a:ahLst/>
              <a:cxnLst/>
              <a:rect l="l" t="t" r="r" b="b"/>
              <a:pathLst>
                <a:path w="170" h="175" extrusionOk="0">
                  <a:moveTo>
                    <a:pt x="83" y="1"/>
                  </a:moveTo>
                  <a:cubicBezTo>
                    <a:pt x="63" y="1"/>
                    <a:pt x="43" y="9"/>
                    <a:pt x="28" y="24"/>
                  </a:cubicBezTo>
                  <a:cubicBezTo>
                    <a:pt x="8" y="44"/>
                    <a:pt x="0" y="76"/>
                    <a:pt x="8" y="104"/>
                  </a:cubicBezTo>
                  <a:cubicBezTo>
                    <a:pt x="12" y="108"/>
                    <a:pt x="12" y="115"/>
                    <a:pt x="15" y="123"/>
                  </a:cubicBezTo>
                  <a:cubicBezTo>
                    <a:pt x="15" y="128"/>
                    <a:pt x="19" y="135"/>
                    <a:pt x="24" y="139"/>
                  </a:cubicBezTo>
                  <a:cubicBezTo>
                    <a:pt x="28" y="147"/>
                    <a:pt x="32" y="155"/>
                    <a:pt x="39" y="159"/>
                  </a:cubicBezTo>
                  <a:cubicBezTo>
                    <a:pt x="43" y="166"/>
                    <a:pt x="51" y="166"/>
                    <a:pt x="55" y="170"/>
                  </a:cubicBezTo>
                  <a:cubicBezTo>
                    <a:pt x="67" y="175"/>
                    <a:pt x="75" y="175"/>
                    <a:pt x="83" y="175"/>
                  </a:cubicBezTo>
                  <a:cubicBezTo>
                    <a:pt x="99" y="175"/>
                    <a:pt x="110" y="170"/>
                    <a:pt x="123" y="166"/>
                  </a:cubicBezTo>
                  <a:cubicBezTo>
                    <a:pt x="138" y="159"/>
                    <a:pt x="150" y="139"/>
                    <a:pt x="154" y="123"/>
                  </a:cubicBezTo>
                  <a:cubicBezTo>
                    <a:pt x="158" y="115"/>
                    <a:pt x="158" y="108"/>
                    <a:pt x="161" y="104"/>
                  </a:cubicBezTo>
                  <a:cubicBezTo>
                    <a:pt x="170" y="76"/>
                    <a:pt x="161" y="44"/>
                    <a:pt x="142" y="24"/>
                  </a:cubicBezTo>
                  <a:cubicBezTo>
                    <a:pt x="126" y="9"/>
                    <a:pt x="106" y="1"/>
                    <a:pt x="83"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7"/>
            <p:cNvSpPr/>
            <p:nvPr/>
          </p:nvSpPr>
          <p:spPr>
            <a:xfrm>
              <a:off x="8245301" y="4160591"/>
              <a:ext cx="5694" cy="3810"/>
            </a:xfrm>
            <a:custGeom>
              <a:avLst/>
              <a:gdLst/>
              <a:ahLst/>
              <a:cxnLst/>
              <a:rect l="l" t="t" r="r" b="b"/>
              <a:pathLst>
                <a:path w="139" h="93" extrusionOk="0">
                  <a:moveTo>
                    <a:pt x="90" y="0"/>
                  </a:moveTo>
                  <a:cubicBezTo>
                    <a:pt x="88" y="0"/>
                    <a:pt x="85" y="0"/>
                    <a:pt x="83" y="1"/>
                  </a:cubicBezTo>
                  <a:cubicBezTo>
                    <a:pt x="68" y="4"/>
                    <a:pt x="52" y="8"/>
                    <a:pt x="36" y="12"/>
                  </a:cubicBezTo>
                  <a:cubicBezTo>
                    <a:pt x="1" y="20"/>
                    <a:pt x="1" y="75"/>
                    <a:pt x="36" y="83"/>
                  </a:cubicBezTo>
                  <a:cubicBezTo>
                    <a:pt x="52" y="83"/>
                    <a:pt x="68" y="88"/>
                    <a:pt x="83" y="92"/>
                  </a:cubicBezTo>
                  <a:cubicBezTo>
                    <a:pt x="86" y="92"/>
                    <a:pt x="88" y="92"/>
                    <a:pt x="91" y="92"/>
                  </a:cubicBezTo>
                  <a:cubicBezTo>
                    <a:pt x="116" y="92"/>
                    <a:pt x="139" y="76"/>
                    <a:pt x="139" y="48"/>
                  </a:cubicBezTo>
                  <a:cubicBezTo>
                    <a:pt x="139" y="19"/>
                    <a:pt x="115" y="0"/>
                    <a:pt x="90"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7"/>
            <p:cNvSpPr/>
            <p:nvPr/>
          </p:nvSpPr>
          <p:spPr>
            <a:xfrm>
              <a:off x="8275982" y="4044873"/>
              <a:ext cx="4137" cy="4670"/>
            </a:xfrm>
            <a:custGeom>
              <a:avLst/>
              <a:gdLst/>
              <a:ahLst/>
              <a:cxnLst/>
              <a:rect l="l" t="t" r="r" b="b"/>
              <a:pathLst>
                <a:path w="101" h="114" extrusionOk="0">
                  <a:moveTo>
                    <a:pt x="53" y="0"/>
                  </a:moveTo>
                  <a:cubicBezTo>
                    <a:pt x="41" y="0"/>
                    <a:pt x="25" y="4"/>
                    <a:pt x="17" y="15"/>
                  </a:cubicBezTo>
                  <a:cubicBezTo>
                    <a:pt x="9" y="24"/>
                    <a:pt x="1" y="35"/>
                    <a:pt x="1" y="48"/>
                  </a:cubicBezTo>
                  <a:cubicBezTo>
                    <a:pt x="6" y="55"/>
                    <a:pt x="6" y="63"/>
                    <a:pt x="6" y="67"/>
                  </a:cubicBezTo>
                  <a:cubicBezTo>
                    <a:pt x="6" y="75"/>
                    <a:pt x="6" y="83"/>
                    <a:pt x="9" y="86"/>
                  </a:cubicBezTo>
                  <a:cubicBezTo>
                    <a:pt x="9" y="90"/>
                    <a:pt x="13" y="99"/>
                    <a:pt x="17" y="103"/>
                  </a:cubicBezTo>
                  <a:cubicBezTo>
                    <a:pt x="25" y="110"/>
                    <a:pt x="41" y="114"/>
                    <a:pt x="53" y="114"/>
                  </a:cubicBezTo>
                  <a:cubicBezTo>
                    <a:pt x="64" y="114"/>
                    <a:pt x="77" y="110"/>
                    <a:pt x="84" y="103"/>
                  </a:cubicBezTo>
                  <a:cubicBezTo>
                    <a:pt x="88" y="99"/>
                    <a:pt x="88" y="95"/>
                    <a:pt x="92" y="90"/>
                  </a:cubicBezTo>
                  <a:cubicBezTo>
                    <a:pt x="96" y="86"/>
                    <a:pt x="96" y="79"/>
                    <a:pt x="96" y="67"/>
                  </a:cubicBezTo>
                  <a:cubicBezTo>
                    <a:pt x="100" y="63"/>
                    <a:pt x="100" y="55"/>
                    <a:pt x="100" y="48"/>
                  </a:cubicBezTo>
                  <a:cubicBezTo>
                    <a:pt x="100" y="35"/>
                    <a:pt x="92" y="24"/>
                    <a:pt x="84" y="15"/>
                  </a:cubicBezTo>
                  <a:cubicBezTo>
                    <a:pt x="77" y="4"/>
                    <a:pt x="64" y="0"/>
                    <a:pt x="53"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7"/>
            <p:cNvSpPr/>
            <p:nvPr/>
          </p:nvSpPr>
          <p:spPr>
            <a:xfrm>
              <a:off x="8271967" y="4051509"/>
              <a:ext cx="6677" cy="4383"/>
            </a:xfrm>
            <a:custGeom>
              <a:avLst/>
              <a:gdLst/>
              <a:ahLst/>
              <a:cxnLst/>
              <a:rect l="l" t="t" r="r" b="b"/>
              <a:pathLst>
                <a:path w="163" h="107" extrusionOk="0">
                  <a:moveTo>
                    <a:pt x="127" y="1"/>
                  </a:moveTo>
                  <a:cubicBezTo>
                    <a:pt x="124" y="1"/>
                    <a:pt x="120" y="2"/>
                    <a:pt x="115" y="4"/>
                  </a:cubicBezTo>
                  <a:cubicBezTo>
                    <a:pt x="107" y="4"/>
                    <a:pt x="99" y="9"/>
                    <a:pt x="94" y="17"/>
                  </a:cubicBezTo>
                  <a:lnTo>
                    <a:pt x="94" y="17"/>
                  </a:lnTo>
                  <a:cubicBezTo>
                    <a:pt x="85" y="16"/>
                    <a:pt x="76" y="14"/>
                    <a:pt x="64" y="12"/>
                  </a:cubicBezTo>
                  <a:cubicBezTo>
                    <a:pt x="59" y="9"/>
                    <a:pt x="54" y="8"/>
                    <a:pt x="49" y="8"/>
                  </a:cubicBezTo>
                  <a:cubicBezTo>
                    <a:pt x="27" y="8"/>
                    <a:pt x="8" y="28"/>
                    <a:pt x="4" y="51"/>
                  </a:cubicBezTo>
                  <a:cubicBezTo>
                    <a:pt x="0" y="79"/>
                    <a:pt x="24" y="102"/>
                    <a:pt x="52" y="106"/>
                  </a:cubicBezTo>
                  <a:cubicBezTo>
                    <a:pt x="84" y="106"/>
                    <a:pt x="115" y="99"/>
                    <a:pt x="142" y="86"/>
                  </a:cubicBezTo>
                  <a:cubicBezTo>
                    <a:pt x="155" y="79"/>
                    <a:pt x="162" y="66"/>
                    <a:pt x="162" y="51"/>
                  </a:cubicBezTo>
                  <a:lnTo>
                    <a:pt x="162" y="39"/>
                  </a:lnTo>
                  <a:cubicBezTo>
                    <a:pt x="159" y="28"/>
                    <a:pt x="155" y="12"/>
                    <a:pt x="142" y="8"/>
                  </a:cubicBezTo>
                  <a:cubicBezTo>
                    <a:pt x="136" y="3"/>
                    <a:pt x="132" y="1"/>
                    <a:pt x="127"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7"/>
            <p:cNvSpPr/>
            <p:nvPr/>
          </p:nvSpPr>
          <p:spPr>
            <a:xfrm>
              <a:off x="8317886" y="4072031"/>
              <a:ext cx="2130" cy="1639"/>
            </a:xfrm>
            <a:custGeom>
              <a:avLst/>
              <a:gdLst/>
              <a:ahLst/>
              <a:cxnLst/>
              <a:rect l="l" t="t" r="r" b="b"/>
              <a:pathLst>
                <a:path w="52" h="40" extrusionOk="0">
                  <a:moveTo>
                    <a:pt x="28" y="0"/>
                  </a:moveTo>
                  <a:cubicBezTo>
                    <a:pt x="1" y="0"/>
                    <a:pt x="1" y="39"/>
                    <a:pt x="28" y="39"/>
                  </a:cubicBezTo>
                  <a:cubicBezTo>
                    <a:pt x="52" y="39"/>
                    <a:pt x="52" y="0"/>
                    <a:pt x="28"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7"/>
            <p:cNvSpPr/>
            <p:nvPr/>
          </p:nvSpPr>
          <p:spPr>
            <a:xfrm>
              <a:off x="8342463" y="3905234"/>
              <a:ext cx="14787" cy="4875"/>
            </a:xfrm>
            <a:custGeom>
              <a:avLst/>
              <a:gdLst/>
              <a:ahLst/>
              <a:cxnLst/>
              <a:rect l="l" t="t" r="r" b="b"/>
              <a:pathLst>
                <a:path w="361" h="119" extrusionOk="0">
                  <a:moveTo>
                    <a:pt x="240" y="1"/>
                  </a:moveTo>
                  <a:cubicBezTo>
                    <a:pt x="178" y="1"/>
                    <a:pt x="106" y="24"/>
                    <a:pt x="59" y="31"/>
                  </a:cubicBezTo>
                  <a:cubicBezTo>
                    <a:pt x="0" y="38"/>
                    <a:pt x="7" y="119"/>
                    <a:pt x="61" y="119"/>
                  </a:cubicBezTo>
                  <a:cubicBezTo>
                    <a:pt x="64" y="119"/>
                    <a:pt x="68" y="119"/>
                    <a:pt x="71" y="118"/>
                  </a:cubicBezTo>
                  <a:cubicBezTo>
                    <a:pt x="123" y="107"/>
                    <a:pt x="185" y="77"/>
                    <a:pt x="242" y="77"/>
                  </a:cubicBezTo>
                  <a:cubicBezTo>
                    <a:pt x="267" y="77"/>
                    <a:pt x="290" y="82"/>
                    <a:pt x="312" y="98"/>
                  </a:cubicBezTo>
                  <a:cubicBezTo>
                    <a:pt x="318" y="102"/>
                    <a:pt x="323" y="104"/>
                    <a:pt x="328" y="104"/>
                  </a:cubicBezTo>
                  <a:cubicBezTo>
                    <a:pt x="348" y="104"/>
                    <a:pt x="361" y="77"/>
                    <a:pt x="352" y="58"/>
                  </a:cubicBezTo>
                  <a:cubicBezTo>
                    <a:pt x="330" y="14"/>
                    <a:pt x="288" y="1"/>
                    <a:pt x="240"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7"/>
            <p:cNvSpPr/>
            <p:nvPr/>
          </p:nvSpPr>
          <p:spPr>
            <a:xfrm>
              <a:off x="8337261" y="3892536"/>
              <a:ext cx="5530" cy="5899"/>
            </a:xfrm>
            <a:custGeom>
              <a:avLst/>
              <a:gdLst/>
              <a:ahLst/>
              <a:cxnLst/>
              <a:rect l="l" t="t" r="r" b="b"/>
              <a:pathLst>
                <a:path w="135" h="144" extrusionOk="0">
                  <a:moveTo>
                    <a:pt x="89" y="1"/>
                  </a:moveTo>
                  <a:cubicBezTo>
                    <a:pt x="67" y="1"/>
                    <a:pt x="44" y="20"/>
                    <a:pt x="44" y="44"/>
                  </a:cubicBezTo>
                  <a:lnTo>
                    <a:pt x="44" y="53"/>
                  </a:lnTo>
                  <a:cubicBezTo>
                    <a:pt x="44" y="60"/>
                    <a:pt x="44" y="64"/>
                    <a:pt x="40" y="68"/>
                  </a:cubicBezTo>
                  <a:cubicBezTo>
                    <a:pt x="36" y="80"/>
                    <a:pt x="29" y="88"/>
                    <a:pt x="20" y="96"/>
                  </a:cubicBezTo>
                  <a:cubicBezTo>
                    <a:pt x="1" y="116"/>
                    <a:pt x="17" y="143"/>
                    <a:pt x="40" y="143"/>
                  </a:cubicBezTo>
                  <a:cubicBezTo>
                    <a:pt x="45" y="143"/>
                    <a:pt x="51" y="142"/>
                    <a:pt x="56" y="139"/>
                  </a:cubicBezTo>
                  <a:cubicBezTo>
                    <a:pt x="91" y="124"/>
                    <a:pt x="120" y="96"/>
                    <a:pt x="131" y="57"/>
                  </a:cubicBezTo>
                  <a:cubicBezTo>
                    <a:pt x="135" y="29"/>
                    <a:pt x="120" y="5"/>
                    <a:pt x="96" y="2"/>
                  </a:cubicBezTo>
                  <a:cubicBezTo>
                    <a:pt x="94" y="1"/>
                    <a:pt x="91" y="1"/>
                    <a:pt x="89"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7"/>
            <p:cNvSpPr/>
            <p:nvPr/>
          </p:nvSpPr>
          <p:spPr>
            <a:xfrm>
              <a:off x="8211343" y="4162475"/>
              <a:ext cx="4752" cy="4055"/>
            </a:xfrm>
            <a:custGeom>
              <a:avLst/>
              <a:gdLst/>
              <a:ahLst/>
              <a:cxnLst/>
              <a:rect l="l" t="t" r="r" b="b"/>
              <a:pathLst>
                <a:path w="116" h="99" extrusionOk="0">
                  <a:moveTo>
                    <a:pt x="48" y="1"/>
                  </a:moveTo>
                  <a:cubicBezTo>
                    <a:pt x="22" y="1"/>
                    <a:pt x="1" y="22"/>
                    <a:pt x="1" y="49"/>
                  </a:cubicBezTo>
                  <a:cubicBezTo>
                    <a:pt x="1" y="77"/>
                    <a:pt x="22" y="98"/>
                    <a:pt x="48" y="98"/>
                  </a:cubicBezTo>
                  <a:cubicBezTo>
                    <a:pt x="52" y="98"/>
                    <a:pt x="56" y="98"/>
                    <a:pt x="60" y="97"/>
                  </a:cubicBezTo>
                  <a:cubicBezTo>
                    <a:pt x="68" y="93"/>
                    <a:pt x="76" y="93"/>
                    <a:pt x="83" y="89"/>
                  </a:cubicBezTo>
                  <a:cubicBezTo>
                    <a:pt x="99" y="84"/>
                    <a:pt x="116" y="69"/>
                    <a:pt x="111" y="49"/>
                  </a:cubicBezTo>
                  <a:cubicBezTo>
                    <a:pt x="111" y="29"/>
                    <a:pt x="99" y="13"/>
                    <a:pt x="83" y="10"/>
                  </a:cubicBezTo>
                  <a:cubicBezTo>
                    <a:pt x="76" y="6"/>
                    <a:pt x="68" y="6"/>
                    <a:pt x="60" y="2"/>
                  </a:cubicBezTo>
                  <a:cubicBezTo>
                    <a:pt x="56" y="1"/>
                    <a:pt x="52" y="1"/>
                    <a:pt x="4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7"/>
            <p:cNvSpPr/>
            <p:nvPr/>
          </p:nvSpPr>
          <p:spPr>
            <a:xfrm>
              <a:off x="8275367" y="4197538"/>
              <a:ext cx="7824" cy="5284"/>
            </a:xfrm>
            <a:custGeom>
              <a:avLst/>
              <a:gdLst/>
              <a:ahLst/>
              <a:cxnLst/>
              <a:rect l="l" t="t" r="r" b="b"/>
              <a:pathLst>
                <a:path w="191" h="129" extrusionOk="0">
                  <a:moveTo>
                    <a:pt x="141" y="0"/>
                  </a:moveTo>
                  <a:cubicBezTo>
                    <a:pt x="129" y="0"/>
                    <a:pt x="118" y="5"/>
                    <a:pt x="107" y="14"/>
                  </a:cubicBezTo>
                  <a:cubicBezTo>
                    <a:pt x="109" y="12"/>
                    <a:pt x="109" y="11"/>
                    <a:pt x="108" y="11"/>
                  </a:cubicBezTo>
                  <a:cubicBezTo>
                    <a:pt x="107" y="11"/>
                    <a:pt x="103" y="13"/>
                    <a:pt x="102" y="14"/>
                  </a:cubicBezTo>
                  <a:lnTo>
                    <a:pt x="95" y="14"/>
                  </a:lnTo>
                  <a:cubicBezTo>
                    <a:pt x="92" y="14"/>
                    <a:pt x="92" y="14"/>
                    <a:pt x="99" y="18"/>
                  </a:cubicBezTo>
                  <a:cubicBezTo>
                    <a:pt x="95" y="18"/>
                    <a:pt x="87" y="14"/>
                    <a:pt x="83" y="10"/>
                  </a:cubicBezTo>
                  <a:cubicBezTo>
                    <a:pt x="78" y="8"/>
                    <a:pt x="73" y="7"/>
                    <a:pt x="68" y="7"/>
                  </a:cubicBezTo>
                  <a:cubicBezTo>
                    <a:pt x="38" y="7"/>
                    <a:pt x="12" y="34"/>
                    <a:pt x="8" y="62"/>
                  </a:cubicBezTo>
                  <a:cubicBezTo>
                    <a:pt x="1" y="97"/>
                    <a:pt x="28" y="128"/>
                    <a:pt x="68" y="128"/>
                  </a:cubicBezTo>
                  <a:cubicBezTo>
                    <a:pt x="115" y="128"/>
                    <a:pt x="154" y="109"/>
                    <a:pt x="178" y="69"/>
                  </a:cubicBezTo>
                  <a:cubicBezTo>
                    <a:pt x="190" y="50"/>
                    <a:pt x="186" y="22"/>
                    <a:pt x="166" y="10"/>
                  </a:cubicBezTo>
                  <a:cubicBezTo>
                    <a:pt x="158" y="3"/>
                    <a:pt x="149" y="0"/>
                    <a:pt x="141"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7"/>
            <p:cNvSpPr/>
            <p:nvPr/>
          </p:nvSpPr>
          <p:spPr>
            <a:xfrm>
              <a:off x="8308915" y="3897779"/>
              <a:ext cx="20481" cy="19908"/>
            </a:xfrm>
            <a:custGeom>
              <a:avLst/>
              <a:gdLst/>
              <a:ahLst/>
              <a:cxnLst/>
              <a:rect l="l" t="t" r="r" b="b"/>
              <a:pathLst>
                <a:path w="500" h="486" extrusionOk="0">
                  <a:moveTo>
                    <a:pt x="487" y="0"/>
                  </a:moveTo>
                  <a:cubicBezTo>
                    <a:pt x="482" y="0"/>
                    <a:pt x="478" y="2"/>
                    <a:pt x="476" y="7"/>
                  </a:cubicBezTo>
                  <a:cubicBezTo>
                    <a:pt x="468" y="43"/>
                    <a:pt x="393" y="58"/>
                    <a:pt x="366" y="74"/>
                  </a:cubicBezTo>
                  <a:cubicBezTo>
                    <a:pt x="318" y="106"/>
                    <a:pt x="279" y="142"/>
                    <a:pt x="239" y="181"/>
                  </a:cubicBezTo>
                  <a:cubicBezTo>
                    <a:pt x="153" y="256"/>
                    <a:pt x="82" y="335"/>
                    <a:pt x="18" y="433"/>
                  </a:cubicBezTo>
                  <a:cubicBezTo>
                    <a:pt x="0" y="461"/>
                    <a:pt x="25" y="485"/>
                    <a:pt x="52" y="485"/>
                  </a:cubicBezTo>
                  <a:cubicBezTo>
                    <a:pt x="61" y="485"/>
                    <a:pt x="70" y="483"/>
                    <a:pt x="78" y="477"/>
                  </a:cubicBezTo>
                  <a:cubicBezTo>
                    <a:pt x="176" y="390"/>
                    <a:pt x="255" y="280"/>
                    <a:pt x="350" y="181"/>
                  </a:cubicBezTo>
                  <a:cubicBezTo>
                    <a:pt x="373" y="153"/>
                    <a:pt x="397" y="122"/>
                    <a:pt x="428" y="98"/>
                  </a:cubicBezTo>
                  <a:cubicBezTo>
                    <a:pt x="444" y="87"/>
                    <a:pt x="460" y="82"/>
                    <a:pt x="476" y="71"/>
                  </a:cubicBezTo>
                  <a:cubicBezTo>
                    <a:pt x="495" y="51"/>
                    <a:pt x="499" y="39"/>
                    <a:pt x="499" y="11"/>
                  </a:cubicBezTo>
                  <a:cubicBezTo>
                    <a:pt x="499" y="4"/>
                    <a:pt x="493" y="0"/>
                    <a:pt x="487"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7"/>
            <p:cNvSpPr/>
            <p:nvPr/>
          </p:nvSpPr>
          <p:spPr>
            <a:xfrm>
              <a:off x="8302197" y="3935382"/>
              <a:ext cx="2622" cy="1679"/>
            </a:xfrm>
            <a:custGeom>
              <a:avLst/>
              <a:gdLst/>
              <a:ahLst/>
              <a:cxnLst/>
              <a:rect l="l" t="t" r="r" b="b"/>
              <a:pathLst>
                <a:path w="64" h="41" extrusionOk="0">
                  <a:moveTo>
                    <a:pt x="48" y="1"/>
                  </a:moveTo>
                  <a:cubicBezTo>
                    <a:pt x="47" y="1"/>
                    <a:pt x="45" y="1"/>
                    <a:pt x="44" y="1"/>
                  </a:cubicBezTo>
                  <a:lnTo>
                    <a:pt x="20" y="1"/>
                  </a:lnTo>
                  <a:cubicBezTo>
                    <a:pt x="13" y="5"/>
                    <a:pt x="0" y="9"/>
                    <a:pt x="5" y="21"/>
                  </a:cubicBezTo>
                  <a:cubicBezTo>
                    <a:pt x="5" y="29"/>
                    <a:pt x="9" y="36"/>
                    <a:pt x="20" y="36"/>
                  </a:cubicBezTo>
                  <a:cubicBezTo>
                    <a:pt x="29" y="36"/>
                    <a:pt x="36" y="36"/>
                    <a:pt x="44" y="40"/>
                  </a:cubicBezTo>
                  <a:cubicBezTo>
                    <a:pt x="56" y="40"/>
                    <a:pt x="64" y="29"/>
                    <a:pt x="64" y="21"/>
                  </a:cubicBezTo>
                  <a:cubicBezTo>
                    <a:pt x="64" y="10"/>
                    <a:pt x="58" y="1"/>
                    <a:pt x="4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7"/>
            <p:cNvSpPr/>
            <p:nvPr/>
          </p:nvSpPr>
          <p:spPr>
            <a:xfrm>
              <a:off x="8293309" y="3948654"/>
              <a:ext cx="1352" cy="983"/>
            </a:xfrm>
            <a:custGeom>
              <a:avLst/>
              <a:gdLst/>
              <a:ahLst/>
              <a:cxnLst/>
              <a:rect l="l" t="t" r="r" b="b"/>
              <a:pathLst>
                <a:path w="33" h="24" extrusionOk="0">
                  <a:moveTo>
                    <a:pt x="16" y="0"/>
                  </a:moveTo>
                  <a:cubicBezTo>
                    <a:pt x="0" y="0"/>
                    <a:pt x="0" y="24"/>
                    <a:pt x="16" y="24"/>
                  </a:cubicBezTo>
                  <a:cubicBezTo>
                    <a:pt x="33" y="24"/>
                    <a:pt x="33" y="0"/>
                    <a:pt x="16"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7"/>
            <p:cNvSpPr/>
            <p:nvPr/>
          </p:nvSpPr>
          <p:spPr>
            <a:xfrm>
              <a:off x="8282167" y="3963277"/>
              <a:ext cx="5079" cy="2540"/>
            </a:xfrm>
            <a:custGeom>
              <a:avLst/>
              <a:gdLst/>
              <a:ahLst/>
              <a:cxnLst/>
              <a:rect l="l" t="t" r="r" b="b"/>
              <a:pathLst>
                <a:path w="124" h="62" extrusionOk="0">
                  <a:moveTo>
                    <a:pt x="96" y="0"/>
                  </a:moveTo>
                  <a:cubicBezTo>
                    <a:pt x="93" y="0"/>
                    <a:pt x="90" y="1"/>
                    <a:pt x="87" y="3"/>
                  </a:cubicBezTo>
                  <a:cubicBezTo>
                    <a:pt x="68" y="15"/>
                    <a:pt x="44" y="27"/>
                    <a:pt x="24" y="27"/>
                  </a:cubicBezTo>
                  <a:cubicBezTo>
                    <a:pt x="0" y="31"/>
                    <a:pt x="0" y="62"/>
                    <a:pt x="24" y="62"/>
                  </a:cubicBezTo>
                  <a:cubicBezTo>
                    <a:pt x="52" y="58"/>
                    <a:pt x="79" y="51"/>
                    <a:pt x="107" y="38"/>
                  </a:cubicBezTo>
                  <a:cubicBezTo>
                    <a:pt x="123" y="25"/>
                    <a:pt x="112" y="0"/>
                    <a:pt x="96"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7"/>
            <p:cNvSpPr/>
            <p:nvPr/>
          </p:nvSpPr>
          <p:spPr>
            <a:xfrm>
              <a:off x="8249643" y="4043235"/>
              <a:ext cx="4260" cy="4055"/>
            </a:xfrm>
            <a:custGeom>
              <a:avLst/>
              <a:gdLst/>
              <a:ahLst/>
              <a:cxnLst/>
              <a:rect l="l" t="t" r="r" b="b"/>
              <a:pathLst>
                <a:path w="104" h="99" extrusionOk="0">
                  <a:moveTo>
                    <a:pt x="60" y="0"/>
                  </a:moveTo>
                  <a:cubicBezTo>
                    <a:pt x="48" y="0"/>
                    <a:pt x="33" y="8"/>
                    <a:pt x="24" y="20"/>
                  </a:cubicBezTo>
                  <a:cubicBezTo>
                    <a:pt x="21" y="28"/>
                    <a:pt x="13" y="35"/>
                    <a:pt x="9" y="48"/>
                  </a:cubicBezTo>
                  <a:cubicBezTo>
                    <a:pt x="1" y="59"/>
                    <a:pt x="1" y="79"/>
                    <a:pt x="13" y="88"/>
                  </a:cubicBezTo>
                  <a:cubicBezTo>
                    <a:pt x="20" y="94"/>
                    <a:pt x="28" y="98"/>
                    <a:pt x="36" y="98"/>
                  </a:cubicBezTo>
                  <a:cubicBezTo>
                    <a:pt x="42" y="98"/>
                    <a:pt x="47" y="96"/>
                    <a:pt x="52" y="91"/>
                  </a:cubicBezTo>
                  <a:cubicBezTo>
                    <a:pt x="64" y="88"/>
                    <a:pt x="72" y="79"/>
                    <a:pt x="84" y="75"/>
                  </a:cubicBezTo>
                  <a:cubicBezTo>
                    <a:pt x="95" y="68"/>
                    <a:pt x="104" y="55"/>
                    <a:pt x="104" y="40"/>
                  </a:cubicBezTo>
                  <a:cubicBezTo>
                    <a:pt x="104" y="28"/>
                    <a:pt x="99" y="20"/>
                    <a:pt x="92" y="12"/>
                  </a:cubicBezTo>
                  <a:cubicBezTo>
                    <a:pt x="84" y="4"/>
                    <a:pt x="72" y="0"/>
                    <a:pt x="60"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7"/>
            <p:cNvSpPr/>
            <p:nvPr/>
          </p:nvSpPr>
          <p:spPr>
            <a:xfrm>
              <a:off x="8238706" y="4066419"/>
              <a:ext cx="5325" cy="6636"/>
            </a:xfrm>
            <a:custGeom>
              <a:avLst/>
              <a:gdLst/>
              <a:ahLst/>
              <a:cxnLst/>
              <a:rect l="l" t="t" r="r" b="b"/>
              <a:pathLst>
                <a:path w="130" h="162" extrusionOk="0">
                  <a:moveTo>
                    <a:pt x="87" y="0"/>
                  </a:moveTo>
                  <a:cubicBezTo>
                    <a:pt x="83" y="0"/>
                    <a:pt x="79" y="1"/>
                    <a:pt x="75" y="3"/>
                  </a:cubicBezTo>
                  <a:cubicBezTo>
                    <a:pt x="55" y="7"/>
                    <a:pt x="51" y="23"/>
                    <a:pt x="51" y="43"/>
                  </a:cubicBezTo>
                  <a:cubicBezTo>
                    <a:pt x="55" y="54"/>
                    <a:pt x="51" y="66"/>
                    <a:pt x="43" y="74"/>
                  </a:cubicBezTo>
                  <a:cubicBezTo>
                    <a:pt x="40" y="81"/>
                    <a:pt x="35" y="85"/>
                    <a:pt x="27" y="90"/>
                  </a:cubicBezTo>
                  <a:cubicBezTo>
                    <a:pt x="20" y="97"/>
                    <a:pt x="16" y="105"/>
                    <a:pt x="11" y="117"/>
                  </a:cubicBezTo>
                  <a:cubicBezTo>
                    <a:pt x="0" y="136"/>
                    <a:pt x="17" y="161"/>
                    <a:pt x="39" y="161"/>
                  </a:cubicBezTo>
                  <a:cubicBezTo>
                    <a:pt x="40" y="161"/>
                    <a:pt x="42" y="161"/>
                    <a:pt x="43" y="161"/>
                  </a:cubicBezTo>
                  <a:cubicBezTo>
                    <a:pt x="102" y="145"/>
                    <a:pt x="129" y="78"/>
                    <a:pt x="118" y="26"/>
                  </a:cubicBezTo>
                  <a:cubicBezTo>
                    <a:pt x="115" y="11"/>
                    <a:pt x="102" y="0"/>
                    <a:pt x="87"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7"/>
            <p:cNvSpPr/>
            <p:nvPr/>
          </p:nvSpPr>
          <p:spPr>
            <a:xfrm>
              <a:off x="8327594" y="3938782"/>
              <a:ext cx="655" cy="696"/>
            </a:xfrm>
            <a:custGeom>
              <a:avLst/>
              <a:gdLst/>
              <a:ahLst/>
              <a:cxnLst/>
              <a:rect l="l" t="t" r="r" b="b"/>
              <a:pathLst>
                <a:path w="16" h="17" extrusionOk="0">
                  <a:moveTo>
                    <a:pt x="8" y="1"/>
                  </a:moveTo>
                  <a:cubicBezTo>
                    <a:pt x="1" y="1"/>
                    <a:pt x="1" y="17"/>
                    <a:pt x="8" y="17"/>
                  </a:cubicBezTo>
                  <a:cubicBezTo>
                    <a:pt x="16" y="17"/>
                    <a:pt x="16" y="1"/>
                    <a:pt x="8"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7"/>
            <p:cNvSpPr/>
            <p:nvPr/>
          </p:nvSpPr>
          <p:spPr>
            <a:xfrm>
              <a:off x="8329847" y="3934030"/>
              <a:ext cx="5858" cy="4219"/>
            </a:xfrm>
            <a:custGeom>
              <a:avLst/>
              <a:gdLst/>
              <a:ahLst/>
              <a:cxnLst/>
              <a:rect l="l" t="t" r="r" b="b"/>
              <a:pathLst>
                <a:path w="143" h="103" extrusionOk="0">
                  <a:moveTo>
                    <a:pt x="52" y="1"/>
                  </a:moveTo>
                  <a:cubicBezTo>
                    <a:pt x="39" y="1"/>
                    <a:pt x="25" y="6"/>
                    <a:pt x="17" y="18"/>
                  </a:cubicBezTo>
                  <a:cubicBezTo>
                    <a:pt x="4" y="26"/>
                    <a:pt x="1" y="38"/>
                    <a:pt x="1" y="54"/>
                  </a:cubicBezTo>
                  <a:cubicBezTo>
                    <a:pt x="1" y="66"/>
                    <a:pt x="4" y="78"/>
                    <a:pt x="17" y="89"/>
                  </a:cubicBezTo>
                  <a:cubicBezTo>
                    <a:pt x="25" y="98"/>
                    <a:pt x="36" y="103"/>
                    <a:pt x="50" y="103"/>
                  </a:cubicBezTo>
                  <a:cubicBezTo>
                    <a:pt x="54" y="103"/>
                    <a:pt x="59" y="102"/>
                    <a:pt x="64" y="102"/>
                  </a:cubicBezTo>
                  <a:cubicBezTo>
                    <a:pt x="79" y="97"/>
                    <a:pt x="103" y="97"/>
                    <a:pt x="115" y="89"/>
                  </a:cubicBezTo>
                  <a:cubicBezTo>
                    <a:pt x="143" y="69"/>
                    <a:pt x="143" y="34"/>
                    <a:pt x="115" y="14"/>
                  </a:cubicBezTo>
                  <a:cubicBezTo>
                    <a:pt x="103" y="7"/>
                    <a:pt x="79" y="7"/>
                    <a:pt x="64" y="2"/>
                  </a:cubicBezTo>
                  <a:cubicBezTo>
                    <a:pt x="60" y="1"/>
                    <a:pt x="56" y="1"/>
                    <a:pt x="52"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7"/>
            <p:cNvSpPr/>
            <p:nvPr/>
          </p:nvSpPr>
          <p:spPr>
            <a:xfrm>
              <a:off x="8326447" y="3935259"/>
              <a:ext cx="6021" cy="6308"/>
            </a:xfrm>
            <a:custGeom>
              <a:avLst/>
              <a:gdLst/>
              <a:ahLst/>
              <a:cxnLst/>
              <a:rect l="l" t="t" r="r" b="b"/>
              <a:pathLst>
                <a:path w="147" h="154" extrusionOk="0">
                  <a:moveTo>
                    <a:pt x="90" y="46"/>
                  </a:moveTo>
                  <a:lnTo>
                    <a:pt x="90" y="46"/>
                  </a:lnTo>
                  <a:cubicBezTo>
                    <a:pt x="90" y="46"/>
                    <a:pt x="90" y="47"/>
                    <a:pt x="91" y="48"/>
                  </a:cubicBezTo>
                  <a:lnTo>
                    <a:pt x="91" y="49"/>
                  </a:lnTo>
                  <a:lnTo>
                    <a:pt x="91" y="49"/>
                  </a:lnTo>
                  <a:cubicBezTo>
                    <a:pt x="90" y="48"/>
                    <a:pt x="89" y="46"/>
                    <a:pt x="90" y="46"/>
                  </a:cubicBezTo>
                  <a:close/>
                  <a:moveTo>
                    <a:pt x="61" y="0"/>
                  </a:moveTo>
                  <a:cubicBezTo>
                    <a:pt x="40" y="0"/>
                    <a:pt x="21" y="14"/>
                    <a:pt x="13" y="36"/>
                  </a:cubicBezTo>
                  <a:cubicBezTo>
                    <a:pt x="13" y="43"/>
                    <a:pt x="9" y="52"/>
                    <a:pt x="5" y="59"/>
                  </a:cubicBezTo>
                  <a:cubicBezTo>
                    <a:pt x="0" y="75"/>
                    <a:pt x="9" y="90"/>
                    <a:pt x="16" y="103"/>
                  </a:cubicBezTo>
                  <a:cubicBezTo>
                    <a:pt x="32" y="114"/>
                    <a:pt x="44" y="126"/>
                    <a:pt x="60" y="138"/>
                  </a:cubicBezTo>
                  <a:cubicBezTo>
                    <a:pt x="67" y="143"/>
                    <a:pt x="76" y="146"/>
                    <a:pt x="80" y="150"/>
                  </a:cubicBezTo>
                  <a:cubicBezTo>
                    <a:pt x="95" y="154"/>
                    <a:pt x="103" y="154"/>
                    <a:pt x="119" y="154"/>
                  </a:cubicBezTo>
                  <a:cubicBezTo>
                    <a:pt x="135" y="150"/>
                    <a:pt x="147" y="126"/>
                    <a:pt x="142" y="110"/>
                  </a:cubicBezTo>
                  <a:cubicBezTo>
                    <a:pt x="135" y="95"/>
                    <a:pt x="127" y="83"/>
                    <a:pt x="115" y="72"/>
                  </a:cubicBezTo>
                  <a:cubicBezTo>
                    <a:pt x="113" y="69"/>
                    <a:pt x="109" y="66"/>
                    <a:pt x="106" y="64"/>
                  </a:cubicBezTo>
                  <a:lnTo>
                    <a:pt x="106" y="64"/>
                  </a:lnTo>
                  <a:cubicBezTo>
                    <a:pt x="113" y="38"/>
                    <a:pt x="105" y="15"/>
                    <a:pt x="80" y="4"/>
                  </a:cubicBezTo>
                  <a:cubicBezTo>
                    <a:pt x="73" y="1"/>
                    <a:pt x="67" y="0"/>
                    <a:pt x="61"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7"/>
            <p:cNvSpPr/>
            <p:nvPr/>
          </p:nvSpPr>
          <p:spPr>
            <a:xfrm>
              <a:off x="8325833" y="3943656"/>
              <a:ext cx="6308" cy="5038"/>
            </a:xfrm>
            <a:custGeom>
              <a:avLst/>
              <a:gdLst/>
              <a:ahLst/>
              <a:cxnLst/>
              <a:rect l="l" t="t" r="r" b="b"/>
              <a:pathLst>
                <a:path w="154" h="123" extrusionOk="0">
                  <a:moveTo>
                    <a:pt x="75" y="0"/>
                  </a:moveTo>
                  <a:cubicBezTo>
                    <a:pt x="0" y="0"/>
                    <a:pt x="0" y="122"/>
                    <a:pt x="75" y="122"/>
                  </a:cubicBezTo>
                  <a:cubicBezTo>
                    <a:pt x="153" y="122"/>
                    <a:pt x="153" y="0"/>
                    <a:pt x="75"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7"/>
            <p:cNvSpPr/>
            <p:nvPr/>
          </p:nvSpPr>
          <p:spPr>
            <a:xfrm>
              <a:off x="8312233" y="3960246"/>
              <a:ext cx="57348" cy="35474"/>
            </a:xfrm>
            <a:custGeom>
              <a:avLst/>
              <a:gdLst/>
              <a:ahLst/>
              <a:cxnLst/>
              <a:rect l="l" t="t" r="r" b="b"/>
              <a:pathLst>
                <a:path w="1400" h="866" extrusionOk="0">
                  <a:moveTo>
                    <a:pt x="190" y="0"/>
                  </a:moveTo>
                  <a:cubicBezTo>
                    <a:pt x="135" y="0"/>
                    <a:pt x="79" y="3"/>
                    <a:pt x="20" y="6"/>
                  </a:cubicBezTo>
                  <a:cubicBezTo>
                    <a:pt x="1" y="6"/>
                    <a:pt x="1" y="34"/>
                    <a:pt x="20" y="37"/>
                  </a:cubicBezTo>
                  <a:cubicBezTo>
                    <a:pt x="316" y="41"/>
                    <a:pt x="569" y="96"/>
                    <a:pt x="817" y="274"/>
                  </a:cubicBezTo>
                  <a:cubicBezTo>
                    <a:pt x="1034" y="428"/>
                    <a:pt x="1243" y="613"/>
                    <a:pt x="1365" y="859"/>
                  </a:cubicBezTo>
                  <a:cubicBezTo>
                    <a:pt x="1369" y="863"/>
                    <a:pt x="1375" y="865"/>
                    <a:pt x="1381" y="865"/>
                  </a:cubicBezTo>
                  <a:cubicBezTo>
                    <a:pt x="1391" y="865"/>
                    <a:pt x="1400" y="860"/>
                    <a:pt x="1398" y="850"/>
                  </a:cubicBezTo>
                  <a:cubicBezTo>
                    <a:pt x="1378" y="566"/>
                    <a:pt x="1070" y="349"/>
                    <a:pt x="861" y="199"/>
                  </a:cubicBezTo>
                  <a:cubicBezTo>
                    <a:pt x="638" y="44"/>
                    <a:pt x="434" y="0"/>
                    <a:pt x="190"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7"/>
            <p:cNvSpPr/>
            <p:nvPr/>
          </p:nvSpPr>
          <p:spPr>
            <a:xfrm>
              <a:off x="8314773" y="3989534"/>
              <a:ext cx="50507" cy="9626"/>
            </a:xfrm>
            <a:custGeom>
              <a:avLst/>
              <a:gdLst/>
              <a:ahLst/>
              <a:cxnLst/>
              <a:rect l="l" t="t" r="r" b="b"/>
              <a:pathLst>
                <a:path w="1233" h="235" extrusionOk="0">
                  <a:moveTo>
                    <a:pt x="56" y="1"/>
                  </a:moveTo>
                  <a:cubicBezTo>
                    <a:pt x="15" y="1"/>
                    <a:pt x="0" y="57"/>
                    <a:pt x="45" y="73"/>
                  </a:cubicBezTo>
                  <a:cubicBezTo>
                    <a:pt x="381" y="175"/>
                    <a:pt x="770" y="234"/>
                    <a:pt x="1126" y="234"/>
                  </a:cubicBezTo>
                  <a:cubicBezTo>
                    <a:pt x="1150" y="234"/>
                    <a:pt x="1174" y="234"/>
                    <a:pt x="1197" y="234"/>
                  </a:cubicBezTo>
                  <a:cubicBezTo>
                    <a:pt x="1232" y="234"/>
                    <a:pt x="1232" y="182"/>
                    <a:pt x="1197" y="179"/>
                  </a:cubicBezTo>
                  <a:cubicBezTo>
                    <a:pt x="818" y="155"/>
                    <a:pt x="436" y="68"/>
                    <a:pt x="65" y="2"/>
                  </a:cubicBezTo>
                  <a:cubicBezTo>
                    <a:pt x="62" y="1"/>
                    <a:pt x="59" y="1"/>
                    <a:pt x="56"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7"/>
            <p:cNvSpPr/>
            <p:nvPr/>
          </p:nvSpPr>
          <p:spPr>
            <a:xfrm>
              <a:off x="8336524" y="3980727"/>
              <a:ext cx="4915" cy="2663"/>
            </a:xfrm>
            <a:custGeom>
              <a:avLst/>
              <a:gdLst/>
              <a:ahLst/>
              <a:cxnLst/>
              <a:rect l="l" t="t" r="r" b="b"/>
              <a:pathLst>
                <a:path w="120" h="65" extrusionOk="0">
                  <a:moveTo>
                    <a:pt x="9" y="0"/>
                  </a:moveTo>
                  <a:cubicBezTo>
                    <a:pt x="4" y="0"/>
                    <a:pt x="0" y="8"/>
                    <a:pt x="3" y="11"/>
                  </a:cubicBezTo>
                  <a:cubicBezTo>
                    <a:pt x="35" y="35"/>
                    <a:pt x="71" y="42"/>
                    <a:pt x="102" y="62"/>
                  </a:cubicBezTo>
                  <a:cubicBezTo>
                    <a:pt x="103" y="64"/>
                    <a:pt x="105" y="64"/>
                    <a:pt x="106" y="64"/>
                  </a:cubicBezTo>
                  <a:cubicBezTo>
                    <a:pt x="113" y="64"/>
                    <a:pt x="119" y="53"/>
                    <a:pt x="109" y="46"/>
                  </a:cubicBezTo>
                  <a:cubicBezTo>
                    <a:pt x="82" y="27"/>
                    <a:pt x="43" y="22"/>
                    <a:pt x="15" y="3"/>
                  </a:cubicBezTo>
                  <a:cubicBezTo>
                    <a:pt x="13" y="1"/>
                    <a:pt x="11" y="0"/>
                    <a:pt x="9"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7"/>
            <p:cNvSpPr/>
            <p:nvPr/>
          </p:nvSpPr>
          <p:spPr>
            <a:xfrm>
              <a:off x="8280856" y="4058923"/>
              <a:ext cx="52186" cy="46861"/>
            </a:xfrm>
            <a:custGeom>
              <a:avLst/>
              <a:gdLst/>
              <a:ahLst/>
              <a:cxnLst/>
              <a:rect l="l" t="t" r="r" b="b"/>
              <a:pathLst>
                <a:path w="1274" h="1144" extrusionOk="0">
                  <a:moveTo>
                    <a:pt x="29" y="0"/>
                  </a:moveTo>
                  <a:cubicBezTo>
                    <a:pt x="0" y="0"/>
                    <a:pt x="0" y="40"/>
                    <a:pt x="29" y="44"/>
                  </a:cubicBezTo>
                  <a:cubicBezTo>
                    <a:pt x="237" y="55"/>
                    <a:pt x="498" y="328"/>
                    <a:pt x="660" y="446"/>
                  </a:cubicBezTo>
                  <a:cubicBezTo>
                    <a:pt x="900" y="628"/>
                    <a:pt x="1102" y="841"/>
                    <a:pt x="1220" y="1125"/>
                  </a:cubicBezTo>
                  <a:cubicBezTo>
                    <a:pt x="1227" y="1138"/>
                    <a:pt x="1237" y="1143"/>
                    <a:pt x="1246" y="1143"/>
                  </a:cubicBezTo>
                  <a:cubicBezTo>
                    <a:pt x="1260" y="1143"/>
                    <a:pt x="1274" y="1130"/>
                    <a:pt x="1271" y="1109"/>
                  </a:cubicBezTo>
                  <a:cubicBezTo>
                    <a:pt x="1236" y="841"/>
                    <a:pt x="1000" y="608"/>
                    <a:pt x="786" y="454"/>
                  </a:cubicBezTo>
                  <a:cubicBezTo>
                    <a:pt x="640" y="351"/>
                    <a:pt x="486" y="253"/>
                    <a:pt x="337" y="146"/>
                  </a:cubicBezTo>
                  <a:cubicBezTo>
                    <a:pt x="237" y="79"/>
                    <a:pt x="151" y="4"/>
                    <a:pt x="29"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7"/>
            <p:cNvSpPr/>
            <p:nvPr/>
          </p:nvSpPr>
          <p:spPr>
            <a:xfrm>
              <a:off x="8284748" y="4104883"/>
              <a:ext cx="49032" cy="9995"/>
            </a:xfrm>
            <a:custGeom>
              <a:avLst/>
              <a:gdLst/>
              <a:ahLst/>
              <a:cxnLst/>
              <a:rect l="l" t="t" r="r" b="b"/>
              <a:pathLst>
                <a:path w="1197" h="244" extrusionOk="0">
                  <a:moveTo>
                    <a:pt x="53" y="1"/>
                  </a:moveTo>
                  <a:cubicBezTo>
                    <a:pt x="16" y="1"/>
                    <a:pt x="0" y="57"/>
                    <a:pt x="36" y="82"/>
                  </a:cubicBezTo>
                  <a:cubicBezTo>
                    <a:pt x="238" y="216"/>
                    <a:pt x="500" y="243"/>
                    <a:pt x="758" y="243"/>
                  </a:cubicBezTo>
                  <a:cubicBezTo>
                    <a:pt x="903" y="243"/>
                    <a:pt x="1046" y="235"/>
                    <a:pt x="1176" y="232"/>
                  </a:cubicBezTo>
                  <a:cubicBezTo>
                    <a:pt x="1196" y="232"/>
                    <a:pt x="1196" y="200"/>
                    <a:pt x="1176" y="197"/>
                  </a:cubicBezTo>
                  <a:cubicBezTo>
                    <a:pt x="794" y="169"/>
                    <a:pt x="431" y="122"/>
                    <a:pt x="67" y="3"/>
                  </a:cubicBezTo>
                  <a:cubicBezTo>
                    <a:pt x="62" y="2"/>
                    <a:pt x="58" y="1"/>
                    <a:pt x="53"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7"/>
            <p:cNvSpPr/>
            <p:nvPr/>
          </p:nvSpPr>
          <p:spPr>
            <a:xfrm>
              <a:off x="8281430" y="4039876"/>
              <a:ext cx="14501" cy="8233"/>
            </a:xfrm>
            <a:custGeom>
              <a:avLst/>
              <a:gdLst/>
              <a:ahLst/>
              <a:cxnLst/>
              <a:rect l="l" t="t" r="r" b="b"/>
              <a:pathLst>
                <a:path w="354" h="201" extrusionOk="0">
                  <a:moveTo>
                    <a:pt x="62" y="1"/>
                  </a:moveTo>
                  <a:cubicBezTo>
                    <a:pt x="18" y="1"/>
                    <a:pt x="1" y="77"/>
                    <a:pt x="54" y="94"/>
                  </a:cubicBezTo>
                  <a:cubicBezTo>
                    <a:pt x="133" y="122"/>
                    <a:pt x="215" y="157"/>
                    <a:pt x="290" y="197"/>
                  </a:cubicBezTo>
                  <a:cubicBezTo>
                    <a:pt x="295" y="199"/>
                    <a:pt x="300" y="200"/>
                    <a:pt x="305" y="200"/>
                  </a:cubicBezTo>
                  <a:cubicBezTo>
                    <a:pt x="332" y="200"/>
                    <a:pt x="353" y="170"/>
                    <a:pt x="330" y="150"/>
                  </a:cubicBezTo>
                  <a:cubicBezTo>
                    <a:pt x="259" y="79"/>
                    <a:pt x="168" y="39"/>
                    <a:pt x="77" y="4"/>
                  </a:cubicBezTo>
                  <a:cubicBezTo>
                    <a:pt x="72" y="2"/>
                    <a:pt x="67" y="1"/>
                    <a:pt x="62"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7"/>
            <p:cNvSpPr/>
            <p:nvPr/>
          </p:nvSpPr>
          <p:spPr>
            <a:xfrm>
              <a:off x="8340006" y="4062282"/>
              <a:ext cx="3932" cy="3318"/>
            </a:xfrm>
            <a:custGeom>
              <a:avLst/>
              <a:gdLst/>
              <a:ahLst/>
              <a:cxnLst/>
              <a:rect l="l" t="t" r="r" b="b"/>
              <a:pathLst>
                <a:path w="96" h="81" extrusionOk="0">
                  <a:moveTo>
                    <a:pt x="47" y="0"/>
                  </a:moveTo>
                  <a:cubicBezTo>
                    <a:pt x="36" y="0"/>
                    <a:pt x="25" y="5"/>
                    <a:pt x="17" y="17"/>
                  </a:cubicBezTo>
                  <a:cubicBezTo>
                    <a:pt x="1" y="36"/>
                    <a:pt x="13" y="64"/>
                    <a:pt x="37" y="72"/>
                  </a:cubicBezTo>
                  <a:cubicBezTo>
                    <a:pt x="44" y="76"/>
                    <a:pt x="53" y="76"/>
                    <a:pt x="60" y="80"/>
                  </a:cubicBezTo>
                  <a:cubicBezTo>
                    <a:pt x="62" y="80"/>
                    <a:pt x="64" y="81"/>
                    <a:pt x="65" y="81"/>
                  </a:cubicBezTo>
                  <a:cubicBezTo>
                    <a:pt x="80" y="81"/>
                    <a:pt x="95" y="66"/>
                    <a:pt x="92" y="53"/>
                  </a:cubicBezTo>
                  <a:lnTo>
                    <a:pt x="92" y="36"/>
                  </a:lnTo>
                  <a:cubicBezTo>
                    <a:pt x="92" y="29"/>
                    <a:pt x="88" y="20"/>
                    <a:pt x="80" y="17"/>
                  </a:cubicBezTo>
                  <a:cubicBezTo>
                    <a:pt x="79" y="16"/>
                    <a:pt x="77" y="15"/>
                    <a:pt x="76" y="15"/>
                  </a:cubicBezTo>
                  <a:lnTo>
                    <a:pt x="76" y="15"/>
                  </a:lnTo>
                  <a:cubicBezTo>
                    <a:pt x="69" y="6"/>
                    <a:pt x="58" y="0"/>
                    <a:pt x="47"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7"/>
            <p:cNvSpPr/>
            <p:nvPr/>
          </p:nvSpPr>
          <p:spPr>
            <a:xfrm>
              <a:off x="8343037" y="4041310"/>
              <a:ext cx="4834" cy="4260"/>
            </a:xfrm>
            <a:custGeom>
              <a:avLst/>
              <a:gdLst/>
              <a:ahLst/>
              <a:cxnLst/>
              <a:rect l="l" t="t" r="r" b="b"/>
              <a:pathLst>
                <a:path w="118" h="104" extrusionOk="0">
                  <a:moveTo>
                    <a:pt x="21" y="0"/>
                  </a:moveTo>
                  <a:cubicBezTo>
                    <a:pt x="11" y="0"/>
                    <a:pt x="0" y="14"/>
                    <a:pt x="10" y="24"/>
                  </a:cubicBezTo>
                  <a:cubicBezTo>
                    <a:pt x="34" y="47"/>
                    <a:pt x="57" y="75"/>
                    <a:pt x="81" y="99"/>
                  </a:cubicBezTo>
                  <a:cubicBezTo>
                    <a:pt x="85" y="102"/>
                    <a:pt x="89" y="104"/>
                    <a:pt x="93" y="104"/>
                  </a:cubicBezTo>
                  <a:cubicBezTo>
                    <a:pt x="106" y="104"/>
                    <a:pt x="117" y="87"/>
                    <a:pt x="105" y="75"/>
                  </a:cubicBezTo>
                  <a:cubicBezTo>
                    <a:pt x="81" y="51"/>
                    <a:pt x="57" y="28"/>
                    <a:pt x="30" y="4"/>
                  </a:cubicBezTo>
                  <a:cubicBezTo>
                    <a:pt x="27" y="1"/>
                    <a:pt x="24" y="0"/>
                    <a:pt x="21"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7"/>
            <p:cNvSpPr/>
            <p:nvPr/>
          </p:nvSpPr>
          <p:spPr>
            <a:xfrm>
              <a:off x="8325300" y="4028366"/>
              <a:ext cx="3318" cy="4915"/>
            </a:xfrm>
            <a:custGeom>
              <a:avLst/>
              <a:gdLst/>
              <a:ahLst/>
              <a:cxnLst/>
              <a:rect l="l" t="t" r="r" b="b"/>
              <a:pathLst>
                <a:path w="81" h="120" extrusionOk="0">
                  <a:moveTo>
                    <a:pt x="41" y="1"/>
                  </a:moveTo>
                  <a:cubicBezTo>
                    <a:pt x="28" y="1"/>
                    <a:pt x="21" y="4"/>
                    <a:pt x="13" y="8"/>
                  </a:cubicBezTo>
                  <a:cubicBezTo>
                    <a:pt x="1" y="20"/>
                    <a:pt x="1" y="32"/>
                    <a:pt x="1" y="48"/>
                  </a:cubicBezTo>
                  <a:cubicBezTo>
                    <a:pt x="5" y="63"/>
                    <a:pt x="9" y="79"/>
                    <a:pt x="9" y="95"/>
                  </a:cubicBezTo>
                  <a:cubicBezTo>
                    <a:pt x="13" y="107"/>
                    <a:pt x="28" y="119"/>
                    <a:pt x="41" y="119"/>
                  </a:cubicBezTo>
                  <a:cubicBezTo>
                    <a:pt x="52" y="119"/>
                    <a:pt x="68" y="107"/>
                    <a:pt x="72" y="95"/>
                  </a:cubicBezTo>
                  <a:cubicBezTo>
                    <a:pt x="72" y="79"/>
                    <a:pt x="76" y="63"/>
                    <a:pt x="76" y="48"/>
                  </a:cubicBezTo>
                  <a:cubicBezTo>
                    <a:pt x="80" y="36"/>
                    <a:pt x="80" y="20"/>
                    <a:pt x="68" y="8"/>
                  </a:cubicBezTo>
                  <a:cubicBezTo>
                    <a:pt x="60" y="4"/>
                    <a:pt x="52" y="1"/>
                    <a:pt x="41"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7"/>
            <p:cNvSpPr/>
            <p:nvPr/>
          </p:nvSpPr>
          <p:spPr>
            <a:xfrm>
              <a:off x="8236576" y="4165056"/>
              <a:ext cx="60911" cy="27445"/>
            </a:xfrm>
            <a:custGeom>
              <a:avLst/>
              <a:gdLst/>
              <a:ahLst/>
              <a:cxnLst/>
              <a:rect l="l" t="t" r="r" b="b"/>
              <a:pathLst>
                <a:path w="1487" h="670" extrusionOk="0">
                  <a:moveTo>
                    <a:pt x="160" y="0"/>
                  </a:moveTo>
                  <a:cubicBezTo>
                    <a:pt x="118" y="0"/>
                    <a:pt x="78" y="2"/>
                    <a:pt x="39" y="6"/>
                  </a:cubicBezTo>
                  <a:cubicBezTo>
                    <a:pt x="4" y="10"/>
                    <a:pt x="1" y="61"/>
                    <a:pt x="39" y="65"/>
                  </a:cubicBezTo>
                  <a:cubicBezTo>
                    <a:pt x="565" y="105"/>
                    <a:pt x="1023" y="365"/>
                    <a:pt x="1436" y="665"/>
                  </a:cubicBezTo>
                  <a:cubicBezTo>
                    <a:pt x="1441" y="668"/>
                    <a:pt x="1446" y="670"/>
                    <a:pt x="1451" y="670"/>
                  </a:cubicBezTo>
                  <a:cubicBezTo>
                    <a:pt x="1470" y="670"/>
                    <a:pt x="1486" y="648"/>
                    <a:pt x="1476" y="629"/>
                  </a:cubicBezTo>
                  <a:cubicBezTo>
                    <a:pt x="1222" y="260"/>
                    <a:pt x="626" y="0"/>
                    <a:pt x="160"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7"/>
            <p:cNvSpPr/>
            <p:nvPr/>
          </p:nvSpPr>
          <p:spPr>
            <a:xfrm>
              <a:off x="8310759" y="4163335"/>
              <a:ext cx="2499" cy="4055"/>
            </a:xfrm>
            <a:custGeom>
              <a:avLst/>
              <a:gdLst/>
              <a:ahLst/>
              <a:cxnLst/>
              <a:rect l="l" t="t" r="r" b="b"/>
              <a:pathLst>
                <a:path w="61" h="99" extrusionOk="0">
                  <a:moveTo>
                    <a:pt x="28" y="1"/>
                  </a:moveTo>
                  <a:cubicBezTo>
                    <a:pt x="9" y="1"/>
                    <a:pt x="1" y="16"/>
                    <a:pt x="1" y="36"/>
                  </a:cubicBezTo>
                  <a:cubicBezTo>
                    <a:pt x="4" y="52"/>
                    <a:pt x="4" y="68"/>
                    <a:pt x="9" y="83"/>
                  </a:cubicBezTo>
                  <a:cubicBezTo>
                    <a:pt x="11" y="93"/>
                    <a:pt x="21" y="98"/>
                    <a:pt x="30" y="98"/>
                  </a:cubicBezTo>
                  <a:cubicBezTo>
                    <a:pt x="40" y="98"/>
                    <a:pt x="50" y="93"/>
                    <a:pt x="52" y="83"/>
                  </a:cubicBezTo>
                  <a:cubicBezTo>
                    <a:pt x="52" y="68"/>
                    <a:pt x="56" y="52"/>
                    <a:pt x="56" y="36"/>
                  </a:cubicBezTo>
                  <a:cubicBezTo>
                    <a:pt x="60" y="16"/>
                    <a:pt x="52" y="1"/>
                    <a:pt x="28"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7"/>
            <p:cNvSpPr/>
            <p:nvPr/>
          </p:nvSpPr>
          <p:spPr>
            <a:xfrm>
              <a:off x="8330175" y="4141789"/>
              <a:ext cx="4260" cy="3523"/>
            </a:xfrm>
            <a:custGeom>
              <a:avLst/>
              <a:gdLst/>
              <a:ahLst/>
              <a:cxnLst/>
              <a:rect l="l" t="t" r="r" b="b"/>
              <a:pathLst>
                <a:path w="104" h="86" extrusionOk="0">
                  <a:moveTo>
                    <a:pt x="44" y="0"/>
                  </a:moveTo>
                  <a:cubicBezTo>
                    <a:pt x="20" y="0"/>
                    <a:pt x="0" y="21"/>
                    <a:pt x="0" y="45"/>
                  </a:cubicBezTo>
                  <a:cubicBezTo>
                    <a:pt x="0" y="65"/>
                    <a:pt x="21" y="86"/>
                    <a:pt x="45" y="86"/>
                  </a:cubicBezTo>
                  <a:cubicBezTo>
                    <a:pt x="49" y="86"/>
                    <a:pt x="52" y="85"/>
                    <a:pt x="56" y="85"/>
                  </a:cubicBezTo>
                  <a:cubicBezTo>
                    <a:pt x="64" y="85"/>
                    <a:pt x="67" y="81"/>
                    <a:pt x="75" y="77"/>
                  </a:cubicBezTo>
                  <a:cubicBezTo>
                    <a:pt x="91" y="73"/>
                    <a:pt x="103" y="61"/>
                    <a:pt x="103" y="45"/>
                  </a:cubicBezTo>
                  <a:cubicBezTo>
                    <a:pt x="103" y="26"/>
                    <a:pt x="91" y="13"/>
                    <a:pt x="75" y="10"/>
                  </a:cubicBezTo>
                  <a:cubicBezTo>
                    <a:pt x="67" y="6"/>
                    <a:pt x="64" y="2"/>
                    <a:pt x="56" y="2"/>
                  </a:cubicBezTo>
                  <a:cubicBezTo>
                    <a:pt x="52" y="1"/>
                    <a:pt x="48" y="0"/>
                    <a:pt x="44"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7"/>
            <p:cNvSpPr/>
            <p:nvPr/>
          </p:nvSpPr>
          <p:spPr>
            <a:xfrm>
              <a:off x="8316043" y="4191107"/>
              <a:ext cx="8725" cy="7250"/>
            </a:xfrm>
            <a:custGeom>
              <a:avLst/>
              <a:gdLst/>
              <a:ahLst/>
              <a:cxnLst/>
              <a:rect l="l" t="t" r="r" b="b"/>
              <a:pathLst>
                <a:path w="213" h="177" extrusionOk="0">
                  <a:moveTo>
                    <a:pt x="46" y="0"/>
                  </a:moveTo>
                  <a:cubicBezTo>
                    <a:pt x="21" y="0"/>
                    <a:pt x="0" y="29"/>
                    <a:pt x="22" y="57"/>
                  </a:cubicBezTo>
                  <a:cubicBezTo>
                    <a:pt x="53" y="92"/>
                    <a:pt x="81" y="128"/>
                    <a:pt x="112" y="163"/>
                  </a:cubicBezTo>
                  <a:cubicBezTo>
                    <a:pt x="121" y="173"/>
                    <a:pt x="131" y="177"/>
                    <a:pt x="141" y="177"/>
                  </a:cubicBezTo>
                  <a:cubicBezTo>
                    <a:pt x="178" y="177"/>
                    <a:pt x="212" y="127"/>
                    <a:pt x="176" y="96"/>
                  </a:cubicBezTo>
                  <a:cubicBezTo>
                    <a:pt x="141" y="68"/>
                    <a:pt x="108" y="37"/>
                    <a:pt x="69" y="10"/>
                  </a:cubicBezTo>
                  <a:cubicBezTo>
                    <a:pt x="62" y="3"/>
                    <a:pt x="54" y="0"/>
                    <a:pt x="46"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7"/>
            <p:cNvSpPr/>
            <p:nvPr/>
          </p:nvSpPr>
          <p:spPr>
            <a:xfrm>
              <a:off x="8279422" y="4162844"/>
              <a:ext cx="5038" cy="6882"/>
            </a:xfrm>
            <a:custGeom>
              <a:avLst/>
              <a:gdLst/>
              <a:ahLst/>
              <a:cxnLst/>
              <a:rect l="l" t="t" r="r" b="b"/>
              <a:pathLst>
                <a:path w="123" h="168" extrusionOk="0">
                  <a:moveTo>
                    <a:pt x="16" y="87"/>
                  </a:moveTo>
                  <a:cubicBezTo>
                    <a:pt x="16" y="87"/>
                    <a:pt x="16" y="87"/>
                    <a:pt x="16" y="88"/>
                  </a:cubicBezTo>
                  <a:cubicBezTo>
                    <a:pt x="16" y="88"/>
                    <a:pt x="16" y="88"/>
                    <a:pt x="16" y="88"/>
                  </a:cubicBezTo>
                  <a:lnTo>
                    <a:pt x="16" y="88"/>
                  </a:lnTo>
                  <a:cubicBezTo>
                    <a:pt x="16" y="87"/>
                    <a:pt x="16" y="87"/>
                    <a:pt x="16" y="87"/>
                  </a:cubicBezTo>
                  <a:close/>
                  <a:moveTo>
                    <a:pt x="40" y="1"/>
                  </a:moveTo>
                  <a:cubicBezTo>
                    <a:pt x="12" y="1"/>
                    <a:pt x="0" y="28"/>
                    <a:pt x="4" y="52"/>
                  </a:cubicBezTo>
                  <a:cubicBezTo>
                    <a:pt x="3" y="49"/>
                    <a:pt x="3" y="48"/>
                    <a:pt x="2" y="48"/>
                  </a:cubicBezTo>
                  <a:lnTo>
                    <a:pt x="2" y="48"/>
                  </a:lnTo>
                  <a:cubicBezTo>
                    <a:pt x="2" y="48"/>
                    <a:pt x="4" y="57"/>
                    <a:pt x="4" y="60"/>
                  </a:cubicBezTo>
                  <a:cubicBezTo>
                    <a:pt x="4" y="64"/>
                    <a:pt x="8" y="68"/>
                    <a:pt x="12" y="72"/>
                  </a:cubicBezTo>
                  <a:cubicBezTo>
                    <a:pt x="12" y="74"/>
                    <a:pt x="12" y="77"/>
                    <a:pt x="13" y="78"/>
                  </a:cubicBezTo>
                  <a:lnTo>
                    <a:pt x="13" y="78"/>
                  </a:lnTo>
                  <a:cubicBezTo>
                    <a:pt x="13" y="79"/>
                    <a:pt x="13" y="80"/>
                    <a:pt x="14" y="82"/>
                  </a:cubicBezTo>
                  <a:lnTo>
                    <a:pt x="14" y="82"/>
                  </a:lnTo>
                  <a:cubicBezTo>
                    <a:pt x="12" y="85"/>
                    <a:pt x="12" y="88"/>
                    <a:pt x="12" y="91"/>
                  </a:cubicBezTo>
                  <a:cubicBezTo>
                    <a:pt x="12" y="92"/>
                    <a:pt x="12" y="92"/>
                    <a:pt x="13" y="92"/>
                  </a:cubicBezTo>
                  <a:lnTo>
                    <a:pt x="13" y="92"/>
                  </a:lnTo>
                  <a:cubicBezTo>
                    <a:pt x="12" y="94"/>
                    <a:pt x="12" y="97"/>
                    <a:pt x="12" y="99"/>
                  </a:cubicBezTo>
                  <a:cubicBezTo>
                    <a:pt x="0" y="131"/>
                    <a:pt x="24" y="162"/>
                    <a:pt x="55" y="166"/>
                  </a:cubicBezTo>
                  <a:cubicBezTo>
                    <a:pt x="60" y="167"/>
                    <a:pt x="64" y="168"/>
                    <a:pt x="68" y="168"/>
                  </a:cubicBezTo>
                  <a:cubicBezTo>
                    <a:pt x="97" y="168"/>
                    <a:pt x="119" y="143"/>
                    <a:pt x="119" y="115"/>
                  </a:cubicBezTo>
                  <a:cubicBezTo>
                    <a:pt x="122" y="64"/>
                    <a:pt x="95" y="4"/>
                    <a:pt x="40"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7"/>
            <p:cNvSpPr/>
            <p:nvPr/>
          </p:nvSpPr>
          <p:spPr>
            <a:xfrm>
              <a:off x="8308956" y="4149080"/>
              <a:ext cx="6554" cy="4915"/>
            </a:xfrm>
            <a:custGeom>
              <a:avLst/>
              <a:gdLst/>
              <a:ahLst/>
              <a:cxnLst/>
              <a:rect l="l" t="t" r="r" b="b"/>
              <a:pathLst>
                <a:path w="160" h="120" extrusionOk="0">
                  <a:moveTo>
                    <a:pt x="106" y="1"/>
                  </a:moveTo>
                  <a:cubicBezTo>
                    <a:pt x="104" y="1"/>
                    <a:pt x="102" y="1"/>
                    <a:pt x="100" y="1"/>
                  </a:cubicBezTo>
                  <a:cubicBezTo>
                    <a:pt x="88" y="1"/>
                    <a:pt x="81" y="5"/>
                    <a:pt x="72" y="5"/>
                  </a:cubicBezTo>
                  <a:cubicBezTo>
                    <a:pt x="57" y="5"/>
                    <a:pt x="48" y="9"/>
                    <a:pt x="37" y="14"/>
                  </a:cubicBezTo>
                  <a:cubicBezTo>
                    <a:pt x="17" y="21"/>
                    <a:pt x="1" y="37"/>
                    <a:pt x="1" y="61"/>
                  </a:cubicBezTo>
                  <a:cubicBezTo>
                    <a:pt x="1" y="85"/>
                    <a:pt x="17" y="100"/>
                    <a:pt x="37" y="108"/>
                  </a:cubicBezTo>
                  <a:cubicBezTo>
                    <a:pt x="48" y="112"/>
                    <a:pt x="57" y="116"/>
                    <a:pt x="72" y="116"/>
                  </a:cubicBezTo>
                  <a:cubicBezTo>
                    <a:pt x="81" y="116"/>
                    <a:pt x="88" y="116"/>
                    <a:pt x="100" y="120"/>
                  </a:cubicBezTo>
                  <a:cubicBezTo>
                    <a:pt x="128" y="120"/>
                    <a:pt x="159" y="88"/>
                    <a:pt x="155" y="61"/>
                  </a:cubicBezTo>
                  <a:cubicBezTo>
                    <a:pt x="155" y="30"/>
                    <a:pt x="134" y="1"/>
                    <a:pt x="106"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7"/>
            <p:cNvSpPr/>
            <p:nvPr/>
          </p:nvSpPr>
          <p:spPr>
            <a:xfrm>
              <a:off x="8200202" y="3936529"/>
              <a:ext cx="4260" cy="3277"/>
            </a:xfrm>
            <a:custGeom>
              <a:avLst/>
              <a:gdLst/>
              <a:ahLst/>
              <a:cxnLst/>
              <a:rect l="l" t="t" r="r" b="b"/>
              <a:pathLst>
                <a:path w="104" h="80" extrusionOk="0">
                  <a:moveTo>
                    <a:pt x="51" y="1"/>
                  </a:moveTo>
                  <a:cubicBezTo>
                    <a:pt x="0" y="1"/>
                    <a:pt x="0" y="79"/>
                    <a:pt x="51" y="79"/>
                  </a:cubicBezTo>
                  <a:cubicBezTo>
                    <a:pt x="103" y="79"/>
                    <a:pt x="103" y="1"/>
                    <a:pt x="51"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7"/>
            <p:cNvSpPr/>
            <p:nvPr/>
          </p:nvSpPr>
          <p:spPr>
            <a:xfrm>
              <a:off x="8227687" y="3941240"/>
              <a:ext cx="5038" cy="3932"/>
            </a:xfrm>
            <a:custGeom>
              <a:avLst/>
              <a:gdLst/>
              <a:ahLst/>
              <a:cxnLst/>
              <a:rect l="l" t="t" r="r" b="b"/>
              <a:pathLst>
                <a:path w="123" h="96" extrusionOk="0">
                  <a:moveTo>
                    <a:pt x="63" y="0"/>
                  </a:moveTo>
                  <a:cubicBezTo>
                    <a:pt x="1" y="0"/>
                    <a:pt x="1" y="95"/>
                    <a:pt x="63" y="95"/>
                  </a:cubicBezTo>
                  <a:cubicBezTo>
                    <a:pt x="123" y="95"/>
                    <a:pt x="123" y="0"/>
                    <a:pt x="63"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7"/>
            <p:cNvSpPr/>
            <p:nvPr/>
          </p:nvSpPr>
          <p:spPr>
            <a:xfrm>
              <a:off x="8238501" y="3917523"/>
              <a:ext cx="11347" cy="11306"/>
            </a:xfrm>
            <a:custGeom>
              <a:avLst/>
              <a:gdLst/>
              <a:ahLst/>
              <a:cxnLst/>
              <a:rect l="l" t="t" r="r" b="b"/>
              <a:pathLst>
                <a:path w="277" h="276" extrusionOk="0">
                  <a:moveTo>
                    <a:pt x="139" y="1"/>
                  </a:moveTo>
                  <a:cubicBezTo>
                    <a:pt x="132" y="1"/>
                    <a:pt x="125" y="3"/>
                    <a:pt x="107" y="7"/>
                  </a:cubicBezTo>
                  <a:lnTo>
                    <a:pt x="103" y="7"/>
                  </a:lnTo>
                  <a:cubicBezTo>
                    <a:pt x="83" y="11"/>
                    <a:pt x="68" y="19"/>
                    <a:pt x="56" y="31"/>
                  </a:cubicBezTo>
                  <a:cubicBezTo>
                    <a:pt x="40" y="42"/>
                    <a:pt x="28" y="55"/>
                    <a:pt x="21" y="70"/>
                  </a:cubicBezTo>
                  <a:cubicBezTo>
                    <a:pt x="9" y="86"/>
                    <a:pt x="5" y="102"/>
                    <a:pt x="5" y="121"/>
                  </a:cubicBezTo>
                  <a:cubicBezTo>
                    <a:pt x="1" y="137"/>
                    <a:pt x="1" y="157"/>
                    <a:pt x="9" y="177"/>
                  </a:cubicBezTo>
                  <a:cubicBezTo>
                    <a:pt x="12" y="200"/>
                    <a:pt x="25" y="220"/>
                    <a:pt x="40" y="236"/>
                  </a:cubicBezTo>
                  <a:cubicBezTo>
                    <a:pt x="52" y="244"/>
                    <a:pt x="60" y="252"/>
                    <a:pt x="68" y="255"/>
                  </a:cubicBezTo>
                  <a:cubicBezTo>
                    <a:pt x="92" y="272"/>
                    <a:pt x="116" y="275"/>
                    <a:pt x="139" y="275"/>
                  </a:cubicBezTo>
                  <a:cubicBezTo>
                    <a:pt x="151" y="275"/>
                    <a:pt x="163" y="272"/>
                    <a:pt x="174" y="272"/>
                  </a:cubicBezTo>
                  <a:cubicBezTo>
                    <a:pt x="198" y="263"/>
                    <a:pt x="218" y="252"/>
                    <a:pt x="238" y="236"/>
                  </a:cubicBezTo>
                  <a:cubicBezTo>
                    <a:pt x="242" y="228"/>
                    <a:pt x="249" y="216"/>
                    <a:pt x="258" y="208"/>
                  </a:cubicBezTo>
                  <a:cubicBezTo>
                    <a:pt x="269" y="188"/>
                    <a:pt x="277" y="164"/>
                    <a:pt x="277" y="137"/>
                  </a:cubicBezTo>
                  <a:cubicBezTo>
                    <a:pt x="277" y="121"/>
                    <a:pt x="273" y="102"/>
                    <a:pt x="265" y="86"/>
                  </a:cubicBezTo>
                  <a:cubicBezTo>
                    <a:pt x="258" y="70"/>
                    <a:pt x="249" y="55"/>
                    <a:pt x="238" y="42"/>
                  </a:cubicBezTo>
                  <a:cubicBezTo>
                    <a:pt x="218" y="26"/>
                    <a:pt x="198" y="15"/>
                    <a:pt x="174" y="7"/>
                  </a:cubicBezTo>
                  <a:lnTo>
                    <a:pt x="170" y="7"/>
                  </a:lnTo>
                  <a:cubicBezTo>
                    <a:pt x="152" y="3"/>
                    <a:pt x="146" y="1"/>
                    <a:pt x="139"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7"/>
            <p:cNvSpPr/>
            <p:nvPr/>
          </p:nvSpPr>
          <p:spPr>
            <a:xfrm>
              <a:off x="8248209" y="3945746"/>
              <a:ext cx="6021" cy="4711"/>
            </a:xfrm>
            <a:custGeom>
              <a:avLst/>
              <a:gdLst/>
              <a:ahLst/>
              <a:cxnLst/>
              <a:rect l="l" t="t" r="r" b="b"/>
              <a:pathLst>
                <a:path w="147" h="115" extrusionOk="0">
                  <a:moveTo>
                    <a:pt x="72" y="0"/>
                  </a:moveTo>
                  <a:cubicBezTo>
                    <a:pt x="1" y="0"/>
                    <a:pt x="1" y="115"/>
                    <a:pt x="72" y="115"/>
                  </a:cubicBezTo>
                  <a:cubicBezTo>
                    <a:pt x="147" y="115"/>
                    <a:pt x="147" y="0"/>
                    <a:pt x="72"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7"/>
            <p:cNvSpPr/>
            <p:nvPr/>
          </p:nvSpPr>
          <p:spPr>
            <a:xfrm>
              <a:off x="8200202" y="3836500"/>
              <a:ext cx="4547" cy="4014"/>
            </a:xfrm>
            <a:custGeom>
              <a:avLst/>
              <a:gdLst/>
              <a:ahLst/>
              <a:cxnLst/>
              <a:rect l="l" t="t" r="r" b="b"/>
              <a:pathLst>
                <a:path w="111" h="98" extrusionOk="0">
                  <a:moveTo>
                    <a:pt x="51" y="0"/>
                  </a:moveTo>
                  <a:cubicBezTo>
                    <a:pt x="45" y="0"/>
                    <a:pt x="39" y="1"/>
                    <a:pt x="32" y="4"/>
                  </a:cubicBezTo>
                  <a:cubicBezTo>
                    <a:pt x="16" y="11"/>
                    <a:pt x="0" y="27"/>
                    <a:pt x="4" y="47"/>
                  </a:cubicBezTo>
                  <a:cubicBezTo>
                    <a:pt x="4" y="63"/>
                    <a:pt x="12" y="82"/>
                    <a:pt x="28" y="91"/>
                  </a:cubicBezTo>
                  <a:cubicBezTo>
                    <a:pt x="35" y="95"/>
                    <a:pt x="44" y="98"/>
                    <a:pt x="52" y="98"/>
                  </a:cubicBezTo>
                  <a:cubicBezTo>
                    <a:pt x="65" y="98"/>
                    <a:pt x="77" y="92"/>
                    <a:pt x="87" y="82"/>
                  </a:cubicBezTo>
                  <a:lnTo>
                    <a:pt x="99" y="71"/>
                  </a:lnTo>
                  <a:cubicBezTo>
                    <a:pt x="111" y="59"/>
                    <a:pt x="111" y="39"/>
                    <a:pt x="99" y="27"/>
                  </a:cubicBezTo>
                  <a:lnTo>
                    <a:pt x="87" y="15"/>
                  </a:lnTo>
                  <a:cubicBezTo>
                    <a:pt x="77" y="5"/>
                    <a:pt x="64" y="0"/>
                    <a:pt x="51"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7"/>
            <p:cNvSpPr/>
            <p:nvPr/>
          </p:nvSpPr>
          <p:spPr>
            <a:xfrm>
              <a:off x="8233340" y="3845512"/>
              <a:ext cx="3891" cy="3769"/>
            </a:xfrm>
            <a:custGeom>
              <a:avLst/>
              <a:gdLst/>
              <a:ahLst/>
              <a:cxnLst/>
              <a:rect l="l" t="t" r="r" b="b"/>
              <a:pathLst>
                <a:path w="95" h="92" extrusionOk="0">
                  <a:moveTo>
                    <a:pt x="44" y="1"/>
                  </a:moveTo>
                  <a:cubicBezTo>
                    <a:pt x="36" y="1"/>
                    <a:pt x="28" y="1"/>
                    <a:pt x="20" y="5"/>
                  </a:cubicBezTo>
                  <a:cubicBezTo>
                    <a:pt x="9" y="5"/>
                    <a:pt x="5" y="13"/>
                    <a:pt x="0" y="24"/>
                  </a:cubicBezTo>
                  <a:lnTo>
                    <a:pt x="0" y="48"/>
                  </a:lnTo>
                  <a:lnTo>
                    <a:pt x="0" y="60"/>
                  </a:lnTo>
                  <a:cubicBezTo>
                    <a:pt x="5" y="64"/>
                    <a:pt x="5" y="68"/>
                    <a:pt x="5" y="72"/>
                  </a:cubicBezTo>
                  <a:cubicBezTo>
                    <a:pt x="12" y="79"/>
                    <a:pt x="20" y="84"/>
                    <a:pt x="28" y="88"/>
                  </a:cubicBezTo>
                  <a:cubicBezTo>
                    <a:pt x="34" y="90"/>
                    <a:pt x="40" y="92"/>
                    <a:pt x="47" y="92"/>
                  </a:cubicBezTo>
                  <a:cubicBezTo>
                    <a:pt x="59" y="92"/>
                    <a:pt x="72" y="87"/>
                    <a:pt x="80" y="79"/>
                  </a:cubicBezTo>
                  <a:cubicBezTo>
                    <a:pt x="87" y="68"/>
                    <a:pt x="95" y="52"/>
                    <a:pt x="91" y="37"/>
                  </a:cubicBezTo>
                  <a:cubicBezTo>
                    <a:pt x="87" y="24"/>
                    <a:pt x="83" y="17"/>
                    <a:pt x="76" y="13"/>
                  </a:cubicBezTo>
                  <a:cubicBezTo>
                    <a:pt x="67" y="5"/>
                    <a:pt x="56" y="1"/>
                    <a:pt x="44"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7"/>
            <p:cNvSpPr/>
            <p:nvPr/>
          </p:nvSpPr>
          <p:spPr>
            <a:xfrm>
              <a:off x="8227851" y="3795825"/>
              <a:ext cx="4055" cy="3400"/>
            </a:xfrm>
            <a:custGeom>
              <a:avLst/>
              <a:gdLst/>
              <a:ahLst/>
              <a:cxnLst/>
              <a:rect l="l" t="t" r="r" b="b"/>
              <a:pathLst>
                <a:path w="99" h="83" extrusionOk="0">
                  <a:moveTo>
                    <a:pt x="57" y="1"/>
                  </a:moveTo>
                  <a:cubicBezTo>
                    <a:pt x="54" y="1"/>
                    <a:pt x="51" y="1"/>
                    <a:pt x="48" y="2"/>
                  </a:cubicBezTo>
                  <a:cubicBezTo>
                    <a:pt x="39" y="6"/>
                    <a:pt x="32" y="6"/>
                    <a:pt x="24" y="10"/>
                  </a:cubicBezTo>
                  <a:cubicBezTo>
                    <a:pt x="12" y="14"/>
                    <a:pt x="0" y="30"/>
                    <a:pt x="0" y="42"/>
                  </a:cubicBezTo>
                  <a:cubicBezTo>
                    <a:pt x="0" y="57"/>
                    <a:pt x="8" y="70"/>
                    <a:pt x="24" y="77"/>
                  </a:cubicBezTo>
                  <a:cubicBezTo>
                    <a:pt x="32" y="77"/>
                    <a:pt x="39" y="81"/>
                    <a:pt x="48" y="81"/>
                  </a:cubicBezTo>
                  <a:cubicBezTo>
                    <a:pt x="52" y="82"/>
                    <a:pt x="55" y="83"/>
                    <a:pt x="59" y="83"/>
                  </a:cubicBezTo>
                  <a:cubicBezTo>
                    <a:pt x="80" y="83"/>
                    <a:pt x="99" y="65"/>
                    <a:pt x="99" y="42"/>
                  </a:cubicBezTo>
                  <a:cubicBezTo>
                    <a:pt x="99" y="21"/>
                    <a:pt x="78" y="1"/>
                    <a:pt x="57"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7"/>
            <p:cNvSpPr/>
            <p:nvPr/>
          </p:nvSpPr>
          <p:spPr>
            <a:xfrm>
              <a:off x="8224123" y="3804468"/>
              <a:ext cx="205" cy="205"/>
            </a:xfrm>
            <a:custGeom>
              <a:avLst/>
              <a:gdLst/>
              <a:ahLst/>
              <a:cxnLst/>
              <a:rect l="l" t="t" r="r" b="b"/>
              <a:pathLst>
                <a:path w="5" h="5" extrusionOk="0">
                  <a:moveTo>
                    <a:pt x="4" y="1"/>
                  </a:moveTo>
                  <a:cubicBezTo>
                    <a:pt x="1" y="1"/>
                    <a:pt x="1" y="4"/>
                    <a:pt x="4" y="4"/>
                  </a:cubicBezTo>
                  <a:lnTo>
                    <a:pt x="4" y="1"/>
                  </a:ln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7"/>
            <p:cNvSpPr/>
            <p:nvPr/>
          </p:nvSpPr>
          <p:spPr>
            <a:xfrm>
              <a:off x="8236207" y="3851779"/>
              <a:ext cx="6431" cy="4588"/>
            </a:xfrm>
            <a:custGeom>
              <a:avLst/>
              <a:gdLst/>
              <a:ahLst/>
              <a:cxnLst/>
              <a:rect l="l" t="t" r="r" b="b"/>
              <a:pathLst>
                <a:path w="157" h="112" extrusionOk="0">
                  <a:moveTo>
                    <a:pt x="25" y="0"/>
                  </a:moveTo>
                  <a:cubicBezTo>
                    <a:pt x="9" y="0"/>
                    <a:pt x="0" y="19"/>
                    <a:pt x="17" y="30"/>
                  </a:cubicBezTo>
                  <a:cubicBezTo>
                    <a:pt x="48" y="49"/>
                    <a:pt x="81" y="68"/>
                    <a:pt x="101" y="101"/>
                  </a:cubicBezTo>
                  <a:cubicBezTo>
                    <a:pt x="106" y="108"/>
                    <a:pt x="113" y="111"/>
                    <a:pt x="120" y="111"/>
                  </a:cubicBezTo>
                  <a:cubicBezTo>
                    <a:pt x="138" y="111"/>
                    <a:pt x="156" y="90"/>
                    <a:pt x="139" y="73"/>
                  </a:cubicBezTo>
                  <a:cubicBezTo>
                    <a:pt x="108" y="37"/>
                    <a:pt x="72" y="21"/>
                    <a:pt x="33" y="2"/>
                  </a:cubicBezTo>
                  <a:cubicBezTo>
                    <a:pt x="30" y="1"/>
                    <a:pt x="27" y="0"/>
                    <a:pt x="25"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7"/>
            <p:cNvSpPr/>
            <p:nvPr/>
          </p:nvSpPr>
          <p:spPr>
            <a:xfrm>
              <a:off x="8192787" y="3837278"/>
              <a:ext cx="3113" cy="2458"/>
            </a:xfrm>
            <a:custGeom>
              <a:avLst/>
              <a:gdLst/>
              <a:ahLst/>
              <a:cxnLst/>
              <a:rect l="l" t="t" r="r" b="b"/>
              <a:pathLst>
                <a:path w="76" h="60" extrusionOk="0">
                  <a:moveTo>
                    <a:pt x="39" y="1"/>
                  </a:moveTo>
                  <a:cubicBezTo>
                    <a:pt x="0" y="1"/>
                    <a:pt x="0" y="60"/>
                    <a:pt x="39" y="60"/>
                  </a:cubicBezTo>
                  <a:cubicBezTo>
                    <a:pt x="75" y="60"/>
                    <a:pt x="75" y="1"/>
                    <a:pt x="39"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7"/>
            <p:cNvSpPr/>
            <p:nvPr/>
          </p:nvSpPr>
          <p:spPr>
            <a:xfrm>
              <a:off x="8204871" y="3837033"/>
              <a:ext cx="3605" cy="2785"/>
            </a:xfrm>
            <a:custGeom>
              <a:avLst/>
              <a:gdLst/>
              <a:ahLst/>
              <a:cxnLst/>
              <a:rect l="l" t="t" r="r" b="b"/>
              <a:pathLst>
                <a:path w="88" h="68" extrusionOk="0">
                  <a:moveTo>
                    <a:pt x="35" y="1"/>
                  </a:moveTo>
                  <a:cubicBezTo>
                    <a:pt x="26" y="1"/>
                    <a:pt x="19" y="4"/>
                    <a:pt x="13" y="11"/>
                  </a:cubicBezTo>
                  <a:cubicBezTo>
                    <a:pt x="5" y="18"/>
                    <a:pt x="1" y="26"/>
                    <a:pt x="1" y="34"/>
                  </a:cubicBezTo>
                  <a:cubicBezTo>
                    <a:pt x="1" y="42"/>
                    <a:pt x="5" y="54"/>
                    <a:pt x="13" y="58"/>
                  </a:cubicBezTo>
                  <a:cubicBezTo>
                    <a:pt x="18" y="65"/>
                    <a:pt x="24" y="68"/>
                    <a:pt x="31" y="68"/>
                  </a:cubicBezTo>
                  <a:cubicBezTo>
                    <a:pt x="35" y="68"/>
                    <a:pt x="40" y="67"/>
                    <a:pt x="44" y="66"/>
                  </a:cubicBezTo>
                  <a:cubicBezTo>
                    <a:pt x="52" y="66"/>
                    <a:pt x="60" y="66"/>
                    <a:pt x="68" y="62"/>
                  </a:cubicBezTo>
                  <a:cubicBezTo>
                    <a:pt x="79" y="62"/>
                    <a:pt x="88" y="46"/>
                    <a:pt x="88" y="34"/>
                  </a:cubicBezTo>
                  <a:cubicBezTo>
                    <a:pt x="88" y="22"/>
                    <a:pt x="79" y="11"/>
                    <a:pt x="68" y="7"/>
                  </a:cubicBezTo>
                  <a:cubicBezTo>
                    <a:pt x="60" y="7"/>
                    <a:pt x="52" y="2"/>
                    <a:pt x="44" y="2"/>
                  </a:cubicBezTo>
                  <a:cubicBezTo>
                    <a:pt x="41" y="1"/>
                    <a:pt x="38" y="1"/>
                    <a:pt x="35"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7"/>
            <p:cNvSpPr/>
            <p:nvPr/>
          </p:nvSpPr>
          <p:spPr>
            <a:xfrm>
              <a:off x="8200939" y="3800331"/>
              <a:ext cx="5448" cy="8193"/>
            </a:xfrm>
            <a:custGeom>
              <a:avLst/>
              <a:gdLst/>
              <a:ahLst/>
              <a:cxnLst/>
              <a:rect l="l" t="t" r="r" b="b"/>
              <a:pathLst>
                <a:path w="133" h="200" extrusionOk="0">
                  <a:moveTo>
                    <a:pt x="32" y="1"/>
                  </a:moveTo>
                  <a:cubicBezTo>
                    <a:pt x="16" y="1"/>
                    <a:pt x="0" y="11"/>
                    <a:pt x="2" y="31"/>
                  </a:cubicBezTo>
                  <a:cubicBezTo>
                    <a:pt x="6" y="58"/>
                    <a:pt x="10" y="86"/>
                    <a:pt x="26" y="109"/>
                  </a:cubicBezTo>
                  <a:cubicBezTo>
                    <a:pt x="33" y="122"/>
                    <a:pt x="46" y="133"/>
                    <a:pt x="53" y="140"/>
                  </a:cubicBezTo>
                  <a:cubicBezTo>
                    <a:pt x="69" y="153"/>
                    <a:pt x="81" y="157"/>
                    <a:pt x="81" y="176"/>
                  </a:cubicBezTo>
                  <a:cubicBezTo>
                    <a:pt x="83" y="192"/>
                    <a:pt x="95" y="200"/>
                    <a:pt x="107" y="200"/>
                  </a:cubicBezTo>
                  <a:cubicBezTo>
                    <a:pt x="119" y="200"/>
                    <a:pt x="130" y="192"/>
                    <a:pt x="133" y="176"/>
                  </a:cubicBezTo>
                  <a:cubicBezTo>
                    <a:pt x="133" y="149"/>
                    <a:pt x="120" y="129"/>
                    <a:pt x="101" y="109"/>
                  </a:cubicBezTo>
                  <a:cubicBezTo>
                    <a:pt x="77" y="86"/>
                    <a:pt x="65" y="62"/>
                    <a:pt x="65" y="31"/>
                  </a:cubicBezTo>
                  <a:cubicBezTo>
                    <a:pt x="65" y="11"/>
                    <a:pt x="49" y="1"/>
                    <a:pt x="32"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7"/>
            <p:cNvSpPr/>
            <p:nvPr/>
          </p:nvSpPr>
          <p:spPr>
            <a:xfrm>
              <a:off x="8236617" y="3839245"/>
              <a:ext cx="8152" cy="3277"/>
            </a:xfrm>
            <a:custGeom>
              <a:avLst/>
              <a:gdLst/>
              <a:ahLst/>
              <a:cxnLst/>
              <a:rect l="l" t="t" r="r" b="b"/>
              <a:pathLst>
                <a:path w="199" h="80" extrusionOk="0">
                  <a:moveTo>
                    <a:pt x="157" y="0"/>
                  </a:moveTo>
                  <a:cubicBezTo>
                    <a:pt x="156" y="0"/>
                    <a:pt x="155" y="0"/>
                    <a:pt x="153" y="0"/>
                  </a:cubicBezTo>
                  <a:cubicBezTo>
                    <a:pt x="114" y="8"/>
                    <a:pt x="74" y="24"/>
                    <a:pt x="31" y="32"/>
                  </a:cubicBezTo>
                  <a:cubicBezTo>
                    <a:pt x="1" y="39"/>
                    <a:pt x="14" y="79"/>
                    <a:pt x="43" y="79"/>
                  </a:cubicBezTo>
                  <a:cubicBezTo>
                    <a:pt x="44" y="79"/>
                    <a:pt x="46" y="79"/>
                    <a:pt x="47" y="79"/>
                  </a:cubicBezTo>
                  <a:cubicBezTo>
                    <a:pt x="82" y="71"/>
                    <a:pt x="122" y="63"/>
                    <a:pt x="162" y="59"/>
                  </a:cubicBezTo>
                  <a:cubicBezTo>
                    <a:pt x="199" y="55"/>
                    <a:pt x="193" y="0"/>
                    <a:pt x="157"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7"/>
            <p:cNvSpPr/>
            <p:nvPr/>
          </p:nvSpPr>
          <p:spPr>
            <a:xfrm>
              <a:off x="8166244" y="3890898"/>
              <a:ext cx="3605" cy="2867"/>
            </a:xfrm>
            <a:custGeom>
              <a:avLst/>
              <a:gdLst/>
              <a:ahLst/>
              <a:cxnLst/>
              <a:rect l="l" t="t" r="r" b="b"/>
              <a:pathLst>
                <a:path w="88" h="70" extrusionOk="0">
                  <a:moveTo>
                    <a:pt x="54" y="0"/>
                  </a:moveTo>
                  <a:cubicBezTo>
                    <a:pt x="50" y="0"/>
                    <a:pt x="47" y="1"/>
                    <a:pt x="44" y="2"/>
                  </a:cubicBezTo>
                  <a:cubicBezTo>
                    <a:pt x="36" y="2"/>
                    <a:pt x="28" y="6"/>
                    <a:pt x="20" y="6"/>
                  </a:cubicBezTo>
                  <a:cubicBezTo>
                    <a:pt x="9" y="9"/>
                    <a:pt x="0" y="22"/>
                    <a:pt x="0" y="33"/>
                  </a:cubicBezTo>
                  <a:cubicBezTo>
                    <a:pt x="0" y="45"/>
                    <a:pt x="9" y="61"/>
                    <a:pt x="20" y="61"/>
                  </a:cubicBezTo>
                  <a:cubicBezTo>
                    <a:pt x="28" y="65"/>
                    <a:pt x="36" y="65"/>
                    <a:pt x="44" y="69"/>
                  </a:cubicBezTo>
                  <a:cubicBezTo>
                    <a:pt x="56" y="69"/>
                    <a:pt x="68" y="69"/>
                    <a:pt x="75" y="57"/>
                  </a:cubicBezTo>
                  <a:cubicBezTo>
                    <a:pt x="84" y="53"/>
                    <a:pt x="88" y="45"/>
                    <a:pt x="88" y="33"/>
                  </a:cubicBezTo>
                  <a:cubicBezTo>
                    <a:pt x="88" y="26"/>
                    <a:pt x="84" y="18"/>
                    <a:pt x="75" y="9"/>
                  </a:cubicBezTo>
                  <a:cubicBezTo>
                    <a:pt x="70" y="4"/>
                    <a:pt x="62" y="0"/>
                    <a:pt x="54"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7"/>
            <p:cNvSpPr/>
            <p:nvPr/>
          </p:nvSpPr>
          <p:spPr>
            <a:xfrm>
              <a:off x="8152358" y="3930221"/>
              <a:ext cx="2294" cy="2622"/>
            </a:xfrm>
            <a:custGeom>
              <a:avLst/>
              <a:gdLst/>
              <a:ahLst/>
              <a:cxnLst/>
              <a:rect l="l" t="t" r="r" b="b"/>
              <a:pathLst>
                <a:path w="56" h="64" extrusionOk="0">
                  <a:moveTo>
                    <a:pt x="28" y="0"/>
                  </a:moveTo>
                  <a:cubicBezTo>
                    <a:pt x="12" y="0"/>
                    <a:pt x="0" y="16"/>
                    <a:pt x="4" y="29"/>
                  </a:cubicBezTo>
                  <a:cubicBezTo>
                    <a:pt x="4" y="36"/>
                    <a:pt x="8" y="44"/>
                    <a:pt x="12" y="52"/>
                  </a:cubicBezTo>
                  <a:cubicBezTo>
                    <a:pt x="14" y="60"/>
                    <a:pt x="21" y="64"/>
                    <a:pt x="28" y="64"/>
                  </a:cubicBezTo>
                  <a:cubicBezTo>
                    <a:pt x="35" y="64"/>
                    <a:pt x="42" y="60"/>
                    <a:pt x="44" y="52"/>
                  </a:cubicBezTo>
                  <a:cubicBezTo>
                    <a:pt x="44" y="44"/>
                    <a:pt x="48" y="36"/>
                    <a:pt x="51" y="29"/>
                  </a:cubicBezTo>
                  <a:cubicBezTo>
                    <a:pt x="55" y="16"/>
                    <a:pt x="44" y="0"/>
                    <a:pt x="28"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7"/>
            <p:cNvSpPr/>
            <p:nvPr/>
          </p:nvSpPr>
          <p:spPr>
            <a:xfrm>
              <a:off x="8165261" y="3958198"/>
              <a:ext cx="2335" cy="4055"/>
            </a:xfrm>
            <a:custGeom>
              <a:avLst/>
              <a:gdLst/>
              <a:ahLst/>
              <a:cxnLst/>
              <a:rect l="l" t="t" r="r" b="b"/>
              <a:pathLst>
                <a:path w="57" h="99" extrusionOk="0">
                  <a:moveTo>
                    <a:pt x="28" y="0"/>
                  </a:moveTo>
                  <a:cubicBezTo>
                    <a:pt x="18" y="0"/>
                    <a:pt x="7" y="8"/>
                    <a:pt x="4" y="24"/>
                  </a:cubicBezTo>
                  <a:cubicBezTo>
                    <a:pt x="4" y="40"/>
                    <a:pt x="4" y="56"/>
                    <a:pt x="1" y="71"/>
                  </a:cubicBezTo>
                  <a:cubicBezTo>
                    <a:pt x="1" y="84"/>
                    <a:pt x="17" y="99"/>
                    <a:pt x="28" y="99"/>
                  </a:cubicBezTo>
                  <a:cubicBezTo>
                    <a:pt x="40" y="99"/>
                    <a:pt x="57" y="84"/>
                    <a:pt x="57" y="71"/>
                  </a:cubicBezTo>
                  <a:cubicBezTo>
                    <a:pt x="52" y="56"/>
                    <a:pt x="52" y="40"/>
                    <a:pt x="48" y="24"/>
                  </a:cubicBezTo>
                  <a:cubicBezTo>
                    <a:pt x="48" y="8"/>
                    <a:pt x="38" y="0"/>
                    <a:pt x="28"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7"/>
            <p:cNvSpPr/>
            <p:nvPr/>
          </p:nvSpPr>
          <p:spPr>
            <a:xfrm>
              <a:off x="8186971" y="3917154"/>
              <a:ext cx="2744" cy="3400"/>
            </a:xfrm>
            <a:custGeom>
              <a:avLst/>
              <a:gdLst/>
              <a:ahLst/>
              <a:cxnLst/>
              <a:rect l="l" t="t" r="r" b="b"/>
              <a:pathLst>
                <a:path w="67" h="83" extrusionOk="0">
                  <a:moveTo>
                    <a:pt x="35" y="0"/>
                  </a:moveTo>
                  <a:cubicBezTo>
                    <a:pt x="24" y="0"/>
                    <a:pt x="12" y="8"/>
                    <a:pt x="8" y="20"/>
                  </a:cubicBezTo>
                  <a:cubicBezTo>
                    <a:pt x="8" y="28"/>
                    <a:pt x="4" y="35"/>
                    <a:pt x="4" y="44"/>
                  </a:cubicBezTo>
                  <a:cubicBezTo>
                    <a:pt x="0" y="51"/>
                    <a:pt x="4" y="64"/>
                    <a:pt x="12" y="71"/>
                  </a:cubicBezTo>
                  <a:cubicBezTo>
                    <a:pt x="19" y="79"/>
                    <a:pt x="24" y="83"/>
                    <a:pt x="35" y="83"/>
                  </a:cubicBezTo>
                  <a:cubicBezTo>
                    <a:pt x="43" y="83"/>
                    <a:pt x="51" y="79"/>
                    <a:pt x="55" y="71"/>
                  </a:cubicBezTo>
                  <a:cubicBezTo>
                    <a:pt x="63" y="64"/>
                    <a:pt x="66" y="55"/>
                    <a:pt x="63" y="44"/>
                  </a:cubicBezTo>
                  <a:cubicBezTo>
                    <a:pt x="63" y="35"/>
                    <a:pt x="59" y="28"/>
                    <a:pt x="59" y="20"/>
                  </a:cubicBezTo>
                  <a:cubicBezTo>
                    <a:pt x="59" y="8"/>
                    <a:pt x="43" y="0"/>
                    <a:pt x="35"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7"/>
            <p:cNvSpPr/>
            <p:nvPr/>
          </p:nvSpPr>
          <p:spPr>
            <a:xfrm>
              <a:off x="8197129" y="3927149"/>
              <a:ext cx="4219" cy="2826"/>
            </a:xfrm>
            <a:custGeom>
              <a:avLst/>
              <a:gdLst/>
              <a:ahLst/>
              <a:cxnLst/>
              <a:rect l="l" t="t" r="r" b="b"/>
              <a:pathLst>
                <a:path w="103" h="69" extrusionOk="0">
                  <a:moveTo>
                    <a:pt x="29" y="0"/>
                  </a:moveTo>
                  <a:cubicBezTo>
                    <a:pt x="25" y="0"/>
                    <a:pt x="20" y="2"/>
                    <a:pt x="16" y="4"/>
                  </a:cubicBezTo>
                  <a:cubicBezTo>
                    <a:pt x="4" y="17"/>
                    <a:pt x="0" y="33"/>
                    <a:pt x="13" y="44"/>
                  </a:cubicBezTo>
                  <a:cubicBezTo>
                    <a:pt x="26" y="58"/>
                    <a:pt x="45" y="69"/>
                    <a:pt x="68" y="69"/>
                  </a:cubicBezTo>
                  <a:cubicBezTo>
                    <a:pt x="72" y="69"/>
                    <a:pt x="75" y="68"/>
                    <a:pt x="79" y="68"/>
                  </a:cubicBezTo>
                  <a:cubicBezTo>
                    <a:pt x="103" y="68"/>
                    <a:pt x="103" y="33"/>
                    <a:pt x="79" y="33"/>
                  </a:cubicBezTo>
                  <a:cubicBezTo>
                    <a:pt x="68" y="28"/>
                    <a:pt x="55" y="24"/>
                    <a:pt x="51" y="13"/>
                  </a:cubicBezTo>
                  <a:cubicBezTo>
                    <a:pt x="47" y="5"/>
                    <a:pt x="38" y="0"/>
                    <a:pt x="29"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7"/>
            <p:cNvSpPr/>
            <p:nvPr/>
          </p:nvSpPr>
          <p:spPr>
            <a:xfrm>
              <a:off x="8219741" y="3964834"/>
              <a:ext cx="9135" cy="2622"/>
            </a:xfrm>
            <a:custGeom>
              <a:avLst/>
              <a:gdLst/>
              <a:ahLst/>
              <a:cxnLst/>
              <a:rect l="l" t="t" r="r" b="b"/>
              <a:pathLst>
                <a:path w="223" h="64" extrusionOk="0">
                  <a:moveTo>
                    <a:pt x="186" y="0"/>
                  </a:moveTo>
                  <a:cubicBezTo>
                    <a:pt x="185" y="0"/>
                    <a:pt x="183" y="0"/>
                    <a:pt x="182" y="0"/>
                  </a:cubicBezTo>
                  <a:cubicBezTo>
                    <a:pt x="135" y="0"/>
                    <a:pt x="84" y="4"/>
                    <a:pt x="37" y="4"/>
                  </a:cubicBezTo>
                  <a:cubicBezTo>
                    <a:pt x="1" y="4"/>
                    <a:pt x="1" y="55"/>
                    <a:pt x="37" y="55"/>
                  </a:cubicBezTo>
                  <a:cubicBezTo>
                    <a:pt x="84" y="60"/>
                    <a:pt x="135" y="60"/>
                    <a:pt x="182" y="64"/>
                  </a:cubicBezTo>
                  <a:cubicBezTo>
                    <a:pt x="221" y="64"/>
                    <a:pt x="222" y="0"/>
                    <a:pt x="186"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7"/>
            <p:cNvSpPr/>
            <p:nvPr/>
          </p:nvSpPr>
          <p:spPr>
            <a:xfrm>
              <a:off x="8170258" y="3948982"/>
              <a:ext cx="246" cy="205"/>
            </a:xfrm>
            <a:custGeom>
              <a:avLst/>
              <a:gdLst/>
              <a:ahLst/>
              <a:cxnLst/>
              <a:rect l="l" t="t" r="r" b="b"/>
              <a:pathLst>
                <a:path w="6" h="5" extrusionOk="0">
                  <a:moveTo>
                    <a:pt x="6" y="1"/>
                  </a:moveTo>
                  <a:cubicBezTo>
                    <a:pt x="1" y="1"/>
                    <a:pt x="1" y="5"/>
                    <a:pt x="6" y="5"/>
                  </a:cubicBezTo>
                  <a:lnTo>
                    <a:pt x="6" y="1"/>
                  </a:ln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7"/>
            <p:cNvSpPr/>
            <p:nvPr/>
          </p:nvSpPr>
          <p:spPr>
            <a:xfrm>
              <a:off x="8200898" y="3901466"/>
              <a:ext cx="17450" cy="2785"/>
            </a:xfrm>
            <a:custGeom>
              <a:avLst/>
              <a:gdLst/>
              <a:ahLst/>
              <a:cxnLst/>
              <a:rect l="l" t="t" r="r" b="b"/>
              <a:pathLst>
                <a:path w="426" h="68" extrusionOk="0">
                  <a:moveTo>
                    <a:pt x="398" y="1"/>
                  </a:moveTo>
                  <a:cubicBezTo>
                    <a:pt x="280" y="1"/>
                    <a:pt x="157" y="8"/>
                    <a:pt x="34" y="20"/>
                  </a:cubicBezTo>
                  <a:cubicBezTo>
                    <a:pt x="1" y="24"/>
                    <a:pt x="6" y="68"/>
                    <a:pt x="39" y="68"/>
                  </a:cubicBezTo>
                  <a:cubicBezTo>
                    <a:pt x="40" y="68"/>
                    <a:pt x="41" y="68"/>
                    <a:pt x="43" y="68"/>
                  </a:cubicBezTo>
                  <a:cubicBezTo>
                    <a:pt x="161" y="52"/>
                    <a:pt x="280" y="44"/>
                    <a:pt x="398" y="39"/>
                  </a:cubicBezTo>
                  <a:cubicBezTo>
                    <a:pt x="425" y="39"/>
                    <a:pt x="425" y="1"/>
                    <a:pt x="398"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7"/>
            <p:cNvSpPr/>
            <p:nvPr/>
          </p:nvSpPr>
          <p:spPr>
            <a:xfrm>
              <a:off x="8246284" y="3912566"/>
              <a:ext cx="2581" cy="4383"/>
            </a:xfrm>
            <a:custGeom>
              <a:avLst/>
              <a:gdLst/>
              <a:ahLst/>
              <a:cxnLst/>
              <a:rect l="l" t="t" r="r" b="b"/>
              <a:pathLst>
                <a:path w="63" h="107" extrusionOk="0">
                  <a:moveTo>
                    <a:pt x="21" y="1"/>
                  </a:moveTo>
                  <a:cubicBezTo>
                    <a:pt x="10" y="1"/>
                    <a:pt x="0" y="12"/>
                    <a:pt x="8" y="25"/>
                  </a:cubicBezTo>
                  <a:cubicBezTo>
                    <a:pt x="20" y="45"/>
                    <a:pt x="28" y="65"/>
                    <a:pt x="28" y="88"/>
                  </a:cubicBezTo>
                  <a:cubicBezTo>
                    <a:pt x="30" y="100"/>
                    <a:pt x="38" y="106"/>
                    <a:pt x="47" y="106"/>
                  </a:cubicBezTo>
                  <a:cubicBezTo>
                    <a:pt x="55" y="106"/>
                    <a:pt x="63" y="100"/>
                    <a:pt x="63" y="88"/>
                  </a:cubicBezTo>
                  <a:cubicBezTo>
                    <a:pt x="59" y="61"/>
                    <a:pt x="52" y="34"/>
                    <a:pt x="35" y="10"/>
                  </a:cubicBezTo>
                  <a:cubicBezTo>
                    <a:pt x="32" y="3"/>
                    <a:pt x="26" y="1"/>
                    <a:pt x="21"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7"/>
            <p:cNvSpPr/>
            <p:nvPr/>
          </p:nvSpPr>
          <p:spPr>
            <a:xfrm>
              <a:off x="8234118" y="4014521"/>
              <a:ext cx="4752" cy="5243"/>
            </a:xfrm>
            <a:custGeom>
              <a:avLst/>
              <a:gdLst/>
              <a:ahLst/>
              <a:cxnLst/>
              <a:rect l="l" t="t" r="r" b="b"/>
              <a:pathLst>
                <a:path w="116" h="128" extrusionOk="0">
                  <a:moveTo>
                    <a:pt x="73" y="1"/>
                  </a:moveTo>
                  <a:cubicBezTo>
                    <a:pt x="65" y="1"/>
                    <a:pt x="57" y="4"/>
                    <a:pt x="52" y="11"/>
                  </a:cubicBezTo>
                  <a:cubicBezTo>
                    <a:pt x="25" y="35"/>
                    <a:pt x="1" y="70"/>
                    <a:pt x="5" y="109"/>
                  </a:cubicBezTo>
                  <a:cubicBezTo>
                    <a:pt x="5" y="121"/>
                    <a:pt x="16" y="128"/>
                    <a:pt x="27" y="128"/>
                  </a:cubicBezTo>
                  <a:cubicBezTo>
                    <a:pt x="36" y="128"/>
                    <a:pt x="45" y="124"/>
                    <a:pt x="48" y="113"/>
                  </a:cubicBezTo>
                  <a:cubicBezTo>
                    <a:pt x="52" y="90"/>
                    <a:pt x="72" y="73"/>
                    <a:pt x="92" y="62"/>
                  </a:cubicBezTo>
                  <a:cubicBezTo>
                    <a:pt x="112" y="55"/>
                    <a:pt x="116" y="31"/>
                    <a:pt x="104" y="15"/>
                  </a:cubicBezTo>
                  <a:cubicBezTo>
                    <a:pt x="95" y="6"/>
                    <a:pt x="84" y="1"/>
                    <a:pt x="73"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7"/>
            <p:cNvSpPr/>
            <p:nvPr/>
          </p:nvSpPr>
          <p:spPr>
            <a:xfrm>
              <a:off x="8178696" y="4039466"/>
              <a:ext cx="8766" cy="5284"/>
            </a:xfrm>
            <a:custGeom>
              <a:avLst/>
              <a:gdLst/>
              <a:ahLst/>
              <a:cxnLst/>
              <a:rect l="l" t="t" r="r" b="b"/>
              <a:pathLst>
                <a:path w="214" h="129" extrusionOk="0">
                  <a:moveTo>
                    <a:pt x="39" y="0"/>
                  </a:moveTo>
                  <a:cubicBezTo>
                    <a:pt x="16" y="0"/>
                    <a:pt x="1" y="34"/>
                    <a:pt x="20" y="56"/>
                  </a:cubicBezTo>
                  <a:cubicBezTo>
                    <a:pt x="52" y="96"/>
                    <a:pt x="99" y="124"/>
                    <a:pt x="150" y="127"/>
                  </a:cubicBezTo>
                  <a:cubicBezTo>
                    <a:pt x="154" y="128"/>
                    <a:pt x="158" y="128"/>
                    <a:pt x="162" y="128"/>
                  </a:cubicBezTo>
                  <a:cubicBezTo>
                    <a:pt x="186" y="128"/>
                    <a:pt x="206" y="116"/>
                    <a:pt x="210" y="89"/>
                  </a:cubicBezTo>
                  <a:cubicBezTo>
                    <a:pt x="213" y="66"/>
                    <a:pt x="196" y="32"/>
                    <a:pt x="167" y="32"/>
                  </a:cubicBezTo>
                  <a:cubicBezTo>
                    <a:pt x="165" y="32"/>
                    <a:pt x="164" y="33"/>
                    <a:pt x="162" y="33"/>
                  </a:cubicBezTo>
                  <a:cubicBezTo>
                    <a:pt x="155" y="34"/>
                    <a:pt x="149" y="34"/>
                    <a:pt x="142" y="34"/>
                  </a:cubicBezTo>
                  <a:cubicBezTo>
                    <a:pt x="111" y="34"/>
                    <a:pt x="85" y="25"/>
                    <a:pt x="55" y="5"/>
                  </a:cubicBezTo>
                  <a:cubicBezTo>
                    <a:pt x="50" y="2"/>
                    <a:pt x="44" y="0"/>
                    <a:pt x="39"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7"/>
            <p:cNvSpPr/>
            <p:nvPr/>
          </p:nvSpPr>
          <p:spPr>
            <a:xfrm>
              <a:off x="8163008" y="4046676"/>
              <a:ext cx="5735" cy="3072"/>
            </a:xfrm>
            <a:custGeom>
              <a:avLst/>
              <a:gdLst/>
              <a:ahLst/>
              <a:cxnLst/>
              <a:rect l="l" t="t" r="r" b="b"/>
              <a:pathLst>
                <a:path w="140" h="75" extrusionOk="0">
                  <a:moveTo>
                    <a:pt x="36" y="0"/>
                  </a:moveTo>
                  <a:cubicBezTo>
                    <a:pt x="26" y="0"/>
                    <a:pt x="14" y="7"/>
                    <a:pt x="8" y="15"/>
                  </a:cubicBezTo>
                  <a:cubicBezTo>
                    <a:pt x="1" y="27"/>
                    <a:pt x="5" y="46"/>
                    <a:pt x="21" y="55"/>
                  </a:cubicBezTo>
                  <a:cubicBezTo>
                    <a:pt x="48" y="66"/>
                    <a:pt x="76" y="75"/>
                    <a:pt x="107" y="75"/>
                  </a:cubicBezTo>
                  <a:cubicBezTo>
                    <a:pt x="131" y="75"/>
                    <a:pt x="139" y="35"/>
                    <a:pt x="115" y="31"/>
                  </a:cubicBezTo>
                  <a:cubicBezTo>
                    <a:pt x="88" y="27"/>
                    <a:pt x="68" y="19"/>
                    <a:pt x="48" y="4"/>
                  </a:cubicBezTo>
                  <a:cubicBezTo>
                    <a:pt x="45" y="1"/>
                    <a:pt x="41" y="0"/>
                    <a:pt x="36"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7"/>
            <p:cNvSpPr/>
            <p:nvPr/>
          </p:nvSpPr>
          <p:spPr>
            <a:xfrm>
              <a:off x="8201799" y="4054336"/>
              <a:ext cx="11388" cy="7005"/>
            </a:xfrm>
            <a:custGeom>
              <a:avLst/>
              <a:gdLst/>
              <a:ahLst/>
              <a:cxnLst/>
              <a:rect l="l" t="t" r="r" b="b"/>
              <a:pathLst>
                <a:path w="278" h="171" extrusionOk="0">
                  <a:moveTo>
                    <a:pt x="237" y="1"/>
                  </a:moveTo>
                  <a:cubicBezTo>
                    <a:pt x="216" y="1"/>
                    <a:pt x="193" y="18"/>
                    <a:pt x="198" y="45"/>
                  </a:cubicBezTo>
                  <a:cubicBezTo>
                    <a:pt x="202" y="81"/>
                    <a:pt x="159" y="88"/>
                    <a:pt x="135" y="92"/>
                  </a:cubicBezTo>
                  <a:cubicBezTo>
                    <a:pt x="99" y="96"/>
                    <a:pt x="64" y="101"/>
                    <a:pt x="28" y="105"/>
                  </a:cubicBezTo>
                  <a:cubicBezTo>
                    <a:pt x="1" y="108"/>
                    <a:pt x="1" y="156"/>
                    <a:pt x="28" y="163"/>
                  </a:cubicBezTo>
                  <a:cubicBezTo>
                    <a:pt x="54" y="167"/>
                    <a:pt x="79" y="170"/>
                    <a:pt x="104" y="170"/>
                  </a:cubicBezTo>
                  <a:cubicBezTo>
                    <a:pt x="132" y="170"/>
                    <a:pt x="161" y="166"/>
                    <a:pt x="190" y="156"/>
                  </a:cubicBezTo>
                  <a:cubicBezTo>
                    <a:pt x="249" y="136"/>
                    <a:pt x="277" y="88"/>
                    <a:pt x="265" y="25"/>
                  </a:cubicBezTo>
                  <a:cubicBezTo>
                    <a:pt x="262" y="8"/>
                    <a:pt x="250" y="1"/>
                    <a:pt x="237"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7"/>
            <p:cNvSpPr/>
            <p:nvPr/>
          </p:nvSpPr>
          <p:spPr>
            <a:xfrm>
              <a:off x="8150064" y="4021607"/>
              <a:ext cx="4915" cy="4301"/>
            </a:xfrm>
            <a:custGeom>
              <a:avLst/>
              <a:gdLst/>
              <a:ahLst/>
              <a:cxnLst/>
              <a:rect l="l" t="t" r="r" b="b"/>
              <a:pathLst>
                <a:path w="120" h="105" extrusionOk="0">
                  <a:moveTo>
                    <a:pt x="80" y="1"/>
                  </a:moveTo>
                  <a:cubicBezTo>
                    <a:pt x="73" y="1"/>
                    <a:pt x="66" y="4"/>
                    <a:pt x="60" y="11"/>
                  </a:cubicBezTo>
                  <a:cubicBezTo>
                    <a:pt x="44" y="27"/>
                    <a:pt x="33" y="47"/>
                    <a:pt x="17" y="62"/>
                  </a:cubicBezTo>
                  <a:cubicBezTo>
                    <a:pt x="1" y="81"/>
                    <a:pt x="17" y="105"/>
                    <a:pt x="36" y="105"/>
                  </a:cubicBezTo>
                  <a:cubicBezTo>
                    <a:pt x="42" y="105"/>
                    <a:pt x="47" y="103"/>
                    <a:pt x="53" y="98"/>
                  </a:cubicBezTo>
                  <a:cubicBezTo>
                    <a:pt x="68" y="82"/>
                    <a:pt x="88" y="71"/>
                    <a:pt x="104" y="55"/>
                  </a:cubicBezTo>
                  <a:cubicBezTo>
                    <a:pt x="120" y="43"/>
                    <a:pt x="115" y="19"/>
                    <a:pt x="104" y="11"/>
                  </a:cubicBezTo>
                  <a:cubicBezTo>
                    <a:pt x="97" y="5"/>
                    <a:pt x="88" y="1"/>
                    <a:pt x="80"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7"/>
            <p:cNvSpPr/>
            <p:nvPr/>
          </p:nvSpPr>
          <p:spPr>
            <a:xfrm>
              <a:off x="8161124" y="4052165"/>
              <a:ext cx="8070" cy="2622"/>
            </a:xfrm>
            <a:custGeom>
              <a:avLst/>
              <a:gdLst/>
              <a:ahLst/>
              <a:cxnLst/>
              <a:rect l="l" t="t" r="r" b="b"/>
              <a:pathLst>
                <a:path w="197" h="64" extrusionOk="0">
                  <a:moveTo>
                    <a:pt x="152" y="0"/>
                  </a:moveTo>
                  <a:cubicBezTo>
                    <a:pt x="111" y="0"/>
                    <a:pt x="72" y="16"/>
                    <a:pt x="31" y="19"/>
                  </a:cubicBezTo>
                  <a:cubicBezTo>
                    <a:pt x="1" y="23"/>
                    <a:pt x="6" y="63"/>
                    <a:pt x="35" y="63"/>
                  </a:cubicBezTo>
                  <a:cubicBezTo>
                    <a:pt x="37" y="63"/>
                    <a:pt x="38" y="63"/>
                    <a:pt x="39" y="63"/>
                  </a:cubicBezTo>
                  <a:cubicBezTo>
                    <a:pt x="83" y="51"/>
                    <a:pt x="123" y="30"/>
                    <a:pt x="166" y="30"/>
                  </a:cubicBezTo>
                  <a:cubicBezTo>
                    <a:pt x="170" y="30"/>
                    <a:pt x="173" y="30"/>
                    <a:pt x="177" y="31"/>
                  </a:cubicBezTo>
                  <a:cubicBezTo>
                    <a:pt x="193" y="31"/>
                    <a:pt x="196" y="3"/>
                    <a:pt x="181" y="3"/>
                  </a:cubicBezTo>
                  <a:cubicBezTo>
                    <a:pt x="171" y="1"/>
                    <a:pt x="162" y="0"/>
                    <a:pt x="152"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7"/>
            <p:cNvSpPr/>
            <p:nvPr/>
          </p:nvSpPr>
          <p:spPr>
            <a:xfrm>
              <a:off x="8214866" y="4023204"/>
              <a:ext cx="14869" cy="12985"/>
            </a:xfrm>
            <a:custGeom>
              <a:avLst/>
              <a:gdLst/>
              <a:ahLst/>
              <a:cxnLst/>
              <a:rect l="l" t="t" r="r" b="b"/>
              <a:pathLst>
                <a:path w="363" h="317" extrusionOk="0">
                  <a:moveTo>
                    <a:pt x="301" y="1"/>
                  </a:moveTo>
                  <a:cubicBezTo>
                    <a:pt x="292" y="1"/>
                    <a:pt x="283" y="4"/>
                    <a:pt x="274" y="12"/>
                  </a:cubicBezTo>
                  <a:cubicBezTo>
                    <a:pt x="187" y="94"/>
                    <a:pt x="88" y="169"/>
                    <a:pt x="13" y="264"/>
                  </a:cubicBezTo>
                  <a:cubicBezTo>
                    <a:pt x="0" y="283"/>
                    <a:pt x="14" y="316"/>
                    <a:pt x="34" y="316"/>
                  </a:cubicBezTo>
                  <a:cubicBezTo>
                    <a:pt x="39" y="316"/>
                    <a:pt x="44" y="315"/>
                    <a:pt x="48" y="311"/>
                  </a:cubicBezTo>
                  <a:cubicBezTo>
                    <a:pt x="148" y="237"/>
                    <a:pt x="238" y="150"/>
                    <a:pt x="329" y="71"/>
                  </a:cubicBezTo>
                  <a:cubicBezTo>
                    <a:pt x="363" y="43"/>
                    <a:pt x="334" y="1"/>
                    <a:pt x="301"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7"/>
            <p:cNvSpPr/>
            <p:nvPr/>
          </p:nvSpPr>
          <p:spPr>
            <a:xfrm>
              <a:off x="8151702" y="4056670"/>
              <a:ext cx="3113" cy="3769"/>
            </a:xfrm>
            <a:custGeom>
              <a:avLst/>
              <a:gdLst/>
              <a:ahLst/>
              <a:cxnLst/>
              <a:rect l="l" t="t" r="r" b="b"/>
              <a:pathLst>
                <a:path w="76" h="92" extrusionOk="0">
                  <a:moveTo>
                    <a:pt x="44" y="0"/>
                  </a:moveTo>
                  <a:cubicBezTo>
                    <a:pt x="24" y="0"/>
                    <a:pt x="9" y="15"/>
                    <a:pt x="16" y="35"/>
                  </a:cubicBezTo>
                  <a:lnTo>
                    <a:pt x="16" y="51"/>
                  </a:lnTo>
                  <a:cubicBezTo>
                    <a:pt x="13" y="59"/>
                    <a:pt x="9" y="63"/>
                    <a:pt x="4" y="71"/>
                  </a:cubicBezTo>
                  <a:cubicBezTo>
                    <a:pt x="0" y="75"/>
                    <a:pt x="4" y="83"/>
                    <a:pt x="9" y="86"/>
                  </a:cubicBezTo>
                  <a:cubicBezTo>
                    <a:pt x="13" y="91"/>
                    <a:pt x="20" y="91"/>
                    <a:pt x="24" y="91"/>
                  </a:cubicBezTo>
                  <a:cubicBezTo>
                    <a:pt x="48" y="79"/>
                    <a:pt x="64" y="59"/>
                    <a:pt x="71" y="35"/>
                  </a:cubicBezTo>
                  <a:cubicBezTo>
                    <a:pt x="75" y="15"/>
                    <a:pt x="60" y="0"/>
                    <a:pt x="44"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7"/>
            <p:cNvSpPr/>
            <p:nvPr/>
          </p:nvSpPr>
          <p:spPr>
            <a:xfrm>
              <a:off x="8170463" y="4144902"/>
              <a:ext cx="5530" cy="5202"/>
            </a:xfrm>
            <a:custGeom>
              <a:avLst/>
              <a:gdLst/>
              <a:ahLst/>
              <a:cxnLst/>
              <a:rect l="l" t="t" r="r" b="b"/>
              <a:pathLst>
                <a:path w="135" h="127" extrusionOk="0">
                  <a:moveTo>
                    <a:pt x="72" y="1"/>
                  </a:moveTo>
                  <a:cubicBezTo>
                    <a:pt x="59" y="1"/>
                    <a:pt x="52" y="5"/>
                    <a:pt x="39" y="9"/>
                  </a:cubicBezTo>
                  <a:cubicBezTo>
                    <a:pt x="36" y="16"/>
                    <a:pt x="28" y="21"/>
                    <a:pt x="24" y="25"/>
                  </a:cubicBezTo>
                  <a:cubicBezTo>
                    <a:pt x="16" y="28"/>
                    <a:pt x="8" y="32"/>
                    <a:pt x="4" y="40"/>
                  </a:cubicBezTo>
                  <a:cubicBezTo>
                    <a:pt x="1" y="48"/>
                    <a:pt x="1" y="56"/>
                    <a:pt x="1" y="63"/>
                  </a:cubicBezTo>
                  <a:cubicBezTo>
                    <a:pt x="1" y="72"/>
                    <a:pt x="1" y="80"/>
                    <a:pt x="4" y="87"/>
                  </a:cubicBezTo>
                  <a:cubicBezTo>
                    <a:pt x="8" y="96"/>
                    <a:pt x="16" y="103"/>
                    <a:pt x="24" y="107"/>
                  </a:cubicBezTo>
                  <a:cubicBezTo>
                    <a:pt x="28" y="111"/>
                    <a:pt x="36" y="116"/>
                    <a:pt x="39" y="119"/>
                  </a:cubicBezTo>
                  <a:cubicBezTo>
                    <a:pt x="52" y="123"/>
                    <a:pt x="59" y="127"/>
                    <a:pt x="72" y="127"/>
                  </a:cubicBezTo>
                  <a:cubicBezTo>
                    <a:pt x="83" y="127"/>
                    <a:pt x="95" y="123"/>
                    <a:pt x="103" y="119"/>
                  </a:cubicBezTo>
                  <a:cubicBezTo>
                    <a:pt x="123" y="107"/>
                    <a:pt x="134" y="87"/>
                    <a:pt x="134" y="63"/>
                  </a:cubicBezTo>
                  <a:cubicBezTo>
                    <a:pt x="134" y="44"/>
                    <a:pt x="123" y="21"/>
                    <a:pt x="103" y="9"/>
                  </a:cubicBezTo>
                  <a:cubicBezTo>
                    <a:pt x="95" y="5"/>
                    <a:pt x="83" y="1"/>
                    <a:pt x="72"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7"/>
            <p:cNvSpPr/>
            <p:nvPr/>
          </p:nvSpPr>
          <p:spPr>
            <a:xfrm>
              <a:off x="8104964" y="4163909"/>
              <a:ext cx="3932" cy="3195"/>
            </a:xfrm>
            <a:custGeom>
              <a:avLst/>
              <a:gdLst/>
              <a:ahLst/>
              <a:cxnLst/>
              <a:rect l="l" t="t" r="r" b="b"/>
              <a:pathLst>
                <a:path w="96" h="78" extrusionOk="0">
                  <a:moveTo>
                    <a:pt x="39" y="1"/>
                  </a:moveTo>
                  <a:cubicBezTo>
                    <a:pt x="18" y="1"/>
                    <a:pt x="1" y="17"/>
                    <a:pt x="1" y="38"/>
                  </a:cubicBezTo>
                  <a:cubicBezTo>
                    <a:pt x="1" y="62"/>
                    <a:pt x="19" y="77"/>
                    <a:pt x="41" y="77"/>
                  </a:cubicBezTo>
                  <a:cubicBezTo>
                    <a:pt x="47" y="77"/>
                    <a:pt x="54" y="76"/>
                    <a:pt x="60" y="73"/>
                  </a:cubicBezTo>
                  <a:cubicBezTo>
                    <a:pt x="64" y="69"/>
                    <a:pt x="72" y="65"/>
                    <a:pt x="76" y="62"/>
                  </a:cubicBezTo>
                  <a:cubicBezTo>
                    <a:pt x="96" y="54"/>
                    <a:pt x="96" y="26"/>
                    <a:pt x="76" y="14"/>
                  </a:cubicBezTo>
                  <a:cubicBezTo>
                    <a:pt x="72" y="14"/>
                    <a:pt x="64" y="11"/>
                    <a:pt x="60" y="7"/>
                  </a:cubicBezTo>
                  <a:cubicBezTo>
                    <a:pt x="53" y="3"/>
                    <a:pt x="46" y="1"/>
                    <a:pt x="39"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7"/>
            <p:cNvSpPr/>
            <p:nvPr/>
          </p:nvSpPr>
          <p:spPr>
            <a:xfrm>
              <a:off x="8181441" y="3850468"/>
              <a:ext cx="36211" cy="9626"/>
            </a:xfrm>
            <a:custGeom>
              <a:avLst/>
              <a:gdLst/>
              <a:ahLst/>
              <a:cxnLst/>
              <a:rect l="l" t="t" r="r" b="b"/>
              <a:pathLst>
                <a:path w="884" h="235" extrusionOk="0">
                  <a:moveTo>
                    <a:pt x="473" y="0"/>
                  </a:moveTo>
                  <a:cubicBezTo>
                    <a:pt x="462" y="0"/>
                    <a:pt x="450" y="1"/>
                    <a:pt x="438" y="2"/>
                  </a:cubicBezTo>
                  <a:cubicBezTo>
                    <a:pt x="281" y="18"/>
                    <a:pt x="178" y="191"/>
                    <a:pt x="24" y="200"/>
                  </a:cubicBezTo>
                  <a:cubicBezTo>
                    <a:pt x="1" y="204"/>
                    <a:pt x="1" y="235"/>
                    <a:pt x="24" y="235"/>
                  </a:cubicBezTo>
                  <a:cubicBezTo>
                    <a:pt x="135" y="231"/>
                    <a:pt x="214" y="144"/>
                    <a:pt x="312" y="97"/>
                  </a:cubicBezTo>
                  <a:cubicBezTo>
                    <a:pt x="365" y="68"/>
                    <a:pt x="416" y="58"/>
                    <a:pt x="467" y="58"/>
                  </a:cubicBezTo>
                  <a:cubicBezTo>
                    <a:pt x="592" y="58"/>
                    <a:pt x="713" y="123"/>
                    <a:pt x="846" y="140"/>
                  </a:cubicBezTo>
                  <a:cubicBezTo>
                    <a:pt x="847" y="140"/>
                    <a:pt x="848" y="140"/>
                    <a:pt x="849" y="140"/>
                  </a:cubicBezTo>
                  <a:cubicBezTo>
                    <a:pt x="874" y="140"/>
                    <a:pt x="883" y="105"/>
                    <a:pt x="857" y="100"/>
                  </a:cubicBezTo>
                  <a:cubicBezTo>
                    <a:pt x="726" y="75"/>
                    <a:pt x="606" y="0"/>
                    <a:pt x="473"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7"/>
            <p:cNvSpPr/>
            <p:nvPr/>
          </p:nvSpPr>
          <p:spPr>
            <a:xfrm>
              <a:off x="8242106" y="3862675"/>
              <a:ext cx="3728" cy="3318"/>
            </a:xfrm>
            <a:custGeom>
              <a:avLst/>
              <a:gdLst/>
              <a:ahLst/>
              <a:cxnLst/>
              <a:rect l="l" t="t" r="r" b="b"/>
              <a:pathLst>
                <a:path w="91" h="81" extrusionOk="0">
                  <a:moveTo>
                    <a:pt x="28" y="0"/>
                  </a:moveTo>
                  <a:cubicBezTo>
                    <a:pt x="10" y="0"/>
                    <a:pt x="0" y="28"/>
                    <a:pt x="23" y="35"/>
                  </a:cubicBezTo>
                  <a:cubicBezTo>
                    <a:pt x="43" y="39"/>
                    <a:pt x="55" y="48"/>
                    <a:pt x="63" y="71"/>
                  </a:cubicBezTo>
                  <a:cubicBezTo>
                    <a:pt x="63" y="77"/>
                    <a:pt x="67" y="80"/>
                    <a:pt x="72" y="80"/>
                  </a:cubicBezTo>
                  <a:cubicBezTo>
                    <a:pt x="74" y="80"/>
                    <a:pt x="76" y="80"/>
                    <a:pt x="79" y="79"/>
                  </a:cubicBezTo>
                  <a:cubicBezTo>
                    <a:pt x="86" y="79"/>
                    <a:pt x="90" y="71"/>
                    <a:pt x="90" y="63"/>
                  </a:cubicBezTo>
                  <a:cubicBezTo>
                    <a:pt x="82" y="32"/>
                    <a:pt x="63" y="8"/>
                    <a:pt x="31" y="0"/>
                  </a:cubicBezTo>
                  <a:cubicBezTo>
                    <a:pt x="30" y="0"/>
                    <a:pt x="29" y="0"/>
                    <a:pt x="28"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7"/>
            <p:cNvSpPr/>
            <p:nvPr/>
          </p:nvSpPr>
          <p:spPr>
            <a:xfrm>
              <a:off x="8214784" y="3952832"/>
              <a:ext cx="11756" cy="5448"/>
            </a:xfrm>
            <a:custGeom>
              <a:avLst/>
              <a:gdLst/>
              <a:ahLst/>
              <a:cxnLst/>
              <a:rect l="l" t="t" r="r" b="b"/>
              <a:pathLst>
                <a:path w="287" h="133" extrusionOk="0">
                  <a:moveTo>
                    <a:pt x="12" y="1"/>
                  </a:moveTo>
                  <a:cubicBezTo>
                    <a:pt x="2" y="1"/>
                    <a:pt x="1" y="13"/>
                    <a:pt x="12" y="13"/>
                  </a:cubicBezTo>
                  <a:cubicBezTo>
                    <a:pt x="103" y="40"/>
                    <a:pt x="205" y="60"/>
                    <a:pt x="276" y="131"/>
                  </a:cubicBezTo>
                  <a:cubicBezTo>
                    <a:pt x="277" y="132"/>
                    <a:pt x="278" y="133"/>
                    <a:pt x="279" y="133"/>
                  </a:cubicBezTo>
                  <a:cubicBezTo>
                    <a:pt x="283" y="133"/>
                    <a:pt x="286" y="129"/>
                    <a:pt x="283" y="124"/>
                  </a:cubicBezTo>
                  <a:cubicBezTo>
                    <a:pt x="212" y="53"/>
                    <a:pt x="110" y="29"/>
                    <a:pt x="15" y="1"/>
                  </a:cubicBezTo>
                  <a:cubicBezTo>
                    <a:pt x="14" y="1"/>
                    <a:pt x="13" y="1"/>
                    <a:pt x="12"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7"/>
            <p:cNvSpPr/>
            <p:nvPr/>
          </p:nvSpPr>
          <p:spPr>
            <a:xfrm>
              <a:off x="8215235" y="3837442"/>
              <a:ext cx="2949" cy="2867"/>
            </a:xfrm>
            <a:custGeom>
              <a:avLst/>
              <a:gdLst/>
              <a:ahLst/>
              <a:cxnLst/>
              <a:rect l="l" t="t" r="r" b="b"/>
              <a:pathLst>
                <a:path w="72" h="70" extrusionOk="0">
                  <a:moveTo>
                    <a:pt x="24" y="1"/>
                  </a:moveTo>
                  <a:cubicBezTo>
                    <a:pt x="21" y="1"/>
                    <a:pt x="12" y="4"/>
                    <a:pt x="8" y="8"/>
                  </a:cubicBezTo>
                  <a:cubicBezTo>
                    <a:pt x="4" y="12"/>
                    <a:pt x="1" y="21"/>
                    <a:pt x="1" y="24"/>
                  </a:cubicBezTo>
                  <a:cubicBezTo>
                    <a:pt x="1" y="36"/>
                    <a:pt x="4" y="40"/>
                    <a:pt x="12" y="48"/>
                  </a:cubicBezTo>
                  <a:cubicBezTo>
                    <a:pt x="21" y="52"/>
                    <a:pt x="32" y="59"/>
                    <a:pt x="39" y="68"/>
                  </a:cubicBezTo>
                  <a:cubicBezTo>
                    <a:pt x="42" y="69"/>
                    <a:pt x="45" y="69"/>
                    <a:pt x="47" y="69"/>
                  </a:cubicBezTo>
                  <a:cubicBezTo>
                    <a:pt x="54" y="69"/>
                    <a:pt x="60" y="67"/>
                    <a:pt x="63" y="63"/>
                  </a:cubicBezTo>
                  <a:cubicBezTo>
                    <a:pt x="68" y="56"/>
                    <a:pt x="72" y="48"/>
                    <a:pt x="68" y="40"/>
                  </a:cubicBezTo>
                  <a:cubicBezTo>
                    <a:pt x="59" y="32"/>
                    <a:pt x="52" y="21"/>
                    <a:pt x="48" y="12"/>
                  </a:cubicBezTo>
                  <a:cubicBezTo>
                    <a:pt x="39" y="4"/>
                    <a:pt x="36" y="1"/>
                    <a:pt x="24"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7"/>
            <p:cNvSpPr/>
            <p:nvPr/>
          </p:nvSpPr>
          <p:spPr>
            <a:xfrm>
              <a:off x="8258081" y="3863289"/>
              <a:ext cx="4875" cy="4875"/>
            </a:xfrm>
            <a:custGeom>
              <a:avLst/>
              <a:gdLst/>
              <a:ahLst/>
              <a:cxnLst/>
              <a:rect l="l" t="t" r="r" b="b"/>
              <a:pathLst>
                <a:path w="119" h="119" extrusionOk="0">
                  <a:moveTo>
                    <a:pt x="51" y="1"/>
                  </a:moveTo>
                  <a:cubicBezTo>
                    <a:pt x="35" y="1"/>
                    <a:pt x="24" y="5"/>
                    <a:pt x="16" y="17"/>
                  </a:cubicBezTo>
                  <a:cubicBezTo>
                    <a:pt x="4" y="24"/>
                    <a:pt x="0" y="37"/>
                    <a:pt x="0" y="53"/>
                  </a:cubicBezTo>
                  <a:cubicBezTo>
                    <a:pt x="0" y="68"/>
                    <a:pt x="8" y="84"/>
                    <a:pt x="24" y="95"/>
                  </a:cubicBezTo>
                  <a:cubicBezTo>
                    <a:pt x="35" y="100"/>
                    <a:pt x="44" y="108"/>
                    <a:pt x="51" y="111"/>
                  </a:cubicBezTo>
                  <a:cubicBezTo>
                    <a:pt x="55" y="115"/>
                    <a:pt x="59" y="115"/>
                    <a:pt x="64" y="119"/>
                  </a:cubicBezTo>
                  <a:lnTo>
                    <a:pt x="79" y="119"/>
                  </a:lnTo>
                  <a:cubicBezTo>
                    <a:pt x="91" y="115"/>
                    <a:pt x="99" y="111"/>
                    <a:pt x="106" y="108"/>
                  </a:cubicBezTo>
                  <a:cubicBezTo>
                    <a:pt x="111" y="100"/>
                    <a:pt x="115" y="95"/>
                    <a:pt x="115" y="88"/>
                  </a:cubicBezTo>
                  <a:cubicBezTo>
                    <a:pt x="119" y="76"/>
                    <a:pt x="119" y="64"/>
                    <a:pt x="111" y="53"/>
                  </a:cubicBezTo>
                  <a:cubicBezTo>
                    <a:pt x="106" y="44"/>
                    <a:pt x="99" y="37"/>
                    <a:pt x="95" y="24"/>
                  </a:cubicBezTo>
                  <a:cubicBezTo>
                    <a:pt x="83" y="13"/>
                    <a:pt x="68" y="1"/>
                    <a:pt x="51"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7"/>
            <p:cNvSpPr/>
            <p:nvPr/>
          </p:nvSpPr>
          <p:spPr>
            <a:xfrm>
              <a:off x="8232848" y="3801805"/>
              <a:ext cx="4096" cy="3400"/>
            </a:xfrm>
            <a:custGeom>
              <a:avLst/>
              <a:gdLst/>
              <a:ahLst/>
              <a:cxnLst/>
              <a:rect l="l" t="t" r="r" b="b"/>
              <a:pathLst>
                <a:path w="100" h="83" extrusionOk="0">
                  <a:moveTo>
                    <a:pt x="57" y="1"/>
                  </a:moveTo>
                  <a:cubicBezTo>
                    <a:pt x="50" y="1"/>
                    <a:pt x="43" y="2"/>
                    <a:pt x="36" y="6"/>
                  </a:cubicBezTo>
                  <a:cubicBezTo>
                    <a:pt x="32" y="10"/>
                    <a:pt x="24" y="14"/>
                    <a:pt x="21" y="18"/>
                  </a:cubicBezTo>
                  <a:cubicBezTo>
                    <a:pt x="1" y="30"/>
                    <a:pt x="1" y="57"/>
                    <a:pt x="21" y="69"/>
                  </a:cubicBezTo>
                  <a:cubicBezTo>
                    <a:pt x="24" y="73"/>
                    <a:pt x="32" y="73"/>
                    <a:pt x="36" y="77"/>
                  </a:cubicBezTo>
                  <a:cubicBezTo>
                    <a:pt x="43" y="81"/>
                    <a:pt x="50" y="83"/>
                    <a:pt x="57" y="83"/>
                  </a:cubicBezTo>
                  <a:cubicBezTo>
                    <a:pt x="79" y="83"/>
                    <a:pt x="99" y="66"/>
                    <a:pt x="99" y="42"/>
                  </a:cubicBezTo>
                  <a:cubicBezTo>
                    <a:pt x="99" y="17"/>
                    <a:pt x="79" y="1"/>
                    <a:pt x="57"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7"/>
            <p:cNvSpPr/>
            <p:nvPr/>
          </p:nvSpPr>
          <p:spPr>
            <a:xfrm>
              <a:off x="8213596" y="3831912"/>
              <a:ext cx="4096" cy="3154"/>
            </a:xfrm>
            <a:custGeom>
              <a:avLst/>
              <a:gdLst/>
              <a:ahLst/>
              <a:cxnLst/>
              <a:rect l="l" t="t" r="r" b="b"/>
              <a:pathLst>
                <a:path w="100" h="77" extrusionOk="0">
                  <a:moveTo>
                    <a:pt x="35" y="0"/>
                  </a:moveTo>
                  <a:cubicBezTo>
                    <a:pt x="28" y="0"/>
                    <a:pt x="19" y="6"/>
                    <a:pt x="13" y="9"/>
                  </a:cubicBezTo>
                  <a:cubicBezTo>
                    <a:pt x="5" y="17"/>
                    <a:pt x="1" y="29"/>
                    <a:pt x="1" y="37"/>
                  </a:cubicBezTo>
                  <a:cubicBezTo>
                    <a:pt x="1" y="49"/>
                    <a:pt x="5" y="61"/>
                    <a:pt x="13" y="65"/>
                  </a:cubicBezTo>
                  <a:cubicBezTo>
                    <a:pt x="21" y="72"/>
                    <a:pt x="32" y="76"/>
                    <a:pt x="41" y="76"/>
                  </a:cubicBezTo>
                  <a:lnTo>
                    <a:pt x="64" y="76"/>
                  </a:lnTo>
                  <a:cubicBezTo>
                    <a:pt x="72" y="72"/>
                    <a:pt x="79" y="72"/>
                    <a:pt x="88" y="65"/>
                  </a:cubicBezTo>
                  <a:cubicBezTo>
                    <a:pt x="96" y="56"/>
                    <a:pt x="99" y="49"/>
                    <a:pt x="99" y="37"/>
                  </a:cubicBezTo>
                  <a:cubicBezTo>
                    <a:pt x="99" y="29"/>
                    <a:pt x="96" y="21"/>
                    <a:pt x="88" y="14"/>
                  </a:cubicBezTo>
                  <a:cubicBezTo>
                    <a:pt x="79" y="5"/>
                    <a:pt x="72" y="1"/>
                    <a:pt x="64" y="1"/>
                  </a:cubicBezTo>
                  <a:lnTo>
                    <a:pt x="41" y="1"/>
                  </a:lnTo>
                  <a:cubicBezTo>
                    <a:pt x="39" y="0"/>
                    <a:pt x="37" y="0"/>
                    <a:pt x="35"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7"/>
            <p:cNvSpPr/>
            <p:nvPr/>
          </p:nvSpPr>
          <p:spPr>
            <a:xfrm>
              <a:off x="8229367" y="3848666"/>
              <a:ext cx="5325" cy="4096"/>
            </a:xfrm>
            <a:custGeom>
              <a:avLst/>
              <a:gdLst/>
              <a:ahLst/>
              <a:cxnLst/>
              <a:rect l="l" t="t" r="r" b="b"/>
              <a:pathLst>
                <a:path w="130" h="100" extrusionOk="0">
                  <a:moveTo>
                    <a:pt x="23" y="1"/>
                  </a:moveTo>
                  <a:cubicBezTo>
                    <a:pt x="8" y="1"/>
                    <a:pt x="0" y="20"/>
                    <a:pt x="11" y="31"/>
                  </a:cubicBezTo>
                  <a:cubicBezTo>
                    <a:pt x="26" y="54"/>
                    <a:pt x="54" y="66"/>
                    <a:pt x="73" y="89"/>
                  </a:cubicBezTo>
                  <a:cubicBezTo>
                    <a:pt x="79" y="97"/>
                    <a:pt x="86" y="100"/>
                    <a:pt x="94" y="100"/>
                  </a:cubicBezTo>
                  <a:cubicBezTo>
                    <a:pt x="103" y="100"/>
                    <a:pt x="113" y="95"/>
                    <a:pt x="117" y="86"/>
                  </a:cubicBezTo>
                  <a:cubicBezTo>
                    <a:pt x="129" y="70"/>
                    <a:pt x="125" y="50"/>
                    <a:pt x="109" y="42"/>
                  </a:cubicBezTo>
                  <a:cubicBezTo>
                    <a:pt x="86" y="26"/>
                    <a:pt x="54" y="18"/>
                    <a:pt x="31" y="2"/>
                  </a:cubicBezTo>
                  <a:cubicBezTo>
                    <a:pt x="28" y="1"/>
                    <a:pt x="26" y="1"/>
                    <a:pt x="23"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7"/>
            <p:cNvSpPr/>
            <p:nvPr/>
          </p:nvSpPr>
          <p:spPr>
            <a:xfrm>
              <a:off x="8213473" y="3803321"/>
              <a:ext cx="3236" cy="3113"/>
            </a:xfrm>
            <a:custGeom>
              <a:avLst/>
              <a:gdLst/>
              <a:ahLst/>
              <a:cxnLst/>
              <a:rect l="l" t="t" r="r" b="b"/>
              <a:pathLst>
                <a:path w="79" h="76" extrusionOk="0">
                  <a:moveTo>
                    <a:pt x="45" y="0"/>
                  </a:moveTo>
                  <a:cubicBezTo>
                    <a:pt x="31" y="0"/>
                    <a:pt x="16" y="15"/>
                    <a:pt x="16" y="32"/>
                  </a:cubicBezTo>
                  <a:lnTo>
                    <a:pt x="16" y="35"/>
                  </a:lnTo>
                  <a:lnTo>
                    <a:pt x="16" y="35"/>
                  </a:lnTo>
                  <a:cubicBezTo>
                    <a:pt x="14" y="36"/>
                    <a:pt x="11" y="36"/>
                    <a:pt x="8" y="36"/>
                  </a:cubicBezTo>
                  <a:cubicBezTo>
                    <a:pt x="4" y="40"/>
                    <a:pt x="0" y="52"/>
                    <a:pt x="0" y="60"/>
                  </a:cubicBezTo>
                  <a:cubicBezTo>
                    <a:pt x="4" y="67"/>
                    <a:pt x="11" y="76"/>
                    <a:pt x="20" y="76"/>
                  </a:cubicBezTo>
                  <a:lnTo>
                    <a:pt x="40" y="76"/>
                  </a:lnTo>
                  <a:cubicBezTo>
                    <a:pt x="47" y="76"/>
                    <a:pt x="55" y="67"/>
                    <a:pt x="59" y="64"/>
                  </a:cubicBezTo>
                  <a:cubicBezTo>
                    <a:pt x="64" y="56"/>
                    <a:pt x="67" y="52"/>
                    <a:pt x="67" y="44"/>
                  </a:cubicBezTo>
                  <a:cubicBezTo>
                    <a:pt x="79" y="29"/>
                    <a:pt x="71" y="9"/>
                    <a:pt x="51" y="1"/>
                  </a:cubicBezTo>
                  <a:cubicBezTo>
                    <a:pt x="49" y="1"/>
                    <a:pt x="47" y="0"/>
                    <a:pt x="45"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7"/>
            <p:cNvSpPr/>
            <p:nvPr/>
          </p:nvSpPr>
          <p:spPr>
            <a:xfrm>
              <a:off x="8174150" y="3864108"/>
              <a:ext cx="3932" cy="3850"/>
            </a:xfrm>
            <a:custGeom>
              <a:avLst/>
              <a:gdLst/>
              <a:ahLst/>
              <a:cxnLst/>
              <a:rect l="l" t="t" r="r" b="b"/>
              <a:pathLst>
                <a:path w="96" h="94" extrusionOk="0">
                  <a:moveTo>
                    <a:pt x="29" y="0"/>
                  </a:moveTo>
                  <a:cubicBezTo>
                    <a:pt x="17" y="0"/>
                    <a:pt x="5" y="13"/>
                    <a:pt x="1" y="24"/>
                  </a:cubicBezTo>
                  <a:cubicBezTo>
                    <a:pt x="1" y="36"/>
                    <a:pt x="5" y="52"/>
                    <a:pt x="17" y="56"/>
                  </a:cubicBezTo>
                  <a:cubicBezTo>
                    <a:pt x="17" y="76"/>
                    <a:pt x="34" y="93"/>
                    <a:pt x="53" y="93"/>
                  </a:cubicBezTo>
                  <a:cubicBezTo>
                    <a:pt x="57" y="93"/>
                    <a:pt x="60" y="92"/>
                    <a:pt x="64" y="91"/>
                  </a:cubicBezTo>
                  <a:cubicBezTo>
                    <a:pt x="76" y="91"/>
                    <a:pt x="84" y="84"/>
                    <a:pt x="88" y="75"/>
                  </a:cubicBezTo>
                  <a:cubicBezTo>
                    <a:pt x="95" y="64"/>
                    <a:pt x="95" y="48"/>
                    <a:pt x="88" y="36"/>
                  </a:cubicBezTo>
                  <a:cubicBezTo>
                    <a:pt x="84" y="33"/>
                    <a:pt x="84" y="24"/>
                    <a:pt x="80" y="20"/>
                  </a:cubicBezTo>
                  <a:cubicBezTo>
                    <a:pt x="72" y="9"/>
                    <a:pt x="60" y="0"/>
                    <a:pt x="48"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7"/>
            <p:cNvSpPr/>
            <p:nvPr/>
          </p:nvSpPr>
          <p:spPr>
            <a:xfrm>
              <a:off x="8170135" y="3936775"/>
              <a:ext cx="4547" cy="5612"/>
            </a:xfrm>
            <a:custGeom>
              <a:avLst/>
              <a:gdLst/>
              <a:ahLst/>
              <a:cxnLst/>
              <a:rect l="l" t="t" r="r" b="b"/>
              <a:pathLst>
                <a:path w="111" h="137" extrusionOk="0">
                  <a:moveTo>
                    <a:pt x="56" y="1"/>
                  </a:moveTo>
                  <a:cubicBezTo>
                    <a:pt x="44" y="1"/>
                    <a:pt x="32" y="7"/>
                    <a:pt x="28" y="18"/>
                  </a:cubicBezTo>
                  <a:cubicBezTo>
                    <a:pt x="20" y="30"/>
                    <a:pt x="16" y="42"/>
                    <a:pt x="9" y="58"/>
                  </a:cubicBezTo>
                  <a:cubicBezTo>
                    <a:pt x="0" y="73"/>
                    <a:pt x="0" y="93"/>
                    <a:pt x="9" y="109"/>
                  </a:cubicBezTo>
                  <a:cubicBezTo>
                    <a:pt x="20" y="125"/>
                    <a:pt x="36" y="137"/>
                    <a:pt x="56" y="137"/>
                  </a:cubicBezTo>
                  <a:cubicBezTo>
                    <a:pt x="75" y="137"/>
                    <a:pt x="91" y="125"/>
                    <a:pt x="103" y="109"/>
                  </a:cubicBezTo>
                  <a:cubicBezTo>
                    <a:pt x="111" y="93"/>
                    <a:pt x="111" y="73"/>
                    <a:pt x="103" y="58"/>
                  </a:cubicBezTo>
                  <a:cubicBezTo>
                    <a:pt x="95" y="42"/>
                    <a:pt x="91" y="30"/>
                    <a:pt x="83" y="18"/>
                  </a:cubicBezTo>
                  <a:cubicBezTo>
                    <a:pt x="79" y="7"/>
                    <a:pt x="67" y="1"/>
                    <a:pt x="56"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7"/>
            <p:cNvSpPr/>
            <p:nvPr/>
          </p:nvSpPr>
          <p:spPr>
            <a:xfrm>
              <a:off x="8200038" y="3923913"/>
              <a:ext cx="2622" cy="3154"/>
            </a:xfrm>
            <a:custGeom>
              <a:avLst/>
              <a:gdLst/>
              <a:ahLst/>
              <a:cxnLst/>
              <a:rect l="l" t="t" r="r" b="b"/>
              <a:pathLst>
                <a:path w="64" h="77" extrusionOk="0">
                  <a:moveTo>
                    <a:pt x="32" y="1"/>
                  </a:moveTo>
                  <a:cubicBezTo>
                    <a:pt x="20" y="1"/>
                    <a:pt x="8" y="5"/>
                    <a:pt x="4" y="17"/>
                  </a:cubicBezTo>
                  <a:cubicBezTo>
                    <a:pt x="0" y="21"/>
                    <a:pt x="0" y="25"/>
                    <a:pt x="0" y="32"/>
                  </a:cubicBezTo>
                  <a:cubicBezTo>
                    <a:pt x="0" y="36"/>
                    <a:pt x="0" y="44"/>
                    <a:pt x="4" y="48"/>
                  </a:cubicBezTo>
                  <a:cubicBezTo>
                    <a:pt x="8" y="52"/>
                    <a:pt x="8" y="60"/>
                    <a:pt x="13" y="68"/>
                  </a:cubicBezTo>
                  <a:cubicBezTo>
                    <a:pt x="16" y="74"/>
                    <a:pt x="24" y="77"/>
                    <a:pt x="32" y="77"/>
                  </a:cubicBezTo>
                  <a:cubicBezTo>
                    <a:pt x="40" y="77"/>
                    <a:pt x="48" y="74"/>
                    <a:pt x="52" y="68"/>
                  </a:cubicBezTo>
                  <a:cubicBezTo>
                    <a:pt x="52" y="60"/>
                    <a:pt x="55" y="52"/>
                    <a:pt x="60" y="48"/>
                  </a:cubicBezTo>
                  <a:cubicBezTo>
                    <a:pt x="60" y="44"/>
                    <a:pt x="64" y="36"/>
                    <a:pt x="64" y="32"/>
                  </a:cubicBezTo>
                  <a:cubicBezTo>
                    <a:pt x="64" y="25"/>
                    <a:pt x="60" y="21"/>
                    <a:pt x="60" y="17"/>
                  </a:cubicBezTo>
                  <a:cubicBezTo>
                    <a:pt x="52" y="5"/>
                    <a:pt x="44" y="1"/>
                    <a:pt x="32"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7"/>
            <p:cNvSpPr/>
            <p:nvPr/>
          </p:nvSpPr>
          <p:spPr>
            <a:xfrm>
              <a:off x="8212490" y="3947671"/>
              <a:ext cx="3605" cy="2785"/>
            </a:xfrm>
            <a:custGeom>
              <a:avLst/>
              <a:gdLst/>
              <a:ahLst/>
              <a:cxnLst/>
              <a:rect l="l" t="t" r="r" b="b"/>
              <a:pathLst>
                <a:path w="88" h="68" extrusionOk="0">
                  <a:moveTo>
                    <a:pt x="44" y="1"/>
                  </a:moveTo>
                  <a:cubicBezTo>
                    <a:pt x="0" y="1"/>
                    <a:pt x="0" y="68"/>
                    <a:pt x="44" y="68"/>
                  </a:cubicBezTo>
                  <a:cubicBezTo>
                    <a:pt x="88" y="68"/>
                    <a:pt x="88" y="1"/>
                    <a:pt x="44"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7"/>
            <p:cNvSpPr/>
            <p:nvPr/>
          </p:nvSpPr>
          <p:spPr>
            <a:xfrm>
              <a:off x="8227155" y="3952299"/>
              <a:ext cx="4629" cy="9176"/>
            </a:xfrm>
            <a:custGeom>
              <a:avLst/>
              <a:gdLst/>
              <a:ahLst/>
              <a:cxnLst/>
              <a:rect l="l" t="t" r="r" b="b"/>
              <a:pathLst>
                <a:path w="113" h="224" extrusionOk="0">
                  <a:moveTo>
                    <a:pt x="28" y="1"/>
                  </a:moveTo>
                  <a:cubicBezTo>
                    <a:pt x="14" y="1"/>
                    <a:pt x="0" y="15"/>
                    <a:pt x="9" y="30"/>
                  </a:cubicBezTo>
                  <a:cubicBezTo>
                    <a:pt x="41" y="77"/>
                    <a:pt x="41" y="137"/>
                    <a:pt x="41" y="192"/>
                  </a:cubicBezTo>
                  <a:cubicBezTo>
                    <a:pt x="41" y="213"/>
                    <a:pt x="56" y="223"/>
                    <a:pt x="73" y="223"/>
                  </a:cubicBezTo>
                  <a:cubicBezTo>
                    <a:pt x="92" y="223"/>
                    <a:pt x="113" y="208"/>
                    <a:pt x="108" y="180"/>
                  </a:cubicBezTo>
                  <a:cubicBezTo>
                    <a:pt x="96" y="121"/>
                    <a:pt x="85" y="53"/>
                    <a:pt x="41" y="6"/>
                  </a:cubicBezTo>
                  <a:cubicBezTo>
                    <a:pt x="37" y="2"/>
                    <a:pt x="32" y="1"/>
                    <a:pt x="28"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7"/>
            <p:cNvSpPr/>
            <p:nvPr/>
          </p:nvSpPr>
          <p:spPr>
            <a:xfrm>
              <a:off x="8227687" y="3916171"/>
              <a:ext cx="5038" cy="4055"/>
            </a:xfrm>
            <a:custGeom>
              <a:avLst/>
              <a:gdLst/>
              <a:ahLst/>
              <a:cxnLst/>
              <a:rect l="l" t="t" r="r" b="b"/>
              <a:pathLst>
                <a:path w="123" h="99" extrusionOk="0">
                  <a:moveTo>
                    <a:pt x="63" y="0"/>
                  </a:moveTo>
                  <a:cubicBezTo>
                    <a:pt x="1" y="0"/>
                    <a:pt x="1" y="99"/>
                    <a:pt x="63" y="99"/>
                  </a:cubicBezTo>
                  <a:cubicBezTo>
                    <a:pt x="123" y="99"/>
                    <a:pt x="123" y="0"/>
                    <a:pt x="63"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7"/>
            <p:cNvSpPr/>
            <p:nvPr/>
          </p:nvSpPr>
          <p:spPr>
            <a:xfrm>
              <a:off x="8245915" y="3969012"/>
              <a:ext cx="4915" cy="4588"/>
            </a:xfrm>
            <a:custGeom>
              <a:avLst/>
              <a:gdLst/>
              <a:ahLst/>
              <a:cxnLst/>
              <a:rect l="l" t="t" r="r" b="b"/>
              <a:pathLst>
                <a:path w="120" h="112" extrusionOk="0">
                  <a:moveTo>
                    <a:pt x="31" y="0"/>
                  </a:moveTo>
                  <a:cubicBezTo>
                    <a:pt x="26" y="0"/>
                    <a:pt x="22" y="2"/>
                    <a:pt x="17" y="5"/>
                  </a:cubicBezTo>
                  <a:cubicBezTo>
                    <a:pt x="9" y="9"/>
                    <a:pt x="1" y="20"/>
                    <a:pt x="6" y="33"/>
                  </a:cubicBezTo>
                  <a:cubicBezTo>
                    <a:pt x="17" y="64"/>
                    <a:pt x="29" y="91"/>
                    <a:pt x="61" y="108"/>
                  </a:cubicBezTo>
                  <a:cubicBezTo>
                    <a:pt x="66" y="110"/>
                    <a:pt x="73" y="111"/>
                    <a:pt x="79" y="111"/>
                  </a:cubicBezTo>
                  <a:cubicBezTo>
                    <a:pt x="93" y="111"/>
                    <a:pt x="106" y="104"/>
                    <a:pt x="112" y="88"/>
                  </a:cubicBezTo>
                  <a:cubicBezTo>
                    <a:pt x="119" y="68"/>
                    <a:pt x="112" y="44"/>
                    <a:pt x="88" y="40"/>
                  </a:cubicBezTo>
                  <a:lnTo>
                    <a:pt x="80" y="37"/>
                  </a:lnTo>
                  <a:cubicBezTo>
                    <a:pt x="77" y="37"/>
                    <a:pt x="77" y="33"/>
                    <a:pt x="72" y="33"/>
                  </a:cubicBezTo>
                  <a:cubicBezTo>
                    <a:pt x="72" y="29"/>
                    <a:pt x="72" y="29"/>
                    <a:pt x="68" y="29"/>
                  </a:cubicBezTo>
                  <a:lnTo>
                    <a:pt x="68" y="27"/>
                  </a:lnTo>
                  <a:lnTo>
                    <a:pt x="68" y="27"/>
                  </a:lnTo>
                  <a:cubicBezTo>
                    <a:pt x="69" y="27"/>
                    <a:pt x="69" y="27"/>
                    <a:pt x="69" y="27"/>
                  </a:cubicBezTo>
                  <a:cubicBezTo>
                    <a:pt x="70" y="27"/>
                    <a:pt x="70" y="26"/>
                    <a:pt x="68" y="24"/>
                  </a:cubicBezTo>
                  <a:lnTo>
                    <a:pt x="68" y="27"/>
                  </a:lnTo>
                  <a:lnTo>
                    <a:pt x="68" y="27"/>
                  </a:lnTo>
                  <a:cubicBezTo>
                    <a:pt x="67" y="26"/>
                    <a:pt x="66" y="24"/>
                    <a:pt x="64" y="20"/>
                  </a:cubicBezTo>
                  <a:cubicBezTo>
                    <a:pt x="61" y="17"/>
                    <a:pt x="53" y="13"/>
                    <a:pt x="48" y="9"/>
                  </a:cubicBezTo>
                  <a:cubicBezTo>
                    <a:pt x="44" y="4"/>
                    <a:pt x="38" y="0"/>
                    <a:pt x="31"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7"/>
            <p:cNvSpPr/>
            <p:nvPr/>
          </p:nvSpPr>
          <p:spPr>
            <a:xfrm>
              <a:off x="8207943" y="3955126"/>
              <a:ext cx="4588" cy="4752"/>
            </a:xfrm>
            <a:custGeom>
              <a:avLst/>
              <a:gdLst/>
              <a:ahLst/>
              <a:cxnLst/>
              <a:rect l="l" t="t" r="r" b="b"/>
              <a:pathLst>
                <a:path w="112" h="116" extrusionOk="0">
                  <a:moveTo>
                    <a:pt x="56" y="0"/>
                  </a:moveTo>
                  <a:cubicBezTo>
                    <a:pt x="28" y="0"/>
                    <a:pt x="1" y="32"/>
                    <a:pt x="9" y="60"/>
                  </a:cubicBezTo>
                  <a:cubicBezTo>
                    <a:pt x="13" y="68"/>
                    <a:pt x="17" y="75"/>
                    <a:pt x="17" y="84"/>
                  </a:cubicBezTo>
                  <a:cubicBezTo>
                    <a:pt x="24" y="99"/>
                    <a:pt x="40" y="115"/>
                    <a:pt x="56" y="115"/>
                  </a:cubicBezTo>
                  <a:cubicBezTo>
                    <a:pt x="75" y="115"/>
                    <a:pt x="92" y="103"/>
                    <a:pt x="95" y="84"/>
                  </a:cubicBezTo>
                  <a:cubicBezTo>
                    <a:pt x="99" y="75"/>
                    <a:pt x="104" y="68"/>
                    <a:pt x="104" y="60"/>
                  </a:cubicBezTo>
                  <a:cubicBezTo>
                    <a:pt x="111" y="32"/>
                    <a:pt x="88" y="0"/>
                    <a:pt x="56"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7"/>
            <p:cNvSpPr/>
            <p:nvPr/>
          </p:nvSpPr>
          <p:spPr>
            <a:xfrm>
              <a:off x="8171282" y="3952013"/>
              <a:ext cx="9585" cy="6718"/>
            </a:xfrm>
            <a:custGeom>
              <a:avLst/>
              <a:gdLst/>
              <a:ahLst/>
              <a:cxnLst/>
              <a:rect l="l" t="t" r="r" b="b"/>
              <a:pathLst>
                <a:path w="234" h="164" extrusionOk="0">
                  <a:moveTo>
                    <a:pt x="198" y="1"/>
                  </a:moveTo>
                  <a:cubicBezTo>
                    <a:pt x="194" y="1"/>
                    <a:pt x="189" y="2"/>
                    <a:pt x="185" y="5"/>
                  </a:cubicBezTo>
                  <a:cubicBezTo>
                    <a:pt x="162" y="21"/>
                    <a:pt x="142" y="37"/>
                    <a:pt x="118" y="53"/>
                  </a:cubicBezTo>
                  <a:cubicBezTo>
                    <a:pt x="99" y="73"/>
                    <a:pt x="79" y="84"/>
                    <a:pt x="52" y="84"/>
                  </a:cubicBezTo>
                  <a:cubicBezTo>
                    <a:pt x="1" y="89"/>
                    <a:pt x="4" y="164"/>
                    <a:pt x="48" y="164"/>
                  </a:cubicBezTo>
                  <a:cubicBezTo>
                    <a:pt x="49" y="164"/>
                    <a:pt x="51" y="164"/>
                    <a:pt x="52" y="164"/>
                  </a:cubicBezTo>
                  <a:cubicBezTo>
                    <a:pt x="130" y="155"/>
                    <a:pt x="178" y="104"/>
                    <a:pt x="221" y="41"/>
                  </a:cubicBezTo>
                  <a:cubicBezTo>
                    <a:pt x="233" y="23"/>
                    <a:pt x="216" y="1"/>
                    <a:pt x="198"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7"/>
            <p:cNvSpPr/>
            <p:nvPr/>
          </p:nvSpPr>
          <p:spPr>
            <a:xfrm>
              <a:off x="8199546" y="3925428"/>
              <a:ext cx="5694" cy="4260"/>
            </a:xfrm>
            <a:custGeom>
              <a:avLst/>
              <a:gdLst/>
              <a:ahLst/>
              <a:cxnLst/>
              <a:rect l="l" t="t" r="r" b="b"/>
              <a:pathLst>
                <a:path w="139" h="104" extrusionOk="0">
                  <a:moveTo>
                    <a:pt x="98" y="1"/>
                  </a:moveTo>
                  <a:cubicBezTo>
                    <a:pt x="92" y="1"/>
                    <a:pt x="86" y="2"/>
                    <a:pt x="80" y="4"/>
                  </a:cubicBezTo>
                  <a:cubicBezTo>
                    <a:pt x="52" y="7"/>
                    <a:pt x="28" y="23"/>
                    <a:pt x="12" y="51"/>
                  </a:cubicBezTo>
                  <a:cubicBezTo>
                    <a:pt x="1" y="66"/>
                    <a:pt x="9" y="86"/>
                    <a:pt x="20" y="98"/>
                  </a:cubicBezTo>
                  <a:cubicBezTo>
                    <a:pt x="27" y="102"/>
                    <a:pt x="35" y="104"/>
                    <a:pt x="42" y="104"/>
                  </a:cubicBezTo>
                  <a:cubicBezTo>
                    <a:pt x="52" y="104"/>
                    <a:pt x="61" y="101"/>
                    <a:pt x="67" y="94"/>
                  </a:cubicBezTo>
                  <a:lnTo>
                    <a:pt x="72" y="90"/>
                  </a:lnTo>
                  <a:cubicBezTo>
                    <a:pt x="76" y="90"/>
                    <a:pt x="76" y="86"/>
                    <a:pt x="76" y="86"/>
                  </a:cubicBezTo>
                  <a:lnTo>
                    <a:pt x="91" y="86"/>
                  </a:lnTo>
                  <a:cubicBezTo>
                    <a:pt x="93" y="86"/>
                    <a:pt x="95" y="86"/>
                    <a:pt x="96" y="86"/>
                  </a:cubicBezTo>
                  <a:cubicBezTo>
                    <a:pt x="122" y="86"/>
                    <a:pt x="138" y="61"/>
                    <a:pt x="135" y="39"/>
                  </a:cubicBezTo>
                  <a:cubicBezTo>
                    <a:pt x="135" y="27"/>
                    <a:pt x="127" y="15"/>
                    <a:pt x="119" y="7"/>
                  </a:cubicBezTo>
                  <a:cubicBezTo>
                    <a:pt x="112" y="3"/>
                    <a:pt x="106" y="1"/>
                    <a:pt x="98"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7"/>
            <p:cNvSpPr/>
            <p:nvPr/>
          </p:nvSpPr>
          <p:spPr>
            <a:xfrm>
              <a:off x="8196146" y="4020132"/>
              <a:ext cx="3932" cy="3605"/>
            </a:xfrm>
            <a:custGeom>
              <a:avLst/>
              <a:gdLst/>
              <a:ahLst/>
              <a:cxnLst/>
              <a:rect l="l" t="t" r="r" b="b"/>
              <a:pathLst>
                <a:path w="96" h="88" extrusionOk="0">
                  <a:moveTo>
                    <a:pt x="54" y="1"/>
                  </a:moveTo>
                  <a:cubicBezTo>
                    <a:pt x="42" y="1"/>
                    <a:pt x="30" y="5"/>
                    <a:pt x="21" y="12"/>
                  </a:cubicBezTo>
                  <a:cubicBezTo>
                    <a:pt x="17" y="16"/>
                    <a:pt x="13" y="20"/>
                    <a:pt x="8" y="24"/>
                  </a:cubicBezTo>
                  <a:cubicBezTo>
                    <a:pt x="1" y="36"/>
                    <a:pt x="1" y="51"/>
                    <a:pt x="8" y="63"/>
                  </a:cubicBezTo>
                  <a:cubicBezTo>
                    <a:pt x="13" y="67"/>
                    <a:pt x="17" y="71"/>
                    <a:pt x="21" y="75"/>
                  </a:cubicBezTo>
                  <a:cubicBezTo>
                    <a:pt x="31" y="83"/>
                    <a:pt x="41" y="87"/>
                    <a:pt x="52" y="87"/>
                  </a:cubicBezTo>
                  <a:cubicBezTo>
                    <a:pt x="58" y="87"/>
                    <a:pt x="65" y="86"/>
                    <a:pt x="72" y="83"/>
                  </a:cubicBezTo>
                  <a:cubicBezTo>
                    <a:pt x="84" y="79"/>
                    <a:pt x="95" y="60"/>
                    <a:pt x="95" y="43"/>
                  </a:cubicBezTo>
                  <a:cubicBezTo>
                    <a:pt x="95" y="27"/>
                    <a:pt x="88" y="16"/>
                    <a:pt x="75" y="7"/>
                  </a:cubicBezTo>
                  <a:cubicBezTo>
                    <a:pt x="69" y="3"/>
                    <a:pt x="62" y="1"/>
                    <a:pt x="54"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7"/>
            <p:cNvSpPr/>
            <p:nvPr/>
          </p:nvSpPr>
          <p:spPr>
            <a:xfrm>
              <a:off x="8174150" y="4006041"/>
              <a:ext cx="65991" cy="6595"/>
            </a:xfrm>
            <a:custGeom>
              <a:avLst/>
              <a:gdLst/>
              <a:ahLst/>
              <a:cxnLst/>
              <a:rect l="l" t="t" r="r" b="b"/>
              <a:pathLst>
                <a:path w="1611" h="161" extrusionOk="0">
                  <a:moveTo>
                    <a:pt x="54" y="1"/>
                  </a:moveTo>
                  <a:cubicBezTo>
                    <a:pt x="46" y="1"/>
                    <a:pt x="37" y="1"/>
                    <a:pt x="29" y="1"/>
                  </a:cubicBezTo>
                  <a:cubicBezTo>
                    <a:pt x="5" y="1"/>
                    <a:pt x="1" y="40"/>
                    <a:pt x="24" y="44"/>
                  </a:cubicBezTo>
                  <a:cubicBezTo>
                    <a:pt x="297" y="80"/>
                    <a:pt x="538" y="154"/>
                    <a:pt x="814" y="154"/>
                  </a:cubicBezTo>
                  <a:cubicBezTo>
                    <a:pt x="849" y="154"/>
                    <a:pt x="1083" y="161"/>
                    <a:pt x="1283" y="161"/>
                  </a:cubicBezTo>
                  <a:cubicBezTo>
                    <a:pt x="1440" y="161"/>
                    <a:pt x="1576" y="157"/>
                    <a:pt x="1580" y="143"/>
                  </a:cubicBezTo>
                  <a:cubicBezTo>
                    <a:pt x="1580" y="148"/>
                    <a:pt x="1584" y="151"/>
                    <a:pt x="1589" y="151"/>
                  </a:cubicBezTo>
                  <a:cubicBezTo>
                    <a:pt x="1591" y="151"/>
                    <a:pt x="1594" y="150"/>
                    <a:pt x="1596" y="147"/>
                  </a:cubicBezTo>
                  <a:cubicBezTo>
                    <a:pt x="1599" y="143"/>
                    <a:pt x="1603" y="135"/>
                    <a:pt x="1607" y="131"/>
                  </a:cubicBezTo>
                  <a:cubicBezTo>
                    <a:pt x="1611" y="123"/>
                    <a:pt x="1607" y="115"/>
                    <a:pt x="1603" y="115"/>
                  </a:cubicBezTo>
                  <a:cubicBezTo>
                    <a:pt x="1516" y="84"/>
                    <a:pt x="1414" y="75"/>
                    <a:pt x="1311" y="75"/>
                  </a:cubicBezTo>
                  <a:cubicBezTo>
                    <a:pt x="1186" y="75"/>
                    <a:pt x="1058" y="87"/>
                    <a:pt x="945" y="87"/>
                  </a:cubicBezTo>
                  <a:cubicBezTo>
                    <a:pt x="937" y="87"/>
                    <a:pt x="929" y="87"/>
                    <a:pt x="920" y="87"/>
                  </a:cubicBezTo>
                  <a:cubicBezTo>
                    <a:pt x="629" y="80"/>
                    <a:pt x="344" y="1"/>
                    <a:pt x="54"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7"/>
            <p:cNvSpPr/>
            <p:nvPr/>
          </p:nvSpPr>
          <p:spPr>
            <a:xfrm>
              <a:off x="8220437" y="3989370"/>
              <a:ext cx="9995" cy="2499"/>
            </a:xfrm>
            <a:custGeom>
              <a:avLst/>
              <a:gdLst/>
              <a:ahLst/>
              <a:cxnLst/>
              <a:rect l="l" t="t" r="r" b="b"/>
              <a:pathLst>
                <a:path w="244" h="61" extrusionOk="0">
                  <a:moveTo>
                    <a:pt x="20" y="0"/>
                  </a:moveTo>
                  <a:cubicBezTo>
                    <a:pt x="3" y="0"/>
                    <a:pt x="1" y="25"/>
                    <a:pt x="16" y="29"/>
                  </a:cubicBezTo>
                  <a:cubicBezTo>
                    <a:pt x="83" y="53"/>
                    <a:pt x="145" y="60"/>
                    <a:pt x="213" y="60"/>
                  </a:cubicBezTo>
                  <a:cubicBezTo>
                    <a:pt x="214" y="61"/>
                    <a:pt x="215" y="61"/>
                    <a:pt x="216" y="61"/>
                  </a:cubicBezTo>
                  <a:cubicBezTo>
                    <a:pt x="244" y="61"/>
                    <a:pt x="243" y="17"/>
                    <a:pt x="213" y="17"/>
                  </a:cubicBezTo>
                  <a:cubicBezTo>
                    <a:pt x="198" y="18"/>
                    <a:pt x="183" y="18"/>
                    <a:pt x="168" y="18"/>
                  </a:cubicBezTo>
                  <a:cubicBezTo>
                    <a:pt x="120" y="18"/>
                    <a:pt x="72" y="13"/>
                    <a:pt x="23" y="1"/>
                  </a:cubicBezTo>
                  <a:cubicBezTo>
                    <a:pt x="22" y="1"/>
                    <a:pt x="21" y="0"/>
                    <a:pt x="20"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7"/>
            <p:cNvSpPr/>
            <p:nvPr/>
          </p:nvSpPr>
          <p:spPr>
            <a:xfrm>
              <a:off x="8211220" y="3923135"/>
              <a:ext cx="3236" cy="164"/>
            </a:xfrm>
            <a:custGeom>
              <a:avLst/>
              <a:gdLst/>
              <a:ahLst/>
              <a:cxnLst/>
              <a:rect l="l" t="t" r="r" b="b"/>
              <a:pathLst>
                <a:path w="79" h="4" extrusionOk="0">
                  <a:moveTo>
                    <a:pt x="0" y="0"/>
                  </a:moveTo>
                  <a:lnTo>
                    <a:pt x="0" y="4"/>
                  </a:lnTo>
                  <a:lnTo>
                    <a:pt x="75" y="4"/>
                  </a:lnTo>
                  <a:cubicBezTo>
                    <a:pt x="79" y="4"/>
                    <a:pt x="79" y="0"/>
                    <a:pt x="75"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7"/>
            <p:cNvSpPr/>
            <p:nvPr/>
          </p:nvSpPr>
          <p:spPr>
            <a:xfrm>
              <a:off x="8183694" y="4072482"/>
              <a:ext cx="18474" cy="3973"/>
            </a:xfrm>
            <a:custGeom>
              <a:avLst/>
              <a:gdLst/>
              <a:ahLst/>
              <a:cxnLst/>
              <a:rect l="l" t="t" r="r" b="b"/>
              <a:pathLst>
                <a:path w="451" h="97" extrusionOk="0">
                  <a:moveTo>
                    <a:pt x="40" y="1"/>
                  </a:moveTo>
                  <a:cubicBezTo>
                    <a:pt x="13" y="4"/>
                    <a:pt x="1" y="40"/>
                    <a:pt x="24" y="56"/>
                  </a:cubicBezTo>
                  <a:cubicBezTo>
                    <a:pt x="84" y="89"/>
                    <a:pt x="159" y="96"/>
                    <a:pt x="235" y="96"/>
                  </a:cubicBezTo>
                  <a:cubicBezTo>
                    <a:pt x="295" y="96"/>
                    <a:pt x="355" y="92"/>
                    <a:pt x="407" y="92"/>
                  </a:cubicBezTo>
                  <a:cubicBezTo>
                    <a:pt x="451" y="92"/>
                    <a:pt x="451" y="20"/>
                    <a:pt x="407" y="20"/>
                  </a:cubicBezTo>
                  <a:lnTo>
                    <a:pt x="222" y="20"/>
                  </a:lnTo>
                  <a:cubicBezTo>
                    <a:pt x="163" y="17"/>
                    <a:pt x="99" y="1"/>
                    <a:pt x="40"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7"/>
            <p:cNvSpPr/>
            <p:nvPr/>
          </p:nvSpPr>
          <p:spPr>
            <a:xfrm>
              <a:off x="8165670" y="4118523"/>
              <a:ext cx="20235" cy="4629"/>
            </a:xfrm>
            <a:custGeom>
              <a:avLst/>
              <a:gdLst/>
              <a:ahLst/>
              <a:cxnLst/>
              <a:rect l="l" t="t" r="r" b="b"/>
              <a:pathLst>
                <a:path w="494" h="113" extrusionOk="0">
                  <a:moveTo>
                    <a:pt x="457" y="1"/>
                  </a:moveTo>
                  <a:cubicBezTo>
                    <a:pt x="454" y="1"/>
                    <a:pt x="452" y="1"/>
                    <a:pt x="449" y="2"/>
                  </a:cubicBezTo>
                  <a:cubicBezTo>
                    <a:pt x="302" y="25"/>
                    <a:pt x="156" y="49"/>
                    <a:pt x="14" y="88"/>
                  </a:cubicBezTo>
                  <a:cubicBezTo>
                    <a:pt x="0" y="92"/>
                    <a:pt x="6" y="112"/>
                    <a:pt x="19" y="112"/>
                  </a:cubicBezTo>
                  <a:cubicBezTo>
                    <a:pt x="21" y="112"/>
                    <a:pt x="22" y="112"/>
                    <a:pt x="23" y="112"/>
                  </a:cubicBezTo>
                  <a:cubicBezTo>
                    <a:pt x="165" y="80"/>
                    <a:pt x="311" y="68"/>
                    <a:pt x="457" y="53"/>
                  </a:cubicBezTo>
                  <a:cubicBezTo>
                    <a:pt x="494" y="49"/>
                    <a:pt x="489" y="1"/>
                    <a:pt x="457"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7"/>
            <p:cNvSpPr/>
            <p:nvPr/>
          </p:nvSpPr>
          <p:spPr>
            <a:xfrm>
              <a:off x="7787343" y="3085627"/>
              <a:ext cx="127721" cy="140870"/>
            </a:xfrm>
            <a:custGeom>
              <a:avLst/>
              <a:gdLst/>
              <a:ahLst/>
              <a:cxnLst/>
              <a:rect l="l" t="t" r="r" b="b"/>
              <a:pathLst>
                <a:path w="3118" h="3439" extrusionOk="0">
                  <a:moveTo>
                    <a:pt x="2689" y="0"/>
                  </a:moveTo>
                  <a:cubicBezTo>
                    <a:pt x="2671" y="0"/>
                    <a:pt x="2653" y="15"/>
                    <a:pt x="2660" y="39"/>
                  </a:cubicBezTo>
                  <a:cubicBezTo>
                    <a:pt x="2940" y="978"/>
                    <a:pt x="2842" y="1898"/>
                    <a:pt x="1961" y="2454"/>
                  </a:cubicBezTo>
                  <a:cubicBezTo>
                    <a:pt x="1685" y="2628"/>
                    <a:pt x="1425" y="2750"/>
                    <a:pt x="1097" y="2782"/>
                  </a:cubicBezTo>
                  <a:cubicBezTo>
                    <a:pt x="782" y="2812"/>
                    <a:pt x="438" y="2927"/>
                    <a:pt x="125" y="2927"/>
                  </a:cubicBezTo>
                  <a:cubicBezTo>
                    <a:pt x="120" y="2927"/>
                    <a:pt x="115" y="2927"/>
                    <a:pt x="110" y="2927"/>
                  </a:cubicBezTo>
                  <a:cubicBezTo>
                    <a:pt x="28" y="2927"/>
                    <a:pt x="0" y="3026"/>
                    <a:pt x="48" y="3082"/>
                  </a:cubicBezTo>
                  <a:cubicBezTo>
                    <a:pt x="279" y="3356"/>
                    <a:pt x="586" y="3438"/>
                    <a:pt x="925" y="3438"/>
                  </a:cubicBezTo>
                  <a:cubicBezTo>
                    <a:pt x="995" y="3438"/>
                    <a:pt x="1068" y="3435"/>
                    <a:pt x="1141" y="3428"/>
                  </a:cubicBezTo>
                  <a:cubicBezTo>
                    <a:pt x="1649" y="3390"/>
                    <a:pt x="1899" y="3192"/>
                    <a:pt x="2258" y="2836"/>
                  </a:cubicBezTo>
                  <a:cubicBezTo>
                    <a:pt x="3035" y="2067"/>
                    <a:pt x="3118" y="1006"/>
                    <a:pt x="2719" y="23"/>
                  </a:cubicBezTo>
                  <a:cubicBezTo>
                    <a:pt x="2714" y="7"/>
                    <a:pt x="2702" y="0"/>
                    <a:pt x="2689" y="0"/>
                  </a:cubicBezTo>
                  <a:close/>
                </a:path>
              </a:pathLst>
            </a:custGeom>
            <a:solidFill>
              <a:srgbClr val="9011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87579545"/>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984"/>
        <p:cNvGrpSpPr/>
        <p:nvPr/>
      </p:nvGrpSpPr>
      <p:grpSpPr>
        <a:xfrm>
          <a:off x="0" y="0"/>
          <a:ext cx="0" cy="0"/>
          <a:chOff x="0" y="0"/>
          <a:chExt cx="0" cy="0"/>
        </a:xfrm>
      </p:grpSpPr>
      <p:grpSp>
        <p:nvGrpSpPr>
          <p:cNvPr id="985" name="Google Shape;985;p37"/>
          <p:cNvGrpSpPr/>
          <p:nvPr/>
        </p:nvGrpSpPr>
        <p:grpSpPr>
          <a:xfrm>
            <a:off x="2059785" y="1908870"/>
            <a:ext cx="6822775" cy="2991600"/>
            <a:chOff x="2001575" y="1865051"/>
            <a:chExt cx="6822775" cy="2991600"/>
          </a:xfrm>
        </p:grpSpPr>
        <p:sp>
          <p:nvSpPr>
            <p:cNvPr id="986" name="Google Shape;986;p37"/>
            <p:cNvSpPr/>
            <p:nvPr/>
          </p:nvSpPr>
          <p:spPr>
            <a:xfrm>
              <a:off x="2455650" y="1865051"/>
              <a:ext cx="6368700" cy="29916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7"/>
            <p:cNvSpPr/>
            <p:nvPr/>
          </p:nvSpPr>
          <p:spPr>
            <a:xfrm rot="-5400000">
              <a:off x="1976825" y="1889801"/>
              <a:ext cx="511200" cy="461700"/>
            </a:xfrm>
            <a:prstGeom prst="triangl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8" name="Google Shape;988;p37"/>
          <p:cNvSpPr txBox="1"/>
          <p:nvPr/>
        </p:nvSpPr>
        <p:spPr>
          <a:xfrm>
            <a:off x="2680198" y="2105648"/>
            <a:ext cx="5991362" cy="2670393"/>
          </a:xfrm>
          <a:prstGeom prst="rect">
            <a:avLst/>
          </a:prstGeom>
          <a:noFill/>
          <a:ln>
            <a:noFill/>
          </a:ln>
        </p:spPr>
        <p:txBody>
          <a:bodyPr spcFirstLastPara="1" wrap="square" lIns="91425" tIns="6350" rIns="0" bIns="0" anchor="ctr" anchorCtr="0">
            <a:noAutofit/>
          </a:bodyPr>
          <a:lstStyle/>
          <a:p>
            <a:pPr marL="0" marR="0" lvl="0" indent="0" algn="l" rtl="0">
              <a:lnSpc>
                <a:spcPct val="100000"/>
              </a:lnSpc>
              <a:spcBef>
                <a:spcPts val="0"/>
              </a:spcBef>
              <a:spcAft>
                <a:spcPts val="600"/>
              </a:spcAft>
              <a:buNone/>
            </a:pPr>
            <a:r>
              <a:rPr lang="en-US" sz="1600" dirty="0">
                <a:solidFill>
                  <a:srgbClr val="2A2929"/>
                </a:solidFill>
                <a:latin typeface="Barlow"/>
                <a:ea typeface="Barlow"/>
                <a:cs typeface="Barlow"/>
                <a:sym typeface="Barlow"/>
              </a:rPr>
              <a:t>CREATE TABLE EMPLOYEE (    </a:t>
            </a:r>
          </a:p>
          <a:p>
            <a:pPr marL="0" marR="0" lvl="0" indent="0" algn="l" rtl="0">
              <a:lnSpc>
                <a:spcPct val="100000"/>
              </a:lnSpc>
              <a:spcBef>
                <a:spcPts val="0"/>
              </a:spcBef>
              <a:spcAft>
                <a:spcPts val="600"/>
              </a:spcAft>
              <a:buNone/>
            </a:pPr>
            <a:r>
              <a:rPr lang="en-US" sz="1600" dirty="0">
                <a:solidFill>
                  <a:srgbClr val="2A2929"/>
                </a:solidFill>
                <a:latin typeface="Barlow"/>
                <a:ea typeface="Barlow"/>
                <a:cs typeface="Barlow"/>
                <a:sym typeface="Barlow"/>
              </a:rPr>
              <a:t>    EMP_ID VARCHAR(10) PRIMARY KEY,    </a:t>
            </a:r>
          </a:p>
          <a:p>
            <a:pPr marL="0" marR="0" lvl="0" indent="0" algn="l" rtl="0">
              <a:lnSpc>
                <a:spcPct val="100000"/>
              </a:lnSpc>
              <a:spcBef>
                <a:spcPts val="0"/>
              </a:spcBef>
              <a:spcAft>
                <a:spcPts val="600"/>
              </a:spcAft>
              <a:buNone/>
            </a:pPr>
            <a:r>
              <a:rPr lang="en-US" sz="1600" dirty="0">
                <a:solidFill>
                  <a:srgbClr val="2A2929"/>
                </a:solidFill>
                <a:latin typeface="Barlow"/>
                <a:ea typeface="Barlow"/>
                <a:cs typeface="Barlow"/>
                <a:sym typeface="Barlow"/>
              </a:rPr>
              <a:t>     FIRST_NAME VARCHAR(15),    </a:t>
            </a:r>
          </a:p>
          <a:p>
            <a:pPr marL="0" marR="0" lvl="0" indent="0" algn="l" rtl="0">
              <a:lnSpc>
                <a:spcPct val="100000"/>
              </a:lnSpc>
              <a:spcBef>
                <a:spcPts val="0"/>
              </a:spcBef>
              <a:spcAft>
                <a:spcPts val="600"/>
              </a:spcAft>
              <a:buNone/>
            </a:pPr>
            <a:r>
              <a:rPr lang="en-US" sz="1600" dirty="0">
                <a:solidFill>
                  <a:srgbClr val="2A2929"/>
                </a:solidFill>
                <a:latin typeface="Barlow"/>
                <a:ea typeface="Barlow"/>
                <a:cs typeface="Barlow"/>
                <a:sym typeface="Barlow"/>
              </a:rPr>
              <a:t>    LAST_NAME VARCHAR(15),    </a:t>
            </a:r>
          </a:p>
          <a:p>
            <a:pPr marL="0" marR="0" lvl="0" indent="0" algn="l" rtl="0">
              <a:lnSpc>
                <a:spcPct val="100000"/>
              </a:lnSpc>
              <a:spcBef>
                <a:spcPts val="0"/>
              </a:spcBef>
              <a:spcAft>
                <a:spcPts val="600"/>
              </a:spcAft>
              <a:buNone/>
            </a:pPr>
            <a:r>
              <a:rPr lang="en-US" sz="1600" dirty="0">
                <a:solidFill>
                  <a:srgbClr val="2A2929"/>
                </a:solidFill>
                <a:latin typeface="Barlow"/>
                <a:ea typeface="Barlow"/>
                <a:cs typeface="Barlow"/>
                <a:sym typeface="Barlow"/>
              </a:rPr>
              <a:t>    EMP_GENDER ENUM('MALE', 'FEMALE'),    </a:t>
            </a:r>
          </a:p>
          <a:p>
            <a:pPr marL="0" marR="0" lvl="0" indent="0" algn="l" rtl="0">
              <a:lnSpc>
                <a:spcPct val="100000"/>
              </a:lnSpc>
              <a:spcBef>
                <a:spcPts val="0"/>
              </a:spcBef>
              <a:spcAft>
                <a:spcPts val="600"/>
              </a:spcAft>
              <a:buNone/>
            </a:pPr>
            <a:r>
              <a:rPr lang="en-US" sz="1600" dirty="0">
                <a:solidFill>
                  <a:srgbClr val="2A2929"/>
                </a:solidFill>
                <a:latin typeface="Barlow"/>
                <a:ea typeface="Barlow"/>
                <a:cs typeface="Barlow"/>
                <a:sym typeface="Barlow"/>
              </a:rPr>
              <a:t>    EMP_SALARY DECIMAL(10,2)</a:t>
            </a:r>
          </a:p>
          <a:p>
            <a:pPr marL="0" marR="0" lvl="0" indent="0" algn="l" rtl="0">
              <a:lnSpc>
                <a:spcPct val="100000"/>
              </a:lnSpc>
              <a:spcBef>
                <a:spcPts val="0"/>
              </a:spcBef>
              <a:spcAft>
                <a:spcPts val="600"/>
              </a:spcAft>
              <a:buNone/>
            </a:pPr>
            <a:r>
              <a:rPr lang="en-US" sz="1600" dirty="0">
                <a:solidFill>
                  <a:srgbClr val="2A2929"/>
                </a:solidFill>
                <a:latin typeface="Barlow"/>
                <a:ea typeface="Barlow"/>
                <a:cs typeface="Barlow"/>
                <a:sym typeface="Barlow"/>
              </a:rPr>
              <a:t>); </a:t>
            </a:r>
            <a:endParaRPr lang="en-IN" sz="1600" dirty="0">
              <a:solidFill>
                <a:srgbClr val="2A2929"/>
              </a:solidFill>
              <a:latin typeface="Barlow"/>
              <a:ea typeface="Barlow"/>
              <a:cs typeface="Barlow"/>
              <a:sym typeface="Barlow"/>
            </a:endParaRPr>
          </a:p>
        </p:txBody>
      </p:sp>
      <p:sp>
        <p:nvSpPr>
          <p:cNvPr id="990" name="Google Shape;990;p37"/>
          <p:cNvSpPr txBox="1">
            <a:spLocks noGrp="1"/>
          </p:cNvSpPr>
          <p:nvPr>
            <p:ph type="ctrTitle"/>
          </p:nvPr>
        </p:nvSpPr>
        <p:spPr>
          <a:xfrm>
            <a:off x="1374925" y="416354"/>
            <a:ext cx="63903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solidFill>
                  <a:srgbClr val="2A2929"/>
                </a:solidFill>
              </a:rPr>
              <a:t>EMPLOYEE</a:t>
            </a:r>
            <a:endParaRPr b="0">
              <a:solidFill>
                <a:srgbClr val="2A2929"/>
              </a:solidFill>
            </a:endParaRPr>
          </a:p>
        </p:txBody>
      </p:sp>
      <p:grpSp>
        <p:nvGrpSpPr>
          <p:cNvPr id="1002" name="Google Shape;1002;p37"/>
          <p:cNvGrpSpPr/>
          <p:nvPr/>
        </p:nvGrpSpPr>
        <p:grpSpPr>
          <a:xfrm>
            <a:off x="166463" y="1837275"/>
            <a:ext cx="1826182" cy="3019429"/>
            <a:chOff x="6589688" y="2066700"/>
            <a:chExt cx="1826182" cy="3019429"/>
          </a:xfrm>
        </p:grpSpPr>
        <p:sp>
          <p:nvSpPr>
            <p:cNvPr id="1003" name="Google Shape;1003;p37"/>
            <p:cNvSpPr/>
            <p:nvPr/>
          </p:nvSpPr>
          <p:spPr>
            <a:xfrm>
              <a:off x="6589688" y="4822085"/>
              <a:ext cx="1682084" cy="264044"/>
            </a:xfrm>
            <a:custGeom>
              <a:avLst/>
              <a:gdLst/>
              <a:ahLst/>
              <a:cxnLst/>
              <a:rect l="l" t="t" r="r" b="b"/>
              <a:pathLst>
                <a:path w="41064" h="6446" extrusionOk="0">
                  <a:moveTo>
                    <a:pt x="20534" y="1"/>
                  </a:moveTo>
                  <a:cubicBezTo>
                    <a:pt x="9191" y="1"/>
                    <a:pt x="0" y="1445"/>
                    <a:pt x="0" y="3225"/>
                  </a:cubicBezTo>
                  <a:cubicBezTo>
                    <a:pt x="0" y="5004"/>
                    <a:pt x="9191" y="6445"/>
                    <a:pt x="20534" y="6445"/>
                  </a:cubicBezTo>
                  <a:cubicBezTo>
                    <a:pt x="31872" y="6445"/>
                    <a:pt x="41063" y="5004"/>
                    <a:pt x="41063" y="3225"/>
                  </a:cubicBezTo>
                  <a:cubicBezTo>
                    <a:pt x="41063" y="1445"/>
                    <a:pt x="31872" y="1"/>
                    <a:pt x="20534" y="1"/>
                  </a:cubicBezTo>
                  <a:close/>
                </a:path>
              </a:pathLst>
            </a:custGeom>
            <a:solidFill>
              <a:srgbClr val="092329">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7"/>
            <p:cNvSpPr/>
            <p:nvPr/>
          </p:nvSpPr>
          <p:spPr>
            <a:xfrm>
              <a:off x="7811880" y="4006533"/>
              <a:ext cx="290752" cy="254623"/>
            </a:xfrm>
            <a:custGeom>
              <a:avLst/>
              <a:gdLst/>
              <a:ahLst/>
              <a:cxnLst/>
              <a:rect l="l" t="t" r="r" b="b"/>
              <a:pathLst>
                <a:path w="7098" h="6216" extrusionOk="0">
                  <a:moveTo>
                    <a:pt x="3635" y="0"/>
                  </a:moveTo>
                  <a:lnTo>
                    <a:pt x="3635" y="0"/>
                  </a:lnTo>
                  <a:cubicBezTo>
                    <a:pt x="2223" y="1350"/>
                    <a:pt x="1264" y="3170"/>
                    <a:pt x="944" y="5099"/>
                  </a:cubicBezTo>
                  <a:lnTo>
                    <a:pt x="1" y="5751"/>
                  </a:lnTo>
                  <a:cubicBezTo>
                    <a:pt x="446" y="6080"/>
                    <a:pt x="974" y="6216"/>
                    <a:pt x="1521" y="6216"/>
                  </a:cubicBezTo>
                  <a:cubicBezTo>
                    <a:pt x="2260" y="6216"/>
                    <a:pt x="3035" y="5969"/>
                    <a:pt x="3695" y="5620"/>
                  </a:cubicBezTo>
                  <a:cubicBezTo>
                    <a:pt x="4848" y="5013"/>
                    <a:pt x="5861" y="4128"/>
                    <a:pt x="7097" y="3718"/>
                  </a:cubicBezTo>
                  <a:cubicBezTo>
                    <a:pt x="6961" y="3707"/>
                    <a:pt x="6825" y="3702"/>
                    <a:pt x="6690" y="3702"/>
                  </a:cubicBezTo>
                  <a:cubicBezTo>
                    <a:pt x="5458" y="3702"/>
                    <a:pt x="4249" y="4132"/>
                    <a:pt x="3079" y="4551"/>
                  </a:cubicBezTo>
                  <a:cubicBezTo>
                    <a:pt x="3932" y="3718"/>
                    <a:pt x="4895" y="2996"/>
                    <a:pt x="5932" y="2408"/>
                  </a:cubicBezTo>
                  <a:lnTo>
                    <a:pt x="5932" y="2408"/>
                  </a:lnTo>
                  <a:cubicBezTo>
                    <a:pt x="4365" y="2747"/>
                    <a:pt x="3056" y="3781"/>
                    <a:pt x="1808" y="4787"/>
                  </a:cubicBezTo>
                  <a:cubicBezTo>
                    <a:pt x="3043" y="3541"/>
                    <a:pt x="4188" y="2203"/>
                    <a:pt x="5234" y="789"/>
                  </a:cubicBezTo>
                  <a:lnTo>
                    <a:pt x="5234" y="789"/>
                  </a:lnTo>
                  <a:cubicBezTo>
                    <a:pt x="3655" y="1623"/>
                    <a:pt x="2278" y="2838"/>
                    <a:pt x="1256" y="4302"/>
                  </a:cubicBezTo>
                  <a:cubicBezTo>
                    <a:pt x="1883" y="2783"/>
                    <a:pt x="2684" y="1339"/>
                    <a:pt x="36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7"/>
            <p:cNvSpPr/>
            <p:nvPr/>
          </p:nvSpPr>
          <p:spPr>
            <a:xfrm>
              <a:off x="7494586" y="3872342"/>
              <a:ext cx="364075" cy="454069"/>
            </a:xfrm>
            <a:custGeom>
              <a:avLst/>
              <a:gdLst/>
              <a:ahLst/>
              <a:cxnLst/>
              <a:rect l="l" t="t" r="r" b="b"/>
              <a:pathLst>
                <a:path w="8888" h="11085" extrusionOk="0">
                  <a:moveTo>
                    <a:pt x="4562" y="1"/>
                  </a:moveTo>
                  <a:cubicBezTo>
                    <a:pt x="3299" y="1"/>
                    <a:pt x="3876" y="2570"/>
                    <a:pt x="5174" y="4914"/>
                  </a:cubicBezTo>
                  <a:cubicBezTo>
                    <a:pt x="4365" y="4169"/>
                    <a:pt x="3687" y="3859"/>
                    <a:pt x="3347" y="3859"/>
                  </a:cubicBezTo>
                  <a:cubicBezTo>
                    <a:pt x="2838" y="3859"/>
                    <a:pt x="3085" y="4553"/>
                    <a:pt x="4783" y="5530"/>
                  </a:cubicBezTo>
                  <a:cubicBezTo>
                    <a:pt x="4407" y="5496"/>
                    <a:pt x="4065" y="5480"/>
                    <a:pt x="3756" y="5480"/>
                  </a:cubicBezTo>
                  <a:cubicBezTo>
                    <a:pt x="0" y="5480"/>
                    <a:pt x="1040" y="7794"/>
                    <a:pt x="2838" y="7827"/>
                  </a:cubicBezTo>
                  <a:cubicBezTo>
                    <a:pt x="1523" y="9155"/>
                    <a:pt x="1451" y="9540"/>
                    <a:pt x="1809" y="9540"/>
                  </a:cubicBezTo>
                  <a:cubicBezTo>
                    <a:pt x="2303" y="9540"/>
                    <a:pt x="3618" y="8807"/>
                    <a:pt x="3619" y="8806"/>
                  </a:cubicBezTo>
                  <a:lnTo>
                    <a:pt x="3619" y="8806"/>
                  </a:lnTo>
                  <a:cubicBezTo>
                    <a:pt x="3617" y="8807"/>
                    <a:pt x="5" y="10838"/>
                    <a:pt x="2119" y="11071"/>
                  </a:cubicBezTo>
                  <a:cubicBezTo>
                    <a:pt x="2202" y="11080"/>
                    <a:pt x="2285" y="11084"/>
                    <a:pt x="2369" y="11084"/>
                  </a:cubicBezTo>
                  <a:cubicBezTo>
                    <a:pt x="4425" y="11084"/>
                    <a:pt x="6709" y="8403"/>
                    <a:pt x="6709" y="8403"/>
                  </a:cubicBezTo>
                  <a:lnTo>
                    <a:pt x="8887" y="9315"/>
                  </a:lnTo>
                  <a:cubicBezTo>
                    <a:pt x="8887" y="9315"/>
                    <a:pt x="8433" y="1686"/>
                    <a:pt x="7851" y="1686"/>
                  </a:cubicBezTo>
                  <a:cubicBezTo>
                    <a:pt x="7844" y="1686"/>
                    <a:pt x="7837" y="1687"/>
                    <a:pt x="7829" y="1690"/>
                  </a:cubicBezTo>
                  <a:cubicBezTo>
                    <a:pt x="7270" y="1882"/>
                    <a:pt x="7562" y="5209"/>
                    <a:pt x="7590" y="5519"/>
                  </a:cubicBezTo>
                  <a:lnTo>
                    <a:pt x="7590" y="5519"/>
                  </a:lnTo>
                  <a:cubicBezTo>
                    <a:pt x="7557" y="5169"/>
                    <a:pt x="7111" y="949"/>
                    <a:pt x="5174" y="147"/>
                  </a:cubicBezTo>
                  <a:cubicBezTo>
                    <a:pt x="4935" y="47"/>
                    <a:pt x="4732" y="1"/>
                    <a:pt x="4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7"/>
            <p:cNvSpPr/>
            <p:nvPr/>
          </p:nvSpPr>
          <p:spPr>
            <a:xfrm>
              <a:off x="8082026" y="3749005"/>
              <a:ext cx="216364" cy="497162"/>
            </a:xfrm>
            <a:custGeom>
              <a:avLst/>
              <a:gdLst/>
              <a:ahLst/>
              <a:cxnLst/>
              <a:rect l="l" t="t" r="r" b="b"/>
              <a:pathLst>
                <a:path w="5282" h="12137" extrusionOk="0">
                  <a:moveTo>
                    <a:pt x="3530" y="0"/>
                  </a:moveTo>
                  <a:cubicBezTo>
                    <a:pt x="3262" y="0"/>
                    <a:pt x="2975" y="216"/>
                    <a:pt x="2699" y="604"/>
                  </a:cubicBezTo>
                  <a:cubicBezTo>
                    <a:pt x="1393" y="2451"/>
                    <a:pt x="0" y="12136"/>
                    <a:pt x="0" y="12136"/>
                  </a:cubicBezTo>
                  <a:lnTo>
                    <a:pt x="4187" y="11489"/>
                  </a:lnTo>
                  <a:cubicBezTo>
                    <a:pt x="5282" y="3052"/>
                    <a:pt x="4537" y="0"/>
                    <a:pt x="3530" y="0"/>
                  </a:cubicBezTo>
                  <a:close/>
                </a:path>
              </a:pathLst>
            </a:custGeom>
            <a:solidFill>
              <a:srgbClr val="DC8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7"/>
            <p:cNvSpPr/>
            <p:nvPr/>
          </p:nvSpPr>
          <p:spPr>
            <a:xfrm>
              <a:off x="8166244" y="3863453"/>
              <a:ext cx="88807" cy="29698"/>
            </a:xfrm>
            <a:custGeom>
              <a:avLst/>
              <a:gdLst/>
              <a:ahLst/>
              <a:cxnLst/>
              <a:rect l="l" t="t" r="r" b="b"/>
              <a:pathLst>
                <a:path w="2168" h="725" extrusionOk="0">
                  <a:moveTo>
                    <a:pt x="1073" y="1"/>
                  </a:moveTo>
                  <a:cubicBezTo>
                    <a:pt x="418" y="1"/>
                    <a:pt x="0" y="546"/>
                    <a:pt x="0" y="546"/>
                  </a:cubicBezTo>
                  <a:cubicBezTo>
                    <a:pt x="0" y="546"/>
                    <a:pt x="362" y="724"/>
                    <a:pt x="969" y="724"/>
                  </a:cubicBezTo>
                  <a:cubicBezTo>
                    <a:pt x="1302" y="724"/>
                    <a:pt x="1707" y="671"/>
                    <a:pt x="2167" y="506"/>
                  </a:cubicBezTo>
                  <a:cubicBezTo>
                    <a:pt x="1761" y="128"/>
                    <a:pt x="1389" y="1"/>
                    <a:pt x="1073"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7"/>
            <p:cNvSpPr/>
            <p:nvPr/>
          </p:nvSpPr>
          <p:spPr>
            <a:xfrm>
              <a:off x="8144903" y="3974173"/>
              <a:ext cx="100604" cy="33548"/>
            </a:xfrm>
            <a:custGeom>
              <a:avLst/>
              <a:gdLst/>
              <a:ahLst/>
              <a:cxnLst/>
              <a:rect l="l" t="t" r="r" b="b"/>
              <a:pathLst>
                <a:path w="2456" h="819" extrusionOk="0">
                  <a:moveTo>
                    <a:pt x="1213" y="0"/>
                  </a:moveTo>
                  <a:cubicBezTo>
                    <a:pt x="472" y="0"/>
                    <a:pt x="0" y="617"/>
                    <a:pt x="0" y="617"/>
                  </a:cubicBezTo>
                  <a:cubicBezTo>
                    <a:pt x="0" y="617"/>
                    <a:pt x="411" y="819"/>
                    <a:pt x="1100" y="819"/>
                  </a:cubicBezTo>
                  <a:cubicBezTo>
                    <a:pt x="1476" y="819"/>
                    <a:pt x="1935" y="759"/>
                    <a:pt x="2455" y="574"/>
                  </a:cubicBezTo>
                  <a:cubicBezTo>
                    <a:pt x="1993" y="145"/>
                    <a:pt x="1572" y="0"/>
                    <a:pt x="1213"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7"/>
            <p:cNvSpPr/>
            <p:nvPr/>
          </p:nvSpPr>
          <p:spPr>
            <a:xfrm>
              <a:off x="8122578" y="4078380"/>
              <a:ext cx="122437" cy="40799"/>
            </a:xfrm>
            <a:custGeom>
              <a:avLst/>
              <a:gdLst/>
              <a:ahLst/>
              <a:cxnLst/>
              <a:rect l="l" t="t" r="r" b="b"/>
              <a:pathLst>
                <a:path w="2989" h="996" extrusionOk="0">
                  <a:moveTo>
                    <a:pt x="1477" y="0"/>
                  </a:moveTo>
                  <a:cubicBezTo>
                    <a:pt x="576" y="0"/>
                    <a:pt x="1" y="749"/>
                    <a:pt x="1" y="749"/>
                  </a:cubicBezTo>
                  <a:cubicBezTo>
                    <a:pt x="1" y="749"/>
                    <a:pt x="501" y="996"/>
                    <a:pt x="1342" y="996"/>
                  </a:cubicBezTo>
                  <a:cubicBezTo>
                    <a:pt x="1799" y="996"/>
                    <a:pt x="2356" y="923"/>
                    <a:pt x="2988" y="698"/>
                  </a:cubicBezTo>
                  <a:cubicBezTo>
                    <a:pt x="2427" y="176"/>
                    <a:pt x="1914" y="0"/>
                    <a:pt x="1477"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7"/>
            <p:cNvSpPr/>
            <p:nvPr/>
          </p:nvSpPr>
          <p:spPr>
            <a:xfrm>
              <a:off x="7815280" y="3035326"/>
              <a:ext cx="345519" cy="1007063"/>
            </a:xfrm>
            <a:custGeom>
              <a:avLst/>
              <a:gdLst/>
              <a:ahLst/>
              <a:cxnLst/>
              <a:rect l="l" t="t" r="r" b="b"/>
              <a:pathLst>
                <a:path w="8435" h="24585" extrusionOk="0">
                  <a:moveTo>
                    <a:pt x="0" y="0"/>
                  </a:moveTo>
                  <a:lnTo>
                    <a:pt x="1370" y="10628"/>
                  </a:lnTo>
                  <a:lnTo>
                    <a:pt x="4579" y="20743"/>
                  </a:lnTo>
                  <a:cubicBezTo>
                    <a:pt x="3801" y="21066"/>
                    <a:pt x="3936" y="22645"/>
                    <a:pt x="3936" y="22645"/>
                  </a:cubicBezTo>
                  <a:cubicBezTo>
                    <a:pt x="3936" y="22645"/>
                    <a:pt x="3320" y="23126"/>
                    <a:pt x="3616" y="23876"/>
                  </a:cubicBezTo>
                  <a:cubicBezTo>
                    <a:pt x="3796" y="24333"/>
                    <a:pt x="4045" y="24422"/>
                    <a:pt x="4213" y="24422"/>
                  </a:cubicBezTo>
                  <a:cubicBezTo>
                    <a:pt x="4320" y="24422"/>
                    <a:pt x="4393" y="24386"/>
                    <a:pt x="4393" y="24386"/>
                  </a:cubicBezTo>
                  <a:cubicBezTo>
                    <a:pt x="4393" y="24386"/>
                    <a:pt x="4638" y="24577"/>
                    <a:pt x="4885" y="24577"/>
                  </a:cubicBezTo>
                  <a:cubicBezTo>
                    <a:pt x="5030" y="24577"/>
                    <a:pt x="5176" y="24511"/>
                    <a:pt x="5273" y="24302"/>
                  </a:cubicBezTo>
                  <a:cubicBezTo>
                    <a:pt x="5421" y="24451"/>
                    <a:pt x="5609" y="24585"/>
                    <a:pt x="5800" y="24585"/>
                  </a:cubicBezTo>
                  <a:cubicBezTo>
                    <a:pt x="5991" y="24585"/>
                    <a:pt x="6185" y="24451"/>
                    <a:pt x="6346" y="24062"/>
                  </a:cubicBezTo>
                  <a:cubicBezTo>
                    <a:pt x="6443" y="24098"/>
                    <a:pt x="6528" y="24115"/>
                    <a:pt x="6604" y="24115"/>
                  </a:cubicBezTo>
                  <a:cubicBezTo>
                    <a:pt x="7307" y="24115"/>
                    <a:pt x="7175" y="22696"/>
                    <a:pt x="7175" y="22696"/>
                  </a:cubicBezTo>
                  <a:cubicBezTo>
                    <a:pt x="7175" y="22696"/>
                    <a:pt x="8435" y="22242"/>
                    <a:pt x="7953" y="21572"/>
                  </a:cubicBezTo>
                  <a:cubicBezTo>
                    <a:pt x="7468" y="20905"/>
                    <a:pt x="5692" y="20707"/>
                    <a:pt x="5692" y="20707"/>
                  </a:cubicBezTo>
                  <a:lnTo>
                    <a:pt x="4007" y="10115"/>
                  </a:lnTo>
                  <a:lnTo>
                    <a:pt x="2779" y="296"/>
                  </a:lnTo>
                  <a:lnTo>
                    <a:pt x="0" y="0"/>
                  </a:ln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7"/>
            <p:cNvSpPr/>
            <p:nvPr/>
          </p:nvSpPr>
          <p:spPr>
            <a:xfrm>
              <a:off x="8044545" y="3924650"/>
              <a:ext cx="64680" cy="46861"/>
            </a:xfrm>
            <a:custGeom>
              <a:avLst/>
              <a:gdLst/>
              <a:ahLst/>
              <a:cxnLst/>
              <a:rect l="l" t="t" r="r" b="b"/>
              <a:pathLst>
                <a:path w="1579" h="1144" extrusionOk="0">
                  <a:moveTo>
                    <a:pt x="1134" y="0"/>
                  </a:moveTo>
                  <a:cubicBezTo>
                    <a:pt x="1093" y="0"/>
                    <a:pt x="1051" y="2"/>
                    <a:pt x="1010" y="7"/>
                  </a:cubicBezTo>
                  <a:cubicBezTo>
                    <a:pt x="876" y="23"/>
                    <a:pt x="738" y="54"/>
                    <a:pt x="607" y="105"/>
                  </a:cubicBezTo>
                  <a:cubicBezTo>
                    <a:pt x="478" y="156"/>
                    <a:pt x="355" y="227"/>
                    <a:pt x="241" y="318"/>
                  </a:cubicBezTo>
                  <a:cubicBezTo>
                    <a:pt x="186" y="366"/>
                    <a:pt x="138" y="421"/>
                    <a:pt x="91" y="476"/>
                  </a:cubicBezTo>
                  <a:cubicBezTo>
                    <a:pt x="44" y="539"/>
                    <a:pt x="0" y="634"/>
                    <a:pt x="20" y="733"/>
                  </a:cubicBezTo>
                  <a:cubicBezTo>
                    <a:pt x="39" y="832"/>
                    <a:pt x="106" y="894"/>
                    <a:pt x="170" y="941"/>
                  </a:cubicBezTo>
                  <a:cubicBezTo>
                    <a:pt x="233" y="989"/>
                    <a:pt x="299" y="1021"/>
                    <a:pt x="367" y="1048"/>
                  </a:cubicBezTo>
                  <a:cubicBezTo>
                    <a:pt x="501" y="1096"/>
                    <a:pt x="639" y="1127"/>
                    <a:pt x="778" y="1136"/>
                  </a:cubicBezTo>
                  <a:cubicBezTo>
                    <a:pt x="835" y="1141"/>
                    <a:pt x="894" y="1144"/>
                    <a:pt x="953" y="1144"/>
                  </a:cubicBezTo>
                  <a:cubicBezTo>
                    <a:pt x="1173" y="1144"/>
                    <a:pt x="1395" y="1104"/>
                    <a:pt x="1578" y="985"/>
                  </a:cubicBezTo>
                  <a:lnTo>
                    <a:pt x="1578" y="985"/>
                  </a:lnTo>
                  <a:cubicBezTo>
                    <a:pt x="1460" y="1025"/>
                    <a:pt x="1342" y="1041"/>
                    <a:pt x="1222" y="1041"/>
                  </a:cubicBezTo>
                  <a:cubicBezTo>
                    <a:pt x="1209" y="1041"/>
                    <a:pt x="1197" y="1041"/>
                    <a:pt x="1184" y="1041"/>
                  </a:cubicBezTo>
                  <a:cubicBezTo>
                    <a:pt x="1053" y="1041"/>
                    <a:pt x="924" y="1025"/>
                    <a:pt x="797" y="1005"/>
                  </a:cubicBezTo>
                  <a:cubicBezTo>
                    <a:pt x="667" y="977"/>
                    <a:pt x="541" y="946"/>
                    <a:pt x="426" y="894"/>
                  </a:cubicBezTo>
                  <a:cubicBezTo>
                    <a:pt x="316" y="851"/>
                    <a:pt x="201" y="772"/>
                    <a:pt x="190" y="697"/>
                  </a:cubicBezTo>
                  <a:cubicBezTo>
                    <a:pt x="181" y="666"/>
                    <a:pt x="190" y="622"/>
                    <a:pt x="225" y="579"/>
                  </a:cubicBezTo>
                  <a:cubicBezTo>
                    <a:pt x="261" y="528"/>
                    <a:pt x="304" y="484"/>
                    <a:pt x="347" y="440"/>
                  </a:cubicBezTo>
                  <a:cubicBezTo>
                    <a:pt x="438" y="358"/>
                    <a:pt x="549" y="287"/>
                    <a:pt x="663" y="227"/>
                  </a:cubicBezTo>
                  <a:cubicBezTo>
                    <a:pt x="778" y="172"/>
                    <a:pt x="900" y="121"/>
                    <a:pt x="1026" y="89"/>
                  </a:cubicBezTo>
                  <a:cubicBezTo>
                    <a:pt x="1113" y="65"/>
                    <a:pt x="1203" y="40"/>
                    <a:pt x="1294" y="40"/>
                  </a:cubicBezTo>
                  <a:cubicBezTo>
                    <a:pt x="1335" y="40"/>
                    <a:pt x="1376" y="45"/>
                    <a:pt x="1417" y="58"/>
                  </a:cubicBezTo>
                  <a:cubicBezTo>
                    <a:pt x="1361" y="14"/>
                    <a:pt x="1286" y="7"/>
                    <a:pt x="1219" y="3"/>
                  </a:cubicBezTo>
                  <a:cubicBezTo>
                    <a:pt x="1191" y="1"/>
                    <a:pt x="1163" y="0"/>
                    <a:pt x="1134" y="0"/>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7"/>
            <p:cNvSpPr/>
            <p:nvPr/>
          </p:nvSpPr>
          <p:spPr>
            <a:xfrm>
              <a:off x="7473409" y="2137318"/>
              <a:ext cx="421135" cy="679404"/>
            </a:xfrm>
            <a:custGeom>
              <a:avLst/>
              <a:gdLst/>
              <a:ahLst/>
              <a:cxnLst/>
              <a:rect l="l" t="t" r="r" b="b"/>
              <a:pathLst>
                <a:path w="10281" h="16586" extrusionOk="0">
                  <a:moveTo>
                    <a:pt x="3461" y="0"/>
                  </a:moveTo>
                  <a:lnTo>
                    <a:pt x="3559" y="3363"/>
                  </a:lnTo>
                  <a:lnTo>
                    <a:pt x="3757" y="13477"/>
                  </a:lnTo>
                  <a:lnTo>
                    <a:pt x="0" y="14729"/>
                  </a:lnTo>
                  <a:cubicBezTo>
                    <a:pt x="1942" y="16128"/>
                    <a:pt x="3490" y="16585"/>
                    <a:pt x="4685" y="16585"/>
                  </a:cubicBezTo>
                  <a:cubicBezTo>
                    <a:pt x="6890" y="16585"/>
                    <a:pt x="7890" y="15026"/>
                    <a:pt x="7940" y="14953"/>
                  </a:cubicBezTo>
                  <a:lnTo>
                    <a:pt x="7940" y="14953"/>
                  </a:lnTo>
                  <a:lnTo>
                    <a:pt x="7940" y="14953"/>
                  </a:lnTo>
                  <a:cubicBezTo>
                    <a:pt x="7941" y="14951"/>
                    <a:pt x="7942" y="14950"/>
                    <a:pt x="7941" y="14950"/>
                  </a:cubicBezTo>
                  <a:lnTo>
                    <a:pt x="7941" y="14950"/>
                  </a:lnTo>
                  <a:cubicBezTo>
                    <a:pt x="7941" y="14950"/>
                    <a:pt x="7941" y="14951"/>
                    <a:pt x="7940" y="14953"/>
                  </a:cubicBezTo>
                  <a:lnTo>
                    <a:pt x="7940" y="14953"/>
                  </a:lnTo>
                  <a:lnTo>
                    <a:pt x="5505" y="13655"/>
                  </a:lnTo>
                  <a:lnTo>
                    <a:pt x="4811" y="8801"/>
                  </a:lnTo>
                  <a:lnTo>
                    <a:pt x="8501" y="9922"/>
                  </a:lnTo>
                  <a:cubicBezTo>
                    <a:pt x="10280" y="7384"/>
                    <a:pt x="9559" y="332"/>
                    <a:pt x="9559" y="332"/>
                  </a:cubicBezTo>
                  <a:cubicBezTo>
                    <a:pt x="8304" y="35"/>
                    <a:pt x="3461" y="0"/>
                    <a:pt x="3461" y="0"/>
                  </a:cubicBez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7"/>
            <p:cNvSpPr/>
            <p:nvPr/>
          </p:nvSpPr>
          <p:spPr>
            <a:xfrm>
              <a:off x="7621774" y="2339424"/>
              <a:ext cx="241433" cy="204321"/>
            </a:xfrm>
            <a:custGeom>
              <a:avLst/>
              <a:gdLst/>
              <a:ahLst/>
              <a:cxnLst/>
              <a:rect l="l" t="t" r="r" b="b"/>
              <a:pathLst>
                <a:path w="5894" h="4988" extrusionOk="0">
                  <a:moveTo>
                    <a:pt x="3300" y="0"/>
                  </a:moveTo>
                  <a:cubicBezTo>
                    <a:pt x="1683" y="0"/>
                    <a:pt x="502" y="1076"/>
                    <a:pt x="1" y="1633"/>
                  </a:cubicBezTo>
                  <a:lnTo>
                    <a:pt x="36" y="3504"/>
                  </a:lnTo>
                  <a:lnTo>
                    <a:pt x="1189" y="3867"/>
                  </a:lnTo>
                  <a:lnTo>
                    <a:pt x="4879" y="4988"/>
                  </a:lnTo>
                  <a:cubicBezTo>
                    <a:pt x="5416" y="4226"/>
                    <a:pt x="5724" y="3057"/>
                    <a:pt x="5893" y="1795"/>
                  </a:cubicBezTo>
                  <a:cubicBezTo>
                    <a:pt x="5487" y="978"/>
                    <a:pt x="4764" y="86"/>
                    <a:pt x="3533" y="8"/>
                  </a:cubicBezTo>
                  <a:cubicBezTo>
                    <a:pt x="3454" y="3"/>
                    <a:pt x="3376" y="0"/>
                    <a:pt x="33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7"/>
            <p:cNvSpPr/>
            <p:nvPr/>
          </p:nvSpPr>
          <p:spPr>
            <a:xfrm>
              <a:off x="7585400" y="2066700"/>
              <a:ext cx="369932" cy="285017"/>
            </a:xfrm>
            <a:custGeom>
              <a:avLst/>
              <a:gdLst/>
              <a:ahLst/>
              <a:cxnLst/>
              <a:rect l="l" t="t" r="r" b="b"/>
              <a:pathLst>
                <a:path w="9031" h="6958" extrusionOk="0">
                  <a:moveTo>
                    <a:pt x="3489" y="0"/>
                  </a:moveTo>
                  <a:cubicBezTo>
                    <a:pt x="2900" y="0"/>
                    <a:pt x="0" y="1890"/>
                    <a:pt x="0" y="1890"/>
                  </a:cubicBezTo>
                  <a:lnTo>
                    <a:pt x="498" y="6957"/>
                  </a:lnTo>
                  <a:lnTo>
                    <a:pt x="1220" y="6176"/>
                  </a:lnTo>
                  <a:lnTo>
                    <a:pt x="1023" y="1925"/>
                  </a:lnTo>
                  <a:lnTo>
                    <a:pt x="1023" y="1925"/>
                  </a:lnTo>
                  <a:cubicBezTo>
                    <a:pt x="1024" y="1925"/>
                    <a:pt x="5301" y="1989"/>
                    <a:pt x="6971" y="2186"/>
                  </a:cubicBezTo>
                  <a:cubicBezTo>
                    <a:pt x="7658" y="2267"/>
                    <a:pt x="8236" y="2327"/>
                    <a:pt x="8564" y="2327"/>
                  </a:cubicBezTo>
                  <a:cubicBezTo>
                    <a:pt x="9030" y="2327"/>
                    <a:pt x="8992" y="2206"/>
                    <a:pt x="8044" y="1859"/>
                  </a:cubicBezTo>
                  <a:cubicBezTo>
                    <a:pt x="6581" y="1323"/>
                    <a:pt x="6118" y="1298"/>
                    <a:pt x="6043" y="1298"/>
                  </a:cubicBezTo>
                  <a:cubicBezTo>
                    <a:pt x="6035" y="1298"/>
                    <a:pt x="6031" y="1298"/>
                    <a:pt x="6031" y="1298"/>
                  </a:cubicBezTo>
                  <a:cubicBezTo>
                    <a:pt x="6031" y="1298"/>
                    <a:pt x="7649" y="1101"/>
                    <a:pt x="5376" y="706"/>
                  </a:cubicBezTo>
                  <a:cubicBezTo>
                    <a:pt x="4990" y="651"/>
                    <a:pt x="4620" y="632"/>
                    <a:pt x="4297" y="632"/>
                  </a:cubicBezTo>
                  <a:cubicBezTo>
                    <a:pt x="3652" y="632"/>
                    <a:pt x="3197" y="706"/>
                    <a:pt x="3197" y="706"/>
                  </a:cubicBezTo>
                  <a:cubicBezTo>
                    <a:pt x="3197" y="706"/>
                    <a:pt x="3592" y="608"/>
                    <a:pt x="3592" y="78"/>
                  </a:cubicBezTo>
                  <a:cubicBezTo>
                    <a:pt x="3592" y="25"/>
                    <a:pt x="3555" y="0"/>
                    <a:pt x="34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7"/>
            <p:cNvSpPr/>
            <p:nvPr/>
          </p:nvSpPr>
          <p:spPr>
            <a:xfrm>
              <a:off x="7537105" y="2278719"/>
              <a:ext cx="111213" cy="102324"/>
            </a:xfrm>
            <a:custGeom>
              <a:avLst/>
              <a:gdLst/>
              <a:ahLst/>
              <a:cxnLst/>
              <a:rect l="l" t="t" r="r" b="b"/>
              <a:pathLst>
                <a:path w="2715" h="2498" extrusionOk="0">
                  <a:moveTo>
                    <a:pt x="1550" y="1"/>
                  </a:moveTo>
                  <a:cubicBezTo>
                    <a:pt x="1327" y="1"/>
                    <a:pt x="1076" y="95"/>
                    <a:pt x="809" y="353"/>
                  </a:cubicBezTo>
                  <a:cubicBezTo>
                    <a:pt x="0" y="1135"/>
                    <a:pt x="1394" y="2497"/>
                    <a:pt x="2276" y="2497"/>
                  </a:cubicBezTo>
                  <a:cubicBezTo>
                    <a:pt x="2449" y="2497"/>
                    <a:pt x="2602" y="2445"/>
                    <a:pt x="2715" y="2326"/>
                  </a:cubicBezTo>
                  <a:lnTo>
                    <a:pt x="2529" y="736"/>
                  </a:lnTo>
                  <a:cubicBezTo>
                    <a:pt x="2529" y="658"/>
                    <a:pt x="2136" y="1"/>
                    <a:pt x="1550" y="1"/>
                  </a:cubicBez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7"/>
            <p:cNvSpPr/>
            <p:nvPr/>
          </p:nvSpPr>
          <p:spPr>
            <a:xfrm>
              <a:off x="7102701" y="3488447"/>
              <a:ext cx="768702" cy="1254640"/>
            </a:xfrm>
            <a:custGeom>
              <a:avLst/>
              <a:gdLst/>
              <a:ahLst/>
              <a:cxnLst/>
              <a:rect l="l" t="t" r="r" b="b"/>
              <a:pathLst>
                <a:path w="18766" h="30629" extrusionOk="0">
                  <a:moveTo>
                    <a:pt x="18766" y="0"/>
                  </a:moveTo>
                  <a:lnTo>
                    <a:pt x="8864" y="474"/>
                  </a:lnTo>
                  <a:lnTo>
                    <a:pt x="1" y="29989"/>
                  </a:lnTo>
                  <a:lnTo>
                    <a:pt x="1034" y="30628"/>
                  </a:lnTo>
                  <a:lnTo>
                    <a:pt x="12405" y="3244"/>
                  </a:lnTo>
                  <a:lnTo>
                    <a:pt x="15119" y="2849"/>
                  </a:lnTo>
                  <a:lnTo>
                    <a:pt x="15119" y="2849"/>
                  </a:lnTo>
                  <a:lnTo>
                    <a:pt x="9405" y="29938"/>
                  </a:lnTo>
                  <a:lnTo>
                    <a:pt x="9405" y="29938"/>
                  </a:lnTo>
                  <a:lnTo>
                    <a:pt x="11032" y="29003"/>
                  </a:lnTo>
                  <a:lnTo>
                    <a:pt x="187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7"/>
            <p:cNvSpPr/>
            <p:nvPr/>
          </p:nvSpPr>
          <p:spPr>
            <a:xfrm>
              <a:off x="7274046" y="2735936"/>
              <a:ext cx="673546" cy="818595"/>
            </a:xfrm>
            <a:custGeom>
              <a:avLst/>
              <a:gdLst/>
              <a:ahLst/>
              <a:cxnLst/>
              <a:rect l="l" t="t" r="r" b="b"/>
              <a:pathLst>
                <a:path w="16443" h="19984" extrusionOk="0">
                  <a:moveTo>
                    <a:pt x="5218" y="0"/>
                  </a:moveTo>
                  <a:cubicBezTo>
                    <a:pt x="4397" y="225"/>
                    <a:pt x="2720" y="841"/>
                    <a:pt x="2720" y="841"/>
                  </a:cubicBezTo>
                  <a:lnTo>
                    <a:pt x="1" y="8485"/>
                  </a:lnTo>
                  <a:cubicBezTo>
                    <a:pt x="1" y="8485"/>
                    <a:pt x="893" y="8236"/>
                    <a:pt x="1880" y="8236"/>
                  </a:cubicBezTo>
                  <a:cubicBezTo>
                    <a:pt x="2374" y="8236"/>
                    <a:pt x="2891" y="8298"/>
                    <a:pt x="3332" y="8485"/>
                  </a:cubicBezTo>
                  <a:cubicBezTo>
                    <a:pt x="3332" y="8485"/>
                    <a:pt x="2949" y="18075"/>
                    <a:pt x="2977" y="18845"/>
                  </a:cubicBezTo>
                  <a:cubicBezTo>
                    <a:pt x="4402" y="19643"/>
                    <a:pt x="6463" y="19984"/>
                    <a:pt x="8512" y="19984"/>
                  </a:cubicBezTo>
                  <a:cubicBezTo>
                    <a:pt x="11172" y="19984"/>
                    <a:pt x="13811" y="19410"/>
                    <a:pt x="15018" y="18521"/>
                  </a:cubicBezTo>
                  <a:cubicBezTo>
                    <a:pt x="14433" y="13107"/>
                    <a:pt x="13621" y="8280"/>
                    <a:pt x="13621" y="8280"/>
                  </a:cubicBezTo>
                  <a:cubicBezTo>
                    <a:pt x="13621" y="8280"/>
                    <a:pt x="15858" y="8051"/>
                    <a:pt x="16442" y="7215"/>
                  </a:cubicBezTo>
                  <a:lnTo>
                    <a:pt x="15069" y="1472"/>
                  </a:lnTo>
                  <a:lnTo>
                    <a:pt x="12314" y="40"/>
                  </a:lnTo>
                  <a:cubicBezTo>
                    <a:pt x="12314" y="40"/>
                    <a:pt x="11676" y="1637"/>
                    <a:pt x="9592" y="1637"/>
                  </a:cubicBezTo>
                  <a:cubicBezTo>
                    <a:pt x="8539" y="1637"/>
                    <a:pt x="7116" y="1229"/>
                    <a:pt x="52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7"/>
            <p:cNvSpPr/>
            <p:nvPr/>
          </p:nvSpPr>
          <p:spPr>
            <a:xfrm>
              <a:off x="7828551" y="2880122"/>
              <a:ext cx="24782" cy="166513"/>
            </a:xfrm>
            <a:custGeom>
              <a:avLst/>
              <a:gdLst/>
              <a:ahLst/>
              <a:cxnLst/>
              <a:rect l="l" t="t" r="r" b="b"/>
              <a:pathLst>
                <a:path w="605" h="4065" extrusionOk="0">
                  <a:moveTo>
                    <a:pt x="0" y="1"/>
                  </a:moveTo>
                  <a:cubicBezTo>
                    <a:pt x="32" y="687"/>
                    <a:pt x="115" y="1365"/>
                    <a:pt x="213" y="2045"/>
                  </a:cubicBezTo>
                  <a:cubicBezTo>
                    <a:pt x="316" y="2724"/>
                    <a:pt x="434" y="3398"/>
                    <a:pt x="605" y="4065"/>
                  </a:cubicBezTo>
                  <a:cubicBezTo>
                    <a:pt x="572" y="3378"/>
                    <a:pt x="490" y="2696"/>
                    <a:pt x="392" y="2021"/>
                  </a:cubicBezTo>
                  <a:cubicBezTo>
                    <a:pt x="288" y="1342"/>
                    <a:pt x="174" y="667"/>
                    <a:pt x="0" y="1"/>
                  </a:cubicBezTo>
                  <a:close/>
                </a:path>
              </a:pathLst>
            </a:custGeom>
            <a:solidFill>
              <a:srgbClr val="D3D1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7"/>
            <p:cNvSpPr/>
            <p:nvPr/>
          </p:nvSpPr>
          <p:spPr>
            <a:xfrm>
              <a:off x="6802653" y="4652994"/>
              <a:ext cx="393854" cy="338227"/>
            </a:xfrm>
            <a:custGeom>
              <a:avLst/>
              <a:gdLst/>
              <a:ahLst/>
              <a:cxnLst/>
              <a:rect l="l" t="t" r="r" b="b"/>
              <a:pathLst>
                <a:path w="9615" h="8257" extrusionOk="0">
                  <a:moveTo>
                    <a:pt x="6461" y="1"/>
                  </a:moveTo>
                  <a:lnTo>
                    <a:pt x="6461" y="1"/>
                  </a:lnTo>
                  <a:cubicBezTo>
                    <a:pt x="6694" y="1477"/>
                    <a:pt x="6991" y="2743"/>
                    <a:pt x="6991" y="2743"/>
                  </a:cubicBezTo>
                  <a:cubicBezTo>
                    <a:pt x="6991" y="2743"/>
                    <a:pt x="6689" y="2463"/>
                    <a:pt x="6561" y="2463"/>
                  </a:cubicBezTo>
                  <a:cubicBezTo>
                    <a:pt x="6478" y="2463"/>
                    <a:pt x="6468" y="2583"/>
                    <a:pt x="6667" y="2980"/>
                  </a:cubicBezTo>
                  <a:cubicBezTo>
                    <a:pt x="5810" y="3805"/>
                    <a:pt x="443" y="7491"/>
                    <a:pt x="1" y="8256"/>
                  </a:cubicBezTo>
                  <a:cubicBezTo>
                    <a:pt x="2124" y="8170"/>
                    <a:pt x="8643" y="5261"/>
                    <a:pt x="8643" y="5261"/>
                  </a:cubicBezTo>
                  <a:lnTo>
                    <a:pt x="8257" y="3864"/>
                  </a:lnTo>
                  <a:lnTo>
                    <a:pt x="9614" y="1828"/>
                  </a:lnTo>
                  <a:cubicBezTo>
                    <a:pt x="9614" y="1828"/>
                    <a:pt x="7583" y="533"/>
                    <a:pt x="64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7"/>
            <p:cNvSpPr/>
            <p:nvPr/>
          </p:nvSpPr>
          <p:spPr>
            <a:xfrm>
              <a:off x="7452518" y="4648939"/>
              <a:ext cx="380624" cy="265601"/>
            </a:xfrm>
            <a:custGeom>
              <a:avLst/>
              <a:gdLst/>
              <a:ahLst/>
              <a:cxnLst/>
              <a:rect l="l" t="t" r="r" b="b"/>
              <a:pathLst>
                <a:path w="9292" h="6484" extrusionOk="0">
                  <a:moveTo>
                    <a:pt x="4161" y="1"/>
                  </a:moveTo>
                  <a:cubicBezTo>
                    <a:pt x="2733" y="1"/>
                    <a:pt x="328" y="838"/>
                    <a:pt x="328" y="838"/>
                  </a:cubicBezTo>
                  <a:cubicBezTo>
                    <a:pt x="328" y="838"/>
                    <a:pt x="680" y="3344"/>
                    <a:pt x="842" y="3434"/>
                  </a:cubicBezTo>
                  <a:lnTo>
                    <a:pt x="0" y="5115"/>
                  </a:lnTo>
                  <a:cubicBezTo>
                    <a:pt x="4126" y="6294"/>
                    <a:pt x="6931" y="6484"/>
                    <a:pt x="8308" y="6484"/>
                  </a:cubicBezTo>
                  <a:cubicBezTo>
                    <a:pt x="8960" y="6484"/>
                    <a:pt x="9291" y="6441"/>
                    <a:pt x="9291" y="6441"/>
                  </a:cubicBezTo>
                  <a:cubicBezTo>
                    <a:pt x="9291" y="6441"/>
                    <a:pt x="5044" y="4228"/>
                    <a:pt x="2215" y="3107"/>
                  </a:cubicBezTo>
                  <a:cubicBezTo>
                    <a:pt x="2867" y="2577"/>
                    <a:pt x="2685" y="2471"/>
                    <a:pt x="2433" y="2471"/>
                  </a:cubicBezTo>
                  <a:cubicBezTo>
                    <a:pt x="2265" y="2471"/>
                    <a:pt x="2065" y="2519"/>
                    <a:pt x="2065" y="2519"/>
                  </a:cubicBezTo>
                  <a:cubicBezTo>
                    <a:pt x="2065" y="2519"/>
                    <a:pt x="2510" y="2195"/>
                    <a:pt x="4840" y="100"/>
                  </a:cubicBezTo>
                  <a:cubicBezTo>
                    <a:pt x="4663" y="30"/>
                    <a:pt x="4429" y="1"/>
                    <a:pt x="41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7"/>
            <p:cNvSpPr/>
            <p:nvPr/>
          </p:nvSpPr>
          <p:spPr>
            <a:xfrm>
              <a:off x="7646720" y="2837603"/>
              <a:ext cx="119774" cy="173968"/>
            </a:xfrm>
            <a:custGeom>
              <a:avLst/>
              <a:gdLst/>
              <a:ahLst/>
              <a:cxnLst/>
              <a:rect l="l" t="t" r="r" b="b"/>
              <a:pathLst>
                <a:path w="2924" h="4247" extrusionOk="0">
                  <a:moveTo>
                    <a:pt x="248" y="1"/>
                  </a:moveTo>
                  <a:lnTo>
                    <a:pt x="0" y="269"/>
                  </a:lnTo>
                  <a:lnTo>
                    <a:pt x="1160" y="1425"/>
                  </a:lnTo>
                  <a:lnTo>
                    <a:pt x="2332" y="4247"/>
                  </a:lnTo>
                  <a:lnTo>
                    <a:pt x="2789" y="4247"/>
                  </a:lnTo>
                  <a:lnTo>
                    <a:pt x="2924" y="4101"/>
                  </a:lnTo>
                  <a:lnTo>
                    <a:pt x="1499" y="1201"/>
                  </a:lnTo>
                  <a:lnTo>
                    <a:pt x="248" y="1"/>
                  </a:lnTo>
                  <a:close/>
                </a:path>
              </a:pathLst>
            </a:custGeom>
            <a:solidFill>
              <a:srgbClr val="D3D1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7"/>
            <p:cNvSpPr/>
            <p:nvPr/>
          </p:nvSpPr>
          <p:spPr>
            <a:xfrm>
              <a:off x="7667365" y="2857306"/>
              <a:ext cx="85857" cy="134562"/>
            </a:xfrm>
            <a:custGeom>
              <a:avLst/>
              <a:gdLst/>
              <a:ahLst/>
              <a:cxnLst/>
              <a:rect l="l" t="t" r="r" b="b"/>
              <a:pathLst>
                <a:path w="2096" h="3285" extrusionOk="0">
                  <a:moveTo>
                    <a:pt x="1" y="1"/>
                  </a:moveTo>
                  <a:lnTo>
                    <a:pt x="817" y="798"/>
                  </a:lnTo>
                  <a:lnTo>
                    <a:pt x="817" y="798"/>
                  </a:lnTo>
                  <a:lnTo>
                    <a:pt x="1943" y="3284"/>
                  </a:lnTo>
                  <a:lnTo>
                    <a:pt x="2096" y="3210"/>
                  </a:lnTo>
                  <a:lnTo>
                    <a:pt x="857" y="767"/>
                  </a:lnTo>
                  <a:lnTo>
                    <a:pt x="857" y="762"/>
                  </a:lnTo>
                  <a:lnTo>
                    <a:pt x="853" y="758"/>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7"/>
            <p:cNvSpPr/>
            <p:nvPr/>
          </p:nvSpPr>
          <p:spPr>
            <a:xfrm>
              <a:off x="7693048" y="2982936"/>
              <a:ext cx="240941" cy="264986"/>
            </a:xfrm>
            <a:custGeom>
              <a:avLst/>
              <a:gdLst/>
              <a:ahLst/>
              <a:cxnLst/>
              <a:rect l="l" t="t" r="r" b="b"/>
              <a:pathLst>
                <a:path w="5882" h="6469" extrusionOk="0">
                  <a:moveTo>
                    <a:pt x="3016" y="0"/>
                  </a:moveTo>
                  <a:cubicBezTo>
                    <a:pt x="1361" y="0"/>
                    <a:pt x="329" y="533"/>
                    <a:pt x="329" y="533"/>
                  </a:cubicBezTo>
                  <a:lnTo>
                    <a:pt x="1193" y="1646"/>
                  </a:lnTo>
                  <a:cubicBezTo>
                    <a:pt x="1193" y="1646"/>
                    <a:pt x="778" y="1749"/>
                    <a:pt x="388" y="3643"/>
                  </a:cubicBezTo>
                  <a:cubicBezTo>
                    <a:pt x="1" y="5538"/>
                    <a:pt x="1647" y="6469"/>
                    <a:pt x="2984" y="6469"/>
                  </a:cubicBezTo>
                  <a:cubicBezTo>
                    <a:pt x="4327" y="6469"/>
                    <a:pt x="5882" y="5881"/>
                    <a:pt x="5873" y="4053"/>
                  </a:cubicBezTo>
                  <a:cubicBezTo>
                    <a:pt x="5866" y="2230"/>
                    <a:pt x="4702" y="1646"/>
                    <a:pt x="4702" y="1646"/>
                  </a:cubicBezTo>
                  <a:lnTo>
                    <a:pt x="5396" y="360"/>
                  </a:lnTo>
                  <a:cubicBezTo>
                    <a:pt x="4513" y="94"/>
                    <a:pt x="3710" y="0"/>
                    <a:pt x="30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7"/>
            <p:cNvSpPr/>
            <p:nvPr/>
          </p:nvSpPr>
          <p:spPr>
            <a:xfrm>
              <a:off x="7721558" y="3041552"/>
              <a:ext cx="197562" cy="45059"/>
            </a:xfrm>
            <a:custGeom>
              <a:avLst/>
              <a:gdLst/>
              <a:ahLst/>
              <a:cxnLst/>
              <a:rect l="l" t="t" r="r" b="b"/>
              <a:pathLst>
                <a:path w="4823" h="1100" extrusionOk="0">
                  <a:moveTo>
                    <a:pt x="2049" y="1"/>
                  </a:moveTo>
                  <a:cubicBezTo>
                    <a:pt x="1529" y="1"/>
                    <a:pt x="979" y="54"/>
                    <a:pt x="497" y="215"/>
                  </a:cubicBezTo>
                  <a:cubicBezTo>
                    <a:pt x="465" y="235"/>
                    <a:pt x="438" y="258"/>
                    <a:pt x="406" y="278"/>
                  </a:cubicBezTo>
                  <a:cubicBezTo>
                    <a:pt x="315" y="369"/>
                    <a:pt x="166" y="578"/>
                    <a:pt x="0" y="1056"/>
                  </a:cubicBezTo>
                  <a:cubicBezTo>
                    <a:pt x="457" y="942"/>
                    <a:pt x="1310" y="776"/>
                    <a:pt x="2365" y="776"/>
                  </a:cubicBezTo>
                  <a:cubicBezTo>
                    <a:pt x="3107" y="776"/>
                    <a:pt x="3949" y="858"/>
                    <a:pt x="4822" y="1099"/>
                  </a:cubicBezTo>
                  <a:cubicBezTo>
                    <a:pt x="4581" y="650"/>
                    <a:pt x="4277" y="393"/>
                    <a:pt x="4116" y="282"/>
                  </a:cubicBezTo>
                  <a:lnTo>
                    <a:pt x="4006" y="215"/>
                  </a:lnTo>
                  <a:cubicBezTo>
                    <a:pt x="4006" y="215"/>
                    <a:pt x="3088" y="1"/>
                    <a:pt x="2049" y="1"/>
                  </a:cubicBezTo>
                  <a:close/>
                </a:path>
              </a:pathLst>
            </a:custGeom>
            <a:solidFill>
              <a:srgbClr val="D3D1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7"/>
            <p:cNvSpPr/>
            <p:nvPr/>
          </p:nvSpPr>
          <p:spPr>
            <a:xfrm>
              <a:off x="7243816" y="3011527"/>
              <a:ext cx="606859" cy="295585"/>
            </a:xfrm>
            <a:custGeom>
              <a:avLst/>
              <a:gdLst/>
              <a:ahLst/>
              <a:cxnLst/>
              <a:rect l="l" t="t" r="r" b="b"/>
              <a:pathLst>
                <a:path w="14815" h="7216" extrusionOk="0">
                  <a:moveTo>
                    <a:pt x="13964" y="0"/>
                  </a:moveTo>
                  <a:cubicBezTo>
                    <a:pt x="13960" y="0"/>
                    <a:pt x="13956" y="0"/>
                    <a:pt x="13951" y="1"/>
                  </a:cubicBezTo>
                  <a:cubicBezTo>
                    <a:pt x="13454" y="40"/>
                    <a:pt x="11020" y="348"/>
                    <a:pt x="10688" y="581"/>
                  </a:cubicBezTo>
                  <a:cubicBezTo>
                    <a:pt x="10352" y="818"/>
                    <a:pt x="10688" y="2973"/>
                    <a:pt x="10688" y="2973"/>
                  </a:cubicBezTo>
                  <a:lnTo>
                    <a:pt x="3430" y="3833"/>
                  </a:lnTo>
                  <a:lnTo>
                    <a:pt x="4070" y="1757"/>
                  </a:lnTo>
                  <a:cubicBezTo>
                    <a:pt x="3683" y="1579"/>
                    <a:pt x="3162" y="1524"/>
                    <a:pt x="2667" y="1524"/>
                  </a:cubicBezTo>
                  <a:cubicBezTo>
                    <a:pt x="1867" y="1524"/>
                    <a:pt x="1134" y="1667"/>
                    <a:pt x="1134" y="1667"/>
                  </a:cubicBezTo>
                  <a:lnTo>
                    <a:pt x="1" y="7215"/>
                  </a:lnTo>
                  <a:cubicBezTo>
                    <a:pt x="3012" y="7215"/>
                    <a:pt x="10882" y="3833"/>
                    <a:pt x="10882" y="3833"/>
                  </a:cubicBezTo>
                  <a:lnTo>
                    <a:pt x="11355" y="4062"/>
                  </a:lnTo>
                  <a:cubicBezTo>
                    <a:pt x="11355" y="4062"/>
                    <a:pt x="11383" y="3754"/>
                    <a:pt x="11355" y="2945"/>
                  </a:cubicBezTo>
                  <a:cubicBezTo>
                    <a:pt x="14815" y="2585"/>
                    <a:pt x="14460" y="0"/>
                    <a:pt x="13964" y="0"/>
                  </a:cubicBez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7"/>
            <p:cNvSpPr/>
            <p:nvPr/>
          </p:nvSpPr>
          <p:spPr>
            <a:xfrm>
              <a:off x="7410491" y="2895974"/>
              <a:ext cx="40471" cy="187526"/>
            </a:xfrm>
            <a:custGeom>
              <a:avLst/>
              <a:gdLst/>
              <a:ahLst/>
              <a:cxnLst/>
              <a:rect l="l" t="t" r="r" b="b"/>
              <a:pathLst>
                <a:path w="988" h="4578" extrusionOk="0">
                  <a:moveTo>
                    <a:pt x="988" y="0"/>
                  </a:moveTo>
                  <a:lnTo>
                    <a:pt x="988" y="0"/>
                  </a:lnTo>
                  <a:cubicBezTo>
                    <a:pt x="928" y="186"/>
                    <a:pt x="877" y="375"/>
                    <a:pt x="822" y="565"/>
                  </a:cubicBezTo>
                  <a:lnTo>
                    <a:pt x="671" y="1129"/>
                  </a:lnTo>
                  <a:cubicBezTo>
                    <a:pt x="577" y="1508"/>
                    <a:pt x="490" y="1891"/>
                    <a:pt x="407" y="2269"/>
                  </a:cubicBezTo>
                  <a:cubicBezTo>
                    <a:pt x="325" y="2652"/>
                    <a:pt x="245" y="3035"/>
                    <a:pt x="179" y="3417"/>
                  </a:cubicBezTo>
                  <a:cubicBezTo>
                    <a:pt x="112" y="3805"/>
                    <a:pt x="44" y="4187"/>
                    <a:pt x="1" y="4578"/>
                  </a:cubicBezTo>
                  <a:cubicBezTo>
                    <a:pt x="119" y="4204"/>
                    <a:pt x="218" y="3825"/>
                    <a:pt x="316" y="3450"/>
                  </a:cubicBezTo>
                  <a:cubicBezTo>
                    <a:pt x="416" y="3071"/>
                    <a:pt x="498" y="2688"/>
                    <a:pt x="585" y="2309"/>
                  </a:cubicBezTo>
                  <a:cubicBezTo>
                    <a:pt x="664" y="1926"/>
                    <a:pt x="742" y="1543"/>
                    <a:pt x="810" y="1160"/>
                  </a:cubicBezTo>
                  <a:lnTo>
                    <a:pt x="908" y="584"/>
                  </a:lnTo>
                  <a:cubicBezTo>
                    <a:pt x="937" y="386"/>
                    <a:pt x="968" y="197"/>
                    <a:pt x="988" y="0"/>
                  </a:cubicBezTo>
                  <a:close/>
                </a:path>
              </a:pathLst>
            </a:custGeom>
            <a:solidFill>
              <a:srgbClr val="D3D1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7"/>
            <p:cNvSpPr/>
            <p:nvPr/>
          </p:nvSpPr>
          <p:spPr>
            <a:xfrm>
              <a:off x="7754000" y="2240419"/>
              <a:ext cx="51613" cy="169339"/>
            </a:xfrm>
            <a:custGeom>
              <a:avLst/>
              <a:gdLst/>
              <a:ahLst/>
              <a:cxnLst/>
              <a:rect l="l" t="t" r="r" b="b"/>
              <a:pathLst>
                <a:path w="1260" h="4134" extrusionOk="0">
                  <a:moveTo>
                    <a:pt x="857" y="1"/>
                  </a:moveTo>
                  <a:lnTo>
                    <a:pt x="1" y="2188"/>
                  </a:lnTo>
                  <a:lnTo>
                    <a:pt x="1260" y="4133"/>
                  </a:lnTo>
                  <a:lnTo>
                    <a:pt x="857" y="1"/>
                  </a:ln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7"/>
            <p:cNvSpPr/>
            <p:nvPr/>
          </p:nvSpPr>
          <p:spPr>
            <a:xfrm>
              <a:off x="7754000" y="2240419"/>
              <a:ext cx="56160" cy="183225"/>
            </a:xfrm>
            <a:custGeom>
              <a:avLst/>
              <a:gdLst/>
              <a:ahLst/>
              <a:cxnLst/>
              <a:rect l="l" t="t" r="r" b="b"/>
              <a:pathLst>
                <a:path w="1371" h="4473" extrusionOk="0">
                  <a:moveTo>
                    <a:pt x="857" y="1"/>
                  </a:moveTo>
                  <a:cubicBezTo>
                    <a:pt x="866" y="348"/>
                    <a:pt x="881" y="691"/>
                    <a:pt x="904" y="1039"/>
                  </a:cubicBezTo>
                  <a:cubicBezTo>
                    <a:pt x="928" y="1383"/>
                    <a:pt x="948" y="1729"/>
                    <a:pt x="975" y="2073"/>
                  </a:cubicBezTo>
                  <a:cubicBezTo>
                    <a:pt x="1022" y="2649"/>
                    <a:pt x="1077" y="3225"/>
                    <a:pt x="1137" y="3799"/>
                  </a:cubicBezTo>
                  <a:lnTo>
                    <a:pt x="1137" y="3799"/>
                  </a:lnTo>
                  <a:cubicBezTo>
                    <a:pt x="985" y="3574"/>
                    <a:pt x="831" y="3352"/>
                    <a:pt x="676" y="3130"/>
                  </a:cubicBezTo>
                  <a:cubicBezTo>
                    <a:pt x="459" y="2811"/>
                    <a:pt x="234" y="2499"/>
                    <a:pt x="1" y="2188"/>
                  </a:cubicBezTo>
                  <a:lnTo>
                    <a:pt x="1" y="2188"/>
                  </a:lnTo>
                  <a:cubicBezTo>
                    <a:pt x="190" y="2523"/>
                    <a:pt x="383" y="2862"/>
                    <a:pt x="585" y="3190"/>
                  </a:cubicBezTo>
                  <a:cubicBezTo>
                    <a:pt x="782" y="3521"/>
                    <a:pt x="984" y="3853"/>
                    <a:pt x="1189" y="4181"/>
                  </a:cubicBezTo>
                  <a:lnTo>
                    <a:pt x="1370" y="4472"/>
                  </a:lnTo>
                  <a:lnTo>
                    <a:pt x="1343" y="4125"/>
                  </a:lnTo>
                  <a:cubicBezTo>
                    <a:pt x="1283" y="3434"/>
                    <a:pt x="1217" y="2748"/>
                    <a:pt x="1137" y="2057"/>
                  </a:cubicBezTo>
                  <a:cubicBezTo>
                    <a:pt x="1099" y="1714"/>
                    <a:pt x="1051" y="1370"/>
                    <a:pt x="1008" y="1028"/>
                  </a:cubicBezTo>
                  <a:cubicBezTo>
                    <a:pt x="964" y="684"/>
                    <a:pt x="913" y="341"/>
                    <a:pt x="857" y="1"/>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7"/>
            <p:cNvSpPr/>
            <p:nvPr/>
          </p:nvSpPr>
          <p:spPr>
            <a:xfrm>
              <a:off x="7690673" y="2392265"/>
              <a:ext cx="51736" cy="31295"/>
            </a:xfrm>
            <a:custGeom>
              <a:avLst/>
              <a:gdLst/>
              <a:ahLst/>
              <a:cxnLst/>
              <a:rect l="l" t="t" r="r" b="b"/>
              <a:pathLst>
                <a:path w="1263" h="764" extrusionOk="0">
                  <a:moveTo>
                    <a:pt x="59" y="0"/>
                  </a:moveTo>
                  <a:cubicBezTo>
                    <a:pt x="16" y="150"/>
                    <a:pt x="0" y="308"/>
                    <a:pt x="47" y="474"/>
                  </a:cubicBezTo>
                  <a:cubicBezTo>
                    <a:pt x="71" y="556"/>
                    <a:pt x="122" y="643"/>
                    <a:pt x="201" y="698"/>
                  </a:cubicBezTo>
                  <a:cubicBezTo>
                    <a:pt x="273" y="747"/>
                    <a:pt x="355" y="764"/>
                    <a:pt x="430" y="764"/>
                  </a:cubicBezTo>
                  <a:cubicBezTo>
                    <a:pt x="446" y="764"/>
                    <a:pt x="462" y="763"/>
                    <a:pt x="477" y="762"/>
                  </a:cubicBezTo>
                  <a:cubicBezTo>
                    <a:pt x="656" y="742"/>
                    <a:pt x="798" y="663"/>
                    <a:pt x="927" y="572"/>
                  </a:cubicBezTo>
                  <a:cubicBezTo>
                    <a:pt x="1058" y="481"/>
                    <a:pt x="1172" y="375"/>
                    <a:pt x="1263" y="248"/>
                  </a:cubicBezTo>
                  <a:lnTo>
                    <a:pt x="1263" y="248"/>
                  </a:lnTo>
                  <a:cubicBezTo>
                    <a:pt x="1124" y="316"/>
                    <a:pt x="991" y="390"/>
                    <a:pt x="856" y="450"/>
                  </a:cubicBezTo>
                  <a:cubicBezTo>
                    <a:pt x="722" y="513"/>
                    <a:pt x="588" y="572"/>
                    <a:pt x="461" y="580"/>
                  </a:cubicBezTo>
                  <a:cubicBezTo>
                    <a:pt x="446" y="582"/>
                    <a:pt x="431" y="583"/>
                    <a:pt x="417" y="583"/>
                  </a:cubicBezTo>
                  <a:cubicBezTo>
                    <a:pt x="310" y="583"/>
                    <a:pt x="233" y="530"/>
                    <a:pt x="177" y="423"/>
                  </a:cubicBezTo>
                  <a:cubicBezTo>
                    <a:pt x="119" y="304"/>
                    <a:pt x="91" y="150"/>
                    <a:pt x="59" y="0"/>
                  </a:cubicBez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7"/>
            <p:cNvSpPr/>
            <p:nvPr/>
          </p:nvSpPr>
          <p:spPr>
            <a:xfrm>
              <a:off x="7585400" y="2298913"/>
              <a:ext cx="51449" cy="58781"/>
            </a:xfrm>
            <a:custGeom>
              <a:avLst/>
              <a:gdLst/>
              <a:ahLst/>
              <a:cxnLst/>
              <a:rect l="l" t="t" r="r" b="b"/>
              <a:pathLst>
                <a:path w="1256" h="1435" extrusionOk="0">
                  <a:moveTo>
                    <a:pt x="422" y="1"/>
                  </a:moveTo>
                  <a:cubicBezTo>
                    <a:pt x="411" y="1"/>
                    <a:pt x="399" y="1"/>
                    <a:pt x="388" y="2"/>
                  </a:cubicBezTo>
                  <a:cubicBezTo>
                    <a:pt x="210" y="21"/>
                    <a:pt x="80" y="139"/>
                    <a:pt x="0" y="270"/>
                  </a:cubicBezTo>
                  <a:cubicBezTo>
                    <a:pt x="113" y="177"/>
                    <a:pt x="246" y="111"/>
                    <a:pt x="371" y="111"/>
                  </a:cubicBezTo>
                  <a:cubicBezTo>
                    <a:pt x="378" y="111"/>
                    <a:pt x="385" y="112"/>
                    <a:pt x="392" y="112"/>
                  </a:cubicBezTo>
                  <a:cubicBezTo>
                    <a:pt x="521" y="124"/>
                    <a:pt x="621" y="219"/>
                    <a:pt x="707" y="325"/>
                  </a:cubicBezTo>
                  <a:cubicBezTo>
                    <a:pt x="787" y="444"/>
                    <a:pt x="858" y="570"/>
                    <a:pt x="913" y="708"/>
                  </a:cubicBezTo>
                  <a:cubicBezTo>
                    <a:pt x="956" y="804"/>
                    <a:pt x="991" y="908"/>
                    <a:pt x="1028" y="1011"/>
                  </a:cubicBezTo>
                  <a:lnTo>
                    <a:pt x="1028" y="1011"/>
                  </a:lnTo>
                  <a:cubicBezTo>
                    <a:pt x="1003" y="1009"/>
                    <a:pt x="978" y="1008"/>
                    <a:pt x="952" y="1008"/>
                  </a:cubicBezTo>
                  <a:cubicBezTo>
                    <a:pt x="916" y="1008"/>
                    <a:pt x="877" y="1016"/>
                    <a:pt x="838" y="1020"/>
                  </a:cubicBezTo>
                  <a:cubicBezTo>
                    <a:pt x="818" y="1028"/>
                    <a:pt x="798" y="1035"/>
                    <a:pt x="778" y="1044"/>
                  </a:cubicBezTo>
                  <a:cubicBezTo>
                    <a:pt x="754" y="1063"/>
                    <a:pt x="727" y="1079"/>
                    <a:pt x="723" y="1115"/>
                  </a:cubicBezTo>
                  <a:cubicBezTo>
                    <a:pt x="711" y="1181"/>
                    <a:pt x="743" y="1217"/>
                    <a:pt x="763" y="1245"/>
                  </a:cubicBezTo>
                  <a:cubicBezTo>
                    <a:pt x="787" y="1272"/>
                    <a:pt x="810" y="1296"/>
                    <a:pt x="838" y="1320"/>
                  </a:cubicBezTo>
                  <a:cubicBezTo>
                    <a:pt x="893" y="1363"/>
                    <a:pt x="948" y="1403"/>
                    <a:pt x="1007" y="1434"/>
                  </a:cubicBezTo>
                  <a:cubicBezTo>
                    <a:pt x="964" y="1383"/>
                    <a:pt x="920" y="1332"/>
                    <a:pt x="881" y="1281"/>
                  </a:cubicBezTo>
                  <a:cubicBezTo>
                    <a:pt x="861" y="1252"/>
                    <a:pt x="845" y="1225"/>
                    <a:pt x="829" y="1201"/>
                  </a:cubicBezTo>
                  <a:cubicBezTo>
                    <a:pt x="818" y="1174"/>
                    <a:pt x="814" y="1146"/>
                    <a:pt x="822" y="1146"/>
                  </a:cubicBezTo>
                  <a:cubicBezTo>
                    <a:pt x="818" y="1146"/>
                    <a:pt x="825" y="1146"/>
                    <a:pt x="825" y="1143"/>
                  </a:cubicBezTo>
                  <a:cubicBezTo>
                    <a:pt x="838" y="1143"/>
                    <a:pt x="849" y="1143"/>
                    <a:pt x="861" y="1139"/>
                  </a:cubicBezTo>
                  <a:cubicBezTo>
                    <a:pt x="875" y="1141"/>
                    <a:pt x="888" y="1141"/>
                    <a:pt x="902" y="1141"/>
                  </a:cubicBezTo>
                  <a:cubicBezTo>
                    <a:pt x="915" y="1141"/>
                    <a:pt x="930" y="1141"/>
                    <a:pt x="948" y="1143"/>
                  </a:cubicBezTo>
                  <a:cubicBezTo>
                    <a:pt x="1007" y="1150"/>
                    <a:pt x="1071" y="1166"/>
                    <a:pt x="1133" y="1178"/>
                  </a:cubicBezTo>
                  <a:lnTo>
                    <a:pt x="1255" y="1197"/>
                  </a:lnTo>
                  <a:lnTo>
                    <a:pt x="1220" y="1079"/>
                  </a:lnTo>
                  <a:cubicBezTo>
                    <a:pt x="1181" y="929"/>
                    <a:pt x="1142" y="779"/>
                    <a:pt x="1075" y="637"/>
                  </a:cubicBezTo>
                  <a:cubicBezTo>
                    <a:pt x="1051" y="562"/>
                    <a:pt x="1011" y="491"/>
                    <a:pt x="971" y="424"/>
                  </a:cubicBezTo>
                  <a:cubicBezTo>
                    <a:pt x="936" y="353"/>
                    <a:pt x="885" y="286"/>
                    <a:pt x="834" y="223"/>
                  </a:cubicBezTo>
                  <a:cubicBezTo>
                    <a:pt x="737" y="108"/>
                    <a:pt x="589" y="1"/>
                    <a:pt x="422" y="1"/>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7"/>
            <p:cNvSpPr/>
            <p:nvPr/>
          </p:nvSpPr>
          <p:spPr>
            <a:xfrm>
              <a:off x="7742367" y="2244147"/>
              <a:ext cx="17860" cy="29452"/>
            </a:xfrm>
            <a:custGeom>
              <a:avLst/>
              <a:gdLst/>
              <a:ahLst/>
              <a:cxnLst/>
              <a:rect l="l" t="t" r="r" b="b"/>
              <a:pathLst>
                <a:path w="436" h="719" extrusionOk="0">
                  <a:moveTo>
                    <a:pt x="218" y="1"/>
                  </a:moveTo>
                  <a:cubicBezTo>
                    <a:pt x="99" y="1"/>
                    <a:pt x="1" y="163"/>
                    <a:pt x="1" y="360"/>
                  </a:cubicBezTo>
                  <a:cubicBezTo>
                    <a:pt x="1" y="558"/>
                    <a:pt x="99" y="719"/>
                    <a:pt x="218" y="719"/>
                  </a:cubicBezTo>
                  <a:cubicBezTo>
                    <a:pt x="336" y="719"/>
                    <a:pt x="435" y="558"/>
                    <a:pt x="435" y="360"/>
                  </a:cubicBezTo>
                  <a:cubicBezTo>
                    <a:pt x="435" y="163"/>
                    <a:pt x="336" y="1"/>
                    <a:pt x="2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7"/>
            <p:cNvSpPr/>
            <p:nvPr/>
          </p:nvSpPr>
          <p:spPr>
            <a:xfrm>
              <a:off x="7802499" y="2253404"/>
              <a:ext cx="17860" cy="29452"/>
            </a:xfrm>
            <a:custGeom>
              <a:avLst/>
              <a:gdLst/>
              <a:ahLst/>
              <a:cxnLst/>
              <a:rect l="l" t="t" r="r" b="b"/>
              <a:pathLst>
                <a:path w="436" h="719" extrusionOk="0">
                  <a:moveTo>
                    <a:pt x="218" y="0"/>
                  </a:moveTo>
                  <a:cubicBezTo>
                    <a:pt x="99" y="0"/>
                    <a:pt x="1" y="161"/>
                    <a:pt x="1" y="359"/>
                  </a:cubicBezTo>
                  <a:cubicBezTo>
                    <a:pt x="1" y="556"/>
                    <a:pt x="99" y="718"/>
                    <a:pt x="218" y="718"/>
                  </a:cubicBezTo>
                  <a:cubicBezTo>
                    <a:pt x="336" y="718"/>
                    <a:pt x="436" y="556"/>
                    <a:pt x="436" y="359"/>
                  </a:cubicBezTo>
                  <a:cubicBezTo>
                    <a:pt x="436" y="161"/>
                    <a:pt x="336" y="0"/>
                    <a:pt x="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7"/>
            <p:cNvSpPr/>
            <p:nvPr/>
          </p:nvSpPr>
          <p:spPr>
            <a:xfrm>
              <a:off x="7705501" y="2187742"/>
              <a:ext cx="64229" cy="21546"/>
            </a:xfrm>
            <a:custGeom>
              <a:avLst/>
              <a:gdLst/>
              <a:ahLst/>
              <a:cxnLst/>
              <a:rect l="l" t="t" r="r" b="b"/>
              <a:pathLst>
                <a:path w="1568" h="526" extrusionOk="0">
                  <a:moveTo>
                    <a:pt x="816" y="1"/>
                  </a:moveTo>
                  <a:cubicBezTo>
                    <a:pt x="584" y="1"/>
                    <a:pt x="307" y="132"/>
                    <a:pt x="1" y="525"/>
                  </a:cubicBezTo>
                  <a:lnTo>
                    <a:pt x="1567" y="525"/>
                  </a:lnTo>
                  <a:cubicBezTo>
                    <a:pt x="1567" y="525"/>
                    <a:pt x="1280" y="1"/>
                    <a:pt x="8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7"/>
            <p:cNvSpPr/>
            <p:nvPr/>
          </p:nvSpPr>
          <p:spPr>
            <a:xfrm>
              <a:off x="7802499" y="2197409"/>
              <a:ext cx="53743" cy="37767"/>
            </a:xfrm>
            <a:custGeom>
              <a:avLst/>
              <a:gdLst/>
              <a:ahLst/>
              <a:cxnLst/>
              <a:rect l="l" t="t" r="r" b="b"/>
              <a:pathLst>
                <a:path w="1312" h="922" extrusionOk="0">
                  <a:moveTo>
                    <a:pt x="720" y="0"/>
                  </a:moveTo>
                  <a:cubicBezTo>
                    <a:pt x="369" y="0"/>
                    <a:pt x="1" y="388"/>
                    <a:pt x="1" y="388"/>
                  </a:cubicBezTo>
                  <a:lnTo>
                    <a:pt x="1312" y="921"/>
                  </a:lnTo>
                  <a:cubicBezTo>
                    <a:pt x="1223" y="207"/>
                    <a:pt x="976" y="0"/>
                    <a:pt x="7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7"/>
            <p:cNvSpPr/>
            <p:nvPr/>
          </p:nvSpPr>
          <p:spPr>
            <a:xfrm>
              <a:off x="7890445" y="3941608"/>
              <a:ext cx="288458" cy="262365"/>
            </a:xfrm>
            <a:custGeom>
              <a:avLst/>
              <a:gdLst/>
              <a:ahLst/>
              <a:cxnLst/>
              <a:rect l="l" t="t" r="r" b="b"/>
              <a:pathLst>
                <a:path w="7042" h="6405" extrusionOk="0">
                  <a:moveTo>
                    <a:pt x="3513" y="1"/>
                  </a:moveTo>
                  <a:cubicBezTo>
                    <a:pt x="1629" y="1"/>
                    <a:pt x="292" y="3106"/>
                    <a:pt x="1" y="6405"/>
                  </a:cubicBezTo>
                  <a:lnTo>
                    <a:pt x="708" y="6405"/>
                  </a:lnTo>
                  <a:cubicBezTo>
                    <a:pt x="708" y="6266"/>
                    <a:pt x="1398" y="1408"/>
                    <a:pt x="2839" y="777"/>
                  </a:cubicBezTo>
                  <a:cubicBezTo>
                    <a:pt x="3093" y="665"/>
                    <a:pt x="3343" y="601"/>
                    <a:pt x="3587" y="601"/>
                  </a:cubicBezTo>
                  <a:cubicBezTo>
                    <a:pt x="4728" y="601"/>
                    <a:pt x="5720" y="2000"/>
                    <a:pt x="6225" y="6405"/>
                  </a:cubicBezTo>
                  <a:cubicBezTo>
                    <a:pt x="6415" y="6382"/>
                    <a:pt x="6570" y="6375"/>
                    <a:pt x="6691" y="6375"/>
                  </a:cubicBezTo>
                  <a:cubicBezTo>
                    <a:pt x="6933" y="6375"/>
                    <a:pt x="7041" y="6405"/>
                    <a:pt x="7041" y="6405"/>
                  </a:cubicBezTo>
                  <a:cubicBezTo>
                    <a:pt x="7041" y="6405"/>
                    <a:pt x="6268" y="796"/>
                    <a:pt x="4085" y="94"/>
                  </a:cubicBezTo>
                  <a:cubicBezTo>
                    <a:pt x="3890" y="31"/>
                    <a:pt x="3699" y="1"/>
                    <a:pt x="35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7"/>
            <p:cNvSpPr/>
            <p:nvPr/>
          </p:nvSpPr>
          <p:spPr>
            <a:xfrm>
              <a:off x="8142650" y="3856367"/>
              <a:ext cx="273220" cy="469471"/>
            </a:xfrm>
            <a:custGeom>
              <a:avLst/>
              <a:gdLst/>
              <a:ahLst/>
              <a:cxnLst/>
              <a:rect l="l" t="t" r="r" b="b"/>
              <a:pathLst>
                <a:path w="6670" h="11461" extrusionOk="0">
                  <a:moveTo>
                    <a:pt x="5264" y="1"/>
                  </a:moveTo>
                  <a:cubicBezTo>
                    <a:pt x="5017" y="1"/>
                    <a:pt x="4731" y="169"/>
                    <a:pt x="4432" y="477"/>
                  </a:cubicBezTo>
                  <a:cubicBezTo>
                    <a:pt x="2858" y="2104"/>
                    <a:pt x="1" y="11461"/>
                    <a:pt x="1" y="11461"/>
                  </a:cubicBezTo>
                  <a:lnTo>
                    <a:pt x="4235" y="11461"/>
                  </a:lnTo>
                  <a:cubicBezTo>
                    <a:pt x="6669" y="3077"/>
                    <a:pt x="6322" y="1"/>
                    <a:pt x="5264" y="1"/>
                  </a:cubicBezTo>
                  <a:close/>
                </a:path>
              </a:pathLst>
            </a:custGeom>
            <a:solidFill>
              <a:srgbClr val="FF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7"/>
            <p:cNvSpPr/>
            <p:nvPr/>
          </p:nvSpPr>
          <p:spPr>
            <a:xfrm>
              <a:off x="8280856" y="3966759"/>
              <a:ext cx="88151" cy="30804"/>
            </a:xfrm>
            <a:custGeom>
              <a:avLst/>
              <a:gdLst/>
              <a:ahLst/>
              <a:cxnLst/>
              <a:rect l="l" t="t" r="r" b="b"/>
              <a:pathLst>
                <a:path w="2152" h="752" extrusionOk="0">
                  <a:moveTo>
                    <a:pt x="962" y="1"/>
                  </a:moveTo>
                  <a:cubicBezTo>
                    <a:pt x="406" y="1"/>
                    <a:pt x="0" y="387"/>
                    <a:pt x="0" y="387"/>
                  </a:cubicBezTo>
                  <a:cubicBezTo>
                    <a:pt x="0" y="387"/>
                    <a:pt x="521" y="751"/>
                    <a:pt x="1445" y="751"/>
                  </a:cubicBezTo>
                  <a:cubicBezTo>
                    <a:pt x="1659" y="751"/>
                    <a:pt x="1895" y="732"/>
                    <a:pt x="2151" y="683"/>
                  </a:cubicBezTo>
                  <a:cubicBezTo>
                    <a:pt x="1738" y="160"/>
                    <a:pt x="1319" y="1"/>
                    <a:pt x="962"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7"/>
            <p:cNvSpPr/>
            <p:nvPr/>
          </p:nvSpPr>
          <p:spPr>
            <a:xfrm>
              <a:off x="8242556" y="4073629"/>
              <a:ext cx="99621" cy="34941"/>
            </a:xfrm>
            <a:custGeom>
              <a:avLst/>
              <a:gdLst/>
              <a:ahLst/>
              <a:cxnLst/>
              <a:rect l="l" t="t" r="r" b="b"/>
              <a:pathLst>
                <a:path w="2432" h="853" extrusionOk="0">
                  <a:moveTo>
                    <a:pt x="1087" y="1"/>
                  </a:moveTo>
                  <a:cubicBezTo>
                    <a:pt x="459" y="1"/>
                    <a:pt x="0" y="439"/>
                    <a:pt x="0" y="439"/>
                  </a:cubicBezTo>
                  <a:cubicBezTo>
                    <a:pt x="0" y="439"/>
                    <a:pt x="586" y="853"/>
                    <a:pt x="1627" y="853"/>
                  </a:cubicBezTo>
                  <a:cubicBezTo>
                    <a:pt x="1871" y="853"/>
                    <a:pt x="2140" y="830"/>
                    <a:pt x="2432" y="774"/>
                  </a:cubicBezTo>
                  <a:cubicBezTo>
                    <a:pt x="1964" y="181"/>
                    <a:pt x="1490" y="1"/>
                    <a:pt x="1087"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7"/>
            <p:cNvSpPr/>
            <p:nvPr/>
          </p:nvSpPr>
          <p:spPr>
            <a:xfrm>
              <a:off x="8203765" y="4174723"/>
              <a:ext cx="121290" cy="42437"/>
            </a:xfrm>
            <a:custGeom>
              <a:avLst/>
              <a:gdLst/>
              <a:ahLst/>
              <a:cxnLst/>
              <a:rect l="l" t="t" r="r" b="b"/>
              <a:pathLst>
                <a:path w="2961" h="1036" extrusionOk="0">
                  <a:moveTo>
                    <a:pt x="1320" y="1"/>
                  </a:moveTo>
                  <a:cubicBezTo>
                    <a:pt x="556" y="1"/>
                    <a:pt x="0" y="532"/>
                    <a:pt x="0" y="532"/>
                  </a:cubicBezTo>
                  <a:cubicBezTo>
                    <a:pt x="0" y="532"/>
                    <a:pt x="715" y="1036"/>
                    <a:pt x="1987" y="1036"/>
                  </a:cubicBezTo>
                  <a:cubicBezTo>
                    <a:pt x="2282" y="1036"/>
                    <a:pt x="2607" y="1009"/>
                    <a:pt x="2960" y="942"/>
                  </a:cubicBezTo>
                  <a:cubicBezTo>
                    <a:pt x="2389" y="220"/>
                    <a:pt x="1811" y="1"/>
                    <a:pt x="1320"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7"/>
            <p:cNvSpPr/>
            <p:nvPr/>
          </p:nvSpPr>
          <p:spPr>
            <a:xfrm>
              <a:off x="7953199" y="3926985"/>
              <a:ext cx="144557" cy="102898"/>
            </a:xfrm>
            <a:custGeom>
              <a:avLst/>
              <a:gdLst/>
              <a:ahLst/>
              <a:cxnLst/>
              <a:rect l="l" t="t" r="r" b="b"/>
              <a:pathLst>
                <a:path w="3529" h="2512" extrusionOk="0">
                  <a:moveTo>
                    <a:pt x="2011" y="1"/>
                  </a:moveTo>
                  <a:cubicBezTo>
                    <a:pt x="1895" y="1"/>
                    <a:pt x="1787" y="97"/>
                    <a:pt x="1721" y="380"/>
                  </a:cubicBezTo>
                  <a:cubicBezTo>
                    <a:pt x="1543" y="224"/>
                    <a:pt x="1401" y="165"/>
                    <a:pt x="1289" y="165"/>
                  </a:cubicBezTo>
                  <a:cubicBezTo>
                    <a:pt x="1003" y="165"/>
                    <a:pt x="910" y="552"/>
                    <a:pt x="904" y="719"/>
                  </a:cubicBezTo>
                  <a:cubicBezTo>
                    <a:pt x="877" y="704"/>
                    <a:pt x="848" y="697"/>
                    <a:pt x="820" y="697"/>
                  </a:cubicBezTo>
                  <a:cubicBezTo>
                    <a:pt x="601" y="697"/>
                    <a:pt x="375" y="1090"/>
                    <a:pt x="375" y="1090"/>
                  </a:cubicBezTo>
                  <a:cubicBezTo>
                    <a:pt x="375" y="1090"/>
                    <a:pt x="1" y="1895"/>
                    <a:pt x="375" y="2357"/>
                  </a:cubicBezTo>
                  <a:cubicBezTo>
                    <a:pt x="465" y="2469"/>
                    <a:pt x="559" y="2511"/>
                    <a:pt x="649" y="2511"/>
                  </a:cubicBezTo>
                  <a:cubicBezTo>
                    <a:pt x="930" y="2511"/>
                    <a:pt x="1172" y="2097"/>
                    <a:pt x="1172" y="2097"/>
                  </a:cubicBezTo>
                  <a:lnTo>
                    <a:pt x="3513" y="2017"/>
                  </a:lnTo>
                  <a:cubicBezTo>
                    <a:pt x="3513" y="2017"/>
                    <a:pt x="3529" y="826"/>
                    <a:pt x="3169" y="463"/>
                  </a:cubicBezTo>
                  <a:cubicBezTo>
                    <a:pt x="3045" y="340"/>
                    <a:pt x="2934" y="300"/>
                    <a:pt x="2842" y="300"/>
                  </a:cubicBezTo>
                  <a:cubicBezTo>
                    <a:pt x="2663" y="300"/>
                    <a:pt x="2553" y="451"/>
                    <a:pt x="2553" y="451"/>
                  </a:cubicBezTo>
                  <a:cubicBezTo>
                    <a:pt x="2553" y="451"/>
                    <a:pt x="2262" y="1"/>
                    <a:pt x="2011" y="1"/>
                  </a:cubicBez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7"/>
            <p:cNvSpPr/>
            <p:nvPr/>
          </p:nvSpPr>
          <p:spPr>
            <a:xfrm>
              <a:off x="7960286" y="3923421"/>
              <a:ext cx="137265" cy="100153"/>
            </a:xfrm>
            <a:custGeom>
              <a:avLst/>
              <a:gdLst/>
              <a:ahLst/>
              <a:cxnLst/>
              <a:rect l="l" t="t" r="r" b="b"/>
              <a:pathLst>
                <a:path w="3351" h="2445" extrusionOk="0">
                  <a:moveTo>
                    <a:pt x="1837" y="1"/>
                  </a:moveTo>
                  <a:cubicBezTo>
                    <a:pt x="1815" y="1"/>
                    <a:pt x="1793" y="4"/>
                    <a:pt x="1769" y="9"/>
                  </a:cubicBezTo>
                  <a:cubicBezTo>
                    <a:pt x="1698" y="24"/>
                    <a:pt x="1635" y="76"/>
                    <a:pt x="1599" y="128"/>
                  </a:cubicBezTo>
                  <a:cubicBezTo>
                    <a:pt x="1551" y="179"/>
                    <a:pt x="1540" y="234"/>
                    <a:pt x="1509" y="285"/>
                  </a:cubicBezTo>
                  <a:lnTo>
                    <a:pt x="1500" y="314"/>
                  </a:lnTo>
                  <a:lnTo>
                    <a:pt x="1500" y="314"/>
                  </a:lnTo>
                  <a:cubicBezTo>
                    <a:pt x="1448" y="276"/>
                    <a:pt x="1393" y="241"/>
                    <a:pt x="1331" y="214"/>
                  </a:cubicBezTo>
                  <a:cubicBezTo>
                    <a:pt x="1270" y="186"/>
                    <a:pt x="1195" y="164"/>
                    <a:pt x="1118" y="164"/>
                  </a:cubicBezTo>
                  <a:cubicBezTo>
                    <a:pt x="1065" y="164"/>
                    <a:pt x="1011" y="174"/>
                    <a:pt x="959" y="199"/>
                  </a:cubicBezTo>
                  <a:cubicBezTo>
                    <a:pt x="837" y="257"/>
                    <a:pt x="766" y="372"/>
                    <a:pt x="723" y="474"/>
                  </a:cubicBezTo>
                  <a:cubicBezTo>
                    <a:pt x="695" y="552"/>
                    <a:pt x="674" y="628"/>
                    <a:pt x="664" y="708"/>
                  </a:cubicBezTo>
                  <a:lnTo>
                    <a:pt x="664" y="708"/>
                  </a:lnTo>
                  <a:cubicBezTo>
                    <a:pt x="661" y="708"/>
                    <a:pt x="657" y="708"/>
                    <a:pt x="654" y="708"/>
                  </a:cubicBezTo>
                  <a:cubicBezTo>
                    <a:pt x="611" y="708"/>
                    <a:pt x="569" y="718"/>
                    <a:pt x="533" y="735"/>
                  </a:cubicBezTo>
                  <a:cubicBezTo>
                    <a:pt x="471" y="767"/>
                    <a:pt x="415" y="806"/>
                    <a:pt x="372" y="853"/>
                  </a:cubicBezTo>
                  <a:cubicBezTo>
                    <a:pt x="281" y="944"/>
                    <a:pt x="214" y="1039"/>
                    <a:pt x="151" y="1150"/>
                  </a:cubicBezTo>
                  <a:lnTo>
                    <a:pt x="147" y="1153"/>
                  </a:lnTo>
                  <a:cubicBezTo>
                    <a:pt x="103" y="1260"/>
                    <a:pt x="72" y="1366"/>
                    <a:pt x="48" y="1477"/>
                  </a:cubicBezTo>
                  <a:cubicBezTo>
                    <a:pt x="21" y="1587"/>
                    <a:pt x="5" y="1702"/>
                    <a:pt x="5" y="1813"/>
                  </a:cubicBezTo>
                  <a:cubicBezTo>
                    <a:pt x="1" y="1927"/>
                    <a:pt x="12" y="2042"/>
                    <a:pt x="41" y="2152"/>
                  </a:cubicBezTo>
                  <a:cubicBezTo>
                    <a:pt x="72" y="2259"/>
                    <a:pt x="127" y="2361"/>
                    <a:pt x="202" y="2444"/>
                  </a:cubicBezTo>
                  <a:cubicBezTo>
                    <a:pt x="76" y="2259"/>
                    <a:pt x="48" y="2033"/>
                    <a:pt x="76" y="1820"/>
                  </a:cubicBezTo>
                  <a:cubicBezTo>
                    <a:pt x="88" y="1710"/>
                    <a:pt x="112" y="1607"/>
                    <a:pt x="143" y="1505"/>
                  </a:cubicBezTo>
                  <a:cubicBezTo>
                    <a:pt x="170" y="1398"/>
                    <a:pt x="210" y="1295"/>
                    <a:pt x="254" y="1201"/>
                  </a:cubicBezTo>
                  <a:lnTo>
                    <a:pt x="254" y="1208"/>
                  </a:lnTo>
                  <a:cubicBezTo>
                    <a:pt x="312" y="1114"/>
                    <a:pt x="384" y="1024"/>
                    <a:pt x="467" y="952"/>
                  </a:cubicBezTo>
                  <a:cubicBezTo>
                    <a:pt x="506" y="917"/>
                    <a:pt x="549" y="889"/>
                    <a:pt x="589" y="873"/>
                  </a:cubicBezTo>
                  <a:cubicBezTo>
                    <a:pt x="611" y="865"/>
                    <a:pt x="630" y="862"/>
                    <a:pt x="648" y="862"/>
                  </a:cubicBezTo>
                  <a:cubicBezTo>
                    <a:pt x="666" y="862"/>
                    <a:pt x="681" y="865"/>
                    <a:pt x="695" y="873"/>
                  </a:cubicBezTo>
                  <a:lnTo>
                    <a:pt x="802" y="929"/>
                  </a:lnTo>
                  <a:lnTo>
                    <a:pt x="810" y="806"/>
                  </a:lnTo>
                  <a:cubicBezTo>
                    <a:pt x="822" y="629"/>
                    <a:pt x="901" y="415"/>
                    <a:pt x="1035" y="356"/>
                  </a:cubicBezTo>
                  <a:cubicBezTo>
                    <a:pt x="1059" y="344"/>
                    <a:pt x="1086" y="338"/>
                    <a:pt x="1115" y="338"/>
                  </a:cubicBezTo>
                  <a:cubicBezTo>
                    <a:pt x="1160" y="338"/>
                    <a:pt x="1209" y="352"/>
                    <a:pt x="1260" y="376"/>
                  </a:cubicBezTo>
                  <a:cubicBezTo>
                    <a:pt x="1338" y="412"/>
                    <a:pt x="1414" y="470"/>
                    <a:pt x="1489" y="534"/>
                  </a:cubicBezTo>
                  <a:lnTo>
                    <a:pt x="1595" y="621"/>
                  </a:lnTo>
                  <a:lnTo>
                    <a:pt x="1635" y="486"/>
                  </a:lnTo>
                  <a:lnTo>
                    <a:pt x="1678" y="352"/>
                  </a:lnTo>
                  <a:cubicBezTo>
                    <a:pt x="1698" y="317"/>
                    <a:pt x="1710" y="261"/>
                    <a:pt x="1737" y="237"/>
                  </a:cubicBezTo>
                  <a:cubicBezTo>
                    <a:pt x="1770" y="197"/>
                    <a:pt x="1800" y="179"/>
                    <a:pt x="1837" y="179"/>
                  </a:cubicBezTo>
                  <a:cubicBezTo>
                    <a:pt x="1857" y="179"/>
                    <a:pt x="1880" y="185"/>
                    <a:pt x="1907" y="195"/>
                  </a:cubicBezTo>
                  <a:cubicBezTo>
                    <a:pt x="1982" y="226"/>
                    <a:pt x="2057" y="289"/>
                    <a:pt x="2124" y="356"/>
                  </a:cubicBezTo>
                  <a:cubicBezTo>
                    <a:pt x="2191" y="423"/>
                    <a:pt x="2258" y="506"/>
                    <a:pt x="2309" y="581"/>
                  </a:cubicBezTo>
                  <a:lnTo>
                    <a:pt x="2376" y="676"/>
                  </a:lnTo>
                  <a:lnTo>
                    <a:pt x="2447" y="585"/>
                  </a:lnTo>
                  <a:cubicBezTo>
                    <a:pt x="2491" y="530"/>
                    <a:pt x="2566" y="479"/>
                    <a:pt x="2633" y="467"/>
                  </a:cubicBezTo>
                  <a:cubicBezTo>
                    <a:pt x="2645" y="465"/>
                    <a:pt x="2658" y="464"/>
                    <a:pt x="2670" y="464"/>
                  </a:cubicBezTo>
                  <a:cubicBezTo>
                    <a:pt x="2733" y="464"/>
                    <a:pt x="2795" y="487"/>
                    <a:pt x="2858" y="526"/>
                  </a:cubicBezTo>
                  <a:cubicBezTo>
                    <a:pt x="3008" y="621"/>
                    <a:pt x="3090" y="787"/>
                    <a:pt x="3150" y="968"/>
                  </a:cubicBezTo>
                  <a:cubicBezTo>
                    <a:pt x="3209" y="1146"/>
                    <a:pt x="3245" y="1335"/>
                    <a:pt x="3276" y="1528"/>
                  </a:cubicBezTo>
                  <a:cubicBezTo>
                    <a:pt x="3308" y="1718"/>
                    <a:pt x="3323" y="1911"/>
                    <a:pt x="3340" y="2104"/>
                  </a:cubicBezTo>
                  <a:cubicBezTo>
                    <a:pt x="3351" y="1911"/>
                    <a:pt x="3351" y="1718"/>
                    <a:pt x="3340" y="1521"/>
                  </a:cubicBezTo>
                  <a:cubicBezTo>
                    <a:pt x="3327" y="1327"/>
                    <a:pt x="3304" y="1130"/>
                    <a:pt x="3252" y="936"/>
                  </a:cubicBezTo>
                  <a:cubicBezTo>
                    <a:pt x="3225" y="842"/>
                    <a:pt x="3198" y="743"/>
                    <a:pt x="3146" y="652"/>
                  </a:cubicBezTo>
                  <a:cubicBezTo>
                    <a:pt x="3099" y="558"/>
                    <a:pt x="3019" y="474"/>
                    <a:pt x="2937" y="412"/>
                  </a:cubicBezTo>
                  <a:cubicBezTo>
                    <a:pt x="2866" y="357"/>
                    <a:pt x="2768" y="309"/>
                    <a:pt x="2665" y="309"/>
                  </a:cubicBezTo>
                  <a:cubicBezTo>
                    <a:pt x="2648" y="309"/>
                    <a:pt x="2630" y="310"/>
                    <a:pt x="2613" y="313"/>
                  </a:cubicBezTo>
                  <a:cubicBezTo>
                    <a:pt x="2529" y="326"/>
                    <a:pt x="2456" y="360"/>
                    <a:pt x="2393" y="412"/>
                  </a:cubicBezTo>
                  <a:lnTo>
                    <a:pt x="2393" y="412"/>
                  </a:lnTo>
                  <a:cubicBezTo>
                    <a:pt x="2349" y="350"/>
                    <a:pt x="2303" y="293"/>
                    <a:pt x="2250" y="237"/>
                  </a:cubicBezTo>
                  <a:cubicBezTo>
                    <a:pt x="2176" y="159"/>
                    <a:pt x="2092" y="80"/>
                    <a:pt x="1974" y="29"/>
                  </a:cubicBezTo>
                  <a:cubicBezTo>
                    <a:pt x="1946" y="17"/>
                    <a:pt x="1915" y="9"/>
                    <a:pt x="1879" y="5"/>
                  </a:cubicBezTo>
                  <a:cubicBezTo>
                    <a:pt x="1865" y="2"/>
                    <a:pt x="1851" y="1"/>
                    <a:pt x="1837" y="1"/>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7"/>
            <p:cNvSpPr/>
            <p:nvPr/>
          </p:nvSpPr>
          <p:spPr>
            <a:xfrm>
              <a:off x="7752075" y="4192869"/>
              <a:ext cx="638769" cy="539558"/>
            </a:xfrm>
            <a:custGeom>
              <a:avLst/>
              <a:gdLst/>
              <a:ahLst/>
              <a:cxnLst/>
              <a:rect l="l" t="t" r="r" b="b"/>
              <a:pathLst>
                <a:path w="15594" h="13172" extrusionOk="0">
                  <a:moveTo>
                    <a:pt x="7905" y="0"/>
                  </a:moveTo>
                  <a:cubicBezTo>
                    <a:pt x="3356" y="0"/>
                    <a:pt x="423" y="578"/>
                    <a:pt x="423" y="578"/>
                  </a:cubicBezTo>
                  <a:cubicBezTo>
                    <a:pt x="0" y="3956"/>
                    <a:pt x="916" y="12998"/>
                    <a:pt x="916" y="12998"/>
                  </a:cubicBezTo>
                  <a:cubicBezTo>
                    <a:pt x="2841" y="13128"/>
                    <a:pt x="5005" y="13171"/>
                    <a:pt x="7036" y="13171"/>
                  </a:cubicBezTo>
                  <a:cubicBezTo>
                    <a:pt x="11097" y="13171"/>
                    <a:pt x="14623" y="12998"/>
                    <a:pt x="14623" y="12998"/>
                  </a:cubicBezTo>
                  <a:cubicBezTo>
                    <a:pt x="14623" y="12998"/>
                    <a:pt x="15594" y="4939"/>
                    <a:pt x="14749" y="436"/>
                  </a:cubicBezTo>
                  <a:cubicBezTo>
                    <a:pt x="12229" y="113"/>
                    <a:pt x="9910" y="0"/>
                    <a:pt x="79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7"/>
            <p:cNvSpPr/>
            <p:nvPr/>
          </p:nvSpPr>
          <p:spPr>
            <a:xfrm>
              <a:off x="8054212" y="3945131"/>
              <a:ext cx="21055" cy="75822"/>
            </a:xfrm>
            <a:custGeom>
              <a:avLst/>
              <a:gdLst/>
              <a:ahLst/>
              <a:cxnLst/>
              <a:rect l="l" t="t" r="r" b="b"/>
              <a:pathLst>
                <a:path w="514" h="1851" extrusionOk="0">
                  <a:moveTo>
                    <a:pt x="174" y="0"/>
                  </a:moveTo>
                  <a:lnTo>
                    <a:pt x="1" y="15"/>
                  </a:lnTo>
                  <a:cubicBezTo>
                    <a:pt x="48" y="335"/>
                    <a:pt x="107" y="647"/>
                    <a:pt x="182" y="959"/>
                  </a:cubicBezTo>
                  <a:cubicBezTo>
                    <a:pt x="222" y="1113"/>
                    <a:pt x="265" y="1266"/>
                    <a:pt x="316" y="1417"/>
                  </a:cubicBezTo>
                  <a:cubicBezTo>
                    <a:pt x="367" y="1567"/>
                    <a:pt x="427" y="1716"/>
                    <a:pt x="513" y="1851"/>
                  </a:cubicBezTo>
                  <a:cubicBezTo>
                    <a:pt x="439" y="1713"/>
                    <a:pt x="395" y="1559"/>
                    <a:pt x="356" y="1405"/>
                  </a:cubicBezTo>
                  <a:cubicBezTo>
                    <a:pt x="320" y="1251"/>
                    <a:pt x="289" y="1097"/>
                    <a:pt x="265" y="939"/>
                  </a:cubicBezTo>
                  <a:cubicBezTo>
                    <a:pt x="218" y="627"/>
                    <a:pt x="190" y="312"/>
                    <a:pt x="174" y="0"/>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7"/>
            <p:cNvSpPr/>
            <p:nvPr/>
          </p:nvSpPr>
          <p:spPr>
            <a:xfrm>
              <a:off x="8020132" y="3942346"/>
              <a:ext cx="11183" cy="88479"/>
            </a:xfrm>
            <a:custGeom>
              <a:avLst/>
              <a:gdLst/>
              <a:ahLst/>
              <a:cxnLst/>
              <a:rect l="l" t="t" r="r" b="b"/>
              <a:pathLst>
                <a:path w="273" h="2160" extrusionOk="0">
                  <a:moveTo>
                    <a:pt x="0" y="1"/>
                  </a:moveTo>
                  <a:cubicBezTo>
                    <a:pt x="8" y="367"/>
                    <a:pt x="32" y="731"/>
                    <a:pt x="71" y="1090"/>
                  </a:cubicBezTo>
                  <a:cubicBezTo>
                    <a:pt x="110" y="1453"/>
                    <a:pt x="170" y="1812"/>
                    <a:pt x="272" y="2159"/>
                  </a:cubicBezTo>
                  <a:cubicBezTo>
                    <a:pt x="197" y="1804"/>
                    <a:pt x="170" y="1445"/>
                    <a:pt x="158" y="1086"/>
                  </a:cubicBezTo>
                  <a:cubicBezTo>
                    <a:pt x="146" y="727"/>
                    <a:pt x="150" y="364"/>
                    <a:pt x="174" y="8"/>
                  </a:cubicBezTo>
                  <a:lnTo>
                    <a:pt x="0" y="1"/>
                  </a:ln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7"/>
            <p:cNvSpPr/>
            <p:nvPr/>
          </p:nvSpPr>
          <p:spPr>
            <a:xfrm>
              <a:off x="7986788" y="3956232"/>
              <a:ext cx="8479" cy="77993"/>
            </a:xfrm>
            <a:custGeom>
              <a:avLst/>
              <a:gdLst/>
              <a:ahLst/>
              <a:cxnLst/>
              <a:rect l="l" t="t" r="r" b="b"/>
              <a:pathLst>
                <a:path w="207" h="1904" extrusionOk="0">
                  <a:moveTo>
                    <a:pt x="1" y="1"/>
                  </a:moveTo>
                  <a:cubicBezTo>
                    <a:pt x="13" y="321"/>
                    <a:pt x="28" y="640"/>
                    <a:pt x="57" y="957"/>
                  </a:cubicBezTo>
                  <a:cubicBezTo>
                    <a:pt x="72" y="1118"/>
                    <a:pt x="88" y="1276"/>
                    <a:pt x="108" y="1434"/>
                  </a:cubicBezTo>
                  <a:cubicBezTo>
                    <a:pt x="131" y="1591"/>
                    <a:pt x="155" y="1749"/>
                    <a:pt x="206" y="1904"/>
                  </a:cubicBezTo>
                  <a:cubicBezTo>
                    <a:pt x="170" y="1746"/>
                    <a:pt x="159" y="1587"/>
                    <a:pt x="151" y="1430"/>
                  </a:cubicBezTo>
                  <a:cubicBezTo>
                    <a:pt x="143" y="1272"/>
                    <a:pt x="143" y="1114"/>
                    <a:pt x="143" y="957"/>
                  </a:cubicBezTo>
                  <a:cubicBezTo>
                    <a:pt x="143" y="636"/>
                    <a:pt x="155" y="321"/>
                    <a:pt x="170" y="5"/>
                  </a:cubicBezTo>
                  <a:lnTo>
                    <a:pt x="1" y="1"/>
                  </a:ln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7"/>
            <p:cNvSpPr/>
            <p:nvPr/>
          </p:nvSpPr>
          <p:spPr>
            <a:xfrm>
              <a:off x="7707631" y="3023529"/>
              <a:ext cx="118873" cy="26380"/>
            </a:xfrm>
            <a:custGeom>
              <a:avLst/>
              <a:gdLst/>
              <a:ahLst/>
              <a:cxnLst/>
              <a:rect l="l" t="t" r="r" b="b"/>
              <a:pathLst>
                <a:path w="2902" h="644" extrusionOk="0">
                  <a:moveTo>
                    <a:pt x="2901" y="0"/>
                  </a:moveTo>
                  <a:cubicBezTo>
                    <a:pt x="2400" y="43"/>
                    <a:pt x="1918" y="134"/>
                    <a:pt x="1433" y="237"/>
                  </a:cubicBezTo>
                  <a:cubicBezTo>
                    <a:pt x="952" y="347"/>
                    <a:pt x="474" y="469"/>
                    <a:pt x="0" y="643"/>
                  </a:cubicBezTo>
                  <a:cubicBezTo>
                    <a:pt x="497" y="604"/>
                    <a:pt x="983" y="513"/>
                    <a:pt x="1468" y="407"/>
                  </a:cubicBezTo>
                  <a:cubicBezTo>
                    <a:pt x="1950" y="296"/>
                    <a:pt x="2431" y="174"/>
                    <a:pt x="2901" y="0"/>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7"/>
            <p:cNvSpPr/>
            <p:nvPr/>
          </p:nvSpPr>
          <p:spPr>
            <a:xfrm>
              <a:off x="7714758" y="3046591"/>
              <a:ext cx="111746" cy="28838"/>
            </a:xfrm>
            <a:custGeom>
              <a:avLst/>
              <a:gdLst/>
              <a:ahLst/>
              <a:cxnLst/>
              <a:rect l="l" t="t" r="r" b="b"/>
              <a:pathLst>
                <a:path w="2728" h="704" extrusionOk="0">
                  <a:moveTo>
                    <a:pt x="2727" y="1"/>
                  </a:moveTo>
                  <a:cubicBezTo>
                    <a:pt x="2254" y="53"/>
                    <a:pt x="1796" y="155"/>
                    <a:pt x="1341" y="270"/>
                  </a:cubicBezTo>
                  <a:cubicBezTo>
                    <a:pt x="888" y="388"/>
                    <a:pt x="438" y="522"/>
                    <a:pt x="0" y="704"/>
                  </a:cubicBezTo>
                  <a:cubicBezTo>
                    <a:pt x="474" y="652"/>
                    <a:pt x="931" y="550"/>
                    <a:pt x="1385" y="436"/>
                  </a:cubicBezTo>
                  <a:cubicBezTo>
                    <a:pt x="1839" y="317"/>
                    <a:pt x="2289" y="183"/>
                    <a:pt x="2727" y="1"/>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7"/>
            <p:cNvSpPr/>
            <p:nvPr/>
          </p:nvSpPr>
          <p:spPr>
            <a:xfrm>
              <a:off x="7724753" y="3072028"/>
              <a:ext cx="95402" cy="33303"/>
            </a:xfrm>
            <a:custGeom>
              <a:avLst/>
              <a:gdLst/>
              <a:ahLst/>
              <a:cxnLst/>
              <a:rect l="l" t="t" r="r" b="b"/>
              <a:pathLst>
                <a:path w="2329" h="813" extrusionOk="0">
                  <a:moveTo>
                    <a:pt x="2329" y="0"/>
                  </a:moveTo>
                  <a:lnTo>
                    <a:pt x="2329" y="0"/>
                  </a:lnTo>
                  <a:cubicBezTo>
                    <a:pt x="1919" y="71"/>
                    <a:pt x="1524" y="193"/>
                    <a:pt x="1137" y="323"/>
                  </a:cubicBezTo>
                  <a:cubicBezTo>
                    <a:pt x="747" y="462"/>
                    <a:pt x="363" y="611"/>
                    <a:pt x="1" y="813"/>
                  </a:cubicBezTo>
                  <a:cubicBezTo>
                    <a:pt x="411" y="742"/>
                    <a:pt x="802" y="620"/>
                    <a:pt x="1192" y="489"/>
                  </a:cubicBezTo>
                  <a:cubicBezTo>
                    <a:pt x="1580" y="351"/>
                    <a:pt x="1962" y="201"/>
                    <a:pt x="2329" y="0"/>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7"/>
            <p:cNvSpPr/>
            <p:nvPr/>
          </p:nvSpPr>
          <p:spPr>
            <a:xfrm>
              <a:off x="8341644" y="3914533"/>
              <a:ext cx="4424" cy="3482"/>
            </a:xfrm>
            <a:custGeom>
              <a:avLst/>
              <a:gdLst/>
              <a:ahLst/>
              <a:cxnLst/>
              <a:rect l="l" t="t" r="r" b="b"/>
              <a:pathLst>
                <a:path w="108" h="85" extrusionOk="0">
                  <a:moveTo>
                    <a:pt x="55" y="1"/>
                  </a:moveTo>
                  <a:cubicBezTo>
                    <a:pt x="0" y="1"/>
                    <a:pt x="0" y="84"/>
                    <a:pt x="55" y="84"/>
                  </a:cubicBezTo>
                  <a:cubicBezTo>
                    <a:pt x="108" y="84"/>
                    <a:pt x="108" y="1"/>
                    <a:pt x="55"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7"/>
            <p:cNvSpPr/>
            <p:nvPr/>
          </p:nvSpPr>
          <p:spPr>
            <a:xfrm>
              <a:off x="8334844" y="3937635"/>
              <a:ext cx="7824" cy="5940"/>
            </a:xfrm>
            <a:custGeom>
              <a:avLst/>
              <a:gdLst/>
              <a:ahLst/>
              <a:cxnLst/>
              <a:rect l="l" t="t" r="r" b="b"/>
              <a:pathLst>
                <a:path w="191" h="145" extrusionOk="0">
                  <a:moveTo>
                    <a:pt x="78" y="1"/>
                  </a:moveTo>
                  <a:cubicBezTo>
                    <a:pt x="48" y="1"/>
                    <a:pt x="16" y="17"/>
                    <a:pt x="8" y="45"/>
                  </a:cubicBezTo>
                  <a:cubicBezTo>
                    <a:pt x="1" y="68"/>
                    <a:pt x="13" y="96"/>
                    <a:pt x="32" y="108"/>
                  </a:cubicBezTo>
                  <a:cubicBezTo>
                    <a:pt x="35" y="108"/>
                    <a:pt x="40" y="110"/>
                    <a:pt x="43" y="111"/>
                  </a:cubicBezTo>
                  <a:lnTo>
                    <a:pt x="43" y="111"/>
                  </a:lnTo>
                  <a:cubicBezTo>
                    <a:pt x="44" y="111"/>
                    <a:pt x="44" y="112"/>
                    <a:pt x="44" y="112"/>
                  </a:cubicBezTo>
                  <a:cubicBezTo>
                    <a:pt x="56" y="127"/>
                    <a:pt x="68" y="139"/>
                    <a:pt x="88" y="143"/>
                  </a:cubicBezTo>
                  <a:cubicBezTo>
                    <a:pt x="93" y="145"/>
                    <a:pt x="98" y="145"/>
                    <a:pt x="104" y="145"/>
                  </a:cubicBezTo>
                  <a:cubicBezTo>
                    <a:pt x="116" y="145"/>
                    <a:pt x="128" y="143"/>
                    <a:pt x="139" y="143"/>
                  </a:cubicBezTo>
                  <a:cubicBezTo>
                    <a:pt x="179" y="136"/>
                    <a:pt x="190" y="88"/>
                    <a:pt x="174" y="56"/>
                  </a:cubicBezTo>
                  <a:cubicBezTo>
                    <a:pt x="173" y="55"/>
                    <a:pt x="173" y="55"/>
                    <a:pt x="172" y="54"/>
                  </a:cubicBezTo>
                  <a:lnTo>
                    <a:pt x="172" y="54"/>
                  </a:lnTo>
                  <a:cubicBezTo>
                    <a:pt x="171" y="50"/>
                    <a:pt x="169" y="47"/>
                    <a:pt x="166" y="45"/>
                  </a:cubicBezTo>
                  <a:cubicBezTo>
                    <a:pt x="163" y="32"/>
                    <a:pt x="155" y="21"/>
                    <a:pt x="143" y="17"/>
                  </a:cubicBezTo>
                  <a:cubicBezTo>
                    <a:pt x="127" y="5"/>
                    <a:pt x="108" y="5"/>
                    <a:pt x="88" y="1"/>
                  </a:cubicBezTo>
                  <a:cubicBezTo>
                    <a:pt x="85" y="1"/>
                    <a:pt x="82" y="1"/>
                    <a:pt x="7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7"/>
            <p:cNvSpPr/>
            <p:nvPr/>
          </p:nvSpPr>
          <p:spPr>
            <a:xfrm>
              <a:off x="8306580" y="3935956"/>
              <a:ext cx="6800" cy="7250"/>
            </a:xfrm>
            <a:custGeom>
              <a:avLst/>
              <a:gdLst/>
              <a:ahLst/>
              <a:cxnLst/>
              <a:rect l="l" t="t" r="r" b="b"/>
              <a:pathLst>
                <a:path w="166" h="177" extrusionOk="0">
                  <a:moveTo>
                    <a:pt x="106" y="1"/>
                  </a:moveTo>
                  <a:cubicBezTo>
                    <a:pt x="103" y="1"/>
                    <a:pt x="96" y="1"/>
                    <a:pt x="83" y="2"/>
                  </a:cubicBezTo>
                  <a:cubicBezTo>
                    <a:pt x="67" y="2"/>
                    <a:pt x="51" y="7"/>
                    <a:pt x="40" y="15"/>
                  </a:cubicBezTo>
                  <a:cubicBezTo>
                    <a:pt x="35" y="19"/>
                    <a:pt x="32" y="22"/>
                    <a:pt x="24" y="26"/>
                  </a:cubicBezTo>
                  <a:cubicBezTo>
                    <a:pt x="20" y="31"/>
                    <a:pt x="16" y="38"/>
                    <a:pt x="12" y="42"/>
                  </a:cubicBezTo>
                  <a:cubicBezTo>
                    <a:pt x="4" y="58"/>
                    <a:pt x="4" y="62"/>
                    <a:pt x="0" y="78"/>
                  </a:cubicBezTo>
                  <a:cubicBezTo>
                    <a:pt x="0" y="90"/>
                    <a:pt x="0" y="97"/>
                    <a:pt x="4" y="109"/>
                  </a:cubicBezTo>
                  <a:cubicBezTo>
                    <a:pt x="4" y="117"/>
                    <a:pt x="8" y="126"/>
                    <a:pt x="12" y="129"/>
                  </a:cubicBezTo>
                  <a:lnTo>
                    <a:pt x="12" y="133"/>
                  </a:lnTo>
                  <a:lnTo>
                    <a:pt x="20" y="141"/>
                  </a:lnTo>
                  <a:cubicBezTo>
                    <a:pt x="24" y="153"/>
                    <a:pt x="35" y="161"/>
                    <a:pt x="44" y="168"/>
                  </a:cubicBezTo>
                  <a:cubicBezTo>
                    <a:pt x="55" y="173"/>
                    <a:pt x="71" y="177"/>
                    <a:pt x="83" y="177"/>
                  </a:cubicBezTo>
                  <a:cubicBezTo>
                    <a:pt x="95" y="177"/>
                    <a:pt x="111" y="173"/>
                    <a:pt x="122" y="168"/>
                  </a:cubicBezTo>
                  <a:cubicBezTo>
                    <a:pt x="130" y="161"/>
                    <a:pt x="142" y="153"/>
                    <a:pt x="146" y="141"/>
                  </a:cubicBezTo>
                  <a:cubicBezTo>
                    <a:pt x="150" y="137"/>
                    <a:pt x="150" y="137"/>
                    <a:pt x="154" y="133"/>
                  </a:cubicBezTo>
                  <a:lnTo>
                    <a:pt x="154" y="129"/>
                  </a:lnTo>
                  <a:cubicBezTo>
                    <a:pt x="158" y="126"/>
                    <a:pt x="162" y="117"/>
                    <a:pt x="166" y="109"/>
                  </a:cubicBezTo>
                  <a:lnTo>
                    <a:pt x="166" y="90"/>
                  </a:lnTo>
                  <a:lnTo>
                    <a:pt x="166" y="66"/>
                  </a:lnTo>
                  <a:cubicBezTo>
                    <a:pt x="162" y="62"/>
                    <a:pt x="162" y="58"/>
                    <a:pt x="158" y="55"/>
                  </a:cubicBezTo>
                  <a:cubicBezTo>
                    <a:pt x="158" y="46"/>
                    <a:pt x="154" y="42"/>
                    <a:pt x="150" y="35"/>
                  </a:cubicBezTo>
                  <a:cubicBezTo>
                    <a:pt x="142" y="26"/>
                    <a:pt x="135" y="19"/>
                    <a:pt x="126" y="15"/>
                  </a:cubicBezTo>
                  <a:cubicBezTo>
                    <a:pt x="122" y="11"/>
                    <a:pt x="111" y="7"/>
                    <a:pt x="106" y="7"/>
                  </a:cubicBezTo>
                  <a:cubicBezTo>
                    <a:pt x="98" y="4"/>
                    <a:pt x="114" y="1"/>
                    <a:pt x="106"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7"/>
            <p:cNvSpPr/>
            <p:nvPr/>
          </p:nvSpPr>
          <p:spPr>
            <a:xfrm>
              <a:off x="8334844" y="4044669"/>
              <a:ext cx="7332" cy="7087"/>
            </a:xfrm>
            <a:custGeom>
              <a:avLst/>
              <a:gdLst/>
              <a:ahLst/>
              <a:cxnLst/>
              <a:rect l="l" t="t" r="r" b="b"/>
              <a:pathLst>
                <a:path w="179" h="173" extrusionOk="0">
                  <a:moveTo>
                    <a:pt x="99" y="0"/>
                  </a:moveTo>
                  <a:cubicBezTo>
                    <a:pt x="79" y="0"/>
                    <a:pt x="56" y="9"/>
                    <a:pt x="44" y="24"/>
                  </a:cubicBezTo>
                  <a:cubicBezTo>
                    <a:pt x="41" y="29"/>
                    <a:pt x="37" y="33"/>
                    <a:pt x="32" y="36"/>
                  </a:cubicBezTo>
                  <a:lnTo>
                    <a:pt x="28" y="40"/>
                  </a:lnTo>
                  <a:cubicBezTo>
                    <a:pt x="24" y="44"/>
                    <a:pt x="24" y="48"/>
                    <a:pt x="21" y="53"/>
                  </a:cubicBezTo>
                  <a:cubicBezTo>
                    <a:pt x="17" y="56"/>
                    <a:pt x="13" y="64"/>
                    <a:pt x="8" y="68"/>
                  </a:cubicBezTo>
                  <a:cubicBezTo>
                    <a:pt x="8" y="72"/>
                    <a:pt x="8" y="76"/>
                    <a:pt x="5" y="80"/>
                  </a:cubicBezTo>
                  <a:cubicBezTo>
                    <a:pt x="1" y="108"/>
                    <a:pt x="5" y="131"/>
                    <a:pt x="24" y="151"/>
                  </a:cubicBezTo>
                  <a:cubicBezTo>
                    <a:pt x="40" y="167"/>
                    <a:pt x="60" y="172"/>
                    <a:pt x="79" y="172"/>
                  </a:cubicBezTo>
                  <a:cubicBezTo>
                    <a:pt x="85" y="172"/>
                    <a:pt x="90" y="172"/>
                    <a:pt x="95" y="171"/>
                  </a:cubicBezTo>
                  <a:cubicBezTo>
                    <a:pt x="103" y="171"/>
                    <a:pt x="112" y="166"/>
                    <a:pt x="115" y="162"/>
                  </a:cubicBezTo>
                  <a:cubicBezTo>
                    <a:pt x="123" y="159"/>
                    <a:pt x="127" y="155"/>
                    <a:pt x="135" y="151"/>
                  </a:cubicBezTo>
                  <a:cubicBezTo>
                    <a:pt x="135" y="147"/>
                    <a:pt x="139" y="147"/>
                    <a:pt x="139" y="143"/>
                  </a:cubicBezTo>
                  <a:cubicBezTo>
                    <a:pt x="147" y="139"/>
                    <a:pt x="150" y="135"/>
                    <a:pt x="155" y="131"/>
                  </a:cubicBezTo>
                  <a:cubicBezTo>
                    <a:pt x="163" y="127"/>
                    <a:pt x="166" y="115"/>
                    <a:pt x="170" y="108"/>
                  </a:cubicBezTo>
                  <a:cubicBezTo>
                    <a:pt x="174" y="100"/>
                    <a:pt x="179" y="88"/>
                    <a:pt x="179" y="76"/>
                  </a:cubicBezTo>
                  <a:cubicBezTo>
                    <a:pt x="179" y="68"/>
                    <a:pt x="174" y="56"/>
                    <a:pt x="170" y="48"/>
                  </a:cubicBezTo>
                  <a:cubicBezTo>
                    <a:pt x="166" y="36"/>
                    <a:pt x="163" y="29"/>
                    <a:pt x="155" y="24"/>
                  </a:cubicBezTo>
                  <a:cubicBezTo>
                    <a:pt x="139" y="9"/>
                    <a:pt x="119" y="0"/>
                    <a:pt x="99"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7"/>
            <p:cNvSpPr/>
            <p:nvPr/>
          </p:nvSpPr>
          <p:spPr>
            <a:xfrm>
              <a:off x="8262751" y="4006082"/>
              <a:ext cx="6677" cy="7660"/>
            </a:xfrm>
            <a:custGeom>
              <a:avLst/>
              <a:gdLst/>
              <a:ahLst/>
              <a:cxnLst/>
              <a:rect l="l" t="t" r="r" b="b"/>
              <a:pathLst>
                <a:path w="163" h="187" extrusionOk="0">
                  <a:moveTo>
                    <a:pt x="21" y="75"/>
                  </a:moveTo>
                  <a:cubicBezTo>
                    <a:pt x="21" y="77"/>
                    <a:pt x="20" y="78"/>
                    <a:pt x="19" y="78"/>
                  </a:cubicBezTo>
                  <a:lnTo>
                    <a:pt x="19" y="78"/>
                  </a:lnTo>
                  <a:cubicBezTo>
                    <a:pt x="19" y="77"/>
                    <a:pt x="20" y="76"/>
                    <a:pt x="21" y="75"/>
                  </a:cubicBezTo>
                  <a:lnTo>
                    <a:pt x="21" y="75"/>
                  </a:lnTo>
                  <a:cubicBezTo>
                    <a:pt x="21" y="75"/>
                    <a:pt x="21" y="75"/>
                    <a:pt x="21" y="75"/>
                  </a:cubicBezTo>
                  <a:close/>
                  <a:moveTo>
                    <a:pt x="15" y="85"/>
                  </a:moveTo>
                  <a:cubicBezTo>
                    <a:pt x="15" y="85"/>
                    <a:pt x="15" y="86"/>
                    <a:pt x="15" y="87"/>
                  </a:cubicBezTo>
                  <a:lnTo>
                    <a:pt x="15" y="87"/>
                  </a:lnTo>
                  <a:cubicBezTo>
                    <a:pt x="15" y="86"/>
                    <a:pt x="15" y="86"/>
                    <a:pt x="15" y="85"/>
                  </a:cubicBezTo>
                  <a:lnTo>
                    <a:pt x="15" y="85"/>
                  </a:lnTo>
                  <a:cubicBezTo>
                    <a:pt x="15" y="85"/>
                    <a:pt x="15" y="85"/>
                    <a:pt x="15" y="85"/>
                  </a:cubicBezTo>
                  <a:close/>
                  <a:moveTo>
                    <a:pt x="15" y="89"/>
                  </a:moveTo>
                  <a:cubicBezTo>
                    <a:pt x="15" y="91"/>
                    <a:pt x="14" y="93"/>
                    <a:pt x="12" y="95"/>
                  </a:cubicBezTo>
                  <a:cubicBezTo>
                    <a:pt x="14" y="93"/>
                    <a:pt x="14" y="91"/>
                    <a:pt x="15" y="89"/>
                  </a:cubicBezTo>
                  <a:close/>
                  <a:moveTo>
                    <a:pt x="15" y="88"/>
                  </a:moveTo>
                  <a:cubicBezTo>
                    <a:pt x="16" y="88"/>
                    <a:pt x="16" y="89"/>
                    <a:pt x="16" y="90"/>
                  </a:cubicBezTo>
                  <a:lnTo>
                    <a:pt x="16" y="99"/>
                  </a:lnTo>
                  <a:cubicBezTo>
                    <a:pt x="16" y="96"/>
                    <a:pt x="16" y="92"/>
                    <a:pt x="15" y="88"/>
                  </a:cubicBezTo>
                  <a:lnTo>
                    <a:pt x="15" y="88"/>
                  </a:lnTo>
                  <a:cubicBezTo>
                    <a:pt x="15" y="88"/>
                    <a:pt x="15" y="88"/>
                    <a:pt x="15" y="88"/>
                  </a:cubicBezTo>
                  <a:close/>
                  <a:moveTo>
                    <a:pt x="83" y="1"/>
                  </a:moveTo>
                  <a:cubicBezTo>
                    <a:pt x="77" y="1"/>
                    <a:pt x="70" y="2"/>
                    <a:pt x="63" y="4"/>
                  </a:cubicBezTo>
                  <a:cubicBezTo>
                    <a:pt x="32" y="14"/>
                    <a:pt x="9" y="44"/>
                    <a:pt x="14" y="79"/>
                  </a:cubicBezTo>
                  <a:lnTo>
                    <a:pt x="14" y="79"/>
                  </a:lnTo>
                  <a:cubicBezTo>
                    <a:pt x="13" y="79"/>
                    <a:pt x="13" y="79"/>
                    <a:pt x="13" y="80"/>
                  </a:cubicBezTo>
                  <a:lnTo>
                    <a:pt x="13" y="80"/>
                  </a:lnTo>
                  <a:cubicBezTo>
                    <a:pt x="13" y="80"/>
                    <a:pt x="12" y="79"/>
                    <a:pt x="12" y="79"/>
                  </a:cubicBezTo>
                  <a:lnTo>
                    <a:pt x="12" y="79"/>
                  </a:lnTo>
                  <a:cubicBezTo>
                    <a:pt x="12" y="79"/>
                    <a:pt x="13" y="80"/>
                    <a:pt x="13" y="80"/>
                  </a:cubicBezTo>
                  <a:lnTo>
                    <a:pt x="13" y="80"/>
                  </a:lnTo>
                  <a:cubicBezTo>
                    <a:pt x="13" y="80"/>
                    <a:pt x="13" y="80"/>
                    <a:pt x="13" y="80"/>
                  </a:cubicBezTo>
                  <a:lnTo>
                    <a:pt x="13" y="80"/>
                  </a:lnTo>
                  <a:cubicBezTo>
                    <a:pt x="14" y="81"/>
                    <a:pt x="14" y="83"/>
                    <a:pt x="15" y="84"/>
                  </a:cubicBezTo>
                  <a:lnTo>
                    <a:pt x="15" y="84"/>
                  </a:lnTo>
                  <a:cubicBezTo>
                    <a:pt x="14" y="84"/>
                    <a:pt x="14" y="84"/>
                    <a:pt x="14" y="84"/>
                  </a:cubicBezTo>
                  <a:lnTo>
                    <a:pt x="14" y="84"/>
                  </a:lnTo>
                  <a:cubicBezTo>
                    <a:pt x="14" y="83"/>
                    <a:pt x="14" y="81"/>
                    <a:pt x="13" y="80"/>
                  </a:cubicBezTo>
                  <a:lnTo>
                    <a:pt x="13" y="80"/>
                  </a:lnTo>
                  <a:cubicBezTo>
                    <a:pt x="6" y="91"/>
                    <a:pt x="1" y="105"/>
                    <a:pt x="1" y="118"/>
                  </a:cubicBezTo>
                  <a:lnTo>
                    <a:pt x="5" y="134"/>
                  </a:lnTo>
                  <a:cubicBezTo>
                    <a:pt x="12" y="153"/>
                    <a:pt x="21" y="170"/>
                    <a:pt x="36" y="177"/>
                  </a:cubicBezTo>
                  <a:cubicBezTo>
                    <a:pt x="48" y="183"/>
                    <a:pt x="61" y="187"/>
                    <a:pt x="75" y="187"/>
                  </a:cubicBezTo>
                  <a:cubicBezTo>
                    <a:pt x="81" y="187"/>
                    <a:pt x="86" y="186"/>
                    <a:pt x="92" y="185"/>
                  </a:cubicBezTo>
                  <a:cubicBezTo>
                    <a:pt x="151" y="173"/>
                    <a:pt x="163" y="102"/>
                    <a:pt x="151" y="51"/>
                  </a:cubicBezTo>
                  <a:cubicBezTo>
                    <a:pt x="141" y="22"/>
                    <a:pt x="113" y="1"/>
                    <a:pt x="83"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7"/>
            <p:cNvSpPr/>
            <p:nvPr/>
          </p:nvSpPr>
          <p:spPr>
            <a:xfrm>
              <a:off x="8302034" y="4014643"/>
              <a:ext cx="7332" cy="6554"/>
            </a:xfrm>
            <a:custGeom>
              <a:avLst/>
              <a:gdLst/>
              <a:ahLst/>
              <a:cxnLst/>
              <a:rect l="l" t="t" r="r" b="b"/>
              <a:pathLst>
                <a:path w="179" h="160" extrusionOk="0">
                  <a:moveTo>
                    <a:pt x="96" y="1"/>
                  </a:moveTo>
                  <a:cubicBezTo>
                    <a:pt x="82" y="1"/>
                    <a:pt x="69" y="4"/>
                    <a:pt x="56" y="12"/>
                  </a:cubicBezTo>
                  <a:cubicBezTo>
                    <a:pt x="48" y="16"/>
                    <a:pt x="36" y="23"/>
                    <a:pt x="28" y="32"/>
                  </a:cubicBezTo>
                  <a:cubicBezTo>
                    <a:pt x="13" y="39"/>
                    <a:pt x="0" y="59"/>
                    <a:pt x="0" y="79"/>
                  </a:cubicBezTo>
                  <a:cubicBezTo>
                    <a:pt x="4" y="99"/>
                    <a:pt x="9" y="114"/>
                    <a:pt x="20" y="126"/>
                  </a:cubicBezTo>
                  <a:cubicBezTo>
                    <a:pt x="33" y="134"/>
                    <a:pt x="44" y="141"/>
                    <a:pt x="56" y="150"/>
                  </a:cubicBezTo>
                  <a:cubicBezTo>
                    <a:pt x="68" y="156"/>
                    <a:pt x="81" y="159"/>
                    <a:pt x="94" y="159"/>
                  </a:cubicBezTo>
                  <a:cubicBezTo>
                    <a:pt x="137" y="159"/>
                    <a:pt x="178" y="127"/>
                    <a:pt x="178" y="79"/>
                  </a:cubicBezTo>
                  <a:cubicBezTo>
                    <a:pt x="178" y="34"/>
                    <a:pt x="138" y="1"/>
                    <a:pt x="96"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7"/>
            <p:cNvSpPr/>
            <p:nvPr/>
          </p:nvSpPr>
          <p:spPr>
            <a:xfrm>
              <a:off x="8280692" y="4038852"/>
              <a:ext cx="4752" cy="5284"/>
            </a:xfrm>
            <a:custGeom>
              <a:avLst/>
              <a:gdLst/>
              <a:ahLst/>
              <a:cxnLst/>
              <a:rect l="l" t="t" r="r" b="b"/>
              <a:pathLst>
                <a:path w="116" h="129" extrusionOk="0">
                  <a:moveTo>
                    <a:pt x="60" y="0"/>
                  </a:moveTo>
                  <a:cubicBezTo>
                    <a:pt x="48" y="0"/>
                    <a:pt x="40" y="5"/>
                    <a:pt x="33" y="9"/>
                  </a:cubicBezTo>
                  <a:cubicBezTo>
                    <a:pt x="24" y="13"/>
                    <a:pt x="13" y="24"/>
                    <a:pt x="13" y="36"/>
                  </a:cubicBezTo>
                  <a:cubicBezTo>
                    <a:pt x="12" y="38"/>
                    <a:pt x="11" y="39"/>
                    <a:pt x="10" y="41"/>
                  </a:cubicBezTo>
                  <a:lnTo>
                    <a:pt x="10" y="41"/>
                  </a:lnTo>
                  <a:cubicBezTo>
                    <a:pt x="10" y="42"/>
                    <a:pt x="9" y="43"/>
                    <a:pt x="9" y="44"/>
                  </a:cubicBezTo>
                  <a:cubicBezTo>
                    <a:pt x="9" y="48"/>
                    <a:pt x="4" y="52"/>
                    <a:pt x="4" y="56"/>
                  </a:cubicBezTo>
                  <a:cubicBezTo>
                    <a:pt x="0" y="64"/>
                    <a:pt x="0" y="71"/>
                    <a:pt x="0" y="80"/>
                  </a:cubicBezTo>
                  <a:cubicBezTo>
                    <a:pt x="0" y="88"/>
                    <a:pt x="4" y="95"/>
                    <a:pt x="9" y="100"/>
                  </a:cubicBezTo>
                  <a:cubicBezTo>
                    <a:pt x="13" y="104"/>
                    <a:pt x="17" y="107"/>
                    <a:pt x="17" y="111"/>
                  </a:cubicBezTo>
                  <a:cubicBezTo>
                    <a:pt x="26" y="121"/>
                    <a:pt x="39" y="128"/>
                    <a:pt x="52" y="128"/>
                  </a:cubicBezTo>
                  <a:cubicBezTo>
                    <a:pt x="55" y="128"/>
                    <a:pt x="57" y="128"/>
                    <a:pt x="60" y="127"/>
                  </a:cubicBezTo>
                  <a:cubicBezTo>
                    <a:pt x="72" y="127"/>
                    <a:pt x="84" y="124"/>
                    <a:pt x="91" y="115"/>
                  </a:cubicBezTo>
                  <a:cubicBezTo>
                    <a:pt x="104" y="107"/>
                    <a:pt x="108" y="100"/>
                    <a:pt x="111" y="88"/>
                  </a:cubicBezTo>
                  <a:cubicBezTo>
                    <a:pt x="115" y="80"/>
                    <a:pt x="115" y="71"/>
                    <a:pt x="115" y="64"/>
                  </a:cubicBezTo>
                  <a:cubicBezTo>
                    <a:pt x="115" y="56"/>
                    <a:pt x="111" y="48"/>
                    <a:pt x="108" y="44"/>
                  </a:cubicBezTo>
                  <a:cubicBezTo>
                    <a:pt x="107" y="43"/>
                    <a:pt x="107" y="42"/>
                    <a:pt x="106" y="40"/>
                  </a:cubicBezTo>
                  <a:lnTo>
                    <a:pt x="106" y="40"/>
                  </a:lnTo>
                  <a:cubicBezTo>
                    <a:pt x="106" y="39"/>
                    <a:pt x="105" y="39"/>
                    <a:pt x="105" y="38"/>
                  </a:cubicBezTo>
                  <a:lnTo>
                    <a:pt x="105" y="38"/>
                  </a:lnTo>
                  <a:cubicBezTo>
                    <a:pt x="104" y="37"/>
                    <a:pt x="104" y="36"/>
                    <a:pt x="104" y="36"/>
                  </a:cubicBezTo>
                  <a:lnTo>
                    <a:pt x="104" y="36"/>
                  </a:lnTo>
                  <a:cubicBezTo>
                    <a:pt x="104" y="32"/>
                    <a:pt x="104" y="29"/>
                    <a:pt x="99" y="24"/>
                  </a:cubicBezTo>
                  <a:lnTo>
                    <a:pt x="88" y="13"/>
                  </a:lnTo>
                  <a:cubicBezTo>
                    <a:pt x="80" y="5"/>
                    <a:pt x="68" y="0"/>
                    <a:pt x="60"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7"/>
            <p:cNvSpPr/>
            <p:nvPr/>
          </p:nvSpPr>
          <p:spPr>
            <a:xfrm>
              <a:off x="8307031" y="4034920"/>
              <a:ext cx="4588" cy="4465"/>
            </a:xfrm>
            <a:custGeom>
              <a:avLst/>
              <a:gdLst/>
              <a:ahLst/>
              <a:cxnLst/>
              <a:rect l="l" t="t" r="r" b="b"/>
              <a:pathLst>
                <a:path w="112" h="109" extrusionOk="0">
                  <a:moveTo>
                    <a:pt x="47" y="0"/>
                  </a:moveTo>
                  <a:cubicBezTo>
                    <a:pt x="44" y="0"/>
                    <a:pt x="40" y="1"/>
                    <a:pt x="37" y="2"/>
                  </a:cubicBezTo>
                  <a:cubicBezTo>
                    <a:pt x="24" y="6"/>
                    <a:pt x="13" y="14"/>
                    <a:pt x="9" y="25"/>
                  </a:cubicBezTo>
                  <a:cubicBezTo>
                    <a:pt x="1" y="38"/>
                    <a:pt x="1" y="58"/>
                    <a:pt x="9" y="69"/>
                  </a:cubicBezTo>
                  <a:cubicBezTo>
                    <a:pt x="13" y="77"/>
                    <a:pt x="13" y="81"/>
                    <a:pt x="17" y="89"/>
                  </a:cubicBezTo>
                  <a:cubicBezTo>
                    <a:pt x="24" y="101"/>
                    <a:pt x="40" y="109"/>
                    <a:pt x="53" y="109"/>
                  </a:cubicBezTo>
                  <a:lnTo>
                    <a:pt x="72" y="109"/>
                  </a:lnTo>
                  <a:cubicBezTo>
                    <a:pt x="88" y="109"/>
                    <a:pt x="104" y="96"/>
                    <a:pt x="108" y="81"/>
                  </a:cubicBezTo>
                  <a:cubicBezTo>
                    <a:pt x="111" y="67"/>
                    <a:pt x="105" y="52"/>
                    <a:pt x="95" y="44"/>
                  </a:cubicBezTo>
                  <a:lnTo>
                    <a:pt x="95" y="44"/>
                  </a:lnTo>
                  <a:cubicBezTo>
                    <a:pt x="92" y="19"/>
                    <a:pt x="70" y="0"/>
                    <a:pt x="47"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7"/>
            <p:cNvSpPr/>
            <p:nvPr/>
          </p:nvSpPr>
          <p:spPr>
            <a:xfrm>
              <a:off x="8330994" y="4085917"/>
              <a:ext cx="6636" cy="5571"/>
            </a:xfrm>
            <a:custGeom>
              <a:avLst/>
              <a:gdLst/>
              <a:ahLst/>
              <a:cxnLst/>
              <a:rect l="l" t="t" r="r" b="b"/>
              <a:pathLst>
                <a:path w="162" h="136" extrusionOk="0">
                  <a:moveTo>
                    <a:pt x="71" y="0"/>
                  </a:moveTo>
                  <a:cubicBezTo>
                    <a:pt x="47" y="0"/>
                    <a:pt x="24" y="16"/>
                    <a:pt x="12" y="35"/>
                  </a:cubicBezTo>
                  <a:cubicBezTo>
                    <a:pt x="0" y="55"/>
                    <a:pt x="0" y="83"/>
                    <a:pt x="12" y="103"/>
                  </a:cubicBezTo>
                  <a:cubicBezTo>
                    <a:pt x="26" y="124"/>
                    <a:pt x="49" y="135"/>
                    <a:pt x="71" y="135"/>
                  </a:cubicBezTo>
                  <a:cubicBezTo>
                    <a:pt x="94" y="135"/>
                    <a:pt x="117" y="124"/>
                    <a:pt x="131" y="103"/>
                  </a:cubicBezTo>
                  <a:cubicBezTo>
                    <a:pt x="138" y="91"/>
                    <a:pt x="146" y="75"/>
                    <a:pt x="154" y="64"/>
                  </a:cubicBezTo>
                  <a:cubicBezTo>
                    <a:pt x="162" y="51"/>
                    <a:pt x="162" y="35"/>
                    <a:pt x="154" y="24"/>
                  </a:cubicBezTo>
                  <a:cubicBezTo>
                    <a:pt x="146" y="12"/>
                    <a:pt x="135" y="8"/>
                    <a:pt x="118" y="4"/>
                  </a:cubicBezTo>
                  <a:cubicBezTo>
                    <a:pt x="102" y="4"/>
                    <a:pt x="87" y="4"/>
                    <a:pt x="71"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7"/>
            <p:cNvSpPr/>
            <p:nvPr/>
          </p:nvSpPr>
          <p:spPr>
            <a:xfrm>
              <a:off x="8301870" y="4132450"/>
              <a:ext cx="6185" cy="6185"/>
            </a:xfrm>
            <a:custGeom>
              <a:avLst/>
              <a:gdLst/>
              <a:ahLst/>
              <a:cxnLst/>
              <a:rect l="l" t="t" r="r" b="b"/>
              <a:pathLst>
                <a:path w="151" h="151" extrusionOk="0">
                  <a:moveTo>
                    <a:pt x="75" y="1"/>
                  </a:moveTo>
                  <a:cubicBezTo>
                    <a:pt x="68" y="1"/>
                    <a:pt x="64" y="5"/>
                    <a:pt x="56" y="5"/>
                  </a:cubicBezTo>
                  <a:cubicBezTo>
                    <a:pt x="48" y="5"/>
                    <a:pt x="40" y="5"/>
                    <a:pt x="37" y="8"/>
                  </a:cubicBezTo>
                  <a:cubicBezTo>
                    <a:pt x="28" y="8"/>
                    <a:pt x="24" y="12"/>
                    <a:pt x="21" y="21"/>
                  </a:cubicBezTo>
                  <a:cubicBezTo>
                    <a:pt x="17" y="21"/>
                    <a:pt x="13" y="25"/>
                    <a:pt x="13" y="28"/>
                  </a:cubicBezTo>
                  <a:cubicBezTo>
                    <a:pt x="4" y="36"/>
                    <a:pt x="4" y="44"/>
                    <a:pt x="4" y="56"/>
                  </a:cubicBezTo>
                  <a:cubicBezTo>
                    <a:pt x="4" y="64"/>
                    <a:pt x="1" y="68"/>
                    <a:pt x="1" y="76"/>
                  </a:cubicBezTo>
                  <a:cubicBezTo>
                    <a:pt x="1" y="83"/>
                    <a:pt x="4" y="92"/>
                    <a:pt x="4" y="96"/>
                  </a:cubicBezTo>
                  <a:cubicBezTo>
                    <a:pt x="8" y="103"/>
                    <a:pt x="8" y="107"/>
                    <a:pt x="13" y="115"/>
                  </a:cubicBezTo>
                  <a:cubicBezTo>
                    <a:pt x="17" y="123"/>
                    <a:pt x="24" y="131"/>
                    <a:pt x="32" y="135"/>
                  </a:cubicBezTo>
                  <a:cubicBezTo>
                    <a:pt x="37" y="139"/>
                    <a:pt x="40" y="143"/>
                    <a:pt x="48" y="147"/>
                  </a:cubicBezTo>
                  <a:cubicBezTo>
                    <a:pt x="52" y="147"/>
                    <a:pt x="60" y="151"/>
                    <a:pt x="68" y="151"/>
                  </a:cubicBezTo>
                  <a:lnTo>
                    <a:pt x="88" y="151"/>
                  </a:lnTo>
                  <a:cubicBezTo>
                    <a:pt x="92" y="151"/>
                    <a:pt x="99" y="147"/>
                    <a:pt x="108" y="147"/>
                  </a:cubicBezTo>
                  <a:cubicBezTo>
                    <a:pt x="115" y="143"/>
                    <a:pt x="123" y="135"/>
                    <a:pt x="131" y="131"/>
                  </a:cubicBezTo>
                  <a:cubicBezTo>
                    <a:pt x="135" y="123"/>
                    <a:pt x="139" y="119"/>
                    <a:pt x="143" y="115"/>
                  </a:cubicBezTo>
                  <a:cubicBezTo>
                    <a:pt x="143" y="107"/>
                    <a:pt x="147" y="103"/>
                    <a:pt x="150" y="96"/>
                  </a:cubicBezTo>
                  <a:lnTo>
                    <a:pt x="150" y="76"/>
                  </a:lnTo>
                  <a:lnTo>
                    <a:pt x="150" y="56"/>
                  </a:lnTo>
                  <a:cubicBezTo>
                    <a:pt x="147" y="52"/>
                    <a:pt x="143" y="44"/>
                    <a:pt x="143" y="41"/>
                  </a:cubicBezTo>
                  <a:cubicBezTo>
                    <a:pt x="135" y="28"/>
                    <a:pt x="131" y="25"/>
                    <a:pt x="123" y="17"/>
                  </a:cubicBezTo>
                  <a:cubicBezTo>
                    <a:pt x="119" y="12"/>
                    <a:pt x="111" y="8"/>
                    <a:pt x="108" y="8"/>
                  </a:cubicBezTo>
                  <a:cubicBezTo>
                    <a:pt x="95" y="5"/>
                    <a:pt x="88" y="1"/>
                    <a:pt x="75"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7"/>
            <p:cNvSpPr/>
            <p:nvPr/>
          </p:nvSpPr>
          <p:spPr>
            <a:xfrm>
              <a:off x="8249807" y="4121308"/>
              <a:ext cx="7988" cy="6677"/>
            </a:xfrm>
            <a:custGeom>
              <a:avLst/>
              <a:gdLst/>
              <a:ahLst/>
              <a:cxnLst/>
              <a:rect l="l" t="t" r="r" b="b"/>
              <a:pathLst>
                <a:path w="195" h="163" extrusionOk="0">
                  <a:moveTo>
                    <a:pt x="80" y="0"/>
                  </a:moveTo>
                  <a:cubicBezTo>
                    <a:pt x="68" y="0"/>
                    <a:pt x="53" y="0"/>
                    <a:pt x="40" y="9"/>
                  </a:cubicBezTo>
                  <a:cubicBezTo>
                    <a:pt x="17" y="24"/>
                    <a:pt x="1" y="52"/>
                    <a:pt x="1" y="80"/>
                  </a:cubicBezTo>
                  <a:cubicBezTo>
                    <a:pt x="1" y="111"/>
                    <a:pt x="17" y="138"/>
                    <a:pt x="40" y="151"/>
                  </a:cubicBezTo>
                  <a:cubicBezTo>
                    <a:pt x="53" y="158"/>
                    <a:pt x="68" y="162"/>
                    <a:pt x="80" y="162"/>
                  </a:cubicBezTo>
                  <a:cubicBezTo>
                    <a:pt x="95" y="162"/>
                    <a:pt x="111" y="158"/>
                    <a:pt x="124" y="151"/>
                  </a:cubicBezTo>
                  <a:cubicBezTo>
                    <a:pt x="139" y="142"/>
                    <a:pt x="155" y="138"/>
                    <a:pt x="166" y="127"/>
                  </a:cubicBezTo>
                  <a:cubicBezTo>
                    <a:pt x="195" y="103"/>
                    <a:pt x="195" y="56"/>
                    <a:pt x="166" y="36"/>
                  </a:cubicBezTo>
                  <a:cubicBezTo>
                    <a:pt x="159" y="29"/>
                    <a:pt x="151" y="24"/>
                    <a:pt x="139" y="16"/>
                  </a:cubicBezTo>
                  <a:cubicBezTo>
                    <a:pt x="135" y="16"/>
                    <a:pt x="127" y="12"/>
                    <a:pt x="124" y="9"/>
                  </a:cubicBezTo>
                  <a:cubicBezTo>
                    <a:pt x="111" y="0"/>
                    <a:pt x="95" y="0"/>
                    <a:pt x="80"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7"/>
            <p:cNvSpPr/>
            <p:nvPr/>
          </p:nvSpPr>
          <p:spPr>
            <a:xfrm>
              <a:off x="8304041" y="4143960"/>
              <a:ext cx="6308" cy="6431"/>
            </a:xfrm>
            <a:custGeom>
              <a:avLst/>
              <a:gdLst/>
              <a:ahLst/>
              <a:cxnLst/>
              <a:rect l="l" t="t" r="r" b="b"/>
              <a:pathLst>
                <a:path w="154" h="157" extrusionOk="0">
                  <a:moveTo>
                    <a:pt x="98" y="1"/>
                  </a:moveTo>
                  <a:cubicBezTo>
                    <a:pt x="83" y="1"/>
                    <a:pt x="67" y="8"/>
                    <a:pt x="60" y="22"/>
                  </a:cubicBezTo>
                  <a:lnTo>
                    <a:pt x="60" y="22"/>
                  </a:lnTo>
                  <a:cubicBezTo>
                    <a:pt x="26" y="27"/>
                    <a:pt x="1" y="58"/>
                    <a:pt x="7" y="95"/>
                  </a:cubicBezTo>
                  <a:cubicBezTo>
                    <a:pt x="7" y="119"/>
                    <a:pt x="19" y="134"/>
                    <a:pt x="39" y="146"/>
                  </a:cubicBezTo>
                  <a:cubicBezTo>
                    <a:pt x="49" y="152"/>
                    <a:pt x="62" y="156"/>
                    <a:pt x="75" y="156"/>
                  </a:cubicBezTo>
                  <a:cubicBezTo>
                    <a:pt x="86" y="156"/>
                    <a:pt x="97" y="153"/>
                    <a:pt x="106" y="146"/>
                  </a:cubicBezTo>
                  <a:cubicBezTo>
                    <a:pt x="113" y="139"/>
                    <a:pt x="126" y="134"/>
                    <a:pt x="133" y="126"/>
                  </a:cubicBezTo>
                  <a:cubicBezTo>
                    <a:pt x="149" y="110"/>
                    <a:pt x="153" y="86"/>
                    <a:pt x="149" y="67"/>
                  </a:cubicBezTo>
                  <a:cubicBezTo>
                    <a:pt x="145" y="48"/>
                    <a:pt x="137" y="28"/>
                    <a:pt x="126" y="12"/>
                  </a:cubicBezTo>
                  <a:cubicBezTo>
                    <a:pt x="118" y="4"/>
                    <a:pt x="108" y="1"/>
                    <a:pt x="9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7"/>
            <p:cNvSpPr/>
            <p:nvPr/>
          </p:nvSpPr>
          <p:spPr>
            <a:xfrm>
              <a:off x="8335664" y="4118605"/>
              <a:ext cx="6677" cy="6349"/>
            </a:xfrm>
            <a:custGeom>
              <a:avLst/>
              <a:gdLst/>
              <a:ahLst/>
              <a:cxnLst/>
              <a:rect l="l" t="t" r="r" b="b"/>
              <a:pathLst>
                <a:path w="163" h="155" extrusionOk="0">
                  <a:moveTo>
                    <a:pt x="130" y="92"/>
                  </a:moveTo>
                  <a:lnTo>
                    <a:pt x="130" y="92"/>
                  </a:lnTo>
                  <a:cubicBezTo>
                    <a:pt x="130" y="92"/>
                    <a:pt x="127" y="96"/>
                    <a:pt x="126" y="98"/>
                  </a:cubicBezTo>
                  <a:lnTo>
                    <a:pt x="126" y="98"/>
                  </a:lnTo>
                  <a:cubicBezTo>
                    <a:pt x="127" y="97"/>
                    <a:pt x="127" y="96"/>
                    <a:pt x="127" y="95"/>
                  </a:cubicBezTo>
                  <a:cubicBezTo>
                    <a:pt x="128" y="93"/>
                    <a:pt x="129" y="92"/>
                    <a:pt x="130" y="92"/>
                  </a:cubicBezTo>
                  <a:close/>
                  <a:moveTo>
                    <a:pt x="104" y="0"/>
                  </a:moveTo>
                  <a:cubicBezTo>
                    <a:pt x="87" y="0"/>
                    <a:pt x="69" y="9"/>
                    <a:pt x="59" y="23"/>
                  </a:cubicBezTo>
                  <a:cubicBezTo>
                    <a:pt x="48" y="39"/>
                    <a:pt x="44" y="59"/>
                    <a:pt x="36" y="78"/>
                  </a:cubicBezTo>
                  <a:cubicBezTo>
                    <a:pt x="35" y="81"/>
                    <a:pt x="35" y="81"/>
                    <a:pt x="35" y="81"/>
                  </a:cubicBezTo>
                  <a:cubicBezTo>
                    <a:pt x="35" y="81"/>
                    <a:pt x="37" y="79"/>
                    <a:pt x="37" y="79"/>
                  </a:cubicBezTo>
                  <a:lnTo>
                    <a:pt x="37" y="79"/>
                  </a:lnTo>
                  <a:cubicBezTo>
                    <a:pt x="37" y="79"/>
                    <a:pt x="37" y="80"/>
                    <a:pt x="36" y="82"/>
                  </a:cubicBezTo>
                  <a:cubicBezTo>
                    <a:pt x="36" y="84"/>
                    <a:pt x="35" y="85"/>
                    <a:pt x="33" y="86"/>
                  </a:cubicBezTo>
                  <a:lnTo>
                    <a:pt x="33" y="86"/>
                  </a:lnTo>
                  <a:cubicBezTo>
                    <a:pt x="33" y="85"/>
                    <a:pt x="33" y="85"/>
                    <a:pt x="33" y="85"/>
                  </a:cubicBezTo>
                  <a:lnTo>
                    <a:pt x="33" y="85"/>
                  </a:lnTo>
                  <a:cubicBezTo>
                    <a:pt x="33" y="85"/>
                    <a:pt x="32" y="85"/>
                    <a:pt x="32" y="86"/>
                  </a:cubicBezTo>
                  <a:cubicBezTo>
                    <a:pt x="32" y="86"/>
                    <a:pt x="29" y="90"/>
                    <a:pt x="28" y="93"/>
                  </a:cubicBezTo>
                  <a:lnTo>
                    <a:pt x="28" y="93"/>
                  </a:lnTo>
                  <a:cubicBezTo>
                    <a:pt x="27" y="93"/>
                    <a:pt x="27" y="94"/>
                    <a:pt x="27" y="94"/>
                  </a:cubicBezTo>
                  <a:lnTo>
                    <a:pt x="27" y="94"/>
                  </a:lnTo>
                  <a:cubicBezTo>
                    <a:pt x="27" y="94"/>
                    <a:pt x="27" y="94"/>
                    <a:pt x="27" y="95"/>
                  </a:cubicBezTo>
                  <a:lnTo>
                    <a:pt x="24" y="95"/>
                  </a:lnTo>
                  <a:cubicBezTo>
                    <a:pt x="12" y="98"/>
                    <a:pt x="1" y="110"/>
                    <a:pt x="1" y="122"/>
                  </a:cubicBezTo>
                  <a:cubicBezTo>
                    <a:pt x="1" y="137"/>
                    <a:pt x="12" y="146"/>
                    <a:pt x="24" y="149"/>
                  </a:cubicBezTo>
                  <a:cubicBezTo>
                    <a:pt x="33" y="153"/>
                    <a:pt x="41" y="155"/>
                    <a:pt x="49" y="155"/>
                  </a:cubicBezTo>
                  <a:cubicBezTo>
                    <a:pt x="68" y="155"/>
                    <a:pt x="85" y="146"/>
                    <a:pt x="99" y="130"/>
                  </a:cubicBezTo>
                  <a:cubicBezTo>
                    <a:pt x="111" y="122"/>
                    <a:pt x="115" y="113"/>
                    <a:pt x="123" y="102"/>
                  </a:cubicBezTo>
                  <a:cubicBezTo>
                    <a:pt x="124" y="100"/>
                    <a:pt x="125" y="100"/>
                    <a:pt x="126" y="99"/>
                  </a:cubicBezTo>
                  <a:lnTo>
                    <a:pt x="126" y="99"/>
                  </a:lnTo>
                  <a:cubicBezTo>
                    <a:pt x="126" y="99"/>
                    <a:pt x="126" y="99"/>
                    <a:pt x="126" y="99"/>
                  </a:cubicBezTo>
                  <a:cubicBezTo>
                    <a:pt x="126" y="99"/>
                    <a:pt x="126" y="99"/>
                    <a:pt x="127" y="98"/>
                  </a:cubicBezTo>
                  <a:cubicBezTo>
                    <a:pt x="130" y="95"/>
                    <a:pt x="135" y="90"/>
                    <a:pt x="139" y="86"/>
                  </a:cubicBezTo>
                  <a:cubicBezTo>
                    <a:pt x="163" y="66"/>
                    <a:pt x="154" y="27"/>
                    <a:pt x="135" y="11"/>
                  </a:cubicBezTo>
                  <a:cubicBezTo>
                    <a:pt x="126" y="4"/>
                    <a:pt x="115" y="0"/>
                    <a:pt x="104"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7"/>
            <p:cNvSpPr/>
            <p:nvPr/>
          </p:nvSpPr>
          <p:spPr>
            <a:xfrm>
              <a:off x="8324481" y="4169152"/>
              <a:ext cx="7005" cy="4588"/>
            </a:xfrm>
            <a:custGeom>
              <a:avLst/>
              <a:gdLst/>
              <a:ahLst/>
              <a:cxnLst/>
              <a:rect l="l" t="t" r="r" b="b"/>
              <a:pathLst>
                <a:path w="171" h="112" extrusionOk="0">
                  <a:moveTo>
                    <a:pt x="38" y="1"/>
                  </a:moveTo>
                  <a:cubicBezTo>
                    <a:pt x="29" y="1"/>
                    <a:pt x="20" y="4"/>
                    <a:pt x="13" y="8"/>
                  </a:cubicBezTo>
                  <a:cubicBezTo>
                    <a:pt x="1" y="21"/>
                    <a:pt x="1" y="36"/>
                    <a:pt x="9" y="48"/>
                  </a:cubicBezTo>
                  <a:cubicBezTo>
                    <a:pt x="29" y="92"/>
                    <a:pt x="64" y="107"/>
                    <a:pt x="108" y="111"/>
                  </a:cubicBezTo>
                  <a:cubicBezTo>
                    <a:pt x="111" y="111"/>
                    <a:pt x="114" y="112"/>
                    <a:pt x="117" y="112"/>
                  </a:cubicBezTo>
                  <a:cubicBezTo>
                    <a:pt x="151" y="112"/>
                    <a:pt x="171" y="69"/>
                    <a:pt x="163" y="40"/>
                  </a:cubicBezTo>
                  <a:cubicBezTo>
                    <a:pt x="155" y="15"/>
                    <a:pt x="132" y="1"/>
                    <a:pt x="109" y="1"/>
                  </a:cubicBezTo>
                  <a:cubicBezTo>
                    <a:pt x="99" y="1"/>
                    <a:pt x="90" y="4"/>
                    <a:pt x="80" y="8"/>
                  </a:cubicBezTo>
                  <a:cubicBezTo>
                    <a:pt x="80" y="8"/>
                    <a:pt x="77" y="8"/>
                    <a:pt x="72" y="12"/>
                  </a:cubicBezTo>
                  <a:lnTo>
                    <a:pt x="61" y="12"/>
                  </a:lnTo>
                  <a:cubicBezTo>
                    <a:pt x="57" y="8"/>
                    <a:pt x="57" y="8"/>
                    <a:pt x="53" y="5"/>
                  </a:cubicBezTo>
                  <a:cubicBezTo>
                    <a:pt x="48" y="2"/>
                    <a:pt x="43" y="1"/>
                    <a:pt x="3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7"/>
            <p:cNvSpPr/>
            <p:nvPr/>
          </p:nvSpPr>
          <p:spPr>
            <a:xfrm>
              <a:off x="8278603" y="4145066"/>
              <a:ext cx="4875" cy="5571"/>
            </a:xfrm>
            <a:custGeom>
              <a:avLst/>
              <a:gdLst/>
              <a:ahLst/>
              <a:cxnLst/>
              <a:rect l="l" t="t" r="r" b="b"/>
              <a:pathLst>
                <a:path w="119" h="136" extrusionOk="0">
                  <a:moveTo>
                    <a:pt x="60" y="1"/>
                  </a:moveTo>
                  <a:cubicBezTo>
                    <a:pt x="40" y="1"/>
                    <a:pt x="20" y="12"/>
                    <a:pt x="8" y="28"/>
                  </a:cubicBezTo>
                  <a:cubicBezTo>
                    <a:pt x="4" y="40"/>
                    <a:pt x="0" y="48"/>
                    <a:pt x="0" y="59"/>
                  </a:cubicBezTo>
                  <a:cubicBezTo>
                    <a:pt x="0" y="72"/>
                    <a:pt x="4" y="83"/>
                    <a:pt x="8" y="92"/>
                  </a:cubicBezTo>
                  <a:cubicBezTo>
                    <a:pt x="13" y="99"/>
                    <a:pt x="13" y="103"/>
                    <a:pt x="16" y="112"/>
                  </a:cubicBezTo>
                  <a:cubicBezTo>
                    <a:pt x="20" y="119"/>
                    <a:pt x="28" y="123"/>
                    <a:pt x="36" y="127"/>
                  </a:cubicBezTo>
                  <a:cubicBezTo>
                    <a:pt x="44" y="135"/>
                    <a:pt x="51" y="135"/>
                    <a:pt x="60" y="135"/>
                  </a:cubicBezTo>
                  <a:cubicBezTo>
                    <a:pt x="71" y="135"/>
                    <a:pt x="79" y="135"/>
                    <a:pt x="87" y="127"/>
                  </a:cubicBezTo>
                  <a:cubicBezTo>
                    <a:pt x="95" y="123"/>
                    <a:pt x="99" y="119"/>
                    <a:pt x="103" y="112"/>
                  </a:cubicBezTo>
                  <a:cubicBezTo>
                    <a:pt x="107" y="103"/>
                    <a:pt x="111" y="99"/>
                    <a:pt x="111" y="92"/>
                  </a:cubicBezTo>
                  <a:cubicBezTo>
                    <a:pt x="119" y="83"/>
                    <a:pt x="119" y="72"/>
                    <a:pt x="119" y="59"/>
                  </a:cubicBezTo>
                  <a:cubicBezTo>
                    <a:pt x="119" y="48"/>
                    <a:pt x="119" y="40"/>
                    <a:pt x="111" y="28"/>
                  </a:cubicBezTo>
                  <a:cubicBezTo>
                    <a:pt x="103" y="12"/>
                    <a:pt x="84" y="1"/>
                    <a:pt x="60"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7"/>
            <p:cNvSpPr/>
            <p:nvPr/>
          </p:nvSpPr>
          <p:spPr>
            <a:xfrm>
              <a:off x="8270820" y="4126388"/>
              <a:ext cx="4915" cy="5202"/>
            </a:xfrm>
            <a:custGeom>
              <a:avLst/>
              <a:gdLst/>
              <a:ahLst/>
              <a:cxnLst/>
              <a:rect l="l" t="t" r="r" b="b"/>
              <a:pathLst>
                <a:path w="120" h="127" extrusionOk="0">
                  <a:moveTo>
                    <a:pt x="58" y="0"/>
                  </a:moveTo>
                  <a:cubicBezTo>
                    <a:pt x="33" y="0"/>
                    <a:pt x="11" y="15"/>
                    <a:pt x="5" y="38"/>
                  </a:cubicBezTo>
                  <a:cubicBezTo>
                    <a:pt x="1" y="54"/>
                    <a:pt x="5" y="71"/>
                    <a:pt x="14" y="85"/>
                  </a:cubicBezTo>
                  <a:lnTo>
                    <a:pt x="14" y="85"/>
                  </a:lnTo>
                  <a:cubicBezTo>
                    <a:pt x="14" y="85"/>
                    <a:pt x="13" y="85"/>
                    <a:pt x="13" y="85"/>
                  </a:cubicBezTo>
                  <a:cubicBezTo>
                    <a:pt x="8" y="94"/>
                    <a:pt x="5" y="105"/>
                    <a:pt x="8" y="113"/>
                  </a:cubicBezTo>
                  <a:cubicBezTo>
                    <a:pt x="15" y="122"/>
                    <a:pt x="23" y="127"/>
                    <a:pt x="30" y="127"/>
                  </a:cubicBezTo>
                  <a:cubicBezTo>
                    <a:pt x="33" y="127"/>
                    <a:pt x="35" y="126"/>
                    <a:pt x="37" y="125"/>
                  </a:cubicBezTo>
                  <a:cubicBezTo>
                    <a:pt x="53" y="119"/>
                    <a:pt x="69" y="112"/>
                    <a:pt x="84" y="103"/>
                  </a:cubicBezTo>
                  <a:lnTo>
                    <a:pt x="84" y="103"/>
                  </a:lnTo>
                  <a:cubicBezTo>
                    <a:pt x="99" y="99"/>
                    <a:pt x="113" y="88"/>
                    <a:pt x="116" y="70"/>
                  </a:cubicBezTo>
                  <a:cubicBezTo>
                    <a:pt x="119" y="50"/>
                    <a:pt x="112" y="27"/>
                    <a:pt x="92" y="14"/>
                  </a:cubicBezTo>
                  <a:cubicBezTo>
                    <a:pt x="88" y="14"/>
                    <a:pt x="88" y="11"/>
                    <a:pt x="84" y="7"/>
                  </a:cubicBezTo>
                  <a:cubicBezTo>
                    <a:pt x="76" y="2"/>
                    <a:pt x="66" y="0"/>
                    <a:pt x="58"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7"/>
            <p:cNvSpPr/>
            <p:nvPr/>
          </p:nvSpPr>
          <p:spPr>
            <a:xfrm>
              <a:off x="8225762" y="4150227"/>
              <a:ext cx="6964" cy="7168"/>
            </a:xfrm>
            <a:custGeom>
              <a:avLst/>
              <a:gdLst/>
              <a:ahLst/>
              <a:cxnLst/>
              <a:rect l="l" t="t" r="r" b="b"/>
              <a:pathLst>
                <a:path w="170" h="175" extrusionOk="0">
                  <a:moveTo>
                    <a:pt x="83" y="1"/>
                  </a:moveTo>
                  <a:cubicBezTo>
                    <a:pt x="63" y="1"/>
                    <a:pt x="43" y="9"/>
                    <a:pt x="28" y="24"/>
                  </a:cubicBezTo>
                  <a:cubicBezTo>
                    <a:pt x="8" y="44"/>
                    <a:pt x="0" y="76"/>
                    <a:pt x="8" y="104"/>
                  </a:cubicBezTo>
                  <a:cubicBezTo>
                    <a:pt x="12" y="108"/>
                    <a:pt x="12" y="115"/>
                    <a:pt x="15" y="123"/>
                  </a:cubicBezTo>
                  <a:cubicBezTo>
                    <a:pt x="15" y="128"/>
                    <a:pt x="19" y="135"/>
                    <a:pt x="24" y="139"/>
                  </a:cubicBezTo>
                  <a:cubicBezTo>
                    <a:pt x="28" y="147"/>
                    <a:pt x="32" y="155"/>
                    <a:pt x="39" y="159"/>
                  </a:cubicBezTo>
                  <a:cubicBezTo>
                    <a:pt x="43" y="166"/>
                    <a:pt x="51" y="166"/>
                    <a:pt x="55" y="170"/>
                  </a:cubicBezTo>
                  <a:cubicBezTo>
                    <a:pt x="67" y="175"/>
                    <a:pt x="75" y="175"/>
                    <a:pt x="83" y="175"/>
                  </a:cubicBezTo>
                  <a:cubicBezTo>
                    <a:pt x="99" y="175"/>
                    <a:pt x="110" y="170"/>
                    <a:pt x="123" y="166"/>
                  </a:cubicBezTo>
                  <a:cubicBezTo>
                    <a:pt x="138" y="159"/>
                    <a:pt x="150" y="139"/>
                    <a:pt x="154" y="123"/>
                  </a:cubicBezTo>
                  <a:cubicBezTo>
                    <a:pt x="158" y="115"/>
                    <a:pt x="158" y="108"/>
                    <a:pt x="161" y="104"/>
                  </a:cubicBezTo>
                  <a:cubicBezTo>
                    <a:pt x="170" y="76"/>
                    <a:pt x="161" y="44"/>
                    <a:pt x="142" y="24"/>
                  </a:cubicBezTo>
                  <a:cubicBezTo>
                    <a:pt x="126" y="9"/>
                    <a:pt x="106" y="1"/>
                    <a:pt x="83"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7"/>
            <p:cNvSpPr/>
            <p:nvPr/>
          </p:nvSpPr>
          <p:spPr>
            <a:xfrm>
              <a:off x="8245301" y="4160591"/>
              <a:ext cx="5694" cy="3810"/>
            </a:xfrm>
            <a:custGeom>
              <a:avLst/>
              <a:gdLst/>
              <a:ahLst/>
              <a:cxnLst/>
              <a:rect l="l" t="t" r="r" b="b"/>
              <a:pathLst>
                <a:path w="139" h="93" extrusionOk="0">
                  <a:moveTo>
                    <a:pt x="90" y="0"/>
                  </a:moveTo>
                  <a:cubicBezTo>
                    <a:pt x="88" y="0"/>
                    <a:pt x="85" y="0"/>
                    <a:pt x="83" y="1"/>
                  </a:cubicBezTo>
                  <a:cubicBezTo>
                    <a:pt x="68" y="4"/>
                    <a:pt x="52" y="8"/>
                    <a:pt x="36" y="12"/>
                  </a:cubicBezTo>
                  <a:cubicBezTo>
                    <a:pt x="1" y="20"/>
                    <a:pt x="1" y="75"/>
                    <a:pt x="36" y="83"/>
                  </a:cubicBezTo>
                  <a:cubicBezTo>
                    <a:pt x="52" y="83"/>
                    <a:pt x="68" y="88"/>
                    <a:pt x="83" y="92"/>
                  </a:cubicBezTo>
                  <a:cubicBezTo>
                    <a:pt x="86" y="92"/>
                    <a:pt x="88" y="92"/>
                    <a:pt x="91" y="92"/>
                  </a:cubicBezTo>
                  <a:cubicBezTo>
                    <a:pt x="116" y="92"/>
                    <a:pt x="139" y="76"/>
                    <a:pt x="139" y="48"/>
                  </a:cubicBezTo>
                  <a:cubicBezTo>
                    <a:pt x="139" y="19"/>
                    <a:pt x="115" y="0"/>
                    <a:pt x="90"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7"/>
            <p:cNvSpPr/>
            <p:nvPr/>
          </p:nvSpPr>
          <p:spPr>
            <a:xfrm>
              <a:off x="8275982" y="4044873"/>
              <a:ext cx="4137" cy="4670"/>
            </a:xfrm>
            <a:custGeom>
              <a:avLst/>
              <a:gdLst/>
              <a:ahLst/>
              <a:cxnLst/>
              <a:rect l="l" t="t" r="r" b="b"/>
              <a:pathLst>
                <a:path w="101" h="114" extrusionOk="0">
                  <a:moveTo>
                    <a:pt x="53" y="0"/>
                  </a:moveTo>
                  <a:cubicBezTo>
                    <a:pt x="41" y="0"/>
                    <a:pt x="25" y="4"/>
                    <a:pt x="17" y="15"/>
                  </a:cubicBezTo>
                  <a:cubicBezTo>
                    <a:pt x="9" y="24"/>
                    <a:pt x="1" y="35"/>
                    <a:pt x="1" y="48"/>
                  </a:cubicBezTo>
                  <a:cubicBezTo>
                    <a:pt x="6" y="55"/>
                    <a:pt x="6" y="63"/>
                    <a:pt x="6" y="67"/>
                  </a:cubicBezTo>
                  <a:cubicBezTo>
                    <a:pt x="6" y="75"/>
                    <a:pt x="6" y="83"/>
                    <a:pt x="9" y="86"/>
                  </a:cubicBezTo>
                  <a:cubicBezTo>
                    <a:pt x="9" y="90"/>
                    <a:pt x="13" y="99"/>
                    <a:pt x="17" y="103"/>
                  </a:cubicBezTo>
                  <a:cubicBezTo>
                    <a:pt x="25" y="110"/>
                    <a:pt x="41" y="114"/>
                    <a:pt x="53" y="114"/>
                  </a:cubicBezTo>
                  <a:cubicBezTo>
                    <a:pt x="64" y="114"/>
                    <a:pt x="77" y="110"/>
                    <a:pt x="84" y="103"/>
                  </a:cubicBezTo>
                  <a:cubicBezTo>
                    <a:pt x="88" y="99"/>
                    <a:pt x="88" y="95"/>
                    <a:pt x="92" y="90"/>
                  </a:cubicBezTo>
                  <a:cubicBezTo>
                    <a:pt x="96" y="86"/>
                    <a:pt x="96" y="79"/>
                    <a:pt x="96" y="67"/>
                  </a:cubicBezTo>
                  <a:cubicBezTo>
                    <a:pt x="100" y="63"/>
                    <a:pt x="100" y="55"/>
                    <a:pt x="100" y="48"/>
                  </a:cubicBezTo>
                  <a:cubicBezTo>
                    <a:pt x="100" y="35"/>
                    <a:pt x="92" y="24"/>
                    <a:pt x="84" y="15"/>
                  </a:cubicBezTo>
                  <a:cubicBezTo>
                    <a:pt x="77" y="4"/>
                    <a:pt x="64" y="0"/>
                    <a:pt x="53"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7"/>
            <p:cNvSpPr/>
            <p:nvPr/>
          </p:nvSpPr>
          <p:spPr>
            <a:xfrm>
              <a:off x="8271967" y="4051509"/>
              <a:ext cx="6677" cy="4383"/>
            </a:xfrm>
            <a:custGeom>
              <a:avLst/>
              <a:gdLst/>
              <a:ahLst/>
              <a:cxnLst/>
              <a:rect l="l" t="t" r="r" b="b"/>
              <a:pathLst>
                <a:path w="163" h="107" extrusionOk="0">
                  <a:moveTo>
                    <a:pt x="127" y="1"/>
                  </a:moveTo>
                  <a:cubicBezTo>
                    <a:pt x="124" y="1"/>
                    <a:pt x="120" y="2"/>
                    <a:pt x="115" y="4"/>
                  </a:cubicBezTo>
                  <a:cubicBezTo>
                    <a:pt x="107" y="4"/>
                    <a:pt x="99" y="9"/>
                    <a:pt x="94" y="17"/>
                  </a:cubicBezTo>
                  <a:lnTo>
                    <a:pt x="94" y="17"/>
                  </a:lnTo>
                  <a:cubicBezTo>
                    <a:pt x="85" y="16"/>
                    <a:pt x="76" y="14"/>
                    <a:pt x="64" y="12"/>
                  </a:cubicBezTo>
                  <a:cubicBezTo>
                    <a:pt x="59" y="9"/>
                    <a:pt x="54" y="8"/>
                    <a:pt x="49" y="8"/>
                  </a:cubicBezTo>
                  <a:cubicBezTo>
                    <a:pt x="27" y="8"/>
                    <a:pt x="8" y="28"/>
                    <a:pt x="4" y="51"/>
                  </a:cubicBezTo>
                  <a:cubicBezTo>
                    <a:pt x="0" y="79"/>
                    <a:pt x="24" y="102"/>
                    <a:pt x="52" y="106"/>
                  </a:cubicBezTo>
                  <a:cubicBezTo>
                    <a:pt x="84" y="106"/>
                    <a:pt x="115" y="99"/>
                    <a:pt x="142" y="86"/>
                  </a:cubicBezTo>
                  <a:cubicBezTo>
                    <a:pt x="155" y="79"/>
                    <a:pt x="162" y="66"/>
                    <a:pt x="162" y="51"/>
                  </a:cubicBezTo>
                  <a:lnTo>
                    <a:pt x="162" y="39"/>
                  </a:lnTo>
                  <a:cubicBezTo>
                    <a:pt x="159" y="28"/>
                    <a:pt x="155" y="12"/>
                    <a:pt x="142" y="8"/>
                  </a:cubicBezTo>
                  <a:cubicBezTo>
                    <a:pt x="136" y="3"/>
                    <a:pt x="132" y="1"/>
                    <a:pt x="127"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7"/>
            <p:cNvSpPr/>
            <p:nvPr/>
          </p:nvSpPr>
          <p:spPr>
            <a:xfrm>
              <a:off x="8317886" y="4072031"/>
              <a:ext cx="2130" cy="1639"/>
            </a:xfrm>
            <a:custGeom>
              <a:avLst/>
              <a:gdLst/>
              <a:ahLst/>
              <a:cxnLst/>
              <a:rect l="l" t="t" r="r" b="b"/>
              <a:pathLst>
                <a:path w="52" h="40" extrusionOk="0">
                  <a:moveTo>
                    <a:pt x="28" y="0"/>
                  </a:moveTo>
                  <a:cubicBezTo>
                    <a:pt x="1" y="0"/>
                    <a:pt x="1" y="39"/>
                    <a:pt x="28" y="39"/>
                  </a:cubicBezTo>
                  <a:cubicBezTo>
                    <a:pt x="52" y="39"/>
                    <a:pt x="52" y="0"/>
                    <a:pt x="28"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7"/>
            <p:cNvSpPr/>
            <p:nvPr/>
          </p:nvSpPr>
          <p:spPr>
            <a:xfrm>
              <a:off x="8342463" y="3905234"/>
              <a:ext cx="14787" cy="4875"/>
            </a:xfrm>
            <a:custGeom>
              <a:avLst/>
              <a:gdLst/>
              <a:ahLst/>
              <a:cxnLst/>
              <a:rect l="l" t="t" r="r" b="b"/>
              <a:pathLst>
                <a:path w="361" h="119" extrusionOk="0">
                  <a:moveTo>
                    <a:pt x="240" y="1"/>
                  </a:moveTo>
                  <a:cubicBezTo>
                    <a:pt x="178" y="1"/>
                    <a:pt x="106" y="24"/>
                    <a:pt x="59" y="31"/>
                  </a:cubicBezTo>
                  <a:cubicBezTo>
                    <a:pt x="0" y="38"/>
                    <a:pt x="7" y="119"/>
                    <a:pt x="61" y="119"/>
                  </a:cubicBezTo>
                  <a:cubicBezTo>
                    <a:pt x="64" y="119"/>
                    <a:pt x="68" y="119"/>
                    <a:pt x="71" y="118"/>
                  </a:cubicBezTo>
                  <a:cubicBezTo>
                    <a:pt x="123" y="107"/>
                    <a:pt x="185" y="77"/>
                    <a:pt x="242" y="77"/>
                  </a:cubicBezTo>
                  <a:cubicBezTo>
                    <a:pt x="267" y="77"/>
                    <a:pt x="290" y="82"/>
                    <a:pt x="312" y="98"/>
                  </a:cubicBezTo>
                  <a:cubicBezTo>
                    <a:pt x="318" y="102"/>
                    <a:pt x="323" y="104"/>
                    <a:pt x="328" y="104"/>
                  </a:cubicBezTo>
                  <a:cubicBezTo>
                    <a:pt x="348" y="104"/>
                    <a:pt x="361" y="77"/>
                    <a:pt x="352" y="58"/>
                  </a:cubicBezTo>
                  <a:cubicBezTo>
                    <a:pt x="330" y="14"/>
                    <a:pt x="288" y="1"/>
                    <a:pt x="240"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7"/>
            <p:cNvSpPr/>
            <p:nvPr/>
          </p:nvSpPr>
          <p:spPr>
            <a:xfrm>
              <a:off x="8337261" y="3892536"/>
              <a:ext cx="5530" cy="5899"/>
            </a:xfrm>
            <a:custGeom>
              <a:avLst/>
              <a:gdLst/>
              <a:ahLst/>
              <a:cxnLst/>
              <a:rect l="l" t="t" r="r" b="b"/>
              <a:pathLst>
                <a:path w="135" h="144" extrusionOk="0">
                  <a:moveTo>
                    <a:pt x="89" y="1"/>
                  </a:moveTo>
                  <a:cubicBezTo>
                    <a:pt x="67" y="1"/>
                    <a:pt x="44" y="20"/>
                    <a:pt x="44" y="44"/>
                  </a:cubicBezTo>
                  <a:lnTo>
                    <a:pt x="44" y="53"/>
                  </a:lnTo>
                  <a:cubicBezTo>
                    <a:pt x="44" y="60"/>
                    <a:pt x="44" y="64"/>
                    <a:pt x="40" y="68"/>
                  </a:cubicBezTo>
                  <a:cubicBezTo>
                    <a:pt x="36" y="80"/>
                    <a:pt x="29" y="88"/>
                    <a:pt x="20" y="96"/>
                  </a:cubicBezTo>
                  <a:cubicBezTo>
                    <a:pt x="1" y="116"/>
                    <a:pt x="17" y="143"/>
                    <a:pt x="40" y="143"/>
                  </a:cubicBezTo>
                  <a:cubicBezTo>
                    <a:pt x="45" y="143"/>
                    <a:pt x="51" y="142"/>
                    <a:pt x="56" y="139"/>
                  </a:cubicBezTo>
                  <a:cubicBezTo>
                    <a:pt x="91" y="124"/>
                    <a:pt x="120" y="96"/>
                    <a:pt x="131" y="57"/>
                  </a:cubicBezTo>
                  <a:cubicBezTo>
                    <a:pt x="135" y="29"/>
                    <a:pt x="120" y="5"/>
                    <a:pt x="96" y="2"/>
                  </a:cubicBezTo>
                  <a:cubicBezTo>
                    <a:pt x="94" y="1"/>
                    <a:pt x="91" y="1"/>
                    <a:pt x="89"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7"/>
            <p:cNvSpPr/>
            <p:nvPr/>
          </p:nvSpPr>
          <p:spPr>
            <a:xfrm>
              <a:off x="8211343" y="4162475"/>
              <a:ext cx="4752" cy="4055"/>
            </a:xfrm>
            <a:custGeom>
              <a:avLst/>
              <a:gdLst/>
              <a:ahLst/>
              <a:cxnLst/>
              <a:rect l="l" t="t" r="r" b="b"/>
              <a:pathLst>
                <a:path w="116" h="99" extrusionOk="0">
                  <a:moveTo>
                    <a:pt x="48" y="1"/>
                  </a:moveTo>
                  <a:cubicBezTo>
                    <a:pt x="22" y="1"/>
                    <a:pt x="1" y="22"/>
                    <a:pt x="1" y="49"/>
                  </a:cubicBezTo>
                  <a:cubicBezTo>
                    <a:pt x="1" y="77"/>
                    <a:pt x="22" y="98"/>
                    <a:pt x="48" y="98"/>
                  </a:cubicBezTo>
                  <a:cubicBezTo>
                    <a:pt x="52" y="98"/>
                    <a:pt x="56" y="98"/>
                    <a:pt x="60" y="97"/>
                  </a:cubicBezTo>
                  <a:cubicBezTo>
                    <a:pt x="68" y="93"/>
                    <a:pt x="76" y="93"/>
                    <a:pt x="83" y="89"/>
                  </a:cubicBezTo>
                  <a:cubicBezTo>
                    <a:pt x="99" y="84"/>
                    <a:pt x="116" y="69"/>
                    <a:pt x="111" y="49"/>
                  </a:cubicBezTo>
                  <a:cubicBezTo>
                    <a:pt x="111" y="29"/>
                    <a:pt x="99" y="13"/>
                    <a:pt x="83" y="10"/>
                  </a:cubicBezTo>
                  <a:cubicBezTo>
                    <a:pt x="76" y="6"/>
                    <a:pt x="68" y="6"/>
                    <a:pt x="60" y="2"/>
                  </a:cubicBezTo>
                  <a:cubicBezTo>
                    <a:pt x="56" y="1"/>
                    <a:pt x="52" y="1"/>
                    <a:pt x="4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7"/>
            <p:cNvSpPr/>
            <p:nvPr/>
          </p:nvSpPr>
          <p:spPr>
            <a:xfrm>
              <a:off x="8275367" y="4197538"/>
              <a:ext cx="7824" cy="5284"/>
            </a:xfrm>
            <a:custGeom>
              <a:avLst/>
              <a:gdLst/>
              <a:ahLst/>
              <a:cxnLst/>
              <a:rect l="l" t="t" r="r" b="b"/>
              <a:pathLst>
                <a:path w="191" h="129" extrusionOk="0">
                  <a:moveTo>
                    <a:pt x="141" y="0"/>
                  </a:moveTo>
                  <a:cubicBezTo>
                    <a:pt x="129" y="0"/>
                    <a:pt x="118" y="5"/>
                    <a:pt x="107" y="14"/>
                  </a:cubicBezTo>
                  <a:cubicBezTo>
                    <a:pt x="109" y="12"/>
                    <a:pt x="109" y="11"/>
                    <a:pt x="108" y="11"/>
                  </a:cubicBezTo>
                  <a:cubicBezTo>
                    <a:pt x="107" y="11"/>
                    <a:pt x="103" y="13"/>
                    <a:pt x="102" y="14"/>
                  </a:cubicBezTo>
                  <a:lnTo>
                    <a:pt x="95" y="14"/>
                  </a:lnTo>
                  <a:cubicBezTo>
                    <a:pt x="92" y="14"/>
                    <a:pt x="92" y="14"/>
                    <a:pt x="99" y="18"/>
                  </a:cubicBezTo>
                  <a:cubicBezTo>
                    <a:pt x="95" y="18"/>
                    <a:pt x="87" y="14"/>
                    <a:pt x="83" y="10"/>
                  </a:cubicBezTo>
                  <a:cubicBezTo>
                    <a:pt x="78" y="8"/>
                    <a:pt x="73" y="7"/>
                    <a:pt x="68" y="7"/>
                  </a:cubicBezTo>
                  <a:cubicBezTo>
                    <a:pt x="38" y="7"/>
                    <a:pt x="12" y="34"/>
                    <a:pt x="8" y="62"/>
                  </a:cubicBezTo>
                  <a:cubicBezTo>
                    <a:pt x="1" y="97"/>
                    <a:pt x="28" y="128"/>
                    <a:pt x="68" y="128"/>
                  </a:cubicBezTo>
                  <a:cubicBezTo>
                    <a:pt x="115" y="128"/>
                    <a:pt x="154" y="109"/>
                    <a:pt x="178" y="69"/>
                  </a:cubicBezTo>
                  <a:cubicBezTo>
                    <a:pt x="190" y="50"/>
                    <a:pt x="186" y="22"/>
                    <a:pt x="166" y="10"/>
                  </a:cubicBezTo>
                  <a:cubicBezTo>
                    <a:pt x="158" y="3"/>
                    <a:pt x="149" y="0"/>
                    <a:pt x="141"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7"/>
            <p:cNvSpPr/>
            <p:nvPr/>
          </p:nvSpPr>
          <p:spPr>
            <a:xfrm>
              <a:off x="8308915" y="3897779"/>
              <a:ext cx="20481" cy="19908"/>
            </a:xfrm>
            <a:custGeom>
              <a:avLst/>
              <a:gdLst/>
              <a:ahLst/>
              <a:cxnLst/>
              <a:rect l="l" t="t" r="r" b="b"/>
              <a:pathLst>
                <a:path w="500" h="486" extrusionOk="0">
                  <a:moveTo>
                    <a:pt x="487" y="0"/>
                  </a:moveTo>
                  <a:cubicBezTo>
                    <a:pt x="482" y="0"/>
                    <a:pt x="478" y="2"/>
                    <a:pt x="476" y="7"/>
                  </a:cubicBezTo>
                  <a:cubicBezTo>
                    <a:pt x="468" y="43"/>
                    <a:pt x="393" y="58"/>
                    <a:pt x="366" y="74"/>
                  </a:cubicBezTo>
                  <a:cubicBezTo>
                    <a:pt x="318" y="106"/>
                    <a:pt x="279" y="142"/>
                    <a:pt x="239" y="181"/>
                  </a:cubicBezTo>
                  <a:cubicBezTo>
                    <a:pt x="153" y="256"/>
                    <a:pt x="82" y="335"/>
                    <a:pt x="18" y="433"/>
                  </a:cubicBezTo>
                  <a:cubicBezTo>
                    <a:pt x="0" y="461"/>
                    <a:pt x="25" y="485"/>
                    <a:pt x="52" y="485"/>
                  </a:cubicBezTo>
                  <a:cubicBezTo>
                    <a:pt x="61" y="485"/>
                    <a:pt x="70" y="483"/>
                    <a:pt x="78" y="477"/>
                  </a:cubicBezTo>
                  <a:cubicBezTo>
                    <a:pt x="176" y="390"/>
                    <a:pt x="255" y="280"/>
                    <a:pt x="350" y="181"/>
                  </a:cubicBezTo>
                  <a:cubicBezTo>
                    <a:pt x="373" y="153"/>
                    <a:pt x="397" y="122"/>
                    <a:pt x="428" y="98"/>
                  </a:cubicBezTo>
                  <a:cubicBezTo>
                    <a:pt x="444" y="87"/>
                    <a:pt x="460" y="82"/>
                    <a:pt x="476" y="71"/>
                  </a:cubicBezTo>
                  <a:cubicBezTo>
                    <a:pt x="495" y="51"/>
                    <a:pt x="499" y="39"/>
                    <a:pt x="499" y="11"/>
                  </a:cubicBezTo>
                  <a:cubicBezTo>
                    <a:pt x="499" y="4"/>
                    <a:pt x="493" y="0"/>
                    <a:pt x="487"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7"/>
            <p:cNvSpPr/>
            <p:nvPr/>
          </p:nvSpPr>
          <p:spPr>
            <a:xfrm>
              <a:off x="8302197" y="3935382"/>
              <a:ext cx="2622" cy="1679"/>
            </a:xfrm>
            <a:custGeom>
              <a:avLst/>
              <a:gdLst/>
              <a:ahLst/>
              <a:cxnLst/>
              <a:rect l="l" t="t" r="r" b="b"/>
              <a:pathLst>
                <a:path w="64" h="41" extrusionOk="0">
                  <a:moveTo>
                    <a:pt x="48" y="1"/>
                  </a:moveTo>
                  <a:cubicBezTo>
                    <a:pt x="47" y="1"/>
                    <a:pt x="45" y="1"/>
                    <a:pt x="44" y="1"/>
                  </a:cubicBezTo>
                  <a:lnTo>
                    <a:pt x="20" y="1"/>
                  </a:lnTo>
                  <a:cubicBezTo>
                    <a:pt x="13" y="5"/>
                    <a:pt x="0" y="9"/>
                    <a:pt x="5" y="21"/>
                  </a:cubicBezTo>
                  <a:cubicBezTo>
                    <a:pt x="5" y="29"/>
                    <a:pt x="9" y="36"/>
                    <a:pt x="20" y="36"/>
                  </a:cubicBezTo>
                  <a:cubicBezTo>
                    <a:pt x="29" y="36"/>
                    <a:pt x="36" y="36"/>
                    <a:pt x="44" y="40"/>
                  </a:cubicBezTo>
                  <a:cubicBezTo>
                    <a:pt x="56" y="40"/>
                    <a:pt x="64" y="29"/>
                    <a:pt x="64" y="21"/>
                  </a:cubicBezTo>
                  <a:cubicBezTo>
                    <a:pt x="64" y="10"/>
                    <a:pt x="58" y="1"/>
                    <a:pt x="4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7"/>
            <p:cNvSpPr/>
            <p:nvPr/>
          </p:nvSpPr>
          <p:spPr>
            <a:xfrm>
              <a:off x="8293309" y="3948654"/>
              <a:ext cx="1352" cy="983"/>
            </a:xfrm>
            <a:custGeom>
              <a:avLst/>
              <a:gdLst/>
              <a:ahLst/>
              <a:cxnLst/>
              <a:rect l="l" t="t" r="r" b="b"/>
              <a:pathLst>
                <a:path w="33" h="24" extrusionOk="0">
                  <a:moveTo>
                    <a:pt x="16" y="0"/>
                  </a:moveTo>
                  <a:cubicBezTo>
                    <a:pt x="0" y="0"/>
                    <a:pt x="0" y="24"/>
                    <a:pt x="16" y="24"/>
                  </a:cubicBezTo>
                  <a:cubicBezTo>
                    <a:pt x="33" y="24"/>
                    <a:pt x="33" y="0"/>
                    <a:pt x="16"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7"/>
            <p:cNvSpPr/>
            <p:nvPr/>
          </p:nvSpPr>
          <p:spPr>
            <a:xfrm>
              <a:off x="8282167" y="3963277"/>
              <a:ext cx="5079" cy="2540"/>
            </a:xfrm>
            <a:custGeom>
              <a:avLst/>
              <a:gdLst/>
              <a:ahLst/>
              <a:cxnLst/>
              <a:rect l="l" t="t" r="r" b="b"/>
              <a:pathLst>
                <a:path w="124" h="62" extrusionOk="0">
                  <a:moveTo>
                    <a:pt x="96" y="0"/>
                  </a:moveTo>
                  <a:cubicBezTo>
                    <a:pt x="93" y="0"/>
                    <a:pt x="90" y="1"/>
                    <a:pt x="87" y="3"/>
                  </a:cubicBezTo>
                  <a:cubicBezTo>
                    <a:pt x="68" y="15"/>
                    <a:pt x="44" y="27"/>
                    <a:pt x="24" y="27"/>
                  </a:cubicBezTo>
                  <a:cubicBezTo>
                    <a:pt x="0" y="31"/>
                    <a:pt x="0" y="62"/>
                    <a:pt x="24" y="62"/>
                  </a:cubicBezTo>
                  <a:cubicBezTo>
                    <a:pt x="52" y="58"/>
                    <a:pt x="79" y="51"/>
                    <a:pt x="107" y="38"/>
                  </a:cubicBezTo>
                  <a:cubicBezTo>
                    <a:pt x="123" y="25"/>
                    <a:pt x="112" y="0"/>
                    <a:pt x="96"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7"/>
            <p:cNvSpPr/>
            <p:nvPr/>
          </p:nvSpPr>
          <p:spPr>
            <a:xfrm>
              <a:off x="8249643" y="4043235"/>
              <a:ext cx="4260" cy="4055"/>
            </a:xfrm>
            <a:custGeom>
              <a:avLst/>
              <a:gdLst/>
              <a:ahLst/>
              <a:cxnLst/>
              <a:rect l="l" t="t" r="r" b="b"/>
              <a:pathLst>
                <a:path w="104" h="99" extrusionOk="0">
                  <a:moveTo>
                    <a:pt x="60" y="0"/>
                  </a:moveTo>
                  <a:cubicBezTo>
                    <a:pt x="48" y="0"/>
                    <a:pt x="33" y="8"/>
                    <a:pt x="24" y="20"/>
                  </a:cubicBezTo>
                  <a:cubicBezTo>
                    <a:pt x="21" y="28"/>
                    <a:pt x="13" y="35"/>
                    <a:pt x="9" y="48"/>
                  </a:cubicBezTo>
                  <a:cubicBezTo>
                    <a:pt x="1" y="59"/>
                    <a:pt x="1" y="79"/>
                    <a:pt x="13" y="88"/>
                  </a:cubicBezTo>
                  <a:cubicBezTo>
                    <a:pt x="20" y="94"/>
                    <a:pt x="28" y="98"/>
                    <a:pt x="36" y="98"/>
                  </a:cubicBezTo>
                  <a:cubicBezTo>
                    <a:pt x="42" y="98"/>
                    <a:pt x="47" y="96"/>
                    <a:pt x="52" y="91"/>
                  </a:cubicBezTo>
                  <a:cubicBezTo>
                    <a:pt x="64" y="88"/>
                    <a:pt x="72" y="79"/>
                    <a:pt x="84" y="75"/>
                  </a:cubicBezTo>
                  <a:cubicBezTo>
                    <a:pt x="95" y="68"/>
                    <a:pt x="104" y="55"/>
                    <a:pt x="104" y="40"/>
                  </a:cubicBezTo>
                  <a:cubicBezTo>
                    <a:pt x="104" y="28"/>
                    <a:pt x="99" y="20"/>
                    <a:pt x="92" y="12"/>
                  </a:cubicBezTo>
                  <a:cubicBezTo>
                    <a:pt x="84" y="4"/>
                    <a:pt x="72" y="0"/>
                    <a:pt x="60"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7"/>
            <p:cNvSpPr/>
            <p:nvPr/>
          </p:nvSpPr>
          <p:spPr>
            <a:xfrm>
              <a:off x="8238706" y="4066419"/>
              <a:ext cx="5325" cy="6636"/>
            </a:xfrm>
            <a:custGeom>
              <a:avLst/>
              <a:gdLst/>
              <a:ahLst/>
              <a:cxnLst/>
              <a:rect l="l" t="t" r="r" b="b"/>
              <a:pathLst>
                <a:path w="130" h="162" extrusionOk="0">
                  <a:moveTo>
                    <a:pt x="87" y="0"/>
                  </a:moveTo>
                  <a:cubicBezTo>
                    <a:pt x="83" y="0"/>
                    <a:pt x="79" y="1"/>
                    <a:pt x="75" y="3"/>
                  </a:cubicBezTo>
                  <a:cubicBezTo>
                    <a:pt x="55" y="7"/>
                    <a:pt x="51" y="23"/>
                    <a:pt x="51" y="43"/>
                  </a:cubicBezTo>
                  <a:cubicBezTo>
                    <a:pt x="55" y="54"/>
                    <a:pt x="51" y="66"/>
                    <a:pt x="43" y="74"/>
                  </a:cubicBezTo>
                  <a:cubicBezTo>
                    <a:pt x="40" y="81"/>
                    <a:pt x="35" y="85"/>
                    <a:pt x="27" y="90"/>
                  </a:cubicBezTo>
                  <a:cubicBezTo>
                    <a:pt x="20" y="97"/>
                    <a:pt x="16" y="105"/>
                    <a:pt x="11" y="117"/>
                  </a:cubicBezTo>
                  <a:cubicBezTo>
                    <a:pt x="0" y="136"/>
                    <a:pt x="17" y="161"/>
                    <a:pt x="39" y="161"/>
                  </a:cubicBezTo>
                  <a:cubicBezTo>
                    <a:pt x="40" y="161"/>
                    <a:pt x="42" y="161"/>
                    <a:pt x="43" y="161"/>
                  </a:cubicBezTo>
                  <a:cubicBezTo>
                    <a:pt x="102" y="145"/>
                    <a:pt x="129" y="78"/>
                    <a:pt x="118" y="26"/>
                  </a:cubicBezTo>
                  <a:cubicBezTo>
                    <a:pt x="115" y="11"/>
                    <a:pt x="102" y="0"/>
                    <a:pt x="87"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7"/>
            <p:cNvSpPr/>
            <p:nvPr/>
          </p:nvSpPr>
          <p:spPr>
            <a:xfrm>
              <a:off x="8327594" y="3938782"/>
              <a:ext cx="655" cy="696"/>
            </a:xfrm>
            <a:custGeom>
              <a:avLst/>
              <a:gdLst/>
              <a:ahLst/>
              <a:cxnLst/>
              <a:rect l="l" t="t" r="r" b="b"/>
              <a:pathLst>
                <a:path w="16" h="17" extrusionOk="0">
                  <a:moveTo>
                    <a:pt x="8" y="1"/>
                  </a:moveTo>
                  <a:cubicBezTo>
                    <a:pt x="1" y="1"/>
                    <a:pt x="1" y="17"/>
                    <a:pt x="8" y="17"/>
                  </a:cubicBezTo>
                  <a:cubicBezTo>
                    <a:pt x="16" y="17"/>
                    <a:pt x="16" y="1"/>
                    <a:pt x="8"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7"/>
            <p:cNvSpPr/>
            <p:nvPr/>
          </p:nvSpPr>
          <p:spPr>
            <a:xfrm>
              <a:off x="8329847" y="3934030"/>
              <a:ext cx="5858" cy="4219"/>
            </a:xfrm>
            <a:custGeom>
              <a:avLst/>
              <a:gdLst/>
              <a:ahLst/>
              <a:cxnLst/>
              <a:rect l="l" t="t" r="r" b="b"/>
              <a:pathLst>
                <a:path w="143" h="103" extrusionOk="0">
                  <a:moveTo>
                    <a:pt x="52" y="1"/>
                  </a:moveTo>
                  <a:cubicBezTo>
                    <a:pt x="39" y="1"/>
                    <a:pt x="25" y="6"/>
                    <a:pt x="17" y="18"/>
                  </a:cubicBezTo>
                  <a:cubicBezTo>
                    <a:pt x="4" y="26"/>
                    <a:pt x="1" y="38"/>
                    <a:pt x="1" y="54"/>
                  </a:cubicBezTo>
                  <a:cubicBezTo>
                    <a:pt x="1" y="66"/>
                    <a:pt x="4" y="78"/>
                    <a:pt x="17" y="89"/>
                  </a:cubicBezTo>
                  <a:cubicBezTo>
                    <a:pt x="25" y="98"/>
                    <a:pt x="36" y="103"/>
                    <a:pt x="50" y="103"/>
                  </a:cubicBezTo>
                  <a:cubicBezTo>
                    <a:pt x="54" y="103"/>
                    <a:pt x="59" y="102"/>
                    <a:pt x="64" y="102"/>
                  </a:cubicBezTo>
                  <a:cubicBezTo>
                    <a:pt x="79" y="97"/>
                    <a:pt x="103" y="97"/>
                    <a:pt x="115" y="89"/>
                  </a:cubicBezTo>
                  <a:cubicBezTo>
                    <a:pt x="143" y="69"/>
                    <a:pt x="143" y="34"/>
                    <a:pt x="115" y="14"/>
                  </a:cubicBezTo>
                  <a:cubicBezTo>
                    <a:pt x="103" y="7"/>
                    <a:pt x="79" y="7"/>
                    <a:pt x="64" y="2"/>
                  </a:cubicBezTo>
                  <a:cubicBezTo>
                    <a:pt x="60" y="1"/>
                    <a:pt x="56" y="1"/>
                    <a:pt x="52"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7"/>
            <p:cNvSpPr/>
            <p:nvPr/>
          </p:nvSpPr>
          <p:spPr>
            <a:xfrm>
              <a:off x="8326447" y="3935259"/>
              <a:ext cx="6021" cy="6308"/>
            </a:xfrm>
            <a:custGeom>
              <a:avLst/>
              <a:gdLst/>
              <a:ahLst/>
              <a:cxnLst/>
              <a:rect l="l" t="t" r="r" b="b"/>
              <a:pathLst>
                <a:path w="147" h="154" extrusionOk="0">
                  <a:moveTo>
                    <a:pt x="90" y="46"/>
                  </a:moveTo>
                  <a:lnTo>
                    <a:pt x="90" y="46"/>
                  </a:lnTo>
                  <a:cubicBezTo>
                    <a:pt x="90" y="46"/>
                    <a:pt x="90" y="47"/>
                    <a:pt x="91" y="48"/>
                  </a:cubicBezTo>
                  <a:lnTo>
                    <a:pt x="91" y="49"/>
                  </a:lnTo>
                  <a:lnTo>
                    <a:pt x="91" y="49"/>
                  </a:lnTo>
                  <a:cubicBezTo>
                    <a:pt x="90" y="48"/>
                    <a:pt x="89" y="46"/>
                    <a:pt x="90" y="46"/>
                  </a:cubicBezTo>
                  <a:close/>
                  <a:moveTo>
                    <a:pt x="61" y="0"/>
                  </a:moveTo>
                  <a:cubicBezTo>
                    <a:pt x="40" y="0"/>
                    <a:pt x="21" y="14"/>
                    <a:pt x="13" y="36"/>
                  </a:cubicBezTo>
                  <a:cubicBezTo>
                    <a:pt x="13" y="43"/>
                    <a:pt x="9" y="52"/>
                    <a:pt x="5" y="59"/>
                  </a:cubicBezTo>
                  <a:cubicBezTo>
                    <a:pt x="0" y="75"/>
                    <a:pt x="9" y="90"/>
                    <a:pt x="16" y="103"/>
                  </a:cubicBezTo>
                  <a:cubicBezTo>
                    <a:pt x="32" y="114"/>
                    <a:pt x="44" y="126"/>
                    <a:pt x="60" y="138"/>
                  </a:cubicBezTo>
                  <a:cubicBezTo>
                    <a:pt x="67" y="143"/>
                    <a:pt x="76" y="146"/>
                    <a:pt x="80" y="150"/>
                  </a:cubicBezTo>
                  <a:cubicBezTo>
                    <a:pt x="95" y="154"/>
                    <a:pt x="103" y="154"/>
                    <a:pt x="119" y="154"/>
                  </a:cubicBezTo>
                  <a:cubicBezTo>
                    <a:pt x="135" y="150"/>
                    <a:pt x="147" y="126"/>
                    <a:pt x="142" y="110"/>
                  </a:cubicBezTo>
                  <a:cubicBezTo>
                    <a:pt x="135" y="95"/>
                    <a:pt x="127" y="83"/>
                    <a:pt x="115" y="72"/>
                  </a:cubicBezTo>
                  <a:cubicBezTo>
                    <a:pt x="113" y="69"/>
                    <a:pt x="109" y="66"/>
                    <a:pt x="106" y="64"/>
                  </a:cubicBezTo>
                  <a:lnTo>
                    <a:pt x="106" y="64"/>
                  </a:lnTo>
                  <a:cubicBezTo>
                    <a:pt x="113" y="38"/>
                    <a:pt x="105" y="15"/>
                    <a:pt x="80" y="4"/>
                  </a:cubicBezTo>
                  <a:cubicBezTo>
                    <a:pt x="73" y="1"/>
                    <a:pt x="67" y="0"/>
                    <a:pt x="61"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7"/>
            <p:cNvSpPr/>
            <p:nvPr/>
          </p:nvSpPr>
          <p:spPr>
            <a:xfrm>
              <a:off x="8325833" y="3943656"/>
              <a:ext cx="6308" cy="5038"/>
            </a:xfrm>
            <a:custGeom>
              <a:avLst/>
              <a:gdLst/>
              <a:ahLst/>
              <a:cxnLst/>
              <a:rect l="l" t="t" r="r" b="b"/>
              <a:pathLst>
                <a:path w="154" h="123" extrusionOk="0">
                  <a:moveTo>
                    <a:pt x="75" y="0"/>
                  </a:moveTo>
                  <a:cubicBezTo>
                    <a:pt x="0" y="0"/>
                    <a:pt x="0" y="122"/>
                    <a:pt x="75" y="122"/>
                  </a:cubicBezTo>
                  <a:cubicBezTo>
                    <a:pt x="153" y="122"/>
                    <a:pt x="153" y="0"/>
                    <a:pt x="75"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7"/>
            <p:cNvSpPr/>
            <p:nvPr/>
          </p:nvSpPr>
          <p:spPr>
            <a:xfrm>
              <a:off x="8312233" y="3960246"/>
              <a:ext cx="57348" cy="35474"/>
            </a:xfrm>
            <a:custGeom>
              <a:avLst/>
              <a:gdLst/>
              <a:ahLst/>
              <a:cxnLst/>
              <a:rect l="l" t="t" r="r" b="b"/>
              <a:pathLst>
                <a:path w="1400" h="866" extrusionOk="0">
                  <a:moveTo>
                    <a:pt x="190" y="0"/>
                  </a:moveTo>
                  <a:cubicBezTo>
                    <a:pt x="135" y="0"/>
                    <a:pt x="79" y="3"/>
                    <a:pt x="20" y="6"/>
                  </a:cubicBezTo>
                  <a:cubicBezTo>
                    <a:pt x="1" y="6"/>
                    <a:pt x="1" y="34"/>
                    <a:pt x="20" y="37"/>
                  </a:cubicBezTo>
                  <a:cubicBezTo>
                    <a:pt x="316" y="41"/>
                    <a:pt x="569" y="96"/>
                    <a:pt x="817" y="274"/>
                  </a:cubicBezTo>
                  <a:cubicBezTo>
                    <a:pt x="1034" y="428"/>
                    <a:pt x="1243" y="613"/>
                    <a:pt x="1365" y="859"/>
                  </a:cubicBezTo>
                  <a:cubicBezTo>
                    <a:pt x="1369" y="863"/>
                    <a:pt x="1375" y="865"/>
                    <a:pt x="1381" y="865"/>
                  </a:cubicBezTo>
                  <a:cubicBezTo>
                    <a:pt x="1391" y="865"/>
                    <a:pt x="1400" y="860"/>
                    <a:pt x="1398" y="850"/>
                  </a:cubicBezTo>
                  <a:cubicBezTo>
                    <a:pt x="1378" y="566"/>
                    <a:pt x="1070" y="349"/>
                    <a:pt x="861" y="199"/>
                  </a:cubicBezTo>
                  <a:cubicBezTo>
                    <a:pt x="638" y="44"/>
                    <a:pt x="434" y="0"/>
                    <a:pt x="190"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7"/>
            <p:cNvSpPr/>
            <p:nvPr/>
          </p:nvSpPr>
          <p:spPr>
            <a:xfrm>
              <a:off x="8314773" y="3989534"/>
              <a:ext cx="50507" cy="9626"/>
            </a:xfrm>
            <a:custGeom>
              <a:avLst/>
              <a:gdLst/>
              <a:ahLst/>
              <a:cxnLst/>
              <a:rect l="l" t="t" r="r" b="b"/>
              <a:pathLst>
                <a:path w="1233" h="235" extrusionOk="0">
                  <a:moveTo>
                    <a:pt x="56" y="1"/>
                  </a:moveTo>
                  <a:cubicBezTo>
                    <a:pt x="15" y="1"/>
                    <a:pt x="0" y="57"/>
                    <a:pt x="45" y="73"/>
                  </a:cubicBezTo>
                  <a:cubicBezTo>
                    <a:pt x="381" y="175"/>
                    <a:pt x="770" y="234"/>
                    <a:pt x="1126" y="234"/>
                  </a:cubicBezTo>
                  <a:cubicBezTo>
                    <a:pt x="1150" y="234"/>
                    <a:pt x="1174" y="234"/>
                    <a:pt x="1197" y="234"/>
                  </a:cubicBezTo>
                  <a:cubicBezTo>
                    <a:pt x="1232" y="234"/>
                    <a:pt x="1232" y="182"/>
                    <a:pt x="1197" y="179"/>
                  </a:cubicBezTo>
                  <a:cubicBezTo>
                    <a:pt x="818" y="155"/>
                    <a:pt x="436" y="68"/>
                    <a:pt x="65" y="2"/>
                  </a:cubicBezTo>
                  <a:cubicBezTo>
                    <a:pt x="62" y="1"/>
                    <a:pt x="59" y="1"/>
                    <a:pt x="56"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7"/>
            <p:cNvSpPr/>
            <p:nvPr/>
          </p:nvSpPr>
          <p:spPr>
            <a:xfrm>
              <a:off x="8336524" y="3980727"/>
              <a:ext cx="4915" cy="2663"/>
            </a:xfrm>
            <a:custGeom>
              <a:avLst/>
              <a:gdLst/>
              <a:ahLst/>
              <a:cxnLst/>
              <a:rect l="l" t="t" r="r" b="b"/>
              <a:pathLst>
                <a:path w="120" h="65" extrusionOk="0">
                  <a:moveTo>
                    <a:pt x="9" y="0"/>
                  </a:moveTo>
                  <a:cubicBezTo>
                    <a:pt x="4" y="0"/>
                    <a:pt x="0" y="8"/>
                    <a:pt x="3" y="11"/>
                  </a:cubicBezTo>
                  <a:cubicBezTo>
                    <a:pt x="35" y="35"/>
                    <a:pt x="71" y="42"/>
                    <a:pt x="102" y="62"/>
                  </a:cubicBezTo>
                  <a:cubicBezTo>
                    <a:pt x="103" y="64"/>
                    <a:pt x="105" y="64"/>
                    <a:pt x="106" y="64"/>
                  </a:cubicBezTo>
                  <a:cubicBezTo>
                    <a:pt x="113" y="64"/>
                    <a:pt x="119" y="53"/>
                    <a:pt x="109" y="46"/>
                  </a:cubicBezTo>
                  <a:cubicBezTo>
                    <a:pt x="82" y="27"/>
                    <a:pt x="43" y="22"/>
                    <a:pt x="15" y="3"/>
                  </a:cubicBezTo>
                  <a:cubicBezTo>
                    <a:pt x="13" y="1"/>
                    <a:pt x="11" y="0"/>
                    <a:pt x="9"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7"/>
            <p:cNvSpPr/>
            <p:nvPr/>
          </p:nvSpPr>
          <p:spPr>
            <a:xfrm>
              <a:off x="8280856" y="4058923"/>
              <a:ext cx="52186" cy="46861"/>
            </a:xfrm>
            <a:custGeom>
              <a:avLst/>
              <a:gdLst/>
              <a:ahLst/>
              <a:cxnLst/>
              <a:rect l="l" t="t" r="r" b="b"/>
              <a:pathLst>
                <a:path w="1274" h="1144" extrusionOk="0">
                  <a:moveTo>
                    <a:pt x="29" y="0"/>
                  </a:moveTo>
                  <a:cubicBezTo>
                    <a:pt x="0" y="0"/>
                    <a:pt x="0" y="40"/>
                    <a:pt x="29" y="44"/>
                  </a:cubicBezTo>
                  <a:cubicBezTo>
                    <a:pt x="237" y="55"/>
                    <a:pt x="498" y="328"/>
                    <a:pt x="660" y="446"/>
                  </a:cubicBezTo>
                  <a:cubicBezTo>
                    <a:pt x="900" y="628"/>
                    <a:pt x="1102" y="841"/>
                    <a:pt x="1220" y="1125"/>
                  </a:cubicBezTo>
                  <a:cubicBezTo>
                    <a:pt x="1227" y="1138"/>
                    <a:pt x="1237" y="1143"/>
                    <a:pt x="1246" y="1143"/>
                  </a:cubicBezTo>
                  <a:cubicBezTo>
                    <a:pt x="1260" y="1143"/>
                    <a:pt x="1274" y="1130"/>
                    <a:pt x="1271" y="1109"/>
                  </a:cubicBezTo>
                  <a:cubicBezTo>
                    <a:pt x="1236" y="841"/>
                    <a:pt x="1000" y="608"/>
                    <a:pt x="786" y="454"/>
                  </a:cubicBezTo>
                  <a:cubicBezTo>
                    <a:pt x="640" y="351"/>
                    <a:pt x="486" y="253"/>
                    <a:pt x="337" y="146"/>
                  </a:cubicBezTo>
                  <a:cubicBezTo>
                    <a:pt x="237" y="79"/>
                    <a:pt x="151" y="4"/>
                    <a:pt x="29"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7"/>
            <p:cNvSpPr/>
            <p:nvPr/>
          </p:nvSpPr>
          <p:spPr>
            <a:xfrm>
              <a:off x="8284748" y="4104883"/>
              <a:ext cx="49032" cy="9995"/>
            </a:xfrm>
            <a:custGeom>
              <a:avLst/>
              <a:gdLst/>
              <a:ahLst/>
              <a:cxnLst/>
              <a:rect l="l" t="t" r="r" b="b"/>
              <a:pathLst>
                <a:path w="1197" h="244" extrusionOk="0">
                  <a:moveTo>
                    <a:pt x="53" y="1"/>
                  </a:moveTo>
                  <a:cubicBezTo>
                    <a:pt x="16" y="1"/>
                    <a:pt x="0" y="57"/>
                    <a:pt x="36" y="82"/>
                  </a:cubicBezTo>
                  <a:cubicBezTo>
                    <a:pt x="238" y="216"/>
                    <a:pt x="500" y="243"/>
                    <a:pt x="758" y="243"/>
                  </a:cubicBezTo>
                  <a:cubicBezTo>
                    <a:pt x="903" y="243"/>
                    <a:pt x="1046" y="235"/>
                    <a:pt x="1176" y="232"/>
                  </a:cubicBezTo>
                  <a:cubicBezTo>
                    <a:pt x="1196" y="232"/>
                    <a:pt x="1196" y="200"/>
                    <a:pt x="1176" y="197"/>
                  </a:cubicBezTo>
                  <a:cubicBezTo>
                    <a:pt x="794" y="169"/>
                    <a:pt x="431" y="122"/>
                    <a:pt x="67" y="3"/>
                  </a:cubicBezTo>
                  <a:cubicBezTo>
                    <a:pt x="62" y="2"/>
                    <a:pt x="58" y="1"/>
                    <a:pt x="53"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7"/>
            <p:cNvSpPr/>
            <p:nvPr/>
          </p:nvSpPr>
          <p:spPr>
            <a:xfrm>
              <a:off x="8281430" y="4039876"/>
              <a:ext cx="14501" cy="8233"/>
            </a:xfrm>
            <a:custGeom>
              <a:avLst/>
              <a:gdLst/>
              <a:ahLst/>
              <a:cxnLst/>
              <a:rect l="l" t="t" r="r" b="b"/>
              <a:pathLst>
                <a:path w="354" h="201" extrusionOk="0">
                  <a:moveTo>
                    <a:pt x="62" y="1"/>
                  </a:moveTo>
                  <a:cubicBezTo>
                    <a:pt x="18" y="1"/>
                    <a:pt x="1" y="77"/>
                    <a:pt x="54" y="94"/>
                  </a:cubicBezTo>
                  <a:cubicBezTo>
                    <a:pt x="133" y="122"/>
                    <a:pt x="215" y="157"/>
                    <a:pt x="290" y="197"/>
                  </a:cubicBezTo>
                  <a:cubicBezTo>
                    <a:pt x="295" y="199"/>
                    <a:pt x="300" y="200"/>
                    <a:pt x="305" y="200"/>
                  </a:cubicBezTo>
                  <a:cubicBezTo>
                    <a:pt x="332" y="200"/>
                    <a:pt x="353" y="170"/>
                    <a:pt x="330" y="150"/>
                  </a:cubicBezTo>
                  <a:cubicBezTo>
                    <a:pt x="259" y="79"/>
                    <a:pt x="168" y="39"/>
                    <a:pt x="77" y="4"/>
                  </a:cubicBezTo>
                  <a:cubicBezTo>
                    <a:pt x="72" y="2"/>
                    <a:pt x="67" y="1"/>
                    <a:pt x="62"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7"/>
            <p:cNvSpPr/>
            <p:nvPr/>
          </p:nvSpPr>
          <p:spPr>
            <a:xfrm>
              <a:off x="8340006" y="4062282"/>
              <a:ext cx="3932" cy="3318"/>
            </a:xfrm>
            <a:custGeom>
              <a:avLst/>
              <a:gdLst/>
              <a:ahLst/>
              <a:cxnLst/>
              <a:rect l="l" t="t" r="r" b="b"/>
              <a:pathLst>
                <a:path w="96" h="81" extrusionOk="0">
                  <a:moveTo>
                    <a:pt x="47" y="0"/>
                  </a:moveTo>
                  <a:cubicBezTo>
                    <a:pt x="36" y="0"/>
                    <a:pt x="25" y="5"/>
                    <a:pt x="17" y="17"/>
                  </a:cubicBezTo>
                  <a:cubicBezTo>
                    <a:pt x="1" y="36"/>
                    <a:pt x="13" y="64"/>
                    <a:pt x="37" y="72"/>
                  </a:cubicBezTo>
                  <a:cubicBezTo>
                    <a:pt x="44" y="76"/>
                    <a:pt x="53" y="76"/>
                    <a:pt x="60" y="80"/>
                  </a:cubicBezTo>
                  <a:cubicBezTo>
                    <a:pt x="62" y="80"/>
                    <a:pt x="64" y="81"/>
                    <a:pt x="65" y="81"/>
                  </a:cubicBezTo>
                  <a:cubicBezTo>
                    <a:pt x="80" y="81"/>
                    <a:pt x="95" y="66"/>
                    <a:pt x="92" y="53"/>
                  </a:cubicBezTo>
                  <a:lnTo>
                    <a:pt x="92" y="36"/>
                  </a:lnTo>
                  <a:cubicBezTo>
                    <a:pt x="92" y="29"/>
                    <a:pt x="88" y="20"/>
                    <a:pt x="80" y="17"/>
                  </a:cubicBezTo>
                  <a:cubicBezTo>
                    <a:pt x="79" y="16"/>
                    <a:pt x="77" y="15"/>
                    <a:pt x="76" y="15"/>
                  </a:cubicBezTo>
                  <a:lnTo>
                    <a:pt x="76" y="15"/>
                  </a:lnTo>
                  <a:cubicBezTo>
                    <a:pt x="69" y="6"/>
                    <a:pt x="58" y="0"/>
                    <a:pt x="47"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7"/>
            <p:cNvSpPr/>
            <p:nvPr/>
          </p:nvSpPr>
          <p:spPr>
            <a:xfrm>
              <a:off x="8343037" y="4041310"/>
              <a:ext cx="4834" cy="4260"/>
            </a:xfrm>
            <a:custGeom>
              <a:avLst/>
              <a:gdLst/>
              <a:ahLst/>
              <a:cxnLst/>
              <a:rect l="l" t="t" r="r" b="b"/>
              <a:pathLst>
                <a:path w="118" h="104" extrusionOk="0">
                  <a:moveTo>
                    <a:pt x="21" y="0"/>
                  </a:moveTo>
                  <a:cubicBezTo>
                    <a:pt x="11" y="0"/>
                    <a:pt x="0" y="14"/>
                    <a:pt x="10" y="24"/>
                  </a:cubicBezTo>
                  <a:cubicBezTo>
                    <a:pt x="34" y="47"/>
                    <a:pt x="57" y="75"/>
                    <a:pt x="81" y="99"/>
                  </a:cubicBezTo>
                  <a:cubicBezTo>
                    <a:pt x="85" y="102"/>
                    <a:pt x="89" y="104"/>
                    <a:pt x="93" y="104"/>
                  </a:cubicBezTo>
                  <a:cubicBezTo>
                    <a:pt x="106" y="104"/>
                    <a:pt x="117" y="87"/>
                    <a:pt x="105" y="75"/>
                  </a:cubicBezTo>
                  <a:cubicBezTo>
                    <a:pt x="81" y="51"/>
                    <a:pt x="57" y="28"/>
                    <a:pt x="30" y="4"/>
                  </a:cubicBezTo>
                  <a:cubicBezTo>
                    <a:pt x="27" y="1"/>
                    <a:pt x="24" y="0"/>
                    <a:pt x="21"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7"/>
            <p:cNvSpPr/>
            <p:nvPr/>
          </p:nvSpPr>
          <p:spPr>
            <a:xfrm>
              <a:off x="8325300" y="4028366"/>
              <a:ext cx="3318" cy="4915"/>
            </a:xfrm>
            <a:custGeom>
              <a:avLst/>
              <a:gdLst/>
              <a:ahLst/>
              <a:cxnLst/>
              <a:rect l="l" t="t" r="r" b="b"/>
              <a:pathLst>
                <a:path w="81" h="120" extrusionOk="0">
                  <a:moveTo>
                    <a:pt x="41" y="1"/>
                  </a:moveTo>
                  <a:cubicBezTo>
                    <a:pt x="28" y="1"/>
                    <a:pt x="21" y="4"/>
                    <a:pt x="13" y="8"/>
                  </a:cubicBezTo>
                  <a:cubicBezTo>
                    <a:pt x="1" y="20"/>
                    <a:pt x="1" y="32"/>
                    <a:pt x="1" y="48"/>
                  </a:cubicBezTo>
                  <a:cubicBezTo>
                    <a:pt x="5" y="63"/>
                    <a:pt x="9" y="79"/>
                    <a:pt x="9" y="95"/>
                  </a:cubicBezTo>
                  <a:cubicBezTo>
                    <a:pt x="13" y="107"/>
                    <a:pt x="28" y="119"/>
                    <a:pt x="41" y="119"/>
                  </a:cubicBezTo>
                  <a:cubicBezTo>
                    <a:pt x="52" y="119"/>
                    <a:pt x="68" y="107"/>
                    <a:pt x="72" y="95"/>
                  </a:cubicBezTo>
                  <a:cubicBezTo>
                    <a:pt x="72" y="79"/>
                    <a:pt x="76" y="63"/>
                    <a:pt x="76" y="48"/>
                  </a:cubicBezTo>
                  <a:cubicBezTo>
                    <a:pt x="80" y="36"/>
                    <a:pt x="80" y="20"/>
                    <a:pt x="68" y="8"/>
                  </a:cubicBezTo>
                  <a:cubicBezTo>
                    <a:pt x="60" y="4"/>
                    <a:pt x="52" y="1"/>
                    <a:pt x="41"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7"/>
            <p:cNvSpPr/>
            <p:nvPr/>
          </p:nvSpPr>
          <p:spPr>
            <a:xfrm>
              <a:off x="8236576" y="4165056"/>
              <a:ext cx="60911" cy="27445"/>
            </a:xfrm>
            <a:custGeom>
              <a:avLst/>
              <a:gdLst/>
              <a:ahLst/>
              <a:cxnLst/>
              <a:rect l="l" t="t" r="r" b="b"/>
              <a:pathLst>
                <a:path w="1487" h="670" extrusionOk="0">
                  <a:moveTo>
                    <a:pt x="160" y="0"/>
                  </a:moveTo>
                  <a:cubicBezTo>
                    <a:pt x="118" y="0"/>
                    <a:pt x="78" y="2"/>
                    <a:pt x="39" y="6"/>
                  </a:cubicBezTo>
                  <a:cubicBezTo>
                    <a:pt x="4" y="10"/>
                    <a:pt x="1" y="61"/>
                    <a:pt x="39" y="65"/>
                  </a:cubicBezTo>
                  <a:cubicBezTo>
                    <a:pt x="565" y="105"/>
                    <a:pt x="1023" y="365"/>
                    <a:pt x="1436" y="665"/>
                  </a:cubicBezTo>
                  <a:cubicBezTo>
                    <a:pt x="1441" y="668"/>
                    <a:pt x="1446" y="670"/>
                    <a:pt x="1451" y="670"/>
                  </a:cubicBezTo>
                  <a:cubicBezTo>
                    <a:pt x="1470" y="670"/>
                    <a:pt x="1486" y="648"/>
                    <a:pt x="1476" y="629"/>
                  </a:cubicBezTo>
                  <a:cubicBezTo>
                    <a:pt x="1222" y="260"/>
                    <a:pt x="626" y="0"/>
                    <a:pt x="160"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7"/>
            <p:cNvSpPr/>
            <p:nvPr/>
          </p:nvSpPr>
          <p:spPr>
            <a:xfrm>
              <a:off x="8310759" y="4163335"/>
              <a:ext cx="2499" cy="4055"/>
            </a:xfrm>
            <a:custGeom>
              <a:avLst/>
              <a:gdLst/>
              <a:ahLst/>
              <a:cxnLst/>
              <a:rect l="l" t="t" r="r" b="b"/>
              <a:pathLst>
                <a:path w="61" h="99" extrusionOk="0">
                  <a:moveTo>
                    <a:pt x="28" y="1"/>
                  </a:moveTo>
                  <a:cubicBezTo>
                    <a:pt x="9" y="1"/>
                    <a:pt x="1" y="16"/>
                    <a:pt x="1" y="36"/>
                  </a:cubicBezTo>
                  <a:cubicBezTo>
                    <a:pt x="4" y="52"/>
                    <a:pt x="4" y="68"/>
                    <a:pt x="9" y="83"/>
                  </a:cubicBezTo>
                  <a:cubicBezTo>
                    <a:pt x="11" y="93"/>
                    <a:pt x="21" y="98"/>
                    <a:pt x="30" y="98"/>
                  </a:cubicBezTo>
                  <a:cubicBezTo>
                    <a:pt x="40" y="98"/>
                    <a:pt x="50" y="93"/>
                    <a:pt x="52" y="83"/>
                  </a:cubicBezTo>
                  <a:cubicBezTo>
                    <a:pt x="52" y="68"/>
                    <a:pt x="56" y="52"/>
                    <a:pt x="56" y="36"/>
                  </a:cubicBezTo>
                  <a:cubicBezTo>
                    <a:pt x="60" y="16"/>
                    <a:pt x="52" y="1"/>
                    <a:pt x="28"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7"/>
            <p:cNvSpPr/>
            <p:nvPr/>
          </p:nvSpPr>
          <p:spPr>
            <a:xfrm>
              <a:off x="8330175" y="4141789"/>
              <a:ext cx="4260" cy="3523"/>
            </a:xfrm>
            <a:custGeom>
              <a:avLst/>
              <a:gdLst/>
              <a:ahLst/>
              <a:cxnLst/>
              <a:rect l="l" t="t" r="r" b="b"/>
              <a:pathLst>
                <a:path w="104" h="86" extrusionOk="0">
                  <a:moveTo>
                    <a:pt x="44" y="0"/>
                  </a:moveTo>
                  <a:cubicBezTo>
                    <a:pt x="20" y="0"/>
                    <a:pt x="0" y="21"/>
                    <a:pt x="0" y="45"/>
                  </a:cubicBezTo>
                  <a:cubicBezTo>
                    <a:pt x="0" y="65"/>
                    <a:pt x="21" y="86"/>
                    <a:pt x="45" y="86"/>
                  </a:cubicBezTo>
                  <a:cubicBezTo>
                    <a:pt x="49" y="86"/>
                    <a:pt x="52" y="85"/>
                    <a:pt x="56" y="85"/>
                  </a:cubicBezTo>
                  <a:cubicBezTo>
                    <a:pt x="64" y="85"/>
                    <a:pt x="67" y="81"/>
                    <a:pt x="75" y="77"/>
                  </a:cubicBezTo>
                  <a:cubicBezTo>
                    <a:pt x="91" y="73"/>
                    <a:pt x="103" y="61"/>
                    <a:pt x="103" y="45"/>
                  </a:cubicBezTo>
                  <a:cubicBezTo>
                    <a:pt x="103" y="26"/>
                    <a:pt x="91" y="13"/>
                    <a:pt x="75" y="10"/>
                  </a:cubicBezTo>
                  <a:cubicBezTo>
                    <a:pt x="67" y="6"/>
                    <a:pt x="64" y="2"/>
                    <a:pt x="56" y="2"/>
                  </a:cubicBezTo>
                  <a:cubicBezTo>
                    <a:pt x="52" y="1"/>
                    <a:pt x="48" y="0"/>
                    <a:pt x="44"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7"/>
            <p:cNvSpPr/>
            <p:nvPr/>
          </p:nvSpPr>
          <p:spPr>
            <a:xfrm>
              <a:off x="8316043" y="4191107"/>
              <a:ext cx="8725" cy="7250"/>
            </a:xfrm>
            <a:custGeom>
              <a:avLst/>
              <a:gdLst/>
              <a:ahLst/>
              <a:cxnLst/>
              <a:rect l="l" t="t" r="r" b="b"/>
              <a:pathLst>
                <a:path w="213" h="177" extrusionOk="0">
                  <a:moveTo>
                    <a:pt x="46" y="0"/>
                  </a:moveTo>
                  <a:cubicBezTo>
                    <a:pt x="21" y="0"/>
                    <a:pt x="0" y="29"/>
                    <a:pt x="22" y="57"/>
                  </a:cubicBezTo>
                  <a:cubicBezTo>
                    <a:pt x="53" y="92"/>
                    <a:pt x="81" y="128"/>
                    <a:pt x="112" y="163"/>
                  </a:cubicBezTo>
                  <a:cubicBezTo>
                    <a:pt x="121" y="173"/>
                    <a:pt x="131" y="177"/>
                    <a:pt x="141" y="177"/>
                  </a:cubicBezTo>
                  <a:cubicBezTo>
                    <a:pt x="178" y="177"/>
                    <a:pt x="212" y="127"/>
                    <a:pt x="176" y="96"/>
                  </a:cubicBezTo>
                  <a:cubicBezTo>
                    <a:pt x="141" y="68"/>
                    <a:pt x="108" y="37"/>
                    <a:pt x="69" y="10"/>
                  </a:cubicBezTo>
                  <a:cubicBezTo>
                    <a:pt x="62" y="3"/>
                    <a:pt x="54" y="0"/>
                    <a:pt x="46"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7"/>
            <p:cNvSpPr/>
            <p:nvPr/>
          </p:nvSpPr>
          <p:spPr>
            <a:xfrm>
              <a:off x="8279422" y="4162844"/>
              <a:ext cx="5038" cy="6882"/>
            </a:xfrm>
            <a:custGeom>
              <a:avLst/>
              <a:gdLst/>
              <a:ahLst/>
              <a:cxnLst/>
              <a:rect l="l" t="t" r="r" b="b"/>
              <a:pathLst>
                <a:path w="123" h="168" extrusionOk="0">
                  <a:moveTo>
                    <a:pt x="16" y="87"/>
                  </a:moveTo>
                  <a:cubicBezTo>
                    <a:pt x="16" y="87"/>
                    <a:pt x="16" y="87"/>
                    <a:pt x="16" y="88"/>
                  </a:cubicBezTo>
                  <a:cubicBezTo>
                    <a:pt x="16" y="88"/>
                    <a:pt x="16" y="88"/>
                    <a:pt x="16" y="88"/>
                  </a:cubicBezTo>
                  <a:lnTo>
                    <a:pt x="16" y="88"/>
                  </a:lnTo>
                  <a:cubicBezTo>
                    <a:pt x="16" y="87"/>
                    <a:pt x="16" y="87"/>
                    <a:pt x="16" y="87"/>
                  </a:cubicBezTo>
                  <a:close/>
                  <a:moveTo>
                    <a:pt x="40" y="1"/>
                  </a:moveTo>
                  <a:cubicBezTo>
                    <a:pt x="12" y="1"/>
                    <a:pt x="0" y="28"/>
                    <a:pt x="4" y="52"/>
                  </a:cubicBezTo>
                  <a:cubicBezTo>
                    <a:pt x="3" y="49"/>
                    <a:pt x="3" y="48"/>
                    <a:pt x="2" y="48"/>
                  </a:cubicBezTo>
                  <a:lnTo>
                    <a:pt x="2" y="48"/>
                  </a:lnTo>
                  <a:cubicBezTo>
                    <a:pt x="2" y="48"/>
                    <a:pt x="4" y="57"/>
                    <a:pt x="4" y="60"/>
                  </a:cubicBezTo>
                  <a:cubicBezTo>
                    <a:pt x="4" y="64"/>
                    <a:pt x="8" y="68"/>
                    <a:pt x="12" y="72"/>
                  </a:cubicBezTo>
                  <a:cubicBezTo>
                    <a:pt x="12" y="74"/>
                    <a:pt x="12" y="77"/>
                    <a:pt x="13" y="78"/>
                  </a:cubicBezTo>
                  <a:lnTo>
                    <a:pt x="13" y="78"/>
                  </a:lnTo>
                  <a:cubicBezTo>
                    <a:pt x="13" y="79"/>
                    <a:pt x="13" y="80"/>
                    <a:pt x="14" y="82"/>
                  </a:cubicBezTo>
                  <a:lnTo>
                    <a:pt x="14" y="82"/>
                  </a:lnTo>
                  <a:cubicBezTo>
                    <a:pt x="12" y="85"/>
                    <a:pt x="12" y="88"/>
                    <a:pt x="12" y="91"/>
                  </a:cubicBezTo>
                  <a:cubicBezTo>
                    <a:pt x="12" y="92"/>
                    <a:pt x="12" y="92"/>
                    <a:pt x="13" y="92"/>
                  </a:cubicBezTo>
                  <a:lnTo>
                    <a:pt x="13" y="92"/>
                  </a:lnTo>
                  <a:cubicBezTo>
                    <a:pt x="12" y="94"/>
                    <a:pt x="12" y="97"/>
                    <a:pt x="12" y="99"/>
                  </a:cubicBezTo>
                  <a:cubicBezTo>
                    <a:pt x="0" y="131"/>
                    <a:pt x="24" y="162"/>
                    <a:pt x="55" y="166"/>
                  </a:cubicBezTo>
                  <a:cubicBezTo>
                    <a:pt x="60" y="167"/>
                    <a:pt x="64" y="168"/>
                    <a:pt x="68" y="168"/>
                  </a:cubicBezTo>
                  <a:cubicBezTo>
                    <a:pt x="97" y="168"/>
                    <a:pt x="119" y="143"/>
                    <a:pt x="119" y="115"/>
                  </a:cubicBezTo>
                  <a:cubicBezTo>
                    <a:pt x="122" y="64"/>
                    <a:pt x="95" y="4"/>
                    <a:pt x="40"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7"/>
            <p:cNvSpPr/>
            <p:nvPr/>
          </p:nvSpPr>
          <p:spPr>
            <a:xfrm>
              <a:off x="8308956" y="4149080"/>
              <a:ext cx="6554" cy="4915"/>
            </a:xfrm>
            <a:custGeom>
              <a:avLst/>
              <a:gdLst/>
              <a:ahLst/>
              <a:cxnLst/>
              <a:rect l="l" t="t" r="r" b="b"/>
              <a:pathLst>
                <a:path w="160" h="120" extrusionOk="0">
                  <a:moveTo>
                    <a:pt x="106" y="1"/>
                  </a:moveTo>
                  <a:cubicBezTo>
                    <a:pt x="104" y="1"/>
                    <a:pt x="102" y="1"/>
                    <a:pt x="100" y="1"/>
                  </a:cubicBezTo>
                  <a:cubicBezTo>
                    <a:pt x="88" y="1"/>
                    <a:pt x="81" y="5"/>
                    <a:pt x="72" y="5"/>
                  </a:cubicBezTo>
                  <a:cubicBezTo>
                    <a:pt x="57" y="5"/>
                    <a:pt x="48" y="9"/>
                    <a:pt x="37" y="14"/>
                  </a:cubicBezTo>
                  <a:cubicBezTo>
                    <a:pt x="17" y="21"/>
                    <a:pt x="1" y="37"/>
                    <a:pt x="1" y="61"/>
                  </a:cubicBezTo>
                  <a:cubicBezTo>
                    <a:pt x="1" y="85"/>
                    <a:pt x="17" y="100"/>
                    <a:pt x="37" y="108"/>
                  </a:cubicBezTo>
                  <a:cubicBezTo>
                    <a:pt x="48" y="112"/>
                    <a:pt x="57" y="116"/>
                    <a:pt x="72" y="116"/>
                  </a:cubicBezTo>
                  <a:cubicBezTo>
                    <a:pt x="81" y="116"/>
                    <a:pt x="88" y="116"/>
                    <a:pt x="100" y="120"/>
                  </a:cubicBezTo>
                  <a:cubicBezTo>
                    <a:pt x="128" y="120"/>
                    <a:pt x="159" y="88"/>
                    <a:pt x="155" y="61"/>
                  </a:cubicBezTo>
                  <a:cubicBezTo>
                    <a:pt x="155" y="30"/>
                    <a:pt x="134" y="1"/>
                    <a:pt x="106"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7"/>
            <p:cNvSpPr/>
            <p:nvPr/>
          </p:nvSpPr>
          <p:spPr>
            <a:xfrm>
              <a:off x="8200202" y="3936529"/>
              <a:ext cx="4260" cy="3277"/>
            </a:xfrm>
            <a:custGeom>
              <a:avLst/>
              <a:gdLst/>
              <a:ahLst/>
              <a:cxnLst/>
              <a:rect l="l" t="t" r="r" b="b"/>
              <a:pathLst>
                <a:path w="104" h="80" extrusionOk="0">
                  <a:moveTo>
                    <a:pt x="51" y="1"/>
                  </a:moveTo>
                  <a:cubicBezTo>
                    <a:pt x="0" y="1"/>
                    <a:pt x="0" y="79"/>
                    <a:pt x="51" y="79"/>
                  </a:cubicBezTo>
                  <a:cubicBezTo>
                    <a:pt x="103" y="79"/>
                    <a:pt x="103" y="1"/>
                    <a:pt x="51"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7"/>
            <p:cNvSpPr/>
            <p:nvPr/>
          </p:nvSpPr>
          <p:spPr>
            <a:xfrm>
              <a:off x="8227687" y="3941240"/>
              <a:ext cx="5038" cy="3932"/>
            </a:xfrm>
            <a:custGeom>
              <a:avLst/>
              <a:gdLst/>
              <a:ahLst/>
              <a:cxnLst/>
              <a:rect l="l" t="t" r="r" b="b"/>
              <a:pathLst>
                <a:path w="123" h="96" extrusionOk="0">
                  <a:moveTo>
                    <a:pt x="63" y="0"/>
                  </a:moveTo>
                  <a:cubicBezTo>
                    <a:pt x="1" y="0"/>
                    <a:pt x="1" y="95"/>
                    <a:pt x="63" y="95"/>
                  </a:cubicBezTo>
                  <a:cubicBezTo>
                    <a:pt x="123" y="95"/>
                    <a:pt x="123" y="0"/>
                    <a:pt x="63"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7"/>
            <p:cNvSpPr/>
            <p:nvPr/>
          </p:nvSpPr>
          <p:spPr>
            <a:xfrm>
              <a:off x="8238501" y="3917523"/>
              <a:ext cx="11347" cy="11306"/>
            </a:xfrm>
            <a:custGeom>
              <a:avLst/>
              <a:gdLst/>
              <a:ahLst/>
              <a:cxnLst/>
              <a:rect l="l" t="t" r="r" b="b"/>
              <a:pathLst>
                <a:path w="277" h="276" extrusionOk="0">
                  <a:moveTo>
                    <a:pt x="139" y="1"/>
                  </a:moveTo>
                  <a:cubicBezTo>
                    <a:pt x="132" y="1"/>
                    <a:pt x="125" y="3"/>
                    <a:pt x="107" y="7"/>
                  </a:cubicBezTo>
                  <a:lnTo>
                    <a:pt x="103" y="7"/>
                  </a:lnTo>
                  <a:cubicBezTo>
                    <a:pt x="83" y="11"/>
                    <a:pt x="68" y="19"/>
                    <a:pt x="56" y="31"/>
                  </a:cubicBezTo>
                  <a:cubicBezTo>
                    <a:pt x="40" y="42"/>
                    <a:pt x="28" y="55"/>
                    <a:pt x="21" y="70"/>
                  </a:cubicBezTo>
                  <a:cubicBezTo>
                    <a:pt x="9" y="86"/>
                    <a:pt x="5" y="102"/>
                    <a:pt x="5" y="121"/>
                  </a:cubicBezTo>
                  <a:cubicBezTo>
                    <a:pt x="1" y="137"/>
                    <a:pt x="1" y="157"/>
                    <a:pt x="9" y="177"/>
                  </a:cubicBezTo>
                  <a:cubicBezTo>
                    <a:pt x="12" y="200"/>
                    <a:pt x="25" y="220"/>
                    <a:pt x="40" y="236"/>
                  </a:cubicBezTo>
                  <a:cubicBezTo>
                    <a:pt x="52" y="244"/>
                    <a:pt x="60" y="252"/>
                    <a:pt x="68" y="255"/>
                  </a:cubicBezTo>
                  <a:cubicBezTo>
                    <a:pt x="92" y="272"/>
                    <a:pt x="116" y="275"/>
                    <a:pt x="139" y="275"/>
                  </a:cubicBezTo>
                  <a:cubicBezTo>
                    <a:pt x="151" y="275"/>
                    <a:pt x="163" y="272"/>
                    <a:pt x="174" y="272"/>
                  </a:cubicBezTo>
                  <a:cubicBezTo>
                    <a:pt x="198" y="263"/>
                    <a:pt x="218" y="252"/>
                    <a:pt x="238" y="236"/>
                  </a:cubicBezTo>
                  <a:cubicBezTo>
                    <a:pt x="242" y="228"/>
                    <a:pt x="249" y="216"/>
                    <a:pt x="258" y="208"/>
                  </a:cubicBezTo>
                  <a:cubicBezTo>
                    <a:pt x="269" y="188"/>
                    <a:pt x="277" y="164"/>
                    <a:pt x="277" y="137"/>
                  </a:cubicBezTo>
                  <a:cubicBezTo>
                    <a:pt x="277" y="121"/>
                    <a:pt x="273" y="102"/>
                    <a:pt x="265" y="86"/>
                  </a:cubicBezTo>
                  <a:cubicBezTo>
                    <a:pt x="258" y="70"/>
                    <a:pt x="249" y="55"/>
                    <a:pt x="238" y="42"/>
                  </a:cubicBezTo>
                  <a:cubicBezTo>
                    <a:pt x="218" y="26"/>
                    <a:pt x="198" y="15"/>
                    <a:pt x="174" y="7"/>
                  </a:cubicBezTo>
                  <a:lnTo>
                    <a:pt x="170" y="7"/>
                  </a:lnTo>
                  <a:cubicBezTo>
                    <a:pt x="152" y="3"/>
                    <a:pt x="146" y="1"/>
                    <a:pt x="139"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7"/>
            <p:cNvSpPr/>
            <p:nvPr/>
          </p:nvSpPr>
          <p:spPr>
            <a:xfrm>
              <a:off x="8248209" y="3945746"/>
              <a:ext cx="6021" cy="4711"/>
            </a:xfrm>
            <a:custGeom>
              <a:avLst/>
              <a:gdLst/>
              <a:ahLst/>
              <a:cxnLst/>
              <a:rect l="l" t="t" r="r" b="b"/>
              <a:pathLst>
                <a:path w="147" h="115" extrusionOk="0">
                  <a:moveTo>
                    <a:pt x="72" y="0"/>
                  </a:moveTo>
                  <a:cubicBezTo>
                    <a:pt x="1" y="0"/>
                    <a:pt x="1" y="115"/>
                    <a:pt x="72" y="115"/>
                  </a:cubicBezTo>
                  <a:cubicBezTo>
                    <a:pt x="147" y="115"/>
                    <a:pt x="147" y="0"/>
                    <a:pt x="72"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7"/>
            <p:cNvSpPr/>
            <p:nvPr/>
          </p:nvSpPr>
          <p:spPr>
            <a:xfrm>
              <a:off x="8200202" y="3836500"/>
              <a:ext cx="4547" cy="4014"/>
            </a:xfrm>
            <a:custGeom>
              <a:avLst/>
              <a:gdLst/>
              <a:ahLst/>
              <a:cxnLst/>
              <a:rect l="l" t="t" r="r" b="b"/>
              <a:pathLst>
                <a:path w="111" h="98" extrusionOk="0">
                  <a:moveTo>
                    <a:pt x="51" y="0"/>
                  </a:moveTo>
                  <a:cubicBezTo>
                    <a:pt x="45" y="0"/>
                    <a:pt x="39" y="1"/>
                    <a:pt x="32" y="4"/>
                  </a:cubicBezTo>
                  <a:cubicBezTo>
                    <a:pt x="16" y="11"/>
                    <a:pt x="0" y="27"/>
                    <a:pt x="4" y="47"/>
                  </a:cubicBezTo>
                  <a:cubicBezTo>
                    <a:pt x="4" y="63"/>
                    <a:pt x="12" y="82"/>
                    <a:pt x="28" y="91"/>
                  </a:cubicBezTo>
                  <a:cubicBezTo>
                    <a:pt x="35" y="95"/>
                    <a:pt x="44" y="98"/>
                    <a:pt x="52" y="98"/>
                  </a:cubicBezTo>
                  <a:cubicBezTo>
                    <a:pt x="65" y="98"/>
                    <a:pt x="77" y="92"/>
                    <a:pt x="87" y="82"/>
                  </a:cubicBezTo>
                  <a:lnTo>
                    <a:pt x="99" y="71"/>
                  </a:lnTo>
                  <a:cubicBezTo>
                    <a:pt x="111" y="59"/>
                    <a:pt x="111" y="39"/>
                    <a:pt x="99" y="27"/>
                  </a:cubicBezTo>
                  <a:lnTo>
                    <a:pt x="87" y="15"/>
                  </a:lnTo>
                  <a:cubicBezTo>
                    <a:pt x="77" y="5"/>
                    <a:pt x="64" y="0"/>
                    <a:pt x="51"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7"/>
            <p:cNvSpPr/>
            <p:nvPr/>
          </p:nvSpPr>
          <p:spPr>
            <a:xfrm>
              <a:off x="8233340" y="3845512"/>
              <a:ext cx="3891" cy="3769"/>
            </a:xfrm>
            <a:custGeom>
              <a:avLst/>
              <a:gdLst/>
              <a:ahLst/>
              <a:cxnLst/>
              <a:rect l="l" t="t" r="r" b="b"/>
              <a:pathLst>
                <a:path w="95" h="92" extrusionOk="0">
                  <a:moveTo>
                    <a:pt x="44" y="1"/>
                  </a:moveTo>
                  <a:cubicBezTo>
                    <a:pt x="36" y="1"/>
                    <a:pt x="28" y="1"/>
                    <a:pt x="20" y="5"/>
                  </a:cubicBezTo>
                  <a:cubicBezTo>
                    <a:pt x="9" y="5"/>
                    <a:pt x="5" y="13"/>
                    <a:pt x="0" y="24"/>
                  </a:cubicBezTo>
                  <a:lnTo>
                    <a:pt x="0" y="48"/>
                  </a:lnTo>
                  <a:lnTo>
                    <a:pt x="0" y="60"/>
                  </a:lnTo>
                  <a:cubicBezTo>
                    <a:pt x="5" y="64"/>
                    <a:pt x="5" y="68"/>
                    <a:pt x="5" y="72"/>
                  </a:cubicBezTo>
                  <a:cubicBezTo>
                    <a:pt x="12" y="79"/>
                    <a:pt x="20" y="84"/>
                    <a:pt x="28" y="88"/>
                  </a:cubicBezTo>
                  <a:cubicBezTo>
                    <a:pt x="34" y="90"/>
                    <a:pt x="40" y="92"/>
                    <a:pt x="47" y="92"/>
                  </a:cubicBezTo>
                  <a:cubicBezTo>
                    <a:pt x="59" y="92"/>
                    <a:pt x="72" y="87"/>
                    <a:pt x="80" y="79"/>
                  </a:cubicBezTo>
                  <a:cubicBezTo>
                    <a:pt x="87" y="68"/>
                    <a:pt x="95" y="52"/>
                    <a:pt x="91" y="37"/>
                  </a:cubicBezTo>
                  <a:cubicBezTo>
                    <a:pt x="87" y="24"/>
                    <a:pt x="83" y="17"/>
                    <a:pt x="76" y="13"/>
                  </a:cubicBezTo>
                  <a:cubicBezTo>
                    <a:pt x="67" y="5"/>
                    <a:pt x="56" y="1"/>
                    <a:pt x="44"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7"/>
            <p:cNvSpPr/>
            <p:nvPr/>
          </p:nvSpPr>
          <p:spPr>
            <a:xfrm>
              <a:off x="8227851" y="3795825"/>
              <a:ext cx="4055" cy="3400"/>
            </a:xfrm>
            <a:custGeom>
              <a:avLst/>
              <a:gdLst/>
              <a:ahLst/>
              <a:cxnLst/>
              <a:rect l="l" t="t" r="r" b="b"/>
              <a:pathLst>
                <a:path w="99" h="83" extrusionOk="0">
                  <a:moveTo>
                    <a:pt x="57" y="1"/>
                  </a:moveTo>
                  <a:cubicBezTo>
                    <a:pt x="54" y="1"/>
                    <a:pt x="51" y="1"/>
                    <a:pt x="48" y="2"/>
                  </a:cubicBezTo>
                  <a:cubicBezTo>
                    <a:pt x="39" y="6"/>
                    <a:pt x="32" y="6"/>
                    <a:pt x="24" y="10"/>
                  </a:cubicBezTo>
                  <a:cubicBezTo>
                    <a:pt x="12" y="14"/>
                    <a:pt x="0" y="30"/>
                    <a:pt x="0" y="42"/>
                  </a:cubicBezTo>
                  <a:cubicBezTo>
                    <a:pt x="0" y="57"/>
                    <a:pt x="8" y="70"/>
                    <a:pt x="24" y="77"/>
                  </a:cubicBezTo>
                  <a:cubicBezTo>
                    <a:pt x="32" y="77"/>
                    <a:pt x="39" y="81"/>
                    <a:pt x="48" y="81"/>
                  </a:cubicBezTo>
                  <a:cubicBezTo>
                    <a:pt x="52" y="82"/>
                    <a:pt x="55" y="83"/>
                    <a:pt x="59" y="83"/>
                  </a:cubicBezTo>
                  <a:cubicBezTo>
                    <a:pt x="80" y="83"/>
                    <a:pt x="99" y="65"/>
                    <a:pt x="99" y="42"/>
                  </a:cubicBezTo>
                  <a:cubicBezTo>
                    <a:pt x="99" y="21"/>
                    <a:pt x="78" y="1"/>
                    <a:pt x="57"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7"/>
            <p:cNvSpPr/>
            <p:nvPr/>
          </p:nvSpPr>
          <p:spPr>
            <a:xfrm>
              <a:off x="8224123" y="3804468"/>
              <a:ext cx="205" cy="205"/>
            </a:xfrm>
            <a:custGeom>
              <a:avLst/>
              <a:gdLst/>
              <a:ahLst/>
              <a:cxnLst/>
              <a:rect l="l" t="t" r="r" b="b"/>
              <a:pathLst>
                <a:path w="5" h="5" extrusionOk="0">
                  <a:moveTo>
                    <a:pt x="4" y="1"/>
                  </a:moveTo>
                  <a:cubicBezTo>
                    <a:pt x="1" y="1"/>
                    <a:pt x="1" y="4"/>
                    <a:pt x="4" y="4"/>
                  </a:cubicBezTo>
                  <a:lnTo>
                    <a:pt x="4" y="1"/>
                  </a:ln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7"/>
            <p:cNvSpPr/>
            <p:nvPr/>
          </p:nvSpPr>
          <p:spPr>
            <a:xfrm>
              <a:off x="8236207" y="3851779"/>
              <a:ext cx="6431" cy="4588"/>
            </a:xfrm>
            <a:custGeom>
              <a:avLst/>
              <a:gdLst/>
              <a:ahLst/>
              <a:cxnLst/>
              <a:rect l="l" t="t" r="r" b="b"/>
              <a:pathLst>
                <a:path w="157" h="112" extrusionOk="0">
                  <a:moveTo>
                    <a:pt x="25" y="0"/>
                  </a:moveTo>
                  <a:cubicBezTo>
                    <a:pt x="9" y="0"/>
                    <a:pt x="0" y="19"/>
                    <a:pt x="17" y="30"/>
                  </a:cubicBezTo>
                  <a:cubicBezTo>
                    <a:pt x="48" y="49"/>
                    <a:pt x="81" y="68"/>
                    <a:pt x="101" y="101"/>
                  </a:cubicBezTo>
                  <a:cubicBezTo>
                    <a:pt x="106" y="108"/>
                    <a:pt x="113" y="111"/>
                    <a:pt x="120" y="111"/>
                  </a:cubicBezTo>
                  <a:cubicBezTo>
                    <a:pt x="138" y="111"/>
                    <a:pt x="156" y="90"/>
                    <a:pt x="139" y="73"/>
                  </a:cubicBezTo>
                  <a:cubicBezTo>
                    <a:pt x="108" y="37"/>
                    <a:pt x="72" y="21"/>
                    <a:pt x="33" y="2"/>
                  </a:cubicBezTo>
                  <a:cubicBezTo>
                    <a:pt x="30" y="1"/>
                    <a:pt x="27" y="0"/>
                    <a:pt x="25"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7"/>
            <p:cNvSpPr/>
            <p:nvPr/>
          </p:nvSpPr>
          <p:spPr>
            <a:xfrm>
              <a:off x="8192787" y="3837278"/>
              <a:ext cx="3113" cy="2458"/>
            </a:xfrm>
            <a:custGeom>
              <a:avLst/>
              <a:gdLst/>
              <a:ahLst/>
              <a:cxnLst/>
              <a:rect l="l" t="t" r="r" b="b"/>
              <a:pathLst>
                <a:path w="76" h="60" extrusionOk="0">
                  <a:moveTo>
                    <a:pt x="39" y="1"/>
                  </a:moveTo>
                  <a:cubicBezTo>
                    <a:pt x="0" y="1"/>
                    <a:pt x="0" y="60"/>
                    <a:pt x="39" y="60"/>
                  </a:cubicBezTo>
                  <a:cubicBezTo>
                    <a:pt x="75" y="60"/>
                    <a:pt x="75" y="1"/>
                    <a:pt x="39"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7"/>
            <p:cNvSpPr/>
            <p:nvPr/>
          </p:nvSpPr>
          <p:spPr>
            <a:xfrm>
              <a:off x="8204871" y="3837033"/>
              <a:ext cx="3605" cy="2785"/>
            </a:xfrm>
            <a:custGeom>
              <a:avLst/>
              <a:gdLst/>
              <a:ahLst/>
              <a:cxnLst/>
              <a:rect l="l" t="t" r="r" b="b"/>
              <a:pathLst>
                <a:path w="88" h="68" extrusionOk="0">
                  <a:moveTo>
                    <a:pt x="35" y="1"/>
                  </a:moveTo>
                  <a:cubicBezTo>
                    <a:pt x="26" y="1"/>
                    <a:pt x="19" y="4"/>
                    <a:pt x="13" y="11"/>
                  </a:cubicBezTo>
                  <a:cubicBezTo>
                    <a:pt x="5" y="18"/>
                    <a:pt x="1" y="26"/>
                    <a:pt x="1" y="34"/>
                  </a:cubicBezTo>
                  <a:cubicBezTo>
                    <a:pt x="1" y="42"/>
                    <a:pt x="5" y="54"/>
                    <a:pt x="13" y="58"/>
                  </a:cubicBezTo>
                  <a:cubicBezTo>
                    <a:pt x="18" y="65"/>
                    <a:pt x="24" y="68"/>
                    <a:pt x="31" y="68"/>
                  </a:cubicBezTo>
                  <a:cubicBezTo>
                    <a:pt x="35" y="68"/>
                    <a:pt x="40" y="67"/>
                    <a:pt x="44" y="66"/>
                  </a:cubicBezTo>
                  <a:cubicBezTo>
                    <a:pt x="52" y="66"/>
                    <a:pt x="60" y="66"/>
                    <a:pt x="68" y="62"/>
                  </a:cubicBezTo>
                  <a:cubicBezTo>
                    <a:pt x="79" y="62"/>
                    <a:pt x="88" y="46"/>
                    <a:pt x="88" y="34"/>
                  </a:cubicBezTo>
                  <a:cubicBezTo>
                    <a:pt x="88" y="22"/>
                    <a:pt x="79" y="11"/>
                    <a:pt x="68" y="7"/>
                  </a:cubicBezTo>
                  <a:cubicBezTo>
                    <a:pt x="60" y="7"/>
                    <a:pt x="52" y="2"/>
                    <a:pt x="44" y="2"/>
                  </a:cubicBezTo>
                  <a:cubicBezTo>
                    <a:pt x="41" y="1"/>
                    <a:pt x="38" y="1"/>
                    <a:pt x="35"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7"/>
            <p:cNvSpPr/>
            <p:nvPr/>
          </p:nvSpPr>
          <p:spPr>
            <a:xfrm>
              <a:off x="8200939" y="3800331"/>
              <a:ext cx="5448" cy="8193"/>
            </a:xfrm>
            <a:custGeom>
              <a:avLst/>
              <a:gdLst/>
              <a:ahLst/>
              <a:cxnLst/>
              <a:rect l="l" t="t" r="r" b="b"/>
              <a:pathLst>
                <a:path w="133" h="200" extrusionOk="0">
                  <a:moveTo>
                    <a:pt x="32" y="1"/>
                  </a:moveTo>
                  <a:cubicBezTo>
                    <a:pt x="16" y="1"/>
                    <a:pt x="0" y="11"/>
                    <a:pt x="2" y="31"/>
                  </a:cubicBezTo>
                  <a:cubicBezTo>
                    <a:pt x="6" y="58"/>
                    <a:pt x="10" y="86"/>
                    <a:pt x="26" y="109"/>
                  </a:cubicBezTo>
                  <a:cubicBezTo>
                    <a:pt x="33" y="122"/>
                    <a:pt x="46" y="133"/>
                    <a:pt x="53" y="140"/>
                  </a:cubicBezTo>
                  <a:cubicBezTo>
                    <a:pt x="69" y="153"/>
                    <a:pt x="81" y="157"/>
                    <a:pt x="81" y="176"/>
                  </a:cubicBezTo>
                  <a:cubicBezTo>
                    <a:pt x="83" y="192"/>
                    <a:pt x="95" y="200"/>
                    <a:pt x="107" y="200"/>
                  </a:cubicBezTo>
                  <a:cubicBezTo>
                    <a:pt x="119" y="200"/>
                    <a:pt x="130" y="192"/>
                    <a:pt x="133" y="176"/>
                  </a:cubicBezTo>
                  <a:cubicBezTo>
                    <a:pt x="133" y="149"/>
                    <a:pt x="120" y="129"/>
                    <a:pt x="101" y="109"/>
                  </a:cubicBezTo>
                  <a:cubicBezTo>
                    <a:pt x="77" y="86"/>
                    <a:pt x="65" y="62"/>
                    <a:pt x="65" y="31"/>
                  </a:cubicBezTo>
                  <a:cubicBezTo>
                    <a:pt x="65" y="11"/>
                    <a:pt x="49" y="1"/>
                    <a:pt x="32"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7"/>
            <p:cNvSpPr/>
            <p:nvPr/>
          </p:nvSpPr>
          <p:spPr>
            <a:xfrm>
              <a:off x="8236617" y="3839245"/>
              <a:ext cx="8152" cy="3277"/>
            </a:xfrm>
            <a:custGeom>
              <a:avLst/>
              <a:gdLst/>
              <a:ahLst/>
              <a:cxnLst/>
              <a:rect l="l" t="t" r="r" b="b"/>
              <a:pathLst>
                <a:path w="199" h="80" extrusionOk="0">
                  <a:moveTo>
                    <a:pt x="157" y="0"/>
                  </a:moveTo>
                  <a:cubicBezTo>
                    <a:pt x="156" y="0"/>
                    <a:pt x="155" y="0"/>
                    <a:pt x="153" y="0"/>
                  </a:cubicBezTo>
                  <a:cubicBezTo>
                    <a:pt x="114" y="8"/>
                    <a:pt x="74" y="24"/>
                    <a:pt x="31" y="32"/>
                  </a:cubicBezTo>
                  <a:cubicBezTo>
                    <a:pt x="1" y="39"/>
                    <a:pt x="14" y="79"/>
                    <a:pt x="43" y="79"/>
                  </a:cubicBezTo>
                  <a:cubicBezTo>
                    <a:pt x="44" y="79"/>
                    <a:pt x="46" y="79"/>
                    <a:pt x="47" y="79"/>
                  </a:cubicBezTo>
                  <a:cubicBezTo>
                    <a:pt x="82" y="71"/>
                    <a:pt x="122" y="63"/>
                    <a:pt x="162" y="59"/>
                  </a:cubicBezTo>
                  <a:cubicBezTo>
                    <a:pt x="199" y="55"/>
                    <a:pt x="193" y="0"/>
                    <a:pt x="157"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7"/>
            <p:cNvSpPr/>
            <p:nvPr/>
          </p:nvSpPr>
          <p:spPr>
            <a:xfrm>
              <a:off x="8166244" y="3890898"/>
              <a:ext cx="3605" cy="2867"/>
            </a:xfrm>
            <a:custGeom>
              <a:avLst/>
              <a:gdLst/>
              <a:ahLst/>
              <a:cxnLst/>
              <a:rect l="l" t="t" r="r" b="b"/>
              <a:pathLst>
                <a:path w="88" h="70" extrusionOk="0">
                  <a:moveTo>
                    <a:pt x="54" y="0"/>
                  </a:moveTo>
                  <a:cubicBezTo>
                    <a:pt x="50" y="0"/>
                    <a:pt x="47" y="1"/>
                    <a:pt x="44" y="2"/>
                  </a:cubicBezTo>
                  <a:cubicBezTo>
                    <a:pt x="36" y="2"/>
                    <a:pt x="28" y="6"/>
                    <a:pt x="20" y="6"/>
                  </a:cubicBezTo>
                  <a:cubicBezTo>
                    <a:pt x="9" y="9"/>
                    <a:pt x="0" y="22"/>
                    <a:pt x="0" y="33"/>
                  </a:cubicBezTo>
                  <a:cubicBezTo>
                    <a:pt x="0" y="45"/>
                    <a:pt x="9" y="61"/>
                    <a:pt x="20" y="61"/>
                  </a:cubicBezTo>
                  <a:cubicBezTo>
                    <a:pt x="28" y="65"/>
                    <a:pt x="36" y="65"/>
                    <a:pt x="44" y="69"/>
                  </a:cubicBezTo>
                  <a:cubicBezTo>
                    <a:pt x="56" y="69"/>
                    <a:pt x="68" y="69"/>
                    <a:pt x="75" y="57"/>
                  </a:cubicBezTo>
                  <a:cubicBezTo>
                    <a:pt x="84" y="53"/>
                    <a:pt x="88" y="45"/>
                    <a:pt x="88" y="33"/>
                  </a:cubicBezTo>
                  <a:cubicBezTo>
                    <a:pt x="88" y="26"/>
                    <a:pt x="84" y="18"/>
                    <a:pt x="75" y="9"/>
                  </a:cubicBezTo>
                  <a:cubicBezTo>
                    <a:pt x="70" y="4"/>
                    <a:pt x="62" y="0"/>
                    <a:pt x="54"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7"/>
            <p:cNvSpPr/>
            <p:nvPr/>
          </p:nvSpPr>
          <p:spPr>
            <a:xfrm>
              <a:off x="8152358" y="3930221"/>
              <a:ext cx="2294" cy="2622"/>
            </a:xfrm>
            <a:custGeom>
              <a:avLst/>
              <a:gdLst/>
              <a:ahLst/>
              <a:cxnLst/>
              <a:rect l="l" t="t" r="r" b="b"/>
              <a:pathLst>
                <a:path w="56" h="64" extrusionOk="0">
                  <a:moveTo>
                    <a:pt x="28" y="0"/>
                  </a:moveTo>
                  <a:cubicBezTo>
                    <a:pt x="12" y="0"/>
                    <a:pt x="0" y="16"/>
                    <a:pt x="4" y="29"/>
                  </a:cubicBezTo>
                  <a:cubicBezTo>
                    <a:pt x="4" y="36"/>
                    <a:pt x="8" y="44"/>
                    <a:pt x="12" y="52"/>
                  </a:cubicBezTo>
                  <a:cubicBezTo>
                    <a:pt x="14" y="60"/>
                    <a:pt x="21" y="64"/>
                    <a:pt x="28" y="64"/>
                  </a:cubicBezTo>
                  <a:cubicBezTo>
                    <a:pt x="35" y="64"/>
                    <a:pt x="42" y="60"/>
                    <a:pt x="44" y="52"/>
                  </a:cubicBezTo>
                  <a:cubicBezTo>
                    <a:pt x="44" y="44"/>
                    <a:pt x="48" y="36"/>
                    <a:pt x="51" y="29"/>
                  </a:cubicBezTo>
                  <a:cubicBezTo>
                    <a:pt x="55" y="16"/>
                    <a:pt x="44" y="0"/>
                    <a:pt x="28"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7"/>
            <p:cNvSpPr/>
            <p:nvPr/>
          </p:nvSpPr>
          <p:spPr>
            <a:xfrm>
              <a:off x="8165261" y="3958198"/>
              <a:ext cx="2335" cy="4055"/>
            </a:xfrm>
            <a:custGeom>
              <a:avLst/>
              <a:gdLst/>
              <a:ahLst/>
              <a:cxnLst/>
              <a:rect l="l" t="t" r="r" b="b"/>
              <a:pathLst>
                <a:path w="57" h="99" extrusionOk="0">
                  <a:moveTo>
                    <a:pt x="28" y="0"/>
                  </a:moveTo>
                  <a:cubicBezTo>
                    <a:pt x="18" y="0"/>
                    <a:pt x="7" y="8"/>
                    <a:pt x="4" y="24"/>
                  </a:cubicBezTo>
                  <a:cubicBezTo>
                    <a:pt x="4" y="40"/>
                    <a:pt x="4" y="56"/>
                    <a:pt x="1" y="71"/>
                  </a:cubicBezTo>
                  <a:cubicBezTo>
                    <a:pt x="1" y="84"/>
                    <a:pt x="17" y="99"/>
                    <a:pt x="28" y="99"/>
                  </a:cubicBezTo>
                  <a:cubicBezTo>
                    <a:pt x="40" y="99"/>
                    <a:pt x="57" y="84"/>
                    <a:pt x="57" y="71"/>
                  </a:cubicBezTo>
                  <a:cubicBezTo>
                    <a:pt x="52" y="56"/>
                    <a:pt x="52" y="40"/>
                    <a:pt x="48" y="24"/>
                  </a:cubicBezTo>
                  <a:cubicBezTo>
                    <a:pt x="48" y="8"/>
                    <a:pt x="38" y="0"/>
                    <a:pt x="28"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7"/>
            <p:cNvSpPr/>
            <p:nvPr/>
          </p:nvSpPr>
          <p:spPr>
            <a:xfrm>
              <a:off x="8186971" y="3917154"/>
              <a:ext cx="2744" cy="3400"/>
            </a:xfrm>
            <a:custGeom>
              <a:avLst/>
              <a:gdLst/>
              <a:ahLst/>
              <a:cxnLst/>
              <a:rect l="l" t="t" r="r" b="b"/>
              <a:pathLst>
                <a:path w="67" h="83" extrusionOk="0">
                  <a:moveTo>
                    <a:pt x="35" y="0"/>
                  </a:moveTo>
                  <a:cubicBezTo>
                    <a:pt x="24" y="0"/>
                    <a:pt x="12" y="8"/>
                    <a:pt x="8" y="20"/>
                  </a:cubicBezTo>
                  <a:cubicBezTo>
                    <a:pt x="8" y="28"/>
                    <a:pt x="4" y="35"/>
                    <a:pt x="4" y="44"/>
                  </a:cubicBezTo>
                  <a:cubicBezTo>
                    <a:pt x="0" y="51"/>
                    <a:pt x="4" y="64"/>
                    <a:pt x="12" y="71"/>
                  </a:cubicBezTo>
                  <a:cubicBezTo>
                    <a:pt x="19" y="79"/>
                    <a:pt x="24" y="83"/>
                    <a:pt x="35" y="83"/>
                  </a:cubicBezTo>
                  <a:cubicBezTo>
                    <a:pt x="43" y="83"/>
                    <a:pt x="51" y="79"/>
                    <a:pt x="55" y="71"/>
                  </a:cubicBezTo>
                  <a:cubicBezTo>
                    <a:pt x="63" y="64"/>
                    <a:pt x="66" y="55"/>
                    <a:pt x="63" y="44"/>
                  </a:cubicBezTo>
                  <a:cubicBezTo>
                    <a:pt x="63" y="35"/>
                    <a:pt x="59" y="28"/>
                    <a:pt x="59" y="20"/>
                  </a:cubicBezTo>
                  <a:cubicBezTo>
                    <a:pt x="59" y="8"/>
                    <a:pt x="43" y="0"/>
                    <a:pt x="35"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7"/>
            <p:cNvSpPr/>
            <p:nvPr/>
          </p:nvSpPr>
          <p:spPr>
            <a:xfrm>
              <a:off x="8197129" y="3927149"/>
              <a:ext cx="4219" cy="2826"/>
            </a:xfrm>
            <a:custGeom>
              <a:avLst/>
              <a:gdLst/>
              <a:ahLst/>
              <a:cxnLst/>
              <a:rect l="l" t="t" r="r" b="b"/>
              <a:pathLst>
                <a:path w="103" h="69" extrusionOk="0">
                  <a:moveTo>
                    <a:pt x="29" y="0"/>
                  </a:moveTo>
                  <a:cubicBezTo>
                    <a:pt x="25" y="0"/>
                    <a:pt x="20" y="2"/>
                    <a:pt x="16" y="4"/>
                  </a:cubicBezTo>
                  <a:cubicBezTo>
                    <a:pt x="4" y="17"/>
                    <a:pt x="0" y="33"/>
                    <a:pt x="13" y="44"/>
                  </a:cubicBezTo>
                  <a:cubicBezTo>
                    <a:pt x="26" y="58"/>
                    <a:pt x="45" y="69"/>
                    <a:pt x="68" y="69"/>
                  </a:cubicBezTo>
                  <a:cubicBezTo>
                    <a:pt x="72" y="69"/>
                    <a:pt x="75" y="68"/>
                    <a:pt x="79" y="68"/>
                  </a:cubicBezTo>
                  <a:cubicBezTo>
                    <a:pt x="103" y="68"/>
                    <a:pt x="103" y="33"/>
                    <a:pt x="79" y="33"/>
                  </a:cubicBezTo>
                  <a:cubicBezTo>
                    <a:pt x="68" y="28"/>
                    <a:pt x="55" y="24"/>
                    <a:pt x="51" y="13"/>
                  </a:cubicBezTo>
                  <a:cubicBezTo>
                    <a:pt x="47" y="5"/>
                    <a:pt x="38" y="0"/>
                    <a:pt x="29"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7"/>
            <p:cNvSpPr/>
            <p:nvPr/>
          </p:nvSpPr>
          <p:spPr>
            <a:xfrm>
              <a:off x="8219741" y="3964834"/>
              <a:ext cx="9135" cy="2622"/>
            </a:xfrm>
            <a:custGeom>
              <a:avLst/>
              <a:gdLst/>
              <a:ahLst/>
              <a:cxnLst/>
              <a:rect l="l" t="t" r="r" b="b"/>
              <a:pathLst>
                <a:path w="223" h="64" extrusionOk="0">
                  <a:moveTo>
                    <a:pt x="186" y="0"/>
                  </a:moveTo>
                  <a:cubicBezTo>
                    <a:pt x="185" y="0"/>
                    <a:pt x="183" y="0"/>
                    <a:pt x="182" y="0"/>
                  </a:cubicBezTo>
                  <a:cubicBezTo>
                    <a:pt x="135" y="0"/>
                    <a:pt x="84" y="4"/>
                    <a:pt x="37" y="4"/>
                  </a:cubicBezTo>
                  <a:cubicBezTo>
                    <a:pt x="1" y="4"/>
                    <a:pt x="1" y="55"/>
                    <a:pt x="37" y="55"/>
                  </a:cubicBezTo>
                  <a:cubicBezTo>
                    <a:pt x="84" y="60"/>
                    <a:pt x="135" y="60"/>
                    <a:pt x="182" y="64"/>
                  </a:cubicBezTo>
                  <a:cubicBezTo>
                    <a:pt x="221" y="64"/>
                    <a:pt x="222" y="0"/>
                    <a:pt x="186"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7"/>
            <p:cNvSpPr/>
            <p:nvPr/>
          </p:nvSpPr>
          <p:spPr>
            <a:xfrm>
              <a:off x="8170258" y="3948982"/>
              <a:ext cx="246" cy="205"/>
            </a:xfrm>
            <a:custGeom>
              <a:avLst/>
              <a:gdLst/>
              <a:ahLst/>
              <a:cxnLst/>
              <a:rect l="l" t="t" r="r" b="b"/>
              <a:pathLst>
                <a:path w="6" h="5" extrusionOk="0">
                  <a:moveTo>
                    <a:pt x="6" y="1"/>
                  </a:moveTo>
                  <a:cubicBezTo>
                    <a:pt x="1" y="1"/>
                    <a:pt x="1" y="5"/>
                    <a:pt x="6" y="5"/>
                  </a:cubicBezTo>
                  <a:lnTo>
                    <a:pt x="6" y="1"/>
                  </a:ln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7"/>
            <p:cNvSpPr/>
            <p:nvPr/>
          </p:nvSpPr>
          <p:spPr>
            <a:xfrm>
              <a:off x="8200898" y="3901466"/>
              <a:ext cx="17450" cy="2785"/>
            </a:xfrm>
            <a:custGeom>
              <a:avLst/>
              <a:gdLst/>
              <a:ahLst/>
              <a:cxnLst/>
              <a:rect l="l" t="t" r="r" b="b"/>
              <a:pathLst>
                <a:path w="426" h="68" extrusionOk="0">
                  <a:moveTo>
                    <a:pt x="398" y="1"/>
                  </a:moveTo>
                  <a:cubicBezTo>
                    <a:pt x="280" y="1"/>
                    <a:pt x="157" y="8"/>
                    <a:pt x="34" y="20"/>
                  </a:cubicBezTo>
                  <a:cubicBezTo>
                    <a:pt x="1" y="24"/>
                    <a:pt x="6" y="68"/>
                    <a:pt x="39" y="68"/>
                  </a:cubicBezTo>
                  <a:cubicBezTo>
                    <a:pt x="40" y="68"/>
                    <a:pt x="41" y="68"/>
                    <a:pt x="43" y="68"/>
                  </a:cubicBezTo>
                  <a:cubicBezTo>
                    <a:pt x="161" y="52"/>
                    <a:pt x="280" y="44"/>
                    <a:pt x="398" y="39"/>
                  </a:cubicBezTo>
                  <a:cubicBezTo>
                    <a:pt x="425" y="39"/>
                    <a:pt x="425" y="1"/>
                    <a:pt x="398"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7"/>
            <p:cNvSpPr/>
            <p:nvPr/>
          </p:nvSpPr>
          <p:spPr>
            <a:xfrm>
              <a:off x="8246284" y="3912566"/>
              <a:ext cx="2581" cy="4383"/>
            </a:xfrm>
            <a:custGeom>
              <a:avLst/>
              <a:gdLst/>
              <a:ahLst/>
              <a:cxnLst/>
              <a:rect l="l" t="t" r="r" b="b"/>
              <a:pathLst>
                <a:path w="63" h="107" extrusionOk="0">
                  <a:moveTo>
                    <a:pt x="21" y="1"/>
                  </a:moveTo>
                  <a:cubicBezTo>
                    <a:pt x="10" y="1"/>
                    <a:pt x="0" y="12"/>
                    <a:pt x="8" y="25"/>
                  </a:cubicBezTo>
                  <a:cubicBezTo>
                    <a:pt x="20" y="45"/>
                    <a:pt x="28" y="65"/>
                    <a:pt x="28" y="88"/>
                  </a:cubicBezTo>
                  <a:cubicBezTo>
                    <a:pt x="30" y="100"/>
                    <a:pt x="38" y="106"/>
                    <a:pt x="47" y="106"/>
                  </a:cubicBezTo>
                  <a:cubicBezTo>
                    <a:pt x="55" y="106"/>
                    <a:pt x="63" y="100"/>
                    <a:pt x="63" y="88"/>
                  </a:cubicBezTo>
                  <a:cubicBezTo>
                    <a:pt x="59" y="61"/>
                    <a:pt x="52" y="34"/>
                    <a:pt x="35" y="10"/>
                  </a:cubicBezTo>
                  <a:cubicBezTo>
                    <a:pt x="32" y="3"/>
                    <a:pt x="26" y="1"/>
                    <a:pt x="21"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7"/>
            <p:cNvSpPr/>
            <p:nvPr/>
          </p:nvSpPr>
          <p:spPr>
            <a:xfrm>
              <a:off x="8234118" y="4014521"/>
              <a:ext cx="4752" cy="5243"/>
            </a:xfrm>
            <a:custGeom>
              <a:avLst/>
              <a:gdLst/>
              <a:ahLst/>
              <a:cxnLst/>
              <a:rect l="l" t="t" r="r" b="b"/>
              <a:pathLst>
                <a:path w="116" h="128" extrusionOk="0">
                  <a:moveTo>
                    <a:pt x="73" y="1"/>
                  </a:moveTo>
                  <a:cubicBezTo>
                    <a:pt x="65" y="1"/>
                    <a:pt x="57" y="4"/>
                    <a:pt x="52" y="11"/>
                  </a:cubicBezTo>
                  <a:cubicBezTo>
                    <a:pt x="25" y="35"/>
                    <a:pt x="1" y="70"/>
                    <a:pt x="5" y="109"/>
                  </a:cubicBezTo>
                  <a:cubicBezTo>
                    <a:pt x="5" y="121"/>
                    <a:pt x="16" y="128"/>
                    <a:pt x="27" y="128"/>
                  </a:cubicBezTo>
                  <a:cubicBezTo>
                    <a:pt x="36" y="128"/>
                    <a:pt x="45" y="124"/>
                    <a:pt x="48" y="113"/>
                  </a:cubicBezTo>
                  <a:cubicBezTo>
                    <a:pt x="52" y="90"/>
                    <a:pt x="72" y="73"/>
                    <a:pt x="92" y="62"/>
                  </a:cubicBezTo>
                  <a:cubicBezTo>
                    <a:pt x="112" y="55"/>
                    <a:pt x="116" y="31"/>
                    <a:pt x="104" y="15"/>
                  </a:cubicBezTo>
                  <a:cubicBezTo>
                    <a:pt x="95" y="6"/>
                    <a:pt x="84" y="1"/>
                    <a:pt x="73"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7"/>
            <p:cNvSpPr/>
            <p:nvPr/>
          </p:nvSpPr>
          <p:spPr>
            <a:xfrm>
              <a:off x="8178696" y="4039466"/>
              <a:ext cx="8766" cy="5284"/>
            </a:xfrm>
            <a:custGeom>
              <a:avLst/>
              <a:gdLst/>
              <a:ahLst/>
              <a:cxnLst/>
              <a:rect l="l" t="t" r="r" b="b"/>
              <a:pathLst>
                <a:path w="214" h="129" extrusionOk="0">
                  <a:moveTo>
                    <a:pt x="39" y="0"/>
                  </a:moveTo>
                  <a:cubicBezTo>
                    <a:pt x="16" y="0"/>
                    <a:pt x="1" y="34"/>
                    <a:pt x="20" y="56"/>
                  </a:cubicBezTo>
                  <a:cubicBezTo>
                    <a:pt x="52" y="96"/>
                    <a:pt x="99" y="124"/>
                    <a:pt x="150" y="127"/>
                  </a:cubicBezTo>
                  <a:cubicBezTo>
                    <a:pt x="154" y="128"/>
                    <a:pt x="158" y="128"/>
                    <a:pt x="162" y="128"/>
                  </a:cubicBezTo>
                  <a:cubicBezTo>
                    <a:pt x="186" y="128"/>
                    <a:pt x="206" y="116"/>
                    <a:pt x="210" y="89"/>
                  </a:cubicBezTo>
                  <a:cubicBezTo>
                    <a:pt x="213" y="66"/>
                    <a:pt x="196" y="32"/>
                    <a:pt x="167" y="32"/>
                  </a:cubicBezTo>
                  <a:cubicBezTo>
                    <a:pt x="165" y="32"/>
                    <a:pt x="164" y="33"/>
                    <a:pt x="162" y="33"/>
                  </a:cubicBezTo>
                  <a:cubicBezTo>
                    <a:pt x="155" y="34"/>
                    <a:pt x="149" y="34"/>
                    <a:pt x="142" y="34"/>
                  </a:cubicBezTo>
                  <a:cubicBezTo>
                    <a:pt x="111" y="34"/>
                    <a:pt x="85" y="25"/>
                    <a:pt x="55" y="5"/>
                  </a:cubicBezTo>
                  <a:cubicBezTo>
                    <a:pt x="50" y="2"/>
                    <a:pt x="44" y="0"/>
                    <a:pt x="39"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7"/>
            <p:cNvSpPr/>
            <p:nvPr/>
          </p:nvSpPr>
          <p:spPr>
            <a:xfrm>
              <a:off x="8163008" y="4046676"/>
              <a:ext cx="5735" cy="3072"/>
            </a:xfrm>
            <a:custGeom>
              <a:avLst/>
              <a:gdLst/>
              <a:ahLst/>
              <a:cxnLst/>
              <a:rect l="l" t="t" r="r" b="b"/>
              <a:pathLst>
                <a:path w="140" h="75" extrusionOk="0">
                  <a:moveTo>
                    <a:pt x="36" y="0"/>
                  </a:moveTo>
                  <a:cubicBezTo>
                    <a:pt x="26" y="0"/>
                    <a:pt x="14" y="7"/>
                    <a:pt x="8" y="15"/>
                  </a:cubicBezTo>
                  <a:cubicBezTo>
                    <a:pt x="1" y="27"/>
                    <a:pt x="5" y="46"/>
                    <a:pt x="21" y="55"/>
                  </a:cubicBezTo>
                  <a:cubicBezTo>
                    <a:pt x="48" y="66"/>
                    <a:pt x="76" y="75"/>
                    <a:pt x="107" y="75"/>
                  </a:cubicBezTo>
                  <a:cubicBezTo>
                    <a:pt x="131" y="75"/>
                    <a:pt x="139" y="35"/>
                    <a:pt x="115" y="31"/>
                  </a:cubicBezTo>
                  <a:cubicBezTo>
                    <a:pt x="88" y="27"/>
                    <a:pt x="68" y="19"/>
                    <a:pt x="48" y="4"/>
                  </a:cubicBezTo>
                  <a:cubicBezTo>
                    <a:pt x="45" y="1"/>
                    <a:pt x="41" y="0"/>
                    <a:pt x="36"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7"/>
            <p:cNvSpPr/>
            <p:nvPr/>
          </p:nvSpPr>
          <p:spPr>
            <a:xfrm>
              <a:off x="8201799" y="4054336"/>
              <a:ext cx="11388" cy="7005"/>
            </a:xfrm>
            <a:custGeom>
              <a:avLst/>
              <a:gdLst/>
              <a:ahLst/>
              <a:cxnLst/>
              <a:rect l="l" t="t" r="r" b="b"/>
              <a:pathLst>
                <a:path w="278" h="171" extrusionOk="0">
                  <a:moveTo>
                    <a:pt x="237" y="1"/>
                  </a:moveTo>
                  <a:cubicBezTo>
                    <a:pt x="216" y="1"/>
                    <a:pt x="193" y="18"/>
                    <a:pt x="198" y="45"/>
                  </a:cubicBezTo>
                  <a:cubicBezTo>
                    <a:pt x="202" y="81"/>
                    <a:pt x="159" y="88"/>
                    <a:pt x="135" y="92"/>
                  </a:cubicBezTo>
                  <a:cubicBezTo>
                    <a:pt x="99" y="96"/>
                    <a:pt x="64" y="101"/>
                    <a:pt x="28" y="105"/>
                  </a:cubicBezTo>
                  <a:cubicBezTo>
                    <a:pt x="1" y="108"/>
                    <a:pt x="1" y="156"/>
                    <a:pt x="28" y="163"/>
                  </a:cubicBezTo>
                  <a:cubicBezTo>
                    <a:pt x="54" y="167"/>
                    <a:pt x="79" y="170"/>
                    <a:pt x="104" y="170"/>
                  </a:cubicBezTo>
                  <a:cubicBezTo>
                    <a:pt x="132" y="170"/>
                    <a:pt x="161" y="166"/>
                    <a:pt x="190" y="156"/>
                  </a:cubicBezTo>
                  <a:cubicBezTo>
                    <a:pt x="249" y="136"/>
                    <a:pt x="277" y="88"/>
                    <a:pt x="265" y="25"/>
                  </a:cubicBezTo>
                  <a:cubicBezTo>
                    <a:pt x="262" y="8"/>
                    <a:pt x="250" y="1"/>
                    <a:pt x="237"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7"/>
            <p:cNvSpPr/>
            <p:nvPr/>
          </p:nvSpPr>
          <p:spPr>
            <a:xfrm>
              <a:off x="8150064" y="4021607"/>
              <a:ext cx="4915" cy="4301"/>
            </a:xfrm>
            <a:custGeom>
              <a:avLst/>
              <a:gdLst/>
              <a:ahLst/>
              <a:cxnLst/>
              <a:rect l="l" t="t" r="r" b="b"/>
              <a:pathLst>
                <a:path w="120" h="105" extrusionOk="0">
                  <a:moveTo>
                    <a:pt x="80" y="1"/>
                  </a:moveTo>
                  <a:cubicBezTo>
                    <a:pt x="73" y="1"/>
                    <a:pt x="66" y="4"/>
                    <a:pt x="60" y="11"/>
                  </a:cubicBezTo>
                  <a:cubicBezTo>
                    <a:pt x="44" y="27"/>
                    <a:pt x="33" y="47"/>
                    <a:pt x="17" y="62"/>
                  </a:cubicBezTo>
                  <a:cubicBezTo>
                    <a:pt x="1" y="81"/>
                    <a:pt x="17" y="105"/>
                    <a:pt x="36" y="105"/>
                  </a:cubicBezTo>
                  <a:cubicBezTo>
                    <a:pt x="42" y="105"/>
                    <a:pt x="47" y="103"/>
                    <a:pt x="53" y="98"/>
                  </a:cubicBezTo>
                  <a:cubicBezTo>
                    <a:pt x="68" y="82"/>
                    <a:pt x="88" y="71"/>
                    <a:pt x="104" y="55"/>
                  </a:cubicBezTo>
                  <a:cubicBezTo>
                    <a:pt x="120" y="43"/>
                    <a:pt x="115" y="19"/>
                    <a:pt x="104" y="11"/>
                  </a:cubicBezTo>
                  <a:cubicBezTo>
                    <a:pt x="97" y="5"/>
                    <a:pt x="88" y="1"/>
                    <a:pt x="80"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7"/>
            <p:cNvSpPr/>
            <p:nvPr/>
          </p:nvSpPr>
          <p:spPr>
            <a:xfrm>
              <a:off x="8161124" y="4052165"/>
              <a:ext cx="8070" cy="2622"/>
            </a:xfrm>
            <a:custGeom>
              <a:avLst/>
              <a:gdLst/>
              <a:ahLst/>
              <a:cxnLst/>
              <a:rect l="l" t="t" r="r" b="b"/>
              <a:pathLst>
                <a:path w="197" h="64" extrusionOk="0">
                  <a:moveTo>
                    <a:pt x="152" y="0"/>
                  </a:moveTo>
                  <a:cubicBezTo>
                    <a:pt x="111" y="0"/>
                    <a:pt x="72" y="16"/>
                    <a:pt x="31" y="19"/>
                  </a:cubicBezTo>
                  <a:cubicBezTo>
                    <a:pt x="1" y="23"/>
                    <a:pt x="6" y="63"/>
                    <a:pt x="35" y="63"/>
                  </a:cubicBezTo>
                  <a:cubicBezTo>
                    <a:pt x="37" y="63"/>
                    <a:pt x="38" y="63"/>
                    <a:pt x="39" y="63"/>
                  </a:cubicBezTo>
                  <a:cubicBezTo>
                    <a:pt x="83" y="51"/>
                    <a:pt x="123" y="30"/>
                    <a:pt x="166" y="30"/>
                  </a:cubicBezTo>
                  <a:cubicBezTo>
                    <a:pt x="170" y="30"/>
                    <a:pt x="173" y="30"/>
                    <a:pt x="177" y="31"/>
                  </a:cubicBezTo>
                  <a:cubicBezTo>
                    <a:pt x="193" y="31"/>
                    <a:pt x="196" y="3"/>
                    <a:pt x="181" y="3"/>
                  </a:cubicBezTo>
                  <a:cubicBezTo>
                    <a:pt x="171" y="1"/>
                    <a:pt x="162" y="0"/>
                    <a:pt x="152"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7"/>
            <p:cNvSpPr/>
            <p:nvPr/>
          </p:nvSpPr>
          <p:spPr>
            <a:xfrm>
              <a:off x="8214866" y="4023204"/>
              <a:ext cx="14869" cy="12985"/>
            </a:xfrm>
            <a:custGeom>
              <a:avLst/>
              <a:gdLst/>
              <a:ahLst/>
              <a:cxnLst/>
              <a:rect l="l" t="t" r="r" b="b"/>
              <a:pathLst>
                <a:path w="363" h="317" extrusionOk="0">
                  <a:moveTo>
                    <a:pt x="301" y="1"/>
                  </a:moveTo>
                  <a:cubicBezTo>
                    <a:pt x="292" y="1"/>
                    <a:pt x="283" y="4"/>
                    <a:pt x="274" y="12"/>
                  </a:cubicBezTo>
                  <a:cubicBezTo>
                    <a:pt x="187" y="94"/>
                    <a:pt x="88" y="169"/>
                    <a:pt x="13" y="264"/>
                  </a:cubicBezTo>
                  <a:cubicBezTo>
                    <a:pt x="0" y="283"/>
                    <a:pt x="14" y="316"/>
                    <a:pt x="34" y="316"/>
                  </a:cubicBezTo>
                  <a:cubicBezTo>
                    <a:pt x="39" y="316"/>
                    <a:pt x="44" y="315"/>
                    <a:pt x="48" y="311"/>
                  </a:cubicBezTo>
                  <a:cubicBezTo>
                    <a:pt x="148" y="237"/>
                    <a:pt x="238" y="150"/>
                    <a:pt x="329" y="71"/>
                  </a:cubicBezTo>
                  <a:cubicBezTo>
                    <a:pt x="363" y="43"/>
                    <a:pt x="334" y="1"/>
                    <a:pt x="301"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7"/>
            <p:cNvSpPr/>
            <p:nvPr/>
          </p:nvSpPr>
          <p:spPr>
            <a:xfrm>
              <a:off x="8151702" y="4056670"/>
              <a:ext cx="3113" cy="3769"/>
            </a:xfrm>
            <a:custGeom>
              <a:avLst/>
              <a:gdLst/>
              <a:ahLst/>
              <a:cxnLst/>
              <a:rect l="l" t="t" r="r" b="b"/>
              <a:pathLst>
                <a:path w="76" h="92" extrusionOk="0">
                  <a:moveTo>
                    <a:pt x="44" y="0"/>
                  </a:moveTo>
                  <a:cubicBezTo>
                    <a:pt x="24" y="0"/>
                    <a:pt x="9" y="15"/>
                    <a:pt x="16" y="35"/>
                  </a:cubicBezTo>
                  <a:lnTo>
                    <a:pt x="16" y="51"/>
                  </a:lnTo>
                  <a:cubicBezTo>
                    <a:pt x="13" y="59"/>
                    <a:pt x="9" y="63"/>
                    <a:pt x="4" y="71"/>
                  </a:cubicBezTo>
                  <a:cubicBezTo>
                    <a:pt x="0" y="75"/>
                    <a:pt x="4" y="83"/>
                    <a:pt x="9" y="86"/>
                  </a:cubicBezTo>
                  <a:cubicBezTo>
                    <a:pt x="13" y="91"/>
                    <a:pt x="20" y="91"/>
                    <a:pt x="24" y="91"/>
                  </a:cubicBezTo>
                  <a:cubicBezTo>
                    <a:pt x="48" y="79"/>
                    <a:pt x="64" y="59"/>
                    <a:pt x="71" y="35"/>
                  </a:cubicBezTo>
                  <a:cubicBezTo>
                    <a:pt x="75" y="15"/>
                    <a:pt x="60" y="0"/>
                    <a:pt x="44"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7"/>
            <p:cNvSpPr/>
            <p:nvPr/>
          </p:nvSpPr>
          <p:spPr>
            <a:xfrm>
              <a:off x="8170463" y="4144902"/>
              <a:ext cx="5530" cy="5202"/>
            </a:xfrm>
            <a:custGeom>
              <a:avLst/>
              <a:gdLst/>
              <a:ahLst/>
              <a:cxnLst/>
              <a:rect l="l" t="t" r="r" b="b"/>
              <a:pathLst>
                <a:path w="135" h="127" extrusionOk="0">
                  <a:moveTo>
                    <a:pt x="72" y="1"/>
                  </a:moveTo>
                  <a:cubicBezTo>
                    <a:pt x="59" y="1"/>
                    <a:pt x="52" y="5"/>
                    <a:pt x="39" y="9"/>
                  </a:cubicBezTo>
                  <a:cubicBezTo>
                    <a:pt x="36" y="16"/>
                    <a:pt x="28" y="21"/>
                    <a:pt x="24" y="25"/>
                  </a:cubicBezTo>
                  <a:cubicBezTo>
                    <a:pt x="16" y="28"/>
                    <a:pt x="8" y="32"/>
                    <a:pt x="4" y="40"/>
                  </a:cubicBezTo>
                  <a:cubicBezTo>
                    <a:pt x="1" y="48"/>
                    <a:pt x="1" y="56"/>
                    <a:pt x="1" y="63"/>
                  </a:cubicBezTo>
                  <a:cubicBezTo>
                    <a:pt x="1" y="72"/>
                    <a:pt x="1" y="80"/>
                    <a:pt x="4" y="87"/>
                  </a:cubicBezTo>
                  <a:cubicBezTo>
                    <a:pt x="8" y="96"/>
                    <a:pt x="16" y="103"/>
                    <a:pt x="24" y="107"/>
                  </a:cubicBezTo>
                  <a:cubicBezTo>
                    <a:pt x="28" y="111"/>
                    <a:pt x="36" y="116"/>
                    <a:pt x="39" y="119"/>
                  </a:cubicBezTo>
                  <a:cubicBezTo>
                    <a:pt x="52" y="123"/>
                    <a:pt x="59" y="127"/>
                    <a:pt x="72" y="127"/>
                  </a:cubicBezTo>
                  <a:cubicBezTo>
                    <a:pt x="83" y="127"/>
                    <a:pt x="95" y="123"/>
                    <a:pt x="103" y="119"/>
                  </a:cubicBezTo>
                  <a:cubicBezTo>
                    <a:pt x="123" y="107"/>
                    <a:pt x="134" y="87"/>
                    <a:pt x="134" y="63"/>
                  </a:cubicBezTo>
                  <a:cubicBezTo>
                    <a:pt x="134" y="44"/>
                    <a:pt x="123" y="21"/>
                    <a:pt x="103" y="9"/>
                  </a:cubicBezTo>
                  <a:cubicBezTo>
                    <a:pt x="95" y="5"/>
                    <a:pt x="83" y="1"/>
                    <a:pt x="72"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7"/>
            <p:cNvSpPr/>
            <p:nvPr/>
          </p:nvSpPr>
          <p:spPr>
            <a:xfrm>
              <a:off x="8104964" y="4163909"/>
              <a:ext cx="3932" cy="3195"/>
            </a:xfrm>
            <a:custGeom>
              <a:avLst/>
              <a:gdLst/>
              <a:ahLst/>
              <a:cxnLst/>
              <a:rect l="l" t="t" r="r" b="b"/>
              <a:pathLst>
                <a:path w="96" h="78" extrusionOk="0">
                  <a:moveTo>
                    <a:pt x="39" y="1"/>
                  </a:moveTo>
                  <a:cubicBezTo>
                    <a:pt x="18" y="1"/>
                    <a:pt x="1" y="17"/>
                    <a:pt x="1" y="38"/>
                  </a:cubicBezTo>
                  <a:cubicBezTo>
                    <a:pt x="1" y="62"/>
                    <a:pt x="19" y="77"/>
                    <a:pt x="41" y="77"/>
                  </a:cubicBezTo>
                  <a:cubicBezTo>
                    <a:pt x="47" y="77"/>
                    <a:pt x="54" y="76"/>
                    <a:pt x="60" y="73"/>
                  </a:cubicBezTo>
                  <a:cubicBezTo>
                    <a:pt x="64" y="69"/>
                    <a:pt x="72" y="65"/>
                    <a:pt x="76" y="62"/>
                  </a:cubicBezTo>
                  <a:cubicBezTo>
                    <a:pt x="96" y="54"/>
                    <a:pt x="96" y="26"/>
                    <a:pt x="76" y="14"/>
                  </a:cubicBezTo>
                  <a:cubicBezTo>
                    <a:pt x="72" y="14"/>
                    <a:pt x="64" y="11"/>
                    <a:pt x="60" y="7"/>
                  </a:cubicBezTo>
                  <a:cubicBezTo>
                    <a:pt x="53" y="3"/>
                    <a:pt x="46" y="1"/>
                    <a:pt x="39"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7"/>
            <p:cNvSpPr/>
            <p:nvPr/>
          </p:nvSpPr>
          <p:spPr>
            <a:xfrm>
              <a:off x="8181441" y="3850468"/>
              <a:ext cx="36211" cy="9626"/>
            </a:xfrm>
            <a:custGeom>
              <a:avLst/>
              <a:gdLst/>
              <a:ahLst/>
              <a:cxnLst/>
              <a:rect l="l" t="t" r="r" b="b"/>
              <a:pathLst>
                <a:path w="884" h="235" extrusionOk="0">
                  <a:moveTo>
                    <a:pt x="473" y="0"/>
                  </a:moveTo>
                  <a:cubicBezTo>
                    <a:pt x="462" y="0"/>
                    <a:pt x="450" y="1"/>
                    <a:pt x="438" y="2"/>
                  </a:cubicBezTo>
                  <a:cubicBezTo>
                    <a:pt x="281" y="18"/>
                    <a:pt x="178" y="191"/>
                    <a:pt x="24" y="200"/>
                  </a:cubicBezTo>
                  <a:cubicBezTo>
                    <a:pt x="1" y="204"/>
                    <a:pt x="1" y="235"/>
                    <a:pt x="24" y="235"/>
                  </a:cubicBezTo>
                  <a:cubicBezTo>
                    <a:pt x="135" y="231"/>
                    <a:pt x="214" y="144"/>
                    <a:pt x="312" y="97"/>
                  </a:cubicBezTo>
                  <a:cubicBezTo>
                    <a:pt x="365" y="68"/>
                    <a:pt x="416" y="58"/>
                    <a:pt x="467" y="58"/>
                  </a:cubicBezTo>
                  <a:cubicBezTo>
                    <a:pt x="592" y="58"/>
                    <a:pt x="713" y="123"/>
                    <a:pt x="846" y="140"/>
                  </a:cubicBezTo>
                  <a:cubicBezTo>
                    <a:pt x="847" y="140"/>
                    <a:pt x="848" y="140"/>
                    <a:pt x="849" y="140"/>
                  </a:cubicBezTo>
                  <a:cubicBezTo>
                    <a:pt x="874" y="140"/>
                    <a:pt x="883" y="105"/>
                    <a:pt x="857" y="100"/>
                  </a:cubicBezTo>
                  <a:cubicBezTo>
                    <a:pt x="726" y="75"/>
                    <a:pt x="606" y="0"/>
                    <a:pt x="473"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7"/>
            <p:cNvSpPr/>
            <p:nvPr/>
          </p:nvSpPr>
          <p:spPr>
            <a:xfrm>
              <a:off x="8242106" y="3862675"/>
              <a:ext cx="3728" cy="3318"/>
            </a:xfrm>
            <a:custGeom>
              <a:avLst/>
              <a:gdLst/>
              <a:ahLst/>
              <a:cxnLst/>
              <a:rect l="l" t="t" r="r" b="b"/>
              <a:pathLst>
                <a:path w="91" h="81" extrusionOk="0">
                  <a:moveTo>
                    <a:pt x="28" y="0"/>
                  </a:moveTo>
                  <a:cubicBezTo>
                    <a:pt x="10" y="0"/>
                    <a:pt x="0" y="28"/>
                    <a:pt x="23" y="35"/>
                  </a:cubicBezTo>
                  <a:cubicBezTo>
                    <a:pt x="43" y="39"/>
                    <a:pt x="55" y="48"/>
                    <a:pt x="63" y="71"/>
                  </a:cubicBezTo>
                  <a:cubicBezTo>
                    <a:pt x="63" y="77"/>
                    <a:pt x="67" y="80"/>
                    <a:pt x="72" y="80"/>
                  </a:cubicBezTo>
                  <a:cubicBezTo>
                    <a:pt x="74" y="80"/>
                    <a:pt x="76" y="80"/>
                    <a:pt x="79" y="79"/>
                  </a:cubicBezTo>
                  <a:cubicBezTo>
                    <a:pt x="86" y="79"/>
                    <a:pt x="90" y="71"/>
                    <a:pt x="90" y="63"/>
                  </a:cubicBezTo>
                  <a:cubicBezTo>
                    <a:pt x="82" y="32"/>
                    <a:pt x="63" y="8"/>
                    <a:pt x="31" y="0"/>
                  </a:cubicBezTo>
                  <a:cubicBezTo>
                    <a:pt x="30" y="0"/>
                    <a:pt x="29" y="0"/>
                    <a:pt x="28"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7"/>
            <p:cNvSpPr/>
            <p:nvPr/>
          </p:nvSpPr>
          <p:spPr>
            <a:xfrm>
              <a:off x="8214784" y="3952832"/>
              <a:ext cx="11756" cy="5448"/>
            </a:xfrm>
            <a:custGeom>
              <a:avLst/>
              <a:gdLst/>
              <a:ahLst/>
              <a:cxnLst/>
              <a:rect l="l" t="t" r="r" b="b"/>
              <a:pathLst>
                <a:path w="287" h="133" extrusionOk="0">
                  <a:moveTo>
                    <a:pt x="12" y="1"/>
                  </a:moveTo>
                  <a:cubicBezTo>
                    <a:pt x="2" y="1"/>
                    <a:pt x="1" y="13"/>
                    <a:pt x="12" y="13"/>
                  </a:cubicBezTo>
                  <a:cubicBezTo>
                    <a:pt x="103" y="40"/>
                    <a:pt x="205" y="60"/>
                    <a:pt x="276" y="131"/>
                  </a:cubicBezTo>
                  <a:cubicBezTo>
                    <a:pt x="277" y="132"/>
                    <a:pt x="278" y="133"/>
                    <a:pt x="279" y="133"/>
                  </a:cubicBezTo>
                  <a:cubicBezTo>
                    <a:pt x="283" y="133"/>
                    <a:pt x="286" y="129"/>
                    <a:pt x="283" y="124"/>
                  </a:cubicBezTo>
                  <a:cubicBezTo>
                    <a:pt x="212" y="53"/>
                    <a:pt x="110" y="29"/>
                    <a:pt x="15" y="1"/>
                  </a:cubicBezTo>
                  <a:cubicBezTo>
                    <a:pt x="14" y="1"/>
                    <a:pt x="13" y="1"/>
                    <a:pt x="12"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7"/>
            <p:cNvSpPr/>
            <p:nvPr/>
          </p:nvSpPr>
          <p:spPr>
            <a:xfrm>
              <a:off x="8215235" y="3837442"/>
              <a:ext cx="2949" cy="2867"/>
            </a:xfrm>
            <a:custGeom>
              <a:avLst/>
              <a:gdLst/>
              <a:ahLst/>
              <a:cxnLst/>
              <a:rect l="l" t="t" r="r" b="b"/>
              <a:pathLst>
                <a:path w="72" h="70" extrusionOk="0">
                  <a:moveTo>
                    <a:pt x="24" y="1"/>
                  </a:moveTo>
                  <a:cubicBezTo>
                    <a:pt x="21" y="1"/>
                    <a:pt x="12" y="4"/>
                    <a:pt x="8" y="8"/>
                  </a:cubicBezTo>
                  <a:cubicBezTo>
                    <a:pt x="4" y="12"/>
                    <a:pt x="1" y="21"/>
                    <a:pt x="1" y="24"/>
                  </a:cubicBezTo>
                  <a:cubicBezTo>
                    <a:pt x="1" y="36"/>
                    <a:pt x="4" y="40"/>
                    <a:pt x="12" y="48"/>
                  </a:cubicBezTo>
                  <a:cubicBezTo>
                    <a:pt x="21" y="52"/>
                    <a:pt x="32" y="59"/>
                    <a:pt x="39" y="68"/>
                  </a:cubicBezTo>
                  <a:cubicBezTo>
                    <a:pt x="42" y="69"/>
                    <a:pt x="45" y="69"/>
                    <a:pt x="47" y="69"/>
                  </a:cubicBezTo>
                  <a:cubicBezTo>
                    <a:pt x="54" y="69"/>
                    <a:pt x="60" y="67"/>
                    <a:pt x="63" y="63"/>
                  </a:cubicBezTo>
                  <a:cubicBezTo>
                    <a:pt x="68" y="56"/>
                    <a:pt x="72" y="48"/>
                    <a:pt x="68" y="40"/>
                  </a:cubicBezTo>
                  <a:cubicBezTo>
                    <a:pt x="59" y="32"/>
                    <a:pt x="52" y="21"/>
                    <a:pt x="48" y="12"/>
                  </a:cubicBezTo>
                  <a:cubicBezTo>
                    <a:pt x="39" y="4"/>
                    <a:pt x="36" y="1"/>
                    <a:pt x="24"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7"/>
            <p:cNvSpPr/>
            <p:nvPr/>
          </p:nvSpPr>
          <p:spPr>
            <a:xfrm>
              <a:off x="8258081" y="3863289"/>
              <a:ext cx="4875" cy="4875"/>
            </a:xfrm>
            <a:custGeom>
              <a:avLst/>
              <a:gdLst/>
              <a:ahLst/>
              <a:cxnLst/>
              <a:rect l="l" t="t" r="r" b="b"/>
              <a:pathLst>
                <a:path w="119" h="119" extrusionOk="0">
                  <a:moveTo>
                    <a:pt x="51" y="1"/>
                  </a:moveTo>
                  <a:cubicBezTo>
                    <a:pt x="35" y="1"/>
                    <a:pt x="24" y="5"/>
                    <a:pt x="16" y="17"/>
                  </a:cubicBezTo>
                  <a:cubicBezTo>
                    <a:pt x="4" y="24"/>
                    <a:pt x="0" y="37"/>
                    <a:pt x="0" y="53"/>
                  </a:cubicBezTo>
                  <a:cubicBezTo>
                    <a:pt x="0" y="68"/>
                    <a:pt x="8" y="84"/>
                    <a:pt x="24" y="95"/>
                  </a:cubicBezTo>
                  <a:cubicBezTo>
                    <a:pt x="35" y="100"/>
                    <a:pt x="44" y="108"/>
                    <a:pt x="51" y="111"/>
                  </a:cubicBezTo>
                  <a:cubicBezTo>
                    <a:pt x="55" y="115"/>
                    <a:pt x="59" y="115"/>
                    <a:pt x="64" y="119"/>
                  </a:cubicBezTo>
                  <a:lnTo>
                    <a:pt x="79" y="119"/>
                  </a:lnTo>
                  <a:cubicBezTo>
                    <a:pt x="91" y="115"/>
                    <a:pt x="99" y="111"/>
                    <a:pt x="106" y="108"/>
                  </a:cubicBezTo>
                  <a:cubicBezTo>
                    <a:pt x="111" y="100"/>
                    <a:pt x="115" y="95"/>
                    <a:pt x="115" y="88"/>
                  </a:cubicBezTo>
                  <a:cubicBezTo>
                    <a:pt x="119" y="76"/>
                    <a:pt x="119" y="64"/>
                    <a:pt x="111" y="53"/>
                  </a:cubicBezTo>
                  <a:cubicBezTo>
                    <a:pt x="106" y="44"/>
                    <a:pt x="99" y="37"/>
                    <a:pt x="95" y="24"/>
                  </a:cubicBezTo>
                  <a:cubicBezTo>
                    <a:pt x="83" y="13"/>
                    <a:pt x="68" y="1"/>
                    <a:pt x="51"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7"/>
            <p:cNvSpPr/>
            <p:nvPr/>
          </p:nvSpPr>
          <p:spPr>
            <a:xfrm>
              <a:off x="8232848" y="3801805"/>
              <a:ext cx="4096" cy="3400"/>
            </a:xfrm>
            <a:custGeom>
              <a:avLst/>
              <a:gdLst/>
              <a:ahLst/>
              <a:cxnLst/>
              <a:rect l="l" t="t" r="r" b="b"/>
              <a:pathLst>
                <a:path w="100" h="83" extrusionOk="0">
                  <a:moveTo>
                    <a:pt x="57" y="1"/>
                  </a:moveTo>
                  <a:cubicBezTo>
                    <a:pt x="50" y="1"/>
                    <a:pt x="43" y="2"/>
                    <a:pt x="36" y="6"/>
                  </a:cubicBezTo>
                  <a:cubicBezTo>
                    <a:pt x="32" y="10"/>
                    <a:pt x="24" y="14"/>
                    <a:pt x="21" y="18"/>
                  </a:cubicBezTo>
                  <a:cubicBezTo>
                    <a:pt x="1" y="30"/>
                    <a:pt x="1" y="57"/>
                    <a:pt x="21" y="69"/>
                  </a:cubicBezTo>
                  <a:cubicBezTo>
                    <a:pt x="24" y="73"/>
                    <a:pt x="32" y="73"/>
                    <a:pt x="36" y="77"/>
                  </a:cubicBezTo>
                  <a:cubicBezTo>
                    <a:pt x="43" y="81"/>
                    <a:pt x="50" y="83"/>
                    <a:pt x="57" y="83"/>
                  </a:cubicBezTo>
                  <a:cubicBezTo>
                    <a:pt x="79" y="83"/>
                    <a:pt x="99" y="66"/>
                    <a:pt x="99" y="42"/>
                  </a:cubicBezTo>
                  <a:cubicBezTo>
                    <a:pt x="99" y="17"/>
                    <a:pt x="79" y="1"/>
                    <a:pt x="57"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7"/>
            <p:cNvSpPr/>
            <p:nvPr/>
          </p:nvSpPr>
          <p:spPr>
            <a:xfrm>
              <a:off x="8213596" y="3831912"/>
              <a:ext cx="4096" cy="3154"/>
            </a:xfrm>
            <a:custGeom>
              <a:avLst/>
              <a:gdLst/>
              <a:ahLst/>
              <a:cxnLst/>
              <a:rect l="l" t="t" r="r" b="b"/>
              <a:pathLst>
                <a:path w="100" h="77" extrusionOk="0">
                  <a:moveTo>
                    <a:pt x="35" y="0"/>
                  </a:moveTo>
                  <a:cubicBezTo>
                    <a:pt x="28" y="0"/>
                    <a:pt x="19" y="6"/>
                    <a:pt x="13" y="9"/>
                  </a:cubicBezTo>
                  <a:cubicBezTo>
                    <a:pt x="5" y="17"/>
                    <a:pt x="1" y="29"/>
                    <a:pt x="1" y="37"/>
                  </a:cubicBezTo>
                  <a:cubicBezTo>
                    <a:pt x="1" y="49"/>
                    <a:pt x="5" y="61"/>
                    <a:pt x="13" y="65"/>
                  </a:cubicBezTo>
                  <a:cubicBezTo>
                    <a:pt x="21" y="72"/>
                    <a:pt x="32" y="76"/>
                    <a:pt x="41" y="76"/>
                  </a:cubicBezTo>
                  <a:lnTo>
                    <a:pt x="64" y="76"/>
                  </a:lnTo>
                  <a:cubicBezTo>
                    <a:pt x="72" y="72"/>
                    <a:pt x="79" y="72"/>
                    <a:pt x="88" y="65"/>
                  </a:cubicBezTo>
                  <a:cubicBezTo>
                    <a:pt x="96" y="56"/>
                    <a:pt x="99" y="49"/>
                    <a:pt x="99" y="37"/>
                  </a:cubicBezTo>
                  <a:cubicBezTo>
                    <a:pt x="99" y="29"/>
                    <a:pt x="96" y="21"/>
                    <a:pt x="88" y="14"/>
                  </a:cubicBezTo>
                  <a:cubicBezTo>
                    <a:pt x="79" y="5"/>
                    <a:pt x="72" y="1"/>
                    <a:pt x="64" y="1"/>
                  </a:cubicBezTo>
                  <a:lnTo>
                    <a:pt x="41" y="1"/>
                  </a:lnTo>
                  <a:cubicBezTo>
                    <a:pt x="39" y="0"/>
                    <a:pt x="37" y="0"/>
                    <a:pt x="35"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7"/>
            <p:cNvSpPr/>
            <p:nvPr/>
          </p:nvSpPr>
          <p:spPr>
            <a:xfrm>
              <a:off x="8229367" y="3848666"/>
              <a:ext cx="5325" cy="4096"/>
            </a:xfrm>
            <a:custGeom>
              <a:avLst/>
              <a:gdLst/>
              <a:ahLst/>
              <a:cxnLst/>
              <a:rect l="l" t="t" r="r" b="b"/>
              <a:pathLst>
                <a:path w="130" h="100" extrusionOk="0">
                  <a:moveTo>
                    <a:pt x="23" y="1"/>
                  </a:moveTo>
                  <a:cubicBezTo>
                    <a:pt x="8" y="1"/>
                    <a:pt x="0" y="20"/>
                    <a:pt x="11" y="31"/>
                  </a:cubicBezTo>
                  <a:cubicBezTo>
                    <a:pt x="26" y="54"/>
                    <a:pt x="54" y="66"/>
                    <a:pt x="73" y="89"/>
                  </a:cubicBezTo>
                  <a:cubicBezTo>
                    <a:pt x="79" y="97"/>
                    <a:pt x="86" y="100"/>
                    <a:pt x="94" y="100"/>
                  </a:cubicBezTo>
                  <a:cubicBezTo>
                    <a:pt x="103" y="100"/>
                    <a:pt x="113" y="95"/>
                    <a:pt x="117" y="86"/>
                  </a:cubicBezTo>
                  <a:cubicBezTo>
                    <a:pt x="129" y="70"/>
                    <a:pt x="125" y="50"/>
                    <a:pt x="109" y="42"/>
                  </a:cubicBezTo>
                  <a:cubicBezTo>
                    <a:pt x="86" y="26"/>
                    <a:pt x="54" y="18"/>
                    <a:pt x="31" y="2"/>
                  </a:cubicBezTo>
                  <a:cubicBezTo>
                    <a:pt x="28" y="1"/>
                    <a:pt x="26" y="1"/>
                    <a:pt x="23"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7"/>
            <p:cNvSpPr/>
            <p:nvPr/>
          </p:nvSpPr>
          <p:spPr>
            <a:xfrm>
              <a:off x="8213473" y="3803321"/>
              <a:ext cx="3236" cy="3113"/>
            </a:xfrm>
            <a:custGeom>
              <a:avLst/>
              <a:gdLst/>
              <a:ahLst/>
              <a:cxnLst/>
              <a:rect l="l" t="t" r="r" b="b"/>
              <a:pathLst>
                <a:path w="79" h="76" extrusionOk="0">
                  <a:moveTo>
                    <a:pt x="45" y="0"/>
                  </a:moveTo>
                  <a:cubicBezTo>
                    <a:pt x="31" y="0"/>
                    <a:pt x="16" y="15"/>
                    <a:pt x="16" y="32"/>
                  </a:cubicBezTo>
                  <a:lnTo>
                    <a:pt x="16" y="35"/>
                  </a:lnTo>
                  <a:lnTo>
                    <a:pt x="16" y="35"/>
                  </a:lnTo>
                  <a:cubicBezTo>
                    <a:pt x="14" y="36"/>
                    <a:pt x="11" y="36"/>
                    <a:pt x="8" y="36"/>
                  </a:cubicBezTo>
                  <a:cubicBezTo>
                    <a:pt x="4" y="40"/>
                    <a:pt x="0" y="52"/>
                    <a:pt x="0" y="60"/>
                  </a:cubicBezTo>
                  <a:cubicBezTo>
                    <a:pt x="4" y="67"/>
                    <a:pt x="11" y="76"/>
                    <a:pt x="20" y="76"/>
                  </a:cubicBezTo>
                  <a:lnTo>
                    <a:pt x="40" y="76"/>
                  </a:lnTo>
                  <a:cubicBezTo>
                    <a:pt x="47" y="76"/>
                    <a:pt x="55" y="67"/>
                    <a:pt x="59" y="64"/>
                  </a:cubicBezTo>
                  <a:cubicBezTo>
                    <a:pt x="64" y="56"/>
                    <a:pt x="67" y="52"/>
                    <a:pt x="67" y="44"/>
                  </a:cubicBezTo>
                  <a:cubicBezTo>
                    <a:pt x="79" y="29"/>
                    <a:pt x="71" y="9"/>
                    <a:pt x="51" y="1"/>
                  </a:cubicBezTo>
                  <a:cubicBezTo>
                    <a:pt x="49" y="1"/>
                    <a:pt x="47" y="0"/>
                    <a:pt x="45"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7"/>
            <p:cNvSpPr/>
            <p:nvPr/>
          </p:nvSpPr>
          <p:spPr>
            <a:xfrm>
              <a:off x="8174150" y="3864108"/>
              <a:ext cx="3932" cy="3850"/>
            </a:xfrm>
            <a:custGeom>
              <a:avLst/>
              <a:gdLst/>
              <a:ahLst/>
              <a:cxnLst/>
              <a:rect l="l" t="t" r="r" b="b"/>
              <a:pathLst>
                <a:path w="96" h="94" extrusionOk="0">
                  <a:moveTo>
                    <a:pt x="29" y="0"/>
                  </a:moveTo>
                  <a:cubicBezTo>
                    <a:pt x="17" y="0"/>
                    <a:pt x="5" y="13"/>
                    <a:pt x="1" y="24"/>
                  </a:cubicBezTo>
                  <a:cubicBezTo>
                    <a:pt x="1" y="36"/>
                    <a:pt x="5" y="52"/>
                    <a:pt x="17" y="56"/>
                  </a:cubicBezTo>
                  <a:cubicBezTo>
                    <a:pt x="17" y="76"/>
                    <a:pt x="34" y="93"/>
                    <a:pt x="53" y="93"/>
                  </a:cubicBezTo>
                  <a:cubicBezTo>
                    <a:pt x="57" y="93"/>
                    <a:pt x="60" y="92"/>
                    <a:pt x="64" y="91"/>
                  </a:cubicBezTo>
                  <a:cubicBezTo>
                    <a:pt x="76" y="91"/>
                    <a:pt x="84" y="84"/>
                    <a:pt x="88" y="75"/>
                  </a:cubicBezTo>
                  <a:cubicBezTo>
                    <a:pt x="95" y="64"/>
                    <a:pt x="95" y="48"/>
                    <a:pt x="88" y="36"/>
                  </a:cubicBezTo>
                  <a:cubicBezTo>
                    <a:pt x="84" y="33"/>
                    <a:pt x="84" y="24"/>
                    <a:pt x="80" y="20"/>
                  </a:cubicBezTo>
                  <a:cubicBezTo>
                    <a:pt x="72" y="9"/>
                    <a:pt x="60" y="0"/>
                    <a:pt x="48"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7"/>
            <p:cNvSpPr/>
            <p:nvPr/>
          </p:nvSpPr>
          <p:spPr>
            <a:xfrm>
              <a:off x="8170135" y="3936775"/>
              <a:ext cx="4547" cy="5612"/>
            </a:xfrm>
            <a:custGeom>
              <a:avLst/>
              <a:gdLst/>
              <a:ahLst/>
              <a:cxnLst/>
              <a:rect l="l" t="t" r="r" b="b"/>
              <a:pathLst>
                <a:path w="111" h="137" extrusionOk="0">
                  <a:moveTo>
                    <a:pt x="56" y="1"/>
                  </a:moveTo>
                  <a:cubicBezTo>
                    <a:pt x="44" y="1"/>
                    <a:pt x="32" y="7"/>
                    <a:pt x="28" y="18"/>
                  </a:cubicBezTo>
                  <a:cubicBezTo>
                    <a:pt x="20" y="30"/>
                    <a:pt x="16" y="42"/>
                    <a:pt x="9" y="58"/>
                  </a:cubicBezTo>
                  <a:cubicBezTo>
                    <a:pt x="0" y="73"/>
                    <a:pt x="0" y="93"/>
                    <a:pt x="9" y="109"/>
                  </a:cubicBezTo>
                  <a:cubicBezTo>
                    <a:pt x="20" y="125"/>
                    <a:pt x="36" y="137"/>
                    <a:pt x="56" y="137"/>
                  </a:cubicBezTo>
                  <a:cubicBezTo>
                    <a:pt x="75" y="137"/>
                    <a:pt x="91" y="125"/>
                    <a:pt x="103" y="109"/>
                  </a:cubicBezTo>
                  <a:cubicBezTo>
                    <a:pt x="111" y="93"/>
                    <a:pt x="111" y="73"/>
                    <a:pt x="103" y="58"/>
                  </a:cubicBezTo>
                  <a:cubicBezTo>
                    <a:pt x="95" y="42"/>
                    <a:pt x="91" y="30"/>
                    <a:pt x="83" y="18"/>
                  </a:cubicBezTo>
                  <a:cubicBezTo>
                    <a:pt x="79" y="7"/>
                    <a:pt x="67" y="1"/>
                    <a:pt x="56"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7"/>
            <p:cNvSpPr/>
            <p:nvPr/>
          </p:nvSpPr>
          <p:spPr>
            <a:xfrm>
              <a:off x="8200038" y="3923913"/>
              <a:ext cx="2622" cy="3154"/>
            </a:xfrm>
            <a:custGeom>
              <a:avLst/>
              <a:gdLst/>
              <a:ahLst/>
              <a:cxnLst/>
              <a:rect l="l" t="t" r="r" b="b"/>
              <a:pathLst>
                <a:path w="64" h="77" extrusionOk="0">
                  <a:moveTo>
                    <a:pt x="32" y="1"/>
                  </a:moveTo>
                  <a:cubicBezTo>
                    <a:pt x="20" y="1"/>
                    <a:pt x="8" y="5"/>
                    <a:pt x="4" y="17"/>
                  </a:cubicBezTo>
                  <a:cubicBezTo>
                    <a:pt x="0" y="21"/>
                    <a:pt x="0" y="25"/>
                    <a:pt x="0" y="32"/>
                  </a:cubicBezTo>
                  <a:cubicBezTo>
                    <a:pt x="0" y="36"/>
                    <a:pt x="0" y="44"/>
                    <a:pt x="4" y="48"/>
                  </a:cubicBezTo>
                  <a:cubicBezTo>
                    <a:pt x="8" y="52"/>
                    <a:pt x="8" y="60"/>
                    <a:pt x="13" y="68"/>
                  </a:cubicBezTo>
                  <a:cubicBezTo>
                    <a:pt x="16" y="74"/>
                    <a:pt x="24" y="77"/>
                    <a:pt x="32" y="77"/>
                  </a:cubicBezTo>
                  <a:cubicBezTo>
                    <a:pt x="40" y="77"/>
                    <a:pt x="48" y="74"/>
                    <a:pt x="52" y="68"/>
                  </a:cubicBezTo>
                  <a:cubicBezTo>
                    <a:pt x="52" y="60"/>
                    <a:pt x="55" y="52"/>
                    <a:pt x="60" y="48"/>
                  </a:cubicBezTo>
                  <a:cubicBezTo>
                    <a:pt x="60" y="44"/>
                    <a:pt x="64" y="36"/>
                    <a:pt x="64" y="32"/>
                  </a:cubicBezTo>
                  <a:cubicBezTo>
                    <a:pt x="64" y="25"/>
                    <a:pt x="60" y="21"/>
                    <a:pt x="60" y="17"/>
                  </a:cubicBezTo>
                  <a:cubicBezTo>
                    <a:pt x="52" y="5"/>
                    <a:pt x="44" y="1"/>
                    <a:pt x="32"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7"/>
            <p:cNvSpPr/>
            <p:nvPr/>
          </p:nvSpPr>
          <p:spPr>
            <a:xfrm>
              <a:off x="8212490" y="3947671"/>
              <a:ext cx="3605" cy="2785"/>
            </a:xfrm>
            <a:custGeom>
              <a:avLst/>
              <a:gdLst/>
              <a:ahLst/>
              <a:cxnLst/>
              <a:rect l="l" t="t" r="r" b="b"/>
              <a:pathLst>
                <a:path w="88" h="68" extrusionOk="0">
                  <a:moveTo>
                    <a:pt x="44" y="1"/>
                  </a:moveTo>
                  <a:cubicBezTo>
                    <a:pt x="0" y="1"/>
                    <a:pt x="0" y="68"/>
                    <a:pt x="44" y="68"/>
                  </a:cubicBezTo>
                  <a:cubicBezTo>
                    <a:pt x="88" y="68"/>
                    <a:pt x="88" y="1"/>
                    <a:pt x="44"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7"/>
            <p:cNvSpPr/>
            <p:nvPr/>
          </p:nvSpPr>
          <p:spPr>
            <a:xfrm>
              <a:off x="8227155" y="3952299"/>
              <a:ext cx="4629" cy="9176"/>
            </a:xfrm>
            <a:custGeom>
              <a:avLst/>
              <a:gdLst/>
              <a:ahLst/>
              <a:cxnLst/>
              <a:rect l="l" t="t" r="r" b="b"/>
              <a:pathLst>
                <a:path w="113" h="224" extrusionOk="0">
                  <a:moveTo>
                    <a:pt x="28" y="1"/>
                  </a:moveTo>
                  <a:cubicBezTo>
                    <a:pt x="14" y="1"/>
                    <a:pt x="0" y="15"/>
                    <a:pt x="9" y="30"/>
                  </a:cubicBezTo>
                  <a:cubicBezTo>
                    <a:pt x="41" y="77"/>
                    <a:pt x="41" y="137"/>
                    <a:pt x="41" y="192"/>
                  </a:cubicBezTo>
                  <a:cubicBezTo>
                    <a:pt x="41" y="213"/>
                    <a:pt x="56" y="223"/>
                    <a:pt x="73" y="223"/>
                  </a:cubicBezTo>
                  <a:cubicBezTo>
                    <a:pt x="92" y="223"/>
                    <a:pt x="113" y="208"/>
                    <a:pt x="108" y="180"/>
                  </a:cubicBezTo>
                  <a:cubicBezTo>
                    <a:pt x="96" y="121"/>
                    <a:pt x="85" y="53"/>
                    <a:pt x="41" y="6"/>
                  </a:cubicBezTo>
                  <a:cubicBezTo>
                    <a:pt x="37" y="2"/>
                    <a:pt x="32" y="1"/>
                    <a:pt x="28"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7"/>
            <p:cNvSpPr/>
            <p:nvPr/>
          </p:nvSpPr>
          <p:spPr>
            <a:xfrm>
              <a:off x="8227687" y="3916171"/>
              <a:ext cx="5038" cy="4055"/>
            </a:xfrm>
            <a:custGeom>
              <a:avLst/>
              <a:gdLst/>
              <a:ahLst/>
              <a:cxnLst/>
              <a:rect l="l" t="t" r="r" b="b"/>
              <a:pathLst>
                <a:path w="123" h="99" extrusionOk="0">
                  <a:moveTo>
                    <a:pt x="63" y="0"/>
                  </a:moveTo>
                  <a:cubicBezTo>
                    <a:pt x="1" y="0"/>
                    <a:pt x="1" y="99"/>
                    <a:pt x="63" y="99"/>
                  </a:cubicBezTo>
                  <a:cubicBezTo>
                    <a:pt x="123" y="99"/>
                    <a:pt x="123" y="0"/>
                    <a:pt x="63"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7"/>
            <p:cNvSpPr/>
            <p:nvPr/>
          </p:nvSpPr>
          <p:spPr>
            <a:xfrm>
              <a:off x="8245915" y="3969012"/>
              <a:ext cx="4915" cy="4588"/>
            </a:xfrm>
            <a:custGeom>
              <a:avLst/>
              <a:gdLst/>
              <a:ahLst/>
              <a:cxnLst/>
              <a:rect l="l" t="t" r="r" b="b"/>
              <a:pathLst>
                <a:path w="120" h="112" extrusionOk="0">
                  <a:moveTo>
                    <a:pt x="31" y="0"/>
                  </a:moveTo>
                  <a:cubicBezTo>
                    <a:pt x="26" y="0"/>
                    <a:pt x="22" y="2"/>
                    <a:pt x="17" y="5"/>
                  </a:cubicBezTo>
                  <a:cubicBezTo>
                    <a:pt x="9" y="9"/>
                    <a:pt x="1" y="20"/>
                    <a:pt x="6" y="33"/>
                  </a:cubicBezTo>
                  <a:cubicBezTo>
                    <a:pt x="17" y="64"/>
                    <a:pt x="29" y="91"/>
                    <a:pt x="61" y="108"/>
                  </a:cubicBezTo>
                  <a:cubicBezTo>
                    <a:pt x="66" y="110"/>
                    <a:pt x="73" y="111"/>
                    <a:pt x="79" y="111"/>
                  </a:cubicBezTo>
                  <a:cubicBezTo>
                    <a:pt x="93" y="111"/>
                    <a:pt x="106" y="104"/>
                    <a:pt x="112" y="88"/>
                  </a:cubicBezTo>
                  <a:cubicBezTo>
                    <a:pt x="119" y="68"/>
                    <a:pt x="112" y="44"/>
                    <a:pt x="88" y="40"/>
                  </a:cubicBezTo>
                  <a:lnTo>
                    <a:pt x="80" y="37"/>
                  </a:lnTo>
                  <a:cubicBezTo>
                    <a:pt x="77" y="37"/>
                    <a:pt x="77" y="33"/>
                    <a:pt x="72" y="33"/>
                  </a:cubicBezTo>
                  <a:cubicBezTo>
                    <a:pt x="72" y="29"/>
                    <a:pt x="72" y="29"/>
                    <a:pt x="68" y="29"/>
                  </a:cubicBezTo>
                  <a:lnTo>
                    <a:pt x="68" y="27"/>
                  </a:lnTo>
                  <a:lnTo>
                    <a:pt x="68" y="27"/>
                  </a:lnTo>
                  <a:cubicBezTo>
                    <a:pt x="69" y="27"/>
                    <a:pt x="69" y="27"/>
                    <a:pt x="69" y="27"/>
                  </a:cubicBezTo>
                  <a:cubicBezTo>
                    <a:pt x="70" y="27"/>
                    <a:pt x="70" y="26"/>
                    <a:pt x="68" y="24"/>
                  </a:cubicBezTo>
                  <a:lnTo>
                    <a:pt x="68" y="27"/>
                  </a:lnTo>
                  <a:lnTo>
                    <a:pt x="68" y="27"/>
                  </a:lnTo>
                  <a:cubicBezTo>
                    <a:pt x="67" y="26"/>
                    <a:pt x="66" y="24"/>
                    <a:pt x="64" y="20"/>
                  </a:cubicBezTo>
                  <a:cubicBezTo>
                    <a:pt x="61" y="17"/>
                    <a:pt x="53" y="13"/>
                    <a:pt x="48" y="9"/>
                  </a:cubicBezTo>
                  <a:cubicBezTo>
                    <a:pt x="44" y="4"/>
                    <a:pt x="38" y="0"/>
                    <a:pt x="31"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7"/>
            <p:cNvSpPr/>
            <p:nvPr/>
          </p:nvSpPr>
          <p:spPr>
            <a:xfrm>
              <a:off x="8207943" y="3955126"/>
              <a:ext cx="4588" cy="4752"/>
            </a:xfrm>
            <a:custGeom>
              <a:avLst/>
              <a:gdLst/>
              <a:ahLst/>
              <a:cxnLst/>
              <a:rect l="l" t="t" r="r" b="b"/>
              <a:pathLst>
                <a:path w="112" h="116" extrusionOk="0">
                  <a:moveTo>
                    <a:pt x="56" y="0"/>
                  </a:moveTo>
                  <a:cubicBezTo>
                    <a:pt x="28" y="0"/>
                    <a:pt x="1" y="32"/>
                    <a:pt x="9" y="60"/>
                  </a:cubicBezTo>
                  <a:cubicBezTo>
                    <a:pt x="13" y="68"/>
                    <a:pt x="17" y="75"/>
                    <a:pt x="17" y="84"/>
                  </a:cubicBezTo>
                  <a:cubicBezTo>
                    <a:pt x="24" y="99"/>
                    <a:pt x="40" y="115"/>
                    <a:pt x="56" y="115"/>
                  </a:cubicBezTo>
                  <a:cubicBezTo>
                    <a:pt x="75" y="115"/>
                    <a:pt x="92" y="103"/>
                    <a:pt x="95" y="84"/>
                  </a:cubicBezTo>
                  <a:cubicBezTo>
                    <a:pt x="99" y="75"/>
                    <a:pt x="104" y="68"/>
                    <a:pt x="104" y="60"/>
                  </a:cubicBezTo>
                  <a:cubicBezTo>
                    <a:pt x="111" y="32"/>
                    <a:pt x="88" y="0"/>
                    <a:pt x="56"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7"/>
            <p:cNvSpPr/>
            <p:nvPr/>
          </p:nvSpPr>
          <p:spPr>
            <a:xfrm>
              <a:off x="8171282" y="3952013"/>
              <a:ext cx="9585" cy="6718"/>
            </a:xfrm>
            <a:custGeom>
              <a:avLst/>
              <a:gdLst/>
              <a:ahLst/>
              <a:cxnLst/>
              <a:rect l="l" t="t" r="r" b="b"/>
              <a:pathLst>
                <a:path w="234" h="164" extrusionOk="0">
                  <a:moveTo>
                    <a:pt x="198" y="1"/>
                  </a:moveTo>
                  <a:cubicBezTo>
                    <a:pt x="194" y="1"/>
                    <a:pt x="189" y="2"/>
                    <a:pt x="185" y="5"/>
                  </a:cubicBezTo>
                  <a:cubicBezTo>
                    <a:pt x="162" y="21"/>
                    <a:pt x="142" y="37"/>
                    <a:pt x="118" y="53"/>
                  </a:cubicBezTo>
                  <a:cubicBezTo>
                    <a:pt x="99" y="73"/>
                    <a:pt x="79" y="84"/>
                    <a:pt x="52" y="84"/>
                  </a:cubicBezTo>
                  <a:cubicBezTo>
                    <a:pt x="1" y="89"/>
                    <a:pt x="4" y="164"/>
                    <a:pt x="48" y="164"/>
                  </a:cubicBezTo>
                  <a:cubicBezTo>
                    <a:pt x="49" y="164"/>
                    <a:pt x="51" y="164"/>
                    <a:pt x="52" y="164"/>
                  </a:cubicBezTo>
                  <a:cubicBezTo>
                    <a:pt x="130" y="155"/>
                    <a:pt x="178" y="104"/>
                    <a:pt x="221" y="41"/>
                  </a:cubicBezTo>
                  <a:cubicBezTo>
                    <a:pt x="233" y="23"/>
                    <a:pt x="216" y="1"/>
                    <a:pt x="198"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7"/>
            <p:cNvSpPr/>
            <p:nvPr/>
          </p:nvSpPr>
          <p:spPr>
            <a:xfrm>
              <a:off x="8199546" y="3925428"/>
              <a:ext cx="5694" cy="4260"/>
            </a:xfrm>
            <a:custGeom>
              <a:avLst/>
              <a:gdLst/>
              <a:ahLst/>
              <a:cxnLst/>
              <a:rect l="l" t="t" r="r" b="b"/>
              <a:pathLst>
                <a:path w="139" h="104" extrusionOk="0">
                  <a:moveTo>
                    <a:pt x="98" y="1"/>
                  </a:moveTo>
                  <a:cubicBezTo>
                    <a:pt x="92" y="1"/>
                    <a:pt x="86" y="2"/>
                    <a:pt x="80" y="4"/>
                  </a:cubicBezTo>
                  <a:cubicBezTo>
                    <a:pt x="52" y="7"/>
                    <a:pt x="28" y="23"/>
                    <a:pt x="12" y="51"/>
                  </a:cubicBezTo>
                  <a:cubicBezTo>
                    <a:pt x="1" y="66"/>
                    <a:pt x="9" y="86"/>
                    <a:pt x="20" y="98"/>
                  </a:cubicBezTo>
                  <a:cubicBezTo>
                    <a:pt x="27" y="102"/>
                    <a:pt x="35" y="104"/>
                    <a:pt x="42" y="104"/>
                  </a:cubicBezTo>
                  <a:cubicBezTo>
                    <a:pt x="52" y="104"/>
                    <a:pt x="61" y="101"/>
                    <a:pt x="67" y="94"/>
                  </a:cubicBezTo>
                  <a:lnTo>
                    <a:pt x="72" y="90"/>
                  </a:lnTo>
                  <a:cubicBezTo>
                    <a:pt x="76" y="90"/>
                    <a:pt x="76" y="86"/>
                    <a:pt x="76" y="86"/>
                  </a:cubicBezTo>
                  <a:lnTo>
                    <a:pt x="91" y="86"/>
                  </a:lnTo>
                  <a:cubicBezTo>
                    <a:pt x="93" y="86"/>
                    <a:pt x="95" y="86"/>
                    <a:pt x="96" y="86"/>
                  </a:cubicBezTo>
                  <a:cubicBezTo>
                    <a:pt x="122" y="86"/>
                    <a:pt x="138" y="61"/>
                    <a:pt x="135" y="39"/>
                  </a:cubicBezTo>
                  <a:cubicBezTo>
                    <a:pt x="135" y="27"/>
                    <a:pt x="127" y="15"/>
                    <a:pt x="119" y="7"/>
                  </a:cubicBezTo>
                  <a:cubicBezTo>
                    <a:pt x="112" y="3"/>
                    <a:pt x="106" y="1"/>
                    <a:pt x="98"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7"/>
            <p:cNvSpPr/>
            <p:nvPr/>
          </p:nvSpPr>
          <p:spPr>
            <a:xfrm>
              <a:off x="8196146" y="4020132"/>
              <a:ext cx="3932" cy="3605"/>
            </a:xfrm>
            <a:custGeom>
              <a:avLst/>
              <a:gdLst/>
              <a:ahLst/>
              <a:cxnLst/>
              <a:rect l="l" t="t" r="r" b="b"/>
              <a:pathLst>
                <a:path w="96" h="88" extrusionOk="0">
                  <a:moveTo>
                    <a:pt x="54" y="1"/>
                  </a:moveTo>
                  <a:cubicBezTo>
                    <a:pt x="42" y="1"/>
                    <a:pt x="30" y="5"/>
                    <a:pt x="21" y="12"/>
                  </a:cubicBezTo>
                  <a:cubicBezTo>
                    <a:pt x="17" y="16"/>
                    <a:pt x="13" y="20"/>
                    <a:pt x="8" y="24"/>
                  </a:cubicBezTo>
                  <a:cubicBezTo>
                    <a:pt x="1" y="36"/>
                    <a:pt x="1" y="51"/>
                    <a:pt x="8" y="63"/>
                  </a:cubicBezTo>
                  <a:cubicBezTo>
                    <a:pt x="13" y="67"/>
                    <a:pt x="17" y="71"/>
                    <a:pt x="21" y="75"/>
                  </a:cubicBezTo>
                  <a:cubicBezTo>
                    <a:pt x="31" y="83"/>
                    <a:pt x="41" y="87"/>
                    <a:pt x="52" y="87"/>
                  </a:cubicBezTo>
                  <a:cubicBezTo>
                    <a:pt x="58" y="87"/>
                    <a:pt x="65" y="86"/>
                    <a:pt x="72" y="83"/>
                  </a:cubicBezTo>
                  <a:cubicBezTo>
                    <a:pt x="84" y="79"/>
                    <a:pt x="95" y="60"/>
                    <a:pt x="95" y="43"/>
                  </a:cubicBezTo>
                  <a:cubicBezTo>
                    <a:pt x="95" y="27"/>
                    <a:pt x="88" y="16"/>
                    <a:pt x="75" y="7"/>
                  </a:cubicBezTo>
                  <a:cubicBezTo>
                    <a:pt x="69" y="3"/>
                    <a:pt x="62" y="1"/>
                    <a:pt x="54"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7"/>
            <p:cNvSpPr/>
            <p:nvPr/>
          </p:nvSpPr>
          <p:spPr>
            <a:xfrm>
              <a:off x="8174150" y="4006041"/>
              <a:ext cx="65991" cy="6595"/>
            </a:xfrm>
            <a:custGeom>
              <a:avLst/>
              <a:gdLst/>
              <a:ahLst/>
              <a:cxnLst/>
              <a:rect l="l" t="t" r="r" b="b"/>
              <a:pathLst>
                <a:path w="1611" h="161" extrusionOk="0">
                  <a:moveTo>
                    <a:pt x="54" y="1"/>
                  </a:moveTo>
                  <a:cubicBezTo>
                    <a:pt x="46" y="1"/>
                    <a:pt x="37" y="1"/>
                    <a:pt x="29" y="1"/>
                  </a:cubicBezTo>
                  <a:cubicBezTo>
                    <a:pt x="5" y="1"/>
                    <a:pt x="1" y="40"/>
                    <a:pt x="24" y="44"/>
                  </a:cubicBezTo>
                  <a:cubicBezTo>
                    <a:pt x="297" y="80"/>
                    <a:pt x="538" y="154"/>
                    <a:pt x="814" y="154"/>
                  </a:cubicBezTo>
                  <a:cubicBezTo>
                    <a:pt x="849" y="154"/>
                    <a:pt x="1083" y="161"/>
                    <a:pt x="1283" y="161"/>
                  </a:cubicBezTo>
                  <a:cubicBezTo>
                    <a:pt x="1440" y="161"/>
                    <a:pt x="1576" y="157"/>
                    <a:pt x="1580" y="143"/>
                  </a:cubicBezTo>
                  <a:cubicBezTo>
                    <a:pt x="1580" y="148"/>
                    <a:pt x="1584" y="151"/>
                    <a:pt x="1589" y="151"/>
                  </a:cubicBezTo>
                  <a:cubicBezTo>
                    <a:pt x="1591" y="151"/>
                    <a:pt x="1594" y="150"/>
                    <a:pt x="1596" y="147"/>
                  </a:cubicBezTo>
                  <a:cubicBezTo>
                    <a:pt x="1599" y="143"/>
                    <a:pt x="1603" y="135"/>
                    <a:pt x="1607" y="131"/>
                  </a:cubicBezTo>
                  <a:cubicBezTo>
                    <a:pt x="1611" y="123"/>
                    <a:pt x="1607" y="115"/>
                    <a:pt x="1603" y="115"/>
                  </a:cubicBezTo>
                  <a:cubicBezTo>
                    <a:pt x="1516" y="84"/>
                    <a:pt x="1414" y="75"/>
                    <a:pt x="1311" y="75"/>
                  </a:cubicBezTo>
                  <a:cubicBezTo>
                    <a:pt x="1186" y="75"/>
                    <a:pt x="1058" y="87"/>
                    <a:pt x="945" y="87"/>
                  </a:cubicBezTo>
                  <a:cubicBezTo>
                    <a:pt x="937" y="87"/>
                    <a:pt x="929" y="87"/>
                    <a:pt x="920" y="87"/>
                  </a:cubicBezTo>
                  <a:cubicBezTo>
                    <a:pt x="629" y="80"/>
                    <a:pt x="344" y="1"/>
                    <a:pt x="54"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7"/>
            <p:cNvSpPr/>
            <p:nvPr/>
          </p:nvSpPr>
          <p:spPr>
            <a:xfrm>
              <a:off x="8220437" y="3989370"/>
              <a:ext cx="9995" cy="2499"/>
            </a:xfrm>
            <a:custGeom>
              <a:avLst/>
              <a:gdLst/>
              <a:ahLst/>
              <a:cxnLst/>
              <a:rect l="l" t="t" r="r" b="b"/>
              <a:pathLst>
                <a:path w="244" h="61" extrusionOk="0">
                  <a:moveTo>
                    <a:pt x="20" y="0"/>
                  </a:moveTo>
                  <a:cubicBezTo>
                    <a:pt x="3" y="0"/>
                    <a:pt x="1" y="25"/>
                    <a:pt x="16" y="29"/>
                  </a:cubicBezTo>
                  <a:cubicBezTo>
                    <a:pt x="83" y="53"/>
                    <a:pt x="145" y="60"/>
                    <a:pt x="213" y="60"/>
                  </a:cubicBezTo>
                  <a:cubicBezTo>
                    <a:pt x="214" y="61"/>
                    <a:pt x="215" y="61"/>
                    <a:pt x="216" y="61"/>
                  </a:cubicBezTo>
                  <a:cubicBezTo>
                    <a:pt x="244" y="61"/>
                    <a:pt x="243" y="17"/>
                    <a:pt x="213" y="17"/>
                  </a:cubicBezTo>
                  <a:cubicBezTo>
                    <a:pt x="198" y="18"/>
                    <a:pt x="183" y="18"/>
                    <a:pt x="168" y="18"/>
                  </a:cubicBezTo>
                  <a:cubicBezTo>
                    <a:pt x="120" y="18"/>
                    <a:pt x="72" y="13"/>
                    <a:pt x="23" y="1"/>
                  </a:cubicBezTo>
                  <a:cubicBezTo>
                    <a:pt x="22" y="1"/>
                    <a:pt x="21" y="0"/>
                    <a:pt x="20"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7"/>
            <p:cNvSpPr/>
            <p:nvPr/>
          </p:nvSpPr>
          <p:spPr>
            <a:xfrm>
              <a:off x="8211220" y="3923135"/>
              <a:ext cx="3236" cy="164"/>
            </a:xfrm>
            <a:custGeom>
              <a:avLst/>
              <a:gdLst/>
              <a:ahLst/>
              <a:cxnLst/>
              <a:rect l="l" t="t" r="r" b="b"/>
              <a:pathLst>
                <a:path w="79" h="4" extrusionOk="0">
                  <a:moveTo>
                    <a:pt x="0" y="0"/>
                  </a:moveTo>
                  <a:lnTo>
                    <a:pt x="0" y="4"/>
                  </a:lnTo>
                  <a:lnTo>
                    <a:pt x="75" y="4"/>
                  </a:lnTo>
                  <a:cubicBezTo>
                    <a:pt x="79" y="4"/>
                    <a:pt x="79" y="0"/>
                    <a:pt x="75"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7"/>
            <p:cNvSpPr/>
            <p:nvPr/>
          </p:nvSpPr>
          <p:spPr>
            <a:xfrm>
              <a:off x="8183694" y="4072482"/>
              <a:ext cx="18474" cy="3973"/>
            </a:xfrm>
            <a:custGeom>
              <a:avLst/>
              <a:gdLst/>
              <a:ahLst/>
              <a:cxnLst/>
              <a:rect l="l" t="t" r="r" b="b"/>
              <a:pathLst>
                <a:path w="451" h="97" extrusionOk="0">
                  <a:moveTo>
                    <a:pt x="40" y="1"/>
                  </a:moveTo>
                  <a:cubicBezTo>
                    <a:pt x="13" y="4"/>
                    <a:pt x="1" y="40"/>
                    <a:pt x="24" y="56"/>
                  </a:cubicBezTo>
                  <a:cubicBezTo>
                    <a:pt x="84" y="89"/>
                    <a:pt x="159" y="96"/>
                    <a:pt x="235" y="96"/>
                  </a:cubicBezTo>
                  <a:cubicBezTo>
                    <a:pt x="295" y="96"/>
                    <a:pt x="355" y="92"/>
                    <a:pt x="407" y="92"/>
                  </a:cubicBezTo>
                  <a:cubicBezTo>
                    <a:pt x="451" y="92"/>
                    <a:pt x="451" y="20"/>
                    <a:pt x="407" y="20"/>
                  </a:cubicBezTo>
                  <a:lnTo>
                    <a:pt x="222" y="20"/>
                  </a:lnTo>
                  <a:cubicBezTo>
                    <a:pt x="163" y="17"/>
                    <a:pt x="99" y="1"/>
                    <a:pt x="40"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7"/>
            <p:cNvSpPr/>
            <p:nvPr/>
          </p:nvSpPr>
          <p:spPr>
            <a:xfrm>
              <a:off x="8165670" y="4118523"/>
              <a:ext cx="20235" cy="4629"/>
            </a:xfrm>
            <a:custGeom>
              <a:avLst/>
              <a:gdLst/>
              <a:ahLst/>
              <a:cxnLst/>
              <a:rect l="l" t="t" r="r" b="b"/>
              <a:pathLst>
                <a:path w="494" h="113" extrusionOk="0">
                  <a:moveTo>
                    <a:pt x="457" y="1"/>
                  </a:moveTo>
                  <a:cubicBezTo>
                    <a:pt x="454" y="1"/>
                    <a:pt x="452" y="1"/>
                    <a:pt x="449" y="2"/>
                  </a:cubicBezTo>
                  <a:cubicBezTo>
                    <a:pt x="302" y="25"/>
                    <a:pt x="156" y="49"/>
                    <a:pt x="14" y="88"/>
                  </a:cubicBezTo>
                  <a:cubicBezTo>
                    <a:pt x="0" y="92"/>
                    <a:pt x="6" y="112"/>
                    <a:pt x="19" y="112"/>
                  </a:cubicBezTo>
                  <a:cubicBezTo>
                    <a:pt x="21" y="112"/>
                    <a:pt x="22" y="112"/>
                    <a:pt x="23" y="112"/>
                  </a:cubicBezTo>
                  <a:cubicBezTo>
                    <a:pt x="165" y="80"/>
                    <a:pt x="311" y="68"/>
                    <a:pt x="457" y="53"/>
                  </a:cubicBezTo>
                  <a:cubicBezTo>
                    <a:pt x="494" y="49"/>
                    <a:pt x="489" y="1"/>
                    <a:pt x="457"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7"/>
            <p:cNvSpPr/>
            <p:nvPr/>
          </p:nvSpPr>
          <p:spPr>
            <a:xfrm>
              <a:off x="7787343" y="3085627"/>
              <a:ext cx="127721" cy="140870"/>
            </a:xfrm>
            <a:custGeom>
              <a:avLst/>
              <a:gdLst/>
              <a:ahLst/>
              <a:cxnLst/>
              <a:rect l="l" t="t" r="r" b="b"/>
              <a:pathLst>
                <a:path w="3118" h="3439" extrusionOk="0">
                  <a:moveTo>
                    <a:pt x="2689" y="0"/>
                  </a:moveTo>
                  <a:cubicBezTo>
                    <a:pt x="2671" y="0"/>
                    <a:pt x="2653" y="15"/>
                    <a:pt x="2660" y="39"/>
                  </a:cubicBezTo>
                  <a:cubicBezTo>
                    <a:pt x="2940" y="978"/>
                    <a:pt x="2842" y="1898"/>
                    <a:pt x="1961" y="2454"/>
                  </a:cubicBezTo>
                  <a:cubicBezTo>
                    <a:pt x="1685" y="2628"/>
                    <a:pt x="1425" y="2750"/>
                    <a:pt x="1097" y="2782"/>
                  </a:cubicBezTo>
                  <a:cubicBezTo>
                    <a:pt x="782" y="2812"/>
                    <a:pt x="438" y="2927"/>
                    <a:pt x="125" y="2927"/>
                  </a:cubicBezTo>
                  <a:cubicBezTo>
                    <a:pt x="120" y="2927"/>
                    <a:pt x="115" y="2927"/>
                    <a:pt x="110" y="2927"/>
                  </a:cubicBezTo>
                  <a:cubicBezTo>
                    <a:pt x="28" y="2927"/>
                    <a:pt x="0" y="3026"/>
                    <a:pt x="48" y="3082"/>
                  </a:cubicBezTo>
                  <a:cubicBezTo>
                    <a:pt x="279" y="3356"/>
                    <a:pt x="586" y="3438"/>
                    <a:pt x="925" y="3438"/>
                  </a:cubicBezTo>
                  <a:cubicBezTo>
                    <a:pt x="995" y="3438"/>
                    <a:pt x="1068" y="3435"/>
                    <a:pt x="1141" y="3428"/>
                  </a:cubicBezTo>
                  <a:cubicBezTo>
                    <a:pt x="1649" y="3390"/>
                    <a:pt x="1899" y="3192"/>
                    <a:pt x="2258" y="2836"/>
                  </a:cubicBezTo>
                  <a:cubicBezTo>
                    <a:pt x="3035" y="2067"/>
                    <a:pt x="3118" y="1006"/>
                    <a:pt x="2719" y="23"/>
                  </a:cubicBezTo>
                  <a:cubicBezTo>
                    <a:pt x="2714" y="7"/>
                    <a:pt x="2702" y="0"/>
                    <a:pt x="2689" y="0"/>
                  </a:cubicBezTo>
                  <a:close/>
                </a:path>
              </a:pathLst>
            </a:custGeom>
            <a:solidFill>
              <a:srgbClr val="9011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84"/>
        <p:cNvGrpSpPr/>
        <p:nvPr/>
      </p:nvGrpSpPr>
      <p:grpSpPr>
        <a:xfrm>
          <a:off x="0" y="0"/>
          <a:ext cx="0" cy="0"/>
          <a:chOff x="0" y="0"/>
          <a:chExt cx="0" cy="0"/>
        </a:xfrm>
      </p:grpSpPr>
      <p:grpSp>
        <p:nvGrpSpPr>
          <p:cNvPr id="985" name="Google Shape;985;p37"/>
          <p:cNvGrpSpPr/>
          <p:nvPr/>
        </p:nvGrpSpPr>
        <p:grpSpPr>
          <a:xfrm>
            <a:off x="2059785" y="1908870"/>
            <a:ext cx="6822775" cy="2991600"/>
            <a:chOff x="2001575" y="1865051"/>
            <a:chExt cx="6822775" cy="2991600"/>
          </a:xfrm>
        </p:grpSpPr>
        <p:sp>
          <p:nvSpPr>
            <p:cNvPr id="986" name="Google Shape;986;p37"/>
            <p:cNvSpPr/>
            <p:nvPr/>
          </p:nvSpPr>
          <p:spPr>
            <a:xfrm>
              <a:off x="2455650" y="1865051"/>
              <a:ext cx="6368700" cy="29916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7"/>
            <p:cNvSpPr/>
            <p:nvPr/>
          </p:nvSpPr>
          <p:spPr>
            <a:xfrm rot="-5400000">
              <a:off x="1976825" y="1889801"/>
              <a:ext cx="511200" cy="461700"/>
            </a:xfrm>
            <a:prstGeom prst="triangl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8" name="Google Shape;988;p37"/>
          <p:cNvSpPr txBox="1"/>
          <p:nvPr/>
        </p:nvSpPr>
        <p:spPr>
          <a:xfrm>
            <a:off x="2680198" y="2105648"/>
            <a:ext cx="5991362" cy="2670393"/>
          </a:xfrm>
          <a:prstGeom prst="rect">
            <a:avLst/>
          </a:prstGeom>
          <a:noFill/>
          <a:ln>
            <a:noFill/>
          </a:ln>
        </p:spPr>
        <p:txBody>
          <a:bodyPr spcFirstLastPara="1" wrap="square" lIns="91425" tIns="6350" rIns="0" bIns="0" anchor="ctr" anchorCtr="0">
            <a:noAutofit/>
          </a:bodyPr>
          <a:lstStyle/>
          <a:p>
            <a:pPr marL="0" marR="0" lvl="0" indent="0" algn="l" rtl="0">
              <a:lnSpc>
                <a:spcPct val="100000"/>
              </a:lnSpc>
              <a:spcBef>
                <a:spcPts val="0"/>
              </a:spcBef>
              <a:spcAft>
                <a:spcPts val="600"/>
              </a:spcAft>
              <a:buNone/>
            </a:pPr>
            <a:r>
              <a:rPr lang="en-US" sz="1600" dirty="0">
                <a:solidFill>
                  <a:srgbClr val="2A2929"/>
                </a:solidFill>
                <a:latin typeface="Barlow"/>
                <a:ea typeface="Barlow"/>
                <a:cs typeface="Barlow"/>
                <a:sym typeface="Barlow"/>
              </a:rPr>
              <a:t>CREATE TABLE EMPLOYEE_MOBILE (    </a:t>
            </a:r>
          </a:p>
          <a:p>
            <a:pPr marL="0" marR="0" lvl="0" indent="0" algn="l" rtl="0">
              <a:lnSpc>
                <a:spcPct val="100000"/>
              </a:lnSpc>
              <a:spcBef>
                <a:spcPts val="0"/>
              </a:spcBef>
              <a:spcAft>
                <a:spcPts val="600"/>
              </a:spcAft>
              <a:buNone/>
            </a:pPr>
            <a:r>
              <a:rPr lang="en-US" sz="1600" dirty="0">
                <a:solidFill>
                  <a:srgbClr val="2A2929"/>
                </a:solidFill>
                <a:latin typeface="Barlow"/>
                <a:ea typeface="Barlow"/>
                <a:cs typeface="Barlow"/>
                <a:sym typeface="Barlow"/>
              </a:rPr>
              <a:t>    EMP_ID VARCHAR(10),</a:t>
            </a:r>
          </a:p>
          <a:p>
            <a:pPr marL="0" marR="0" lvl="0" indent="0" algn="l" rtl="0">
              <a:lnSpc>
                <a:spcPct val="100000"/>
              </a:lnSpc>
              <a:spcBef>
                <a:spcPts val="0"/>
              </a:spcBef>
              <a:spcAft>
                <a:spcPts val="600"/>
              </a:spcAft>
              <a:buNone/>
            </a:pPr>
            <a:r>
              <a:rPr lang="en-US" sz="1600" dirty="0">
                <a:solidFill>
                  <a:srgbClr val="2A2929"/>
                </a:solidFill>
                <a:latin typeface="Barlow"/>
                <a:ea typeface="Barlow"/>
                <a:cs typeface="Barlow"/>
                <a:sym typeface="Barlow"/>
              </a:rPr>
              <a:t>    EMP_MOBILE VARCHAR(10),    </a:t>
            </a:r>
          </a:p>
          <a:p>
            <a:pPr marL="0" marR="0" lvl="0" indent="0" algn="l" rtl="0">
              <a:lnSpc>
                <a:spcPct val="100000"/>
              </a:lnSpc>
              <a:spcBef>
                <a:spcPts val="0"/>
              </a:spcBef>
              <a:spcAft>
                <a:spcPts val="600"/>
              </a:spcAft>
              <a:buNone/>
            </a:pPr>
            <a:r>
              <a:rPr lang="en-US" sz="1600" dirty="0">
                <a:solidFill>
                  <a:srgbClr val="2A2929"/>
                </a:solidFill>
                <a:latin typeface="Barlow"/>
                <a:ea typeface="Barlow"/>
                <a:cs typeface="Barlow"/>
                <a:sym typeface="Barlow"/>
              </a:rPr>
              <a:t>    PRIMARY KEY (EMP_ID, EMP_MOBILE),</a:t>
            </a:r>
          </a:p>
          <a:p>
            <a:pPr marL="0" marR="0" lvl="0" indent="0" algn="l" rtl="0">
              <a:lnSpc>
                <a:spcPct val="100000"/>
              </a:lnSpc>
              <a:spcBef>
                <a:spcPts val="0"/>
              </a:spcBef>
              <a:spcAft>
                <a:spcPts val="600"/>
              </a:spcAft>
              <a:buNone/>
            </a:pPr>
            <a:r>
              <a:rPr lang="en-US" sz="1600" dirty="0">
                <a:solidFill>
                  <a:srgbClr val="2A2929"/>
                </a:solidFill>
                <a:latin typeface="Barlow"/>
                <a:ea typeface="Barlow"/>
                <a:cs typeface="Barlow"/>
                <a:sym typeface="Barlow"/>
              </a:rPr>
              <a:t>    FOREIGN KEY (EMP_ID) REFERENCES EMPLOYEE(EMP_ID)</a:t>
            </a:r>
          </a:p>
          <a:p>
            <a:pPr marL="0" marR="0" lvl="0" indent="0" algn="l" rtl="0">
              <a:lnSpc>
                <a:spcPct val="100000"/>
              </a:lnSpc>
              <a:spcBef>
                <a:spcPts val="0"/>
              </a:spcBef>
              <a:spcAft>
                <a:spcPts val="600"/>
              </a:spcAft>
              <a:buNone/>
            </a:pPr>
            <a:r>
              <a:rPr lang="en-US" sz="1600" dirty="0">
                <a:solidFill>
                  <a:srgbClr val="2A2929"/>
                </a:solidFill>
                <a:latin typeface="Barlow"/>
                <a:ea typeface="Barlow"/>
                <a:cs typeface="Barlow"/>
                <a:sym typeface="Barlow"/>
              </a:rPr>
              <a:t>);</a:t>
            </a:r>
            <a:endParaRPr lang="en-IN" sz="1600" dirty="0">
              <a:solidFill>
                <a:srgbClr val="2A2929"/>
              </a:solidFill>
              <a:latin typeface="Barlow"/>
              <a:ea typeface="Barlow"/>
              <a:cs typeface="Barlow"/>
              <a:sym typeface="Barlow"/>
            </a:endParaRPr>
          </a:p>
        </p:txBody>
      </p:sp>
      <p:sp>
        <p:nvSpPr>
          <p:cNvPr id="990" name="Google Shape;990;p37"/>
          <p:cNvSpPr txBox="1">
            <a:spLocks noGrp="1"/>
          </p:cNvSpPr>
          <p:nvPr>
            <p:ph type="ctrTitle"/>
          </p:nvPr>
        </p:nvSpPr>
        <p:spPr>
          <a:xfrm>
            <a:off x="1374925" y="416354"/>
            <a:ext cx="63903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solidFill>
                  <a:srgbClr val="2A2929"/>
                </a:solidFill>
              </a:rPr>
              <a:t>EMPLOYEE_</a:t>
            </a:r>
            <a:r>
              <a:rPr lang="en">
                <a:solidFill>
                  <a:srgbClr val="2A2929"/>
                </a:solidFill>
              </a:rPr>
              <a:t>MOBILE</a:t>
            </a:r>
            <a:endParaRPr b="0">
              <a:solidFill>
                <a:srgbClr val="2A2929"/>
              </a:solidFill>
            </a:endParaRPr>
          </a:p>
        </p:txBody>
      </p:sp>
      <p:grpSp>
        <p:nvGrpSpPr>
          <p:cNvPr id="1002" name="Google Shape;1002;p37"/>
          <p:cNvGrpSpPr/>
          <p:nvPr/>
        </p:nvGrpSpPr>
        <p:grpSpPr>
          <a:xfrm>
            <a:off x="166463" y="1837275"/>
            <a:ext cx="1826182" cy="3019429"/>
            <a:chOff x="6589688" y="2066700"/>
            <a:chExt cx="1826182" cy="3019429"/>
          </a:xfrm>
        </p:grpSpPr>
        <p:sp>
          <p:nvSpPr>
            <p:cNvPr id="1003" name="Google Shape;1003;p37"/>
            <p:cNvSpPr/>
            <p:nvPr/>
          </p:nvSpPr>
          <p:spPr>
            <a:xfrm>
              <a:off x="6589688" y="4822085"/>
              <a:ext cx="1682084" cy="264044"/>
            </a:xfrm>
            <a:custGeom>
              <a:avLst/>
              <a:gdLst/>
              <a:ahLst/>
              <a:cxnLst/>
              <a:rect l="l" t="t" r="r" b="b"/>
              <a:pathLst>
                <a:path w="41064" h="6446" extrusionOk="0">
                  <a:moveTo>
                    <a:pt x="20534" y="1"/>
                  </a:moveTo>
                  <a:cubicBezTo>
                    <a:pt x="9191" y="1"/>
                    <a:pt x="0" y="1445"/>
                    <a:pt x="0" y="3225"/>
                  </a:cubicBezTo>
                  <a:cubicBezTo>
                    <a:pt x="0" y="5004"/>
                    <a:pt x="9191" y="6445"/>
                    <a:pt x="20534" y="6445"/>
                  </a:cubicBezTo>
                  <a:cubicBezTo>
                    <a:pt x="31872" y="6445"/>
                    <a:pt x="41063" y="5004"/>
                    <a:pt x="41063" y="3225"/>
                  </a:cubicBezTo>
                  <a:cubicBezTo>
                    <a:pt x="41063" y="1445"/>
                    <a:pt x="31872" y="1"/>
                    <a:pt x="20534" y="1"/>
                  </a:cubicBezTo>
                  <a:close/>
                </a:path>
              </a:pathLst>
            </a:custGeom>
            <a:solidFill>
              <a:srgbClr val="092329">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7"/>
            <p:cNvSpPr/>
            <p:nvPr/>
          </p:nvSpPr>
          <p:spPr>
            <a:xfrm>
              <a:off x="7811880" y="4006533"/>
              <a:ext cx="290752" cy="254623"/>
            </a:xfrm>
            <a:custGeom>
              <a:avLst/>
              <a:gdLst/>
              <a:ahLst/>
              <a:cxnLst/>
              <a:rect l="l" t="t" r="r" b="b"/>
              <a:pathLst>
                <a:path w="7098" h="6216" extrusionOk="0">
                  <a:moveTo>
                    <a:pt x="3635" y="0"/>
                  </a:moveTo>
                  <a:lnTo>
                    <a:pt x="3635" y="0"/>
                  </a:lnTo>
                  <a:cubicBezTo>
                    <a:pt x="2223" y="1350"/>
                    <a:pt x="1264" y="3170"/>
                    <a:pt x="944" y="5099"/>
                  </a:cubicBezTo>
                  <a:lnTo>
                    <a:pt x="1" y="5751"/>
                  </a:lnTo>
                  <a:cubicBezTo>
                    <a:pt x="446" y="6080"/>
                    <a:pt x="974" y="6216"/>
                    <a:pt x="1521" y="6216"/>
                  </a:cubicBezTo>
                  <a:cubicBezTo>
                    <a:pt x="2260" y="6216"/>
                    <a:pt x="3035" y="5969"/>
                    <a:pt x="3695" y="5620"/>
                  </a:cubicBezTo>
                  <a:cubicBezTo>
                    <a:pt x="4848" y="5013"/>
                    <a:pt x="5861" y="4128"/>
                    <a:pt x="7097" y="3718"/>
                  </a:cubicBezTo>
                  <a:cubicBezTo>
                    <a:pt x="6961" y="3707"/>
                    <a:pt x="6825" y="3702"/>
                    <a:pt x="6690" y="3702"/>
                  </a:cubicBezTo>
                  <a:cubicBezTo>
                    <a:pt x="5458" y="3702"/>
                    <a:pt x="4249" y="4132"/>
                    <a:pt x="3079" y="4551"/>
                  </a:cubicBezTo>
                  <a:cubicBezTo>
                    <a:pt x="3932" y="3718"/>
                    <a:pt x="4895" y="2996"/>
                    <a:pt x="5932" y="2408"/>
                  </a:cubicBezTo>
                  <a:lnTo>
                    <a:pt x="5932" y="2408"/>
                  </a:lnTo>
                  <a:cubicBezTo>
                    <a:pt x="4365" y="2747"/>
                    <a:pt x="3056" y="3781"/>
                    <a:pt x="1808" y="4787"/>
                  </a:cubicBezTo>
                  <a:cubicBezTo>
                    <a:pt x="3043" y="3541"/>
                    <a:pt x="4188" y="2203"/>
                    <a:pt x="5234" y="789"/>
                  </a:cubicBezTo>
                  <a:lnTo>
                    <a:pt x="5234" y="789"/>
                  </a:lnTo>
                  <a:cubicBezTo>
                    <a:pt x="3655" y="1623"/>
                    <a:pt x="2278" y="2838"/>
                    <a:pt x="1256" y="4302"/>
                  </a:cubicBezTo>
                  <a:cubicBezTo>
                    <a:pt x="1883" y="2783"/>
                    <a:pt x="2684" y="1339"/>
                    <a:pt x="36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7"/>
            <p:cNvSpPr/>
            <p:nvPr/>
          </p:nvSpPr>
          <p:spPr>
            <a:xfrm>
              <a:off x="7494586" y="3872342"/>
              <a:ext cx="364075" cy="454069"/>
            </a:xfrm>
            <a:custGeom>
              <a:avLst/>
              <a:gdLst/>
              <a:ahLst/>
              <a:cxnLst/>
              <a:rect l="l" t="t" r="r" b="b"/>
              <a:pathLst>
                <a:path w="8888" h="11085" extrusionOk="0">
                  <a:moveTo>
                    <a:pt x="4562" y="1"/>
                  </a:moveTo>
                  <a:cubicBezTo>
                    <a:pt x="3299" y="1"/>
                    <a:pt x="3876" y="2570"/>
                    <a:pt x="5174" y="4914"/>
                  </a:cubicBezTo>
                  <a:cubicBezTo>
                    <a:pt x="4365" y="4169"/>
                    <a:pt x="3687" y="3859"/>
                    <a:pt x="3347" y="3859"/>
                  </a:cubicBezTo>
                  <a:cubicBezTo>
                    <a:pt x="2838" y="3859"/>
                    <a:pt x="3085" y="4553"/>
                    <a:pt x="4783" y="5530"/>
                  </a:cubicBezTo>
                  <a:cubicBezTo>
                    <a:pt x="4407" y="5496"/>
                    <a:pt x="4065" y="5480"/>
                    <a:pt x="3756" y="5480"/>
                  </a:cubicBezTo>
                  <a:cubicBezTo>
                    <a:pt x="0" y="5480"/>
                    <a:pt x="1040" y="7794"/>
                    <a:pt x="2838" y="7827"/>
                  </a:cubicBezTo>
                  <a:cubicBezTo>
                    <a:pt x="1523" y="9155"/>
                    <a:pt x="1451" y="9540"/>
                    <a:pt x="1809" y="9540"/>
                  </a:cubicBezTo>
                  <a:cubicBezTo>
                    <a:pt x="2303" y="9540"/>
                    <a:pt x="3618" y="8807"/>
                    <a:pt x="3619" y="8806"/>
                  </a:cubicBezTo>
                  <a:lnTo>
                    <a:pt x="3619" y="8806"/>
                  </a:lnTo>
                  <a:cubicBezTo>
                    <a:pt x="3617" y="8807"/>
                    <a:pt x="5" y="10838"/>
                    <a:pt x="2119" y="11071"/>
                  </a:cubicBezTo>
                  <a:cubicBezTo>
                    <a:pt x="2202" y="11080"/>
                    <a:pt x="2285" y="11084"/>
                    <a:pt x="2369" y="11084"/>
                  </a:cubicBezTo>
                  <a:cubicBezTo>
                    <a:pt x="4425" y="11084"/>
                    <a:pt x="6709" y="8403"/>
                    <a:pt x="6709" y="8403"/>
                  </a:cubicBezTo>
                  <a:lnTo>
                    <a:pt x="8887" y="9315"/>
                  </a:lnTo>
                  <a:cubicBezTo>
                    <a:pt x="8887" y="9315"/>
                    <a:pt x="8433" y="1686"/>
                    <a:pt x="7851" y="1686"/>
                  </a:cubicBezTo>
                  <a:cubicBezTo>
                    <a:pt x="7844" y="1686"/>
                    <a:pt x="7837" y="1687"/>
                    <a:pt x="7829" y="1690"/>
                  </a:cubicBezTo>
                  <a:cubicBezTo>
                    <a:pt x="7270" y="1882"/>
                    <a:pt x="7562" y="5209"/>
                    <a:pt x="7590" y="5519"/>
                  </a:cubicBezTo>
                  <a:lnTo>
                    <a:pt x="7590" y="5519"/>
                  </a:lnTo>
                  <a:cubicBezTo>
                    <a:pt x="7557" y="5169"/>
                    <a:pt x="7111" y="949"/>
                    <a:pt x="5174" y="147"/>
                  </a:cubicBezTo>
                  <a:cubicBezTo>
                    <a:pt x="4935" y="47"/>
                    <a:pt x="4732" y="1"/>
                    <a:pt x="4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7"/>
            <p:cNvSpPr/>
            <p:nvPr/>
          </p:nvSpPr>
          <p:spPr>
            <a:xfrm>
              <a:off x="8082026" y="3749005"/>
              <a:ext cx="216364" cy="497162"/>
            </a:xfrm>
            <a:custGeom>
              <a:avLst/>
              <a:gdLst/>
              <a:ahLst/>
              <a:cxnLst/>
              <a:rect l="l" t="t" r="r" b="b"/>
              <a:pathLst>
                <a:path w="5282" h="12137" extrusionOk="0">
                  <a:moveTo>
                    <a:pt x="3530" y="0"/>
                  </a:moveTo>
                  <a:cubicBezTo>
                    <a:pt x="3262" y="0"/>
                    <a:pt x="2975" y="216"/>
                    <a:pt x="2699" y="604"/>
                  </a:cubicBezTo>
                  <a:cubicBezTo>
                    <a:pt x="1393" y="2451"/>
                    <a:pt x="0" y="12136"/>
                    <a:pt x="0" y="12136"/>
                  </a:cubicBezTo>
                  <a:lnTo>
                    <a:pt x="4187" y="11489"/>
                  </a:lnTo>
                  <a:cubicBezTo>
                    <a:pt x="5282" y="3052"/>
                    <a:pt x="4537" y="0"/>
                    <a:pt x="3530" y="0"/>
                  </a:cubicBezTo>
                  <a:close/>
                </a:path>
              </a:pathLst>
            </a:custGeom>
            <a:solidFill>
              <a:srgbClr val="DC8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7"/>
            <p:cNvSpPr/>
            <p:nvPr/>
          </p:nvSpPr>
          <p:spPr>
            <a:xfrm>
              <a:off x="8166244" y="3863453"/>
              <a:ext cx="88807" cy="29698"/>
            </a:xfrm>
            <a:custGeom>
              <a:avLst/>
              <a:gdLst/>
              <a:ahLst/>
              <a:cxnLst/>
              <a:rect l="l" t="t" r="r" b="b"/>
              <a:pathLst>
                <a:path w="2168" h="725" extrusionOk="0">
                  <a:moveTo>
                    <a:pt x="1073" y="1"/>
                  </a:moveTo>
                  <a:cubicBezTo>
                    <a:pt x="418" y="1"/>
                    <a:pt x="0" y="546"/>
                    <a:pt x="0" y="546"/>
                  </a:cubicBezTo>
                  <a:cubicBezTo>
                    <a:pt x="0" y="546"/>
                    <a:pt x="362" y="724"/>
                    <a:pt x="969" y="724"/>
                  </a:cubicBezTo>
                  <a:cubicBezTo>
                    <a:pt x="1302" y="724"/>
                    <a:pt x="1707" y="671"/>
                    <a:pt x="2167" y="506"/>
                  </a:cubicBezTo>
                  <a:cubicBezTo>
                    <a:pt x="1761" y="128"/>
                    <a:pt x="1389" y="1"/>
                    <a:pt x="1073"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7"/>
            <p:cNvSpPr/>
            <p:nvPr/>
          </p:nvSpPr>
          <p:spPr>
            <a:xfrm>
              <a:off x="8144903" y="3974173"/>
              <a:ext cx="100604" cy="33548"/>
            </a:xfrm>
            <a:custGeom>
              <a:avLst/>
              <a:gdLst/>
              <a:ahLst/>
              <a:cxnLst/>
              <a:rect l="l" t="t" r="r" b="b"/>
              <a:pathLst>
                <a:path w="2456" h="819" extrusionOk="0">
                  <a:moveTo>
                    <a:pt x="1213" y="0"/>
                  </a:moveTo>
                  <a:cubicBezTo>
                    <a:pt x="472" y="0"/>
                    <a:pt x="0" y="617"/>
                    <a:pt x="0" y="617"/>
                  </a:cubicBezTo>
                  <a:cubicBezTo>
                    <a:pt x="0" y="617"/>
                    <a:pt x="411" y="819"/>
                    <a:pt x="1100" y="819"/>
                  </a:cubicBezTo>
                  <a:cubicBezTo>
                    <a:pt x="1476" y="819"/>
                    <a:pt x="1935" y="759"/>
                    <a:pt x="2455" y="574"/>
                  </a:cubicBezTo>
                  <a:cubicBezTo>
                    <a:pt x="1993" y="145"/>
                    <a:pt x="1572" y="0"/>
                    <a:pt x="1213"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7"/>
            <p:cNvSpPr/>
            <p:nvPr/>
          </p:nvSpPr>
          <p:spPr>
            <a:xfrm>
              <a:off x="8122578" y="4078380"/>
              <a:ext cx="122437" cy="40799"/>
            </a:xfrm>
            <a:custGeom>
              <a:avLst/>
              <a:gdLst/>
              <a:ahLst/>
              <a:cxnLst/>
              <a:rect l="l" t="t" r="r" b="b"/>
              <a:pathLst>
                <a:path w="2989" h="996" extrusionOk="0">
                  <a:moveTo>
                    <a:pt x="1477" y="0"/>
                  </a:moveTo>
                  <a:cubicBezTo>
                    <a:pt x="576" y="0"/>
                    <a:pt x="1" y="749"/>
                    <a:pt x="1" y="749"/>
                  </a:cubicBezTo>
                  <a:cubicBezTo>
                    <a:pt x="1" y="749"/>
                    <a:pt x="501" y="996"/>
                    <a:pt x="1342" y="996"/>
                  </a:cubicBezTo>
                  <a:cubicBezTo>
                    <a:pt x="1799" y="996"/>
                    <a:pt x="2356" y="923"/>
                    <a:pt x="2988" y="698"/>
                  </a:cubicBezTo>
                  <a:cubicBezTo>
                    <a:pt x="2427" y="176"/>
                    <a:pt x="1914" y="0"/>
                    <a:pt x="1477"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7"/>
            <p:cNvSpPr/>
            <p:nvPr/>
          </p:nvSpPr>
          <p:spPr>
            <a:xfrm>
              <a:off x="7815280" y="3035326"/>
              <a:ext cx="345519" cy="1007063"/>
            </a:xfrm>
            <a:custGeom>
              <a:avLst/>
              <a:gdLst/>
              <a:ahLst/>
              <a:cxnLst/>
              <a:rect l="l" t="t" r="r" b="b"/>
              <a:pathLst>
                <a:path w="8435" h="24585" extrusionOk="0">
                  <a:moveTo>
                    <a:pt x="0" y="0"/>
                  </a:moveTo>
                  <a:lnTo>
                    <a:pt x="1370" y="10628"/>
                  </a:lnTo>
                  <a:lnTo>
                    <a:pt x="4579" y="20743"/>
                  </a:lnTo>
                  <a:cubicBezTo>
                    <a:pt x="3801" y="21066"/>
                    <a:pt x="3936" y="22645"/>
                    <a:pt x="3936" y="22645"/>
                  </a:cubicBezTo>
                  <a:cubicBezTo>
                    <a:pt x="3936" y="22645"/>
                    <a:pt x="3320" y="23126"/>
                    <a:pt x="3616" y="23876"/>
                  </a:cubicBezTo>
                  <a:cubicBezTo>
                    <a:pt x="3796" y="24333"/>
                    <a:pt x="4045" y="24422"/>
                    <a:pt x="4213" y="24422"/>
                  </a:cubicBezTo>
                  <a:cubicBezTo>
                    <a:pt x="4320" y="24422"/>
                    <a:pt x="4393" y="24386"/>
                    <a:pt x="4393" y="24386"/>
                  </a:cubicBezTo>
                  <a:cubicBezTo>
                    <a:pt x="4393" y="24386"/>
                    <a:pt x="4638" y="24577"/>
                    <a:pt x="4885" y="24577"/>
                  </a:cubicBezTo>
                  <a:cubicBezTo>
                    <a:pt x="5030" y="24577"/>
                    <a:pt x="5176" y="24511"/>
                    <a:pt x="5273" y="24302"/>
                  </a:cubicBezTo>
                  <a:cubicBezTo>
                    <a:pt x="5421" y="24451"/>
                    <a:pt x="5609" y="24585"/>
                    <a:pt x="5800" y="24585"/>
                  </a:cubicBezTo>
                  <a:cubicBezTo>
                    <a:pt x="5991" y="24585"/>
                    <a:pt x="6185" y="24451"/>
                    <a:pt x="6346" y="24062"/>
                  </a:cubicBezTo>
                  <a:cubicBezTo>
                    <a:pt x="6443" y="24098"/>
                    <a:pt x="6528" y="24115"/>
                    <a:pt x="6604" y="24115"/>
                  </a:cubicBezTo>
                  <a:cubicBezTo>
                    <a:pt x="7307" y="24115"/>
                    <a:pt x="7175" y="22696"/>
                    <a:pt x="7175" y="22696"/>
                  </a:cubicBezTo>
                  <a:cubicBezTo>
                    <a:pt x="7175" y="22696"/>
                    <a:pt x="8435" y="22242"/>
                    <a:pt x="7953" y="21572"/>
                  </a:cubicBezTo>
                  <a:cubicBezTo>
                    <a:pt x="7468" y="20905"/>
                    <a:pt x="5692" y="20707"/>
                    <a:pt x="5692" y="20707"/>
                  </a:cubicBezTo>
                  <a:lnTo>
                    <a:pt x="4007" y="10115"/>
                  </a:lnTo>
                  <a:lnTo>
                    <a:pt x="2779" y="296"/>
                  </a:lnTo>
                  <a:lnTo>
                    <a:pt x="0" y="0"/>
                  </a:ln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7"/>
            <p:cNvSpPr/>
            <p:nvPr/>
          </p:nvSpPr>
          <p:spPr>
            <a:xfrm>
              <a:off x="8044545" y="3924650"/>
              <a:ext cx="64680" cy="46861"/>
            </a:xfrm>
            <a:custGeom>
              <a:avLst/>
              <a:gdLst/>
              <a:ahLst/>
              <a:cxnLst/>
              <a:rect l="l" t="t" r="r" b="b"/>
              <a:pathLst>
                <a:path w="1579" h="1144" extrusionOk="0">
                  <a:moveTo>
                    <a:pt x="1134" y="0"/>
                  </a:moveTo>
                  <a:cubicBezTo>
                    <a:pt x="1093" y="0"/>
                    <a:pt x="1051" y="2"/>
                    <a:pt x="1010" y="7"/>
                  </a:cubicBezTo>
                  <a:cubicBezTo>
                    <a:pt x="876" y="23"/>
                    <a:pt x="738" y="54"/>
                    <a:pt x="607" y="105"/>
                  </a:cubicBezTo>
                  <a:cubicBezTo>
                    <a:pt x="478" y="156"/>
                    <a:pt x="355" y="227"/>
                    <a:pt x="241" y="318"/>
                  </a:cubicBezTo>
                  <a:cubicBezTo>
                    <a:pt x="186" y="366"/>
                    <a:pt x="138" y="421"/>
                    <a:pt x="91" y="476"/>
                  </a:cubicBezTo>
                  <a:cubicBezTo>
                    <a:pt x="44" y="539"/>
                    <a:pt x="0" y="634"/>
                    <a:pt x="20" y="733"/>
                  </a:cubicBezTo>
                  <a:cubicBezTo>
                    <a:pt x="39" y="832"/>
                    <a:pt x="106" y="894"/>
                    <a:pt x="170" y="941"/>
                  </a:cubicBezTo>
                  <a:cubicBezTo>
                    <a:pt x="233" y="989"/>
                    <a:pt x="299" y="1021"/>
                    <a:pt x="367" y="1048"/>
                  </a:cubicBezTo>
                  <a:cubicBezTo>
                    <a:pt x="501" y="1096"/>
                    <a:pt x="639" y="1127"/>
                    <a:pt x="778" y="1136"/>
                  </a:cubicBezTo>
                  <a:cubicBezTo>
                    <a:pt x="835" y="1141"/>
                    <a:pt x="894" y="1144"/>
                    <a:pt x="953" y="1144"/>
                  </a:cubicBezTo>
                  <a:cubicBezTo>
                    <a:pt x="1173" y="1144"/>
                    <a:pt x="1395" y="1104"/>
                    <a:pt x="1578" y="985"/>
                  </a:cubicBezTo>
                  <a:lnTo>
                    <a:pt x="1578" y="985"/>
                  </a:lnTo>
                  <a:cubicBezTo>
                    <a:pt x="1460" y="1025"/>
                    <a:pt x="1342" y="1041"/>
                    <a:pt x="1222" y="1041"/>
                  </a:cubicBezTo>
                  <a:cubicBezTo>
                    <a:pt x="1209" y="1041"/>
                    <a:pt x="1197" y="1041"/>
                    <a:pt x="1184" y="1041"/>
                  </a:cubicBezTo>
                  <a:cubicBezTo>
                    <a:pt x="1053" y="1041"/>
                    <a:pt x="924" y="1025"/>
                    <a:pt x="797" y="1005"/>
                  </a:cubicBezTo>
                  <a:cubicBezTo>
                    <a:pt x="667" y="977"/>
                    <a:pt x="541" y="946"/>
                    <a:pt x="426" y="894"/>
                  </a:cubicBezTo>
                  <a:cubicBezTo>
                    <a:pt x="316" y="851"/>
                    <a:pt x="201" y="772"/>
                    <a:pt x="190" y="697"/>
                  </a:cubicBezTo>
                  <a:cubicBezTo>
                    <a:pt x="181" y="666"/>
                    <a:pt x="190" y="622"/>
                    <a:pt x="225" y="579"/>
                  </a:cubicBezTo>
                  <a:cubicBezTo>
                    <a:pt x="261" y="528"/>
                    <a:pt x="304" y="484"/>
                    <a:pt x="347" y="440"/>
                  </a:cubicBezTo>
                  <a:cubicBezTo>
                    <a:pt x="438" y="358"/>
                    <a:pt x="549" y="287"/>
                    <a:pt x="663" y="227"/>
                  </a:cubicBezTo>
                  <a:cubicBezTo>
                    <a:pt x="778" y="172"/>
                    <a:pt x="900" y="121"/>
                    <a:pt x="1026" y="89"/>
                  </a:cubicBezTo>
                  <a:cubicBezTo>
                    <a:pt x="1113" y="65"/>
                    <a:pt x="1203" y="40"/>
                    <a:pt x="1294" y="40"/>
                  </a:cubicBezTo>
                  <a:cubicBezTo>
                    <a:pt x="1335" y="40"/>
                    <a:pt x="1376" y="45"/>
                    <a:pt x="1417" y="58"/>
                  </a:cubicBezTo>
                  <a:cubicBezTo>
                    <a:pt x="1361" y="14"/>
                    <a:pt x="1286" y="7"/>
                    <a:pt x="1219" y="3"/>
                  </a:cubicBezTo>
                  <a:cubicBezTo>
                    <a:pt x="1191" y="1"/>
                    <a:pt x="1163" y="0"/>
                    <a:pt x="1134" y="0"/>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7"/>
            <p:cNvSpPr/>
            <p:nvPr/>
          </p:nvSpPr>
          <p:spPr>
            <a:xfrm>
              <a:off x="7473409" y="2137318"/>
              <a:ext cx="421135" cy="679404"/>
            </a:xfrm>
            <a:custGeom>
              <a:avLst/>
              <a:gdLst/>
              <a:ahLst/>
              <a:cxnLst/>
              <a:rect l="l" t="t" r="r" b="b"/>
              <a:pathLst>
                <a:path w="10281" h="16586" extrusionOk="0">
                  <a:moveTo>
                    <a:pt x="3461" y="0"/>
                  </a:moveTo>
                  <a:lnTo>
                    <a:pt x="3559" y="3363"/>
                  </a:lnTo>
                  <a:lnTo>
                    <a:pt x="3757" y="13477"/>
                  </a:lnTo>
                  <a:lnTo>
                    <a:pt x="0" y="14729"/>
                  </a:lnTo>
                  <a:cubicBezTo>
                    <a:pt x="1942" y="16128"/>
                    <a:pt x="3490" y="16585"/>
                    <a:pt x="4685" y="16585"/>
                  </a:cubicBezTo>
                  <a:cubicBezTo>
                    <a:pt x="6890" y="16585"/>
                    <a:pt x="7890" y="15026"/>
                    <a:pt x="7940" y="14953"/>
                  </a:cubicBezTo>
                  <a:lnTo>
                    <a:pt x="7940" y="14953"/>
                  </a:lnTo>
                  <a:lnTo>
                    <a:pt x="7940" y="14953"/>
                  </a:lnTo>
                  <a:cubicBezTo>
                    <a:pt x="7941" y="14951"/>
                    <a:pt x="7942" y="14950"/>
                    <a:pt x="7941" y="14950"/>
                  </a:cubicBezTo>
                  <a:lnTo>
                    <a:pt x="7941" y="14950"/>
                  </a:lnTo>
                  <a:cubicBezTo>
                    <a:pt x="7941" y="14950"/>
                    <a:pt x="7941" y="14951"/>
                    <a:pt x="7940" y="14953"/>
                  </a:cubicBezTo>
                  <a:lnTo>
                    <a:pt x="7940" y="14953"/>
                  </a:lnTo>
                  <a:lnTo>
                    <a:pt x="5505" y="13655"/>
                  </a:lnTo>
                  <a:lnTo>
                    <a:pt x="4811" y="8801"/>
                  </a:lnTo>
                  <a:lnTo>
                    <a:pt x="8501" y="9922"/>
                  </a:lnTo>
                  <a:cubicBezTo>
                    <a:pt x="10280" y="7384"/>
                    <a:pt x="9559" y="332"/>
                    <a:pt x="9559" y="332"/>
                  </a:cubicBezTo>
                  <a:cubicBezTo>
                    <a:pt x="8304" y="35"/>
                    <a:pt x="3461" y="0"/>
                    <a:pt x="3461" y="0"/>
                  </a:cubicBez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7"/>
            <p:cNvSpPr/>
            <p:nvPr/>
          </p:nvSpPr>
          <p:spPr>
            <a:xfrm>
              <a:off x="7621774" y="2339424"/>
              <a:ext cx="241433" cy="204321"/>
            </a:xfrm>
            <a:custGeom>
              <a:avLst/>
              <a:gdLst/>
              <a:ahLst/>
              <a:cxnLst/>
              <a:rect l="l" t="t" r="r" b="b"/>
              <a:pathLst>
                <a:path w="5894" h="4988" extrusionOk="0">
                  <a:moveTo>
                    <a:pt x="3300" y="0"/>
                  </a:moveTo>
                  <a:cubicBezTo>
                    <a:pt x="1683" y="0"/>
                    <a:pt x="502" y="1076"/>
                    <a:pt x="1" y="1633"/>
                  </a:cubicBezTo>
                  <a:lnTo>
                    <a:pt x="36" y="3504"/>
                  </a:lnTo>
                  <a:lnTo>
                    <a:pt x="1189" y="3867"/>
                  </a:lnTo>
                  <a:lnTo>
                    <a:pt x="4879" y="4988"/>
                  </a:lnTo>
                  <a:cubicBezTo>
                    <a:pt x="5416" y="4226"/>
                    <a:pt x="5724" y="3057"/>
                    <a:pt x="5893" y="1795"/>
                  </a:cubicBezTo>
                  <a:cubicBezTo>
                    <a:pt x="5487" y="978"/>
                    <a:pt x="4764" y="86"/>
                    <a:pt x="3533" y="8"/>
                  </a:cubicBezTo>
                  <a:cubicBezTo>
                    <a:pt x="3454" y="3"/>
                    <a:pt x="3376" y="0"/>
                    <a:pt x="33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7"/>
            <p:cNvSpPr/>
            <p:nvPr/>
          </p:nvSpPr>
          <p:spPr>
            <a:xfrm>
              <a:off x="7585400" y="2066700"/>
              <a:ext cx="369932" cy="285017"/>
            </a:xfrm>
            <a:custGeom>
              <a:avLst/>
              <a:gdLst/>
              <a:ahLst/>
              <a:cxnLst/>
              <a:rect l="l" t="t" r="r" b="b"/>
              <a:pathLst>
                <a:path w="9031" h="6958" extrusionOk="0">
                  <a:moveTo>
                    <a:pt x="3489" y="0"/>
                  </a:moveTo>
                  <a:cubicBezTo>
                    <a:pt x="2900" y="0"/>
                    <a:pt x="0" y="1890"/>
                    <a:pt x="0" y="1890"/>
                  </a:cubicBezTo>
                  <a:lnTo>
                    <a:pt x="498" y="6957"/>
                  </a:lnTo>
                  <a:lnTo>
                    <a:pt x="1220" y="6176"/>
                  </a:lnTo>
                  <a:lnTo>
                    <a:pt x="1023" y="1925"/>
                  </a:lnTo>
                  <a:lnTo>
                    <a:pt x="1023" y="1925"/>
                  </a:lnTo>
                  <a:cubicBezTo>
                    <a:pt x="1024" y="1925"/>
                    <a:pt x="5301" y="1989"/>
                    <a:pt x="6971" y="2186"/>
                  </a:cubicBezTo>
                  <a:cubicBezTo>
                    <a:pt x="7658" y="2267"/>
                    <a:pt x="8236" y="2327"/>
                    <a:pt x="8564" y="2327"/>
                  </a:cubicBezTo>
                  <a:cubicBezTo>
                    <a:pt x="9030" y="2327"/>
                    <a:pt x="8992" y="2206"/>
                    <a:pt x="8044" y="1859"/>
                  </a:cubicBezTo>
                  <a:cubicBezTo>
                    <a:pt x="6581" y="1323"/>
                    <a:pt x="6118" y="1298"/>
                    <a:pt x="6043" y="1298"/>
                  </a:cubicBezTo>
                  <a:cubicBezTo>
                    <a:pt x="6035" y="1298"/>
                    <a:pt x="6031" y="1298"/>
                    <a:pt x="6031" y="1298"/>
                  </a:cubicBezTo>
                  <a:cubicBezTo>
                    <a:pt x="6031" y="1298"/>
                    <a:pt x="7649" y="1101"/>
                    <a:pt x="5376" y="706"/>
                  </a:cubicBezTo>
                  <a:cubicBezTo>
                    <a:pt x="4990" y="651"/>
                    <a:pt x="4620" y="632"/>
                    <a:pt x="4297" y="632"/>
                  </a:cubicBezTo>
                  <a:cubicBezTo>
                    <a:pt x="3652" y="632"/>
                    <a:pt x="3197" y="706"/>
                    <a:pt x="3197" y="706"/>
                  </a:cubicBezTo>
                  <a:cubicBezTo>
                    <a:pt x="3197" y="706"/>
                    <a:pt x="3592" y="608"/>
                    <a:pt x="3592" y="78"/>
                  </a:cubicBezTo>
                  <a:cubicBezTo>
                    <a:pt x="3592" y="25"/>
                    <a:pt x="3555" y="0"/>
                    <a:pt x="34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7"/>
            <p:cNvSpPr/>
            <p:nvPr/>
          </p:nvSpPr>
          <p:spPr>
            <a:xfrm>
              <a:off x="7537105" y="2278719"/>
              <a:ext cx="111213" cy="102324"/>
            </a:xfrm>
            <a:custGeom>
              <a:avLst/>
              <a:gdLst/>
              <a:ahLst/>
              <a:cxnLst/>
              <a:rect l="l" t="t" r="r" b="b"/>
              <a:pathLst>
                <a:path w="2715" h="2498" extrusionOk="0">
                  <a:moveTo>
                    <a:pt x="1550" y="1"/>
                  </a:moveTo>
                  <a:cubicBezTo>
                    <a:pt x="1327" y="1"/>
                    <a:pt x="1076" y="95"/>
                    <a:pt x="809" y="353"/>
                  </a:cubicBezTo>
                  <a:cubicBezTo>
                    <a:pt x="0" y="1135"/>
                    <a:pt x="1394" y="2497"/>
                    <a:pt x="2276" y="2497"/>
                  </a:cubicBezTo>
                  <a:cubicBezTo>
                    <a:pt x="2449" y="2497"/>
                    <a:pt x="2602" y="2445"/>
                    <a:pt x="2715" y="2326"/>
                  </a:cubicBezTo>
                  <a:lnTo>
                    <a:pt x="2529" y="736"/>
                  </a:lnTo>
                  <a:cubicBezTo>
                    <a:pt x="2529" y="658"/>
                    <a:pt x="2136" y="1"/>
                    <a:pt x="1550" y="1"/>
                  </a:cubicBez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7"/>
            <p:cNvSpPr/>
            <p:nvPr/>
          </p:nvSpPr>
          <p:spPr>
            <a:xfrm>
              <a:off x="7102701" y="3488447"/>
              <a:ext cx="768702" cy="1254640"/>
            </a:xfrm>
            <a:custGeom>
              <a:avLst/>
              <a:gdLst/>
              <a:ahLst/>
              <a:cxnLst/>
              <a:rect l="l" t="t" r="r" b="b"/>
              <a:pathLst>
                <a:path w="18766" h="30629" extrusionOk="0">
                  <a:moveTo>
                    <a:pt x="18766" y="0"/>
                  </a:moveTo>
                  <a:lnTo>
                    <a:pt x="8864" y="474"/>
                  </a:lnTo>
                  <a:lnTo>
                    <a:pt x="1" y="29989"/>
                  </a:lnTo>
                  <a:lnTo>
                    <a:pt x="1034" y="30628"/>
                  </a:lnTo>
                  <a:lnTo>
                    <a:pt x="12405" y="3244"/>
                  </a:lnTo>
                  <a:lnTo>
                    <a:pt x="15119" y="2849"/>
                  </a:lnTo>
                  <a:lnTo>
                    <a:pt x="15119" y="2849"/>
                  </a:lnTo>
                  <a:lnTo>
                    <a:pt x="9405" y="29938"/>
                  </a:lnTo>
                  <a:lnTo>
                    <a:pt x="9405" y="29938"/>
                  </a:lnTo>
                  <a:lnTo>
                    <a:pt x="11032" y="29003"/>
                  </a:lnTo>
                  <a:lnTo>
                    <a:pt x="187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7"/>
            <p:cNvSpPr/>
            <p:nvPr/>
          </p:nvSpPr>
          <p:spPr>
            <a:xfrm>
              <a:off x="7274046" y="2735936"/>
              <a:ext cx="673546" cy="818595"/>
            </a:xfrm>
            <a:custGeom>
              <a:avLst/>
              <a:gdLst/>
              <a:ahLst/>
              <a:cxnLst/>
              <a:rect l="l" t="t" r="r" b="b"/>
              <a:pathLst>
                <a:path w="16443" h="19984" extrusionOk="0">
                  <a:moveTo>
                    <a:pt x="5218" y="0"/>
                  </a:moveTo>
                  <a:cubicBezTo>
                    <a:pt x="4397" y="225"/>
                    <a:pt x="2720" y="841"/>
                    <a:pt x="2720" y="841"/>
                  </a:cubicBezTo>
                  <a:lnTo>
                    <a:pt x="1" y="8485"/>
                  </a:lnTo>
                  <a:cubicBezTo>
                    <a:pt x="1" y="8485"/>
                    <a:pt x="893" y="8236"/>
                    <a:pt x="1880" y="8236"/>
                  </a:cubicBezTo>
                  <a:cubicBezTo>
                    <a:pt x="2374" y="8236"/>
                    <a:pt x="2891" y="8298"/>
                    <a:pt x="3332" y="8485"/>
                  </a:cubicBezTo>
                  <a:cubicBezTo>
                    <a:pt x="3332" y="8485"/>
                    <a:pt x="2949" y="18075"/>
                    <a:pt x="2977" y="18845"/>
                  </a:cubicBezTo>
                  <a:cubicBezTo>
                    <a:pt x="4402" y="19643"/>
                    <a:pt x="6463" y="19984"/>
                    <a:pt x="8512" y="19984"/>
                  </a:cubicBezTo>
                  <a:cubicBezTo>
                    <a:pt x="11172" y="19984"/>
                    <a:pt x="13811" y="19410"/>
                    <a:pt x="15018" y="18521"/>
                  </a:cubicBezTo>
                  <a:cubicBezTo>
                    <a:pt x="14433" y="13107"/>
                    <a:pt x="13621" y="8280"/>
                    <a:pt x="13621" y="8280"/>
                  </a:cubicBezTo>
                  <a:cubicBezTo>
                    <a:pt x="13621" y="8280"/>
                    <a:pt x="15858" y="8051"/>
                    <a:pt x="16442" y="7215"/>
                  </a:cubicBezTo>
                  <a:lnTo>
                    <a:pt x="15069" y="1472"/>
                  </a:lnTo>
                  <a:lnTo>
                    <a:pt x="12314" y="40"/>
                  </a:lnTo>
                  <a:cubicBezTo>
                    <a:pt x="12314" y="40"/>
                    <a:pt x="11676" y="1637"/>
                    <a:pt x="9592" y="1637"/>
                  </a:cubicBezTo>
                  <a:cubicBezTo>
                    <a:pt x="8539" y="1637"/>
                    <a:pt x="7116" y="1229"/>
                    <a:pt x="52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7"/>
            <p:cNvSpPr/>
            <p:nvPr/>
          </p:nvSpPr>
          <p:spPr>
            <a:xfrm>
              <a:off x="7828551" y="2880122"/>
              <a:ext cx="24782" cy="166513"/>
            </a:xfrm>
            <a:custGeom>
              <a:avLst/>
              <a:gdLst/>
              <a:ahLst/>
              <a:cxnLst/>
              <a:rect l="l" t="t" r="r" b="b"/>
              <a:pathLst>
                <a:path w="605" h="4065" extrusionOk="0">
                  <a:moveTo>
                    <a:pt x="0" y="1"/>
                  </a:moveTo>
                  <a:cubicBezTo>
                    <a:pt x="32" y="687"/>
                    <a:pt x="115" y="1365"/>
                    <a:pt x="213" y="2045"/>
                  </a:cubicBezTo>
                  <a:cubicBezTo>
                    <a:pt x="316" y="2724"/>
                    <a:pt x="434" y="3398"/>
                    <a:pt x="605" y="4065"/>
                  </a:cubicBezTo>
                  <a:cubicBezTo>
                    <a:pt x="572" y="3378"/>
                    <a:pt x="490" y="2696"/>
                    <a:pt x="392" y="2021"/>
                  </a:cubicBezTo>
                  <a:cubicBezTo>
                    <a:pt x="288" y="1342"/>
                    <a:pt x="174" y="667"/>
                    <a:pt x="0" y="1"/>
                  </a:cubicBezTo>
                  <a:close/>
                </a:path>
              </a:pathLst>
            </a:custGeom>
            <a:solidFill>
              <a:srgbClr val="D3D1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7"/>
            <p:cNvSpPr/>
            <p:nvPr/>
          </p:nvSpPr>
          <p:spPr>
            <a:xfrm>
              <a:off x="6802653" y="4652994"/>
              <a:ext cx="393854" cy="338227"/>
            </a:xfrm>
            <a:custGeom>
              <a:avLst/>
              <a:gdLst/>
              <a:ahLst/>
              <a:cxnLst/>
              <a:rect l="l" t="t" r="r" b="b"/>
              <a:pathLst>
                <a:path w="9615" h="8257" extrusionOk="0">
                  <a:moveTo>
                    <a:pt x="6461" y="1"/>
                  </a:moveTo>
                  <a:lnTo>
                    <a:pt x="6461" y="1"/>
                  </a:lnTo>
                  <a:cubicBezTo>
                    <a:pt x="6694" y="1477"/>
                    <a:pt x="6991" y="2743"/>
                    <a:pt x="6991" y="2743"/>
                  </a:cubicBezTo>
                  <a:cubicBezTo>
                    <a:pt x="6991" y="2743"/>
                    <a:pt x="6689" y="2463"/>
                    <a:pt x="6561" y="2463"/>
                  </a:cubicBezTo>
                  <a:cubicBezTo>
                    <a:pt x="6478" y="2463"/>
                    <a:pt x="6468" y="2583"/>
                    <a:pt x="6667" y="2980"/>
                  </a:cubicBezTo>
                  <a:cubicBezTo>
                    <a:pt x="5810" y="3805"/>
                    <a:pt x="443" y="7491"/>
                    <a:pt x="1" y="8256"/>
                  </a:cubicBezTo>
                  <a:cubicBezTo>
                    <a:pt x="2124" y="8170"/>
                    <a:pt x="8643" y="5261"/>
                    <a:pt x="8643" y="5261"/>
                  </a:cubicBezTo>
                  <a:lnTo>
                    <a:pt x="8257" y="3864"/>
                  </a:lnTo>
                  <a:lnTo>
                    <a:pt x="9614" y="1828"/>
                  </a:lnTo>
                  <a:cubicBezTo>
                    <a:pt x="9614" y="1828"/>
                    <a:pt x="7583" y="533"/>
                    <a:pt x="64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7"/>
            <p:cNvSpPr/>
            <p:nvPr/>
          </p:nvSpPr>
          <p:spPr>
            <a:xfrm>
              <a:off x="7452518" y="4648939"/>
              <a:ext cx="380624" cy="265601"/>
            </a:xfrm>
            <a:custGeom>
              <a:avLst/>
              <a:gdLst/>
              <a:ahLst/>
              <a:cxnLst/>
              <a:rect l="l" t="t" r="r" b="b"/>
              <a:pathLst>
                <a:path w="9292" h="6484" extrusionOk="0">
                  <a:moveTo>
                    <a:pt x="4161" y="1"/>
                  </a:moveTo>
                  <a:cubicBezTo>
                    <a:pt x="2733" y="1"/>
                    <a:pt x="328" y="838"/>
                    <a:pt x="328" y="838"/>
                  </a:cubicBezTo>
                  <a:cubicBezTo>
                    <a:pt x="328" y="838"/>
                    <a:pt x="680" y="3344"/>
                    <a:pt x="842" y="3434"/>
                  </a:cubicBezTo>
                  <a:lnTo>
                    <a:pt x="0" y="5115"/>
                  </a:lnTo>
                  <a:cubicBezTo>
                    <a:pt x="4126" y="6294"/>
                    <a:pt x="6931" y="6484"/>
                    <a:pt x="8308" y="6484"/>
                  </a:cubicBezTo>
                  <a:cubicBezTo>
                    <a:pt x="8960" y="6484"/>
                    <a:pt x="9291" y="6441"/>
                    <a:pt x="9291" y="6441"/>
                  </a:cubicBezTo>
                  <a:cubicBezTo>
                    <a:pt x="9291" y="6441"/>
                    <a:pt x="5044" y="4228"/>
                    <a:pt x="2215" y="3107"/>
                  </a:cubicBezTo>
                  <a:cubicBezTo>
                    <a:pt x="2867" y="2577"/>
                    <a:pt x="2685" y="2471"/>
                    <a:pt x="2433" y="2471"/>
                  </a:cubicBezTo>
                  <a:cubicBezTo>
                    <a:pt x="2265" y="2471"/>
                    <a:pt x="2065" y="2519"/>
                    <a:pt x="2065" y="2519"/>
                  </a:cubicBezTo>
                  <a:cubicBezTo>
                    <a:pt x="2065" y="2519"/>
                    <a:pt x="2510" y="2195"/>
                    <a:pt x="4840" y="100"/>
                  </a:cubicBezTo>
                  <a:cubicBezTo>
                    <a:pt x="4663" y="30"/>
                    <a:pt x="4429" y="1"/>
                    <a:pt x="41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7"/>
            <p:cNvSpPr/>
            <p:nvPr/>
          </p:nvSpPr>
          <p:spPr>
            <a:xfrm>
              <a:off x="7646720" y="2837603"/>
              <a:ext cx="119774" cy="173968"/>
            </a:xfrm>
            <a:custGeom>
              <a:avLst/>
              <a:gdLst/>
              <a:ahLst/>
              <a:cxnLst/>
              <a:rect l="l" t="t" r="r" b="b"/>
              <a:pathLst>
                <a:path w="2924" h="4247" extrusionOk="0">
                  <a:moveTo>
                    <a:pt x="248" y="1"/>
                  </a:moveTo>
                  <a:lnTo>
                    <a:pt x="0" y="269"/>
                  </a:lnTo>
                  <a:lnTo>
                    <a:pt x="1160" y="1425"/>
                  </a:lnTo>
                  <a:lnTo>
                    <a:pt x="2332" y="4247"/>
                  </a:lnTo>
                  <a:lnTo>
                    <a:pt x="2789" y="4247"/>
                  </a:lnTo>
                  <a:lnTo>
                    <a:pt x="2924" y="4101"/>
                  </a:lnTo>
                  <a:lnTo>
                    <a:pt x="1499" y="1201"/>
                  </a:lnTo>
                  <a:lnTo>
                    <a:pt x="248" y="1"/>
                  </a:lnTo>
                  <a:close/>
                </a:path>
              </a:pathLst>
            </a:custGeom>
            <a:solidFill>
              <a:srgbClr val="D3D1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7"/>
            <p:cNvSpPr/>
            <p:nvPr/>
          </p:nvSpPr>
          <p:spPr>
            <a:xfrm>
              <a:off x="7667365" y="2857306"/>
              <a:ext cx="85857" cy="134562"/>
            </a:xfrm>
            <a:custGeom>
              <a:avLst/>
              <a:gdLst/>
              <a:ahLst/>
              <a:cxnLst/>
              <a:rect l="l" t="t" r="r" b="b"/>
              <a:pathLst>
                <a:path w="2096" h="3285" extrusionOk="0">
                  <a:moveTo>
                    <a:pt x="1" y="1"/>
                  </a:moveTo>
                  <a:lnTo>
                    <a:pt x="817" y="798"/>
                  </a:lnTo>
                  <a:lnTo>
                    <a:pt x="817" y="798"/>
                  </a:lnTo>
                  <a:lnTo>
                    <a:pt x="1943" y="3284"/>
                  </a:lnTo>
                  <a:lnTo>
                    <a:pt x="2096" y="3210"/>
                  </a:lnTo>
                  <a:lnTo>
                    <a:pt x="857" y="767"/>
                  </a:lnTo>
                  <a:lnTo>
                    <a:pt x="857" y="762"/>
                  </a:lnTo>
                  <a:lnTo>
                    <a:pt x="853" y="758"/>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7"/>
            <p:cNvSpPr/>
            <p:nvPr/>
          </p:nvSpPr>
          <p:spPr>
            <a:xfrm>
              <a:off x="7693048" y="2982936"/>
              <a:ext cx="240941" cy="264986"/>
            </a:xfrm>
            <a:custGeom>
              <a:avLst/>
              <a:gdLst/>
              <a:ahLst/>
              <a:cxnLst/>
              <a:rect l="l" t="t" r="r" b="b"/>
              <a:pathLst>
                <a:path w="5882" h="6469" extrusionOk="0">
                  <a:moveTo>
                    <a:pt x="3016" y="0"/>
                  </a:moveTo>
                  <a:cubicBezTo>
                    <a:pt x="1361" y="0"/>
                    <a:pt x="329" y="533"/>
                    <a:pt x="329" y="533"/>
                  </a:cubicBezTo>
                  <a:lnTo>
                    <a:pt x="1193" y="1646"/>
                  </a:lnTo>
                  <a:cubicBezTo>
                    <a:pt x="1193" y="1646"/>
                    <a:pt x="778" y="1749"/>
                    <a:pt x="388" y="3643"/>
                  </a:cubicBezTo>
                  <a:cubicBezTo>
                    <a:pt x="1" y="5538"/>
                    <a:pt x="1647" y="6469"/>
                    <a:pt x="2984" y="6469"/>
                  </a:cubicBezTo>
                  <a:cubicBezTo>
                    <a:pt x="4327" y="6469"/>
                    <a:pt x="5882" y="5881"/>
                    <a:pt x="5873" y="4053"/>
                  </a:cubicBezTo>
                  <a:cubicBezTo>
                    <a:pt x="5866" y="2230"/>
                    <a:pt x="4702" y="1646"/>
                    <a:pt x="4702" y="1646"/>
                  </a:cubicBezTo>
                  <a:lnTo>
                    <a:pt x="5396" y="360"/>
                  </a:lnTo>
                  <a:cubicBezTo>
                    <a:pt x="4513" y="94"/>
                    <a:pt x="3710" y="0"/>
                    <a:pt x="30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7"/>
            <p:cNvSpPr/>
            <p:nvPr/>
          </p:nvSpPr>
          <p:spPr>
            <a:xfrm>
              <a:off x="7721558" y="3041552"/>
              <a:ext cx="197562" cy="45059"/>
            </a:xfrm>
            <a:custGeom>
              <a:avLst/>
              <a:gdLst/>
              <a:ahLst/>
              <a:cxnLst/>
              <a:rect l="l" t="t" r="r" b="b"/>
              <a:pathLst>
                <a:path w="4823" h="1100" extrusionOk="0">
                  <a:moveTo>
                    <a:pt x="2049" y="1"/>
                  </a:moveTo>
                  <a:cubicBezTo>
                    <a:pt x="1529" y="1"/>
                    <a:pt x="979" y="54"/>
                    <a:pt x="497" y="215"/>
                  </a:cubicBezTo>
                  <a:cubicBezTo>
                    <a:pt x="465" y="235"/>
                    <a:pt x="438" y="258"/>
                    <a:pt x="406" y="278"/>
                  </a:cubicBezTo>
                  <a:cubicBezTo>
                    <a:pt x="315" y="369"/>
                    <a:pt x="166" y="578"/>
                    <a:pt x="0" y="1056"/>
                  </a:cubicBezTo>
                  <a:cubicBezTo>
                    <a:pt x="457" y="942"/>
                    <a:pt x="1310" y="776"/>
                    <a:pt x="2365" y="776"/>
                  </a:cubicBezTo>
                  <a:cubicBezTo>
                    <a:pt x="3107" y="776"/>
                    <a:pt x="3949" y="858"/>
                    <a:pt x="4822" y="1099"/>
                  </a:cubicBezTo>
                  <a:cubicBezTo>
                    <a:pt x="4581" y="650"/>
                    <a:pt x="4277" y="393"/>
                    <a:pt x="4116" y="282"/>
                  </a:cubicBezTo>
                  <a:lnTo>
                    <a:pt x="4006" y="215"/>
                  </a:lnTo>
                  <a:cubicBezTo>
                    <a:pt x="4006" y="215"/>
                    <a:pt x="3088" y="1"/>
                    <a:pt x="2049" y="1"/>
                  </a:cubicBezTo>
                  <a:close/>
                </a:path>
              </a:pathLst>
            </a:custGeom>
            <a:solidFill>
              <a:srgbClr val="D3D1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7"/>
            <p:cNvSpPr/>
            <p:nvPr/>
          </p:nvSpPr>
          <p:spPr>
            <a:xfrm>
              <a:off x="7243816" y="3011527"/>
              <a:ext cx="606859" cy="295585"/>
            </a:xfrm>
            <a:custGeom>
              <a:avLst/>
              <a:gdLst/>
              <a:ahLst/>
              <a:cxnLst/>
              <a:rect l="l" t="t" r="r" b="b"/>
              <a:pathLst>
                <a:path w="14815" h="7216" extrusionOk="0">
                  <a:moveTo>
                    <a:pt x="13964" y="0"/>
                  </a:moveTo>
                  <a:cubicBezTo>
                    <a:pt x="13960" y="0"/>
                    <a:pt x="13956" y="0"/>
                    <a:pt x="13951" y="1"/>
                  </a:cubicBezTo>
                  <a:cubicBezTo>
                    <a:pt x="13454" y="40"/>
                    <a:pt x="11020" y="348"/>
                    <a:pt x="10688" y="581"/>
                  </a:cubicBezTo>
                  <a:cubicBezTo>
                    <a:pt x="10352" y="818"/>
                    <a:pt x="10688" y="2973"/>
                    <a:pt x="10688" y="2973"/>
                  </a:cubicBezTo>
                  <a:lnTo>
                    <a:pt x="3430" y="3833"/>
                  </a:lnTo>
                  <a:lnTo>
                    <a:pt x="4070" y="1757"/>
                  </a:lnTo>
                  <a:cubicBezTo>
                    <a:pt x="3683" y="1579"/>
                    <a:pt x="3162" y="1524"/>
                    <a:pt x="2667" y="1524"/>
                  </a:cubicBezTo>
                  <a:cubicBezTo>
                    <a:pt x="1867" y="1524"/>
                    <a:pt x="1134" y="1667"/>
                    <a:pt x="1134" y="1667"/>
                  </a:cubicBezTo>
                  <a:lnTo>
                    <a:pt x="1" y="7215"/>
                  </a:lnTo>
                  <a:cubicBezTo>
                    <a:pt x="3012" y="7215"/>
                    <a:pt x="10882" y="3833"/>
                    <a:pt x="10882" y="3833"/>
                  </a:cubicBezTo>
                  <a:lnTo>
                    <a:pt x="11355" y="4062"/>
                  </a:lnTo>
                  <a:cubicBezTo>
                    <a:pt x="11355" y="4062"/>
                    <a:pt x="11383" y="3754"/>
                    <a:pt x="11355" y="2945"/>
                  </a:cubicBezTo>
                  <a:cubicBezTo>
                    <a:pt x="14815" y="2585"/>
                    <a:pt x="14460" y="0"/>
                    <a:pt x="13964" y="0"/>
                  </a:cubicBez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7"/>
            <p:cNvSpPr/>
            <p:nvPr/>
          </p:nvSpPr>
          <p:spPr>
            <a:xfrm>
              <a:off x="7410491" y="2895974"/>
              <a:ext cx="40471" cy="187526"/>
            </a:xfrm>
            <a:custGeom>
              <a:avLst/>
              <a:gdLst/>
              <a:ahLst/>
              <a:cxnLst/>
              <a:rect l="l" t="t" r="r" b="b"/>
              <a:pathLst>
                <a:path w="988" h="4578" extrusionOk="0">
                  <a:moveTo>
                    <a:pt x="988" y="0"/>
                  </a:moveTo>
                  <a:lnTo>
                    <a:pt x="988" y="0"/>
                  </a:lnTo>
                  <a:cubicBezTo>
                    <a:pt x="928" y="186"/>
                    <a:pt x="877" y="375"/>
                    <a:pt x="822" y="565"/>
                  </a:cubicBezTo>
                  <a:lnTo>
                    <a:pt x="671" y="1129"/>
                  </a:lnTo>
                  <a:cubicBezTo>
                    <a:pt x="577" y="1508"/>
                    <a:pt x="490" y="1891"/>
                    <a:pt x="407" y="2269"/>
                  </a:cubicBezTo>
                  <a:cubicBezTo>
                    <a:pt x="325" y="2652"/>
                    <a:pt x="245" y="3035"/>
                    <a:pt x="179" y="3417"/>
                  </a:cubicBezTo>
                  <a:cubicBezTo>
                    <a:pt x="112" y="3805"/>
                    <a:pt x="44" y="4187"/>
                    <a:pt x="1" y="4578"/>
                  </a:cubicBezTo>
                  <a:cubicBezTo>
                    <a:pt x="119" y="4204"/>
                    <a:pt x="218" y="3825"/>
                    <a:pt x="316" y="3450"/>
                  </a:cubicBezTo>
                  <a:cubicBezTo>
                    <a:pt x="416" y="3071"/>
                    <a:pt x="498" y="2688"/>
                    <a:pt x="585" y="2309"/>
                  </a:cubicBezTo>
                  <a:cubicBezTo>
                    <a:pt x="664" y="1926"/>
                    <a:pt x="742" y="1543"/>
                    <a:pt x="810" y="1160"/>
                  </a:cubicBezTo>
                  <a:lnTo>
                    <a:pt x="908" y="584"/>
                  </a:lnTo>
                  <a:cubicBezTo>
                    <a:pt x="937" y="386"/>
                    <a:pt x="968" y="197"/>
                    <a:pt x="988" y="0"/>
                  </a:cubicBezTo>
                  <a:close/>
                </a:path>
              </a:pathLst>
            </a:custGeom>
            <a:solidFill>
              <a:srgbClr val="D3D1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7"/>
            <p:cNvSpPr/>
            <p:nvPr/>
          </p:nvSpPr>
          <p:spPr>
            <a:xfrm>
              <a:off x="7754000" y="2240419"/>
              <a:ext cx="51613" cy="169339"/>
            </a:xfrm>
            <a:custGeom>
              <a:avLst/>
              <a:gdLst/>
              <a:ahLst/>
              <a:cxnLst/>
              <a:rect l="l" t="t" r="r" b="b"/>
              <a:pathLst>
                <a:path w="1260" h="4134" extrusionOk="0">
                  <a:moveTo>
                    <a:pt x="857" y="1"/>
                  </a:moveTo>
                  <a:lnTo>
                    <a:pt x="1" y="2188"/>
                  </a:lnTo>
                  <a:lnTo>
                    <a:pt x="1260" y="4133"/>
                  </a:lnTo>
                  <a:lnTo>
                    <a:pt x="857" y="1"/>
                  </a:ln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7"/>
            <p:cNvSpPr/>
            <p:nvPr/>
          </p:nvSpPr>
          <p:spPr>
            <a:xfrm>
              <a:off x="7754000" y="2240419"/>
              <a:ext cx="56160" cy="183225"/>
            </a:xfrm>
            <a:custGeom>
              <a:avLst/>
              <a:gdLst/>
              <a:ahLst/>
              <a:cxnLst/>
              <a:rect l="l" t="t" r="r" b="b"/>
              <a:pathLst>
                <a:path w="1371" h="4473" extrusionOk="0">
                  <a:moveTo>
                    <a:pt x="857" y="1"/>
                  </a:moveTo>
                  <a:cubicBezTo>
                    <a:pt x="866" y="348"/>
                    <a:pt x="881" y="691"/>
                    <a:pt x="904" y="1039"/>
                  </a:cubicBezTo>
                  <a:cubicBezTo>
                    <a:pt x="928" y="1383"/>
                    <a:pt x="948" y="1729"/>
                    <a:pt x="975" y="2073"/>
                  </a:cubicBezTo>
                  <a:cubicBezTo>
                    <a:pt x="1022" y="2649"/>
                    <a:pt x="1077" y="3225"/>
                    <a:pt x="1137" y="3799"/>
                  </a:cubicBezTo>
                  <a:lnTo>
                    <a:pt x="1137" y="3799"/>
                  </a:lnTo>
                  <a:cubicBezTo>
                    <a:pt x="985" y="3574"/>
                    <a:pt x="831" y="3352"/>
                    <a:pt x="676" y="3130"/>
                  </a:cubicBezTo>
                  <a:cubicBezTo>
                    <a:pt x="459" y="2811"/>
                    <a:pt x="234" y="2499"/>
                    <a:pt x="1" y="2188"/>
                  </a:cubicBezTo>
                  <a:lnTo>
                    <a:pt x="1" y="2188"/>
                  </a:lnTo>
                  <a:cubicBezTo>
                    <a:pt x="190" y="2523"/>
                    <a:pt x="383" y="2862"/>
                    <a:pt x="585" y="3190"/>
                  </a:cubicBezTo>
                  <a:cubicBezTo>
                    <a:pt x="782" y="3521"/>
                    <a:pt x="984" y="3853"/>
                    <a:pt x="1189" y="4181"/>
                  </a:cubicBezTo>
                  <a:lnTo>
                    <a:pt x="1370" y="4472"/>
                  </a:lnTo>
                  <a:lnTo>
                    <a:pt x="1343" y="4125"/>
                  </a:lnTo>
                  <a:cubicBezTo>
                    <a:pt x="1283" y="3434"/>
                    <a:pt x="1217" y="2748"/>
                    <a:pt x="1137" y="2057"/>
                  </a:cubicBezTo>
                  <a:cubicBezTo>
                    <a:pt x="1099" y="1714"/>
                    <a:pt x="1051" y="1370"/>
                    <a:pt x="1008" y="1028"/>
                  </a:cubicBezTo>
                  <a:cubicBezTo>
                    <a:pt x="964" y="684"/>
                    <a:pt x="913" y="341"/>
                    <a:pt x="857" y="1"/>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7"/>
            <p:cNvSpPr/>
            <p:nvPr/>
          </p:nvSpPr>
          <p:spPr>
            <a:xfrm>
              <a:off x="7690673" y="2392265"/>
              <a:ext cx="51736" cy="31295"/>
            </a:xfrm>
            <a:custGeom>
              <a:avLst/>
              <a:gdLst/>
              <a:ahLst/>
              <a:cxnLst/>
              <a:rect l="l" t="t" r="r" b="b"/>
              <a:pathLst>
                <a:path w="1263" h="764" extrusionOk="0">
                  <a:moveTo>
                    <a:pt x="59" y="0"/>
                  </a:moveTo>
                  <a:cubicBezTo>
                    <a:pt x="16" y="150"/>
                    <a:pt x="0" y="308"/>
                    <a:pt x="47" y="474"/>
                  </a:cubicBezTo>
                  <a:cubicBezTo>
                    <a:pt x="71" y="556"/>
                    <a:pt x="122" y="643"/>
                    <a:pt x="201" y="698"/>
                  </a:cubicBezTo>
                  <a:cubicBezTo>
                    <a:pt x="273" y="747"/>
                    <a:pt x="355" y="764"/>
                    <a:pt x="430" y="764"/>
                  </a:cubicBezTo>
                  <a:cubicBezTo>
                    <a:pt x="446" y="764"/>
                    <a:pt x="462" y="763"/>
                    <a:pt x="477" y="762"/>
                  </a:cubicBezTo>
                  <a:cubicBezTo>
                    <a:pt x="656" y="742"/>
                    <a:pt x="798" y="663"/>
                    <a:pt x="927" y="572"/>
                  </a:cubicBezTo>
                  <a:cubicBezTo>
                    <a:pt x="1058" y="481"/>
                    <a:pt x="1172" y="375"/>
                    <a:pt x="1263" y="248"/>
                  </a:cubicBezTo>
                  <a:lnTo>
                    <a:pt x="1263" y="248"/>
                  </a:lnTo>
                  <a:cubicBezTo>
                    <a:pt x="1124" y="316"/>
                    <a:pt x="991" y="390"/>
                    <a:pt x="856" y="450"/>
                  </a:cubicBezTo>
                  <a:cubicBezTo>
                    <a:pt x="722" y="513"/>
                    <a:pt x="588" y="572"/>
                    <a:pt x="461" y="580"/>
                  </a:cubicBezTo>
                  <a:cubicBezTo>
                    <a:pt x="446" y="582"/>
                    <a:pt x="431" y="583"/>
                    <a:pt x="417" y="583"/>
                  </a:cubicBezTo>
                  <a:cubicBezTo>
                    <a:pt x="310" y="583"/>
                    <a:pt x="233" y="530"/>
                    <a:pt x="177" y="423"/>
                  </a:cubicBezTo>
                  <a:cubicBezTo>
                    <a:pt x="119" y="304"/>
                    <a:pt x="91" y="150"/>
                    <a:pt x="59" y="0"/>
                  </a:cubicBez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7"/>
            <p:cNvSpPr/>
            <p:nvPr/>
          </p:nvSpPr>
          <p:spPr>
            <a:xfrm>
              <a:off x="7585400" y="2298913"/>
              <a:ext cx="51449" cy="58781"/>
            </a:xfrm>
            <a:custGeom>
              <a:avLst/>
              <a:gdLst/>
              <a:ahLst/>
              <a:cxnLst/>
              <a:rect l="l" t="t" r="r" b="b"/>
              <a:pathLst>
                <a:path w="1256" h="1435" extrusionOk="0">
                  <a:moveTo>
                    <a:pt x="422" y="1"/>
                  </a:moveTo>
                  <a:cubicBezTo>
                    <a:pt x="411" y="1"/>
                    <a:pt x="399" y="1"/>
                    <a:pt x="388" y="2"/>
                  </a:cubicBezTo>
                  <a:cubicBezTo>
                    <a:pt x="210" y="21"/>
                    <a:pt x="80" y="139"/>
                    <a:pt x="0" y="270"/>
                  </a:cubicBezTo>
                  <a:cubicBezTo>
                    <a:pt x="113" y="177"/>
                    <a:pt x="246" y="111"/>
                    <a:pt x="371" y="111"/>
                  </a:cubicBezTo>
                  <a:cubicBezTo>
                    <a:pt x="378" y="111"/>
                    <a:pt x="385" y="112"/>
                    <a:pt x="392" y="112"/>
                  </a:cubicBezTo>
                  <a:cubicBezTo>
                    <a:pt x="521" y="124"/>
                    <a:pt x="621" y="219"/>
                    <a:pt x="707" y="325"/>
                  </a:cubicBezTo>
                  <a:cubicBezTo>
                    <a:pt x="787" y="444"/>
                    <a:pt x="858" y="570"/>
                    <a:pt x="913" y="708"/>
                  </a:cubicBezTo>
                  <a:cubicBezTo>
                    <a:pt x="956" y="804"/>
                    <a:pt x="991" y="908"/>
                    <a:pt x="1028" y="1011"/>
                  </a:cubicBezTo>
                  <a:lnTo>
                    <a:pt x="1028" y="1011"/>
                  </a:lnTo>
                  <a:cubicBezTo>
                    <a:pt x="1003" y="1009"/>
                    <a:pt x="978" y="1008"/>
                    <a:pt x="952" y="1008"/>
                  </a:cubicBezTo>
                  <a:cubicBezTo>
                    <a:pt x="916" y="1008"/>
                    <a:pt x="877" y="1016"/>
                    <a:pt x="838" y="1020"/>
                  </a:cubicBezTo>
                  <a:cubicBezTo>
                    <a:pt x="818" y="1028"/>
                    <a:pt x="798" y="1035"/>
                    <a:pt x="778" y="1044"/>
                  </a:cubicBezTo>
                  <a:cubicBezTo>
                    <a:pt x="754" y="1063"/>
                    <a:pt x="727" y="1079"/>
                    <a:pt x="723" y="1115"/>
                  </a:cubicBezTo>
                  <a:cubicBezTo>
                    <a:pt x="711" y="1181"/>
                    <a:pt x="743" y="1217"/>
                    <a:pt x="763" y="1245"/>
                  </a:cubicBezTo>
                  <a:cubicBezTo>
                    <a:pt x="787" y="1272"/>
                    <a:pt x="810" y="1296"/>
                    <a:pt x="838" y="1320"/>
                  </a:cubicBezTo>
                  <a:cubicBezTo>
                    <a:pt x="893" y="1363"/>
                    <a:pt x="948" y="1403"/>
                    <a:pt x="1007" y="1434"/>
                  </a:cubicBezTo>
                  <a:cubicBezTo>
                    <a:pt x="964" y="1383"/>
                    <a:pt x="920" y="1332"/>
                    <a:pt x="881" y="1281"/>
                  </a:cubicBezTo>
                  <a:cubicBezTo>
                    <a:pt x="861" y="1252"/>
                    <a:pt x="845" y="1225"/>
                    <a:pt x="829" y="1201"/>
                  </a:cubicBezTo>
                  <a:cubicBezTo>
                    <a:pt x="818" y="1174"/>
                    <a:pt x="814" y="1146"/>
                    <a:pt x="822" y="1146"/>
                  </a:cubicBezTo>
                  <a:cubicBezTo>
                    <a:pt x="818" y="1146"/>
                    <a:pt x="825" y="1146"/>
                    <a:pt x="825" y="1143"/>
                  </a:cubicBezTo>
                  <a:cubicBezTo>
                    <a:pt x="838" y="1143"/>
                    <a:pt x="849" y="1143"/>
                    <a:pt x="861" y="1139"/>
                  </a:cubicBezTo>
                  <a:cubicBezTo>
                    <a:pt x="875" y="1141"/>
                    <a:pt x="888" y="1141"/>
                    <a:pt x="902" y="1141"/>
                  </a:cubicBezTo>
                  <a:cubicBezTo>
                    <a:pt x="915" y="1141"/>
                    <a:pt x="930" y="1141"/>
                    <a:pt x="948" y="1143"/>
                  </a:cubicBezTo>
                  <a:cubicBezTo>
                    <a:pt x="1007" y="1150"/>
                    <a:pt x="1071" y="1166"/>
                    <a:pt x="1133" y="1178"/>
                  </a:cubicBezTo>
                  <a:lnTo>
                    <a:pt x="1255" y="1197"/>
                  </a:lnTo>
                  <a:lnTo>
                    <a:pt x="1220" y="1079"/>
                  </a:lnTo>
                  <a:cubicBezTo>
                    <a:pt x="1181" y="929"/>
                    <a:pt x="1142" y="779"/>
                    <a:pt x="1075" y="637"/>
                  </a:cubicBezTo>
                  <a:cubicBezTo>
                    <a:pt x="1051" y="562"/>
                    <a:pt x="1011" y="491"/>
                    <a:pt x="971" y="424"/>
                  </a:cubicBezTo>
                  <a:cubicBezTo>
                    <a:pt x="936" y="353"/>
                    <a:pt x="885" y="286"/>
                    <a:pt x="834" y="223"/>
                  </a:cubicBezTo>
                  <a:cubicBezTo>
                    <a:pt x="737" y="108"/>
                    <a:pt x="589" y="1"/>
                    <a:pt x="422" y="1"/>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7"/>
            <p:cNvSpPr/>
            <p:nvPr/>
          </p:nvSpPr>
          <p:spPr>
            <a:xfrm>
              <a:off x="7742367" y="2244147"/>
              <a:ext cx="17860" cy="29452"/>
            </a:xfrm>
            <a:custGeom>
              <a:avLst/>
              <a:gdLst/>
              <a:ahLst/>
              <a:cxnLst/>
              <a:rect l="l" t="t" r="r" b="b"/>
              <a:pathLst>
                <a:path w="436" h="719" extrusionOk="0">
                  <a:moveTo>
                    <a:pt x="218" y="1"/>
                  </a:moveTo>
                  <a:cubicBezTo>
                    <a:pt x="99" y="1"/>
                    <a:pt x="1" y="163"/>
                    <a:pt x="1" y="360"/>
                  </a:cubicBezTo>
                  <a:cubicBezTo>
                    <a:pt x="1" y="558"/>
                    <a:pt x="99" y="719"/>
                    <a:pt x="218" y="719"/>
                  </a:cubicBezTo>
                  <a:cubicBezTo>
                    <a:pt x="336" y="719"/>
                    <a:pt x="435" y="558"/>
                    <a:pt x="435" y="360"/>
                  </a:cubicBezTo>
                  <a:cubicBezTo>
                    <a:pt x="435" y="163"/>
                    <a:pt x="336" y="1"/>
                    <a:pt x="2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7"/>
            <p:cNvSpPr/>
            <p:nvPr/>
          </p:nvSpPr>
          <p:spPr>
            <a:xfrm>
              <a:off x="7802499" y="2253404"/>
              <a:ext cx="17860" cy="29452"/>
            </a:xfrm>
            <a:custGeom>
              <a:avLst/>
              <a:gdLst/>
              <a:ahLst/>
              <a:cxnLst/>
              <a:rect l="l" t="t" r="r" b="b"/>
              <a:pathLst>
                <a:path w="436" h="719" extrusionOk="0">
                  <a:moveTo>
                    <a:pt x="218" y="0"/>
                  </a:moveTo>
                  <a:cubicBezTo>
                    <a:pt x="99" y="0"/>
                    <a:pt x="1" y="161"/>
                    <a:pt x="1" y="359"/>
                  </a:cubicBezTo>
                  <a:cubicBezTo>
                    <a:pt x="1" y="556"/>
                    <a:pt x="99" y="718"/>
                    <a:pt x="218" y="718"/>
                  </a:cubicBezTo>
                  <a:cubicBezTo>
                    <a:pt x="336" y="718"/>
                    <a:pt x="436" y="556"/>
                    <a:pt x="436" y="359"/>
                  </a:cubicBezTo>
                  <a:cubicBezTo>
                    <a:pt x="436" y="161"/>
                    <a:pt x="336" y="0"/>
                    <a:pt x="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7"/>
            <p:cNvSpPr/>
            <p:nvPr/>
          </p:nvSpPr>
          <p:spPr>
            <a:xfrm>
              <a:off x="7705501" y="2187742"/>
              <a:ext cx="64229" cy="21546"/>
            </a:xfrm>
            <a:custGeom>
              <a:avLst/>
              <a:gdLst/>
              <a:ahLst/>
              <a:cxnLst/>
              <a:rect l="l" t="t" r="r" b="b"/>
              <a:pathLst>
                <a:path w="1568" h="526" extrusionOk="0">
                  <a:moveTo>
                    <a:pt x="816" y="1"/>
                  </a:moveTo>
                  <a:cubicBezTo>
                    <a:pt x="584" y="1"/>
                    <a:pt x="307" y="132"/>
                    <a:pt x="1" y="525"/>
                  </a:cubicBezTo>
                  <a:lnTo>
                    <a:pt x="1567" y="525"/>
                  </a:lnTo>
                  <a:cubicBezTo>
                    <a:pt x="1567" y="525"/>
                    <a:pt x="1280" y="1"/>
                    <a:pt x="8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7"/>
            <p:cNvSpPr/>
            <p:nvPr/>
          </p:nvSpPr>
          <p:spPr>
            <a:xfrm>
              <a:off x="7802499" y="2197409"/>
              <a:ext cx="53743" cy="37767"/>
            </a:xfrm>
            <a:custGeom>
              <a:avLst/>
              <a:gdLst/>
              <a:ahLst/>
              <a:cxnLst/>
              <a:rect l="l" t="t" r="r" b="b"/>
              <a:pathLst>
                <a:path w="1312" h="922" extrusionOk="0">
                  <a:moveTo>
                    <a:pt x="720" y="0"/>
                  </a:moveTo>
                  <a:cubicBezTo>
                    <a:pt x="369" y="0"/>
                    <a:pt x="1" y="388"/>
                    <a:pt x="1" y="388"/>
                  </a:cubicBezTo>
                  <a:lnTo>
                    <a:pt x="1312" y="921"/>
                  </a:lnTo>
                  <a:cubicBezTo>
                    <a:pt x="1223" y="207"/>
                    <a:pt x="976" y="0"/>
                    <a:pt x="7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7"/>
            <p:cNvSpPr/>
            <p:nvPr/>
          </p:nvSpPr>
          <p:spPr>
            <a:xfrm>
              <a:off x="7890445" y="3941608"/>
              <a:ext cx="288458" cy="262365"/>
            </a:xfrm>
            <a:custGeom>
              <a:avLst/>
              <a:gdLst/>
              <a:ahLst/>
              <a:cxnLst/>
              <a:rect l="l" t="t" r="r" b="b"/>
              <a:pathLst>
                <a:path w="7042" h="6405" extrusionOk="0">
                  <a:moveTo>
                    <a:pt x="3513" y="1"/>
                  </a:moveTo>
                  <a:cubicBezTo>
                    <a:pt x="1629" y="1"/>
                    <a:pt x="292" y="3106"/>
                    <a:pt x="1" y="6405"/>
                  </a:cubicBezTo>
                  <a:lnTo>
                    <a:pt x="708" y="6405"/>
                  </a:lnTo>
                  <a:cubicBezTo>
                    <a:pt x="708" y="6266"/>
                    <a:pt x="1398" y="1408"/>
                    <a:pt x="2839" y="777"/>
                  </a:cubicBezTo>
                  <a:cubicBezTo>
                    <a:pt x="3093" y="665"/>
                    <a:pt x="3343" y="601"/>
                    <a:pt x="3587" y="601"/>
                  </a:cubicBezTo>
                  <a:cubicBezTo>
                    <a:pt x="4728" y="601"/>
                    <a:pt x="5720" y="2000"/>
                    <a:pt x="6225" y="6405"/>
                  </a:cubicBezTo>
                  <a:cubicBezTo>
                    <a:pt x="6415" y="6382"/>
                    <a:pt x="6570" y="6375"/>
                    <a:pt x="6691" y="6375"/>
                  </a:cubicBezTo>
                  <a:cubicBezTo>
                    <a:pt x="6933" y="6375"/>
                    <a:pt x="7041" y="6405"/>
                    <a:pt x="7041" y="6405"/>
                  </a:cubicBezTo>
                  <a:cubicBezTo>
                    <a:pt x="7041" y="6405"/>
                    <a:pt x="6268" y="796"/>
                    <a:pt x="4085" y="94"/>
                  </a:cubicBezTo>
                  <a:cubicBezTo>
                    <a:pt x="3890" y="31"/>
                    <a:pt x="3699" y="1"/>
                    <a:pt x="35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7"/>
            <p:cNvSpPr/>
            <p:nvPr/>
          </p:nvSpPr>
          <p:spPr>
            <a:xfrm>
              <a:off x="8142650" y="3856367"/>
              <a:ext cx="273220" cy="469471"/>
            </a:xfrm>
            <a:custGeom>
              <a:avLst/>
              <a:gdLst/>
              <a:ahLst/>
              <a:cxnLst/>
              <a:rect l="l" t="t" r="r" b="b"/>
              <a:pathLst>
                <a:path w="6670" h="11461" extrusionOk="0">
                  <a:moveTo>
                    <a:pt x="5264" y="1"/>
                  </a:moveTo>
                  <a:cubicBezTo>
                    <a:pt x="5017" y="1"/>
                    <a:pt x="4731" y="169"/>
                    <a:pt x="4432" y="477"/>
                  </a:cubicBezTo>
                  <a:cubicBezTo>
                    <a:pt x="2858" y="2104"/>
                    <a:pt x="1" y="11461"/>
                    <a:pt x="1" y="11461"/>
                  </a:cubicBezTo>
                  <a:lnTo>
                    <a:pt x="4235" y="11461"/>
                  </a:lnTo>
                  <a:cubicBezTo>
                    <a:pt x="6669" y="3077"/>
                    <a:pt x="6322" y="1"/>
                    <a:pt x="5264" y="1"/>
                  </a:cubicBezTo>
                  <a:close/>
                </a:path>
              </a:pathLst>
            </a:custGeom>
            <a:solidFill>
              <a:srgbClr val="FF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7"/>
            <p:cNvSpPr/>
            <p:nvPr/>
          </p:nvSpPr>
          <p:spPr>
            <a:xfrm>
              <a:off x="8280856" y="3966759"/>
              <a:ext cx="88151" cy="30804"/>
            </a:xfrm>
            <a:custGeom>
              <a:avLst/>
              <a:gdLst/>
              <a:ahLst/>
              <a:cxnLst/>
              <a:rect l="l" t="t" r="r" b="b"/>
              <a:pathLst>
                <a:path w="2152" h="752" extrusionOk="0">
                  <a:moveTo>
                    <a:pt x="962" y="1"/>
                  </a:moveTo>
                  <a:cubicBezTo>
                    <a:pt x="406" y="1"/>
                    <a:pt x="0" y="387"/>
                    <a:pt x="0" y="387"/>
                  </a:cubicBezTo>
                  <a:cubicBezTo>
                    <a:pt x="0" y="387"/>
                    <a:pt x="521" y="751"/>
                    <a:pt x="1445" y="751"/>
                  </a:cubicBezTo>
                  <a:cubicBezTo>
                    <a:pt x="1659" y="751"/>
                    <a:pt x="1895" y="732"/>
                    <a:pt x="2151" y="683"/>
                  </a:cubicBezTo>
                  <a:cubicBezTo>
                    <a:pt x="1738" y="160"/>
                    <a:pt x="1319" y="1"/>
                    <a:pt x="962"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7"/>
            <p:cNvSpPr/>
            <p:nvPr/>
          </p:nvSpPr>
          <p:spPr>
            <a:xfrm>
              <a:off x="8242556" y="4073629"/>
              <a:ext cx="99621" cy="34941"/>
            </a:xfrm>
            <a:custGeom>
              <a:avLst/>
              <a:gdLst/>
              <a:ahLst/>
              <a:cxnLst/>
              <a:rect l="l" t="t" r="r" b="b"/>
              <a:pathLst>
                <a:path w="2432" h="853" extrusionOk="0">
                  <a:moveTo>
                    <a:pt x="1087" y="1"/>
                  </a:moveTo>
                  <a:cubicBezTo>
                    <a:pt x="459" y="1"/>
                    <a:pt x="0" y="439"/>
                    <a:pt x="0" y="439"/>
                  </a:cubicBezTo>
                  <a:cubicBezTo>
                    <a:pt x="0" y="439"/>
                    <a:pt x="586" y="853"/>
                    <a:pt x="1627" y="853"/>
                  </a:cubicBezTo>
                  <a:cubicBezTo>
                    <a:pt x="1871" y="853"/>
                    <a:pt x="2140" y="830"/>
                    <a:pt x="2432" y="774"/>
                  </a:cubicBezTo>
                  <a:cubicBezTo>
                    <a:pt x="1964" y="181"/>
                    <a:pt x="1490" y="1"/>
                    <a:pt x="1087"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7"/>
            <p:cNvSpPr/>
            <p:nvPr/>
          </p:nvSpPr>
          <p:spPr>
            <a:xfrm>
              <a:off x="8203765" y="4174723"/>
              <a:ext cx="121290" cy="42437"/>
            </a:xfrm>
            <a:custGeom>
              <a:avLst/>
              <a:gdLst/>
              <a:ahLst/>
              <a:cxnLst/>
              <a:rect l="l" t="t" r="r" b="b"/>
              <a:pathLst>
                <a:path w="2961" h="1036" extrusionOk="0">
                  <a:moveTo>
                    <a:pt x="1320" y="1"/>
                  </a:moveTo>
                  <a:cubicBezTo>
                    <a:pt x="556" y="1"/>
                    <a:pt x="0" y="532"/>
                    <a:pt x="0" y="532"/>
                  </a:cubicBezTo>
                  <a:cubicBezTo>
                    <a:pt x="0" y="532"/>
                    <a:pt x="715" y="1036"/>
                    <a:pt x="1987" y="1036"/>
                  </a:cubicBezTo>
                  <a:cubicBezTo>
                    <a:pt x="2282" y="1036"/>
                    <a:pt x="2607" y="1009"/>
                    <a:pt x="2960" y="942"/>
                  </a:cubicBezTo>
                  <a:cubicBezTo>
                    <a:pt x="2389" y="220"/>
                    <a:pt x="1811" y="1"/>
                    <a:pt x="1320"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7"/>
            <p:cNvSpPr/>
            <p:nvPr/>
          </p:nvSpPr>
          <p:spPr>
            <a:xfrm>
              <a:off x="7953199" y="3926985"/>
              <a:ext cx="144557" cy="102898"/>
            </a:xfrm>
            <a:custGeom>
              <a:avLst/>
              <a:gdLst/>
              <a:ahLst/>
              <a:cxnLst/>
              <a:rect l="l" t="t" r="r" b="b"/>
              <a:pathLst>
                <a:path w="3529" h="2512" extrusionOk="0">
                  <a:moveTo>
                    <a:pt x="2011" y="1"/>
                  </a:moveTo>
                  <a:cubicBezTo>
                    <a:pt x="1895" y="1"/>
                    <a:pt x="1787" y="97"/>
                    <a:pt x="1721" y="380"/>
                  </a:cubicBezTo>
                  <a:cubicBezTo>
                    <a:pt x="1543" y="224"/>
                    <a:pt x="1401" y="165"/>
                    <a:pt x="1289" y="165"/>
                  </a:cubicBezTo>
                  <a:cubicBezTo>
                    <a:pt x="1003" y="165"/>
                    <a:pt x="910" y="552"/>
                    <a:pt x="904" y="719"/>
                  </a:cubicBezTo>
                  <a:cubicBezTo>
                    <a:pt x="877" y="704"/>
                    <a:pt x="848" y="697"/>
                    <a:pt x="820" y="697"/>
                  </a:cubicBezTo>
                  <a:cubicBezTo>
                    <a:pt x="601" y="697"/>
                    <a:pt x="375" y="1090"/>
                    <a:pt x="375" y="1090"/>
                  </a:cubicBezTo>
                  <a:cubicBezTo>
                    <a:pt x="375" y="1090"/>
                    <a:pt x="1" y="1895"/>
                    <a:pt x="375" y="2357"/>
                  </a:cubicBezTo>
                  <a:cubicBezTo>
                    <a:pt x="465" y="2469"/>
                    <a:pt x="559" y="2511"/>
                    <a:pt x="649" y="2511"/>
                  </a:cubicBezTo>
                  <a:cubicBezTo>
                    <a:pt x="930" y="2511"/>
                    <a:pt x="1172" y="2097"/>
                    <a:pt x="1172" y="2097"/>
                  </a:cubicBezTo>
                  <a:lnTo>
                    <a:pt x="3513" y="2017"/>
                  </a:lnTo>
                  <a:cubicBezTo>
                    <a:pt x="3513" y="2017"/>
                    <a:pt x="3529" y="826"/>
                    <a:pt x="3169" y="463"/>
                  </a:cubicBezTo>
                  <a:cubicBezTo>
                    <a:pt x="3045" y="340"/>
                    <a:pt x="2934" y="300"/>
                    <a:pt x="2842" y="300"/>
                  </a:cubicBezTo>
                  <a:cubicBezTo>
                    <a:pt x="2663" y="300"/>
                    <a:pt x="2553" y="451"/>
                    <a:pt x="2553" y="451"/>
                  </a:cubicBezTo>
                  <a:cubicBezTo>
                    <a:pt x="2553" y="451"/>
                    <a:pt x="2262" y="1"/>
                    <a:pt x="2011" y="1"/>
                  </a:cubicBez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7"/>
            <p:cNvSpPr/>
            <p:nvPr/>
          </p:nvSpPr>
          <p:spPr>
            <a:xfrm>
              <a:off x="7960286" y="3923421"/>
              <a:ext cx="137265" cy="100153"/>
            </a:xfrm>
            <a:custGeom>
              <a:avLst/>
              <a:gdLst/>
              <a:ahLst/>
              <a:cxnLst/>
              <a:rect l="l" t="t" r="r" b="b"/>
              <a:pathLst>
                <a:path w="3351" h="2445" extrusionOk="0">
                  <a:moveTo>
                    <a:pt x="1837" y="1"/>
                  </a:moveTo>
                  <a:cubicBezTo>
                    <a:pt x="1815" y="1"/>
                    <a:pt x="1793" y="4"/>
                    <a:pt x="1769" y="9"/>
                  </a:cubicBezTo>
                  <a:cubicBezTo>
                    <a:pt x="1698" y="24"/>
                    <a:pt x="1635" y="76"/>
                    <a:pt x="1599" y="128"/>
                  </a:cubicBezTo>
                  <a:cubicBezTo>
                    <a:pt x="1551" y="179"/>
                    <a:pt x="1540" y="234"/>
                    <a:pt x="1509" y="285"/>
                  </a:cubicBezTo>
                  <a:lnTo>
                    <a:pt x="1500" y="314"/>
                  </a:lnTo>
                  <a:lnTo>
                    <a:pt x="1500" y="314"/>
                  </a:lnTo>
                  <a:cubicBezTo>
                    <a:pt x="1448" y="276"/>
                    <a:pt x="1393" y="241"/>
                    <a:pt x="1331" y="214"/>
                  </a:cubicBezTo>
                  <a:cubicBezTo>
                    <a:pt x="1270" y="186"/>
                    <a:pt x="1195" y="164"/>
                    <a:pt x="1118" y="164"/>
                  </a:cubicBezTo>
                  <a:cubicBezTo>
                    <a:pt x="1065" y="164"/>
                    <a:pt x="1011" y="174"/>
                    <a:pt x="959" y="199"/>
                  </a:cubicBezTo>
                  <a:cubicBezTo>
                    <a:pt x="837" y="257"/>
                    <a:pt x="766" y="372"/>
                    <a:pt x="723" y="474"/>
                  </a:cubicBezTo>
                  <a:cubicBezTo>
                    <a:pt x="695" y="552"/>
                    <a:pt x="674" y="628"/>
                    <a:pt x="664" y="708"/>
                  </a:cubicBezTo>
                  <a:lnTo>
                    <a:pt x="664" y="708"/>
                  </a:lnTo>
                  <a:cubicBezTo>
                    <a:pt x="661" y="708"/>
                    <a:pt x="657" y="708"/>
                    <a:pt x="654" y="708"/>
                  </a:cubicBezTo>
                  <a:cubicBezTo>
                    <a:pt x="611" y="708"/>
                    <a:pt x="569" y="718"/>
                    <a:pt x="533" y="735"/>
                  </a:cubicBezTo>
                  <a:cubicBezTo>
                    <a:pt x="471" y="767"/>
                    <a:pt x="415" y="806"/>
                    <a:pt x="372" y="853"/>
                  </a:cubicBezTo>
                  <a:cubicBezTo>
                    <a:pt x="281" y="944"/>
                    <a:pt x="214" y="1039"/>
                    <a:pt x="151" y="1150"/>
                  </a:cubicBezTo>
                  <a:lnTo>
                    <a:pt x="147" y="1153"/>
                  </a:lnTo>
                  <a:cubicBezTo>
                    <a:pt x="103" y="1260"/>
                    <a:pt x="72" y="1366"/>
                    <a:pt x="48" y="1477"/>
                  </a:cubicBezTo>
                  <a:cubicBezTo>
                    <a:pt x="21" y="1587"/>
                    <a:pt x="5" y="1702"/>
                    <a:pt x="5" y="1813"/>
                  </a:cubicBezTo>
                  <a:cubicBezTo>
                    <a:pt x="1" y="1927"/>
                    <a:pt x="12" y="2042"/>
                    <a:pt x="41" y="2152"/>
                  </a:cubicBezTo>
                  <a:cubicBezTo>
                    <a:pt x="72" y="2259"/>
                    <a:pt x="127" y="2361"/>
                    <a:pt x="202" y="2444"/>
                  </a:cubicBezTo>
                  <a:cubicBezTo>
                    <a:pt x="76" y="2259"/>
                    <a:pt x="48" y="2033"/>
                    <a:pt x="76" y="1820"/>
                  </a:cubicBezTo>
                  <a:cubicBezTo>
                    <a:pt x="88" y="1710"/>
                    <a:pt x="112" y="1607"/>
                    <a:pt x="143" y="1505"/>
                  </a:cubicBezTo>
                  <a:cubicBezTo>
                    <a:pt x="170" y="1398"/>
                    <a:pt x="210" y="1295"/>
                    <a:pt x="254" y="1201"/>
                  </a:cubicBezTo>
                  <a:lnTo>
                    <a:pt x="254" y="1208"/>
                  </a:lnTo>
                  <a:cubicBezTo>
                    <a:pt x="312" y="1114"/>
                    <a:pt x="384" y="1024"/>
                    <a:pt x="467" y="952"/>
                  </a:cubicBezTo>
                  <a:cubicBezTo>
                    <a:pt x="506" y="917"/>
                    <a:pt x="549" y="889"/>
                    <a:pt x="589" y="873"/>
                  </a:cubicBezTo>
                  <a:cubicBezTo>
                    <a:pt x="611" y="865"/>
                    <a:pt x="630" y="862"/>
                    <a:pt x="648" y="862"/>
                  </a:cubicBezTo>
                  <a:cubicBezTo>
                    <a:pt x="666" y="862"/>
                    <a:pt x="681" y="865"/>
                    <a:pt x="695" y="873"/>
                  </a:cubicBezTo>
                  <a:lnTo>
                    <a:pt x="802" y="929"/>
                  </a:lnTo>
                  <a:lnTo>
                    <a:pt x="810" y="806"/>
                  </a:lnTo>
                  <a:cubicBezTo>
                    <a:pt x="822" y="629"/>
                    <a:pt x="901" y="415"/>
                    <a:pt x="1035" y="356"/>
                  </a:cubicBezTo>
                  <a:cubicBezTo>
                    <a:pt x="1059" y="344"/>
                    <a:pt x="1086" y="338"/>
                    <a:pt x="1115" y="338"/>
                  </a:cubicBezTo>
                  <a:cubicBezTo>
                    <a:pt x="1160" y="338"/>
                    <a:pt x="1209" y="352"/>
                    <a:pt x="1260" y="376"/>
                  </a:cubicBezTo>
                  <a:cubicBezTo>
                    <a:pt x="1338" y="412"/>
                    <a:pt x="1414" y="470"/>
                    <a:pt x="1489" y="534"/>
                  </a:cubicBezTo>
                  <a:lnTo>
                    <a:pt x="1595" y="621"/>
                  </a:lnTo>
                  <a:lnTo>
                    <a:pt x="1635" y="486"/>
                  </a:lnTo>
                  <a:lnTo>
                    <a:pt x="1678" y="352"/>
                  </a:lnTo>
                  <a:cubicBezTo>
                    <a:pt x="1698" y="317"/>
                    <a:pt x="1710" y="261"/>
                    <a:pt x="1737" y="237"/>
                  </a:cubicBezTo>
                  <a:cubicBezTo>
                    <a:pt x="1770" y="197"/>
                    <a:pt x="1800" y="179"/>
                    <a:pt x="1837" y="179"/>
                  </a:cubicBezTo>
                  <a:cubicBezTo>
                    <a:pt x="1857" y="179"/>
                    <a:pt x="1880" y="185"/>
                    <a:pt x="1907" y="195"/>
                  </a:cubicBezTo>
                  <a:cubicBezTo>
                    <a:pt x="1982" y="226"/>
                    <a:pt x="2057" y="289"/>
                    <a:pt x="2124" y="356"/>
                  </a:cubicBezTo>
                  <a:cubicBezTo>
                    <a:pt x="2191" y="423"/>
                    <a:pt x="2258" y="506"/>
                    <a:pt x="2309" y="581"/>
                  </a:cubicBezTo>
                  <a:lnTo>
                    <a:pt x="2376" y="676"/>
                  </a:lnTo>
                  <a:lnTo>
                    <a:pt x="2447" y="585"/>
                  </a:lnTo>
                  <a:cubicBezTo>
                    <a:pt x="2491" y="530"/>
                    <a:pt x="2566" y="479"/>
                    <a:pt x="2633" y="467"/>
                  </a:cubicBezTo>
                  <a:cubicBezTo>
                    <a:pt x="2645" y="465"/>
                    <a:pt x="2658" y="464"/>
                    <a:pt x="2670" y="464"/>
                  </a:cubicBezTo>
                  <a:cubicBezTo>
                    <a:pt x="2733" y="464"/>
                    <a:pt x="2795" y="487"/>
                    <a:pt x="2858" y="526"/>
                  </a:cubicBezTo>
                  <a:cubicBezTo>
                    <a:pt x="3008" y="621"/>
                    <a:pt x="3090" y="787"/>
                    <a:pt x="3150" y="968"/>
                  </a:cubicBezTo>
                  <a:cubicBezTo>
                    <a:pt x="3209" y="1146"/>
                    <a:pt x="3245" y="1335"/>
                    <a:pt x="3276" y="1528"/>
                  </a:cubicBezTo>
                  <a:cubicBezTo>
                    <a:pt x="3308" y="1718"/>
                    <a:pt x="3323" y="1911"/>
                    <a:pt x="3340" y="2104"/>
                  </a:cubicBezTo>
                  <a:cubicBezTo>
                    <a:pt x="3351" y="1911"/>
                    <a:pt x="3351" y="1718"/>
                    <a:pt x="3340" y="1521"/>
                  </a:cubicBezTo>
                  <a:cubicBezTo>
                    <a:pt x="3327" y="1327"/>
                    <a:pt x="3304" y="1130"/>
                    <a:pt x="3252" y="936"/>
                  </a:cubicBezTo>
                  <a:cubicBezTo>
                    <a:pt x="3225" y="842"/>
                    <a:pt x="3198" y="743"/>
                    <a:pt x="3146" y="652"/>
                  </a:cubicBezTo>
                  <a:cubicBezTo>
                    <a:pt x="3099" y="558"/>
                    <a:pt x="3019" y="474"/>
                    <a:pt x="2937" y="412"/>
                  </a:cubicBezTo>
                  <a:cubicBezTo>
                    <a:pt x="2866" y="357"/>
                    <a:pt x="2768" y="309"/>
                    <a:pt x="2665" y="309"/>
                  </a:cubicBezTo>
                  <a:cubicBezTo>
                    <a:pt x="2648" y="309"/>
                    <a:pt x="2630" y="310"/>
                    <a:pt x="2613" y="313"/>
                  </a:cubicBezTo>
                  <a:cubicBezTo>
                    <a:pt x="2529" y="326"/>
                    <a:pt x="2456" y="360"/>
                    <a:pt x="2393" y="412"/>
                  </a:cubicBezTo>
                  <a:lnTo>
                    <a:pt x="2393" y="412"/>
                  </a:lnTo>
                  <a:cubicBezTo>
                    <a:pt x="2349" y="350"/>
                    <a:pt x="2303" y="293"/>
                    <a:pt x="2250" y="237"/>
                  </a:cubicBezTo>
                  <a:cubicBezTo>
                    <a:pt x="2176" y="159"/>
                    <a:pt x="2092" y="80"/>
                    <a:pt x="1974" y="29"/>
                  </a:cubicBezTo>
                  <a:cubicBezTo>
                    <a:pt x="1946" y="17"/>
                    <a:pt x="1915" y="9"/>
                    <a:pt x="1879" y="5"/>
                  </a:cubicBezTo>
                  <a:cubicBezTo>
                    <a:pt x="1865" y="2"/>
                    <a:pt x="1851" y="1"/>
                    <a:pt x="1837" y="1"/>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7"/>
            <p:cNvSpPr/>
            <p:nvPr/>
          </p:nvSpPr>
          <p:spPr>
            <a:xfrm>
              <a:off x="7752075" y="4192869"/>
              <a:ext cx="638769" cy="539558"/>
            </a:xfrm>
            <a:custGeom>
              <a:avLst/>
              <a:gdLst/>
              <a:ahLst/>
              <a:cxnLst/>
              <a:rect l="l" t="t" r="r" b="b"/>
              <a:pathLst>
                <a:path w="15594" h="13172" extrusionOk="0">
                  <a:moveTo>
                    <a:pt x="7905" y="0"/>
                  </a:moveTo>
                  <a:cubicBezTo>
                    <a:pt x="3356" y="0"/>
                    <a:pt x="423" y="578"/>
                    <a:pt x="423" y="578"/>
                  </a:cubicBezTo>
                  <a:cubicBezTo>
                    <a:pt x="0" y="3956"/>
                    <a:pt x="916" y="12998"/>
                    <a:pt x="916" y="12998"/>
                  </a:cubicBezTo>
                  <a:cubicBezTo>
                    <a:pt x="2841" y="13128"/>
                    <a:pt x="5005" y="13171"/>
                    <a:pt x="7036" y="13171"/>
                  </a:cubicBezTo>
                  <a:cubicBezTo>
                    <a:pt x="11097" y="13171"/>
                    <a:pt x="14623" y="12998"/>
                    <a:pt x="14623" y="12998"/>
                  </a:cubicBezTo>
                  <a:cubicBezTo>
                    <a:pt x="14623" y="12998"/>
                    <a:pt x="15594" y="4939"/>
                    <a:pt x="14749" y="436"/>
                  </a:cubicBezTo>
                  <a:cubicBezTo>
                    <a:pt x="12229" y="113"/>
                    <a:pt x="9910" y="0"/>
                    <a:pt x="79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7"/>
            <p:cNvSpPr/>
            <p:nvPr/>
          </p:nvSpPr>
          <p:spPr>
            <a:xfrm>
              <a:off x="8054212" y="3945131"/>
              <a:ext cx="21055" cy="75822"/>
            </a:xfrm>
            <a:custGeom>
              <a:avLst/>
              <a:gdLst/>
              <a:ahLst/>
              <a:cxnLst/>
              <a:rect l="l" t="t" r="r" b="b"/>
              <a:pathLst>
                <a:path w="514" h="1851" extrusionOk="0">
                  <a:moveTo>
                    <a:pt x="174" y="0"/>
                  </a:moveTo>
                  <a:lnTo>
                    <a:pt x="1" y="15"/>
                  </a:lnTo>
                  <a:cubicBezTo>
                    <a:pt x="48" y="335"/>
                    <a:pt x="107" y="647"/>
                    <a:pt x="182" y="959"/>
                  </a:cubicBezTo>
                  <a:cubicBezTo>
                    <a:pt x="222" y="1113"/>
                    <a:pt x="265" y="1266"/>
                    <a:pt x="316" y="1417"/>
                  </a:cubicBezTo>
                  <a:cubicBezTo>
                    <a:pt x="367" y="1567"/>
                    <a:pt x="427" y="1716"/>
                    <a:pt x="513" y="1851"/>
                  </a:cubicBezTo>
                  <a:cubicBezTo>
                    <a:pt x="439" y="1713"/>
                    <a:pt x="395" y="1559"/>
                    <a:pt x="356" y="1405"/>
                  </a:cubicBezTo>
                  <a:cubicBezTo>
                    <a:pt x="320" y="1251"/>
                    <a:pt x="289" y="1097"/>
                    <a:pt x="265" y="939"/>
                  </a:cubicBezTo>
                  <a:cubicBezTo>
                    <a:pt x="218" y="627"/>
                    <a:pt x="190" y="312"/>
                    <a:pt x="174" y="0"/>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7"/>
            <p:cNvSpPr/>
            <p:nvPr/>
          </p:nvSpPr>
          <p:spPr>
            <a:xfrm>
              <a:off x="8020132" y="3942346"/>
              <a:ext cx="11183" cy="88479"/>
            </a:xfrm>
            <a:custGeom>
              <a:avLst/>
              <a:gdLst/>
              <a:ahLst/>
              <a:cxnLst/>
              <a:rect l="l" t="t" r="r" b="b"/>
              <a:pathLst>
                <a:path w="273" h="2160" extrusionOk="0">
                  <a:moveTo>
                    <a:pt x="0" y="1"/>
                  </a:moveTo>
                  <a:cubicBezTo>
                    <a:pt x="8" y="367"/>
                    <a:pt x="32" y="731"/>
                    <a:pt x="71" y="1090"/>
                  </a:cubicBezTo>
                  <a:cubicBezTo>
                    <a:pt x="110" y="1453"/>
                    <a:pt x="170" y="1812"/>
                    <a:pt x="272" y="2159"/>
                  </a:cubicBezTo>
                  <a:cubicBezTo>
                    <a:pt x="197" y="1804"/>
                    <a:pt x="170" y="1445"/>
                    <a:pt x="158" y="1086"/>
                  </a:cubicBezTo>
                  <a:cubicBezTo>
                    <a:pt x="146" y="727"/>
                    <a:pt x="150" y="364"/>
                    <a:pt x="174" y="8"/>
                  </a:cubicBezTo>
                  <a:lnTo>
                    <a:pt x="0" y="1"/>
                  </a:ln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7"/>
            <p:cNvSpPr/>
            <p:nvPr/>
          </p:nvSpPr>
          <p:spPr>
            <a:xfrm>
              <a:off x="7986788" y="3956232"/>
              <a:ext cx="8479" cy="77993"/>
            </a:xfrm>
            <a:custGeom>
              <a:avLst/>
              <a:gdLst/>
              <a:ahLst/>
              <a:cxnLst/>
              <a:rect l="l" t="t" r="r" b="b"/>
              <a:pathLst>
                <a:path w="207" h="1904" extrusionOk="0">
                  <a:moveTo>
                    <a:pt x="1" y="1"/>
                  </a:moveTo>
                  <a:cubicBezTo>
                    <a:pt x="13" y="321"/>
                    <a:pt x="28" y="640"/>
                    <a:pt x="57" y="957"/>
                  </a:cubicBezTo>
                  <a:cubicBezTo>
                    <a:pt x="72" y="1118"/>
                    <a:pt x="88" y="1276"/>
                    <a:pt x="108" y="1434"/>
                  </a:cubicBezTo>
                  <a:cubicBezTo>
                    <a:pt x="131" y="1591"/>
                    <a:pt x="155" y="1749"/>
                    <a:pt x="206" y="1904"/>
                  </a:cubicBezTo>
                  <a:cubicBezTo>
                    <a:pt x="170" y="1746"/>
                    <a:pt x="159" y="1587"/>
                    <a:pt x="151" y="1430"/>
                  </a:cubicBezTo>
                  <a:cubicBezTo>
                    <a:pt x="143" y="1272"/>
                    <a:pt x="143" y="1114"/>
                    <a:pt x="143" y="957"/>
                  </a:cubicBezTo>
                  <a:cubicBezTo>
                    <a:pt x="143" y="636"/>
                    <a:pt x="155" y="321"/>
                    <a:pt x="170" y="5"/>
                  </a:cubicBezTo>
                  <a:lnTo>
                    <a:pt x="1" y="1"/>
                  </a:ln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7"/>
            <p:cNvSpPr/>
            <p:nvPr/>
          </p:nvSpPr>
          <p:spPr>
            <a:xfrm>
              <a:off x="7707631" y="3023529"/>
              <a:ext cx="118873" cy="26380"/>
            </a:xfrm>
            <a:custGeom>
              <a:avLst/>
              <a:gdLst/>
              <a:ahLst/>
              <a:cxnLst/>
              <a:rect l="l" t="t" r="r" b="b"/>
              <a:pathLst>
                <a:path w="2902" h="644" extrusionOk="0">
                  <a:moveTo>
                    <a:pt x="2901" y="0"/>
                  </a:moveTo>
                  <a:cubicBezTo>
                    <a:pt x="2400" y="43"/>
                    <a:pt x="1918" y="134"/>
                    <a:pt x="1433" y="237"/>
                  </a:cubicBezTo>
                  <a:cubicBezTo>
                    <a:pt x="952" y="347"/>
                    <a:pt x="474" y="469"/>
                    <a:pt x="0" y="643"/>
                  </a:cubicBezTo>
                  <a:cubicBezTo>
                    <a:pt x="497" y="604"/>
                    <a:pt x="983" y="513"/>
                    <a:pt x="1468" y="407"/>
                  </a:cubicBezTo>
                  <a:cubicBezTo>
                    <a:pt x="1950" y="296"/>
                    <a:pt x="2431" y="174"/>
                    <a:pt x="2901" y="0"/>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7"/>
            <p:cNvSpPr/>
            <p:nvPr/>
          </p:nvSpPr>
          <p:spPr>
            <a:xfrm>
              <a:off x="7714758" y="3046591"/>
              <a:ext cx="111746" cy="28838"/>
            </a:xfrm>
            <a:custGeom>
              <a:avLst/>
              <a:gdLst/>
              <a:ahLst/>
              <a:cxnLst/>
              <a:rect l="l" t="t" r="r" b="b"/>
              <a:pathLst>
                <a:path w="2728" h="704" extrusionOk="0">
                  <a:moveTo>
                    <a:pt x="2727" y="1"/>
                  </a:moveTo>
                  <a:cubicBezTo>
                    <a:pt x="2254" y="53"/>
                    <a:pt x="1796" y="155"/>
                    <a:pt x="1341" y="270"/>
                  </a:cubicBezTo>
                  <a:cubicBezTo>
                    <a:pt x="888" y="388"/>
                    <a:pt x="438" y="522"/>
                    <a:pt x="0" y="704"/>
                  </a:cubicBezTo>
                  <a:cubicBezTo>
                    <a:pt x="474" y="652"/>
                    <a:pt x="931" y="550"/>
                    <a:pt x="1385" y="436"/>
                  </a:cubicBezTo>
                  <a:cubicBezTo>
                    <a:pt x="1839" y="317"/>
                    <a:pt x="2289" y="183"/>
                    <a:pt x="2727" y="1"/>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7"/>
            <p:cNvSpPr/>
            <p:nvPr/>
          </p:nvSpPr>
          <p:spPr>
            <a:xfrm>
              <a:off x="7724753" y="3072028"/>
              <a:ext cx="95402" cy="33303"/>
            </a:xfrm>
            <a:custGeom>
              <a:avLst/>
              <a:gdLst/>
              <a:ahLst/>
              <a:cxnLst/>
              <a:rect l="l" t="t" r="r" b="b"/>
              <a:pathLst>
                <a:path w="2329" h="813" extrusionOk="0">
                  <a:moveTo>
                    <a:pt x="2329" y="0"/>
                  </a:moveTo>
                  <a:lnTo>
                    <a:pt x="2329" y="0"/>
                  </a:lnTo>
                  <a:cubicBezTo>
                    <a:pt x="1919" y="71"/>
                    <a:pt x="1524" y="193"/>
                    <a:pt x="1137" y="323"/>
                  </a:cubicBezTo>
                  <a:cubicBezTo>
                    <a:pt x="747" y="462"/>
                    <a:pt x="363" y="611"/>
                    <a:pt x="1" y="813"/>
                  </a:cubicBezTo>
                  <a:cubicBezTo>
                    <a:pt x="411" y="742"/>
                    <a:pt x="802" y="620"/>
                    <a:pt x="1192" y="489"/>
                  </a:cubicBezTo>
                  <a:cubicBezTo>
                    <a:pt x="1580" y="351"/>
                    <a:pt x="1962" y="201"/>
                    <a:pt x="2329" y="0"/>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7"/>
            <p:cNvSpPr/>
            <p:nvPr/>
          </p:nvSpPr>
          <p:spPr>
            <a:xfrm>
              <a:off x="8341644" y="3914533"/>
              <a:ext cx="4424" cy="3482"/>
            </a:xfrm>
            <a:custGeom>
              <a:avLst/>
              <a:gdLst/>
              <a:ahLst/>
              <a:cxnLst/>
              <a:rect l="l" t="t" r="r" b="b"/>
              <a:pathLst>
                <a:path w="108" h="85" extrusionOk="0">
                  <a:moveTo>
                    <a:pt x="55" y="1"/>
                  </a:moveTo>
                  <a:cubicBezTo>
                    <a:pt x="0" y="1"/>
                    <a:pt x="0" y="84"/>
                    <a:pt x="55" y="84"/>
                  </a:cubicBezTo>
                  <a:cubicBezTo>
                    <a:pt x="108" y="84"/>
                    <a:pt x="108" y="1"/>
                    <a:pt x="55"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7"/>
            <p:cNvSpPr/>
            <p:nvPr/>
          </p:nvSpPr>
          <p:spPr>
            <a:xfrm>
              <a:off x="8334844" y="3937635"/>
              <a:ext cx="7824" cy="5940"/>
            </a:xfrm>
            <a:custGeom>
              <a:avLst/>
              <a:gdLst/>
              <a:ahLst/>
              <a:cxnLst/>
              <a:rect l="l" t="t" r="r" b="b"/>
              <a:pathLst>
                <a:path w="191" h="145" extrusionOk="0">
                  <a:moveTo>
                    <a:pt x="78" y="1"/>
                  </a:moveTo>
                  <a:cubicBezTo>
                    <a:pt x="48" y="1"/>
                    <a:pt x="16" y="17"/>
                    <a:pt x="8" y="45"/>
                  </a:cubicBezTo>
                  <a:cubicBezTo>
                    <a:pt x="1" y="68"/>
                    <a:pt x="13" y="96"/>
                    <a:pt x="32" y="108"/>
                  </a:cubicBezTo>
                  <a:cubicBezTo>
                    <a:pt x="35" y="108"/>
                    <a:pt x="40" y="110"/>
                    <a:pt x="43" y="111"/>
                  </a:cubicBezTo>
                  <a:lnTo>
                    <a:pt x="43" y="111"/>
                  </a:lnTo>
                  <a:cubicBezTo>
                    <a:pt x="44" y="111"/>
                    <a:pt x="44" y="112"/>
                    <a:pt x="44" y="112"/>
                  </a:cubicBezTo>
                  <a:cubicBezTo>
                    <a:pt x="56" y="127"/>
                    <a:pt x="68" y="139"/>
                    <a:pt x="88" y="143"/>
                  </a:cubicBezTo>
                  <a:cubicBezTo>
                    <a:pt x="93" y="145"/>
                    <a:pt x="98" y="145"/>
                    <a:pt x="104" y="145"/>
                  </a:cubicBezTo>
                  <a:cubicBezTo>
                    <a:pt x="116" y="145"/>
                    <a:pt x="128" y="143"/>
                    <a:pt x="139" y="143"/>
                  </a:cubicBezTo>
                  <a:cubicBezTo>
                    <a:pt x="179" y="136"/>
                    <a:pt x="190" y="88"/>
                    <a:pt x="174" y="56"/>
                  </a:cubicBezTo>
                  <a:cubicBezTo>
                    <a:pt x="173" y="55"/>
                    <a:pt x="173" y="55"/>
                    <a:pt x="172" y="54"/>
                  </a:cubicBezTo>
                  <a:lnTo>
                    <a:pt x="172" y="54"/>
                  </a:lnTo>
                  <a:cubicBezTo>
                    <a:pt x="171" y="50"/>
                    <a:pt x="169" y="47"/>
                    <a:pt x="166" y="45"/>
                  </a:cubicBezTo>
                  <a:cubicBezTo>
                    <a:pt x="163" y="32"/>
                    <a:pt x="155" y="21"/>
                    <a:pt x="143" y="17"/>
                  </a:cubicBezTo>
                  <a:cubicBezTo>
                    <a:pt x="127" y="5"/>
                    <a:pt x="108" y="5"/>
                    <a:pt x="88" y="1"/>
                  </a:cubicBezTo>
                  <a:cubicBezTo>
                    <a:pt x="85" y="1"/>
                    <a:pt x="82" y="1"/>
                    <a:pt x="7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7"/>
            <p:cNvSpPr/>
            <p:nvPr/>
          </p:nvSpPr>
          <p:spPr>
            <a:xfrm>
              <a:off x="8306580" y="3935956"/>
              <a:ext cx="6800" cy="7250"/>
            </a:xfrm>
            <a:custGeom>
              <a:avLst/>
              <a:gdLst/>
              <a:ahLst/>
              <a:cxnLst/>
              <a:rect l="l" t="t" r="r" b="b"/>
              <a:pathLst>
                <a:path w="166" h="177" extrusionOk="0">
                  <a:moveTo>
                    <a:pt x="106" y="1"/>
                  </a:moveTo>
                  <a:cubicBezTo>
                    <a:pt x="103" y="1"/>
                    <a:pt x="96" y="1"/>
                    <a:pt x="83" y="2"/>
                  </a:cubicBezTo>
                  <a:cubicBezTo>
                    <a:pt x="67" y="2"/>
                    <a:pt x="51" y="7"/>
                    <a:pt x="40" y="15"/>
                  </a:cubicBezTo>
                  <a:cubicBezTo>
                    <a:pt x="35" y="19"/>
                    <a:pt x="32" y="22"/>
                    <a:pt x="24" y="26"/>
                  </a:cubicBezTo>
                  <a:cubicBezTo>
                    <a:pt x="20" y="31"/>
                    <a:pt x="16" y="38"/>
                    <a:pt x="12" y="42"/>
                  </a:cubicBezTo>
                  <a:cubicBezTo>
                    <a:pt x="4" y="58"/>
                    <a:pt x="4" y="62"/>
                    <a:pt x="0" y="78"/>
                  </a:cubicBezTo>
                  <a:cubicBezTo>
                    <a:pt x="0" y="90"/>
                    <a:pt x="0" y="97"/>
                    <a:pt x="4" y="109"/>
                  </a:cubicBezTo>
                  <a:cubicBezTo>
                    <a:pt x="4" y="117"/>
                    <a:pt x="8" y="126"/>
                    <a:pt x="12" y="129"/>
                  </a:cubicBezTo>
                  <a:lnTo>
                    <a:pt x="12" y="133"/>
                  </a:lnTo>
                  <a:lnTo>
                    <a:pt x="20" y="141"/>
                  </a:lnTo>
                  <a:cubicBezTo>
                    <a:pt x="24" y="153"/>
                    <a:pt x="35" y="161"/>
                    <a:pt x="44" y="168"/>
                  </a:cubicBezTo>
                  <a:cubicBezTo>
                    <a:pt x="55" y="173"/>
                    <a:pt x="71" y="177"/>
                    <a:pt x="83" y="177"/>
                  </a:cubicBezTo>
                  <a:cubicBezTo>
                    <a:pt x="95" y="177"/>
                    <a:pt x="111" y="173"/>
                    <a:pt x="122" y="168"/>
                  </a:cubicBezTo>
                  <a:cubicBezTo>
                    <a:pt x="130" y="161"/>
                    <a:pt x="142" y="153"/>
                    <a:pt x="146" y="141"/>
                  </a:cubicBezTo>
                  <a:cubicBezTo>
                    <a:pt x="150" y="137"/>
                    <a:pt x="150" y="137"/>
                    <a:pt x="154" y="133"/>
                  </a:cubicBezTo>
                  <a:lnTo>
                    <a:pt x="154" y="129"/>
                  </a:lnTo>
                  <a:cubicBezTo>
                    <a:pt x="158" y="126"/>
                    <a:pt x="162" y="117"/>
                    <a:pt x="166" y="109"/>
                  </a:cubicBezTo>
                  <a:lnTo>
                    <a:pt x="166" y="90"/>
                  </a:lnTo>
                  <a:lnTo>
                    <a:pt x="166" y="66"/>
                  </a:lnTo>
                  <a:cubicBezTo>
                    <a:pt x="162" y="62"/>
                    <a:pt x="162" y="58"/>
                    <a:pt x="158" y="55"/>
                  </a:cubicBezTo>
                  <a:cubicBezTo>
                    <a:pt x="158" y="46"/>
                    <a:pt x="154" y="42"/>
                    <a:pt x="150" y="35"/>
                  </a:cubicBezTo>
                  <a:cubicBezTo>
                    <a:pt x="142" y="26"/>
                    <a:pt x="135" y="19"/>
                    <a:pt x="126" y="15"/>
                  </a:cubicBezTo>
                  <a:cubicBezTo>
                    <a:pt x="122" y="11"/>
                    <a:pt x="111" y="7"/>
                    <a:pt x="106" y="7"/>
                  </a:cubicBezTo>
                  <a:cubicBezTo>
                    <a:pt x="98" y="4"/>
                    <a:pt x="114" y="1"/>
                    <a:pt x="106"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7"/>
            <p:cNvSpPr/>
            <p:nvPr/>
          </p:nvSpPr>
          <p:spPr>
            <a:xfrm>
              <a:off x="8334844" y="4044669"/>
              <a:ext cx="7332" cy="7087"/>
            </a:xfrm>
            <a:custGeom>
              <a:avLst/>
              <a:gdLst/>
              <a:ahLst/>
              <a:cxnLst/>
              <a:rect l="l" t="t" r="r" b="b"/>
              <a:pathLst>
                <a:path w="179" h="173" extrusionOk="0">
                  <a:moveTo>
                    <a:pt x="99" y="0"/>
                  </a:moveTo>
                  <a:cubicBezTo>
                    <a:pt x="79" y="0"/>
                    <a:pt x="56" y="9"/>
                    <a:pt x="44" y="24"/>
                  </a:cubicBezTo>
                  <a:cubicBezTo>
                    <a:pt x="41" y="29"/>
                    <a:pt x="37" y="33"/>
                    <a:pt x="32" y="36"/>
                  </a:cubicBezTo>
                  <a:lnTo>
                    <a:pt x="28" y="40"/>
                  </a:lnTo>
                  <a:cubicBezTo>
                    <a:pt x="24" y="44"/>
                    <a:pt x="24" y="48"/>
                    <a:pt x="21" y="53"/>
                  </a:cubicBezTo>
                  <a:cubicBezTo>
                    <a:pt x="17" y="56"/>
                    <a:pt x="13" y="64"/>
                    <a:pt x="8" y="68"/>
                  </a:cubicBezTo>
                  <a:cubicBezTo>
                    <a:pt x="8" y="72"/>
                    <a:pt x="8" y="76"/>
                    <a:pt x="5" y="80"/>
                  </a:cubicBezTo>
                  <a:cubicBezTo>
                    <a:pt x="1" y="108"/>
                    <a:pt x="5" y="131"/>
                    <a:pt x="24" y="151"/>
                  </a:cubicBezTo>
                  <a:cubicBezTo>
                    <a:pt x="40" y="167"/>
                    <a:pt x="60" y="172"/>
                    <a:pt x="79" y="172"/>
                  </a:cubicBezTo>
                  <a:cubicBezTo>
                    <a:pt x="85" y="172"/>
                    <a:pt x="90" y="172"/>
                    <a:pt x="95" y="171"/>
                  </a:cubicBezTo>
                  <a:cubicBezTo>
                    <a:pt x="103" y="171"/>
                    <a:pt x="112" y="166"/>
                    <a:pt x="115" y="162"/>
                  </a:cubicBezTo>
                  <a:cubicBezTo>
                    <a:pt x="123" y="159"/>
                    <a:pt x="127" y="155"/>
                    <a:pt x="135" y="151"/>
                  </a:cubicBezTo>
                  <a:cubicBezTo>
                    <a:pt x="135" y="147"/>
                    <a:pt x="139" y="147"/>
                    <a:pt x="139" y="143"/>
                  </a:cubicBezTo>
                  <a:cubicBezTo>
                    <a:pt x="147" y="139"/>
                    <a:pt x="150" y="135"/>
                    <a:pt x="155" y="131"/>
                  </a:cubicBezTo>
                  <a:cubicBezTo>
                    <a:pt x="163" y="127"/>
                    <a:pt x="166" y="115"/>
                    <a:pt x="170" y="108"/>
                  </a:cubicBezTo>
                  <a:cubicBezTo>
                    <a:pt x="174" y="100"/>
                    <a:pt x="179" y="88"/>
                    <a:pt x="179" y="76"/>
                  </a:cubicBezTo>
                  <a:cubicBezTo>
                    <a:pt x="179" y="68"/>
                    <a:pt x="174" y="56"/>
                    <a:pt x="170" y="48"/>
                  </a:cubicBezTo>
                  <a:cubicBezTo>
                    <a:pt x="166" y="36"/>
                    <a:pt x="163" y="29"/>
                    <a:pt x="155" y="24"/>
                  </a:cubicBezTo>
                  <a:cubicBezTo>
                    <a:pt x="139" y="9"/>
                    <a:pt x="119" y="0"/>
                    <a:pt x="99"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7"/>
            <p:cNvSpPr/>
            <p:nvPr/>
          </p:nvSpPr>
          <p:spPr>
            <a:xfrm>
              <a:off x="8262751" y="4006082"/>
              <a:ext cx="6677" cy="7660"/>
            </a:xfrm>
            <a:custGeom>
              <a:avLst/>
              <a:gdLst/>
              <a:ahLst/>
              <a:cxnLst/>
              <a:rect l="l" t="t" r="r" b="b"/>
              <a:pathLst>
                <a:path w="163" h="187" extrusionOk="0">
                  <a:moveTo>
                    <a:pt x="21" y="75"/>
                  </a:moveTo>
                  <a:cubicBezTo>
                    <a:pt x="21" y="77"/>
                    <a:pt x="20" y="78"/>
                    <a:pt x="19" y="78"/>
                  </a:cubicBezTo>
                  <a:lnTo>
                    <a:pt x="19" y="78"/>
                  </a:lnTo>
                  <a:cubicBezTo>
                    <a:pt x="19" y="77"/>
                    <a:pt x="20" y="76"/>
                    <a:pt x="21" y="75"/>
                  </a:cubicBezTo>
                  <a:lnTo>
                    <a:pt x="21" y="75"/>
                  </a:lnTo>
                  <a:cubicBezTo>
                    <a:pt x="21" y="75"/>
                    <a:pt x="21" y="75"/>
                    <a:pt x="21" y="75"/>
                  </a:cubicBezTo>
                  <a:close/>
                  <a:moveTo>
                    <a:pt x="15" y="85"/>
                  </a:moveTo>
                  <a:cubicBezTo>
                    <a:pt x="15" y="85"/>
                    <a:pt x="15" y="86"/>
                    <a:pt x="15" y="87"/>
                  </a:cubicBezTo>
                  <a:lnTo>
                    <a:pt x="15" y="87"/>
                  </a:lnTo>
                  <a:cubicBezTo>
                    <a:pt x="15" y="86"/>
                    <a:pt x="15" y="86"/>
                    <a:pt x="15" y="85"/>
                  </a:cubicBezTo>
                  <a:lnTo>
                    <a:pt x="15" y="85"/>
                  </a:lnTo>
                  <a:cubicBezTo>
                    <a:pt x="15" y="85"/>
                    <a:pt x="15" y="85"/>
                    <a:pt x="15" y="85"/>
                  </a:cubicBezTo>
                  <a:close/>
                  <a:moveTo>
                    <a:pt x="15" y="89"/>
                  </a:moveTo>
                  <a:cubicBezTo>
                    <a:pt x="15" y="91"/>
                    <a:pt x="14" y="93"/>
                    <a:pt x="12" y="95"/>
                  </a:cubicBezTo>
                  <a:cubicBezTo>
                    <a:pt x="14" y="93"/>
                    <a:pt x="14" y="91"/>
                    <a:pt x="15" y="89"/>
                  </a:cubicBezTo>
                  <a:close/>
                  <a:moveTo>
                    <a:pt x="15" y="88"/>
                  </a:moveTo>
                  <a:cubicBezTo>
                    <a:pt x="16" y="88"/>
                    <a:pt x="16" y="89"/>
                    <a:pt x="16" y="90"/>
                  </a:cubicBezTo>
                  <a:lnTo>
                    <a:pt x="16" y="99"/>
                  </a:lnTo>
                  <a:cubicBezTo>
                    <a:pt x="16" y="96"/>
                    <a:pt x="16" y="92"/>
                    <a:pt x="15" y="88"/>
                  </a:cubicBezTo>
                  <a:lnTo>
                    <a:pt x="15" y="88"/>
                  </a:lnTo>
                  <a:cubicBezTo>
                    <a:pt x="15" y="88"/>
                    <a:pt x="15" y="88"/>
                    <a:pt x="15" y="88"/>
                  </a:cubicBezTo>
                  <a:close/>
                  <a:moveTo>
                    <a:pt x="83" y="1"/>
                  </a:moveTo>
                  <a:cubicBezTo>
                    <a:pt x="77" y="1"/>
                    <a:pt x="70" y="2"/>
                    <a:pt x="63" y="4"/>
                  </a:cubicBezTo>
                  <a:cubicBezTo>
                    <a:pt x="32" y="14"/>
                    <a:pt x="9" y="44"/>
                    <a:pt x="14" y="79"/>
                  </a:cubicBezTo>
                  <a:lnTo>
                    <a:pt x="14" y="79"/>
                  </a:lnTo>
                  <a:cubicBezTo>
                    <a:pt x="13" y="79"/>
                    <a:pt x="13" y="79"/>
                    <a:pt x="13" y="80"/>
                  </a:cubicBezTo>
                  <a:lnTo>
                    <a:pt x="13" y="80"/>
                  </a:lnTo>
                  <a:cubicBezTo>
                    <a:pt x="13" y="80"/>
                    <a:pt x="12" y="79"/>
                    <a:pt x="12" y="79"/>
                  </a:cubicBezTo>
                  <a:lnTo>
                    <a:pt x="12" y="79"/>
                  </a:lnTo>
                  <a:cubicBezTo>
                    <a:pt x="12" y="79"/>
                    <a:pt x="13" y="80"/>
                    <a:pt x="13" y="80"/>
                  </a:cubicBezTo>
                  <a:lnTo>
                    <a:pt x="13" y="80"/>
                  </a:lnTo>
                  <a:cubicBezTo>
                    <a:pt x="13" y="80"/>
                    <a:pt x="13" y="80"/>
                    <a:pt x="13" y="80"/>
                  </a:cubicBezTo>
                  <a:lnTo>
                    <a:pt x="13" y="80"/>
                  </a:lnTo>
                  <a:cubicBezTo>
                    <a:pt x="14" y="81"/>
                    <a:pt x="14" y="83"/>
                    <a:pt x="15" y="84"/>
                  </a:cubicBezTo>
                  <a:lnTo>
                    <a:pt x="15" y="84"/>
                  </a:lnTo>
                  <a:cubicBezTo>
                    <a:pt x="14" y="84"/>
                    <a:pt x="14" y="84"/>
                    <a:pt x="14" y="84"/>
                  </a:cubicBezTo>
                  <a:lnTo>
                    <a:pt x="14" y="84"/>
                  </a:lnTo>
                  <a:cubicBezTo>
                    <a:pt x="14" y="83"/>
                    <a:pt x="14" y="81"/>
                    <a:pt x="13" y="80"/>
                  </a:cubicBezTo>
                  <a:lnTo>
                    <a:pt x="13" y="80"/>
                  </a:lnTo>
                  <a:cubicBezTo>
                    <a:pt x="6" y="91"/>
                    <a:pt x="1" y="105"/>
                    <a:pt x="1" y="118"/>
                  </a:cubicBezTo>
                  <a:lnTo>
                    <a:pt x="5" y="134"/>
                  </a:lnTo>
                  <a:cubicBezTo>
                    <a:pt x="12" y="153"/>
                    <a:pt x="21" y="170"/>
                    <a:pt x="36" y="177"/>
                  </a:cubicBezTo>
                  <a:cubicBezTo>
                    <a:pt x="48" y="183"/>
                    <a:pt x="61" y="187"/>
                    <a:pt x="75" y="187"/>
                  </a:cubicBezTo>
                  <a:cubicBezTo>
                    <a:pt x="81" y="187"/>
                    <a:pt x="86" y="186"/>
                    <a:pt x="92" y="185"/>
                  </a:cubicBezTo>
                  <a:cubicBezTo>
                    <a:pt x="151" y="173"/>
                    <a:pt x="163" y="102"/>
                    <a:pt x="151" y="51"/>
                  </a:cubicBezTo>
                  <a:cubicBezTo>
                    <a:pt x="141" y="22"/>
                    <a:pt x="113" y="1"/>
                    <a:pt x="83"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7"/>
            <p:cNvSpPr/>
            <p:nvPr/>
          </p:nvSpPr>
          <p:spPr>
            <a:xfrm>
              <a:off x="8302034" y="4014643"/>
              <a:ext cx="7332" cy="6554"/>
            </a:xfrm>
            <a:custGeom>
              <a:avLst/>
              <a:gdLst/>
              <a:ahLst/>
              <a:cxnLst/>
              <a:rect l="l" t="t" r="r" b="b"/>
              <a:pathLst>
                <a:path w="179" h="160" extrusionOk="0">
                  <a:moveTo>
                    <a:pt x="96" y="1"/>
                  </a:moveTo>
                  <a:cubicBezTo>
                    <a:pt x="82" y="1"/>
                    <a:pt x="69" y="4"/>
                    <a:pt x="56" y="12"/>
                  </a:cubicBezTo>
                  <a:cubicBezTo>
                    <a:pt x="48" y="16"/>
                    <a:pt x="36" y="23"/>
                    <a:pt x="28" y="32"/>
                  </a:cubicBezTo>
                  <a:cubicBezTo>
                    <a:pt x="13" y="39"/>
                    <a:pt x="0" y="59"/>
                    <a:pt x="0" y="79"/>
                  </a:cubicBezTo>
                  <a:cubicBezTo>
                    <a:pt x="4" y="99"/>
                    <a:pt x="9" y="114"/>
                    <a:pt x="20" y="126"/>
                  </a:cubicBezTo>
                  <a:cubicBezTo>
                    <a:pt x="33" y="134"/>
                    <a:pt x="44" y="141"/>
                    <a:pt x="56" y="150"/>
                  </a:cubicBezTo>
                  <a:cubicBezTo>
                    <a:pt x="68" y="156"/>
                    <a:pt x="81" y="159"/>
                    <a:pt x="94" y="159"/>
                  </a:cubicBezTo>
                  <a:cubicBezTo>
                    <a:pt x="137" y="159"/>
                    <a:pt x="178" y="127"/>
                    <a:pt x="178" y="79"/>
                  </a:cubicBezTo>
                  <a:cubicBezTo>
                    <a:pt x="178" y="34"/>
                    <a:pt x="138" y="1"/>
                    <a:pt x="96"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7"/>
            <p:cNvSpPr/>
            <p:nvPr/>
          </p:nvSpPr>
          <p:spPr>
            <a:xfrm>
              <a:off x="8280692" y="4038852"/>
              <a:ext cx="4752" cy="5284"/>
            </a:xfrm>
            <a:custGeom>
              <a:avLst/>
              <a:gdLst/>
              <a:ahLst/>
              <a:cxnLst/>
              <a:rect l="l" t="t" r="r" b="b"/>
              <a:pathLst>
                <a:path w="116" h="129" extrusionOk="0">
                  <a:moveTo>
                    <a:pt x="60" y="0"/>
                  </a:moveTo>
                  <a:cubicBezTo>
                    <a:pt x="48" y="0"/>
                    <a:pt x="40" y="5"/>
                    <a:pt x="33" y="9"/>
                  </a:cubicBezTo>
                  <a:cubicBezTo>
                    <a:pt x="24" y="13"/>
                    <a:pt x="13" y="24"/>
                    <a:pt x="13" y="36"/>
                  </a:cubicBezTo>
                  <a:cubicBezTo>
                    <a:pt x="12" y="38"/>
                    <a:pt x="11" y="39"/>
                    <a:pt x="10" y="41"/>
                  </a:cubicBezTo>
                  <a:lnTo>
                    <a:pt x="10" y="41"/>
                  </a:lnTo>
                  <a:cubicBezTo>
                    <a:pt x="10" y="42"/>
                    <a:pt x="9" y="43"/>
                    <a:pt x="9" y="44"/>
                  </a:cubicBezTo>
                  <a:cubicBezTo>
                    <a:pt x="9" y="48"/>
                    <a:pt x="4" y="52"/>
                    <a:pt x="4" y="56"/>
                  </a:cubicBezTo>
                  <a:cubicBezTo>
                    <a:pt x="0" y="64"/>
                    <a:pt x="0" y="71"/>
                    <a:pt x="0" y="80"/>
                  </a:cubicBezTo>
                  <a:cubicBezTo>
                    <a:pt x="0" y="88"/>
                    <a:pt x="4" y="95"/>
                    <a:pt x="9" y="100"/>
                  </a:cubicBezTo>
                  <a:cubicBezTo>
                    <a:pt x="13" y="104"/>
                    <a:pt x="17" y="107"/>
                    <a:pt x="17" y="111"/>
                  </a:cubicBezTo>
                  <a:cubicBezTo>
                    <a:pt x="26" y="121"/>
                    <a:pt x="39" y="128"/>
                    <a:pt x="52" y="128"/>
                  </a:cubicBezTo>
                  <a:cubicBezTo>
                    <a:pt x="55" y="128"/>
                    <a:pt x="57" y="128"/>
                    <a:pt x="60" y="127"/>
                  </a:cubicBezTo>
                  <a:cubicBezTo>
                    <a:pt x="72" y="127"/>
                    <a:pt x="84" y="124"/>
                    <a:pt x="91" y="115"/>
                  </a:cubicBezTo>
                  <a:cubicBezTo>
                    <a:pt x="104" y="107"/>
                    <a:pt x="108" y="100"/>
                    <a:pt x="111" y="88"/>
                  </a:cubicBezTo>
                  <a:cubicBezTo>
                    <a:pt x="115" y="80"/>
                    <a:pt x="115" y="71"/>
                    <a:pt x="115" y="64"/>
                  </a:cubicBezTo>
                  <a:cubicBezTo>
                    <a:pt x="115" y="56"/>
                    <a:pt x="111" y="48"/>
                    <a:pt x="108" y="44"/>
                  </a:cubicBezTo>
                  <a:cubicBezTo>
                    <a:pt x="107" y="43"/>
                    <a:pt x="107" y="42"/>
                    <a:pt x="106" y="40"/>
                  </a:cubicBezTo>
                  <a:lnTo>
                    <a:pt x="106" y="40"/>
                  </a:lnTo>
                  <a:cubicBezTo>
                    <a:pt x="106" y="39"/>
                    <a:pt x="105" y="39"/>
                    <a:pt x="105" y="38"/>
                  </a:cubicBezTo>
                  <a:lnTo>
                    <a:pt x="105" y="38"/>
                  </a:lnTo>
                  <a:cubicBezTo>
                    <a:pt x="104" y="37"/>
                    <a:pt x="104" y="36"/>
                    <a:pt x="104" y="36"/>
                  </a:cubicBezTo>
                  <a:lnTo>
                    <a:pt x="104" y="36"/>
                  </a:lnTo>
                  <a:cubicBezTo>
                    <a:pt x="104" y="32"/>
                    <a:pt x="104" y="29"/>
                    <a:pt x="99" y="24"/>
                  </a:cubicBezTo>
                  <a:lnTo>
                    <a:pt x="88" y="13"/>
                  </a:lnTo>
                  <a:cubicBezTo>
                    <a:pt x="80" y="5"/>
                    <a:pt x="68" y="0"/>
                    <a:pt x="60"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7"/>
            <p:cNvSpPr/>
            <p:nvPr/>
          </p:nvSpPr>
          <p:spPr>
            <a:xfrm>
              <a:off x="8307031" y="4034920"/>
              <a:ext cx="4588" cy="4465"/>
            </a:xfrm>
            <a:custGeom>
              <a:avLst/>
              <a:gdLst/>
              <a:ahLst/>
              <a:cxnLst/>
              <a:rect l="l" t="t" r="r" b="b"/>
              <a:pathLst>
                <a:path w="112" h="109" extrusionOk="0">
                  <a:moveTo>
                    <a:pt x="47" y="0"/>
                  </a:moveTo>
                  <a:cubicBezTo>
                    <a:pt x="44" y="0"/>
                    <a:pt x="40" y="1"/>
                    <a:pt x="37" y="2"/>
                  </a:cubicBezTo>
                  <a:cubicBezTo>
                    <a:pt x="24" y="6"/>
                    <a:pt x="13" y="14"/>
                    <a:pt x="9" y="25"/>
                  </a:cubicBezTo>
                  <a:cubicBezTo>
                    <a:pt x="1" y="38"/>
                    <a:pt x="1" y="58"/>
                    <a:pt x="9" y="69"/>
                  </a:cubicBezTo>
                  <a:cubicBezTo>
                    <a:pt x="13" y="77"/>
                    <a:pt x="13" y="81"/>
                    <a:pt x="17" y="89"/>
                  </a:cubicBezTo>
                  <a:cubicBezTo>
                    <a:pt x="24" y="101"/>
                    <a:pt x="40" y="109"/>
                    <a:pt x="53" y="109"/>
                  </a:cubicBezTo>
                  <a:lnTo>
                    <a:pt x="72" y="109"/>
                  </a:lnTo>
                  <a:cubicBezTo>
                    <a:pt x="88" y="109"/>
                    <a:pt x="104" y="96"/>
                    <a:pt x="108" y="81"/>
                  </a:cubicBezTo>
                  <a:cubicBezTo>
                    <a:pt x="111" y="67"/>
                    <a:pt x="105" y="52"/>
                    <a:pt x="95" y="44"/>
                  </a:cubicBezTo>
                  <a:lnTo>
                    <a:pt x="95" y="44"/>
                  </a:lnTo>
                  <a:cubicBezTo>
                    <a:pt x="92" y="19"/>
                    <a:pt x="70" y="0"/>
                    <a:pt x="47"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7"/>
            <p:cNvSpPr/>
            <p:nvPr/>
          </p:nvSpPr>
          <p:spPr>
            <a:xfrm>
              <a:off x="8330994" y="4085917"/>
              <a:ext cx="6636" cy="5571"/>
            </a:xfrm>
            <a:custGeom>
              <a:avLst/>
              <a:gdLst/>
              <a:ahLst/>
              <a:cxnLst/>
              <a:rect l="l" t="t" r="r" b="b"/>
              <a:pathLst>
                <a:path w="162" h="136" extrusionOk="0">
                  <a:moveTo>
                    <a:pt x="71" y="0"/>
                  </a:moveTo>
                  <a:cubicBezTo>
                    <a:pt x="47" y="0"/>
                    <a:pt x="24" y="16"/>
                    <a:pt x="12" y="35"/>
                  </a:cubicBezTo>
                  <a:cubicBezTo>
                    <a:pt x="0" y="55"/>
                    <a:pt x="0" y="83"/>
                    <a:pt x="12" y="103"/>
                  </a:cubicBezTo>
                  <a:cubicBezTo>
                    <a:pt x="26" y="124"/>
                    <a:pt x="49" y="135"/>
                    <a:pt x="71" y="135"/>
                  </a:cubicBezTo>
                  <a:cubicBezTo>
                    <a:pt x="94" y="135"/>
                    <a:pt x="117" y="124"/>
                    <a:pt x="131" y="103"/>
                  </a:cubicBezTo>
                  <a:cubicBezTo>
                    <a:pt x="138" y="91"/>
                    <a:pt x="146" y="75"/>
                    <a:pt x="154" y="64"/>
                  </a:cubicBezTo>
                  <a:cubicBezTo>
                    <a:pt x="162" y="51"/>
                    <a:pt x="162" y="35"/>
                    <a:pt x="154" y="24"/>
                  </a:cubicBezTo>
                  <a:cubicBezTo>
                    <a:pt x="146" y="12"/>
                    <a:pt x="135" y="8"/>
                    <a:pt x="118" y="4"/>
                  </a:cubicBezTo>
                  <a:cubicBezTo>
                    <a:pt x="102" y="4"/>
                    <a:pt x="87" y="4"/>
                    <a:pt x="71"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7"/>
            <p:cNvSpPr/>
            <p:nvPr/>
          </p:nvSpPr>
          <p:spPr>
            <a:xfrm>
              <a:off x="8301870" y="4132450"/>
              <a:ext cx="6185" cy="6185"/>
            </a:xfrm>
            <a:custGeom>
              <a:avLst/>
              <a:gdLst/>
              <a:ahLst/>
              <a:cxnLst/>
              <a:rect l="l" t="t" r="r" b="b"/>
              <a:pathLst>
                <a:path w="151" h="151" extrusionOk="0">
                  <a:moveTo>
                    <a:pt x="75" y="1"/>
                  </a:moveTo>
                  <a:cubicBezTo>
                    <a:pt x="68" y="1"/>
                    <a:pt x="64" y="5"/>
                    <a:pt x="56" y="5"/>
                  </a:cubicBezTo>
                  <a:cubicBezTo>
                    <a:pt x="48" y="5"/>
                    <a:pt x="40" y="5"/>
                    <a:pt x="37" y="8"/>
                  </a:cubicBezTo>
                  <a:cubicBezTo>
                    <a:pt x="28" y="8"/>
                    <a:pt x="24" y="12"/>
                    <a:pt x="21" y="21"/>
                  </a:cubicBezTo>
                  <a:cubicBezTo>
                    <a:pt x="17" y="21"/>
                    <a:pt x="13" y="25"/>
                    <a:pt x="13" y="28"/>
                  </a:cubicBezTo>
                  <a:cubicBezTo>
                    <a:pt x="4" y="36"/>
                    <a:pt x="4" y="44"/>
                    <a:pt x="4" y="56"/>
                  </a:cubicBezTo>
                  <a:cubicBezTo>
                    <a:pt x="4" y="64"/>
                    <a:pt x="1" y="68"/>
                    <a:pt x="1" y="76"/>
                  </a:cubicBezTo>
                  <a:cubicBezTo>
                    <a:pt x="1" y="83"/>
                    <a:pt x="4" y="92"/>
                    <a:pt x="4" y="96"/>
                  </a:cubicBezTo>
                  <a:cubicBezTo>
                    <a:pt x="8" y="103"/>
                    <a:pt x="8" y="107"/>
                    <a:pt x="13" y="115"/>
                  </a:cubicBezTo>
                  <a:cubicBezTo>
                    <a:pt x="17" y="123"/>
                    <a:pt x="24" y="131"/>
                    <a:pt x="32" y="135"/>
                  </a:cubicBezTo>
                  <a:cubicBezTo>
                    <a:pt x="37" y="139"/>
                    <a:pt x="40" y="143"/>
                    <a:pt x="48" y="147"/>
                  </a:cubicBezTo>
                  <a:cubicBezTo>
                    <a:pt x="52" y="147"/>
                    <a:pt x="60" y="151"/>
                    <a:pt x="68" y="151"/>
                  </a:cubicBezTo>
                  <a:lnTo>
                    <a:pt x="88" y="151"/>
                  </a:lnTo>
                  <a:cubicBezTo>
                    <a:pt x="92" y="151"/>
                    <a:pt x="99" y="147"/>
                    <a:pt x="108" y="147"/>
                  </a:cubicBezTo>
                  <a:cubicBezTo>
                    <a:pt x="115" y="143"/>
                    <a:pt x="123" y="135"/>
                    <a:pt x="131" y="131"/>
                  </a:cubicBezTo>
                  <a:cubicBezTo>
                    <a:pt x="135" y="123"/>
                    <a:pt x="139" y="119"/>
                    <a:pt x="143" y="115"/>
                  </a:cubicBezTo>
                  <a:cubicBezTo>
                    <a:pt x="143" y="107"/>
                    <a:pt x="147" y="103"/>
                    <a:pt x="150" y="96"/>
                  </a:cubicBezTo>
                  <a:lnTo>
                    <a:pt x="150" y="76"/>
                  </a:lnTo>
                  <a:lnTo>
                    <a:pt x="150" y="56"/>
                  </a:lnTo>
                  <a:cubicBezTo>
                    <a:pt x="147" y="52"/>
                    <a:pt x="143" y="44"/>
                    <a:pt x="143" y="41"/>
                  </a:cubicBezTo>
                  <a:cubicBezTo>
                    <a:pt x="135" y="28"/>
                    <a:pt x="131" y="25"/>
                    <a:pt x="123" y="17"/>
                  </a:cubicBezTo>
                  <a:cubicBezTo>
                    <a:pt x="119" y="12"/>
                    <a:pt x="111" y="8"/>
                    <a:pt x="108" y="8"/>
                  </a:cubicBezTo>
                  <a:cubicBezTo>
                    <a:pt x="95" y="5"/>
                    <a:pt x="88" y="1"/>
                    <a:pt x="75"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7"/>
            <p:cNvSpPr/>
            <p:nvPr/>
          </p:nvSpPr>
          <p:spPr>
            <a:xfrm>
              <a:off x="8249807" y="4121308"/>
              <a:ext cx="7988" cy="6677"/>
            </a:xfrm>
            <a:custGeom>
              <a:avLst/>
              <a:gdLst/>
              <a:ahLst/>
              <a:cxnLst/>
              <a:rect l="l" t="t" r="r" b="b"/>
              <a:pathLst>
                <a:path w="195" h="163" extrusionOk="0">
                  <a:moveTo>
                    <a:pt x="80" y="0"/>
                  </a:moveTo>
                  <a:cubicBezTo>
                    <a:pt x="68" y="0"/>
                    <a:pt x="53" y="0"/>
                    <a:pt x="40" y="9"/>
                  </a:cubicBezTo>
                  <a:cubicBezTo>
                    <a:pt x="17" y="24"/>
                    <a:pt x="1" y="52"/>
                    <a:pt x="1" y="80"/>
                  </a:cubicBezTo>
                  <a:cubicBezTo>
                    <a:pt x="1" y="111"/>
                    <a:pt x="17" y="138"/>
                    <a:pt x="40" y="151"/>
                  </a:cubicBezTo>
                  <a:cubicBezTo>
                    <a:pt x="53" y="158"/>
                    <a:pt x="68" y="162"/>
                    <a:pt x="80" y="162"/>
                  </a:cubicBezTo>
                  <a:cubicBezTo>
                    <a:pt x="95" y="162"/>
                    <a:pt x="111" y="158"/>
                    <a:pt x="124" y="151"/>
                  </a:cubicBezTo>
                  <a:cubicBezTo>
                    <a:pt x="139" y="142"/>
                    <a:pt x="155" y="138"/>
                    <a:pt x="166" y="127"/>
                  </a:cubicBezTo>
                  <a:cubicBezTo>
                    <a:pt x="195" y="103"/>
                    <a:pt x="195" y="56"/>
                    <a:pt x="166" y="36"/>
                  </a:cubicBezTo>
                  <a:cubicBezTo>
                    <a:pt x="159" y="29"/>
                    <a:pt x="151" y="24"/>
                    <a:pt x="139" y="16"/>
                  </a:cubicBezTo>
                  <a:cubicBezTo>
                    <a:pt x="135" y="16"/>
                    <a:pt x="127" y="12"/>
                    <a:pt x="124" y="9"/>
                  </a:cubicBezTo>
                  <a:cubicBezTo>
                    <a:pt x="111" y="0"/>
                    <a:pt x="95" y="0"/>
                    <a:pt x="80"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7"/>
            <p:cNvSpPr/>
            <p:nvPr/>
          </p:nvSpPr>
          <p:spPr>
            <a:xfrm>
              <a:off x="8304041" y="4143960"/>
              <a:ext cx="6308" cy="6431"/>
            </a:xfrm>
            <a:custGeom>
              <a:avLst/>
              <a:gdLst/>
              <a:ahLst/>
              <a:cxnLst/>
              <a:rect l="l" t="t" r="r" b="b"/>
              <a:pathLst>
                <a:path w="154" h="157" extrusionOk="0">
                  <a:moveTo>
                    <a:pt x="98" y="1"/>
                  </a:moveTo>
                  <a:cubicBezTo>
                    <a:pt x="83" y="1"/>
                    <a:pt x="67" y="8"/>
                    <a:pt x="60" y="22"/>
                  </a:cubicBezTo>
                  <a:lnTo>
                    <a:pt x="60" y="22"/>
                  </a:lnTo>
                  <a:cubicBezTo>
                    <a:pt x="26" y="27"/>
                    <a:pt x="1" y="58"/>
                    <a:pt x="7" y="95"/>
                  </a:cubicBezTo>
                  <a:cubicBezTo>
                    <a:pt x="7" y="119"/>
                    <a:pt x="19" y="134"/>
                    <a:pt x="39" y="146"/>
                  </a:cubicBezTo>
                  <a:cubicBezTo>
                    <a:pt x="49" y="152"/>
                    <a:pt x="62" y="156"/>
                    <a:pt x="75" y="156"/>
                  </a:cubicBezTo>
                  <a:cubicBezTo>
                    <a:pt x="86" y="156"/>
                    <a:pt x="97" y="153"/>
                    <a:pt x="106" y="146"/>
                  </a:cubicBezTo>
                  <a:cubicBezTo>
                    <a:pt x="113" y="139"/>
                    <a:pt x="126" y="134"/>
                    <a:pt x="133" y="126"/>
                  </a:cubicBezTo>
                  <a:cubicBezTo>
                    <a:pt x="149" y="110"/>
                    <a:pt x="153" y="86"/>
                    <a:pt x="149" y="67"/>
                  </a:cubicBezTo>
                  <a:cubicBezTo>
                    <a:pt x="145" y="48"/>
                    <a:pt x="137" y="28"/>
                    <a:pt x="126" y="12"/>
                  </a:cubicBezTo>
                  <a:cubicBezTo>
                    <a:pt x="118" y="4"/>
                    <a:pt x="108" y="1"/>
                    <a:pt x="9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7"/>
            <p:cNvSpPr/>
            <p:nvPr/>
          </p:nvSpPr>
          <p:spPr>
            <a:xfrm>
              <a:off x="8335664" y="4118605"/>
              <a:ext cx="6677" cy="6349"/>
            </a:xfrm>
            <a:custGeom>
              <a:avLst/>
              <a:gdLst/>
              <a:ahLst/>
              <a:cxnLst/>
              <a:rect l="l" t="t" r="r" b="b"/>
              <a:pathLst>
                <a:path w="163" h="155" extrusionOk="0">
                  <a:moveTo>
                    <a:pt x="130" y="92"/>
                  </a:moveTo>
                  <a:lnTo>
                    <a:pt x="130" y="92"/>
                  </a:lnTo>
                  <a:cubicBezTo>
                    <a:pt x="130" y="92"/>
                    <a:pt x="127" y="96"/>
                    <a:pt x="126" y="98"/>
                  </a:cubicBezTo>
                  <a:lnTo>
                    <a:pt x="126" y="98"/>
                  </a:lnTo>
                  <a:cubicBezTo>
                    <a:pt x="127" y="97"/>
                    <a:pt x="127" y="96"/>
                    <a:pt x="127" y="95"/>
                  </a:cubicBezTo>
                  <a:cubicBezTo>
                    <a:pt x="128" y="93"/>
                    <a:pt x="129" y="92"/>
                    <a:pt x="130" y="92"/>
                  </a:cubicBezTo>
                  <a:close/>
                  <a:moveTo>
                    <a:pt x="104" y="0"/>
                  </a:moveTo>
                  <a:cubicBezTo>
                    <a:pt x="87" y="0"/>
                    <a:pt x="69" y="9"/>
                    <a:pt x="59" y="23"/>
                  </a:cubicBezTo>
                  <a:cubicBezTo>
                    <a:pt x="48" y="39"/>
                    <a:pt x="44" y="59"/>
                    <a:pt x="36" y="78"/>
                  </a:cubicBezTo>
                  <a:cubicBezTo>
                    <a:pt x="35" y="81"/>
                    <a:pt x="35" y="81"/>
                    <a:pt x="35" y="81"/>
                  </a:cubicBezTo>
                  <a:cubicBezTo>
                    <a:pt x="35" y="81"/>
                    <a:pt x="37" y="79"/>
                    <a:pt x="37" y="79"/>
                  </a:cubicBezTo>
                  <a:lnTo>
                    <a:pt x="37" y="79"/>
                  </a:lnTo>
                  <a:cubicBezTo>
                    <a:pt x="37" y="79"/>
                    <a:pt x="37" y="80"/>
                    <a:pt x="36" y="82"/>
                  </a:cubicBezTo>
                  <a:cubicBezTo>
                    <a:pt x="36" y="84"/>
                    <a:pt x="35" y="85"/>
                    <a:pt x="33" y="86"/>
                  </a:cubicBezTo>
                  <a:lnTo>
                    <a:pt x="33" y="86"/>
                  </a:lnTo>
                  <a:cubicBezTo>
                    <a:pt x="33" y="85"/>
                    <a:pt x="33" y="85"/>
                    <a:pt x="33" y="85"/>
                  </a:cubicBezTo>
                  <a:lnTo>
                    <a:pt x="33" y="85"/>
                  </a:lnTo>
                  <a:cubicBezTo>
                    <a:pt x="33" y="85"/>
                    <a:pt x="32" y="85"/>
                    <a:pt x="32" y="86"/>
                  </a:cubicBezTo>
                  <a:cubicBezTo>
                    <a:pt x="32" y="86"/>
                    <a:pt x="29" y="90"/>
                    <a:pt x="28" y="93"/>
                  </a:cubicBezTo>
                  <a:lnTo>
                    <a:pt x="28" y="93"/>
                  </a:lnTo>
                  <a:cubicBezTo>
                    <a:pt x="27" y="93"/>
                    <a:pt x="27" y="94"/>
                    <a:pt x="27" y="94"/>
                  </a:cubicBezTo>
                  <a:lnTo>
                    <a:pt x="27" y="94"/>
                  </a:lnTo>
                  <a:cubicBezTo>
                    <a:pt x="27" y="94"/>
                    <a:pt x="27" y="94"/>
                    <a:pt x="27" y="95"/>
                  </a:cubicBezTo>
                  <a:lnTo>
                    <a:pt x="24" y="95"/>
                  </a:lnTo>
                  <a:cubicBezTo>
                    <a:pt x="12" y="98"/>
                    <a:pt x="1" y="110"/>
                    <a:pt x="1" y="122"/>
                  </a:cubicBezTo>
                  <a:cubicBezTo>
                    <a:pt x="1" y="137"/>
                    <a:pt x="12" y="146"/>
                    <a:pt x="24" y="149"/>
                  </a:cubicBezTo>
                  <a:cubicBezTo>
                    <a:pt x="33" y="153"/>
                    <a:pt x="41" y="155"/>
                    <a:pt x="49" y="155"/>
                  </a:cubicBezTo>
                  <a:cubicBezTo>
                    <a:pt x="68" y="155"/>
                    <a:pt x="85" y="146"/>
                    <a:pt x="99" y="130"/>
                  </a:cubicBezTo>
                  <a:cubicBezTo>
                    <a:pt x="111" y="122"/>
                    <a:pt x="115" y="113"/>
                    <a:pt x="123" y="102"/>
                  </a:cubicBezTo>
                  <a:cubicBezTo>
                    <a:pt x="124" y="100"/>
                    <a:pt x="125" y="100"/>
                    <a:pt x="126" y="99"/>
                  </a:cubicBezTo>
                  <a:lnTo>
                    <a:pt x="126" y="99"/>
                  </a:lnTo>
                  <a:cubicBezTo>
                    <a:pt x="126" y="99"/>
                    <a:pt x="126" y="99"/>
                    <a:pt x="126" y="99"/>
                  </a:cubicBezTo>
                  <a:cubicBezTo>
                    <a:pt x="126" y="99"/>
                    <a:pt x="126" y="99"/>
                    <a:pt x="127" y="98"/>
                  </a:cubicBezTo>
                  <a:cubicBezTo>
                    <a:pt x="130" y="95"/>
                    <a:pt x="135" y="90"/>
                    <a:pt x="139" y="86"/>
                  </a:cubicBezTo>
                  <a:cubicBezTo>
                    <a:pt x="163" y="66"/>
                    <a:pt x="154" y="27"/>
                    <a:pt x="135" y="11"/>
                  </a:cubicBezTo>
                  <a:cubicBezTo>
                    <a:pt x="126" y="4"/>
                    <a:pt x="115" y="0"/>
                    <a:pt x="104"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7"/>
            <p:cNvSpPr/>
            <p:nvPr/>
          </p:nvSpPr>
          <p:spPr>
            <a:xfrm>
              <a:off x="8324481" y="4169152"/>
              <a:ext cx="7005" cy="4588"/>
            </a:xfrm>
            <a:custGeom>
              <a:avLst/>
              <a:gdLst/>
              <a:ahLst/>
              <a:cxnLst/>
              <a:rect l="l" t="t" r="r" b="b"/>
              <a:pathLst>
                <a:path w="171" h="112" extrusionOk="0">
                  <a:moveTo>
                    <a:pt x="38" y="1"/>
                  </a:moveTo>
                  <a:cubicBezTo>
                    <a:pt x="29" y="1"/>
                    <a:pt x="20" y="4"/>
                    <a:pt x="13" y="8"/>
                  </a:cubicBezTo>
                  <a:cubicBezTo>
                    <a:pt x="1" y="21"/>
                    <a:pt x="1" y="36"/>
                    <a:pt x="9" y="48"/>
                  </a:cubicBezTo>
                  <a:cubicBezTo>
                    <a:pt x="29" y="92"/>
                    <a:pt x="64" y="107"/>
                    <a:pt x="108" y="111"/>
                  </a:cubicBezTo>
                  <a:cubicBezTo>
                    <a:pt x="111" y="111"/>
                    <a:pt x="114" y="112"/>
                    <a:pt x="117" y="112"/>
                  </a:cubicBezTo>
                  <a:cubicBezTo>
                    <a:pt x="151" y="112"/>
                    <a:pt x="171" y="69"/>
                    <a:pt x="163" y="40"/>
                  </a:cubicBezTo>
                  <a:cubicBezTo>
                    <a:pt x="155" y="15"/>
                    <a:pt x="132" y="1"/>
                    <a:pt x="109" y="1"/>
                  </a:cubicBezTo>
                  <a:cubicBezTo>
                    <a:pt x="99" y="1"/>
                    <a:pt x="90" y="4"/>
                    <a:pt x="80" y="8"/>
                  </a:cubicBezTo>
                  <a:cubicBezTo>
                    <a:pt x="80" y="8"/>
                    <a:pt x="77" y="8"/>
                    <a:pt x="72" y="12"/>
                  </a:cubicBezTo>
                  <a:lnTo>
                    <a:pt x="61" y="12"/>
                  </a:lnTo>
                  <a:cubicBezTo>
                    <a:pt x="57" y="8"/>
                    <a:pt x="57" y="8"/>
                    <a:pt x="53" y="5"/>
                  </a:cubicBezTo>
                  <a:cubicBezTo>
                    <a:pt x="48" y="2"/>
                    <a:pt x="43" y="1"/>
                    <a:pt x="3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7"/>
            <p:cNvSpPr/>
            <p:nvPr/>
          </p:nvSpPr>
          <p:spPr>
            <a:xfrm>
              <a:off x="8278603" y="4145066"/>
              <a:ext cx="4875" cy="5571"/>
            </a:xfrm>
            <a:custGeom>
              <a:avLst/>
              <a:gdLst/>
              <a:ahLst/>
              <a:cxnLst/>
              <a:rect l="l" t="t" r="r" b="b"/>
              <a:pathLst>
                <a:path w="119" h="136" extrusionOk="0">
                  <a:moveTo>
                    <a:pt x="60" y="1"/>
                  </a:moveTo>
                  <a:cubicBezTo>
                    <a:pt x="40" y="1"/>
                    <a:pt x="20" y="12"/>
                    <a:pt x="8" y="28"/>
                  </a:cubicBezTo>
                  <a:cubicBezTo>
                    <a:pt x="4" y="40"/>
                    <a:pt x="0" y="48"/>
                    <a:pt x="0" y="59"/>
                  </a:cubicBezTo>
                  <a:cubicBezTo>
                    <a:pt x="0" y="72"/>
                    <a:pt x="4" y="83"/>
                    <a:pt x="8" y="92"/>
                  </a:cubicBezTo>
                  <a:cubicBezTo>
                    <a:pt x="13" y="99"/>
                    <a:pt x="13" y="103"/>
                    <a:pt x="16" y="112"/>
                  </a:cubicBezTo>
                  <a:cubicBezTo>
                    <a:pt x="20" y="119"/>
                    <a:pt x="28" y="123"/>
                    <a:pt x="36" y="127"/>
                  </a:cubicBezTo>
                  <a:cubicBezTo>
                    <a:pt x="44" y="135"/>
                    <a:pt x="51" y="135"/>
                    <a:pt x="60" y="135"/>
                  </a:cubicBezTo>
                  <a:cubicBezTo>
                    <a:pt x="71" y="135"/>
                    <a:pt x="79" y="135"/>
                    <a:pt x="87" y="127"/>
                  </a:cubicBezTo>
                  <a:cubicBezTo>
                    <a:pt x="95" y="123"/>
                    <a:pt x="99" y="119"/>
                    <a:pt x="103" y="112"/>
                  </a:cubicBezTo>
                  <a:cubicBezTo>
                    <a:pt x="107" y="103"/>
                    <a:pt x="111" y="99"/>
                    <a:pt x="111" y="92"/>
                  </a:cubicBezTo>
                  <a:cubicBezTo>
                    <a:pt x="119" y="83"/>
                    <a:pt x="119" y="72"/>
                    <a:pt x="119" y="59"/>
                  </a:cubicBezTo>
                  <a:cubicBezTo>
                    <a:pt x="119" y="48"/>
                    <a:pt x="119" y="40"/>
                    <a:pt x="111" y="28"/>
                  </a:cubicBezTo>
                  <a:cubicBezTo>
                    <a:pt x="103" y="12"/>
                    <a:pt x="84" y="1"/>
                    <a:pt x="60"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7"/>
            <p:cNvSpPr/>
            <p:nvPr/>
          </p:nvSpPr>
          <p:spPr>
            <a:xfrm>
              <a:off x="8270820" y="4126388"/>
              <a:ext cx="4915" cy="5202"/>
            </a:xfrm>
            <a:custGeom>
              <a:avLst/>
              <a:gdLst/>
              <a:ahLst/>
              <a:cxnLst/>
              <a:rect l="l" t="t" r="r" b="b"/>
              <a:pathLst>
                <a:path w="120" h="127" extrusionOk="0">
                  <a:moveTo>
                    <a:pt x="58" y="0"/>
                  </a:moveTo>
                  <a:cubicBezTo>
                    <a:pt x="33" y="0"/>
                    <a:pt x="11" y="15"/>
                    <a:pt x="5" y="38"/>
                  </a:cubicBezTo>
                  <a:cubicBezTo>
                    <a:pt x="1" y="54"/>
                    <a:pt x="5" y="71"/>
                    <a:pt x="14" y="85"/>
                  </a:cubicBezTo>
                  <a:lnTo>
                    <a:pt x="14" y="85"/>
                  </a:lnTo>
                  <a:cubicBezTo>
                    <a:pt x="14" y="85"/>
                    <a:pt x="13" y="85"/>
                    <a:pt x="13" y="85"/>
                  </a:cubicBezTo>
                  <a:cubicBezTo>
                    <a:pt x="8" y="94"/>
                    <a:pt x="5" y="105"/>
                    <a:pt x="8" y="113"/>
                  </a:cubicBezTo>
                  <a:cubicBezTo>
                    <a:pt x="15" y="122"/>
                    <a:pt x="23" y="127"/>
                    <a:pt x="30" y="127"/>
                  </a:cubicBezTo>
                  <a:cubicBezTo>
                    <a:pt x="33" y="127"/>
                    <a:pt x="35" y="126"/>
                    <a:pt x="37" y="125"/>
                  </a:cubicBezTo>
                  <a:cubicBezTo>
                    <a:pt x="53" y="119"/>
                    <a:pt x="69" y="112"/>
                    <a:pt x="84" y="103"/>
                  </a:cubicBezTo>
                  <a:lnTo>
                    <a:pt x="84" y="103"/>
                  </a:lnTo>
                  <a:cubicBezTo>
                    <a:pt x="99" y="99"/>
                    <a:pt x="113" y="88"/>
                    <a:pt x="116" y="70"/>
                  </a:cubicBezTo>
                  <a:cubicBezTo>
                    <a:pt x="119" y="50"/>
                    <a:pt x="112" y="27"/>
                    <a:pt x="92" y="14"/>
                  </a:cubicBezTo>
                  <a:cubicBezTo>
                    <a:pt x="88" y="14"/>
                    <a:pt x="88" y="11"/>
                    <a:pt x="84" y="7"/>
                  </a:cubicBezTo>
                  <a:cubicBezTo>
                    <a:pt x="76" y="2"/>
                    <a:pt x="66" y="0"/>
                    <a:pt x="58"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7"/>
            <p:cNvSpPr/>
            <p:nvPr/>
          </p:nvSpPr>
          <p:spPr>
            <a:xfrm>
              <a:off x="8225762" y="4150227"/>
              <a:ext cx="6964" cy="7168"/>
            </a:xfrm>
            <a:custGeom>
              <a:avLst/>
              <a:gdLst/>
              <a:ahLst/>
              <a:cxnLst/>
              <a:rect l="l" t="t" r="r" b="b"/>
              <a:pathLst>
                <a:path w="170" h="175" extrusionOk="0">
                  <a:moveTo>
                    <a:pt x="83" y="1"/>
                  </a:moveTo>
                  <a:cubicBezTo>
                    <a:pt x="63" y="1"/>
                    <a:pt x="43" y="9"/>
                    <a:pt x="28" y="24"/>
                  </a:cubicBezTo>
                  <a:cubicBezTo>
                    <a:pt x="8" y="44"/>
                    <a:pt x="0" y="76"/>
                    <a:pt x="8" y="104"/>
                  </a:cubicBezTo>
                  <a:cubicBezTo>
                    <a:pt x="12" y="108"/>
                    <a:pt x="12" y="115"/>
                    <a:pt x="15" y="123"/>
                  </a:cubicBezTo>
                  <a:cubicBezTo>
                    <a:pt x="15" y="128"/>
                    <a:pt x="19" y="135"/>
                    <a:pt x="24" y="139"/>
                  </a:cubicBezTo>
                  <a:cubicBezTo>
                    <a:pt x="28" y="147"/>
                    <a:pt x="32" y="155"/>
                    <a:pt x="39" y="159"/>
                  </a:cubicBezTo>
                  <a:cubicBezTo>
                    <a:pt x="43" y="166"/>
                    <a:pt x="51" y="166"/>
                    <a:pt x="55" y="170"/>
                  </a:cubicBezTo>
                  <a:cubicBezTo>
                    <a:pt x="67" y="175"/>
                    <a:pt x="75" y="175"/>
                    <a:pt x="83" y="175"/>
                  </a:cubicBezTo>
                  <a:cubicBezTo>
                    <a:pt x="99" y="175"/>
                    <a:pt x="110" y="170"/>
                    <a:pt x="123" y="166"/>
                  </a:cubicBezTo>
                  <a:cubicBezTo>
                    <a:pt x="138" y="159"/>
                    <a:pt x="150" y="139"/>
                    <a:pt x="154" y="123"/>
                  </a:cubicBezTo>
                  <a:cubicBezTo>
                    <a:pt x="158" y="115"/>
                    <a:pt x="158" y="108"/>
                    <a:pt x="161" y="104"/>
                  </a:cubicBezTo>
                  <a:cubicBezTo>
                    <a:pt x="170" y="76"/>
                    <a:pt x="161" y="44"/>
                    <a:pt x="142" y="24"/>
                  </a:cubicBezTo>
                  <a:cubicBezTo>
                    <a:pt x="126" y="9"/>
                    <a:pt x="106" y="1"/>
                    <a:pt x="83"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7"/>
            <p:cNvSpPr/>
            <p:nvPr/>
          </p:nvSpPr>
          <p:spPr>
            <a:xfrm>
              <a:off x="8245301" y="4160591"/>
              <a:ext cx="5694" cy="3810"/>
            </a:xfrm>
            <a:custGeom>
              <a:avLst/>
              <a:gdLst/>
              <a:ahLst/>
              <a:cxnLst/>
              <a:rect l="l" t="t" r="r" b="b"/>
              <a:pathLst>
                <a:path w="139" h="93" extrusionOk="0">
                  <a:moveTo>
                    <a:pt x="90" y="0"/>
                  </a:moveTo>
                  <a:cubicBezTo>
                    <a:pt x="88" y="0"/>
                    <a:pt x="85" y="0"/>
                    <a:pt x="83" y="1"/>
                  </a:cubicBezTo>
                  <a:cubicBezTo>
                    <a:pt x="68" y="4"/>
                    <a:pt x="52" y="8"/>
                    <a:pt x="36" y="12"/>
                  </a:cubicBezTo>
                  <a:cubicBezTo>
                    <a:pt x="1" y="20"/>
                    <a:pt x="1" y="75"/>
                    <a:pt x="36" y="83"/>
                  </a:cubicBezTo>
                  <a:cubicBezTo>
                    <a:pt x="52" y="83"/>
                    <a:pt x="68" y="88"/>
                    <a:pt x="83" y="92"/>
                  </a:cubicBezTo>
                  <a:cubicBezTo>
                    <a:pt x="86" y="92"/>
                    <a:pt x="88" y="92"/>
                    <a:pt x="91" y="92"/>
                  </a:cubicBezTo>
                  <a:cubicBezTo>
                    <a:pt x="116" y="92"/>
                    <a:pt x="139" y="76"/>
                    <a:pt x="139" y="48"/>
                  </a:cubicBezTo>
                  <a:cubicBezTo>
                    <a:pt x="139" y="19"/>
                    <a:pt x="115" y="0"/>
                    <a:pt x="90"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7"/>
            <p:cNvSpPr/>
            <p:nvPr/>
          </p:nvSpPr>
          <p:spPr>
            <a:xfrm>
              <a:off x="8275982" y="4044873"/>
              <a:ext cx="4137" cy="4670"/>
            </a:xfrm>
            <a:custGeom>
              <a:avLst/>
              <a:gdLst/>
              <a:ahLst/>
              <a:cxnLst/>
              <a:rect l="l" t="t" r="r" b="b"/>
              <a:pathLst>
                <a:path w="101" h="114" extrusionOk="0">
                  <a:moveTo>
                    <a:pt x="53" y="0"/>
                  </a:moveTo>
                  <a:cubicBezTo>
                    <a:pt x="41" y="0"/>
                    <a:pt x="25" y="4"/>
                    <a:pt x="17" y="15"/>
                  </a:cubicBezTo>
                  <a:cubicBezTo>
                    <a:pt x="9" y="24"/>
                    <a:pt x="1" y="35"/>
                    <a:pt x="1" y="48"/>
                  </a:cubicBezTo>
                  <a:cubicBezTo>
                    <a:pt x="6" y="55"/>
                    <a:pt x="6" y="63"/>
                    <a:pt x="6" y="67"/>
                  </a:cubicBezTo>
                  <a:cubicBezTo>
                    <a:pt x="6" y="75"/>
                    <a:pt x="6" y="83"/>
                    <a:pt x="9" y="86"/>
                  </a:cubicBezTo>
                  <a:cubicBezTo>
                    <a:pt x="9" y="90"/>
                    <a:pt x="13" y="99"/>
                    <a:pt x="17" y="103"/>
                  </a:cubicBezTo>
                  <a:cubicBezTo>
                    <a:pt x="25" y="110"/>
                    <a:pt x="41" y="114"/>
                    <a:pt x="53" y="114"/>
                  </a:cubicBezTo>
                  <a:cubicBezTo>
                    <a:pt x="64" y="114"/>
                    <a:pt x="77" y="110"/>
                    <a:pt x="84" y="103"/>
                  </a:cubicBezTo>
                  <a:cubicBezTo>
                    <a:pt x="88" y="99"/>
                    <a:pt x="88" y="95"/>
                    <a:pt x="92" y="90"/>
                  </a:cubicBezTo>
                  <a:cubicBezTo>
                    <a:pt x="96" y="86"/>
                    <a:pt x="96" y="79"/>
                    <a:pt x="96" y="67"/>
                  </a:cubicBezTo>
                  <a:cubicBezTo>
                    <a:pt x="100" y="63"/>
                    <a:pt x="100" y="55"/>
                    <a:pt x="100" y="48"/>
                  </a:cubicBezTo>
                  <a:cubicBezTo>
                    <a:pt x="100" y="35"/>
                    <a:pt x="92" y="24"/>
                    <a:pt x="84" y="15"/>
                  </a:cubicBezTo>
                  <a:cubicBezTo>
                    <a:pt x="77" y="4"/>
                    <a:pt x="64" y="0"/>
                    <a:pt x="53"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7"/>
            <p:cNvSpPr/>
            <p:nvPr/>
          </p:nvSpPr>
          <p:spPr>
            <a:xfrm>
              <a:off x="8271967" y="4051509"/>
              <a:ext cx="6677" cy="4383"/>
            </a:xfrm>
            <a:custGeom>
              <a:avLst/>
              <a:gdLst/>
              <a:ahLst/>
              <a:cxnLst/>
              <a:rect l="l" t="t" r="r" b="b"/>
              <a:pathLst>
                <a:path w="163" h="107" extrusionOk="0">
                  <a:moveTo>
                    <a:pt x="127" y="1"/>
                  </a:moveTo>
                  <a:cubicBezTo>
                    <a:pt x="124" y="1"/>
                    <a:pt x="120" y="2"/>
                    <a:pt x="115" y="4"/>
                  </a:cubicBezTo>
                  <a:cubicBezTo>
                    <a:pt x="107" y="4"/>
                    <a:pt x="99" y="9"/>
                    <a:pt x="94" y="17"/>
                  </a:cubicBezTo>
                  <a:lnTo>
                    <a:pt x="94" y="17"/>
                  </a:lnTo>
                  <a:cubicBezTo>
                    <a:pt x="85" y="16"/>
                    <a:pt x="76" y="14"/>
                    <a:pt x="64" y="12"/>
                  </a:cubicBezTo>
                  <a:cubicBezTo>
                    <a:pt x="59" y="9"/>
                    <a:pt x="54" y="8"/>
                    <a:pt x="49" y="8"/>
                  </a:cubicBezTo>
                  <a:cubicBezTo>
                    <a:pt x="27" y="8"/>
                    <a:pt x="8" y="28"/>
                    <a:pt x="4" y="51"/>
                  </a:cubicBezTo>
                  <a:cubicBezTo>
                    <a:pt x="0" y="79"/>
                    <a:pt x="24" y="102"/>
                    <a:pt x="52" y="106"/>
                  </a:cubicBezTo>
                  <a:cubicBezTo>
                    <a:pt x="84" y="106"/>
                    <a:pt x="115" y="99"/>
                    <a:pt x="142" y="86"/>
                  </a:cubicBezTo>
                  <a:cubicBezTo>
                    <a:pt x="155" y="79"/>
                    <a:pt x="162" y="66"/>
                    <a:pt x="162" y="51"/>
                  </a:cubicBezTo>
                  <a:lnTo>
                    <a:pt x="162" y="39"/>
                  </a:lnTo>
                  <a:cubicBezTo>
                    <a:pt x="159" y="28"/>
                    <a:pt x="155" y="12"/>
                    <a:pt x="142" y="8"/>
                  </a:cubicBezTo>
                  <a:cubicBezTo>
                    <a:pt x="136" y="3"/>
                    <a:pt x="132" y="1"/>
                    <a:pt x="127"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7"/>
            <p:cNvSpPr/>
            <p:nvPr/>
          </p:nvSpPr>
          <p:spPr>
            <a:xfrm>
              <a:off x="8317886" y="4072031"/>
              <a:ext cx="2130" cy="1639"/>
            </a:xfrm>
            <a:custGeom>
              <a:avLst/>
              <a:gdLst/>
              <a:ahLst/>
              <a:cxnLst/>
              <a:rect l="l" t="t" r="r" b="b"/>
              <a:pathLst>
                <a:path w="52" h="40" extrusionOk="0">
                  <a:moveTo>
                    <a:pt x="28" y="0"/>
                  </a:moveTo>
                  <a:cubicBezTo>
                    <a:pt x="1" y="0"/>
                    <a:pt x="1" y="39"/>
                    <a:pt x="28" y="39"/>
                  </a:cubicBezTo>
                  <a:cubicBezTo>
                    <a:pt x="52" y="39"/>
                    <a:pt x="52" y="0"/>
                    <a:pt x="28"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7"/>
            <p:cNvSpPr/>
            <p:nvPr/>
          </p:nvSpPr>
          <p:spPr>
            <a:xfrm>
              <a:off x="8342463" y="3905234"/>
              <a:ext cx="14787" cy="4875"/>
            </a:xfrm>
            <a:custGeom>
              <a:avLst/>
              <a:gdLst/>
              <a:ahLst/>
              <a:cxnLst/>
              <a:rect l="l" t="t" r="r" b="b"/>
              <a:pathLst>
                <a:path w="361" h="119" extrusionOk="0">
                  <a:moveTo>
                    <a:pt x="240" y="1"/>
                  </a:moveTo>
                  <a:cubicBezTo>
                    <a:pt x="178" y="1"/>
                    <a:pt x="106" y="24"/>
                    <a:pt x="59" y="31"/>
                  </a:cubicBezTo>
                  <a:cubicBezTo>
                    <a:pt x="0" y="38"/>
                    <a:pt x="7" y="119"/>
                    <a:pt x="61" y="119"/>
                  </a:cubicBezTo>
                  <a:cubicBezTo>
                    <a:pt x="64" y="119"/>
                    <a:pt x="68" y="119"/>
                    <a:pt x="71" y="118"/>
                  </a:cubicBezTo>
                  <a:cubicBezTo>
                    <a:pt x="123" y="107"/>
                    <a:pt x="185" y="77"/>
                    <a:pt x="242" y="77"/>
                  </a:cubicBezTo>
                  <a:cubicBezTo>
                    <a:pt x="267" y="77"/>
                    <a:pt x="290" y="82"/>
                    <a:pt x="312" y="98"/>
                  </a:cubicBezTo>
                  <a:cubicBezTo>
                    <a:pt x="318" y="102"/>
                    <a:pt x="323" y="104"/>
                    <a:pt x="328" y="104"/>
                  </a:cubicBezTo>
                  <a:cubicBezTo>
                    <a:pt x="348" y="104"/>
                    <a:pt x="361" y="77"/>
                    <a:pt x="352" y="58"/>
                  </a:cubicBezTo>
                  <a:cubicBezTo>
                    <a:pt x="330" y="14"/>
                    <a:pt x="288" y="1"/>
                    <a:pt x="240"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7"/>
            <p:cNvSpPr/>
            <p:nvPr/>
          </p:nvSpPr>
          <p:spPr>
            <a:xfrm>
              <a:off x="8337261" y="3892536"/>
              <a:ext cx="5530" cy="5899"/>
            </a:xfrm>
            <a:custGeom>
              <a:avLst/>
              <a:gdLst/>
              <a:ahLst/>
              <a:cxnLst/>
              <a:rect l="l" t="t" r="r" b="b"/>
              <a:pathLst>
                <a:path w="135" h="144" extrusionOk="0">
                  <a:moveTo>
                    <a:pt x="89" y="1"/>
                  </a:moveTo>
                  <a:cubicBezTo>
                    <a:pt x="67" y="1"/>
                    <a:pt x="44" y="20"/>
                    <a:pt x="44" y="44"/>
                  </a:cubicBezTo>
                  <a:lnTo>
                    <a:pt x="44" y="53"/>
                  </a:lnTo>
                  <a:cubicBezTo>
                    <a:pt x="44" y="60"/>
                    <a:pt x="44" y="64"/>
                    <a:pt x="40" y="68"/>
                  </a:cubicBezTo>
                  <a:cubicBezTo>
                    <a:pt x="36" y="80"/>
                    <a:pt x="29" y="88"/>
                    <a:pt x="20" y="96"/>
                  </a:cubicBezTo>
                  <a:cubicBezTo>
                    <a:pt x="1" y="116"/>
                    <a:pt x="17" y="143"/>
                    <a:pt x="40" y="143"/>
                  </a:cubicBezTo>
                  <a:cubicBezTo>
                    <a:pt x="45" y="143"/>
                    <a:pt x="51" y="142"/>
                    <a:pt x="56" y="139"/>
                  </a:cubicBezTo>
                  <a:cubicBezTo>
                    <a:pt x="91" y="124"/>
                    <a:pt x="120" y="96"/>
                    <a:pt x="131" y="57"/>
                  </a:cubicBezTo>
                  <a:cubicBezTo>
                    <a:pt x="135" y="29"/>
                    <a:pt x="120" y="5"/>
                    <a:pt x="96" y="2"/>
                  </a:cubicBezTo>
                  <a:cubicBezTo>
                    <a:pt x="94" y="1"/>
                    <a:pt x="91" y="1"/>
                    <a:pt x="89"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7"/>
            <p:cNvSpPr/>
            <p:nvPr/>
          </p:nvSpPr>
          <p:spPr>
            <a:xfrm>
              <a:off x="8211343" y="4162475"/>
              <a:ext cx="4752" cy="4055"/>
            </a:xfrm>
            <a:custGeom>
              <a:avLst/>
              <a:gdLst/>
              <a:ahLst/>
              <a:cxnLst/>
              <a:rect l="l" t="t" r="r" b="b"/>
              <a:pathLst>
                <a:path w="116" h="99" extrusionOk="0">
                  <a:moveTo>
                    <a:pt x="48" y="1"/>
                  </a:moveTo>
                  <a:cubicBezTo>
                    <a:pt x="22" y="1"/>
                    <a:pt x="1" y="22"/>
                    <a:pt x="1" y="49"/>
                  </a:cubicBezTo>
                  <a:cubicBezTo>
                    <a:pt x="1" y="77"/>
                    <a:pt x="22" y="98"/>
                    <a:pt x="48" y="98"/>
                  </a:cubicBezTo>
                  <a:cubicBezTo>
                    <a:pt x="52" y="98"/>
                    <a:pt x="56" y="98"/>
                    <a:pt x="60" y="97"/>
                  </a:cubicBezTo>
                  <a:cubicBezTo>
                    <a:pt x="68" y="93"/>
                    <a:pt x="76" y="93"/>
                    <a:pt x="83" y="89"/>
                  </a:cubicBezTo>
                  <a:cubicBezTo>
                    <a:pt x="99" y="84"/>
                    <a:pt x="116" y="69"/>
                    <a:pt x="111" y="49"/>
                  </a:cubicBezTo>
                  <a:cubicBezTo>
                    <a:pt x="111" y="29"/>
                    <a:pt x="99" y="13"/>
                    <a:pt x="83" y="10"/>
                  </a:cubicBezTo>
                  <a:cubicBezTo>
                    <a:pt x="76" y="6"/>
                    <a:pt x="68" y="6"/>
                    <a:pt x="60" y="2"/>
                  </a:cubicBezTo>
                  <a:cubicBezTo>
                    <a:pt x="56" y="1"/>
                    <a:pt x="52" y="1"/>
                    <a:pt x="4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7"/>
            <p:cNvSpPr/>
            <p:nvPr/>
          </p:nvSpPr>
          <p:spPr>
            <a:xfrm>
              <a:off x="8275367" y="4197538"/>
              <a:ext cx="7824" cy="5284"/>
            </a:xfrm>
            <a:custGeom>
              <a:avLst/>
              <a:gdLst/>
              <a:ahLst/>
              <a:cxnLst/>
              <a:rect l="l" t="t" r="r" b="b"/>
              <a:pathLst>
                <a:path w="191" h="129" extrusionOk="0">
                  <a:moveTo>
                    <a:pt x="141" y="0"/>
                  </a:moveTo>
                  <a:cubicBezTo>
                    <a:pt x="129" y="0"/>
                    <a:pt x="118" y="5"/>
                    <a:pt x="107" y="14"/>
                  </a:cubicBezTo>
                  <a:cubicBezTo>
                    <a:pt x="109" y="12"/>
                    <a:pt x="109" y="11"/>
                    <a:pt x="108" y="11"/>
                  </a:cubicBezTo>
                  <a:cubicBezTo>
                    <a:pt x="107" y="11"/>
                    <a:pt x="103" y="13"/>
                    <a:pt x="102" y="14"/>
                  </a:cubicBezTo>
                  <a:lnTo>
                    <a:pt x="95" y="14"/>
                  </a:lnTo>
                  <a:cubicBezTo>
                    <a:pt x="92" y="14"/>
                    <a:pt x="92" y="14"/>
                    <a:pt x="99" y="18"/>
                  </a:cubicBezTo>
                  <a:cubicBezTo>
                    <a:pt x="95" y="18"/>
                    <a:pt x="87" y="14"/>
                    <a:pt x="83" y="10"/>
                  </a:cubicBezTo>
                  <a:cubicBezTo>
                    <a:pt x="78" y="8"/>
                    <a:pt x="73" y="7"/>
                    <a:pt x="68" y="7"/>
                  </a:cubicBezTo>
                  <a:cubicBezTo>
                    <a:pt x="38" y="7"/>
                    <a:pt x="12" y="34"/>
                    <a:pt x="8" y="62"/>
                  </a:cubicBezTo>
                  <a:cubicBezTo>
                    <a:pt x="1" y="97"/>
                    <a:pt x="28" y="128"/>
                    <a:pt x="68" y="128"/>
                  </a:cubicBezTo>
                  <a:cubicBezTo>
                    <a:pt x="115" y="128"/>
                    <a:pt x="154" y="109"/>
                    <a:pt x="178" y="69"/>
                  </a:cubicBezTo>
                  <a:cubicBezTo>
                    <a:pt x="190" y="50"/>
                    <a:pt x="186" y="22"/>
                    <a:pt x="166" y="10"/>
                  </a:cubicBezTo>
                  <a:cubicBezTo>
                    <a:pt x="158" y="3"/>
                    <a:pt x="149" y="0"/>
                    <a:pt x="141"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7"/>
            <p:cNvSpPr/>
            <p:nvPr/>
          </p:nvSpPr>
          <p:spPr>
            <a:xfrm>
              <a:off x="8308915" y="3897779"/>
              <a:ext cx="20481" cy="19908"/>
            </a:xfrm>
            <a:custGeom>
              <a:avLst/>
              <a:gdLst/>
              <a:ahLst/>
              <a:cxnLst/>
              <a:rect l="l" t="t" r="r" b="b"/>
              <a:pathLst>
                <a:path w="500" h="486" extrusionOk="0">
                  <a:moveTo>
                    <a:pt x="487" y="0"/>
                  </a:moveTo>
                  <a:cubicBezTo>
                    <a:pt x="482" y="0"/>
                    <a:pt x="478" y="2"/>
                    <a:pt x="476" y="7"/>
                  </a:cubicBezTo>
                  <a:cubicBezTo>
                    <a:pt x="468" y="43"/>
                    <a:pt x="393" y="58"/>
                    <a:pt x="366" y="74"/>
                  </a:cubicBezTo>
                  <a:cubicBezTo>
                    <a:pt x="318" y="106"/>
                    <a:pt x="279" y="142"/>
                    <a:pt x="239" y="181"/>
                  </a:cubicBezTo>
                  <a:cubicBezTo>
                    <a:pt x="153" y="256"/>
                    <a:pt x="82" y="335"/>
                    <a:pt x="18" y="433"/>
                  </a:cubicBezTo>
                  <a:cubicBezTo>
                    <a:pt x="0" y="461"/>
                    <a:pt x="25" y="485"/>
                    <a:pt x="52" y="485"/>
                  </a:cubicBezTo>
                  <a:cubicBezTo>
                    <a:pt x="61" y="485"/>
                    <a:pt x="70" y="483"/>
                    <a:pt x="78" y="477"/>
                  </a:cubicBezTo>
                  <a:cubicBezTo>
                    <a:pt x="176" y="390"/>
                    <a:pt x="255" y="280"/>
                    <a:pt x="350" y="181"/>
                  </a:cubicBezTo>
                  <a:cubicBezTo>
                    <a:pt x="373" y="153"/>
                    <a:pt x="397" y="122"/>
                    <a:pt x="428" y="98"/>
                  </a:cubicBezTo>
                  <a:cubicBezTo>
                    <a:pt x="444" y="87"/>
                    <a:pt x="460" y="82"/>
                    <a:pt x="476" y="71"/>
                  </a:cubicBezTo>
                  <a:cubicBezTo>
                    <a:pt x="495" y="51"/>
                    <a:pt x="499" y="39"/>
                    <a:pt x="499" y="11"/>
                  </a:cubicBezTo>
                  <a:cubicBezTo>
                    <a:pt x="499" y="4"/>
                    <a:pt x="493" y="0"/>
                    <a:pt x="487"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7"/>
            <p:cNvSpPr/>
            <p:nvPr/>
          </p:nvSpPr>
          <p:spPr>
            <a:xfrm>
              <a:off x="8302197" y="3935382"/>
              <a:ext cx="2622" cy="1679"/>
            </a:xfrm>
            <a:custGeom>
              <a:avLst/>
              <a:gdLst/>
              <a:ahLst/>
              <a:cxnLst/>
              <a:rect l="l" t="t" r="r" b="b"/>
              <a:pathLst>
                <a:path w="64" h="41" extrusionOk="0">
                  <a:moveTo>
                    <a:pt x="48" y="1"/>
                  </a:moveTo>
                  <a:cubicBezTo>
                    <a:pt x="47" y="1"/>
                    <a:pt x="45" y="1"/>
                    <a:pt x="44" y="1"/>
                  </a:cubicBezTo>
                  <a:lnTo>
                    <a:pt x="20" y="1"/>
                  </a:lnTo>
                  <a:cubicBezTo>
                    <a:pt x="13" y="5"/>
                    <a:pt x="0" y="9"/>
                    <a:pt x="5" y="21"/>
                  </a:cubicBezTo>
                  <a:cubicBezTo>
                    <a:pt x="5" y="29"/>
                    <a:pt x="9" y="36"/>
                    <a:pt x="20" y="36"/>
                  </a:cubicBezTo>
                  <a:cubicBezTo>
                    <a:pt x="29" y="36"/>
                    <a:pt x="36" y="36"/>
                    <a:pt x="44" y="40"/>
                  </a:cubicBezTo>
                  <a:cubicBezTo>
                    <a:pt x="56" y="40"/>
                    <a:pt x="64" y="29"/>
                    <a:pt x="64" y="21"/>
                  </a:cubicBezTo>
                  <a:cubicBezTo>
                    <a:pt x="64" y="10"/>
                    <a:pt x="58" y="1"/>
                    <a:pt x="4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7"/>
            <p:cNvSpPr/>
            <p:nvPr/>
          </p:nvSpPr>
          <p:spPr>
            <a:xfrm>
              <a:off x="8293309" y="3948654"/>
              <a:ext cx="1352" cy="983"/>
            </a:xfrm>
            <a:custGeom>
              <a:avLst/>
              <a:gdLst/>
              <a:ahLst/>
              <a:cxnLst/>
              <a:rect l="l" t="t" r="r" b="b"/>
              <a:pathLst>
                <a:path w="33" h="24" extrusionOk="0">
                  <a:moveTo>
                    <a:pt x="16" y="0"/>
                  </a:moveTo>
                  <a:cubicBezTo>
                    <a:pt x="0" y="0"/>
                    <a:pt x="0" y="24"/>
                    <a:pt x="16" y="24"/>
                  </a:cubicBezTo>
                  <a:cubicBezTo>
                    <a:pt x="33" y="24"/>
                    <a:pt x="33" y="0"/>
                    <a:pt x="16"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7"/>
            <p:cNvSpPr/>
            <p:nvPr/>
          </p:nvSpPr>
          <p:spPr>
            <a:xfrm>
              <a:off x="8282167" y="3963277"/>
              <a:ext cx="5079" cy="2540"/>
            </a:xfrm>
            <a:custGeom>
              <a:avLst/>
              <a:gdLst/>
              <a:ahLst/>
              <a:cxnLst/>
              <a:rect l="l" t="t" r="r" b="b"/>
              <a:pathLst>
                <a:path w="124" h="62" extrusionOk="0">
                  <a:moveTo>
                    <a:pt x="96" y="0"/>
                  </a:moveTo>
                  <a:cubicBezTo>
                    <a:pt x="93" y="0"/>
                    <a:pt x="90" y="1"/>
                    <a:pt x="87" y="3"/>
                  </a:cubicBezTo>
                  <a:cubicBezTo>
                    <a:pt x="68" y="15"/>
                    <a:pt x="44" y="27"/>
                    <a:pt x="24" y="27"/>
                  </a:cubicBezTo>
                  <a:cubicBezTo>
                    <a:pt x="0" y="31"/>
                    <a:pt x="0" y="62"/>
                    <a:pt x="24" y="62"/>
                  </a:cubicBezTo>
                  <a:cubicBezTo>
                    <a:pt x="52" y="58"/>
                    <a:pt x="79" y="51"/>
                    <a:pt x="107" y="38"/>
                  </a:cubicBezTo>
                  <a:cubicBezTo>
                    <a:pt x="123" y="25"/>
                    <a:pt x="112" y="0"/>
                    <a:pt x="96"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7"/>
            <p:cNvSpPr/>
            <p:nvPr/>
          </p:nvSpPr>
          <p:spPr>
            <a:xfrm>
              <a:off x="8249643" y="4043235"/>
              <a:ext cx="4260" cy="4055"/>
            </a:xfrm>
            <a:custGeom>
              <a:avLst/>
              <a:gdLst/>
              <a:ahLst/>
              <a:cxnLst/>
              <a:rect l="l" t="t" r="r" b="b"/>
              <a:pathLst>
                <a:path w="104" h="99" extrusionOk="0">
                  <a:moveTo>
                    <a:pt x="60" y="0"/>
                  </a:moveTo>
                  <a:cubicBezTo>
                    <a:pt x="48" y="0"/>
                    <a:pt x="33" y="8"/>
                    <a:pt x="24" y="20"/>
                  </a:cubicBezTo>
                  <a:cubicBezTo>
                    <a:pt x="21" y="28"/>
                    <a:pt x="13" y="35"/>
                    <a:pt x="9" y="48"/>
                  </a:cubicBezTo>
                  <a:cubicBezTo>
                    <a:pt x="1" y="59"/>
                    <a:pt x="1" y="79"/>
                    <a:pt x="13" y="88"/>
                  </a:cubicBezTo>
                  <a:cubicBezTo>
                    <a:pt x="20" y="94"/>
                    <a:pt x="28" y="98"/>
                    <a:pt x="36" y="98"/>
                  </a:cubicBezTo>
                  <a:cubicBezTo>
                    <a:pt x="42" y="98"/>
                    <a:pt x="47" y="96"/>
                    <a:pt x="52" y="91"/>
                  </a:cubicBezTo>
                  <a:cubicBezTo>
                    <a:pt x="64" y="88"/>
                    <a:pt x="72" y="79"/>
                    <a:pt x="84" y="75"/>
                  </a:cubicBezTo>
                  <a:cubicBezTo>
                    <a:pt x="95" y="68"/>
                    <a:pt x="104" y="55"/>
                    <a:pt x="104" y="40"/>
                  </a:cubicBezTo>
                  <a:cubicBezTo>
                    <a:pt x="104" y="28"/>
                    <a:pt x="99" y="20"/>
                    <a:pt x="92" y="12"/>
                  </a:cubicBezTo>
                  <a:cubicBezTo>
                    <a:pt x="84" y="4"/>
                    <a:pt x="72" y="0"/>
                    <a:pt x="60"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7"/>
            <p:cNvSpPr/>
            <p:nvPr/>
          </p:nvSpPr>
          <p:spPr>
            <a:xfrm>
              <a:off x="8238706" y="4066419"/>
              <a:ext cx="5325" cy="6636"/>
            </a:xfrm>
            <a:custGeom>
              <a:avLst/>
              <a:gdLst/>
              <a:ahLst/>
              <a:cxnLst/>
              <a:rect l="l" t="t" r="r" b="b"/>
              <a:pathLst>
                <a:path w="130" h="162" extrusionOk="0">
                  <a:moveTo>
                    <a:pt x="87" y="0"/>
                  </a:moveTo>
                  <a:cubicBezTo>
                    <a:pt x="83" y="0"/>
                    <a:pt x="79" y="1"/>
                    <a:pt x="75" y="3"/>
                  </a:cubicBezTo>
                  <a:cubicBezTo>
                    <a:pt x="55" y="7"/>
                    <a:pt x="51" y="23"/>
                    <a:pt x="51" y="43"/>
                  </a:cubicBezTo>
                  <a:cubicBezTo>
                    <a:pt x="55" y="54"/>
                    <a:pt x="51" y="66"/>
                    <a:pt x="43" y="74"/>
                  </a:cubicBezTo>
                  <a:cubicBezTo>
                    <a:pt x="40" y="81"/>
                    <a:pt x="35" y="85"/>
                    <a:pt x="27" y="90"/>
                  </a:cubicBezTo>
                  <a:cubicBezTo>
                    <a:pt x="20" y="97"/>
                    <a:pt x="16" y="105"/>
                    <a:pt x="11" y="117"/>
                  </a:cubicBezTo>
                  <a:cubicBezTo>
                    <a:pt x="0" y="136"/>
                    <a:pt x="17" y="161"/>
                    <a:pt x="39" y="161"/>
                  </a:cubicBezTo>
                  <a:cubicBezTo>
                    <a:pt x="40" y="161"/>
                    <a:pt x="42" y="161"/>
                    <a:pt x="43" y="161"/>
                  </a:cubicBezTo>
                  <a:cubicBezTo>
                    <a:pt x="102" y="145"/>
                    <a:pt x="129" y="78"/>
                    <a:pt x="118" y="26"/>
                  </a:cubicBezTo>
                  <a:cubicBezTo>
                    <a:pt x="115" y="11"/>
                    <a:pt x="102" y="0"/>
                    <a:pt x="87"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7"/>
            <p:cNvSpPr/>
            <p:nvPr/>
          </p:nvSpPr>
          <p:spPr>
            <a:xfrm>
              <a:off x="8327594" y="3938782"/>
              <a:ext cx="655" cy="696"/>
            </a:xfrm>
            <a:custGeom>
              <a:avLst/>
              <a:gdLst/>
              <a:ahLst/>
              <a:cxnLst/>
              <a:rect l="l" t="t" r="r" b="b"/>
              <a:pathLst>
                <a:path w="16" h="17" extrusionOk="0">
                  <a:moveTo>
                    <a:pt x="8" y="1"/>
                  </a:moveTo>
                  <a:cubicBezTo>
                    <a:pt x="1" y="1"/>
                    <a:pt x="1" y="17"/>
                    <a:pt x="8" y="17"/>
                  </a:cubicBezTo>
                  <a:cubicBezTo>
                    <a:pt x="16" y="17"/>
                    <a:pt x="16" y="1"/>
                    <a:pt x="8"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7"/>
            <p:cNvSpPr/>
            <p:nvPr/>
          </p:nvSpPr>
          <p:spPr>
            <a:xfrm>
              <a:off x="8329847" y="3934030"/>
              <a:ext cx="5858" cy="4219"/>
            </a:xfrm>
            <a:custGeom>
              <a:avLst/>
              <a:gdLst/>
              <a:ahLst/>
              <a:cxnLst/>
              <a:rect l="l" t="t" r="r" b="b"/>
              <a:pathLst>
                <a:path w="143" h="103" extrusionOk="0">
                  <a:moveTo>
                    <a:pt x="52" y="1"/>
                  </a:moveTo>
                  <a:cubicBezTo>
                    <a:pt x="39" y="1"/>
                    <a:pt x="25" y="6"/>
                    <a:pt x="17" y="18"/>
                  </a:cubicBezTo>
                  <a:cubicBezTo>
                    <a:pt x="4" y="26"/>
                    <a:pt x="1" y="38"/>
                    <a:pt x="1" y="54"/>
                  </a:cubicBezTo>
                  <a:cubicBezTo>
                    <a:pt x="1" y="66"/>
                    <a:pt x="4" y="78"/>
                    <a:pt x="17" y="89"/>
                  </a:cubicBezTo>
                  <a:cubicBezTo>
                    <a:pt x="25" y="98"/>
                    <a:pt x="36" y="103"/>
                    <a:pt x="50" y="103"/>
                  </a:cubicBezTo>
                  <a:cubicBezTo>
                    <a:pt x="54" y="103"/>
                    <a:pt x="59" y="102"/>
                    <a:pt x="64" y="102"/>
                  </a:cubicBezTo>
                  <a:cubicBezTo>
                    <a:pt x="79" y="97"/>
                    <a:pt x="103" y="97"/>
                    <a:pt x="115" y="89"/>
                  </a:cubicBezTo>
                  <a:cubicBezTo>
                    <a:pt x="143" y="69"/>
                    <a:pt x="143" y="34"/>
                    <a:pt x="115" y="14"/>
                  </a:cubicBezTo>
                  <a:cubicBezTo>
                    <a:pt x="103" y="7"/>
                    <a:pt x="79" y="7"/>
                    <a:pt x="64" y="2"/>
                  </a:cubicBezTo>
                  <a:cubicBezTo>
                    <a:pt x="60" y="1"/>
                    <a:pt x="56" y="1"/>
                    <a:pt x="52"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7"/>
            <p:cNvSpPr/>
            <p:nvPr/>
          </p:nvSpPr>
          <p:spPr>
            <a:xfrm>
              <a:off x="8326447" y="3935259"/>
              <a:ext cx="6021" cy="6308"/>
            </a:xfrm>
            <a:custGeom>
              <a:avLst/>
              <a:gdLst/>
              <a:ahLst/>
              <a:cxnLst/>
              <a:rect l="l" t="t" r="r" b="b"/>
              <a:pathLst>
                <a:path w="147" h="154" extrusionOk="0">
                  <a:moveTo>
                    <a:pt x="90" y="46"/>
                  </a:moveTo>
                  <a:lnTo>
                    <a:pt x="90" y="46"/>
                  </a:lnTo>
                  <a:cubicBezTo>
                    <a:pt x="90" y="46"/>
                    <a:pt x="90" y="47"/>
                    <a:pt x="91" y="48"/>
                  </a:cubicBezTo>
                  <a:lnTo>
                    <a:pt x="91" y="49"/>
                  </a:lnTo>
                  <a:lnTo>
                    <a:pt x="91" y="49"/>
                  </a:lnTo>
                  <a:cubicBezTo>
                    <a:pt x="90" y="48"/>
                    <a:pt x="89" y="46"/>
                    <a:pt x="90" y="46"/>
                  </a:cubicBezTo>
                  <a:close/>
                  <a:moveTo>
                    <a:pt x="61" y="0"/>
                  </a:moveTo>
                  <a:cubicBezTo>
                    <a:pt x="40" y="0"/>
                    <a:pt x="21" y="14"/>
                    <a:pt x="13" y="36"/>
                  </a:cubicBezTo>
                  <a:cubicBezTo>
                    <a:pt x="13" y="43"/>
                    <a:pt x="9" y="52"/>
                    <a:pt x="5" y="59"/>
                  </a:cubicBezTo>
                  <a:cubicBezTo>
                    <a:pt x="0" y="75"/>
                    <a:pt x="9" y="90"/>
                    <a:pt x="16" y="103"/>
                  </a:cubicBezTo>
                  <a:cubicBezTo>
                    <a:pt x="32" y="114"/>
                    <a:pt x="44" y="126"/>
                    <a:pt x="60" y="138"/>
                  </a:cubicBezTo>
                  <a:cubicBezTo>
                    <a:pt x="67" y="143"/>
                    <a:pt x="76" y="146"/>
                    <a:pt x="80" y="150"/>
                  </a:cubicBezTo>
                  <a:cubicBezTo>
                    <a:pt x="95" y="154"/>
                    <a:pt x="103" y="154"/>
                    <a:pt x="119" y="154"/>
                  </a:cubicBezTo>
                  <a:cubicBezTo>
                    <a:pt x="135" y="150"/>
                    <a:pt x="147" y="126"/>
                    <a:pt x="142" y="110"/>
                  </a:cubicBezTo>
                  <a:cubicBezTo>
                    <a:pt x="135" y="95"/>
                    <a:pt x="127" y="83"/>
                    <a:pt x="115" y="72"/>
                  </a:cubicBezTo>
                  <a:cubicBezTo>
                    <a:pt x="113" y="69"/>
                    <a:pt x="109" y="66"/>
                    <a:pt x="106" y="64"/>
                  </a:cubicBezTo>
                  <a:lnTo>
                    <a:pt x="106" y="64"/>
                  </a:lnTo>
                  <a:cubicBezTo>
                    <a:pt x="113" y="38"/>
                    <a:pt x="105" y="15"/>
                    <a:pt x="80" y="4"/>
                  </a:cubicBezTo>
                  <a:cubicBezTo>
                    <a:pt x="73" y="1"/>
                    <a:pt x="67" y="0"/>
                    <a:pt x="61"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7"/>
            <p:cNvSpPr/>
            <p:nvPr/>
          </p:nvSpPr>
          <p:spPr>
            <a:xfrm>
              <a:off x="8325833" y="3943656"/>
              <a:ext cx="6308" cy="5038"/>
            </a:xfrm>
            <a:custGeom>
              <a:avLst/>
              <a:gdLst/>
              <a:ahLst/>
              <a:cxnLst/>
              <a:rect l="l" t="t" r="r" b="b"/>
              <a:pathLst>
                <a:path w="154" h="123" extrusionOk="0">
                  <a:moveTo>
                    <a:pt x="75" y="0"/>
                  </a:moveTo>
                  <a:cubicBezTo>
                    <a:pt x="0" y="0"/>
                    <a:pt x="0" y="122"/>
                    <a:pt x="75" y="122"/>
                  </a:cubicBezTo>
                  <a:cubicBezTo>
                    <a:pt x="153" y="122"/>
                    <a:pt x="153" y="0"/>
                    <a:pt x="75"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7"/>
            <p:cNvSpPr/>
            <p:nvPr/>
          </p:nvSpPr>
          <p:spPr>
            <a:xfrm>
              <a:off x="8312233" y="3960246"/>
              <a:ext cx="57348" cy="35474"/>
            </a:xfrm>
            <a:custGeom>
              <a:avLst/>
              <a:gdLst/>
              <a:ahLst/>
              <a:cxnLst/>
              <a:rect l="l" t="t" r="r" b="b"/>
              <a:pathLst>
                <a:path w="1400" h="866" extrusionOk="0">
                  <a:moveTo>
                    <a:pt x="190" y="0"/>
                  </a:moveTo>
                  <a:cubicBezTo>
                    <a:pt x="135" y="0"/>
                    <a:pt x="79" y="3"/>
                    <a:pt x="20" y="6"/>
                  </a:cubicBezTo>
                  <a:cubicBezTo>
                    <a:pt x="1" y="6"/>
                    <a:pt x="1" y="34"/>
                    <a:pt x="20" y="37"/>
                  </a:cubicBezTo>
                  <a:cubicBezTo>
                    <a:pt x="316" y="41"/>
                    <a:pt x="569" y="96"/>
                    <a:pt x="817" y="274"/>
                  </a:cubicBezTo>
                  <a:cubicBezTo>
                    <a:pt x="1034" y="428"/>
                    <a:pt x="1243" y="613"/>
                    <a:pt x="1365" y="859"/>
                  </a:cubicBezTo>
                  <a:cubicBezTo>
                    <a:pt x="1369" y="863"/>
                    <a:pt x="1375" y="865"/>
                    <a:pt x="1381" y="865"/>
                  </a:cubicBezTo>
                  <a:cubicBezTo>
                    <a:pt x="1391" y="865"/>
                    <a:pt x="1400" y="860"/>
                    <a:pt x="1398" y="850"/>
                  </a:cubicBezTo>
                  <a:cubicBezTo>
                    <a:pt x="1378" y="566"/>
                    <a:pt x="1070" y="349"/>
                    <a:pt x="861" y="199"/>
                  </a:cubicBezTo>
                  <a:cubicBezTo>
                    <a:pt x="638" y="44"/>
                    <a:pt x="434" y="0"/>
                    <a:pt x="190"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7"/>
            <p:cNvSpPr/>
            <p:nvPr/>
          </p:nvSpPr>
          <p:spPr>
            <a:xfrm>
              <a:off x="8314773" y="3989534"/>
              <a:ext cx="50507" cy="9626"/>
            </a:xfrm>
            <a:custGeom>
              <a:avLst/>
              <a:gdLst/>
              <a:ahLst/>
              <a:cxnLst/>
              <a:rect l="l" t="t" r="r" b="b"/>
              <a:pathLst>
                <a:path w="1233" h="235" extrusionOk="0">
                  <a:moveTo>
                    <a:pt x="56" y="1"/>
                  </a:moveTo>
                  <a:cubicBezTo>
                    <a:pt x="15" y="1"/>
                    <a:pt x="0" y="57"/>
                    <a:pt x="45" y="73"/>
                  </a:cubicBezTo>
                  <a:cubicBezTo>
                    <a:pt x="381" y="175"/>
                    <a:pt x="770" y="234"/>
                    <a:pt x="1126" y="234"/>
                  </a:cubicBezTo>
                  <a:cubicBezTo>
                    <a:pt x="1150" y="234"/>
                    <a:pt x="1174" y="234"/>
                    <a:pt x="1197" y="234"/>
                  </a:cubicBezTo>
                  <a:cubicBezTo>
                    <a:pt x="1232" y="234"/>
                    <a:pt x="1232" y="182"/>
                    <a:pt x="1197" y="179"/>
                  </a:cubicBezTo>
                  <a:cubicBezTo>
                    <a:pt x="818" y="155"/>
                    <a:pt x="436" y="68"/>
                    <a:pt x="65" y="2"/>
                  </a:cubicBezTo>
                  <a:cubicBezTo>
                    <a:pt x="62" y="1"/>
                    <a:pt x="59" y="1"/>
                    <a:pt x="56"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7"/>
            <p:cNvSpPr/>
            <p:nvPr/>
          </p:nvSpPr>
          <p:spPr>
            <a:xfrm>
              <a:off x="8336524" y="3980727"/>
              <a:ext cx="4915" cy="2663"/>
            </a:xfrm>
            <a:custGeom>
              <a:avLst/>
              <a:gdLst/>
              <a:ahLst/>
              <a:cxnLst/>
              <a:rect l="l" t="t" r="r" b="b"/>
              <a:pathLst>
                <a:path w="120" h="65" extrusionOk="0">
                  <a:moveTo>
                    <a:pt x="9" y="0"/>
                  </a:moveTo>
                  <a:cubicBezTo>
                    <a:pt x="4" y="0"/>
                    <a:pt x="0" y="8"/>
                    <a:pt x="3" y="11"/>
                  </a:cubicBezTo>
                  <a:cubicBezTo>
                    <a:pt x="35" y="35"/>
                    <a:pt x="71" y="42"/>
                    <a:pt x="102" y="62"/>
                  </a:cubicBezTo>
                  <a:cubicBezTo>
                    <a:pt x="103" y="64"/>
                    <a:pt x="105" y="64"/>
                    <a:pt x="106" y="64"/>
                  </a:cubicBezTo>
                  <a:cubicBezTo>
                    <a:pt x="113" y="64"/>
                    <a:pt x="119" y="53"/>
                    <a:pt x="109" y="46"/>
                  </a:cubicBezTo>
                  <a:cubicBezTo>
                    <a:pt x="82" y="27"/>
                    <a:pt x="43" y="22"/>
                    <a:pt x="15" y="3"/>
                  </a:cubicBezTo>
                  <a:cubicBezTo>
                    <a:pt x="13" y="1"/>
                    <a:pt x="11" y="0"/>
                    <a:pt x="9"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7"/>
            <p:cNvSpPr/>
            <p:nvPr/>
          </p:nvSpPr>
          <p:spPr>
            <a:xfrm>
              <a:off x="8280856" y="4058923"/>
              <a:ext cx="52186" cy="46861"/>
            </a:xfrm>
            <a:custGeom>
              <a:avLst/>
              <a:gdLst/>
              <a:ahLst/>
              <a:cxnLst/>
              <a:rect l="l" t="t" r="r" b="b"/>
              <a:pathLst>
                <a:path w="1274" h="1144" extrusionOk="0">
                  <a:moveTo>
                    <a:pt x="29" y="0"/>
                  </a:moveTo>
                  <a:cubicBezTo>
                    <a:pt x="0" y="0"/>
                    <a:pt x="0" y="40"/>
                    <a:pt x="29" y="44"/>
                  </a:cubicBezTo>
                  <a:cubicBezTo>
                    <a:pt x="237" y="55"/>
                    <a:pt x="498" y="328"/>
                    <a:pt x="660" y="446"/>
                  </a:cubicBezTo>
                  <a:cubicBezTo>
                    <a:pt x="900" y="628"/>
                    <a:pt x="1102" y="841"/>
                    <a:pt x="1220" y="1125"/>
                  </a:cubicBezTo>
                  <a:cubicBezTo>
                    <a:pt x="1227" y="1138"/>
                    <a:pt x="1237" y="1143"/>
                    <a:pt x="1246" y="1143"/>
                  </a:cubicBezTo>
                  <a:cubicBezTo>
                    <a:pt x="1260" y="1143"/>
                    <a:pt x="1274" y="1130"/>
                    <a:pt x="1271" y="1109"/>
                  </a:cubicBezTo>
                  <a:cubicBezTo>
                    <a:pt x="1236" y="841"/>
                    <a:pt x="1000" y="608"/>
                    <a:pt x="786" y="454"/>
                  </a:cubicBezTo>
                  <a:cubicBezTo>
                    <a:pt x="640" y="351"/>
                    <a:pt x="486" y="253"/>
                    <a:pt x="337" y="146"/>
                  </a:cubicBezTo>
                  <a:cubicBezTo>
                    <a:pt x="237" y="79"/>
                    <a:pt x="151" y="4"/>
                    <a:pt x="29"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7"/>
            <p:cNvSpPr/>
            <p:nvPr/>
          </p:nvSpPr>
          <p:spPr>
            <a:xfrm>
              <a:off x="8284748" y="4104883"/>
              <a:ext cx="49032" cy="9995"/>
            </a:xfrm>
            <a:custGeom>
              <a:avLst/>
              <a:gdLst/>
              <a:ahLst/>
              <a:cxnLst/>
              <a:rect l="l" t="t" r="r" b="b"/>
              <a:pathLst>
                <a:path w="1197" h="244" extrusionOk="0">
                  <a:moveTo>
                    <a:pt x="53" y="1"/>
                  </a:moveTo>
                  <a:cubicBezTo>
                    <a:pt x="16" y="1"/>
                    <a:pt x="0" y="57"/>
                    <a:pt x="36" y="82"/>
                  </a:cubicBezTo>
                  <a:cubicBezTo>
                    <a:pt x="238" y="216"/>
                    <a:pt x="500" y="243"/>
                    <a:pt x="758" y="243"/>
                  </a:cubicBezTo>
                  <a:cubicBezTo>
                    <a:pt x="903" y="243"/>
                    <a:pt x="1046" y="235"/>
                    <a:pt x="1176" y="232"/>
                  </a:cubicBezTo>
                  <a:cubicBezTo>
                    <a:pt x="1196" y="232"/>
                    <a:pt x="1196" y="200"/>
                    <a:pt x="1176" y="197"/>
                  </a:cubicBezTo>
                  <a:cubicBezTo>
                    <a:pt x="794" y="169"/>
                    <a:pt x="431" y="122"/>
                    <a:pt x="67" y="3"/>
                  </a:cubicBezTo>
                  <a:cubicBezTo>
                    <a:pt x="62" y="2"/>
                    <a:pt x="58" y="1"/>
                    <a:pt x="53"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7"/>
            <p:cNvSpPr/>
            <p:nvPr/>
          </p:nvSpPr>
          <p:spPr>
            <a:xfrm>
              <a:off x="8281430" y="4039876"/>
              <a:ext cx="14501" cy="8233"/>
            </a:xfrm>
            <a:custGeom>
              <a:avLst/>
              <a:gdLst/>
              <a:ahLst/>
              <a:cxnLst/>
              <a:rect l="l" t="t" r="r" b="b"/>
              <a:pathLst>
                <a:path w="354" h="201" extrusionOk="0">
                  <a:moveTo>
                    <a:pt x="62" y="1"/>
                  </a:moveTo>
                  <a:cubicBezTo>
                    <a:pt x="18" y="1"/>
                    <a:pt x="1" y="77"/>
                    <a:pt x="54" y="94"/>
                  </a:cubicBezTo>
                  <a:cubicBezTo>
                    <a:pt x="133" y="122"/>
                    <a:pt x="215" y="157"/>
                    <a:pt x="290" y="197"/>
                  </a:cubicBezTo>
                  <a:cubicBezTo>
                    <a:pt x="295" y="199"/>
                    <a:pt x="300" y="200"/>
                    <a:pt x="305" y="200"/>
                  </a:cubicBezTo>
                  <a:cubicBezTo>
                    <a:pt x="332" y="200"/>
                    <a:pt x="353" y="170"/>
                    <a:pt x="330" y="150"/>
                  </a:cubicBezTo>
                  <a:cubicBezTo>
                    <a:pt x="259" y="79"/>
                    <a:pt x="168" y="39"/>
                    <a:pt x="77" y="4"/>
                  </a:cubicBezTo>
                  <a:cubicBezTo>
                    <a:pt x="72" y="2"/>
                    <a:pt x="67" y="1"/>
                    <a:pt x="62"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7"/>
            <p:cNvSpPr/>
            <p:nvPr/>
          </p:nvSpPr>
          <p:spPr>
            <a:xfrm>
              <a:off x="8340006" y="4062282"/>
              <a:ext cx="3932" cy="3318"/>
            </a:xfrm>
            <a:custGeom>
              <a:avLst/>
              <a:gdLst/>
              <a:ahLst/>
              <a:cxnLst/>
              <a:rect l="l" t="t" r="r" b="b"/>
              <a:pathLst>
                <a:path w="96" h="81" extrusionOk="0">
                  <a:moveTo>
                    <a:pt x="47" y="0"/>
                  </a:moveTo>
                  <a:cubicBezTo>
                    <a:pt x="36" y="0"/>
                    <a:pt x="25" y="5"/>
                    <a:pt x="17" y="17"/>
                  </a:cubicBezTo>
                  <a:cubicBezTo>
                    <a:pt x="1" y="36"/>
                    <a:pt x="13" y="64"/>
                    <a:pt x="37" y="72"/>
                  </a:cubicBezTo>
                  <a:cubicBezTo>
                    <a:pt x="44" y="76"/>
                    <a:pt x="53" y="76"/>
                    <a:pt x="60" y="80"/>
                  </a:cubicBezTo>
                  <a:cubicBezTo>
                    <a:pt x="62" y="80"/>
                    <a:pt x="64" y="81"/>
                    <a:pt x="65" y="81"/>
                  </a:cubicBezTo>
                  <a:cubicBezTo>
                    <a:pt x="80" y="81"/>
                    <a:pt x="95" y="66"/>
                    <a:pt x="92" y="53"/>
                  </a:cubicBezTo>
                  <a:lnTo>
                    <a:pt x="92" y="36"/>
                  </a:lnTo>
                  <a:cubicBezTo>
                    <a:pt x="92" y="29"/>
                    <a:pt x="88" y="20"/>
                    <a:pt x="80" y="17"/>
                  </a:cubicBezTo>
                  <a:cubicBezTo>
                    <a:pt x="79" y="16"/>
                    <a:pt x="77" y="15"/>
                    <a:pt x="76" y="15"/>
                  </a:cubicBezTo>
                  <a:lnTo>
                    <a:pt x="76" y="15"/>
                  </a:lnTo>
                  <a:cubicBezTo>
                    <a:pt x="69" y="6"/>
                    <a:pt x="58" y="0"/>
                    <a:pt x="47"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7"/>
            <p:cNvSpPr/>
            <p:nvPr/>
          </p:nvSpPr>
          <p:spPr>
            <a:xfrm>
              <a:off x="8343037" y="4041310"/>
              <a:ext cx="4834" cy="4260"/>
            </a:xfrm>
            <a:custGeom>
              <a:avLst/>
              <a:gdLst/>
              <a:ahLst/>
              <a:cxnLst/>
              <a:rect l="l" t="t" r="r" b="b"/>
              <a:pathLst>
                <a:path w="118" h="104" extrusionOk="0">
                  <a:moveTo>
                    <a:pt x="21" y="0"/>
                  </a:moveTo>
                  <a:cubicBezTo>
                    <a:pt x="11" y="0"/>
                    <a:pt x="0" y="14"/>
                    <a:pt x="10" y="24"/>
                  </a:cubicBezTo>
                  <a:cubicBezTo>
                    <a:pt x="34" y="47"/>
                    <a:pt x="57" y="75"/>
                    <a:pt x="81" y="99"/>
                  </a:cubicBezTo>
                  <a:cubicBezTo>
                    <a:pt x="85" y="102"/>
                    <a:pt x="89" y="104"/>
                    <a:pt x="93" y="104"/>
                  </a:cubicBezTo>
                  <a:cubicBezTo>
                    <a:pt x="106" y="104"/>
                    <a:pt x="117" y="87"/>
                    <a:pt x="105" y="75"/>
                  </a:cubicBezTo>
                  <a:cubicBezTo>
                    <a:pt x="81" y="51"/>
                    <a:pt x="57" y="28"/>
                    <a:pt x="30" y="4"/>
                  </a:cubicBezTo>
                  <a:cubicBezTo>
                    <a:pt x="27" y="1"/>
                    <a:pt x="24" y="0"/>
                    <a:pt x="21"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7"/>
            <p:cNvSpPr/>
            <p:nvPr/>
          </p:nvSpPr>
          <p:spPr>
            <a:xfrm>
              <a:off x="8325300" y="4028366"/>
              <a:ext cx="3318" cy="4915"/>
            </a:xfrm>
            <a:custGeom>
              <a:avLst/>
              <a:gdLst/>
              <a:ahLst/>
              <a:cxnLst/>
              <a:rect l="l" t="t" r="r" b="b"/>
              <a:pathLst>
                <a:path w="81" h="120" extrusionOk="0">
                  <a:moveTo>
                    <a:pt x="41" y="1"/>
                  </a:moveTo>
                  <a:cubicBezTo>
                    <a:pt x="28" y="1"/>
                    <a:pt x="21" y="4"/>
                    <a:pt x="13" y="8"/>
                  </a:cubicBezTo>
                  <a:cubicBezTo>
                    <a:pt x="1" y="20"/>
                    <a:pt x="1" y="32"/>
                    <a:pt x="1" y="48"/>
                  </a:cubicBezTo>
                  <a:cubicBezTo>
                    <a:pt x="5" y="63"/>
                    <a:pt x="9" y="79"/>
                    <a:pt x="9" y="95"/>
                  </a:cubicBezTo>
                  <a:cubicBezTo>
                    <a:pt x="13" y="107"/>
                    <a:pt x="28" y="119"/>
                    <a:pt x="41" y="119"/>
                  </a:cubicBezTo>
                  <a:cubicBezTo>
                    <a:pt x="52" y="119"/>
                    <a:pt x="68" y="107"/>
                    <a:pt x="72" y="95"/>
                  </a:cubicBezTo>
                  <a:cubicBezTo>
                    <a:pt x="72" y="79"/>
                    <a:pt x="76" y="63"/>
                    <a:pt x="76" y="48"/>
                  </a:cubicBezTo>
                  <a:cubicBezTo>
                    <a:pt x="80" y="36"/>
                    <a:pt x="80" y="20"/>
                    <a:pt x="68" y="8"/>
                  </a:cubicBezTo>
                  <a:cubicBezTo>
                    <a:pt x="60" y="4"/>
                    <a:pt x="52" y="1"/>
                    <a:pt x="41"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7"/>
            <p:cNvSpPr/>
            <p:nvPr/>
          </p:nvSpPr>
          <p:spPr>
            <a:xfrm>
              <a:off x="8236576" y="4165056"/>
              <a:ext cx="60911" cy="27445"/>
            </a:xfrm>
            <a:custGeom>
              <a:avLst/>
              <a:gdLst/>
              <a:ahLst/>
              <a:cxnLst/>
              <a:rect l="l" t="t" r="r" b="b"/>
              <a:pathLst>
                <a:path w="1487" h="670" extrusionOk="0">
                  <a:moveTo>
                    <a:pt x="160" y="0"/>
                  </a:moveTo>
                  <a:cubicBezTo>
                    <a:pt x="118" y="0"/>
                    <a:pt x="78" y="2"/>
                    <a:pt x="39" y="6"/>
                  </a:cubicBezTo>
                  <a:cubicBezTo>
                    <a:pt x="4" y="10"/>
                    <a:pt x="1" y="61"/>
                    <a:pt x="39" y="65"/>
                  </a:cubicBezTo>
                  <a:cubicBezTo>
                    <a:pt x="565" y="105"/>
                    <a:pt x="1023" y="365"/>
                    <a:pt x="1436" y="665"/>
                  </a:cubicBezTo>
                  <a:cubicBezTo>
                    <a:pt x="1441" y="668"/>
                    <a:pt x="1446" y="670"/>
                    <a:pt x="1451" y="670"/>
                  </a:cubicBezTo>
                  <a:cubicBezTo>
                    <a:pt x="1470" y="670"/>
                    <a:pt x="1486" y="648"/>
                    <a:pt x="1476" y="629"/>
                  </a:cubicBezTo>
                  <a:cubicBezTo>
                    <a:pt x="1222" y="260"/>
                    <a:pt x="626" y="0"/>
                    <a:pt x="160"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7"/>
            <p:cNvSpPr/>
            <p:nvPr/>
          </p:nvSpPr>
          <p:spPr>
            <a:xfrm>
              <a:off x="8310759" y="4163335"/>
              <a:ext cx="2499" cy="4055"/>
            </a:xfrm>
            <a:custGeom>
              <a:avLst/>
              <a:gdLst/>
              <a:ahLst/>
              <a:cxnLst/>
              <a:rect l="l" t="t" r="r" b="b"/>
              <a:pathLst>
                <a:path w="61" h="99" extrusionOk="0">
                  <a:moveTo>
                    <a:pt x="28" y="1"/>
                  </a:moveTo>
                  <a:cubicBezTo>
                    <a:pt x="9" y="1"/>
                    <a:pt x="1" y="16"/>
                    <a:pt x="1" y="36"/>
                  </a:cubicBezTo>
                  <a:cubicBezTo>
                    <a:pt x="4" y="52"/>
                    <a:pt x="4" y="68"/>
                    <a:pt x="9" y="83"/>
                  </a:cubicBezTo>
                  <a:cubicBezTo>
                    <a:pt x="11" y="93"/>
                    <a:pt x="21" y="98"/>
                    <a:pt x="30" y="98"/>
                  </a:cubicBezTo>
                  <a:cubicBezTo>
                    <a:pt x="40" y="98"/>
                    <a:pt x="50" y="93"/>
                    <a:pt x="52" y="83"/>
                  </a:cubicBezTo>
                  <a:cubicBezTo>
                    <a:pt x="52" y="68"/>
                    <a:pt x="56" y="52"/>
                    <a:pt x="56" y="36"/>
                  </a:cubicBezTo>
                  <a:cubicBezTo>
                    <a:pt x="60" y="16"/>
                    <a:pt x="52" y="1"/>
                    <a:pt x="28"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7"/>
            <p:cNvSpPr/>
            <p:nvPr/>
          </p:nvSpPr>
          <p:spPr>
            <a:xfrm>
              <a:off x="8330175" y="4141789"/>
              <a:ext cx="4260" cy="3523"/>
            </a:xfrm>
            <a:custGeom>
              <a:avLst/>
              <a:gdLst/>
              <a:ahLst/>
              <a:cxnLst/>
              <a:rect l="l" t="t" r="r" b="b"/>
              <a:pathLst>
                <a:path w="104" h="86" extrusionOk="0">
                  <a:moveTo>
                    <a:pt x="44" y="0"/>
                  </a:moveTo>
                  <a:cubicBezTo>
                    <a:pt x="20" y="0"/>
                    <a:pt x="0" y="21"/>
                    <a:pt x="0" y="45"/>
                  </a:cubicBezTo>
                  <a:cubicBezTo>
                    <a:pt x="0" y="65"/>
                    <a:pt x="21" y="86"/>
                    <a:pt x="45" y="86"/>
                  </a:cubicBezTo>
                  <a:cubicBezTo>
                    <a:pt x="49" y="86"/>
                    <a:pt x="52" y="85"/>
                    <a:pt x="56" y="85"/>
                  </a:cubicBezTo>
                  <a:cubicBezTo>
                    <a:pt x="64" y="85"/>
                    <a:pt x="67" y="81"/>
                    <a:pt x="75" y="77"/>
                  </a:cubicBezTo>
                  <a:cubicBezTo>
                    <a:pt x="91" y="73"/>
                    <a:pt x="103" y="61"/>
                    <a:pt x="103" y="45"/>
                  </a:cubicBezTo>
                  <a:cubicBezTo>
                    <a:pt x="103" y="26"/>
                    <a:pt x="91" y="13"/>
                    <a:pt x="75" y="10"/>
                  </a:cubicBezTo>
                  <a:cubicBezTo>
                    <a:pt x="67" y="6"/>
                    <a:pt x="64" y="2"/>
                    <a:pt x="56" y="2"/>
                  </a:cubicBezTo>
                  <a:cubicBezTo>
                    <a:pt x="52" y="1"/>
                    <a:pt x="48" y="0"/>
                    <a:pt x="44"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7"/>
            <p:cNvSpPr/>
            <p:nvPr/>
          </p:nvSpPr>
          <p:spPr>
            <a:xfrm>
              <a:off x="8316043" y="4191107"/>
              <a:ext cx="8725" cy="7250"/>
            </a:xfrm>
            <a:custGeom>
              <a:avLst/>
              <a:gdLst/>
              <a:ahLst/>
              <a:cxnLst/>
              <a:rect l="l" t="t" r="r" b="b"/>
              <a:pathLst>
                <a:path w="213" h="177" extrusionOk="0">
                  <a:moveTo>
                    <a:pt x="46" y="0"/>
                  </a:moveTo>
                  <a:cubicBezTo>
                    <a:pt x="21" y="0"/>
                    <a:pt x="0" y="29"/>
                    <a:pt x="22" y="57"/>
                  </a:cubicBezTo>
                  <a:cubicBezTo>
                    <a:pt x="53" y="92"/>
                    <a:pt x="81" y="128"/>
                    <a:pt x="112" y="163"/>
                  </a:cubicBezTo>
                  <a:cubicBezTo>
                    <a:pt x="121" y="173"/>
                    <a:pt x="131" y="177"/>
                    <a:pt x="141" y="177"/>
                  </a:cubicBezTo>
                  <a:cubicBezTo>
                    <a:pt x="178" y="177"/>
                    <a:pt x="212" y="127"/>
                    <a:pt x="176" y="96"/>
                  </a:cubicBezTo>
                  <a:cubicBezTo>
                    <a:pt x="141" y="68"/>
                    <a:pt x="108" y="37"/>
                    <a:pt x="69" y="10"/>
                  </a:cubicBezTo>
                  <a:cubicBezTo>
                    <a:pt x="62" y="3"/>
                    <a:pt x="54" y="0"/>
                    <a:pt x="46"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7"/>
            <p:cNvSpPr/>
            <p:nvPr/>
          </p:nvSpPr>
          <p:spPr>
            <a:xfrm>
              <a:off x="8279422" y="4162844"/>
              <a:ext cx="5038" cy="6882"/>
            </a:xfrm>
            <a:custGeom>
              <a:avLst/>
              <a:gdLst/>
              <a:ahLst/>
              <a:cxnLst/>
              <a:rect l="l" t="t" r="r" b="b"/>
              <a:pathLst>
                <a:path w="123" h="168" extrusionOk="0">
                  <a:moveTo>
                    <a:pt x="16" y="87"/>
                  </a:moveTo>
                  <a:cubicBezTo>
                    <a:pt x="16" y="87"/>
                    <a:pt x="16" y="87"/>
                    <a:pt x="16" y="88"/>
                  </a:cubicBezTo>
                  <a:cubicBezTo>
                    <a:pt x="16" y="88"/>
                    <a:pt x="16" y="88"/>
                    <a:pt x="16" y="88"/>
                  </a:cubicBezTo>
                  <a:lnTo>
                    <a:pt x="16" y="88"/>
                  </a:lnTo>
                  <a:cubicBezTo>
                    <a:pt x="16" y="87"/>
                    <a:pt x="16" y="87"/>
                    <a:pt x="16" y="87"/>
                  </a:cubicBezTo>
                  <a:close/>
                  <a:moveTo>
                    <a:pt x="40" y="1"/>
                  </a:moveTo>
                  <a:cubicBezTo>
                    <a:pt x="12" y="1"/>
                    <a:pt x="0" y="28"/>
                    <a:pt x="4" y="52"/>
                  </a:cubicBezTo>
                  <a:cubicBezTo>
                    <a:pt x="3" y="49"/>
                    <a:pt x="3" y="48"/>
                    <a:pt x="2" y="48"/>
                  </a:cubicBezTo>
                  <a:lnTo>
                    <a:pt x="2" y="48"/>
                  </a:lnTo>
                  <a:cubicBezTo>
                    <a:pt x="2" y="48"/>
                    <a:pt x="4" y="57"/>
                    <a:pt x="4" y="60"/>
                  </a:cubicBezTo>
                  <a:cubicBezTo>
                    <a:pt x="4" y="64"/>
                    <a:pt x="8" y="68"/>
                    <a:pt x="12" y="72"/>
                  </a:cubicBezTo>
                  <a:cubicBezTo>
                    <a:pt x="12" y="74"/>
                    <a:pt x="12" y="77"/>
                    <a:pt x="13" y="78"/>
                  </a:cubicBezTo>
                  <a:lnTo>
                    <a:pt x="13" y="78"/>
                  </a:lnTo>
                  <a:cubicBezTo>
                    <a:pt x="13" y="79"/>
                    <a:pt x="13" y="80"/>
                    <a:pt x="14" y="82"/>
                  </a:cubicBezTo>
                  <a:lnTo>
                    <a:pt x="14" y="82"/>
                  </a:lnTo>
                  <a:cubicBezTo>
                    <a:pt x="12" y="85"/>
                    <a:pt x="12" y="88"/>
                    <a:pt x="12" y="91"/>
                  </a:cubicBezTo>
                  <a:cubicBezTo>
                    <a:pt x="12" y="92"/>
                    <a:pt x="12" y="92"/>
                    <a:pt x="13" y="92"/>
                  </a:cubicBezTo>
                  <a:lnTo>
                    <a:pt x="13" y="92"/>
                  </a:lnTo>
                  <a:cubicBezTo>
                    <a:pt x="12" y="94"/>
                    <a:pt x="12" y="97"/>
                    <a:pt x="12" y="99"/>
                  </a:cubicBezTo>
                  <a:cubicBezTo>
                    <a:pt x="0" y="131"/>
                    <a:pt x="24" y="162"/>
                    <a:pt x="55" y="166"/>
                  </a:cubicBezTo>
                  <a:cubicBezTo>
                    <a:pt x="60" y="167"/>
                    <a:pt x="64" y="168"/>
                    <a:pt x="68" y="168"/>
                  </a:cubicBezTo>
                  <a:cubicBezTo>
                    <a:pt x="97" y="168"/>
                    <a:pt x="119" y="143"/>
                    <a:pt x="119" y="115"/>
                  </a:cubicBezTo>
                  <a:cubicBezTo>
                    <a:pt x="122" y="64"/>
                    <a:pt x="95" y="4"/>
                    <a:pt x="40"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7"/>
            <p:cNvSpPr/>
            <p:nvPr/>
          </p:nvSpPr>
          <p:spPr>
            <a:xfrm>
              <a:off x="8308956" y="4149080"/>
              <a:ext cx="6554" cy="4915"/>
            </a:xfrm>
            <a:custGeom>
              <a:avLst/>
              <a:gdLst/>
              <a:ahLst/>
              <a:cxnLst/>
              <a:rect l="l" t="t" r="r" b="b"/>
              <a:pathLst>
                <a:path w="160" h="120" extrusionOk="0">
                  <a:moveTo>
                    <a:pt x="106" y="1"/>
                  </a:moveTo>
                  <a:cubicBezTo>
                    <a:pt x="104" y="1"/>
                    <a:pt x="102" y="1"/>
                    <a:pt x="100" y="1"/>
                  </a:cubicBezTo>
                  <a:cubicBezTo>
                    <a:pt x="88" y="1"/>
                    <a:pt x="81" y="5"/>
                    <a:pt x="72" y="5"/>
                  </a:cubicBezTo>
                  <a:cubicBezTo>
                    <a:pt x="57" y="5"/>
                    <a:pt x="48" y="9"/>
                    <a:pt x="37" y="14"/>
                  </a:cubicBezTo>
                  <a:cubicBezTo>
                    <a:pt x="17" y="21"/>
                    <a:pt x="1" y="37"/>
                    <a:pt x="1" y="61"/>
                  </a:cubicBezTo>
                  <a:cubicBezTo>
                    <a:pt x="1" y="85"/>
                    <a:pt x="17" y="100"/>
                    <a:pt x="37" y="108"/>
                  </a:cubicBezTo>
                  <a:cubicBezTo>
                    <a:pt x="48" y="112"/>
                    <a:pt x="57" y="116"/>
                    <a:pt x="72" y="116"/>
                  </a:cubicBezTo>
                  <a:cubicBezTo>
                    <a:pt x="81" y="116"/>
                    <a:pt x="88" y="116"/>
                    <a:pt x="100" y="120"/>
                  </a:cubicBezTo>
                  <a:cubicBezTo>
                    <a:pt x="128" y="120"/>
                    <a:pt x="159" y="88"/>
                    <a:pt x="155" y="61"/>
                  </a:cubicBezTo>
                  <a:cubicBezTo>
                    <a:pt x="155" y="30"/>
                    <a:pt x="134" y="1"/>
                    <a:pt x="106"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7"/>
            <p:cNvSpPr/>
            <p:nvPr/>
          </p:nvSpPr>
          <p:spPr>
            <a:xfrm>
              <a:off x="8200202" y="3936529"/>
              <a:ext cx="4260" cy="3277"/>
            </a:xfrm>
            <a:custGeom>
              <a:avLst/>
              <a:gdLst/>
              <a:ahLst/>
              <a:cxnLst/>
              <a:rect l="l" t="t" r="r" b="b"/>
              <a:pathLst>
                <a:path w="104" h="80" extrusionOk="0">
                  <a:moveTo>
                    <a:pt x="51" y="1"/>
                  </a:moveTo>
                  <a:cubicBezTo>
                    <a:pt x="0" y="1"/>
                    <a:pt x="0" y="79"/>
                    <a:pt x="51" y="79"/>
                  </a:cubicBezTo>
                  <a:cubicBezTo>
                    <a:pt x="103" y="79"/>
                    <a:pt x="103" y="1"/>
                    <a:pt x="51"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7"/>
            <p:cNvSpPr/>
            <p:nvPr/>
          </p:nvSpPr>
          <p:spPr>
            <a:xfrm>
              <a:off x="8227687" y="3941240"/>
              <a:ext cx="5038" cy="3932"/>
            </a:xfrm>
            <a:custGeom>
              <a:avLst/>
              <a:gdLst/>
              <a:ahLst/>
              <a:cxnLst/>
              <a:rect l="l" t="t" r="r" b="b"/>
              <a:pathLst>
                <a:path w="123" h="96" extrusionOk="0">
                  <a:moveTo>
                    <a:pt x="63" y="0"/>
                  </a:moveTo>
                  <a:cubicBezTo>
                    <a:pt x="1" y="0"/>
                    <a:pt x="1" y="95"/>
                    <a:pt x="63" y="95"/>
                  </a:cubicBezTo>
                  <a:cubicBezTo>
                    <a:pt x="123" y="95"/>
                    <a:pt x="123" y="0"/>
                    <a:pt x="63"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7"/>
            <p:cNvSpPr/>
            <p:nvPr/>
          </p:nvSpPr>
          <p:spPr>
            <a:xfrm>
              <a:off x="8238501" y="3917523"/>
              <a:ext cx="11347" cy="11306"/>
            </a:xfrm>
            <a:custGeom>
              <a:avLst/>
              <a:gdLst/>
              <a:ahLst/>
              <a:cxnLst/>
              <a:rect l="l" t="t" r="r" b="b"/>
              <a:pathLst>
                <a:path w="277" h="276" extrusionOk="0">
                  <a:moveTo>
                    <a:pt x="139" y="1"/>
                  </a:moveTo>
                  <a:cubicBezTo>
                    <a:pt x="132" y="1"/>
                    <a:pt x="125" y="3"/>
                    <a:pt x="107" y="7"/>
                  </a:cubicBezTo>
                  <a:lnTo>
                    <a:pt x="103" y="7"/>
                  </a:lnTo>
                  <a:cubicBezTo>
                    <a:pt x="83" y="11"/>
                    <a:pt x="68" y="19"/>
                    <a:pt x="56" y="31"/>
                  </a:cubicBezTo>
                  <a:cubicBezTo>
                    <a:pt x="40" y="42"/>
                    <a:pt x="28" y="55"/>
                    <a:pt x="21" y="70"/>
                  </a:cubicBezTo>
                  <a:cubicBezTo>
                    <a:pt x="9" y="86"/>
                    <a:pt x="5" y="102"/>
                    <a:pt x="5" y="121"/>
                  </a:cubicBezTo>
                  <a:cubicBezTo>
                    <a:pt x="1" y="137"/>
                    <a:pt x="1" y="157"/>
                    <a:pt x="9" y="177"/>
                  </a:cubicBezTo>
                  <a:cubicBezTo>
                    <a:pt x="12" y="200"/>
                    <a:pt x="25" y="220"/>
                    <a:pt x="40" y="236"/>
                  </a:cubicBezTo>
                  <a:cubicBezTo>
                    <a:pt x="52" y="244"/>
                    <a:pt x="60" y="252"/>
                    <a:pt x="68" y="255"/>
                  </a:cubicBezTo>
                  <a:cubicBezTo>
                    <a:pt x="92" y="272"/>
                    <a:pt x="116" y="275"/>
                    <a:pt x="139" y="275"/>
                  </a:cubicBezTo>
                  <a:cubicBezTo>
                    <a:pt x="151" y="275"/>
                    <a:pt x="163" y="272"/>
                    <a:pt x="174" y="272"/>
                  </a:cubicBezTo>
                  <a:cubicBezTo>
                    <a:pt x="198" y="263"/>
                    <a:pt x="218" y="252"/>
                    <a:pt x="238" y="236"/>
                  </a:cubicBezTo>
                  <a:cubicBezTo>
                    <a:pt x="242" y="228"/>
                    <a:pt x="249" y="216"/>
                    <a:pt x="258" y="208"/>
                  </a:cubicBezTo>
                  <a:cubicBezTo>
                    <a:pt x="269" y="188"/>
                    <a:pt x="277" y="164"/>
                    <a:pt x="277" y="137"/>
                  </a:cubicBezTo>
                  <a:cubicBezTo>
                    <a:pt x="277" y="121"/>
                    <a:pt x="273" y="102"/>
                    <a:pt x="265" y="86"/>
                  </a:cubicBezTo>
                  <a:cubicBezTo>
                    <a:pt x="258" y="70"/>
                    <a:pt x="249" y="55"/>
                    <a:pt x="238" y="42"/>
                  </a:cubicBezTo>
                  <a:cubicBezTo>
                    <a:pt x="218" y="26"/>
                    <a:pt x="198" y="15"/>
                    <a:pt x="174" y="7"/>
                  </a:cubicBezTo>
                  <a:lnTo>
                    <a:pt x="170" y="7"/>
                  </a:lnTo>
                  <a:cubicBezTo>
                    <a:pt x="152" y="3"/>
                    <a:pt x="146" y="1"/>
                    <a:pt x="139"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7"/>
            <p:cNvSpPr/>
            <p:nvPr/>
          </p:nvSpPr>
          <p:spPr>
            <a:xfrm>
              <a:off x="8248209" y="3945746"/>
              <a:ext cx="6021" cy="4711"/>
            </a:xfrm>
            <a:custGeom>
              <a:avLst/>
              <a:gdLst/>
              <a:ahLst/>
              <a:cxnLst/>
              <a:rect l="l" t="t" r="r" b="b"/>
              <a:pathLst>
                <a:path w="147" h="115" extrusionOk="0">
                  <a:moveTo>
                    <a:pt x="72" y="0"/>
                  </a:moveTo>
                  <a:cubicBezTo>
                    <a:pt x="1" y="0"/>
                    <a:pt x="1" y="115"/>
                    <a:pt x="72" y="115"/>
                  </a:cubicBezTo>
                  <a:cubicBezTo>
                    <a:pt x="147" y="115"/>
                    <a:pt x="147" y="0"/>
                    <a:pt x="72"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7"/>
            <p:cNvSpPr/>
            <p:nvPr/>
          </p:nvSpPr>
          <p:spPr>
            <a:xfrm>
              <a:off x="8200202" y="3836500"/>
              <a:ext cx="4547" cy="4014"/>
            </a:xfrm>
            <a:custGeom>
              <a:avLst/>
              <a:gdLst/>
              <a:ahLst/>
              <a:cxnLst/>
              <a:rect l="l" t="t" r="r" b="b"/>
              <a:pathLst>
                <a:path w="111" h="98" extrusionOk="0">
                  <a:moveTo>
                    <a:pt x="51" y="0"/>
                  </a:moveTo>
                  <a:cubicBezTo>
                    <a:pt x="45" y="0"/>
                    <a:pt x="39" y="1"/>
                    <a:pt x="32" y="4"/>
                  </a:cubicBezTo>
                  <a:cubicBezTo>
                    <a:pt x="16" y="11"/>
                    <a:pt x="0" y="27"/>
                    <a:pt x="4" y="47"/>
                  </a:cubicBezTo>
                  <a:cubicBezTo>
                    <a:pt x="4" y="63"/>
                    <a:pt x="12" y="82"/>
                    <a:pt x="28" y="91"/>
                  </a:cubicBezTo>
                  <a:cubicBezTo>
                    <a:pt x="35" y="95"/>
                    <a:pt x="44" y="98"/>
                    <a:pt x="52" y="98"/>
                  </a:cubicBezTo>
                  <a:cubicBezTo>
                    <a:pt x="65" y="98"/>
                    <a:pt x="77" y="92"/>
                    <a:pt x="87" y="82"/>
                  </a:cubicBezTo>
                  <a:lnTo>
                    <a:pt x="99" y="71"/>
                  </a:lnTo>
                  <a:cubicBezTo>
                    <a:pt x="111" y="59"/>
                    <a:pt x="111" y="39"/>
                    <a:pt x="99" y="27"/>
                  </a:cubicBezTo>
                  <a:lnTo>
                    <a:pt x="87" y="15"/>
                  </a:lnTo>
                  <a:cubicBezTo>
                    <a:pt x="77" y="5"/>
                    <a:pt x="64" y="0"/>
                    <a:pt x="51"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7"/>
            <p:cNvSpPr/>
            <p:nvPr/>
          </p:nvSpPr>
          <p:spPr>
            <a:xfrm>
              <a:off x="8233340" y="3845512"/>
              <a:ext cx="3891" cy="3769"/>
            </a:xfrm>
            <a:custGeom>
              <a:avLst/>
              <a:gdLst/>
              <a:ahLst/>
              <a:cxnLst/>
              <a:rect l="l" t="t" r="r" b="b"/>
              <a:pathLst>
                <a:path w="95" h="92" extrusionOk="0">
                  <a:moveTo>
                    <a:pt x="44" y="1"/>
                  </a:moveTo>
                  <a:cubicBezTo>
                    <a:pt x="36" y="1"/>
                    <a:pt x="28" y="1"/>
                    <a:pt x="20" y="5"/>
                  </a:cubicBezTo>
                  <a:cubicBezTo>
                    <a:pt x="9" y="5"/>
                    <a:pt x="5" y="13"/>
                    <a:pt x="0" y="24"/>
                  </a:cubicBezTo>
                  <a:lnTo>
                    <a:pt x="0" y="48"/>
                  </a:lnTo>
                  <a:lnTo>
                    <a:pt x="0" y="60"/>
                  </a:lnTo>
                  <a:cubicBezTo>
                    <a:pt x="5" y="64"/>
                    <a:pt x="5" y="68"/>
                    <a:pt x="5" y="72"/>
                  </a:cubicBezTo>
                  <a:cubicBezTo>
                    <a:pt x="12" y="79"/>
                    <a:pt x="20" y="84"/>
                    <a:pt x="28" y="88"/>
                  </a:cubicBezTo>
                  <a:cubicBezTo>
                    <a:pt x="34" y="90"/>
                    <a:pt x="40" y="92"/>
                    <a:pt x="47" y="92"/>
                  </a:cubicBezTo>
                  <a:cubicBezTo>
                    <a:pt x="59" y="92"/>
                    <a:pt x="72" y="87"/>
                    <a:pt x="80" y="79"/>
                  </a:cubicBezTo>
                  <a:cubicBezTo>
                    <a:pt x="87" y="68"/>
                    <a:pt x="95" y="52"/>
                    <a:pt x="91" y="37"/>
                  </a:cubicBezTo>
                  <a:cubicBezTo>
                    <a:pt x="87" y="24"/>
                    <a:pt x="83" y="17"/>
                    <a:pt x="76" y="13"/>
                  </a:cubicBezTo>
                  <a:cubicBezTo>
                    <a:pt x="67" y="5"/>
                    <a:pt x="56" y="1"/>
                    <a:pt x="44"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7"/>
            <p:cNvSpPr/>
            <p:nvPr/>
          </p:nvSpPr>
          <p:spPr>
            <a:xfrm>
              <a:off x="8227851" y="3795825"/>
              <a:ext cx="4055" cy="3400"/>
            </a:xfrm>
            <a:custGeom>
              <a:avLst/>
              <a:gdLst/>
              <a:ahLst/>
              <a:cxnLst/>
              <a:rect l="l" t="t" r="r" b="b"/>
              <a:pathLst>
                <a:path w="99" h="83" extrusionOk="0">
                  <a:moveTo>
                    <a:pt x="57" y="1"/>
                  </a:moveTo>
                  <a:cubicBezTo>
                    <a:pt x="54" y="1"/>
                    <a:pt x="51" y="1"/>
                    <a:pt x="48" y="2"/>
                  </a:cubicBezTo>
                  <a:cubicBezTo>
                    <a:pt x="39" y="6"/>
                    <a:pt x="32" y="6"/>
                    <a:pt x="24" y="10"/>
                  </a:cubicBezTo>
                  <a:cubicBezTo>
                    <a:pt x="12" y="14"/>
                    <a:pt x="0" y="30"/>
                    <a:pt x="0" y="42"/>
                  </a:cubicBezTo>
                  <a:cubicBezTo>
                    <a:pt x="0" y="57"/>
                    <a:pt x="8" y="70"/>
                    <a:pt x="24" y="77"/>
                  </a:cubicBezTo>
                  <a:cubicBezTo>
                    <a:pt x="32" y="77"/>
                    <a:pt x="39" y="81"/>
                    <a:pt x="48" y="81"/>
                  </a:cubicBezTo>
                  <a:cubicBezTo>
                    <a:pt x="52" y="82"/>
                    <a:pt x="55" y="83"/>
                    <a:pt x="59" y="83"/>
                  </a:cubicBezTo>
                  <a:cubicBezTo>
                    <a:pt x="80" y="83"/>
                    <a:pt x="99" y="65"/>
                    <a:pt x="99" y="42"/>
                  </a:cubicBezTo>
                  <a:cubicBezTo>
                    <a:pt x="99" y="21"/>
                    <a:pt x="78" y="1"/>
                    <a:pt x="57"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7"/>
            <p:cNvSpPr/>
            <p:nvPr/>
          </p:nvSpPr>
          <p:spPr>
            <a:xfrm>
              <a:off x="8224123" y="3804468"/>
              <a:ext cx="205" cy="205"/>
            </a:xfrm>
            <a:custGeom>
              <a:avLst/>
              <a:gdLst/>
              <a:ahLst/>
              <a:cxnLst/>
              <a:rect l="l" t="t" r="r" b="b"/>
              <a:pathLst>
                <a:path w="5" h="5" extrusionOk="0">
                  <a:moveTo>
                    <a:pt x="4" y="1"/>
                  </a:moveTo>
                  <a:cubicBezTo>
                    <a:pt x="1" y="1"/>
                    <a:pt x="1" y="4"/>
                    <a:pt x="4" y="4"/>
                  </a:cubicBezTo>
                  <a:lnTo>
                    <a:pt x="4" y="1"/>
                  </a:ln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7"/>
            <p:cNvSpPr/>
            <p:nvPr/>
          </p:nvSpPr>
          <p:spPr>
            <a:xfrm>
              <a:off x="8236207" y="3851779"/>
              <a:ext cx="6431" cy="4588"/>
            </a:xfrm>
            <a:custGeom>
              <a:avLst/>
              <a:gdLst/>
              <a:ahLst/>
              <a:cxnLst/>
              <a:rect l="l" t="t" r="r" b="b"/>
              <a:pathLst>
                <a:path w="157" h="112" extrusionOk="0">
                  <a:moveTo>
                    <a:pt x="25" y="0"/>
                  </a:moveTo>
                  <a:cubicBezTo>
                    <a:pt x="9" y="0"/>
                    <a:pt x="0" y="19"/>
                    <a:pt x="17" y="30"/>
                  </a:cubicBezTo>
                  <a:cubicBezTo>
                    <a:pt x="48" y="49"/>
                    <a:pt x="81" y="68"/>
                    <a:pt x="101" y="101"/>
                  </a:cubicBezTo>
                  <a:cubicBezTo>
                    <a:pt x="106" y="108"/>
                    <a:pt x="113" y="111"/>
                    <a:pt x="120" y="111"/>
                  </a:cubicBezTo>
                  <a:cubicBezTo>
                    <a:pt x="138" y="111"/>
                    <a:pt x="156" y="90"/>
                    <a:pt x="139" y="73"/>
                  </a:cubicBezTo>
                  <a:cubicBezTo>
                    <a:pt x="108" y="37"/>
                    <a:pt x="72" y="21"/>
                    <a:pt x="33" y="2"/>
                  </a:cubicBezTo>
                  <a:cubicBezTo>
                    <a:pt x="30" y="1"/>
                    <a:pt x="27" y="0"/>
                    <a:pt x="25"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7"/>
            <p:cNvSpPr/>
            <p:nvPr/>
          </p:nvSpPr>
          <p:spPr>
            <a:xfrm>
              <a:off x="8192787" y="3837278"/>
              <a:ext cx="3113" cy="2458"/>
            </a:xfrm>
            <a:custGeom>
              <a:avLst/>
              <a:gdLst/>
              <a:ahLst/>
              <a:cxnLst/>
              <a:rect l="l" t="t" r="r" b="b"/>
              <a:pathLst>
                <a:path w="76" h="60" extrusionOk="0">
                  <a:moveTo>
                    <a:pt x="39" y="1"/>
                  </a:moveTo>
                  <a:cubicBezTo>
                    <a:pt x="0" y="1"/>
                    <a:pt x="0" y="60"/>
                    <a:pt x="39" y="60"/>
                  </a:cubicBezTo>
                  <a:cubicBezTo>
                    <a:pt x="75" y="60"/>
                    <a:pt x="75" y="1"/>
                    <a:pt x="39"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7"/>
            <p:cNvSpPr/>
            <p:nvPr/>
          </p:nvSpPr>
          <p:spPr>
            <a:xfrm>
              <a:off x="8204871" y="3837033"/>
              <a:ext cx="3605" cy="2785"/>
            </a:xfrm>
            <a:custGeom>
              <a:avLst/>
              <a:gdLst/>
              <a:ahLst/>
              <a:cxnLst/>
              <a:rect l="l" t="t" r="r" b="b"/>
              <a:pathLst>
                <a:path w="88" h="68" extrusionOk="0">
                  <a:moveTo>
                    <a:pt x="35" y="1"/>
                  </a:moveTo>
                  <a:cubicBezTo>
                    <a:pt x="26" y="1"/>
                    <a:pt x="19" y="4"/>
                    <a:pt x="13" y="11"/>
                  </a:cubicBezTo>
                  <a:cubicBezTo>
                    <a:pt x="5" y="18"/>
                    <a:pt x="1" y="26"/>
                    <a:pt x="1" y="34"/>
                  </a:cubicBezTo>
                  <a:cubicBezTo>
                    <a:pt x="1" y="42"/>
                    <a:pt x="5" y="54"/>
                    <a:pt x="13" y="58"/>
                  </a:cubicBezTo>
                  <a:cubicBezTo>
                    <a:pt x="18" y="65"/>
                    <a:pt x="24" y="68"/>
                    <a:pt x="31" y="68"/>
                  </a:cubicBezTo>
                  <a:cubicBezTo>
                    <a:pt x="35" y="68"/>
                    <a:pt x="40" y="67"/>
                    <a:pt x="44" y="66"/>
                  </a:cubicBezTo>
                  <a:cubicBezTo>
                    <a:pt x="52" y="66"/>
                    <a:pt x="60" y="66"/>
                    <a:pt x="68" y="62"/>
                  </a:cubicBezTo>
                  <a:cubicBezTo>
                    <a:pt x="79" y="62"/>
                    <a:pt x="88" y="46"/>
                    <a:pt x="88" y="34"/>
                  </a:cubicBezTo>
                  <a:cubicBezTo>
                    <a:pt x="88" y="22"/>
                    <a:pt x="79" y="11"/>
                    <a:pt x="68" y="7"/>
                  </a:cubicBezTo>
                  <a:cubicBezTo>
                    <a:pt x="60" y="7"/>
                    <a:pt x="52" y="2"/>
                    <a:pt x="44" y="2"/>
                  </a:cubicBezTo>
                  <a:cubicBezTo>
                    <a:pt x="41" y="1"/>
                    <a:pt x="38" y="1"/>
                    <a:pt x="35"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7"/>
            <p:cNvSpPr/>
            <p:nvPr/>
          </p:nvSpPr>
          <p:spPr>
            <a:xfrm>
              <a:off x="8200939" y="3800331"/>
              <a:ext cx="5448" cy="8193"/>
            </a:xfrm>
            <a:custGeom>
              <a:avLst/>
              <a:gdLst/>
              <a:ahLst/>
              <a:cxnLst/>
              <a:rect l="l" t="t" r="r" b="b"/>
              <a:pathLst>
                <a:path w="133" h="200" extrusionOk="0">
                  <a:moveTo>
                    <a:pt x="32" y="1"/>
                  </a:moveTo>
                  <a:cubicBezTo>
                    <a:pt x="16" y="1"/>
                    <a:pt x="0" y="11"/>
                    <a:pt x="2" y="31"/>
                  </a:cubicBezTo>
                  <a:cubicBezTo>
                    <a:pt x="6" y="58"/>
                    <a:pt x="10" y="86"/>
                    <a:pt x="26" y="109"/>
                  </a:cubicBezTo>
                  <a:cubicBezTo>
                    <a:pt x="33" y="122"/>
                    <a:pt x="46" y="133"/>
                    <a:pt x="53" y="140"/>
                  </a:cubicBezTo>
                  <a:cubicBezTo>
                    <a:pt x="69" y="153"/>
                    <a:pt x="81" y="157"/>
                    <a:pt x="81" y="176"/>
                  </a:cubicBezTo>
                  <a:cubicBezTo>
                    <a:pt x="83" y="192"/>
                    <a:pt x="95" y="200"/>
                    <a:pt x="107" y="200"/>
                  </a:cubicBezTo>
                  <a:cubicBezTo>
                    <a:pt x="119" y="200"/>
                    <a:pt x="130" y="192"/>
                    <a:pt x="133" y="176"/>
                  </a:cubicBezTo>
                  <a:cubicBezTo>
                    <a:pt x="133" y="149"/>
                    <a:pt x="120" y="129"/>
                    <a:pt x="101" y="109"/>
                  </a:cubicBezTo>
                  <a:cubicBezTo>
                    <a:pt x="77" y="86"/>
                    <a:pt x="65" y="62"/>
                    <a:pt x="65" y="31"/>
                  </a:cubicBezTo>
                  <a:cubicBezTo>
                    <a:pt x="65" y="11"/>
                    <a:pt x="49" y="1"/>
                    <a:pt x="32"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7"/>
            <p:cNvSpPr/>
            <p:nvPr/>
          </p:nvSpPr>
          <p:spPr>
            <a:xfrm>
              <a:off x="8236617" y="3839245"/>
              <a:ext cx="8152" cy="3277"/>
            </a:xfrm>
            <a:custGeom>
              <a:avLst/>
              <a:gdLst/>
              <a:ahLst/>
              <a:cxnLst/>
              <a:rect l="l" t="t" r="r" b="b"/>
              <a:pathLst>
                <a:path w="199" h="80" extrusionOk="0">
                  <a:moveTo>
                    <a:pt x="157" y="0"/>
                  </a:moveTo>
                  <a:cubicBezTo>
                    <a:pt x="156" y="0"/>
                    <a:pt x="155" y="0"/>
                    <a:pt x="153" y="0"/>
                  </a:cubicBezTo>
                  <a:cubicBezTo>
                    <a:pt x="114" y="8"/>
                    <a:pt x="74" y="24"/>
                    <a:pt x="31" y="32"/>
                  </a:cubicBezTo>
                  <a:cubicBezTo>
                    <a:pt x="1" y="39"/>
                    <a:pt x="14" y="79"/>
                    <a:pt x="43" y="79"/>
                  </a:cubicBezTo>
                  <a:cubicBezTo>
                    <a:pt x="44" y="79"/>
                    <a:pt x="46" y="79"/>
                    <a:pt x="47" y="79"/>
                  </a:cubicBezTo>
                  <a:cubicBezTo>
                    <a:pt x="82" y="71"/>
                    <a:pt x="122" y="63"/>
                    <a:pt x="162" y="59"/>
                  </a:cubicBezTo>
                  <a:cubicBezTo>
                    <a:pt x="199" y="55"/>
                    <a:pt x="193" y="0"/>
                    <a:pt x="157"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7"/>
            <p:cNvSpPr/>
            <p:nvPr/>
          </p:nvSpPr>
          <p:spPr>
            <a:xfrm>
              <a:off x="8166244" y="3890898"/>
              <a:ext cx="3605" cy="2867"/>
            </a:xfrm>
            <a:custGeom>
              <a:avLst/>
              <a:gdLst/>
              <a:ahLst/>
              <a:cxnLst/>
              <a:rect l="l" t="t" r="r" b="b"/>
              <a:pathLst>
                <a:path w="88" h="70" extrusionOk="0">
                  <a:moveTo>
                    <a:pt x="54" y="0"/>
                  </a:moveTo>
                  <a:cubicBezTo>
                    <a:pt x="50" y="0"/>
                    <a:pt x="47" y="1"/>
                    <a:pt x="44" y="2"/>
                  </a:cubicBezTo>
                  <a:cubicBezTo>
                    <a:pt x="36" y="2"/>
                    <a:pt x="28" y="6"/>
                    <a:pt x="20" y="6"/>
                  </a:cubicBezTo>
                  <a:cubicBezTo>
                    <a:pt x="9" y="9"/>
                    <a:pt x="0" y="22"/>
                    <a:pt x="0" y="33"/>
                  </a:cubicBezTo>
                  <a:cubicBezTo>
                    <a:pt x="0" y="45"/>
                    <a:pt x="9" y="61"/>
                    <a:pt x="20" y="61"/>
                  </a:cubicBezTo>
                  <a:cubicBezTo>
                    <a:pt x="28" y="65"/>
                    <a:pt x="36" y="65"/>
                    <a:pt x="44" y="69"/>
                  </a:cubicBezTo>
                  <a:cubicBezTo>
                    <a:pt x="56" y="69"/>
                    <a:pt x="68" y="69"/>
                    <a:pt x="75" y="57"/>
                  </a:cubicBezTo>
                  <a:cubicBezTo>
                    <a:pt x="84" y="53"/>
                    <a:pt x="88" y="45"/>
                    <a:pt x="88" y="33"/>
                  </a:cubicBezTo>
                  <a:cubicBezTo>
                    <a:pt x="88" y="26"/>
                    <a:pt x="84" y="18"/>
                    <a:pt x="75" y="9"/>
                  </a:cubicBezTo>
                  <a:cubicBezTo>
                    <a:pt x="70" y="4"/>
                    <a:pt x="62" y="0"/>
                    <a:pt x="54"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7"/>
            <p:cNvSpPr/>
            <p:nvPr/>
          </p:nvSpPr>
          <p:spPr>
            <a:xfrm>
              <a:off x="8152358" y="3930221"/>
              <a:ext cx="2294" cy="2622"/>
            </a:xfrm>
            <a:custGeom>
              <a:avLst/>
              <a:gdLst/>
              <a:ahLst/>
              <a:cxnLst/>
              <a:rect l="l" t="t" r="r" b="b"/>
              <a:pathLst>
                <a:path w="56" h="64" extrusionOk="0">
                  <a:moveTo>
                    <a:pt x="28" y="0"/>
                  </a:moveTo>
                  <a:cubicBezTo>
                    <a:pt x="12" y="0"/>
                    <a:pt x="0" y="16"/>
                    <a:pt x="4" y="29"/>
                  </a:cubicBezTo>
                  <a:cubicBezTo>
                    <a:pt x="4" y="36"/>
                    <a:pt x="8" y="44"/>
                    <a:pt x="12" y="52"/>
                  </a:cubicBezTo>
                  <a:cubicBezTo>
                    <a:pt x="14" y="60"/>
                    <a:pt x="21" y="64"/>
                    <a:pt x="28" y="64"/>
                  </a:cubicBezTo>
                  <a:cubicBezTo>
                    <a:pt x="35" y="64"/>
                    <a:pt x="42" y="60"/>
                    <a:pt x="44" y="52"/>
                  </a:cubicBezTo>
                  <a:cubicBezTo>
                    <a:pt x="44" y="44"/>
                    <a:pt x="48" y="36"/>
                    <a:pt x="51" y="29"/>
                  </a:cubicBezTo>
                  <a:cubicBezTo>
                    <a:pt x="55" y="16"/>
                    <a:pt x="44" y="0"/>
                    <a:pt x="28"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7"/>
            <p:cNvSpPr/>
            <p:nvPr/>
          </p:nvSpPr>
          <p:spPr>
            <a:xfrm>
              <a:off x="8165261" y="3958198"/>
              <a:ext cx="2335" cy="4055"/>
            </a:xfrm>
            <a:custGeom>
              <a:avLst/>
              <a:gdLst/>
              <a:ahLst/>
              <a:cxnLst/>
              <a:rect l="l" t="t" r="r" b="b"/>
              <a:pathLst>
                <a:path w="57" h="99" extrusionOk="0">
                  <a:moveTo>
                    <a:pt x="28" y="0"/>
                  </a:moveTo>
                  <a:cubicBezTo>
                    <a:pt x="18" y="0"/>
                    <a:pt x="7" y="8"/>
                    <a:pt x="4" y="24"/>
                  </a:cubicBezTo>
                  <a:cubicBezTo>
                    <a:pt x="4" y="40"/>
                    <a:pt x="4" y="56"/>
                    <a:pt x="1" y="71"/>
                  </a:cubicBezTo>
                  <a:cubicBezTo>
                    <a:pt x="1" y="84"/>
                    <a:pt x="17" y="99"/>
                    <a:pt x="28" y="99"/>
                  </a:cubicBezTo>
                  <a:cubicBezTo>
                    <a:pt x="40" y="99"/>
                    <a:pt x="57" y="84"/>
                    <a:pt x="57" y="71"/>
                  </a:cubicBezTo>
                  <a:cubicBezTo>
                    <a:pt x="52" y="56"/>
                    <a:pt x="52" y="40"/>
                    <a:pt x="48" y="24"/>
                  </a:cubicBezTo>
                  <a:cubicBezTo>
                    <a:pt x="48" y="8"/>
                    <a:pt x="38" y="0"/>
                    <a:pt x="28"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7"/>
            <p:cNvSpPr/>
            <p:nvPr/>
          </p:nvSpPr>
          <p:spPr>
            <a:xfrm>
              <a:off x="8186971" y="3917154"/>
              <a:ext cx="2744" cy="3400"/>
            </a:xfrm>
            <a:custGeom>
              <a:avLst/>
              <a:gdLst/>
              <a:ahLst/>
              <a:cxnLst/>
              <a:rect l="l" t="t" r="r" b="b"/>
              <a:pathLst>
                <a:path w="67" h="83" extrusionOk="0">
                  <a:moveTo>
                    <a:pt x="35" y="0"/>
                  </a:moveTo>
                  <a:cubicBezTo>
                    <a:pt x="24" y="0"/>
                    <a:pt x="12" y="8"/>
                    <a:pt x="8" y="20"/>
                  </a:cubicBezTo>
                  <a:cubicBezTo>
                    <a:pt x="8" y="28"/>
                    <a:pt x="4" y="35"/>
                    <a:pt x="4" y="44"/>
                  </a:cubicBezTo>
                  <a:cubicBezTo>
                    <a:pt x="0" y="51"/>
                    <a:pt x="4" y="64"/>
                    <a:pt x="12" y="71"/>
                  </a:cubicBezTo>
                  <a:cubicBezTo>
                    <a:pt x="19" y="79"/>
                    <a:pt x="24" y="83"/>
                    <a:pt x="35" y="83"/>
                  </a:cubicBezTo>
                  <a:cubicBezTo>
                    <a:pt x="43" y="83"/>
                    <a:pt x="51" y="79"/>
                    <a:pt x="55" y="71"/>
                  </a:cubicBezTo>
                  <a:cubicBezTo>
                    <a:pt x="63" y="64"/>
                    <a:pt x="66" y="55"/>
                    <a:pt x="63" y="44"/>
                  </a:cubicBezTo>
                  <a:cubicBezTo>
                    <a:pt x="63" y="35"/>
                    <a:pt x="59" y="28"/>
                    <a:pt x="59" y="20"/>
                  </a:cubicBezTo>
                  <a:cubicBezTo>
                    <a:pt x="59" y="8"/>
                    <a:pt x="43" y="0"/>
                    <a:pt x="35"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7"/>
            <p:cNvSpPr/>
            <p:nvPr/>
          </p:nvSpPr>
          <p:spPr>
            <a:xfrm>
              <a:off x="8197129" y="3927149"/>
              <a:ext cx="4219" cy="2826"/>
            </a:xfrm>
            <a:custGeom>
              <a:avLst/>
              <a:gdLst/>
              <a:ahLst/>
              <a:cxnLst/>
              <a:rect l="l" t="t" r="r" b="b"/>
              <a:pathLst>
                <a:path w="103" h="69" extrusionOk="0">
                  <a:moveTo>
                    <a:pt x="29" y="0"/>
                  </a:moveTo>
                  <a:cubicBezTo>
                    <a:pt x="25" y="0"/>
                    <a:pt x="20" y="2"/>
                    <a:pt x="16" y="4"/>
                  </a:cubicBezTo>
                  <a:cubicBezTo>
                    <a:pt x="4" y="17"/>
                    <a:pt x="0" y="33"/>
                    <a:pt x="13" y="44"/>
                  </a:cubicBezTo>
                  <a:cubicBezTo>
                    <a:pt x="26" y="58"/>
                    <a:pt x="45" y="69"/>
                    <a:pt x="68" y="69"/>
                  </a:cubicBezTo>
                  <a:cubicBezTo>
                    <a:pt x="72" y="69"/>
                    <a:pt x="75" y="68"/>
                    <a:pt x="79" y="68"/>
                  </a:cubicBezTo>
                  <a:cubicBezTo>
                    <a:pt x="103" y="68"/>
                    <a:pt x="103" y="33"/>
                    <a:pt x="79" y="33"/>
                  </a:cubicBezTo>
                  <a:cubicBezTo>
                    <a:pt x="68" y="28"/>
                    <a:pt x="55" y="24"/>
                    <a:pt x="51" y="13"/>
                  </a:cubicBezTo>
                  <a:cubicBezTo>
                    <a:pt x="47" y="5"/>
                    <a:pt x="38" y="0"/>
                    <a:pt x="29"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7"/>
            <p:cNvSpPr/>
            <p:nvPr/>
          </p:nvSpPr>
          <p:spPr>
            <a:xfrm>
              <a:off x="8219741" y="3964834"/>
              <a:ext cx="9135" cy="2622"/>
            </a:xfrm>
            <a:custGeom>
              <a:avLst/>
              <a:gdLst/>
              <a:ahLst/>
              <a:cxnLst/>
              <a:rect l="l" t="t" r="r" b="b"/>
              <a:pathLst>
                <a:path w="223" h="64" extrusionOk="0">
                  <a:moveTo>
                    <a:pt x="186" y="0"/>
                  </a:moveTo>
                  <a:cubicBezTo>
                    <a:pt x="185" y="0"/>
                    <a:pt x="183" y="0"/>
                    <a:pt x="182" y="0"/>
                  </a:cubicBezTo>
                  <a:cubicBezTo>
                    <a:pt x="135" y="0"/>
                    <a:pt x="84" y="4"/>
                    <a:pt x="37" y="4"/>
                  </a:cubicBezTo>
                  <a:cubicBezTo>
                    <a:pt x="1" y="4"/>
                    <a:pt x="1" y="55"/>
                    <a:pt x="37" y="55"/>
                  </a:cubicBezTo>
                  <a:cubicBezTo>
                    <a:pt x="84" y="60"/>
                    <a:pt x="135" y="60"/>
                    <a:pt x="182" y="64"/>
                  </a:cubicBezTo>
                  <a:cubicBezTo>
                    <a:pt x="221" y="64"/>
                    <a:pt x="222" y="0"/>
                    <a:pt x="186"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7"/>
            <p:cNvSpPr/>
            <p:nvPr/>
          </p:nvSpPr>
          <p:spPr>
            <a:xfrm>
              <a:off x="8170258" y="3948982"/>
              <a:ext cx="246" cy="205"/>
            </a:xfrm>
            <a:custGeom>
              <a:avLst/>
              <a:gdLst/>
              <a:ahLst/>
              <a:cxnLst/>
              <a:rect l="l" t="t" r="r" b="b"/>
              <a:pathLst>
                <a:path w="6" h="5" extrusionOk="0">
                  <a:moveTo>
                    <a:pt x="6" y="1"/>
                  </a:moveTo>
                  <a:cubicBezTo>
                    <a:pt x="1" y="1"/>
                    <a:pt x="1" y="5"/>
                    <a:pt x="6" y="5"/>
                  </a:cubicBezTo>
                  <a:lnTo>
                    <a:pt x="6" y="1"/>
                  </a:ln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7"/>
            <p:cNvSpPr/>
            <p:nvPr/>
          </p:nvSpPr>
          <p:spPr>
            <a:xfrm>
              <a:off x="8200898" y="3901466"/>
              <a:ext cx="17450" cy="2785"/>
            </a:xfrm>
            <a:custGeom>
              <a:avLst/>
              <a:gdLst/>
              <a:ahLst/>
              <a:cxnLst/>
              <a:rect l="l" t="t" r="r" b="b"/>
              <a:pathLst>
                <a:path w="426" h="68" extrusionOk="0">
                  <a:moveTo>
                    <a:pt x="398" y="1"/>
                  </a:moveTo>
                  <a:cubicBezTo>
                    <a:pt x="280" y="1"/>
                    <a:pt x="157" y="8"/>
                    <a:pt x="34" y="20"/>
                  </a:cubicBezTo>
                  <a:cubicBezTo>
                    <a:pt x="1" y="24"/>
                    <a:pt x="6" y="68"/>
                    <a:pt x="39" y="68"/>
                  </a:cubicBezTo>
                  <a:cubicBezTo>
                    <a:pt x="40" y="68"/>
                    <a:pt x="41" y="68"/>
                    <a:pt x="43" y="68"/>
                  </a:cubicBezTo>
                  <a:cubicBezTo>
                    <a:pt x="161" y="52"/>
                    <a:pt x="280" y="44"/>
                    <a:pt x="398" y="39"/>
                  </a:cubicBezTo>
                  <a:cubicBezTo>
                    <a:pt x="425" y="39"/>
                    <a:pt x="425" y="1"/>
                    <a:pt x="398"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7"/>
            <p:cNvSpPr/>
            <p:nvPr/>
          </p:nvSpPr>
          <p:spPr>
            <a:xfrm>
              <a:off x="8246284" y="3912566"/>
              <a:ext cx="2581" cy="4383"/>
            </a:xfrm>
            <a:custGeom>
              <a:avLst/>
              <a:gdLst/>
              <a:ahLst/>
              <a:cxnLst/>
              <a:rect l="l" t="t" r="r" b="b"/>
              <a:pathLst>
                <a:path w="63" h="107" extrusionOk="0">
                  <a:moveTo>
                    <a:pt x="21" y="1"/>
                  </a:moveTo>
                  <a:cubicBezTo>
                    <a:pt x="10" y="1"/>
                    <a:pt x="0" y="12"/>
                    <a:pt x="8" y="25"/>
                  </a:cubicBezTo>
                  <a:cubicBezTo>
                    <a:pt x="20" y="45"/>
                    <a:pt x="28" y="65"/>
                    <a:pt x="28" y="88"/>
                  </a:cubicBezTo>
                  <a:cubicBezTo>
                    <a:pt x="30" y="100"/>
                    <a:pt x="38" y="106"/>
                    <a:pt x="47" y="106"/>
                  </a:cubicBezTo>
                  <a:cubicBezTo>
                    <a:pt x="55" y="106"/>
                    <a:pt x="63" y="100"/>
                    <a:pt x="63" y="88"/>
                  </a:cubicBezTo>
                  <a:cubicBezTo>
                    <a:pt x="59" y="61"/>
                    <a:pt x="52" y="34"/>
                    <a:pt x="35" y="10"/>
                  </a:cubicBezTo>
                  <a:cubicBezTo>
                    <a:pt x="32" y="3"/>
                    <a:pt x="26" y="1"/>
                    <a:pt x="21"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7"/>
            <p:cNvSpPr/>
            <p:nvPr/>
          </p:nvSpPr>
          <p:spPr>
            <a:xfrm>
              <a:off x="8234118" y="4014521"/>
              <a:ext cx="4752" cy="5243"/>
            </a:xfrm>
            <a:custGeom>
              <a:avLst/>
              <a:gdLst/>
              <a:ahLst/>
              <a:cxnLst/>
              <a:rect l="l" t="t" r="r" b="b"/>
              <a:pathLst>
                <a:path w="116" h="128" extrusionOk="0">
                  <a:moveTo>
                    <a:pt x="73" y="1"/>
                  </a:moveTo>
                  <a:cubicBezTo>
                    <a:pt x="65" y="1"/>
                    <a:pt x="57" y="4"/>
                    <a:pt x="52" y="11"/>
                  </a:cubicBezTo>
                  <a:cubicBezTo>
                    <a:pt x="25" y="35"/>
                    <a:pt x="1" y="70"/>
                    <a:pt x="5" y="109"/>
                  </a:cubicBezTo>
                  <a:cubicBezTo>
                    <a:pt x="5" y="121"/>
                    <a:pt x="16" y="128"/>
                    <a:pt x="27" y="128"/>
                  </a:cubicBezTo>
                  <a:cubicBezTo>
                    <a:pt x="36" y="128"/>
                    <a:pt x="45" y="124"/>
                    <a:pt x="48" y="113"/>
                  </a:cubicBezTo>
                  <a:cubicBezTo>
                    <a:pt x="52" y="90"/>
                    <a:pt x="72" y="73"/>
                    <a:pt x="92" y="62"/>
                  </a:cubicBezTo>
                  <a:cubicBezTo>
                    <a:pt x="112" y="55"/>
                    <a:pt x="116" y="31"/>
                    <a:pt x="104" y="15"/>
                  </a:cubicBezTo>
                  <a:cubicBezTo>
                    <a:pt x="95" y="6"/>
                    <a:pt x="84" y="1"/>
                    <a:pt x="73"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7"/>
            <p:cNvSpPr/>
            <p:nvPr/>
          </p:nvSpPr>
          <p:spPr>
            <a:xfrm>
              <a:off x="8178696" y="4039466"/>
              <a:ext cx="8766" cy="5284"/>
            </a:xfrm>
            <a:custGeom>
              <a:avLst/>
              <a:gdLst/>
              <a:ahLst/>
              <a:cxnLst/>
              <a:rect l="l" t="t" r="r" b="b"/>
              <a:pathLst>
                <a:path w="214" h="129" extrusionOk="0">
                  <a:moveTo>
                    <a:pt x="39" y="0"/>
                  </a:moveTo>
                  <a:cubicBezTo>
                    <a:pt x="16" y="0"/>
                    <a:pt x="1" y="34"/>
                    <a:pt x="20" y="56"/>
                  </a:cubicBezTo>
                  <a:cubicBezTo>
                    <a:pt x="52" y="96"/>
                    <a:pt x="99" y="124"/>
                    <a:pt x="150" y="127"/>
                  </a:cubicBezTo>
                  <a:cubicBezTo>
                    <a:pt x="154" y="128"/>
                    <a:pt x="158" y="128"/>
                    <a:pt x="162" y="128"/>
                  </a:cubicBezTo>
                  <a:cubicBezTo>
                    <a:pt x="186" y="128"/>
                    <a:pt x="206" y="116"/>
                    <a:pt x="210" y="89"/>
                  </a:cubicBezTo>
                  <a:cubicBezTo>
                    <a:pt x="213" y="66"/>
                    <a:pt x="196" y="32"/>
                    <a:pt x="167" y="32"/>
                  </a:cubicBezTo>
                  <a:cubicBezTo>
                    <a:pt x="165" y="32"/>
                    <a:pt x="164" y="33"/>
                    <a:pt x="162" y="33"/>
                  </a:cubicBezTo>
                  <a:cubicBezTo>
                    <a:pt x="155" y="34"/>
                    <a:pt x="149" y="34"/>
                    <a:pt x="142" y="34"/>
                  </a:cubicBezTo>
                  <a:cubicBezTo>
                    <a:pt x="111" y="34"/>
                    <a:pt x="85" y="25"/>
                    <a:pt x="55" y="5"/>
                  </a:cubicBezTo>
                  <a:cubicBezTo>
                    <a:pt x="50" y="2"/>
                    <a:pt x="44" y="0"/>
                    <a:pt x="39"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7"/>
            <p:cNvSpPr/>
            <p:nvPr/>
          </p:nvSpPr>
          <p:spPr>
            <a:xfrm>
              <a:off x="8163008" y="4046676"/>
              <a:ext cx="5735" cy="3072"/>
            </a:xfrm>
            <a:custGeom>
              <a:avLst/>
              <a:gdLst/>
              <a:ahLst/>
              <a:cxnLst/>
              <a:rect l="l" t="t" r="r" b="b"/>
              <a:pathLst>
                <a:path w="140" h="75" extrusionOk="0">
                  <a:moveTo>
                    <a:pt x="36" y="0"/>
                  </a:moveTo>
                  <a:cubicBezTo>
                    <a:pt x="26" y="0"/>
                    <a:pt x="14" y="7"/>
                    <a:pt x="8" y="15"/>
                  </a:cubicBezTo>
                  <a:cubicBezTo>
                    <a:pt x="1" y="27"/>
                    <a:pt x="5" y="46"/>
                    <a:pt x="21" y="55"/>
                  </a:cubicBezTo>
                  <a:cubicBezTo>
                    <a:pt x="48" y="66"/>
                    <a:pt x="76" y="75"/>
                    <a:pt x="107" y="75"/>
                  </a:cubicBezTo>
                  <a:cubicBezTo>
                    <a:pt x="131" y="75"/>
                    <a:pt x="139" y="35"/>
                    <a:pt x="115" y="31"/>
                  </a:cubicBezTo>
                  <a:cubicBezTo>
                    <a:pt x="88" y="27"/>
                    <a:pt x="68" y="19"/>
                    <a:pt x="48" y="4"/>
                  </a:cubicBezTo>
                  <a:cubicBezTo>
                    <a:pt x="45" y="1"/>
                    <a:pt x="41" y="0"/>
                    <a:pt x="36"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7"/>
            <p:cNvSpPr/>
            <p:nvPr/>
          </p:nvSpPr>
          <p:spPr>
            <a:xfrm>
              <a:off x="8201799" y="4054336"/>
              <a:ext cx="11388" cy="7005"/>
            </a:xfrm>
            <a:custGeom>
              <a:avLst/>
              <a:gdLst/>
              <a:ahLst/>
              <a:cxnLst/>
              <a:rect l="l" t="t" r="r" b="b"/>
              <a:pathLst>
                <a:path w="278" h="171" extrusionOk="0">
                  <a:moveTo>
                    <a:pt x="237" y="1"/>
                  </a:moveTo>
                  <a:cubicBezTo>
                    <a:pt x="216" y="1"/>
                    <a:pt x="193" y="18"/>
                    <a:pt x="198" y="45"/>
                  </a:cubicBezTo>
                  <a:cubicBezTo>
                    <a:pt x="202" y="81"/>
                    <a:pt x="159" y="88"/>
                    <a:pt x="135" y="92"/>
                  </a:cubicBezTo>
                  <a:cubicBezTo>
                    <a:pt x="99" y="96"/>
                    <a:pt x="64" y="101"/>
                    <a:pt x="28" y="105"/>
                  </a:cubicBezTo>
                  <a:cubicBezTo>
                    <a:pt x="1" y="108"/>
                    <a:pt x="1" y="156"/>
                    <a:pt x="28" y="163"/>
                  </a:cubicBezTo>
                  <a:cubicBezTo>
                    <a:pt x="54" y="167"/>
                    <a:pt x="79" y="170"/>
                    <a:pt x="104" y="170"/>
                  </a:cubicBezTo>
                  <a:cubicBezTo>
                    <a:pt x="132" y="170"/>
                    <a:pt x="161" y="166"/>
                    <a:pt x="190" y="156"/>
                  </a:cubicBezTo>
                  <a:cubicBezTo>
                    <a:pt x="249" y="136"/>
                    <a:pt x="277" y="88"/>
                    <a:pt x="265" y="25"/>
                  </a:cubicBezTo>
                  <a:cubicBezTo>
                    <a:pt x="262" y="8"/>
                    <a:pt x="250" y="1"/>
                    <a:pt x="237"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7"/>
            <p:cNvSpPr/>
            <p:nvPr/>
          </p:nvSpPr>
          <p:spPr>
            <a:xfrm>
              <a:off x="8150064" y="4021607"/>
              <a:ext cx="4915" cy="4301"/>
            </a:xfrm>
            <a:custGeom>
              <a:avLst/>
              <a:gdLst/>
              <a:ahLst/>
              <a:cxnLst/>
              <a:rect l="l" t="t" r="r" b="b"/>
              <a:pathLst>
                <a:path w="120" h="105" extrusionOk="0">
                  <a:moveTo>
                    <a:pt x="80" y="1"/>
                  </a:moveTo>
                  <a:cubicBezTo>
                    <a:pt x="73" y="1"/>
                    <a:pt x="66" y="4"/>
                    <a:pt x="60" y="11"/>
                  </a:cubicBezTo>
                  <a:cubicBezTo>
                    <a:pt x="44" y="27"/>
                    <a:pt x="33" y="47"/>
                    <a:pt x="17" y="62"/>
                  </a:cubicBezTo>
                  <a:cubicBezTo>
                    <a:pt x="1" y="81"/>
                    <a:pt x="17" y="105"/>
                    <a:pt x="36" y="105"/>
                  </a:cubicBezTo>
                  <a:cubicBezTo>
                    <a:pt x="42" y="105"/>
                    <a:pt x="47" y="103"/>
                    <a:pt x="53" y="98"/>
                  </a:cubicBezTo>
                  <a:cubicBezTo>
                    <a:pt x="68" y="82"/>
                    <a:pt x="88" y="71"/>
                    <a:pt x="104" y="55"/>
                  </a:cubicBezTo>
                  <a:cubicBezTo>
                    <a:pt x="120" y="43"/>
                    <a:pt x="115" y="19"/>
                    <a:pt x="104" y="11"/>
                  </a:cubicBezTo>
                  <a:cubicBezTo>
                    <a:pt x="97" y="5"/>
                    <a:pt x="88" y="1"/>
                    <a:pt x="80"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7"/>
            <p:cNvSpPr/>
            <p:nvPr/>
          </p:nvSpPr>
          <p:spPr>
            <a:xfrm>
              <a:off x="8161124" y="4052165"/>
              <a:ext cx="8070" cy="2622"/>
            </a:xfrm>
            <a:custGeom>
              <a:avLst/>
              <a:gdLst/>
              <a:ahLst/>
              <a:cxnLst/>
              <a:rect l="l" t="t" r="r" b="b"/>
              <a:pathLst>
                <a:path w="197" h="64" extrusionOk="0">
                  <a:moveTo>
                    <a:pt x="152" y="0"/>
                  </a:moveTo>
                  <a:cubicBezTo>
                    <a:pt x="111" y="0"/>
                    <a:pt x="72" y="16"/>
                    <a:pt x="31" y="19"/>
                  </a:cubicBezTo>
                  <a:cubicBezTo>
                    <a:pt x="1" y="23"/>
                    <a:pt x="6" y="63"/>
                    <a:pt x="35" y="63"/>
                  </a:cubicBezTo>
                  <a:cubicBezTo>
                    <a:pt x="37" y="63"/>
                    <a:pt x="38" y="63"/>
                    <a:pt x="39" y="63"/>
                  </a:cubicBezTo>
                  <a:cubicBezTo>
                    <a:pt x="83" y="51"/>
                    <a:pt x="123" y="30"/>
                    <a:pt x="166" y="30"/>
                  </a:cubicBezTo>
                  <a:cubicBezTo>
                    <a:pt x="170" y="30"/>
                    <a:pt x="173" y="30"/>
                    <a:pt x="177" y="31"/>
                  </a:cubicBezTo>
                  <a:cubicBezTo>
                    <a:pt x="193" y="31"/>
                    <a:pt x="196" y="3"/>
                    <a:pt x="181" y="3"/>
                  </a:cubicBezTo>
                  <a:cubicBezTo>
                    <a:pt x="171" y="1"/>
                    <a:pt x="162" y="0"/>
                    <a:pt x="152"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7"/>
            <p:cNvSpPr/>
            <p:nvPr/>
          </p:nvSpPr>
          <p:spPr>
            <a:xfrm>
              <a:off x="8214866" y="4023204"/>
              <a:ext cx="14869" cy="12985"/>
            </a:xfrm>
            <a:custGeom>
              <a:avLst/>
              <a:gdLst/>
              <a:ahLst/>
              <a:cxnLst/>
              <a:rect l="l" t="t" r="r" b="b"/>
              <a:pathLst>
                <a:path w="363" h="317" extrusionOk="0">
                  <a:moveTo>
                    <a:pt x="301" y="1"/>
                  </a:moveTo>
                  <a:cubicBezTo>
                    <a:pt x="292" y="1"/>
                    <a:pt x="283" y="4"/>
                    <a:pt x="274" y="12"/>
                  </a:cubicBezTo>
                  <a:cubicBezTo>
                    <a:pt x="187" y="94"/>
                    <a:pt x="88" y="169"/>
                    <a:pt x="13" y="264"/>
                  </a:cubicBezTo>
                  <a:cubicBezTo>
                    <a:pt x="0" y="283"/>
                    <a:pt x="14" y="316"/>
                    <a:pt x="34" y="316"/>
                  </a:cubicBezTo>
                  <a:cubicBezTo>
                    <a:pt x="39" y="316"/>
                    <a:pt x="44" y="315"/>
                    <a:pt x="48" y="311"/>
                  </a:cubicBezTo>
                  <a:cubicBezTo>
                    <a:pt x="148" y="237"/>
                    <a:pt x="238" y="150"/>
                    <a:pt x="329" y="71"/>
                  </a:cubicBezTo>
                  <a:cubicBezTo>
                    <a:pt x="363" y="43"/>
                    <a:pt x="334" y="1"/>
                    <a:pt x="301"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7"/>
            <p:cNvSpPr/>
            <p:nvPr/>
          </p:nvSpPr>
          <p:spPr>
            <a:xfrm>
              <a:off x="8151702" y="4056670"/>
              <a:ext cx="3113" cy="3769"/>
            </a:xfrm>
            <a:custGeom>
              <a:avLst/>
              <a:gdLst/>
              <a:ahLst/>
              <a:cxnLst/>
              <a:rect l="l" t="t" r="r" b="b"/>
              <a:pathLst>
                <a:path w="76" h="92" extrusionOk="0">
                  <a:moveTo>
                    <a:pt x="44" y="0"/>
                  </a:moveTo>
                  <a:cubicBezTo>
                    <a:pt x="24" y="0"/>
                    <a:pt x="9" y="15"/>
                    <a:pt x="16" y="35"/>
                  </a:cubicBezTo>
                  <a:lnTo>
                    <a:pt x="16" y="51"/>
                  </a:lnTo>
                  <a:cubicBezTo>
                    <a:pt x="13" y="59"/>
                    <a:pt x="9" y="63"/>
                    <a:pt x="4" y="71"/>
                  </a:cubicBezTo>
                  <a:cubicBezTo>
                    <a:pt x="0" y="75"/>
                    <a:pt x="4" y="83"/>
                    <a:pt x="9" y="86"/>
                  </a:cubicBezTo>
                  <a:cubicBezTo>
                    <a:pt x="13" y="91"/>
                    <a:pt x="20" y="91"/>
                    <a:pt x="24" y="91"/>
                  </a:cubicBezTo>
                  <a:cubicBezTo>
                    <a:pt x="48" y="79"/>
                    <a:pt x="64" y="59"/>
                    <a:pt x="71" y="35"/>
                  </a:cubicBezTo>
                  <a:cubicBezTo>
                    <a:pt x="75" y="15"/>
                    <a:pt x="60" y="0"/>
                    <a:pt x="44"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7"/>
            <p:cNvSpPr/>
            <p:nvPr/>
          </p:nvSpPr>
          <p:spPr>
            <a:xfrm>
              <a:off x="8170463" y="4144902"/>
              <a:ext cx="5530" cy="5202"/>
            </a:xfrm>
            <a:custGeom>
              <a:avLst/>
              <a:gdLst/>
              <a:ahLst/>
              <a:cxnLst/>
              <a:rect l="l" t="t" r="r" b="b"/>
              <a:pathLst>
                <a:path w="135" h="127" extrusionOk="0">
                  <a:moveTo>
                    <a:pt x="72" y="1"/>
                  </a:moveTo>
                  <a:cubicBezTo>
                    <a:pt x="59" y="1"/>
                    <a:pt x="52" y="5"/>
                    <a:pt x="39" y="9"/>
                  </a:cubicBezTo>
                  <a:cubicBezTo>
                    <a:pt x="36" y="16"/>
                    <a:pt x="28" y="21"/>
                    <a:pt x="24" y="25"/>
                  </a:cubicBezTo>
                  <a:cubicBezTo>
                    <a:pt x="16" y="28"/>
                    <a:pt x="8" y="32"/>
                    <a:pt x="4" y="40"/>
                  </a:cubicBezTo>
                  <a:cubicBezTo>
                    <a:pt x="1" y="48"/>
                    <a:pt x="1" y="56"/>
                    <a:pt x="1" y="63"/>
                  </a:cubicBezTo>
                  <a:cubicBezTo>
                    <a:pt x="1" y="72"/>
                    <a:pt x="1" y="80"/>
                    <a:pt x="4" y="87"/>
                  </a:cubicBezTo>
                  <a:cubicBezTo>
                    <a:pt x="8" y="96"/>
                    <a:pt x="16" y="103"/>
                    <a:pt x="24" y="107"/>
                  </a:cubicBezTo>
                  <a:cubicBezTo>
                    <a:pt x="28" y="111"/>
                    <a:pt x="36" y="116"/>
                    <a:pt x="39" y="119"/>
                  </a:cubicBezTo>
                  <a:cubicBezTo>
                    <a:pt x="52" y="123"/>
                    <a:pt x="59" y="127"/>
                    <a:pt x="72" y="127"/>
                  </a:cubicBezTo>
                  <a:cubicBezTo>
                    <a:pt x="83" y="127"/>
                    <a:pt x="95" y="123"/>
                    <a:pt x="103" y="119"/>
                  </a:cubicBezTo>
                  <a:cubicBezTo>
                    <a:pt x="123" y="107"/>
                    <a:pt x="134" y="87"/>
                    <a:pt x="134" y="63"/>
                  </a:cubicBezTo>
                  <a:cubicBezTo>
                    <a:pt x="134" y="44"/>
                    <a:pt x="123" y="21"/>
                    <a:pt x="103" y="9"/>
                  </a:cubicBezTo>
                  <a:cubicBezTo>
                    <a:pt x="95" y="5"/>
                    <a:pt x="83" y="1"/>
                    <a:pt x="72"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7"/>
            <p:cNvSpPr/>
            <p:nvPr/>
          </p:nvSpPr>
          <p:spPr>
            <a:xfrm>
              <a:off x="8104964" y="4163909"/>
              <a:ext cx="3932" cy="3195"/>
            </a:xfrm>
            <a:custGeom>
              <a:avLst/>
              <a:gdLst/>
              <a:ahLst/>
              <a:cxnLst/>
              <a:rect l="l" t="t" r="r" b="b"/>
              <a:pathLst>
                <a:path w="96" h="78" extrusionOk="0">
                  <a:moveTo>
                    <a:pt x="39" y="1"/>
                  </a:moveTo>
                  <a:cubicBezTo>
                    <a:pt x="18" y="1"/>
                    <a:pt x="1" y="17"/>
                    <a:pt x="1" y="38"/>
                  </a:cubicBezTo>
                  <a:cubicBezTo>
                    <a:pt x="1" y="62"/>
                    <a:pt x="19" y="77"/>
                    <a:pt x="41" y="77"/>
                  </a:cubicBezTo>
                  <a:cubicBezTo>
                    <a:pt x="47" y="77"/>
                    <a:pt x="54" y="76"/>
                    <a:pt x="60" y="73"/>
                  </a:cubicBezTo>
                  <a:cubicBezTo>
                    <a:pt x="64" y="69"/>
                    <a:pt x="72" y="65"/>
                    <a:pt x="76" y="62"/>
                  </a:cubicBezTo>
                  <a:cubicBezTo>
                    <a:pt x="96" y="54"/>
                    <a:pt x="96" y="26"/>
                    <a:pt x="76" y="14"/>
                  </a:cubicBezTo>
                  <a:cubicBezTo>
                    <a:pt x="72" y="14"/>
                    <a:pt x="64" y="11"/>
                    <a:pt x="60" y="7"/>
                  </a:cubicBezTo>
                  <a:cubicBezTo>
                    <a:pt x="53" y="3"/>
                    <a:pt x="46" y="1"/>
                    <a:pt x="39"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7"/>
            <p:cNvSpPr/>
            <p:nvPr/>
          </p:nvSpPr>
          <p:spPr>
            <a:xfrm>
              <a:off x="8181441" y="3850468"/>
              <a:ext cx="36211" cy="9626"/>
            </a:xfrm>
            <a:custGeom>
              <a:avLst/>
              <a:gdLst/>
              <a:ahLst/>
              <a:cxnLst/>
              <a:rect l="l" t="t" r="r" b="b"/>
              <a:pathLst>
                <a:path w="884" h="235" extrusionOk="0">
                  <a:moveTo>
                    <a:pt x="473" y="0"/>
                  </a:moveTo>
                  <a:cubicBezTo>
                    <a:pt x="462" y="0"/>
                    <a:pt x="450" y="1"/>
                    <a:pt x="438" y="2"/>
                  </a:cubicBezTo>
                  <a:cubicBezTo>
                    <a:pt x="281" y="18"/>
                    <a:pt x="178" y="191"/>
                    <a:pt x="24" y="200"/>
                  </a:cubicBezTo>
                  <a:cubicBezTo>
                    <a:pt x="1" y="204"/>
                    <a:pt x="1" y="235"/>
                    <a:pt x="24" y="235"/>
                  </a:cubicBezTo>
                  <a:cubicBezTo>
                    <a:pt x="135" y="231"/>
                    <a:pt x="214" y="144"/>
                    <a:pt x="312" y="97"/>
                  </a:cubicBezTo>
                  <a:cubicBezTo>
                    <a:pt x="365" y="68"/>
                    <a:pt x="416" y="58"/>
                    <a:pt x="467" y="58"/>
                  </a:cubicBezTo>
                  <a:cubicBezTo>
                    <a:pt x="592" y="58"/>
                    <a:pt x="713" y="123"/>
                    <a:pt x="846" y="140"/>
                  </a:cubicBezTo>
                  <a:cubicBezTo>
                    <a:pt x="847" y="140"/>
                    <a:pt x="848" y="140"/>
                    <a:pt x="849" y="140"/>
                  </a:cubicBezTo>
                  <a:cubicBezTo>
                    <a:pt x="874" y="140"/>
                    <a:pt x="883" y="105"/>
                    <a:pt x="857" y="100"/>
                  </a:cubicBezTo>
                  <a:cubicBezTo>
                    <a:pt x="726" y="75"/>
                    <a:pt x="606" y="0"/>
                    <a:pt x="473"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7"/>
            <p:cNvSpPr/>
            <p:nvPr/>
          </p:nvSpPr>
          <p:spPr>
            <a:xfrm>
              <a:off x="8242106" y="3862675"/>
              <a:ext cx="3728" cy="3318"/>
            </a:xfrm>
            <a:custGeom>
              <a:avLst/>
              <a:gdLst/>
              <a:ahLst/>
              <a:cxnLst/>
              <a:rect l="l" t="t" r="r" b="b"/>
              <a:pathLst>
                <a:path w="91" h="81" extrusionOk="0">
                  <a:moveTo>
                    <a:pt x="28" y="0"/>
                  </a:moveTo>
                  <a:cubicBezTo>
                    <a:pt x="10" y="0"/>
                    <a:pt x="0" y="28"/>
                    <a:pt x="23" y="35"/>
                  </a:cubicBezTo>
                  <a:cubicBezTo>
                    <a:pt x="43" y="39"/>
                    <a:pt x="55" y="48"/>
                    <a:pt x="63" y="71"/>
                  </a:cubicBezTo>
                  <a:cubicBezTo>
                    <a:pt x="63" y="77"/>
                    <a:pt x="67" y="80"/>
                    <a:pt x="72" y="80"/>
                  </a:cubicBezTo>
                  <a:cubicBezTo>
                    <a:pt x="74" y="80"/>
                    <a:pt x="76" y="80"/>
                    <a:pt x="79" y="79"/>
                  </a:cubicBezTo>
                  <a:cubicBezTo>
                    <a:pt x="86" y="79"/>
                    <a:pt x="90" y="71"/>
                    <a:pt x="90" y="63"/>
                  </a:cubicBezTo>
                  <a:cubicBezTo>
                    <a:pt x="82" y="32"/>
                    <a:pt x="63" y="8"/>
                    <a:pt x="31" y="0"/>
                  </a:cubicBezTo>
                  <a:cubicBezTo>
                    <a:pt x="30" y="0"/>
                    <a:pt x="29" y="0"/>
                    <a:pt x="28"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7"/>
            <p:cNvSpPr/>
            <p:nvPr/>
          </p:nvSpPr>
          <p:spPr>
            <a:xfrm>
              <a:off x="8214784" y="3952832"/>
              <a:ext cx="11756" cy="5448"/>
            </a:xfrm>
            <a:custGeom>
              <a:avLst/>
              <a:gdLst/>
              <a:ahLst/>
              <a:cxnLst/>
              <a:rect l="l" t="t" r="r" b="b"/>
              <a:pathLst>
                <a:path w="287" h="133" extrusionOk="0">
                  <a:moveTo>
                    <a:pt x="12" y="1"/>
                  </a:moveTo>
                  <a:cubicBezTo>
                    <a:pt x="2" y="1"/>
                    <a:pt x="1" y="13"/>
                    <a:pt x="12" y="13"/>
                  </a:cubicBezTo>
                  <a:cubicBezTo>
                    <a:pt x="103" y="40"/>
                    <a:pt x="205" y="60"/>
                    <a:pt x="276" y="131"/>
                  </a:cubicBezTo>
                  <a:cubicBezTo>
                    <a:pt x="277" y="132"/>
                    <a:pt x="278" y="133"/>
                    <a:pt x="279" y="133"/>
                  </a:cubicBezTo>
                  <a:cubicBezTo>
                    <a:pt x="283" y="133"/>
                    <a:pt x="286" y="129"/>
                    <a:pt x="283" y="124"/>
                  </a:cubicBezTo>
                  <a:cubicBezTo>
                    <a:pt x="212" y="53"/>
                    <a:pt x="110" y="29"/>
                    <a:pt x="15" y="1"/>
                  </a:cubicBezTo>
                  <a:cubicBezTo>
                    <a:pt x="14" y="1"/>
                    <a:pt x="13" y="1"/>
                    <a:pt x="12"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7"/>
            <p:cNvSpPr/>
            <p:nvPr/>
          </p:nvSpPr>
          <p:spPr>
            <a:xfrm>
              <a:off x="8215235" y="3837442"/>
              <a:ext cx="2949" cy="2867"/>
            </a:xfrm>
            <a:custGeom>
              <a:avLst/>
              <a:gdLst/>
              <a:ahLst/>
              <a:cxnLst/>
              <a:rect l="l" t="t" r="r" b="b"/>
              <a:pathLst>
                <a:path w="72" h="70" extrusionOk="0">
                  <a:moveTo>
                    <a:pt x="24" y="1"/>
                  </a:moveTo>
                  <a:cubicBezTo>
                    <a:pt x="21" y="1"/>
                    <a:pt x="12" y="4"/>
                    <a:pt x="8" y="8"/>
                  </a:cubicBezTo>
                  <a:cubicBezTo>
                    <a:pt x="4" y="12"/>
                    <a:pt x="1" y="21"/>
                    <a:pt x="1" y="24"/>
                  </a:cubicBezTo>
                  <a:cubicBezTo>
                    <a:pt x="1" y="36"/>
                    <a:pt x="4" y="40"/>
                    <a:pt x="12" y="48"/>
                  </a:cubicBezTo>
                  <a:cubicBezTo>
                    <a:pt x="21" y="52"/>
                    <a:pt x="32" y="59"/>
                    <a:pt x="39" y="68"/>
                  </a:cubicBezTo>
                  <a:cubicBezTo>
                    <a:pt x="42" y="69"/>
                    <a:pt x="45" y="69"/>
                    <a:pt x="47" y="69"/>
                  </a:cubicBezTo>
                  <a:cubicBezTo>
                    <a:pt x="54" y="69"/>
                    <a:pt x="60" y="67"/>
                    <a:pt x="63" y="63"/>
                  </a:cubicBezTo>
                  <a:cubicBezTo>
                    <a:pt x="68" y="56"/>
                    <a:pt x="72" y="48"/>
                    <a:pt x="68" y="40"/>
                  </a:cubicBezTo>
                  <a:cubicBezTo>
                    <a:pt x="59" y="32"/>
                    <a:pt x="52" y="21"/>
                    <a:pt x="48" y="12"/>
                  </a:cubicBezTo>
                  <a:cubicBezTo>
                    <a:pt x="39" y="4"/>
                    <a:pt x="36" y="1"/>
                    <a:pt x="24"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7"/>
            <p:cNvSpPr/>
            <p:nvPr/>
          </p:nvSpPr>
          <p:spPr>
            <a:xfrm>
              <a:off x="8258081" y="3863289"/>
              <a:ext cx="4875" cy="4875"/>
            </a:xfrm>
            <a:custGeom>
              <a:avLst/>
              <a:gdLst/>
              <a:ahLst/>
              <a:cxnLst/>
              <a:rect l="l" t="t" r="r" b="b"/>
              <a:pathLst>
                <a:path w="119" h="119" extrusionOk="0">
                  <a:moveTo>
                    <a:pt x="51" y="1"/>
                  </a:moveTo>
                  <a:cubicBezTo>
                    <a:pt x="35" y="1"/>
                    <a:pt x="24" y="5"/>
                    <a:pt x="16" y="17"/>
                  </a:cubicBezTo>
                  <a:cubicBezTo>
                    <a:pt x="4" y="24"/>
                    <a:pt x="0" y="37"/>
                    <a:pt x="0" y="53"/>
                  </a:cubicBezTo>
                  <a:cubicBezTo>
                    <a:pt x="0" y="68"/>
                    <a:pt x="8" y="84"/>
                    <a:pt x="24" y="95"/>
                  </a:cubicBezTo>
                  <a:cubicBezTo>
                    <a:pt x="35" y="100"/>
                    <a:pt x="44" y="108"/>
                    <a:pt x="51" y="111"/>
                  </a:cubicBezTo>
                  <a:cubicBezTo>
                    <a:pt x="55" y="115"/>
                    <a:pt x="59" y="115"/>
                    <a:pt x="64" y="119"/>
                  </a:cubicBezTo>
                  <a:lnTo>
                    <a:pt x="79" y="119"/>
                  </a:lnTo>
                  <a:cubicBezTo>
                    <a:pt x="91" y="115"/>
                    <a:pt x="99" y="111"/>
                    <a:pt x="106" y="108"/>
                  </a:cubicBezTo>
                  <a:cubicBezTo>
                    <a:pt x="111" y="100"/>
                    <a:pt x="115" y="95"/>
                    <a:pt x="115" y="88"/>
                  </a:cubicBezTo>
                  <a:cubicBezTo>
                    <a:pt x="119" y="76"/>
                    <a:pt x="119" y="64"/>
                    <a:pt x="111" y="53"/>
                  </a:cubicBezTo>
                  <a:cubicBezTo>
                    <a:pt x="106" y="44"/>
                    <a:pt x="99" y="37"/>
                    <a:pt x="95" y="24"/>
                  </a:cubicBezTo>
                  <a:cubicBezTo>
                    <a:pt x="83" y="13"/>
                    <a:pt x="68" y="1"/>
                    <a:pt x="51"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7"/>
            <p:cNvSpPr/>
            <p:nvPr/>
          </p:nvSpPr>
          <p:spPr>
            <a:xfrm>
              <a:off x="8232848" y="3801805"/>
              <a:ext cx="4096" cy="3400"/>
            </a:xfrm>
            <a:custGeom>
              <a:avLst/>
              <a:gdLst/>
              <a:ahLst/>
              <a:cxnLst/>
              <a:rect l="l" t="t" r="r" b="b"/>
              <a:pathLst>
                <a:path w="100" h="83" extrusionOk="0">
                  <a:moveTo>
                    <a:pt x="57" y="1"/>
                  </a:moveTo>
                  <a:cubicBezTo>
                    <a:pt x="50" y="1"/>
                    <a:pt x="43" y="2"/>
                    <a:pt x="36" y="6"/>
                  </a:cubicBezTo>
                  <a:cubicBezTo>
                    <a:pt x="32" y="10"/>
                    <a:pt x="24" y="14"/>
                    <a:pt x="21" y="18"/>
                  </a:cubicBezTo>
                  <a:cubicBezTo>
                    <a:pt x="1" y="30"/>
                    <a:pt x="1" y="57"/>
                    <a:pt x="21" y="69"/>
                  </a:cubicBezTo>
                  <a:cubicBezTo>
                    <a:pt x="24" y="73"/>
                    <a:pt x="32" y="73"/>
                    <a:pt x="36" y="77"/>
                  </a:cubicBezTo>
                  <a:cubicBezTo>
                    <a:pt x="43" y="81"/>
                    <a:pt x="50" y="83"/>
                    <a:pt x="57" y="83"/>
                  </a:cubicBezTo>
                  <a:cubicBezTo>
                    <a:pt x="79" y="83"/>
                    <a:pt x="99" y="66"/>
                    <a:pt x="99" y="42"/>
                  </a:cubicBezTo>
                  <a:cubicBezTo>
                    <a:pt x="99" y="17"/>
                    <a:pt x="79" y="1"/>
                    <a:pt x="57"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7"/>
            <p:cNvSpPr/>
            <p:nvPr/>
          </p:nvSpPr>
          <p:spPr>
            <a:xfrm>
              <a:off x="8213596" y="3831912"/>
              <a:ext cx="4096" cy="3154"/>
            </a:xfrm>
            <a:custGeom>
              <a:avLst/>
              <a:gdLst/>
              <a:ahLst/>
              <a:cxnLst/>
              <a:rect l="l" t="t" r="r" b="b"/>
              <a:pathLst>
                <a:path w="100" h="77" extrusionOk="0">
                  <a:moveTo>
                    <a:pt x="35" y="0"/>
                  </a:moveTo>
                  <a:cubicBezTo>
                    <a:pt x="28" y="0"/>
                    <a:pt x="19" y="6"/>
                    <a:pt x="13" y="9"/>
                  </a:cubicBezTo>
                  <a:cubicBezTo>
                    <a:pt x="5" y="17"/>
                    <a:pt x="1" y="29"/>
                    <a:pt x="1" y="37"/>
                  </a:cubicBezTo>
                  <a:cubicBezTo>
                    <a:pt x="1" y="49"/>
                    <a:pt x="5" y="61"/>
                    <a:pt x="13" y="65"/>
                  </a:cubicBezTo>
                  <a:cubicBezTo>
                    <a:pt x="21" y="72"/>
                    <a:pt x="32" y="76"/>
                    <a:pt x="41" y="76"/>
                  </a:cubicBezTo>
                  <a:lnTo>
                    <a:pt x="64" y="76"/>
                  </a:lnTo>
                  <a:cubicBezTo>
                    <a:pt x="72" y="72"/>
                    <a:pt x="79" y="72"/>
                    <a:pt x="88" y="65"/>
                  </a:cubicBezTo>
                  <a:cubicBezTo>
                    <a:pt x="96" y="56"/>
                    <a:pt x="99" y="49"/>
                    <a:pt x="99" y="37"/>
                  </a:cubicBezTo>
                  <a:cubicBezTo>
                    <a:pt x="99" y="29"/>
                    <a:pt x="96" y="21"/>
                    <a:pt x="88" y="14"/>
                  </a:cubicBezTo>
                  <a:cubicBezTo>
                    <a:pt x="79" y="5"/>
                    <a:pt x="72" y="1"/>
                    <a:pt x="64" y="1"/>
                  </a:cubicBezTo>
                  <a:lnTo>
                    <a:pt x="41" y="1"/>
                  </a:lnTo>
                  <a:cubicBezTo>
                    <a:pt x="39" y="0"/>
                    <a:pt x="37" y="0"/>
                    <a:pt x="35"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7"/>
            <p:cNvSpPr/>
            <p:nvPr/>
          </p:nvSpPr>
          <p:spPr>
            <a:xfrm>
              <a:off x="8229367" y="3848666"/>
              <a:ext cx="5325" cy="4096"/>
            </a:xfrm>
            <a:custGeom>
              <a:avLst/>
              <a:gdLst/>
              <a:ahLst/>
              <a:cxnLst/>
              <a:rect l="l" t="t" r="r" b="b"/>
              <a:pathLst>
                <a:path w="130" h="100" extrusionOk="0">
                  <a:moveTo>
                    <a:pt x="23" y="1"/>
                  </a:moveTo>
                  <a:cubicBezTo>
                    <a:pt x="8" y="1"/>
                    <a:pt x="0" y="20"/>
                    <a:pt x="11" y="31"/>
                  </a:cubicBezTo>
                  <a:cubicBezTo>
                    <a:pt x="26" y="54"/>
                    <a:pt x="54" y="66"/>
                    <a:pt x="73" y="89"/>
                  </a:cubicBezTo>
                  <a:cubicBezTo>
                    <a:pt x="79" y="97"/>
                    <a:pt x="86" y="100"/>
                    <a:pt x="94" y="100"/>
                  </a:cubicBezTo>
                  <a:cubicBezTo>
                    <a:pt x="103" y="100"/>
                    <a:pt x="113" y="95"/>
                    <a:pt x="117" y="86"/>
                  </a:cubicBezTo>
                  <a:cubicBezTo>
                    <a:pt x="129" y="70"/>
                    <a:pt x="125" y="50"/>
                    <a:pt x="109" y="42"/>
                  </a:cubicBezTo>
                  <a:cubicBezTo>
                    <a:pt x="86" y="26"/>
                    <a:pt x="54" y="18"/>
                    <a:pt x="31" y="2"/>
                  </a:cubicBezTo>
                  <a:cubicBezTo>
                    <a:pt x="28" y="1"/>
                    <a:pt x="26" y="1"/>
                    <a:pt x="23"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7"/>
            <p:cNvSpPr/>
            <p:nvPr/>
          </p:nvSpPr>
          <p:spPr>
            <a:xfrm>
              <a:off x="8213473" y="3803321"/>
              <a:ext cx="3236" cy="3113"/>
            </a:xfrm>
            <a:custGeom>
              <a:avLst/>
              <a:gdLst/>
              <a:ahLst/>
              <a:cxnLst/>
              <a:rect l="l" t="t" r="r" b="b"/>
              <a:pathLst>
                <a:path w="79" h="76" extrusionOk="0">
                  <a:moveTo>
                    <a:pt x="45" y="0"/>
                  </a:moveTo>
                  <a:cubicBezTo>
                    <a:pt x="31" y="0"/>
                    <a:pt x="16" y="15"/>
                    <a:pt x="16" y="32"/>
                  </a:cubicBezTo>
                  <a:lnTo>
                    <a:pt x="16" y="35"/>
                  </a:lnTo>
                  <a:lnTo>
                    <a:pt x="16" y="35"/>
                  </a:lnTo>
                  <a:cubicBezTo>
                    <a:pt x="14" y="36"/>
                    <a:pt x="11" y="36"/>
                    <a:pt x="8" y="36"/>
                  </a:cubicBezTo>
                  <a:cubicBezTo>
                    <a:pt x="4" y="40"/>
                    <a:pt x="0" y="52"/>
                    <a:pt x="0" y="60"/>
                  </a:cubicBezTo>
                  <a:cubicBezTo>
                    <a:pt x="4" y="67"/>
                    <a:pt x="11" y="76"/>
                    <a:pt x="20" y="76"/>
                  </a:cubicBezTo>
                  <a:lnTo>
                    <a:pt x="40" y="76"/>
                  </a:lnTo>
                  <a:cubicBezTo>
                    <a:pt x="47" y="76"/>
                    <a:pt x="55" y="67"/>
                    <a:pt x="59" y="64"/>
                  </a:cubicBezTo>
                  <a:cubicBezTo>
                    <a:pt x="64" y="56"/>
                    <a:pt x="67" y="52"/>
                    <a:pt x="67" y="44"/>
                  </a:cubicBezTo>
                  <a:cubicBezTo>
                    <a:pt x="79" y="29"/>
                    <a:pt x="71" y="9"/>
                    <a:pt x="51" y="1"/>
                  </a:cubicBezTo>
                  <a:cubicBezTo>
                    <a:pt x="49" y="1"/>
                    <a:pt x="47" y="0"/>
                    <a:pt x="45"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7"/>
            <p:cNvSpPr/>
            <p:nvPr/>
          </p:nvSpPr>
          <p:spPr>
            <a:xfrm>
              <a:off x="8174150" y="3864108"/>
              <a:ext cx="3932" cy="3850"/>
            </a:xfrm>
            <a:custGeom>
              <a:avLst/>
              <a:gdLst/>
              <a:ahLst/>
              <a:cxnLst/>
              <a:rect l="l" t="t" r="r" b="b"/>
              <a:pathLst>
                <a:path w="96" h="94" extrusionOk="0">
                  <a:moveTo>
                    <a:pt x="29" y="0"/>
                  </a:moveTo>
                  <a:cubicBezTo>
                    <a:pt x="17" y="0"/>
                    <a:pt x="5" y="13"/>
                    <a:pt x="1" y="24"/>
                  </a:cubicBezTo>
                  <a:cubicBezTo>
                    <a:pt x="1" y="36"/>
                    <a:pt x="5" y="52"/>
                    <a:pt x="17" y="56"/>
                  </a:cubicBezTo>
                  <a:cubicBezTo>
                    <a:pt x="17" y="76"/>
                    <a:pt x="34" y="93"/>
                    <a:pt x="53" y="93"/>
                  </a:cubicBezTo>
                  <a:cubicBezTo>
                    <a:pt x="57" y="93"/>
                    <a:pt x="60" y="92"/>
                    <a:pt x="64" y="91"/>
                  </a:cubicBezTo>
                  <a:cubicBezTo>
                    <a:pt x="76" y="91"/>
                    <a:pt x="84" y="84"/>
                    <a:pt x="88" y="75"/>
                  </a:cubicBezTo>
                  <a:cubicBezTo>
                    <a:pt x="95" y="64"/>
                    <a:pt x="95" y="48"/>
                    <a:pt x="88" y="36"/>
                  </a:cubicBezTo>
                  <a:cubicBezTo>
                    <a:pt x="84" y="33"/>
                    <a:pt x="84" y="24"/>
                    <a:pt x="80" y="20"/>
                  </a:cubicBezTo>
                  <a:cubicBezTo>
                    <a:pt x="72" y="9"/>
                    <a:pt x="60" y="0"/>
                    <a:pt x="48"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7"/>
            <p:cNvSpPr/>
            <p:nvPr/>
          </p:nvSpPr>
          <p:spPr>
            <a:xfrm>
              <a:off x="8170135" y="3936775"/>
              <a:ext cx="4547" cy="5612"/>
            </a:xfrm>
            <a:custGeom>
              <a:avLst/>
              <a:gdLst/>
              <a:ahLst/>
              <a:cxnLst/>
              <a:rect l="l" t="t" r="r" b="b"/>
              <a:pathLst>
                <a:path w="111" h="137" extrusionOk="0">
                  <a:moveTo>
                    <a:pt x="56" y="1"/>
                  </a:moveTo>
                  <a:cubicBezTo>
                    <a:pt x="44" y="1"/>
                    <a:pt x="32" y="7"/>
                    <a:pt x="28" y="18"/>
                  </a:cubicBezTo>
                  <a:cubicBezTo>
                    <a:pt x="20" y="30"/>
                    <a:pt x="16" y="42"/>
                    <a:pt x="9" y="58"/>
                  </a:cubicBezTo>
                  <a:cubicBezTo>
                    <a:pt x="0" y="73"/>
                    <a:pt x="0" y="93"/>
                    <a:pt x="9" y="109"/>
                  </a:cubicBezTo>
                  <a:cubicBezTo>
                    <a:pt x="20" y="125"/>
                    <a:pt x="36" y="137"/>
                    <a:pt x="56" y="137"/>
                  </a:cubicBezTo>
                  <a:cubicBezTo>
                    <a:pt x="75" y="137"/>
                    <a:pt x="91" y="125"/>
                    <a:pt x="103" y="109"/>
                  </a:cubicBezTo>
                  <a:cubicBezTo>
                    <a:pt x="111" y="93"/>
                    <a:pt x="111" y="73"/>
                    <a:pt x="103" y="58"/>
                  </a:cubicBezTo>
                  <a:cubicBezTo>
                    <a:pt x="95" y="42"/>
                    <a:pt x="91" y="30"/>
                    <a:pt x="83" y="18"/>
                  </a:cubicBezTo>
                  <a:cubicBezTo>
                    <a:pt x="79" y="7"/>
                    <a:pt x="67" y="1"/>
                    <a:pt x="56"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7"/>
            <p:cNvSpPr/>
            <p:nvPr/>
          </p:nvSpPr>
          <p:spPr>
            <a:xfrm>
              <a:off x="8200038" y="3923913"/>
              <a:ext cx="2622" cy="3154"/>
            </a:xfrm>
            <a:custGeom>
              <a:avLst/>
              <a:gdLst/>
              <a:ahLst/>
              <a:cxnLst/>
              <a:rect l="l" t="t" r="r" b="b"/>
              <a:pathLst>
                <a:path w="64" h="77" extrusionOk="0">
                  <a:moveTo>
                    <a:pt x="32" y="1"/>
                  </a:moveTo>
                  <a:cubicBezTo>
                    <a:pt x="20" y="1"/>
                    <a:pt x="8" y="5"/>
                    <a:pt x="4" y="17"/>
                  </a:cubicBezTo>
                  <a:cubicBezTo>
                    <a:pt x="0" y="21"/>
                    <a:pt x="0" y="25"/>
                    <a:pt x="0" y="32"/>
                  </a:cubicBezTo>
                  <a:cubicBezTo>
                    <a:pt x="0" y="36"/>
                    <a:pt x="0" y="44"/>
                    <a:pt x="4" y="48"/>
                  </a:cubicBezTo>
                  <a:cubicBezTo>
                    <a:pt x="8" y="52"/>
                    <a:pt x="8" y="60"/>
                    <a:pt x="13" y="68"/>
                  </a:cubicBezTo>
                  <a:cubicBezTo>
                    <a:pt x="16" y="74"/>
                    <a:pt x="24" y="77"/>
                    <a:pt x="32" y="77"/>
                  </a:cubicBezTo>
                  <a:cubicBezTo>
                    <a:pt x="40" y="77"/>
                    <a:pt x="48" y="74"/>
                    <a:pt x="52" y="68"/>
                  </a:cubicBezTo>
                  <a:cubicBezTo>
                    <a:pt x="52" y="60"/>
                    <a:pt x="55" y="52"/>
                    <a:pt x="60" y="48"/>
                  </a:cubicBezTo>
                  <a:cubicBezTo>
                    <a:pt x="60" y="44"/>
                    <a:pt x="64" y="36"/>
                    <a:pt x="64" y="32"/>
                  </a:cubicBezTo>
                  <a:cubicBezTo>
                    <a:pt x="64" y="25"/>
                    <a:pt x="60" y="21"/>
                    <a:pt x="60" y="17"/>
                  </a:cubicBezTo>
                  <a:cubicBezTo>
                    <a:pt x="52" y="5"/>
                    <a:pt x="44" y="1"/>
                    <a:pt x="32"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7"/>
            <p:cNvSpPr/>
            <p:nvPr/>
          </p:nvSpPr>
          <p:spPr>
            <a:xfrm>
              <a:off x="8212490" y="3947671"/>
              <a:ext cx="3605" cy="2785"/>
            </a:xfrm>
            <a:custGeom>
              <a:avLst/>
              <a:gdLst/>
              <a:ahLst/>
              <a:cxnLst/>
              <a:rect l="l" t="t" r="r" b="b"/>
              <a:pathLst>
                <a:path w="88" h="68" extrusionOk="0">
                  <a:moveTo>
                    <a:pt x="44" y="1"/>
                  </a:moveTo>
                  <a:cubicBezTo>
                    <a:pt x="0" y="1"/>
                    <a:pt x="0" y="68"/>
                    <a:pt x="44" y="68"/>
                  </a:cubicBezTo>
                  <a:cubicBezTo>
                    <a:pt x="88" y="68"/>
                    <a:pt x="88" y="1"/>
                    <a:pt x="44"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7"/>
            <p:cNvSpPr/>
            <p:nvPr/>
          </p:nvSpPr>
          <p:spPr>
            <a:xfrm>
              <a:off x="8227155" y="3952299"/>
              <a:ext cx="4629" cy="9176"/>
            </a:xfrm>
            <a:custGeom>
              <a:avLst/>
              <a:gdLst/>
              <a:ahLst/>
              <a:cxnLst/>
              <a:rect l="l" t="t" r="r" b="b"/>
              <a:pathLst>
                <a:path w="113" h="224" extrusionOk="0">
                  <a:moveTo>
                    <a:pt x="28" y="1"/>
                  </a:moveTo>
                  <a:cubicBezTo>
                    <a:pt x="14" y="1"/>
                    <a:pt x="0" y="15"/>
                    <a:pt x="9" y="30"/>
                  </a:cubicBezTo>
                  <a:cubicBezTo>
                    <a:pt x="41" y="77"/>
                    <a:pt x="41" y="137"/>
                    <a:pt x="41" y="192"/>
                  </a:cubicBezTo>
                  <a:cubicBezTo>
                    <a:pt x="41" y="213"/>
                    <a:pt x="56" y="223"/>
                    <a:pt x="73" y="223"/>
                  </a:cubicBezTo>
                  <a:cubicBezTo>
                    <a:pt x="92" y="223"/>
                    <a:pt x="113" y="208"/>
                    <a:pt x="108" y="180"/>
                  </a:cubicBezTo>
                  <a:cubicBezTo>
                    <a:pt x="96" y="121"/>
                    <a:pt x="85" y="53"/>
                    <a:pt x="41" y="6"/>
                  </a:cubicBezTo>
                  <a:cubicBezTo>
                    <a:pt x="37" y="2"/>
                    <a:pt x="32" y="1"/>
                    <a:pt x="28"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7"/>
            <p:cNvSpPr/>
            <p:nvPr/>
          </p:nvSpPr>
          <p:spPr>
            <a:xfrm>
              <a:off x="8227687" y="3916171"/>
              <a:ext cx="5038" cy="4055"/>
            </a:xfrm>
            <a:custGeom>
              <a:avLst/>
              <a:gdLst/>
              <a:ahLst/>
              <a:cxnLst/>
              <a:rect l="l" t="t" r="r" b="b"/>
              <a:pathLst>
                <a:path w="123" h="99" extrusionOk="0">
                  <a:moveTo>
                    <a:pt x="63" y="0"/>
                  </a:moveTo>
                  <a:cubicBezTo>
                    <a:pt x="1" y="0"/>
                    <a:pt x="1" y="99"/>
                    <a:pt x="63" y="99"/>
                  </a:cubicBezTo>
                  <a:cubicBezTo>
                    <a:pt x="123" y="99"/>
                    <a:pt x="123" y="0"/>
                    <a:pt x="63"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7"/>
            <p:cNvSpPr/>
            <p:nvPr/>
          </p:nvSpPr>
          <p:spPr>
            <a:xfrm>
              <a:off x="8245915" y="3969012"/>
              <a:ext cx="4915" cy="4588"/>
            </a:xfrm>
            <a:custGeom>
              <a:avLst/>
              <a:gdLst/>
              <a:ahLst/>
              <a:cxnLst/>
              <a:rect l="l" t="t" r="r" b="b"/>
              <a:pathLst>
                <a:path w="120" h="112" extrusionOk="0">
                  <a:moveTo>
                    <a:pt x="31" y="0"/>
                  </a:moveTo>
                  <a:cubicBezTo>
                    <a:pt x="26" y="0"/>
                    <a:pt x="22" y="2"/>
                    <a:pt x="17" y="5"/>
                  </a:cubicBezTo>
                  <a:cubicBezTo>
                    <a:pt x="9" y="9"/>
                    <a:pt x="1" y="20"/>
                    <a:pt x="6" y="33"/>
                  </a:cubicBezTo>
                  <a:cubicBezTo>
                    <a:pt x="17" y="64"/>
                    <a:pt x="29" y="91"/>
                    <a:pt x="61" y="108"/>
                  </a:cubicBezTo>
                  <a:cubicBezTo>
                    <a:pt x="66" y="110"/>
                    <a:pt x="73" y="111"/>
                    <a:pt x="79" y="111"/>
                  </a:cubicBezTo>
                  <a:cubicBezTo>
                    <a:pt x="93" y="111"/>
                    <a:pt x="106" y="104"/>
                    <a:pt x="112" y="88"/>
                  </a:cubicBezTo>
                  <a:cubicBezTo>
                    <a:pt x="119" y="68"/>
                    <a:pt x="112" y="44"/>
                    <a:pt x="88" y="40"/>
                  </a:cubicBezTo>
                  <a:lnTo>
                    <a:pt x="80" y="37"/>
                  </a:lnTo>
                  <a:cubicBezTo>
                    <a:pt x="77" y="37"/>
                    <a:pt x="77" y="33"/>
                    <a:pt x="72" y="33"/>
                  </a:cubicBezTo>
                  <a:cubicBezTo>
                    <a:pt x="72" y="29"/>
                    <a:pt x="72" y="29"/>
                    <a:pt x="68" y="29"/>
                  </a:cubicBezTo>
                  <a:lnTo>
                    <a:pt x="68" y="27"/>
                  </a:lnTo>
                  <a:lnTo>
                    <a:pt x="68" y="27"/>
                  </a:lnTo>
                  <a:cubicBezTo>
                    <a:pt x="69" y="27"/>
                    <a:pt x="69" y="27"/>
                    <a:pt x="69" y="27"/>
                  </a:cubicBezTo>
                  <a:cubicBezTo>
                    <a:pt x="70" y="27"/>
                    <a:pt x="70" y="26"/>
                    <a:pt x="68" y="24"/>
                  </a:cubicBezTo>
                  <a:lnTo>
                    <a:pt x="68" y="27"/>
                  </a:lnTo>
                  <a:lnTo>
                    <a:pt x="68" y="27"/>
                  </a:lnTo>
                  <a:cubicBezTo>
                    <a:pt x="67" y="26"/>
                    <a:pt x="66" y="24"/>
                    <a:pt x="64" y="20"/>
                  </a:cubicBezTo>
                  <a:cubicBezTo>
                    <a:pt x="61" y="17"/>
                    <a:pt x="53" y="13"/>
                    <a:pt x="48" y="9"/>
                  </a:cubicBezTo>
                  <a:cubicBezTo>
                    <a:pt x="44" y="4"/>
                    <a:pt x="38" y="0"/>
                    <a:pt x="31"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7"/>
            <p:cNvSpPr/>
            <p:nvPr/>
          </p:nvSpPr>
          <p:spPr>
            <a:xfrm>
              <a:off x="8207943" y="3955126"/>
              <a:ext cx="4588" cy="4752"/>
            </a:xfrm>
            <a:custGeom>
              <a:avLst/>
              <a:gdLst/>
              <a:ahLst/>
              <a:cxnLst/>
              <a:rect l="l" t="t" r="r" b="b"/>
              <a:pathLst>
                <a:path w="112" h="116" extrusionOk="0">
                  <a:moveTo>
                    <a:pt x="56" y="0"/>
                  </a:moveTo>
                  <a:cubicBezTo>
                    <a:pt x="28" y="0"/>
                    <a:pt x="1" y="32"/>
                    <a:pt x="9" y="60"/>
                  </a:cubicBezTo>
                  <a:cubicBezTo>
                    <a:pt x="13" y="68"/>
                    <a:pt x="17" y="75"/>
                    <a:pt x="17" y="84"/>
                  </a:cubicBezTo>
                  <a:cubicBezTo>
                    <a:pt x="24" y="99"/>
                    <a:pt x="40" y="115"/>
                    <a:pt x="56" y="115"/>
                  </a:cubicBezTo>
                  <a:cubicBezTo>
                    <a:pt x="75" y="115"/>
                    <a:pt x="92" y="103"/>
                    <a:pt x="95" y="84"/>
                  </a:cubicBezTo>
                  <a:cubicBezTo>
                    <a:pt x="99" y="75"/>
                    <a:pt x="104" y="68"/>
                    <a:pt x="104" y="60"/>
                  </a:cubicBezTo>
                  <a:cubicBezTo>
                    <a:pt x="111" y="32"/>
                    <a:pt x="88" y="0"/>
                    <a:pt x="56"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7"/>
            <p:cNvSpPr/>
            <p:nvPr/>
          </p:nvSpPr>
          <p:spPr>
            <a:xfrm>
              <a:off x="8171282" y="3952013"/>
              <a:ext cx="9585" cy="6718"/>
            </a:xfrm>
            <a:custGeom>
              <a:avLst/>
              <a:gdLst/>
              <a:ahLst/>
              <a:cxnLst/>
              <a:rect l="l" t="t" r="r" b="b"/>
              <a:pathLst>
                <a:path w="234" h="164" extrusionOk="0">
                  <a:moveTo>
                    <a:pt x="198" y="1"/>
                  </a:moveTo>
                  <a:cubicBezTo>
                    <a:pt x="194" y="1"/>
                    <a:pt x="189" y="2"/>
                    <a:pt x="185" y="5"/>
                  </a:cubicBezTo>
                  <a:cubicBezTo>
                    <a:pt x="162" y="21"/>
                    <a:pt x="142" y="37"/>
                    <a:pt x="118" y="53"/>
                  </a:cubicBezTo>
                  <a:cubicBezTo>
                    <a:pt x="99" y="73"/>
                    <a:pt x="79" y="84"/>
                    <a:pt x="52" y="84"/>
                  </a:cubicBezTo>
                  <a:cubicBezTo>
                    <a:pt x="1" y="89"/>
                    <a:pt x="4" y="164"/>
                    <a:pt x="48" y="164"/>
                  </a:cubicBezTo>
                  <a:cubicBezTo>
                    <a:pt x="49" y="164"/>
                    <a:pt x="51" y="164"/>
                    <a:pt x="52" y="164"/>
                  </a:cubicBezTo>
                  <a:cubicBezTo>
                    <a:pt x="130" y="155"/>
                    <a:pt x="178" y="104"/>
                    <a:pt x="221" y="41"/>
                  </a:cubicBezTo>
                  <a:cubicBezTo>
                    <a:pt x="233" y="23"/>
                    <a:pt x="216" y="1"/>
                    <a:pt x="198"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7"/>
            <p:cNvSpPr/>
            <p:nvPr/>
          </p:nvSpPr>
          <p:spPr>
            <a:xfrm>
              <a:off x="8199546" y="3925428"/>
              <a:ext cx="5694" cy="4260"/>
            </a:xfrm>
            <a:custGeom>
              <a:avLst/>
              <a:gdLst/>
              <a:ahLst/>
              <a:cxnLst/>
              <a:rect l="l" t="t" r="r" b="b"/>
              <a:pathLst>
                <a:path w="139" h="104" extrusionOk="0">
                  <a:moveTo>
                    <a:pt x="98" y="1"/>
                  </a:moveTo>
                  <a:cubicBezTo>
                    <a:pt x="92" y="1"/>
                    <a:pt x="86" y="2"/>
                    <a:pt x="80" y="4"/>
                  </a:cubicBezTo>
                  <a:cubicBezTo>
                    <a:pt x="52" y="7"/>
                    <a:pt x="28" y="23"/>
                    <a:pt x="12" y="51"/>
                  </a:cubicBezTo>
                  <a:cubicBezTo>
                    <a:pt x="1" y="66"/>
                    <a:pt x="9" y="86"/>
                    <a:pt x="20" y="98"/>
                  </a:cubicBezTo>
                  <a:cubicBezTo>
                    <a:pt x="27" y="102"/>
                    <a:pt x="35" y="104"/>
                    <a:pt x="42" y="104"/>
                  </a:cubicBezTo>
                  <a:cubicBezTo>
                    <a:pt x="52" y="104"/>
                    <a:pt x="61" y="101"/>
                    <a:pt x="67" y="94"/>
                  </a:cubicBezTo>
                  <a:lnTo>
                    <a:pt x="72" y="90"/>
                  </a:lnTo>
                  <a:cubicBezTo>
                    <a:pt x="76" y="90"/>
                    <a:pt x="76" y="86"/>
                    <a:pt x="76" y="86"/>
                  </a:cubicBezTo>
                  <a:lnTo>
                    <a:pt x="91" y="86"/>
                  </a:lnTo>
                  <a:cubicBezTo>
                    <a:pt x="93" y="86"/>
                    <a:pt x="95" y="86"/>
                    <a:pt x="96" y="86"/>
                  </a:cubicBezTo>
                  <a:cubicBezTo>
                    <a:pt x="122" y="86"/>
                    <a:pt x="138" y="61"/>
                    <a:pt x="135" y="39"/>
                  </a:cubicBezTo>
                  <a:cubicBezTo>
                    <a:pt x="135" y="27"/>
                    <a:pt x="127" y="15"/>
                    <a:pt x="119" y="7"/>
                  </a:cubicBezTo>
                  <a:cubicBezTo>
                    <a:pt x="112" y="3"/>
                    <a:pt x="106" y="1"/>
                    <a:pt x="98"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7"/>
            <p:cNvSpPr/>
            <p:nvPr/>
          </p:nvSpPr>
          <p:spPr>
            <a:xfrm>
              <a:off x="8196146" y="4020132"/>
              <a:ext cx="3932" cy="3605"/>
            </a:xfrm>
            <a:custGeom>
              <a:avLst/>
              <a:gdLst/>
              <a:ahLst/>
              <a:cxnLst/>
              <a:rect l="l" t="t" r="r" b="b"/>
              <a:pathLst>
                <a:path w="96" h="88" extrusionOk="0">
                  <a:moveTo>
                    <a:pt x="54" y="1"/>
                  </a:moveTo>
                  <a:cubicBezTo>
                    <a:pt x="42" y="1"/>
                    <a:pt x="30" y="5"/>
                    <a:pt x="21" y="12"/>
                  </a:cubicBezTo>
                  <a:cubicBezTo>
                    <a:pt x="17" y="16"/>
                    <a:pt x="13" y="20"/>
                    <a:pt x="8" y="24"/>
                  </a:cubicBezTo>
                  <a:cubicBezTo>
                    <a:pt x="1" y="36"/>
                    <a:pt x="1" y="51"/>
                    <a:pt x="8" y="63"/>
                  </a:cubicBezTo>
                  <a:cubicBezTo>
                    <a:pt x="13" y="67"/>
                    <a:pt x="17" y="71"/>
                    <a:pt x="21" y="75"/>
                  </a:cubicBezTo>
                  <a:cubicBezTo>
                    <a:pt x="31" y="83"/>
                    <a:pt x="41" y="87"/>
                    <a:pt x="52" y="87"/>
                  </a:cubicBezTo>
                  <a:cubicBezTo>
                    <a:pt x="58" y="87"/>
                    <a:pt x="65" y="86"/>
                    <a:pt x="72" y="83"/>
                  </a:cubicBezTo>
                  <a:cubicBezTo>
                    <a:pt x="84" y="79"/>
                    <a:pt x="95" y="60"/>
                    <a:pt x="95" y="43"/>
                  </a:cubicBezTo>
                  <a:cubicBezTo>
                    <a:pt x="95" y="27"/>
                    <a:pt x="88" y="16"/>
                    <a:pt x="75" y="7"/>
                  </a:cubicBezTo>
                  <a:cubicBezTo>
                    <a:pt x="69" y="3"/>
                    <a:pt x="62" y="1"/>
                    <a:pt x="54"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7"/>
            <p:cNvSpPr/>
            <p:nvPr/>
          </p:nvSpPr>
          <p:spPr>
            <a:xfrm>
              <a:off x="8174150" y="4006041"/>
              <a:ext cx="65991" cy="6595"/>
            </a:xfrm>
            <a:custGeom>
              <a:avLst/>
              <a:gdLst/>
              <a:ahLst/>
              <a:cxnLst/>
              <a:rect l="l" t="t" r="r" b="b"/>
              <a:pathLst>
                <a:path w="1611" h="161" extrusionOk="0">
                  <a:moveTo>
                    <a:pt x="54" y="1"/>
                  </a:moveTo>
                  <a:cubicBezTo>
                    <a:pt x="46" y="1"/>
                    <a:pt x="37" y="1"/>
                    <a:pt x="29" y="1"/>
                  </a:cubicBezTo>
                  <a:cubicBezTo>
                    <a:pt x="5" y="1"/>
                    <a:pt x="1" y="40"/>
                    <a:pt x="24" y="44"/>
                  </a:cubicBezTo>
                  <a:cubicBezTo>
                    <a:pt x="297" y="80"/>
                    <a:pt x="538" y="154"/>
                    <a:pt x="814" y="154"/>
                  </a:cubicBezTo>
                  <a:cubicBezTo>
                    <a:pt x="849" y="154"/>
                    <a:pt x="1083" y="161"/>
                    <a:pt x="1283" y="161"/>
                  </a:cubicBezTo>
                  <a:cubicBezTo>
                    <a:pt x="1440" y="161"/>
                    <a:pt x="1576" y="157"/>
                    <a:pt x="1580" y="143"/>
                  </a:cubicBezTo>
                  <a:cubicBezTo>
                    <a:pt x="1580" y="148"/>
                    <a:pt x="1584" y="151"/>
                    <a:pt x="1589" y="151"/>
                  </a:cubicBezTo>
                  <a:cubicBezTo>
                    <a:pt x="1591" y="151"/>
                    <a:pt x="1594" y="150"/>
                    <a:pt x="1596" y="147"/>
                  </a:cubicBezTo>
                  <a:cubicBezTo>
                    <a:pt x="1599" y="143"/>
                    <a:pt x="1603" y="135"/>
                    <a:pt x="1607" y="131"/>
                  </a:cubicBezTo>
                  <a:cubicBezTo>
                    <a:pt x="1611" y="123"/>
                    <a:pt x="1607" y="115"/>
                    <a:pt x="1603" y="115"/>
                  </a:cubicBezTo>
                  <a:cubicBezTo>
                    <a:pt x="1516" y="84"/>
                    <a:pt x="1414" y="75"/>
                    <a:pt x="1311" y="75"/>
                  </a:cubicBezTo>
                  <a:cubicBezTo>
                    <a:pt x="1186" y="75"/>
                    <a:pt x="1058" y="87"/>
                    <a:pt x="945" y="87"/>
                  </a:cubicBezTo>
                  <a:cubicBezTo>
                    <a:pt x="937" y="87"/>
                    <a:pt x="929" y="87"/>
                    <a:pt x="920" y="87"/>
                  </a:cubicBezTo>
                  <a:cubicBezTo>
                    <a:pt x="629" y="80"/>
                    <a:pt x="344" y="1"/>
                    <a:pt x="54"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7"/>
            <p:cNvSpPr/>
            <p:nvPr/>
          </p:nvSpPr>
          <p:spPr>
            <a:xfrm>
              <a:off x="8220437" y="3989370"/>
              <a:ext cx="9995" cy="2499"/>
            </a:xfrm>
            <a:custGeom>
              <a:avLst/>
              <a:gdLst/>
              <a:ahLst/>
              <a:cxnLst/>
              <a:rect l="l" t="t" r="r" b="b"/>
              <a:pathLst>
                <a:path w="244" h="61" extrusionOk="0">
                  <a:moveTo>
                    <a:pt x="20" y="0"/>
                  </a:moveTo>
                  <a:cubicBezTo>
                    <a:pt x="3" y="0"/>
                    <a:pt x="1" y="25"/>
                    <a:pt x="16" y="29"/>
                  </a:cubicBezTo>
                  <a:cubicBezTo>
                    <a:pt x="83" y="53"/>
                    <a:pt x="145" y="60"/>
                    <a:pt x="213" y="60"/>
                  </a:cubicBezTo>
                  <a:cubicBezTo>
                    <a:pt x="214" y="61"/>
                    <a:pt x="215" y="61"/>
                    <a:pt x="216" y="61"/>
                  </a:cubicBezTo>
                  <a:cubicBezTo>
                    <a:pt x="244" y="61"/>
                    <a:pt x="243" y="17"/>
                    <a:pt x="213" y="17"/>
                  </a:cubicBezTo>
                  <a:cubicBezTo>
                    <a:pt x="198" y="18"/>
                    <a:pt x="183" y="18"/>
                    <a:pt x="168" y="18"/>
                  </a:cubicBezTo>
                  <a:cubicBezTo>
                    <a:pt x="120" y="18"/>
                    <a:pt x="72" y="13"/>
                    <a:pt x="23" y="1"/>
                  </a:cubicBezTo>
                  <a:cubicBezTo>
                    <a:pt x="22" y="1"/>
                    <a:pt x="21" y="0"/>
                    <a:pt x="20"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7"/>
            <p:cNvSpPr/>
            <p:nvPr/>
          </p:nvSpPr>
          <p:spPr>
            <a:xfrm>
              <a:off x="8211220" y="3923135"/>
              <a:ext cx="3236" cy="164"/>
            </a:xfrm>
            <a:custGeom>
              <a:avLst/>
              <a:gdLst/>
              <a:ahLst/>
              <a:cxnLst/>
              <a:rect l="l" t="t" r="r" b="b"/>
              <a:pathLst>
                <a:path w="79" h="4" extrusionOk="0">
                  <a:moveTo>
                    <a:pt x="0" y="0"/>
                  </a:moveTo>
                  <a:lnTo>
                    <a:pt x="0" y="4"/>
                  </a:lnTo>
                  <a:lnTo>
                    <a:pt x="75" y="4"/>
                  </a:lnTo>
                  <a:cubicBezTo>
                    <a:pt x="79" y="4"/>
                    <a:pt x="79" y="0"/>
                    <a:pt x="75"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7"/>
            <p:cNvSpPr/>
            <p:nvPr/>
          </p:nvSpPr>
          <p:spPr>
            <a:xfrm>
              <a:off x="8183694" y="4072482"/>
              <a:ext cx="18474" cy="3973"/>
            </a:xfrm>
            <a:custGeom>
              <a:avLst/>
              <a:gdLst/>
              <a:ahLst/>
              <a:cxnLst/>
              <a:rect l="l" t="t" r="r" b="b"/>
              <a:pathLst>
                <a:path w="451" h="97" extrusionOk="0">
                  <a:moveTo>
                    <a:pt x="40" y="1"/>
                  </a:moveTo>
                  <a:cubicBezTo>
                    <a:pt x="13" y="4"/>
                    <a:pt x="1" y="40"/>
                    <a:pt x="24" y="56"/>
                  </a:cubicBezTo>
                  <a:cubicBezTo>
                    <a:pt x="84" y="89"/>
                    <a:pt x="159" y="96"/>
                    <a:pt x="235" y="96"/>
                  </a:cubicBezTo>
                  <a:cubicBezTo>
                    <a:pt x="295" y="96"/>
                    <a:pt x="355" y="92"/>
                    <a:pt x="407" y="92"/>
                  </a:cubicBezTo>
                  <a:cubicBezTo>
                    <a:pt x="451" y="92"/>
                    <a:pt x="451" y="20"/>
                    <a:pt x="407" y="20"/>
                  </a:cubicBezTo>
                  <a:lnTo>
                    <a:pt x="222" y="20"/>
                  </a:lnTo>
                  <a:cubicBezTo>
                    <a:pt x="163" y="17"/>
                    <a:pt x="99" y="1"/>
                    <a:pt x="40"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7"/>
            <p:cNvSpPr/>
            <p:nvPr/>
          </p:nvSpPr>
          <p:spPr>
            <a:xfrm>
              <a:off x="8165670" y="4118523"/>
              <a:ext cx="20235" cy="4629"/>
            </a:xfrm>
            <a:custGeom>
              <a:avLst/>
              <a:gdLst/>
              <a:ahLst/>
              <a:cxnLst/>
              <a:rect l="l" t="t" r="r" b="b"/>
              <a:pathLst>
                <a:path w="494" h="113" extrusionOk="0">
                  <a:moveTo>
                    <a:pt x="457" y="1"/>
                  </a:moveTo>
                  <a:cubicBezTo>
                    <a:pt x="454" y="1"/>
                    <a:pt x="452" y="1"/>
                    <a:pt x="449" y="2"/>
                  </a:cubicBezTo>
                  <a:cubicBezTo>
                    <a:pt x="302" y="25"/>
                    <a:pt x="156" y="49"/>
                    <a:pt x="14" y="88"/>
                  </a:cubicBezTo>
                  <a:cubicBezTo>
                    <a:pt x="0" y="92"/>
                    <a:pt x="6" y="112"/>
                    <a:pt x="19" y="112"/>
                  </a:cubicBezTo>
                  <a:cubicBezTo>
                    <a:pt x="21" y="112"/>
                    <a:pt x="22" y="112"/>
                    <a:pt x="23" y="112"/>
                  </a:cubicBezTo>
                  <a:cubicBezTo>
                    <a:pt x="165" y="80"/>
                    <a:pt x="311" y="68"/>
                    <a:pt x="457" y="53"/>
                  </a:cubicBezTo>
                  <a:cubicBezTo>
                    <a:pt x="494" y="49"/>
                    <a:pt x="489" y="1"/>
                    <a:pt x="457"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7"/>
            <p:cNvSpPr/>
            <p:nvPr/>
          </p:nvSpPr>
          <p:spPr>
            <a:xfrm>
              <a:off x="7787343" y="3085627"/>
              <a:ext cx="127721" cy="140870"/>
            </a:xfrm>
            <a:custGeom>
              <a:avLst/>
              <a:gdLst/>
              <a:ahLst/>
              <a:cxnLst/>
              <a:rect l="l" t="t" r="r" b="b"/>
              <a:pathLst>
                <a:path w="3118" h="3439" extrusionOk="0">
                  <a:moveTo>
                    <a:pt x="2689" y="0"/>
                  </a:moveTo>
                  <a:cubicBezTo>
                    <a:pt x="2671" y="0"/>
                    <a:pt x="2653" y="15"/>
                    <a:pt x="2660" y="39"/>
                  </a:cubicBezTo>
                  <a:cubicBezTo>
                    <a:pt x="2940" y="978"/>
                    <a:pt x="2842" y="1898"/>
                    <a:pt x="1961" y="2454"/>
                  </a:cubicBezTo>
                  <a:cubicBezTo>
                    <a:pt x="1685" y="2628"/>
                    <a:pt x="1425" y="2750"/>
                    <a:pt x="1097" y="2782"/>
                  </a:cubicBezTo>
                  <a:cubicBezTo>
                    <a:pt x="782" y="2812"/>
                    <a:pt x="438" y="2927"/>
                    <a:pt x="125" y="2927"/>
                  </a:cubicBezTo>
                  <a:cubicBezTo>
                    <a:pt x="120" y="2927"/>
                    <a:pt x="115" y="2927"/>
                    <a:pt x="110" y="2927"/>
                  </a:cubicBezTo>
                  <a:cubicBezTo>
                    <a:pt x="28" y="2927"/>
                    <a:pt x="0" y="3026"/>
                    <a:pt x="48" y="3082"/>
                  </a:cubicBezTo>
                  <a:cubicBezTo>
                    <a:pt x="279" y="3356"/>
                    <a:pt x="586" y="3438"/>
                    <a:pt x="925" y="3438"/>
                  </a:cubicBezTo>
                  <a:cubicBezTo>
                    <a:pt x="995" y="3438"/>
                    <a:pt x="1068" y="3435"/>
                    <a:pt x="1141" y="3428"/>
                  </a:cubicBezTo>
                  <a:cubicBezTo>
                    <a:pt x="1649" y="3390"/>
                    <a:pt x="1899" y="3192"/>
                    <a:pt x="2258" y="2836"/>
                  </a:cubicBezTo>
                  <a:cubicBezTo>
                    <a:pt x="3035" y="2067"/>
                    <a:pt x="3118" y="1006"/>
                    <a:pt x="2719" y="23"/>
                  </a:cubicBezTo>
                  <a:cubicBezTo>
                    <a:pt x="2714" y="7"/>
                    <a:pt x="2702" y="0"/>
                    <a:pt x="2689" y="0"/>
                  </a:cubicBezTo>
                  <a:close/>
                </a:path>
              </a:pathLst>
            </a:custGeom>
            <a:solidFill>
              <a:srgbClr val="9011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37651563"/>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grpSp>
        <p:nvGrpSpPr>
          <p:cNvPr id="557" name="Google Shape;557;p30"/>
          <p:cNvGrpSpPr/>
          <p:nvPr/>
        </p:nvGrpSpPr>
        <p:grpSpPr>
          <a:xfrm>
            <a:off x="314000" y="2020325"/>
            <a:ext cx="8510400" cy="1625025"/>
            <a:chOff x="314000" y="2020325"/>
            <a:chExt cx="8510400" cy="1625025"/>
          </a:xfrm>
        </p:grpSpPr>
        <p:sp>
          <p:nvSpPr>
            <p:cNvPr id="558" name="Google Shape;558;p30"/>
            <p:cNvSpPr/>
            <p:nvPr/>
          </p:nvSpPr>
          <p:spPr>
            <a:xfrm>
              <a:off x="314000" y="2542250"/>
              <a:ext cx="8510400" cy="1103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9" name="Google Shape;559;p30"/>
            <p:cNvGrpSpPr/>
            <p:nvPr/>
          </p:nvGrpSpPr>
          <p:grpSpPr>
            <a:xfrm>
              <a:off x="3524825" y="2020325"/>
              <a:ext cx="2076362" cy="641924"/>
              <a:chOff x="3527575" y="0"/>
              <a:chExt cx="2076362" cy="641924"/>
            </a:xfrm>
          </p:grpSpPr>
          <p:sp>
            <p:nvSpPr>
              <p:cNvPr id="560" name="Google Shape;560;p30"/>
              <p:cNvSpPr/>
              <p:nvPr/>
            </p:nvSpPr>
            <p:spPr>
              <a:xfrm>
                <a:off x="352757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1" name="Google Shape;561;p30"/>
              <p:cNvSpPr/>
              <p:nvPr/>
            </p:nvSpPr>
            <p:spPr>
              <a:xfrm>
                <a:off x="3547295"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562" name="Google Shape;562;p30"/>
              <p:cNvGrpSpPr/>
              <p:nvPr/>
            </p:nvGrpSpPr>
            <p:grpSpPr>
              <a:xfrm>
                <a:off x="5557050" y="0"/>
                <a:ext cx="46887" cy="641924"/>
                <a:chOff x="2783050" y="0"/>
                <a:chExt cx="46887" cy="641924"/>
              </a:xfrm>
            </p:grpSpPr>
            <p:sp>
              <p:nvSpPr>
                <p:cNvPr id="563" name="Google Shape;563;p30"/>
                <p:cNvSpPr/>
                <p:nvPr/>
              </p:nvSpPr>
              <p:spPr>
                <a:xfrm>
                  <a:off x="2783050"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4" name="Google Shape;564;p30"/>
                <p:cNvSpPr/>
                <p:nvPr/>
              </p:nvSpPr>
              <p:spPr>
                <a:xfrm>
                  <a:off x="2802770"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grpSp>
      <p:grpSp>
        <p:nvGrpSpPr>
          <p:cNvPr id="565" name="Google Shape;565;p30"/>
          <p:cNvGrpSpPr/>
          <p:nvPr/>
        </p:nvGrpSpPr>
        <p:grpSpPr>
          <a:xfrm>
            <a:off x="3291350" y="0"/>
            <a:ext cx="2555700" cy="2301750"/>
            <a:chOff x="3294150" y="0"/>
            <a:chExt cx="2555700" cy="2301750"/>
          </a:xfrm>
        </p:grpSpPr>
        <p:sp>
          <p:nvSpPr>
            <p:cNvPr id="566" name="Google Shape;566;p30"/>
            <p:cNvSpPr/>
            <p:nvPr/>
          </p:nvSpPr>
          <p:spPr>
            <a:xfrm>
              <a:off x="3294150" y="363150"/>
              <a:ext cx="2555700" cy="1938600"/>
            </a:xfrm>
            <a:prstGeom prst="rect">
              <a:avLst/>
            </a:prstGeom>
            <a:solidFill>
              <a:srgbClr val="FCD06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7" name="Google Shape;567;p30"/>
            <p:cNvSpPr/>
            <p:nvPr/>
          </p:nvSpPr>
          <p:spPr>
            <a:xfrm>
              <a:off x="352757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8" name="Google Shape;568;p30"/>
            <p:cNvSpPr/>
            <p:nvPr/>
          </p:nvSpPr>
          <p:spPr>
            <a:xfrm>
              <a:off x="3547295"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569" name="Google Shape;569;p30"/>
            <p:cNvGrpSpPr/>
            <p:nvPr/>
          </p:nvGrpSpPr>
          <p:grpSpPr>
            <a:xfrm>
              <a:off x="5557050" y="0"/>
              <a:ext cx="46887" cy="641924"/>
              <a:chOff x="2783050" y="0"/>
              <a:chExt cx="46887" cy="641924"/>
            </a:xfrm>
          </p:grpSpPr>
          <p:sp>
            <p:nvSpPr>
              <p:cNvPr id="570" name="Google Shape;570;p30"/>
              <p:cNvSpPr/>
              <p:nvPr/>
            </p:nvSpPr>
            <p:spPr>
              <a:xfrm>
                <a:off x="2783050"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1" name="Google Shape;571;p30"/>
              <p:cNvSpPr/>
              <p:nvPr/>
            </p:nvSpPr>
            <p:spPr>
              <a:xfrm>
                <a:off x="2802770"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sp>
        <p:nvSpPr>
          <p:cNvPr id="572" name="Google Shape;572;p30"/>
          <p:cNvSpPr/>
          <p:nvPr/>
        </p:nvSpPr>
        <p:spPr>
          <a:xfrm>
            <a:off x="4440650" y="0"/>
            <a:ext cx="262800" cy="26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0"/>
          <p:cNvSpPr txBox="1">
            <a:spLocks noGrp="1"/>
          </p:cNvSpPr>
          <p:nvPr>
            <p:ph type="ctrTitle"/>
          </p:nvPr>
        </p:nvSpPr>
        <p:spPr>
          <a:xfrm>
            <a:off x="1678462" y="2542250"/>
            <a:ext cx="5797500" cy="119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NORMALIZATION</a:t>
            </a:r>
            <a:endParaRPr/>
          </a:p>
        </p:txBody>
      </p:sp>
      <p:sp>
        <p:nvSpPr>
          <p:cNvPr id="574" name="Google Shape;574;p30"/>
          <p:cNvSpPr txBox="1">
            <a:spLocks noGrp="1"/>
          </p:cNvSpPr>
          <p:nvPr>
            <p:ph type="subTitle" idx="1"/>
          </p:nvPr>
        </p:nvSpPr>
        <p:spPr>
          <a:xfrm>
            <a:off x="1678462" y="3740150"/>
            <a:ext cx="5797500" cy="39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a:t>   </a:t>
            </a:r>
            <a:endParaRPr/>
          </a:p>
        </p:txBody>
      </p:sp>
      <p:sp>
        <p:nvSpPr>
          <p:cNvPr id="575" name="Google Shape;575;p30"/>
          <p:cNvSpPr txBox="1">
            <a:spLocks noGrp="1"/>
          </p:cNvSpPr>
          <p:nvPr>
            <p:ph type="title" idx="2"/>
          </p:nvPr>
        </p:nvSpPr>
        <p:spPr>
          <a:xfrm>
            <a:off x="3783712" y="877525"/>
            <a:ext cx="1587000" cy="105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Tree>
    <p:extLst>
      <p:ext uri="{BB962C8B-B14F-4D97-AF65-F5344CB8AC3E}">
        <p14:creationId xmlns:p14="http://schemas.microsoft.com/office/powerpoint/2010/main" val="8294619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359"/>
        <p:cNvGrpSpPr/>
        <p:nvPr/>
      </p:nvGrpSpPr>
      <p:grpSpPr>
        <a:xfrm>
          <a:off x="0" y="0"/>
          <a:ext cx="0" cy="0"/>
          <a:chOff x="0" y="0"/>
          <a:chExt cx="0" cy="0"/>
        </a:xfrm>
      </p:grpSpPr>
      <p:grpSp>
        <p:nvGrpSpPr>
          <p:cNvPr id="360" name="Google Shape;360;p27"/>
          <p:cNvGrpSpPr/>
          <p:nvPr/>
        </p:nvGrpSpPr>
        <p:grpSpPr>
          <a:xfrm>
            <a:off x="4121900" y="0"/>
            <a:ext cx="4702500" cy="2301750"/>
            <a:chOff x="4121900" y="0"/>
            <a:chExt cx="4702500" cy="2301750"/>
          </a:xfrm>
        </p:grpSpPr>
        <p:sp>
          <p:nvSpPr>
            <p:cNvPr id="361" name="Google Shape;361;p27"/>
            <p:cNvSpPr/>
            <p:nvPr/>
          </p:nvSpPr>
          <p:spPr>
            <a:xfrm>
              <a:off x="4121900" y="363150"/>
              <a:ext cx="4702500" cy="1938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2" name="Google Shape;362;p27"/>
            <p:cNvGrpSpPr/>
            <p:nvPr/>
          </p:nvGrpSpPr>
          <p:grpSpPr>
            <a:xfrm>
              <a:off x="4444825" y="0"/>
              <a:ext cx="4133762" cy="641924"/>
              <a:chOff x="4444825" y="0"/>
              <a:chExt cx="4133762" cy="641924"/>
            </a:xfrm>
          </p:grpSpPr>
          <p:grpSp>
            <p:nvGrpSpPr>
              <p:cNvPr id="363" name="Google Shape;363;p27"/>
              <p:cNvGrpSpPr/>
              <p:nvPr/>
            </p:nvGrpSpPr>
            <p:grpSpPr>
              <a:xfrm>
                <a:off x="4444825" y="0"/>
                <a:ext cx="46887" cy="641924"/>
                <a:chOff x="4444825" y="0"/>
                <a:chExt cx="46887" cy="641924"/>
              </a:xfrm>
            </p:grpSpPr>
            <p:sp>
              <p:nvSpPr>
                <p:cNvPr id="364" name="Google Shape;364;p27"/>
                <p:cNvSpPr/>
                <p:nvPr/>
              </p:nvSpPr>
              <p:spPr>
                <a:xfrm>
                  <a:off x="444482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7"/>
                <p:cNvSpPr/>
                <p:nvPr/>
              </p:nvSpPr>
              <p:spPr>
                <a:xfrm>
                  <a:off x="4464545"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 name="Google Shape;366;p27"/>
              <p:cNvGrpSpPr/>
              <p:nvPr/>
            </p:nvGrpSpPr>
            <p:grpSpPr>
              <a:xfrm>
                <a:off x="8531700" y="0"/>
                <a:ext cx="46887" cy="641924"/>
                <a:chOff x="2783050" y="0"/>
                <a:chExt cx="46887" cy="641924"/>
              </a:xfrm>
            </p:grpSpPr>
            <p:sp>
              <p:nvSpPr>
                <p:cNvPr id="367" name="Google Shape;367;p27"/>
                <p:cNvSpPr/>
                <p:nvPr/>
              </p:nvSpPr>
              <p:spPr>
                <a:xfrm>
                  <a:off x="2783050"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7"/>
                <p:cNvSpPr/>
                <p:nvPr/>
              </p:nvSpPr>
              <p:spPr>
                <a:xfrm>
                  <a:off x="2802770"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69" name="Google Shape;369;p27"/>
          <p:cNvSpPr txBox="1">
            <a:spLocks noGrp="1"/>
          </p:cNvSpPr>
          <p:nvPr>
            <p:ph type="subTitle" idx="1"/>
          </p:nvPr>
        </p:nvSpPr>
        <p:spPr>
          <a:xfrm>
            <a:off x="4121900" y="2583214"/>
            <a:ext cx="4302900" cy="17631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dirty="0"/>
              <a:t>The supermarket management system is a relational database handling supermarket data to enable effective communication and teamwork among employees and owners. It comprises tables (e.g., CUSTOMER, PRODUCT, ORDERS) representing various operational aspects, connected through primary and foreign keys for data integrity and advanced queries.</a:t>
            </a:r>
            <a:endParaRPr dirty="0"/>
          </a:p>
        </p:txBody>
      </p:sp>
      <p:sp>
        <p:nvSpPr>
          <p:cNvPr id="370" name="Google Shape;370;p27"/>
          <p:cNvSpPr txBox="1">
            <a:spLocks noGrp="1"/>
          </p:cNvSpPr>
          <p:nvPr>
            <p:ph type="ctrTitle"/>
          </p:nvPr>
        </p:nvSpPr>
        <p:spPr>
          <a:xfrm>
            <a:off x="5175350" y="472200"/>
            <a:ext cx="3249600" cy="1705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PROJECT</a:t>
            </a:r>
            <a:br>
              <a:rPr lang="en"/>
            </a:br>
            <a:r>
              <a:rPr lang="en"/>
              <a:t>OVERVIEW</a:t>
            </a:r>
            <a:endParaRPr/>
          </a:p>
        </p:txBody>
      </p:sp>
      <p:grpSp>
        <p:nvGrpSpPr>
          <p:cNvPr id="371" name="Google Shape;371;p27"/>
          <p:cNvGrpSpPr/>
          <p:nvPr/>
        </p:nvGrpSpPr>
        <p:grpSpPr>
          <a:xfrm>
            <a:off x="1128542" y="932451"/>
            <a:ext cx="1757756" cy="3787553"/>
            <a:chOff x="1128542" y="932451"/>
            <a:chExt cx="1757756" cy="3787553"/>
          </a:xfrm>
        </p:grpSpPr>
        <p:sp>
          <p:nvSpPr>
            <p:cNvPr id="372" name="Google Shape;372;p27"/>
            <p:cNvSpPr/>
            <p:nvPr/>
          </p:nvSpPr>
          <p:spPr>
            <a:xfrm flipH="1">
              <a:off x="1189778" y="4453604"/>
              <a:ext cx="1696520" cy="266400"/>
            </a:xfrm>
            <a:custGeom>
              <a:avLst/>
              <a:gdLst/>
              <a:ahLst/>
              <a:cxnLst/>
              <a:rect l="l" t="t" r="r" b="b"/>
              <a:pathLst>
                <a:path w="32160" h="5050" extrusionOk="0">
                  <a:moveTo>
                    <a:pt x="16082" y="1"/>
                  </a:moveTo>
                  <a:cubicBezTo>
                    <a:pt x="7202" y="1"/>
                    <a:pt x="0" y="1130"/>
                    <a:pt x="0" y="2523"/>
                  </a:cubicBezTo>
                  <a:cubicBezTo>
                    <a:pt x="0" y="3920"/>
                    <a:pt x="7202" y="5049"/>
                    <a:pt x="16082" y="5049"/>
                  </a:cubicBezTo>
                  <a:cubicBezTo>
                    <a:pt x="24962" y="5049"/>
                    <a:pt x="32160" y="3920"/>
                    <a:pt x="32160" y="2523"/>
                  </a:cubicBezTo>
                  <a:cubicBezTo>
                    <a:pt x="32160" y="1130"/>
                    <a:pt x="24962" y="1"/>
                    <a:pt x="16082" y="1"/>
                  </a:cubicBezTo>
                  <a:close/>
                </a:path>
              </a:pathLst>
            </a:custGeom>
            <a:solidFill>
              <a:srgbClr val="092329">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7"/>
            <p:cNvSpPr/>
            <p:nvPr/>
          </p:nvSpPr>
          <p:spPr>
            <a:xfrm flipH="1">
              <a:off x="1741895" y="4269024"/>
              <a:ext cx="69792" cy="169652"/>
            </a:xfrm>
            <a:custGeom>
              <a:avLst/>
              <a:gdLst/>
              <a:ahLst/>
              <a:cxnLst/>
              <a:rect l="l" t="t" r="r" b="b"/>
              <a:pathLst>
                <a:path w="1323" h="3216" extrusionOk="0">
                  <a:moveTo>
                    <a:pt x="1323" y="0"/>
                  </a:moveTo>
                  <a:lnTo>
                    <a:pt x="1" y="173"/>
                  </a:lnTo>
                  <a:lnTo>
                    <a:pt x="1" y="3216"/>
                  </a:lnTo>
                  <a:lnTo>
                    <a:pt x="1279" y="3216"/>
                  </a:lnTo>
                  <a:lnTo>
                    <a:pt x="1323" y="0"/>
                  </a:lnTo>
                  <a:close/>
                </a:path>
              </a:pathLst>
            </a:custGeom>
            <a:solidFill>
              <a:srgbClr val="E18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7"/>
            <p:cNvSpPr/>
            <p:nvPr/>
          </p:nvSpPr>
          <p:spPr>
            <a:xfrm flipH="1">
              <a:off x="2257282" y="4242332"/>
              <a:ext cx="76702" cy="196345"/>
            </a:xfrm>
            <a:custGeom>
              <a:avLst/>
              <a:gdLst/>
              <a:ahLst/>
              <a:cxnLst/>
              <a:rect l="l" t="t" r="r" b="b"/>
              <a:pathLst>
                <a:path w="1454" h="3722" extrusionOk="0">
                  <a:moveTo>
                    <a:pt x="0" y="0"/>
                  </a:moveTo>
                  <a:lnTo>
                    <a:pt x="0" y="3315"/>
                  </a:lnTo>
                  <a:lnTo>
                    <a:pt x="1240" y="3722"/>
                  </a:lnTo>
                  <a:lnTo>
                    <a:pt x="1453" y="0"/>
                  </a:lnTo>
                  <a:close/>
                </a:path>
              </a:pathLst>
            </a:custGeom>
            <a:solidFill>
              <a:srgbClr val="E18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7"/>
            <p:cNvSpPr/>
            <p:nvPr/>
          </p:nvSpPr>
          <p:spPr>
            <a:xfrm flipH="1">
              <a:off x="1369195" y="932451"/>
              <a:ext cx="862609" cy="833384"/>
            </a:xfrm>
            <a:custGeom>
              <a:avLst/>
              <a:gdLst/>
              <a:ahLst/>
              <a:cxnLst/>
              <a:rect l="l" t="t" r="r" b="b"/>
              <a:pathLst>
                <a:path w="16352" h="15798" extrusionOk="0">
                  <a:moveTo>
                    <a:pt x="8470" y="0"/>
                  </a:moveTo>
                  <a:cubicBezTo>
                    <a:pt x="8113" y="0"/>
                    <a:pt x="7756" y="45"/>
                    <a:pt x="7409" y="133"/>
                  </a:cubicBezTo>
                  <a:cubicBezTo>
                    <a:pt x="6966" y="244"/>
                    <a:pt x="6536" y="434"/>
                    <a:pt x="6212" y="749"/>
                  </a:cubicBezTo>
                  <a:cubicBezTo>
                    <a:pt x="5711" y="1235"/>
                    <a:pt x="5518" y="1949"/>
                    <a:pt x="5345" y="2623"/>
                  </a:cubicBezTo>
                  <a:cubicBezTo>
                    <a:pt x="4963" y="2166"/>
                    <a:pt x="4369" y="1883"/>
                    <a:pt x="3780" y="1883"/>
                  </a:cubicBezTo>
                  <a:cubicBezTo>
                    <a:pt x="3597" y="1883"/>
                    <a:pt x="3414" y="1911"/>
                    <a:pt x="3237" y="1969"/>
                  </a:cubicBezTo>
                  <a:cubicBezTo>
                    <a:pt x="2495" y="2213"/>
                    <a:pt x="1963" y="3035"/>
                    <a:pt x="2121" y="3800"/>
                  </a:cubicBezTo>
                  <a:cubicBezTo>
                    <a:pt x="1990" y="3804"/>
                    <a:pt x="1856" y="3811"/>
                    <a:pt x="1722" y="3816"/>
                  </a:cubicBezTo>
                  <a:cubicBezTo>
                    <a:pt x="1707" y="3967"/>
                    <a:pt x="1813" y="4115"/>
                    <a:pt x="1953" y="4172"/>
                  </a:cubicBezTo>
                  <a:lnTo>
                    <a:pt x="1953" y="4172"/>
                  </a:lnTo>
                  <a:cubicBezTo>
                    <a:pt x="1906" y="4168"/>
                    <a:pt x="1860" y="4166"/>
                    <a:pt x="1814" y="4166"/>
                  </a:cubicBezTo>
                  <a:cubicBezTo>
                    <a:pt x="1203" y="4166"/>
                    <a:pt x="599" y="4531"/>
                    <a:pt x="321" y="5079"/>
                  </a:cubicBezTo>
                  <a:cubicBezTo>
                    <a:pt x="1" y="5718"/>
                    <a:pt x="127" y="6543"/>
                    <a:pt x="605" y="7075"/>
                  </a:cubicBezTo>
                  <a:cubicBezTo>
                    <a:pt x="973" y="7489"/>
                    <a:pt x="1529" y="7717"/>
                    <a:pt x="2084" y="7717"/>
                  </a:cubicBezTo>
                  <a:cubicBezTo>
                    <a:pt x="2244" y="7717"/>
                    <a:pt x="2403" y="7698"/>
                    <a:pt x="2558" y="7660"/>
                  </a:cubicBezTo>
                  <a:lnTo>
                    <a:pt x="4626" y="11156"/>
                  </a:lnTo>
                  <a:cubicBezTo>
                    <a:pt x="4910" y="11969"/>
                    <a:pt x="5254" y="12762"/>
                    <a:pt x="5653" y="13524"/>
                  </a:cubicBezTo>
                  <a:cubicBezTo>
                    <a:pt x="5862" y="13918"/>
                    <a:pt x="6150" y="14353"/>
                    <a:pt x="6596" y="14392"/>
                  </a:cubicBezTo>
                  <a:cubicBezTo>
                    <a:pt x="6620" y="14394"/>
                    <a:pt x="6644" y="14395"/>
                    <a:pt x="6668" y="14395"/>
                  </a:cubicBezTo>
                  <a:cubicBezTo>
                    <a:pt x="6819" y="14395"/>
                    <a:pt x="6969" y="14358"/>
                    <a:pt x="7120" y="14358"/>
                  </a:cubicBezTo>
                  <a:cubicBezTo>
                    <a:pt x="7162" y="14358"/>
                    <a:pt x="7204" y="14361"/>
                    <a:pt x="7247" y="14368"/>
                  </a:cubicBezTo>
                  <a:cubicBezTo>
                    <a:pt x="7452" y="14408"/>
                    <a:pt x="7622" y="14554"/>
                    <a:pt x="7788" y="14688"/>
                  </a:cubicBezTo>
                  <a:cubicBezTo>
                    <a:pt x="8567" y="15323"/>
                    <a:pt x="9563" y="15798"/>
                    <a:pt x="10545" y="15798"/>
                  </a:cubicBezTo>
                  <a:cubicBezTo>
                    <a:pt x="10850" y="15798"/>
                    <a:pt x="11154" y="15752"/>
                    <a:pt x="11450" y="15651"/>
                  </a:cubicBezTo>
                  <a:cubicBezTo>
                    <a:pt x="11773" y="15541"/>
                    <a:pt x="12097" y="15348"/>
                    <a:pt x="12232" y="15031"/>
                  </a:cubicBezTo>
                  <a:cubicBezTo>
                    <a:pt x="12362" y="14736"/>
                    <a:pt x="12245" y="14322"/>
                    <a:pt x="11946" y="14210"/>
                  </a:cubicBezTo>
                  <a:lnTo>
                    <a:pt x="11946" y="14210"/>
                  </a:lnTo>
                  <a:cubicBezTo>
                    <a:pt x="12218" y="14294"/>
                    <a:pt x="12507" y="14371"/>
                    <a:pt x="12786" y="14371"/>
                  </a:cubicBezTo>
                  <a:cubicBezTo>
                    <a:pt x="12950" y="14371"/>
                    <a:pt x="13110" y="14345"/>
                    <a:pt x="13261" y="14277"/>
                  </a:cubicBezTo>
                  <a:cubicBezTo>
                    <a:pt x="13684" y="14088"/>
                    <a:pt x="13889" y="13417"/>
                    <a:pt x="13498" y="13161"/>
                  </a:cubicBezTo>
                  <a:lnTo>
                    <a:pt x="13498" y="13161"/>
                  </a:lnTo>
                  <a:cubicBezTo>
                    <a:pt x="13521" y="13162"/>
                    <a:pt x="13544" y="13162"/>
                    <a:pt x="13567" y="13162"/>
                  </a:cubicBezTo>
                  <a:cubicBezTo>
                    <a:pt x="14116" y="13162"/>
                    <a:pt x="14659" y="12853"/>
                    <a:pt x="14935" y="12379"/>
                  </a:cubicBezTo>
                  <a:cubicBezTo>
                    <a:pt x="15208" y="11912"/>
                    <a:pt x="15215" y="11299"/>
                    <a:pt x="14956" y="10823"/>
                  </a:cubicBezTo>
                  <a:lnTo>
                    <a:pt x="14956" y="10823"/>
                  </a:lnTo>
                  <a:cubicBezTo>
                    <a:pt x="15012" y="10887"/>
                    <a:pt x="15100" y="10923"/>
                    <a:pt x="15185" y="10923"/>
                  </a:cubicBezTo>
                  <a:cubicBezTo>
                    <a:pt x="15246" y="10923"/>
                    <a:pt x="15306" y="10905"/>
                    <a:pt x="15353" y="10864"/>
                  </a:cubicBezTo>
                  <a:cubicBezTo>
                    <a:pt x="15254" y="10635"/>
                    <a:pt x="15057" y="10450"/>
                    <a:pt x="14820" y="10375"/>
                  </a:cubicBezTo>
                  <a:lnTo>
                    <a:pt x="14820" y="10375"/>
                  </a:lnTo>
                  <a:cubicBezTo>
                    <a:pt x="14835" y="10376"/>
                    <a:pt x="14849" y="10376"/>
                    <a:pt x="14863" y="10376"/>
                  </a:cubicBezTo>
                  <a:cubicBezTo>
                    <a:pt x="15337" y="10376"/>
                    <a:pt x="15782" y="10074"/>
                    <a:pt x="16032" y="9665"/>
                  </a:cubicBezTo>
                  <a:cubicBezTo>
                    <a:pt x="16285" y="9246"/>
                    <a:pt x="16352" y="8733"/>
                    <a:pt x="16308" y="8244"/>
                  </a:cubicBezTo>
                  <a:cubicBezTo>
                    <a:pt x="16268" y="7758"/>
                    <a:pt x="16126" y="7273"/>
                    <a:pt x="15831" y="6886"/>
                  </a:cubicBezTo>
                  <a:cubicBezTo>
                    <a:pt x="15547" y="6516"/>
                    <a:pt x="15112" y="6250"/>
                    <a:pt x="14649" y="6228"/>
                  </a:cubicBezTo>
                  <a:lnTo>
                    <a:pt x="14649" y="6228"/>
                  </a:lnTo>
                  <a:cubicBezTo>
                    <a:pt x="14819" y="6228"/>
                    <a:pt x="15007" y="6192"/>
                    <a:pt x="15049" y="6037"/>
                  </a:cubicBezTo>
                  <a:cubicBezTo>
                    <a:pt x="15088" y="5904"/>
                    <a:pt x="14966" y="5761"/>
                    <a:pt x="14828" y="5725"/>
                  </a:cubicBezTo>
                  <a:cubicBezTo>
                    <a:pt x="14793" y="5718"/>
                    <a:pt x="14758" y="5714"/>
                    <a:pt x="14723" y="5714"/>
                  </a:cubicBezTo>
                  <a:cubicBezTo>
                    <a:pt x="14618" y="5714"/>
                    <a:pt x="14513" y="5744"/>
                    <a:pt x="14410" y="5773"/>
                  </a:cubicBezTo>
                  <a:cubicBezTo>
                    <a:pt x="15361" y="5315"/>
                    <a:pt x="15704" y="3993"/>
                    <a:pt x="15223" y="3054"/>
                  </a:cubicBezTo>
                  <a:cubicBezTo>
                    <a:pt x="14783" y="2195"/>
                    <a:pt x="13798" y="1703"/>
                    <a:pt x="12830" y="1703"/>
                  </a:cubicBezTo>
                  <a:cubicBezTo>
                    <a:pt x="12739" y="1703"/>
                    <a:pt x="12648" y="1707"/>
                    <a:pt x="12558" y="1716"/>
                  </a:cubicBezTo>
                  <a:cubicBezTo>
                    <a:pt x="12047" y="1766"/>
                    <a:pt x="11513" y="1981"/>
                    <a:pt x="11205" y="2382"/>
                  </a:cubicBezTo>
                  <a:lnTo>
                    <a:pt x="11205" y="2382"/>
                  </a:lnTo>
                  <a:cubicBezTo>
                    <a:pt x="11233" y="2261"/>
                    <a:pt x="11214" y="2129"/>
                    <a:pt x="11142" y="2028"/>
                  </a:cubicBezTo>
                  <a:lnTo>
                    <a:pt x="11142" y="2028"/>
                  </a:lnTo>
                  <a:cubicBezTo>
                    <a:pt x="10968" y="2135"/>
                    <a:pt x="10815" y="2272"/>
                    <a:pt x="10692" y="2434"/>
                  </a:cubicBezTo>
                  <a:cubicBezTo>
                    <a:pt x="11019" y="1925"/>
                    <a:pt x="10977" y="1207"/>
                    <a:pt x="10585" y="745"/>
                  </a:cubicBezTo>
                  <a:cubicBezTo>
                    <a:pt x="10281" y="383"/>
                    <a:pt x="9816" y="193"/>
                    <a:pt x="9354" y="94"/>
                  </a:cubicBezTo>
                  <a:cubicBezTo>
                    <a:pt x="9064" y="31"/>
                    <a:pt x="8767" y="0"/>
                    <a:pt x="84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7"/>
            <p:cNvSpPr/>
            <p:nvPr/>
          </p:nvSpPr>
          <p:spPr>
            <a:xfrm flipH="1">
              <a:off x="1799919" y="1412126"/>
              <a:ext cx="433098" cy="836866"/>
            </a:xfrm>
            <a:custGeom>
              <a:avLst/>
              <a:gdLst/>
              <a:ahLst/>
              <a:cxnLst/>
              <a:rect l="l" t="t" r="r" b="b"/>
              <a:pathLst>
                <a:path w="8210" h="15864" extrusionOk="0">
                  <a:moveTo>
                    <a:pt x="2274" y="0"/>
                  </a:moveTo>
                  <a:cubicBezTo>
                    <a:pt x="2114" y="0"/>
                    <a:pt x="1966" y="16"/>
                    <a:pt x="1836" y="51"/>
                  </a:cubicBezTo>
                  <a:cubicBezTo>
                    <a:pt x="1836" y="51"/>
                    <a:pt x="0" y="6290"/>
                    <a:pt x="3639" y="8590"/>
                  </a:cubicBezTo>
                  <a:cubicBezTo>
                    <a:pt x="5340" y="7588"/>
                    <a:pt x="6306" y="6922"/>
                    <a:pt x="6306" y="6921"/>
                  </a:cubicBezTo>
                  <a:lnTo>
                    <a:pt x="6306" y="6921"/>
                  </a:lnTo>
                  <a:lnTo>
                    <a:pt x="5774" y="10493"/>
                  </a:lnTo>
                  <a:lnTo>
                    <a:pt x="4306" y="11258"/>
                  </a:lnTo>
                  <a:lnTo>
                    <a:pt x="4906" y="15864"/>
                  </a:lnTo>
                  <a:lnTo>
                    <a:pt x="8209" y="11559"/>
                  </a:lnTo>
                  <a:lnTo>
                    <a:pt x="6974" y="10493"/>
                  </a:lnTo>
                  <a:cubicBezTo>
                    <a:pt x="6974" y="10493"/>
                    <a:pt x="7676" y="2450"/>
                    <a:pt x="7708" y="2284"/>
                  </a:cubicBezTo>
                  <a:cubicBezTo>
                    <a:pt x="7741" y="2132"/>
                    <a:pt x="4127" y="0"/>
                    <a:pt x="2274" y="0"/>
                  </a:cubicBezTo>
                  <a:close/>
                </a:path>
              </a:pathLst>
            </a:custGeom>
            <a:solidFill>
              <a:srgbClr val="E18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7"/>
            <p:cNvSpPr/>
            <p:nvPr/>
          </p:nvSpPr>
          <p:spPr>
            <a:xfrm flipH="1">
              <a:off x="1704385" y="1326562"/>
              <a:ext cx="456204" cy="384882"/>
            </a:xfrm>
            <a:custGeom>
              <a:avLst/>
              <a:gdLst/>
              <a:ahLst/>
              <a:cxnLst/>
              <a:rect l="l" t="t" r="r" b="b"/>
              <a:pathLst>
                <a:path w="8648" h="7296" extrusionOk="0">
                  <a:moveTo>
                    <a:pt x="2092" y="0"/>
                  </a:moveTo>
                  <a:cubicBezTo>
                    <a:pt x="1701" y="0"/>
                    <a:pt x="1317" y="50"/>
                    <a:pt x="952" y="153"/>
                  </a:cubicBezTo>
                  <a:cubicBezTo>
                    <a:pt x="237" y="800"/>
                    <a:pt x="1" y="3129"/>
                    <a:pt x="1" y="3129"/>
                  </a:cubicBezTo>
                  <a:cubicBezTo>
                    <a:pt x="1" y="3129"/>
                    <a:pt x="778" y="2691"/>
                    <a:pt x="1923" y="2691"/>
                  </a:cubicBezTo>
                  <a:cubicBezTo>
                    <a:pt x="3396" y="2691"/>
                    <a:pt x="5477" y="3416"/>
                    <a:pt x="7294" y="6731"/>
                  </a:cubicBezTo>
                  <a:lnTo>
                    <a:pt x="7523" y="7296"/>
                  </a:lnTo>
                  <a:cubicBezTo>
                    <a:pt x="7523" y="7296"/>
                    <a:pt x="8647" y="6254"/>
                    <a:pt x="7443" y="3602"/>
                  </a:cubicBezTo>
                  <a:cubicBezTo>
                    <a:pt x="6436" y="1373"/>
                    <a:pt x="4154" y="0"/>
                    <a:pt x="20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7"/>
            <p:cNvSpPr/>
            <p:nvPr/>
          </p:nvSpPr>
          <p:spPr>
            <a:xfrm flipH="1">
              <a:off x="1739099" y="1629729"/>
              <a:ext cx="113787" cy="128505"/>
            </a:xfrm>
            <a:custGeom>
              <a:avLst/>
              <a:gdLst/>
              <a:ahLst/>
              <a:cxnLst/>
              <a:rect l="l" t="t" r="r" b="b"/>
              <a:pathLst>
                <a:path w="2157" h="2436" extrusionOk="0">
                  <a:moveTo>
                    <a:pt x="934" y="1"/>
                  </a:moveTo>
                  <a:cubicBezTo>
                    <a:pt x="460" y="1"/>
                    <a:pt x="0" y="263"/>
                    <a:pt x="0" y="263"/>
                  </a:cubicBezTo>
                  <a:lnTo>
                    <a:pt x="0" y="2062"/>
                  </a:lnTo>
                  <a:cubicBezTo>
                    <a:pt x="306" y="2324"/>
                    <a:pt x="607" y="2435"/>
                    <a:pt x="877" y="2435"/>
                  </a:cubicBezTo>
                  <a:cubicBezTo>
                    <a:pt x="1640" y="2435"/>
                    <a:pt x="2156" y="1547"/>
                    <a:pt x="1836" y="662"/>
                  </a:cubicBezTo>
                  <a:cubicBezTo>
                    <a:pt x="1652" y="148"/>
                    <a:pt x="1289" y="1"/>
                    <a:pt x="934" y="1"/>
                  </a:cubicBezTo>
                  <a:close/>
                </a:path>
              </a:pathLst>
            </a:custGeom>
            <a:solidFill>
              <a:srgbClr val="E18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flipH="1">
              <a:off x="2241717" y="2051007"/>
              <a:ext cx="496981" cy="794083"/>
            </a:xfrm>
            <a:custGeom>
              <a:avLst/>
              <a:gdLst/>
              <a:ahLst/>
              <a:cxnLst/>
              <a:rect l="l" t="t" r="r" b="b"/>
              <a:pathLst>
                <a:path w="9421" h="15053" extrusionOk="0">
                  <a:moveTo>
                    <a:pt x="2755" y="0"/>
                  </a:moveTo>
                  <a:cubicBezTo>
                    <a:pt x="2591" y="0"/>
                    <a:pt x="2369" y="266"/>
                    <a:pt x="2163" y="868"/>
                  </a:cubicBezTo>
                  <a:cubicBezTo>
                    <a:pt x="1137" y="2403"/>
                    <a:pt x="1575" y="2991"/>
                    <a:pt x="1575" y="2991"/>
                  </a:cubicBezTo>
                  <a:lnTo>
                    <a:pt x="0" y="5280"/>
                  </a:lnTo>
                  <a:lnTo>
                    <a:pt x="1871" y="6018"/>
                  </a:lnTo>
                  <a:cubicBezTo>
                    <a:pt x="1871" y="6018"/>
                    <a:pt x="6362" y="13244"/>
                    <a:pt x="8169" y="15052"/>
                  </a:cubicBezTo>
                  <a:cubicBezTo>
                    <a:pt x="9049" y="13931"/>
                    <a:pt x="9421" y="13327"/>
                    <a:pt x="9421" y="13327"/>
                  </a:cubicBezTo>
                  <a:lnTo>
                    <a:pt x="7779" y="10805"/>
                  </a:lnTo>
                  <a:lnTo>
                    <a:pt x="2897" y="5280"/>
                  </a:lnTo>
                  <a:cubicBezTo>
                    <a:pt x="2897" y="5280"/>
                    <a:pt x="2554" y="2743"/>
                    <a:pt x="2897" y="1326"/>
                  </a:cubicBezTo>
                  <a:cubicBezTo>
                    <a:pt x="3094" y="505"/>
                    <a:pt x="2980" y="0"/>
                    <a:pt x="2755" y="0"/>
                  </a:cubicBezTo>
                  <a:close/>
                </a:path>
              </a:pathLst>
            </a:custGeom>
            <a:solidFill>
              <a:srgbClr val="E18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7"/>
            <p:cNvSpPr/>
            <p:nvPr/>
          </p:nvSpPr>
          <p:spPr>
            <a:xfrm flipH="1">
              <a:off x="2632295" y="1984962"/>
              <a:ext cx="218184" cy="344632"/>
            </a:xfrm>
            <a:custGeom>
              <a:avLst/>
              <a:gdLst/>
              <a:ahLst/>
              <a:cxnLst/>
              <a:rect l="l" t="t" r="r" b="b"/>
              <a:pathLst>
                <a:path w="4136" h="6533" extrusionOk="0">
                  <a:moveTo>
                    <a:pt x="4136" y="1"/>
                  </a:moveTo>
                  <a:lnTo>
                    <a:pt x="0" y="380"/>
                  </a:lnTo>
                  <a:lnTo>
                    <a:pt x="1634" y="6532"/>
                  </a:lnTo>
                  <a:lnTo>
                    <a:pt x="4136" y="6126"/>
                  </a:lnTo>
                  <a:lnTo>
                    <a:pt x="41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7"/>
            <p:cNvSpPr/>
            <p:nvPr/>
          </p:nvSpPr>
          <p:spPr>
            <a:xfrm flipH="1">
              <a:off x="2621850" y="1957900"/>
              <a:ext cx="237175" cy="66257"/>
            </a:xfrm>
            <a:custGeom>
              <a:avLst/>
              <a:gdLst/>
              <a:ahLst/>
              <a:cxnLst/>
              <a:rect l="l" t="t" r="r" b="b"/>
              <a:pathLst>
                <a:path w="4496" h="1256" extrusionOk="0">
                  <a:moveTo>
                    <a:pt x="3753" y="0"/>
                  </a:moveTo>
                  <a:lnTo>
                    <a:pt x="569" y="344"/>
                  </a:lnTo>
                  <a:lnTo>
                    <a:pt x="509" y="628"/>
                  </a:lnTo>
                  <a:lnTo>
                    <a:pt x="0" y="893"/>
                  </a:lnTo>
                  <a:lnTo>
                    <a:pt x="0" y="1255"/>
                  </a:lnTo>
                  <a:lnTo>
                    <a:pt x="4496" y="893"/>
                  </a:lnTo>
                  <a:lnTo>
                    <a:pt x="4496" y="399"/>
                  </a:lnTo>
                  <a:lnTo>
                    <a:pt x="3840" y="399"/>
                  </a:lnTo>
                  <a:lnTo>
                    <a:pt x="37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7"/>
            <p:cNvSpPr/>
            <p:nvPr/>
          </p:nvSpPr>
          <p:spPr>
            <a:xfrm flipH="1">
              <a:off x="2681092" y="2106766"/>
              <a:ext cx="162952" cy="229632"/>
            </a:xfrm>
            <a:custGeom>
              <a:avLst/>
              <a:gdLst/>
              <a:ahLst/>
              <a:cxnLst/>
              <a:rect l="l" t="t" r="r" b="b"/>
              <a:pathLst>
                <a:path w="3089" h="4353" extrusionOk="0">
                  <a:moveTo>
                    <a:pt x="391" y="1"/>
                  </a:moveTo>
                  <a:cubicBezTo>
                    <a:pt x="391" y="1"/>
                    <a:pt x="1" y="48"/>
                    <a:pt x="391" y="956"/>
                  </a:cubicBezTo>
                  <a:cubicBezTo>
                    <a:pt x="346" y="940"/>
                    <a:pt x="307" y="932"/>
                    <a:pt x="274" y="932"/>
                  </a:cubicBezTo>
                  <a:cubicBezTo>
                    <a:pt x="73" y="932"/>
                    <a:pt x="106" y="1230"/>
                    <a:pt x="600" y="2056"/>
                  </a:cubicBezTo>
                  <a:cubicBezTo>
                    <a:pt x="573" y="2054"/>
                    <a:pt x="547" y="2052"/>
                    <a:pt x="522" y="2052"/>
                  </a:cubicBezTo>
                  <a:cubicBezTo>
                    <a:pt x="81" y="2052"/>
                    <a:pt x="149" y="2488"/>
                    <a:pt x="991" y="3216"/>
                  </a:cubicBezTo>
                  <a:cubicBezTo>
                    <a:pt x="414" y="3493"/>
                    <a:pt x="1252" y="4116"/>
                    <a:pt x="2219" y="4310"/>
                  </a:cubicBezTo>
                  <a:cubicBezTo>
                    <a:pt x="2362" y="4339"/>
                    <a:pt x="2477" y="4352"/>
                    <a:pt x="2568" y="4352"/>
                  </a:cubicBezTo>
                  <a:cubicBezTo>
                    <a:pt x="3088" y="4352"/>
                    <a:pt x="2771" y="3912"/>
                    <a:pt x="1997" y="3414"/>
                  </a:cubicBezTo>
                  <a:lnTo>
                    <a:pt x="1997" y="3414"/>
                  </a:lnTo>
                  <a:cubicBezTo>
                    <a:pt x="2057" y="3429"/>
                    <a:pt x="2114" y="3437"/>
                    <a:pt x="2166" y="3437"/>
                  </a:cubicBezTo>
                  <a:cubicBezTo>
                    <a:pt x="2471" y="3437"/>
                    <a:pt x="2599" y="3172"/>
                    <a:pt x="1946" y="2518"/>
                  </a:cubicBezTo>
                  <a:lnTo>
                    <a:pt x="1946" y="2518"/>
                  </a:lnTo>
                  <a:cubicBezTo>
                    <a:pt x="2093" y="2554"/>
                    <a:pt x="2207" y="2573"/>
                    <a:pt x="2288" y="2573"/>
                  </a:cubicBezTo>
                  <a:cubicBezTo>
                    <a:pt x="2604" y="2573"/>
                    <a:pt x="2397" y="2278"/>
                    <a:pt x="1563" y="1508"/>
                  </a:cubicBezTo>
                  <a:lnTo>
                    <a:pt x="1563" y="1508"/>
                  </a:lnTo>
                  <a:cubicBezTo>
                    <a:pt x="1688" y="1571"/>
                    <a:pt x="1869" y="1609"/>
                    <a:pt x="2035" y="1609"/>
                  </a:cubicBezTo>
                  <a:cubicBezTo>
                    <a:pt x="2361" y="1609"/>
                    <a:pt x="2632" y="1463"/>
                    <a:pt x="2321" y="1066"/>
                  </a:cubicBezTo>
                  <a:cubicBezTo>
                    <a:pt x="1851" y="466"/>
                    <a:pt x="391" y="1"/>
                    <a:pt x="391" y="1"/>
                  </a:cubicBezTo>
                  <a:close/>
                </a:path>
              </a:pathLst>
            </a:custGeom>
            <a:solidFill>
              <a:srgbClr val="E18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7"/>
            <p:cNvSpPr/>
            <p:nvPr/>
          </p:nvSpPr>
          <p:spPr>
            <a:xfrm flipH="1">
              <a:off x="1128542" y="2652224"/>
              <a:ext cx="590459" cy="575266"/>
            </a:xfrm>
            <a:custGeom>
              <a:avLst/>
              <a:gdLst/>
              <a:ahLst/>
              <a:cxnLst/>
              <a:rect l="l" t="t" r="r" b="b"/>
              <a:pathLst>
                <a:path w="11193" h="10905" extrusionOk="0">
                  <a:moveTo>
                    <a:pt x="7248" y="0"/>
                  </a:moveTo>
                  <a:cubicBezTo>
                    <a:pt x="5774" y="0"/>
                    <a:pt x="4297" y="599"/>
                    <a:pt x="3280" y="1674"/>
                  </a:cubicBezTo>
                  <a:lnTo>
                    <a:pt x="2127" y="1820"/>
                  </a:lnTo>
                  <a:cubicBezTo>
                    <a:pt x="1508" y="2001"/>
                    <a:pt x="979" y="2475"/>
                    <a:pt x="730" y="3074"/>
                  </a:cubicBezTo>
                  <a:cubicBezTo>
                    <a:pt x="533" y="2550"/>
                    <a:pt x="340" y="2025"/>
                    <a:pt x="143" y="1500"/>
                  </a:cubicBezTo>
                  <a:cubicBezTo>
                    <a:pt x="12" y="2605"/>
                    <a:pt x="1" y="3721"/>
                    <a:pt x="114" y="4827"/>
                  </a:cubicBezTo>
                  <a:cubicBezTo>
                    <a:pt x="143" y="5131"/>
                    <a:pt x="190" y="5450"/>
                    <a:pt x="371" y="5699"/>
                  </a:cubicBezTo>
                  <a:cubicBezTo>
                    <a:pt x="547" y="5943"/>
                    <a:pt x="846" y="6084"/>
                    <a:pt x="1143" y="6084"/>
                  </a:cubicBezTo>
                  <a:cubicBezTo>
                    <a:pt x="1240" y="6084"/>
                    <a:pt x="1337" y="6069"/>
                    <a:pt x="1429" y="6038"/>
                  </a:cubicBezTo>
                  <a:cubicBezTo>
                    <a:pt x="1808" y="5908"/>
                    <a:pt x="2076" y="5517"/>
                    <a:pt x="2061" y="5123"/>
                  </a:cubicBezTo>
                  <a:lnTo>
                    <a:pt x="2061" y="5123"/>
                  </a:lnTo>
                  <a:cubicBezTo>
                    <a:pt x="2613" y="6027"/>
                    <a:pt x="3165" y="6934"/>
                    <a:pt x="3714" y="7838"/>
                  </a:cubicBezTo>
                  <a:cubicBezTo>
                    <a:pt x="4389" y="8947"/>
                    <a:pt x="5115" y="10103"/>
                    <a:pt x="6256" y="10723"/>
                  </a:cubicBezTo>
                  <a:cubicBezTo>
                    <a:pt x="6434" y="10822"/>
                    <a:pt x="6644" y="10905"/>
                    <a:pt x="6844" y="10905"/>
                  </a:cubicBezTo>
                  <a:cubicBezTo>
                    <a:pt x="6945" y="10905"/>
                    <a:pt x="7044" y="10884"/>
                    <a:pt x="7136" y="10834"/>
                  </a:cubicBezTo>
                  <a:cubicBezTo>
                    <a:pt x="7436" y="10664"/>
                    <a:pt x="7495" y="10262"/>
                    <a:pt x="7495" y="9914"/>
                  </a:cubicBezTo>
                  <a:cubicBezTo>
                    <a:pt x="7487" y="8503"/>
                    <a:pt x="7000" y="7099"/>
                    <a:pt x="6132" y="5986"/>
                  </a:cubicBezTo>
                  <a:lnTo>
                    <a:pt x="6132" y="5986"/>
                  </a:lnTo>
                  <a:cubicBezTo>
                    <a:pt x="7017" y="7115"/>
                    <a:pt x="7899" y="8244"/>
                    <a:pt x="8786" y="9373"/>
                  </a:cubicBezTo>
                  <a:cubicBezTo>
                    <a:pt x="9050" y="9712"/>
                    <a:pt x="9338" y="10064"/>
                    <a:pt x="9744" y="10202"/>
                  </a:cubicBezTo>
                  <a:cubicBezTo>
                    <a:pt x="9865" y="8114"/>
                    <a:pt x="9115" y="5999"/>
                    <a:pt x="7741" y="4426"/>
                  </a:cubicBezTo>
                  <a:lnTo>
                    <a:pt x="7741" y="4426"/>
                  </a:lnTo>
                  <a:cubicBezTo>
                    <a:pt x="8800" y="5392"/>
                    <a:pt x="9956" y="6249"/>
                    <a:pt x="11192" y="6978"/>
                  </a:cubicBezTo>
                  <a:cubicBezTo>
                    <a:pt x="10761" y="5032"/>
                    <a:pt x="9372" y="3334"/>
                    <a:pt x="7573" y="2491"/>
                  </a:cubicBezTo>
                  <a:lnTo>
                    <a:pt x="7573" y="2491"/>
                  </a:lnTo>
                  <a:cubicBezTo>
                    <a:pt x="8397" y="2810"/>
                    <a:pt x="9253" y="3078"/>
                    <a:pt x="10108" y="3078"/>
                  </a:cubicBezTo>
                  <a:cubicBezTo>
                    <a:pt x="10383" y="3078"/>
                    <a:pt x="10658" y="3050"/>
                    <a:pt x="10932" y="2987"/>
                  </a:cubicBezTo>
                  <a:cubicBezTo>
                    <a:pt x="9700" y="1741"/>
                    <a:pt x="8055" y="904"/>
                    <a:pt x="6318" y="643"/>
                  </a:cubicBezTo>
                  <a:lnTo>
                    <a:pt x="6318" y="643"/>
                  </a:lnTo>
                  <a:cubicBezTo>
                    <a:pt x="6358" y="644"/>
                    <a:pt x="6397" y="644"/>
                    <a:pt x="6437" y="644"/>
                  </a:cubicBezTo>
                  <a:cubicBezTo>
                    <a:pt x="7211" y="644"/>
                    <a:pt x="7985" y="495"/>
                    <a:pt x="8706" y="206"/>
                  </a:cubicBezTo>
                  <a:cubicBezTo>
                    <a:pt x="8232" y="67"/>
                    <a:pt x="7740" y="0"/>
                    <a:pt x="7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7"/>
            <p:cNvSpPr/>
            <p:nvPr/>
          </p:nvSpPr>
          <p:spPr>
            <a:xfrm flipH="1">
              <a:off x="1348989" y="1957900"/>
              <a:ext cx="1037747" cy="1044552"/>
            </a:xfrm>
            <a:custGeom>
              <a:avLst/>
              <a:gdLst/>
              <a:ahLst/>
              <a:cxnLst/>
              <a:rect l="l" t="t" r="r" b="b"/>
              <a:pathLst>
                <a:path w="19672" h="19801" extrusionOk="0">
                  <a:moveTo>
                    <a:pt x="7947" y="0"/>
                  </a:moveTo>
                  <a:lnTo>
                    <a:pt x="6825" y="794"/>
                  </a:lnTo>
                  <a:lnTo>
                    <a:pt x="4040" y="1236"/>
                  </a:lnTo>
                  <a:cubicBezTo>
                    <a:pt x="4040" y="1236"/>
                    <a:pt x="2524" y="5778"/>
                    <a:pt x="1889" y="7195"/>
                  </a:cubicBezTo>
                  <a:cubicBezTo>
                    <a:pt x="1257" y="8612"/>
                    <a:pt x="326" y="10076"/>
                    <a:pt x="961" y="11213"/>
                  </a:cubicBezTo>
                  <a:cubicBezTo>
                    <a:pt x="400" y="10935"/>
                    <a:pt x="159" y="10816"/>
                    <a:pt x="102" y="10816"/>
                  </a:cubicBezTo>
                  <a:cubicBezTo>
                    <a:pt x="0" y="10816"/>
                    <a:pt x="488" y="11194"/>
                    <a:pt x="799" y="11718"/>
                  </a:cubicBezTo>
                  <a:cubicBezTo>
                    <a:pt x="635" y="11646"/>
                    <a:pt x="528" y="11615"/>
                    <a:pt x="464" y="11615"/>
                  </a:cubicBezTo>
                  <a:cubicBezTo>
                    <a:pt x="107" y="11615"/>
                    <a:pt x="1107" y="12570"/>
                    <a:pt x="1107" y="12570"/>
                  </a:cubicBezTo>
                  <a:lnTo>
                    <a:pt x="3747" y="16623"/>
                  </a:lnTo>
                  <a:lnTo>
                    <a:pt x="12054" y="19801"/>
                  </a:lnTo>
                  <a:cubicBezTo>
                    <a:pt x="12054" y="19801"/>
                    <a:pt x="13076" y="19701"/>
                    <a:pt x="13076" y="18012"/>
                  </a:cubicBezTo>
                  <a:cubicBezTo>
                    <a:pt x="13076" y="16324"/>
                    <a:pt x="13459" y="11970"/>
                    <a:pt x="13459" y="11970"/>
                  </a:cubicBezTo>
                  <a:cubicBezTo>
                    <a:pt x="13459" y="11970"/>
                    <a:pt x="16936" y="16233"/>
                    <a:pt x="17229" y="16402"/>
                  </a:cubicBezTo>
                  <a:cubicBezTo>
                    <a:pt x="17240" y="16409"/>
                    <a:pt x="17253" y="16412"/>
                    <a:pt x="17266" y="16412"/>
                  </a:cubicBezTo>
                  <a:cubicBezTo>
                    <a:pt x="17612" y="16412"/>
                    <a:pt x="18710" y="14488"/>
                    <a:pt x="17863" y="13597"/>
                  </a:cubicBezTo>
                  <a:lnTo>
                    <a:pt x="17863" y="13597"/>
                  </a:lnTo>
                  <a:cubicBezTo>
                    <a:pt x="18118" y="13701"/>
                    <a:pt x="18313" y="13750"/>
                    <a:pt x="18438" y="13750"/>
                  </a:cubicBezTo>
                  <a:cubicBezTo>
                    <a:pt x="18719" y="13750"/>
                    <a:pt x="18636" y="13497"/>
                    <a:pt x="18061" y="13056"/>
                  </a:cubicBezTo>
                  <a:lnTo>
                    <a:pt x="18061" y="13056"/>
                  </a:lnTo>
                  <a:cubicBezTo>
                    <a:pt x="18334" y="13134"/>
                    <a:pt x="18532" y="13169"/>
                    <a:pt x="18665" y="13169"/>
                  </a:cubicBezTo>
                  <a:cubicBezTo>
                    <a:pt x="19196" y="13169"/>
                    <a:pt x="18665" y="12605"/>
                    <a:pt x="17572" y="11970"/>
                  </a:cubicBezTo>
                  <a:cubicBezTo>
                    <a:pt x="18207" y="11812"/>
                    <a:pt x="18546" y="11935"/>
                    <a:pt x="18254" y="11347"/>
                  </a:cubicBezTo>
                  <a:cubicBezTo>
                    <a:pt x="17963" y="10763"/>
                    <a:pt x="15863" y="9590"/>
                    <a:pt x="17765" y="9492"/>
                  </a:cubicBezTo>
                  <a:cubicBezTo>
                    <a:pt x="19671" y="9393"/>
                    <a:pt x="17181" y="7096"/>
                    <a:pt x="16202" y="6595"/>
                  </a:cubicBezTo>
                  <a:cubicBezTo>
                    <a:pt x="15227" y="6094"/>
                    <a:pt x="14150" y="2617"/>
                    <a:pt x="14150" y="2617"/>
                  </a:cubicBezTo>
                  <a:lnTo>
                    <a:pt x="11123" y="1213"/>
                  </a:lnTo>
                  <a:lnTo>
                    <a:pt x="10440" y="0"/>
                  </a:lnTo>
                  <a:lnTo>
                    <a:pt x="8045" y="4239"/>
                  </a:lnTo>
                  <a:lnTo>
                    <a:pt x="79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7"/>
            <p:cNvSpPr/>
            <p:nvPr/>
          </p:nvSpPr>
          <p:spPr>
            <a:xfrm flipH="1">
              <a:off x="1989197" y="1999785"/>
              <a:ext cx="72060" cy="190489"/>
            </a:xfrm>
            <a:custGeom>
              <a:avLst/>
              <a:gdLst/>
              <a:ahLst/>
              <a:cxnLst/>
              <a:rect l="l" t="t" r="r" b="b"/>
              <a:pathLst>
                <a:path w="1366" h="3611" extrusionOk="0">
                  <a:moveTo>
                    <a:pt x="655" y="0"/>
                  </a:moveTo>
                  <a:cubicBezTo>
                    <a:pt x="584" y="284"/>
                    <a:pt x="522" y="568"/>
                    <a:pt x="466" y="852"/>
                  </a:cubicBezTo>
                  <a:cubicBezTo>
                    <a:pt x="407" y="1140"/>
                    <a:pt x="347" y="1425"/>
                    <a:pt x="300" y="1709"/>
                  </a:cubicBezTo>
                  <a:cubicBezTo>
                    <a:pt x="198" y="2281"/>
                    <a:pt x="103" y="2858"/>
                    <a:pt x="24" y="3433"/>
                  </a:cubicBezTo>
                  <a:lnTo>
                    <a:pt x="1" y="3611"/>
                  </a:lnTo>
                  <a:lnTo>
                    <a:pt x="143" y="3505"/>
                  </a:lnTo>
                  <a:cubicBezTo>
                    <a:pt x="347" y="3350"/>
                    <a:pt x="553" y="3189"/>
                    <a:pt x="758" y="3031"/>
                  </a:cubicBezTo>
                  <a:cubicBezTo>
                    <a:pt x="963" y="2873"/>
                    <a:pt x="1168" y="2707"/>
                    <a:pt x="1365" y="2541"/>
                  </a:cubicBezTo>
                  <a:lnTo>
                    <a:pt x="1365" y="2541"/>
                  </a:lnTo>
                  <a:cubicBezTo>
                    <a:pt x="1141" y="2672"/>
                    <a:pt x="919" y="2810"/>
                    <a:pt x="702" y="2952"/>
                  </a:cubicBezTo>
                  <a:cubicBezTo>
                    <a:pt x="535" y="3065"/>
                    <a:pt x="368" y="3173"/>
                    <a:pt x="202" y="3283"/>
                  </a:cubicBezTo>
                  <a:lnTo>
                    <a:pt x="202" y="3283"/>
                  </a:lnTo>
                  <a:cubicBezTo>
                    <a:pt x="295" y="2769"/>
                    <a:pt x="379" y="2255"/>
                    <a:pt x="454" y="1736"/>
                  </a:cubicBezTo>
                  <a:cubicBezTo>
                    <a:pt x="498" y="1448"/>
                    <a:pt x="529" y="1160"/>
                    <a:pt x="564" y="872"/>
                  </a:cubicBezTo>
                  <a:cubicBezTo>
                    <a:pt x="604" y="584"/>
                    <a:pt x="628" y="292"/>
                    <a:pt x="655" y="0"/>
                  </a:cubicBezTo>
                  <a:close/>
                </a:path>
              </a:pathLst>
            </a:custGeom>
            <a:solidFill>
              <a:srgbClr val="D0C2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7"/>
            <p:cNvSpPr/>
            <p:nvPr/>
          </p:nvSpPr>
          <p:spPr>
            <a:xfrm flipH="1">
              <a:off x="1806358" y="2024104"/>
              <a:ext cx="100019" cy="206579"/>
            </a:xfrm>
            <a:custGeom>
              <a:avLst/>
              <a:gdLst/>
              <a:ahLst/>
              <a:cxnLst/>
              <a:rect l="l" t="t" r="r" b="b"/>
              <a:pathLst>
                <a:path w="1896" h="3916" extrusionOk="0">
                  <a:moveTo>
                    <a:pt x="1895" y="0"/>
                  </a:moveTo>
                  <a:lnTo>
                    <a:pt x="1895" y="0"/>
                  </a:lnTo>
                  <a:cubicBezTo>
                    <a:pt x="1852" y="308"/>
                    <a:pt x="1816" y="621"/>
                    <a:pt x="1784" y="932"/>
                  </a:cubicBezTo>
                  <a:cubicBezTo>
                    <a:pt x="1757" y="1244"/>
                    <a:pt x="1725" y="1556"/>
                    <a:pt x="1701" y="1867"/>
                  </a:cubicBezTo>
                  <a:cubicBezTo>
                    <a:pt x="1651" y="2436"/>
                    <a:pt x="1617" y="3003"/>
                    <a:pt x="1585" y="3571"/>
                  </a:cubicBezTo>
                  <a:lnTo>
                    <a:pt x="1585" y="3571"/>
                  </a:lnTo>
                  <a:cubicBezTo>
                    <a:pt x="1348" y="3361"/>
                    <a:pt x="1106" y="3153"/>
                    <a:pt x="865" y="2949"/>
                  </a:cubicBezTo>
                  <a:cubicBezTo>
                    <a:pt x="584" y="2708"/>
                    <a:pt x="293" y="2471"/>
                    <a:pt x="1" y="2238"/>
                  </a:cubicBezTo>
                  <a:lnTo>
                    <a:pt x="1" y="2238"/>
                  </a:lnTo>
                  <a:cubicBezTo>
                    <a:pt x="261" y="2506"/>
                    <a:pt x="522" y="2771"/>
                    <a:pt x="794" y="3031"/>
                  </a:cubicBezTo>
                  <a:cubicBezTo>
                    <a:pt x="1058" y="3292"/>
                    <a:pt x="1327" y="3548"/>
                    <a:pt x="1602" y="3801"/>
                  </a:cubicBezTo>
                  <a:lnTo>
                    <a:pt x="1725" y="3916"/>
                  </a:lnTo>
                  <a:lnTo>
                    <a:pt x="1737" y="3746"/>
                  </a:lnTo>
                  <a:cubicBezTo>
                    <a:pt x="1781" y="3122"/>
                    <a:pt x="1824" y="2499"/>
                    <a:pt x="1852" y="1876"/>
                  </a:cubicBezTo>
                  <a:cubicBezTo>
                    <a:pt x="1863" y="1563"/>
                    <a:pt x="1871" y="1252"/>
                    <a:pt x="1883" y="940"/>
                  </a:cubicBezTo>
                  <a:cubicBezTo>
                    <a:pt x="1890" y="624"/>
                    <a:pt x="1895" y="313"/>
                    <a:pt x="1895" y="0"/>
                  </a:cubicBezTo>
                  <a:close/>
                </a:path>
              </a:pathLst>
            </a:custGeom>
            <a:solidFill>
              <a:srgbClr val="D0C2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7"/>
            <p:cNvSpPr/>
            <p:nvPr/>
          </p:nvSpPr>
          <p:spPr>
            <a:xfrm flipH="1">
              <a:off x="1674848" y="2289131"/>
              <a:ext cx="21681" cy="325852"/>
            </a:xfrm>
            <a:custGeom>
              <a:avLst/>
              <a:gdLst/>
              <a:ahLst/>
              <a:cxnLst/>
              <a:rect l="l" t="t" r="r" b="b"/>
              <a:pathLst>
                <a:path w="411" h="6177" extrusionOk="0">
                  <a:moveTo>
                    <a:pt x="411" y="1"/>
                  </a:moveTo>
                  <a:lnTo>
                    <a:pt x="411" y="1"/>
                  </a:lnTo>
                  <a:cubicBezTo>
                    <a:pt x="300" y="506"/>
                    <a:pt x="225" y="1019"/>
                    <a:pt x="162" y="1535"/>
                  </a:cubicBezTo>
                  <a:cubicBezTo>
                    <a:pt x="91" y="2049"/>
                    <a:pt x="52" y="2566"/>
                    <a:pt x="28" y="3087"/>
                  </a:cubicBezTo>
                  <a:cubicBezTo>
                    <a:pt x="5" y="3604"/>
                    <a:pt x="1" y="4129"/>
                    <a:pt x="36" y="4646"/>
                  </a:cubicBezTo>
                  <a:cubicBezTo>
                    <a:pt x="76" y="5163"/>
                    <a:pt x="134" y="5691"/>
                    <a:pt x="324" y="6176"/>
                  </a:cubicBezTo>
                  <a:lnTo>
                    <a:pt x="253" y="5798"/>
                  </a:lnTo>
                  <a:lnTo>
                    <a:pt x="209" y="5411"/>
                  </a:lnTo>
                  <a:cubicBezTo>
                    <a:pt x="190" y="5154"/>
                    <a:pt x="170" y="4898"/>
                    <a:pt x="170" y="4642"/>
                  </a:cubicBezTo>
                  <a:cubicBezTo>
                    <a:pt x="162" y="4125"/>
                    <a:pt x="170" y="3612"/>
                    <a:pt x="198" y="3094"/>
                  </a:cubicBezTo>
                  <a:cubicBezTo>
                    <a:pt x="222" y="2577"/>
                    <a:pt x="257" y="2065"/>
                    <a:pt x="293" y="1548"/>
                  </a:cubicBezTo>
                  <a:lnTo>
                    <a:pt x="411" y="1"/>
                  </a:lnTo>
                  <a:close/>
                </a:path>
              </a:pathLst>
            </a:custGeom>
            <a:solidFill>
              <a:srgbClr val="D0C2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7"/>
            <p:cNvSpPr/>
            <p:nvPr/>
          </p:nvSpPr>
          <p:spPr>
            <a:xfrm flipH="1">
              <a:off x="2144868" y="2235218"/>
              <a:ext cx="98172" cy="518874"/>
            </a:xfrm>
            <a:custGeom>
              <a:avLst/>
              <a:gdLst/>
              <a:ahLst/>
              <a:cxnLst/>
              <a:rect l="l" t="t" r="r" b="b"/>
              <a:pathLst>
                <a:path w="1861" h="9836" extrusionOk="0">
                  <a:moveTo>
                    <a:pt x="1860" y="0"/>
                  </a:moveTo>
                  <a:cubicBezTo>
                    <a:pt x="1595" y="794"/>
                    <a:pt x="1414" y="1610"/>
                    <a:pt x="1216" y="2424"/>
                  </a:cubicBezTo>
                  <a:cubicBezTo>
                    <a:pt x="1027" y="3236"/>
                    <a:pt x="857" y="4054"/>
                    <a:pt x="684" y="4870"/>
                  </a:cubicBezTo>
                  <a:cubicBezTo>
                    <a:pt x="529" y="5692"/>
                    <a:pt x="372" y="6512"/>
                    <a:pt x="250" y="7337"/>
                  </a:cubicBezTo>
                  <a:cubicBezTo>
                    <a:pt x="132" y="8165"/>
                    <a:pt x="1" y="8994"/>
                    <a:pt x="25" y="9835"/>
                  </a:cubicBezTo>
                  <a:cubicBezTo>
                    <a:pt x="44" y="9417"/>
                    <a:pt x="99" y="9003"/>
                    <a:pt x="167" y="8592"/>
                  </a:cubicBezTo>
                  <a:cubicBezTo>
                    <a:pt x="230" y="8182"/>
                    <a:pt x="305" y="7771"/>
                    <a:pt x="380" y="7360"/>
                  </a:cubicBezTo>
                  <a:cubicBezTo>
                    <a:pt x="529" y="6540"/>
                    <a:pt x="684" y="5719"/>
                    <a:pt x="853" y="4906"/>
                  </a:cubicBezTo>
                  <a:cubicBezTo>
                    <a:pt x="1011" y="4085"/>
                    <a:pt x="1181" y="3268"/>
                    <a:pt x="1347" y="2451"/>
                  </a:cubicBezTo>
                  <a:lnTo>
                    <a:pt x="1595" y="1224"/>
                  </a:lnTo>
                  <a:cubicBezTo>
                    <a:pt x="1678" y="817"/>
                    <a:pt x="1753" y="403"/>
                    <a:pt x="1860" y="0"/>
                  </a:cubicBezTo>
                  <a:close/>
                </a:path>
              </a:pathLst>
            </a:custGeom>
            <a:solidFill>
              <a:srgbClr val="D0C2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7"/>
            <p:cNvSpPr/>
            <p:nvPr/>
          </p:nvSpPr>
          <p:spPr>
            <a:xfrm flipH="1">
              <a:off x="1439994" y="2579742"/>
              <a:ext cx="194287" cy="100652"/>
            </a:xfrm>
            <a:custGeom>
              <a:avLst/>
              <a:gdLst/>
              <a:ahLst/>
              <a:cxnLst/>
              <a:rect l="l" t="t" r="r" b="b"/>
              <a:pathLst>
                <a:path w="3683" h="1908" extrusionOk="0">
                  <a:moveTo>
                    <a:pt x="0" y="1"/>
                  </a:moveTo>
                  <a:lnTo>
                    <a:pt x="0" y="1"/>
                  </a:lnTo>
                  <a:cubicBezTo>
                    <a:pt x="340" y="92"/>
                    <a:pt x="659" y="218"/>
                    <a:pt x="976" y="356"/>
                  </a:cubicBezTo>
                  <a:cubicBezTo>
                    <a:pt x="1291" y="498"/>
                    <a:pt x="1599" y="660"/>
                    <a:pt x="1899" y="826"/>
                  </a:cubicBezTo>
                  <a:cubicBezTo>
                    <a:pt x="2202" y="991"/>
                    <a:pt x="2499" y="1173"/>
                    <a:pt x="2799" y="1354"/>
                  </a:cubicBezTo>
                  <a:cubicBezTo>
                    <a:pt x="3091" y="1536"/>
                    <a:pt x="3391" y="1718"/>
                    <a:pt x="3683" y="1907"/>
                  </a:cubicBezTo>
                  <a:cubicBezTo>
                    <a:pt x="3173" y="1425"/>
                    <a:pt x="2593" y="1023"/>
                    <a:pt x="1982" y="676"/>
                  </a:cubicBezTo>
                  <a:cubicBezTo>
                    <a:pt x="1674" y="510"/>
                    <a:pt x="1358" y="352"/>
                    <a:pt x="1027" y="234"/>
                  </a:cubicBezTo>
                  <a:cubicBezTo>
                    <a:pt x="695" y="111"/>
                    <a:pt x="351" y="24"/>
                    <a:pt x="0" y="1"/>
                  </a:cubicBezTo>
                  <a:close/>
                </a:path>
              </a:pathLst>
            </a:custGeom>
            <a:solidFill>
              <a:srgbClr val="D0C2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7"/>
            <p:cNvSpPr/>
            <p:nvPr/>
          </p:nvSpPr>
          <p:spPr>
            <a:xfrm flipH="1">
              <a:off x="1422902" y="2540811"/>
              <a:ext cx="218237" cy="108723"/>
            </a:xfrm>
            <a:custGeom>
              <a:avLst/>
              <a:gdLst/>
              <a:ahLst/>
              <a:cxnLst/>
              <a:rect l="l" t="t" r="r" b="b"/>
              <a:pathLst>
                <a:path w="4137" h="2061" extrusionOk="0">
                  <a:moveTo>
                    <a:pt x="0" y="1"/>
                  </a:moveTo>
                  <a:lnTo>
                    <a:pt x="0" y="1"/>
                  </a:lnTo>
                  <a:cubicBezTo>
                    <a:pt x="186" y="56"/>
                    <a:pt x="375" y="112"/>
                    <a:pt x="556" y="179"/>
                  </a:cubicBezTo>
                  <a:cubicBezTo>
                    <a:pt x="742" y="238"/>
                    <a:pt x="928" y="301"/>
                    <a:pt x="1109" y="368"/>
                  </a:cubicBezTo>
                  <a:cubicBezTo>
                    <a:pt x="1476" y="506"/>
                    <a:pt x="1840" y="644"/>
                    <a:pt x="2190" y="810"/>
                  </a:cubicBezTo>
                  <a:cubicBezTo>
                    <a:pt x="2542" y="972"/>
                    <a:pt x="2885" y="1150"/>
                    <a:pt x="3213" y="1351"/>
                  </a:cubicBezTo>
                  <a:cubicBezTo>
                    <a:pt x="3374" y="1461"/>
                    <a:pt x="3540" y="1560"/>
                    <a:pt x="3690" y="1686"/>
                  </a:cubicBezTo>
                  <a:cubicBezTo>
                    <a:pt x="3852" y="1797"/>
                    <a:pt x="3986" y="1935"/>
                    <a:pt x="4137" y="2061"/>
                  </a:cubicBezTo>
                  <a:cubicBezTo>
                    <a:pt x="3904" y="1745"/>
                    <a:pt x="3607" y="1476"/>
                    <a:pt x="3288" y="1240"/>
                  </a:cubicBezTo>
                  <a:cubicBezTo>
                    <a:pt x="2968" y="1011"/>
                    <a:pt x="2616" y="822"/>
                    <a:pt x="2261" y="652"/>
                  </a:cubicBezTo>
                  <a:cubicBezTo>
                    <a:pt x="1898" y="490"/>
                    <a:pt x="1532" y="352"/>
                    <a:pt x="1153" y="241"/>
                  </a:cubicBezTo>
                  <a:cubicBezTo>
                    <a:pt x="774" y="135"/>
                    <a:pt x="391" y="44"/>
                    <a:pt x="0" y="1"/>
                  </a:cubicBezTo>
                  <a:close/>
                </a:path>
              </a:pathLst>
            </a:custGeom>
            <a:solidFill>
              <a:srgbClr val="D0C2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7"/>
            <p:cNvSpPr/>
            <p:nvPr/>
          </p:nvSpPr>
          <p:spPr>
            <a:xfrm flipH="1">
              <a:off x="2241720" y="2549357"/>
              <a:ext cx="94321" cy="65624"/>
            </a:xfrm>
            <a:custGeom>
              <a:avLst/>
              <a:gdLst/>
              <a:ahLst/>
              <a:cxnLst/>
              <a:rect l="l" t="t" r="r" b="b"/>
              <a:pathLst>
                <a:path w="1788" h="1244" extrusionOk="0">
                  <a:moveTo>
                    <a:pt x="0" y="1"/>
                  </a:moveTo>
                  <a:lnTo>
                    <a:pt x="0" y="1"/>
                  </a:lnTo>
                  <a:cubicBezTo>
                    <a:pt x="300" y="221"/>
                    <a:pt x="607" y="407"/>
                    <a:pt x="911" y="609"/>
                  </a:cubicBezTo>
                  <a:cubicBezTo>
                    <a:pt x="1061" y="704"/>
                    <a:pt x="1212" y="806"/>
                    <a:pt x="1361" y="908"/>
                  </a:cubicBezTo>
                  <a:cubicBezTo>
                    <a:pt x="1507" y="1011"/>
                    <a:pt x="1649" y="1117"/>
                    <a:pt x="1788" y="1243"/>
                  </a:cubicBezTo>
                  <a:cubicBezTo>
                    <a:pt x="1709" y="1074"/>
                    <a:pt x="1578" y="932"/>
                    <a:pt x="1445" y="802"/>
                  </a:cubicBezTo>
                  <a:cubicBezTo>
                    <a:pt x="1310" y="675"/>
                    <a:pt x="1161" y="565"/>
                    <a:pt x="1006" y="462"/>
                  </a:cubicBezTo>
                  <a:cubicBezTo>
                    <a:pt x="848" y="364"/>
                    <a:pt x="687" y="273"/>
                    <a:pt x="521" y="194"/>
                  </a:cubicBezTo>
                  <a:cubicBezTo>
                    <a:pt x="351" y="115"/>
                    <a:pt x="181" y="48"/>
                    <a:pt x="0" y="1"/>
                  </a:cubicBezTo>
                  <a:close/>
                </a:path>
              </a:pathLst>
            </a:custGeom>
            <a:solidFill>
              <a:srgbClr val="D0C2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7"/>
            <p:cNvSpPr/>
            <p:nvPr/>
          </p:nvSpPr>
          <p:spPr>
            <a:xfrm flipH="1">
              <a:off x="2231328" y="2582063"/>
              <a:ext cx="90998" cy="100599"/>
            </a:xfrm>
            <a:custGeom>
              <a:avLst/>
              <a:gdLst/>
              <a:ahLst/>
              <a:cxnLst/>
              <a:rect l="l" t="t" r="r" b="b"/>
              <a:pathLst>
                <a:path w="1725" h="1907" extrusionOk="0">
                  <a:moveTo>
                    <a:pt x="1" y="0"/>
                  </a:moveTo>
                  <a:lnTo>
                    <a:pt x="1" y="0"/>
                  </a:lnTo>
                  <a:cubicBezTo>
                    <a:pt x="185" y="103"/>
                    <a:pt x="344" y="237"/>
                    <a:pt x="493" y="383"/>
                  </a:cubicBezTo>
                  <a:cubicBezTo>
                    <a:pt x="644" y="529"/>
                    <a:pt x="777" y="691"/>
                    <a:pt x="904" y="856"/>
                  </a:cubicBezTo>
                  <a:cubicBezTo>
                    <a:pt x="1156" y="1184"/>
                    <a:pt x="1378" y="1543"/>
                    <a:pt x="1575" y="1907"/>
                  </a:cubicBezTo>
                  <a:lnTo>
                    <a:pt x="1725" y="1820"/>
                  </a:lnTo>
                  <a:cubicBezTo>
                    <a:pt x="1496" y="1461"/>
                    <a:pt x="1247" y="1121"/>
                    <a:pt x="972" y="802"/>
                  </a:cubicBezTo>
                  <a:cubicBezTo>
                    <a:pt x="829" y="643"/>
                    <a:pt x="683" y="490"/>
                    <a:pt x="525" y="352"/>
                  </a:cubicBezTo>
                  <a:cubicBezTo>
                    <a:pt x="363" y="213"/>
                    <a:pt x="190" y="87"/>
                    <a:pt x="1" y="0"/>
                  </a:cubicBezTo>
                  <a:close/>
                </a:path>
              </a:pathLst>
            </a:custGeom>
            <a:solidFill>
              <a:srgbClr val="D0C2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7"/>
            <p:cNvSpPr/>
            <p:nvPr/>
          </p:nvSpPr>
          <p:spPr>
            <a:xfrm flipH="1">
              <a:off x="1962293" y="2181464"/>
              <a:ext cx="34236" cy="165801"/>
            </a:xfrm>
            <a:custGeom>
              <a:avLst/>
              <a:gdLst/>
              <a:ahLst/>
              <a:cxnLst/>
              <a:rect l="l" t="t" r="r" b="b"/>
              <a:pathLst>
                <a:path w="649" h="3143" extrusionOk="0">
                  <a:moveTo>
                    <a:pt x="648" y="1"/>
                  </a:moveTo>
                  <a:lnTo>
                    <a:pt x="648" y="1"/>
                  </a:lnTo>
                  <a:cubicBezTo>
                    <a:pt x="474" y="510"/>
                    <a:pt x="352" y="1031"/>
                    <a:pt x="242" y="1556"/>
                  </a:cubicBezTo>
                  <a:cubicBezTo>
                    <a:pt x="135" y="2081"/>
                    <a:pt x="44" y="2606"/>
                    <a:pt x="0" y="3143"/>
                  </a:cubicBezTo>
                  <a:cubicBezTo>
                    <a:pt x="174" y="2634"/>
                    <a:pt x="297" y="2113"/>
                    <a:pt x="407" y="1587"/>
                  </a:cubicBezTo>
                  <a:cubicBezTo>
                    <a:pt x="514" y="1066"/>
                    <a:pt x="608" y="538"/>
                    <a:pt x="648" y="1"/>
                  </a:cubicBezTo>
                  <a:close/>
                </a:path>
              </a:pathLst>
            </a:custGeom>
            <a:solidFill>
              <a:srgbClr val="D0C2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7"/>
            <p:cNvSpPr/>
            <p:nvPr/>
          </p:nvSpPr>
          <p:spPr>
            <a:xfrm flipH="1">
              <a:off x="1994208" y="2248934"/>
              <a:ext cx="28592" cy="28592"/>
            </a:xfrm>
            <a:custGeom>
              <a:avLst/>
              <a:gdLst/>
              <a:ahLst/>
              <a:cxnLst/>
              <a:rect l="l" t="t" r="r" b="b"/>
              <a:pathLst>
                <a:path w="542" h="542" extrusionOk="0">
                  <a:moveTo>
                    <a:pt x="274" y="1"/>
                  </a:moveTo>
                  <a:cubicBezTo>
                    <a:pt x="124" y="1"/>
                    <a:pt x="1" y="124"/>
                    <a:pt x="1" y="270"/>
                  </a:cubicBezTo>
                  <a:cubicBezTo>
                    <a:pt x="1" y="419"/>
                    <a:pt x="124" y="541"/>
                    <a:pt x="274" y="541"/>
                  </a:cubicBezTo>
                  <a:cubicBezTo>
                    <a:pt x="423" y="541"/>
                    <a:pt x="542" y="419"/>
                    <a:pt x="542" y="270"/>
                  </a:cubicBezTo>
                  <a:cubicBezTo>
                    <a:pt x="542" y="124"/>
                    <a:pt x="423" y="1"/>
                    <a:pt x="274" y="1"/>
                  </a:cubicBezTo>
                  <a:close/>
                </a:path>
              </a:pathLst>
            </a:custGeom>
            <a:solidFill>
              <a:srgbClr val="D0C2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7"/>
            <p:cNvSpPr/>
            <p:nvPr/>
          </p:nvSpPr>
          <p:spPr>
            <a:xfrm flipH="1">
              <a:off x="1631109" y="2004955"/>
              <a:ext cx="810120" cy="2260392"/>
            </a:xfrm>
            <a:custGeom>
              <a:avLst/>
              <a:gdLst/>
              <a:ahLst/>
              <a:cxnLst/>
              <a:rect l="l" t="t" r="r" b="b"/>
              <a:pathLst>
                <a:path w="15357" h="42849" extrusionOk="0">
                  <a:moveTo>
                    <a:pt x="14018" y="1184"/>
                  </a:moveTo>
                  <a:lnTo>
                    <a:pt x="14018" y="1184"/>
                  </a:lnTo>
                  <a:cubicBezTo>
                    <a:pt x="14022" y="1186"/>
                    <a:pt x="14024" y="1187"/>
                    <a:pt x="14024" y="1187"/>
                  </a:cubicBezTo>
                  <a:cubicBezTo>
                    <a:pt x="14024" y="1187"/>
                    <a:pt x="14022" y="1186"/>
                    <a:pt x="14018" y="1184"/>
                  </a:cubicBezTo>
                  <a:cubicBezTo>
                    <a:pt x="14018" y="1184"/>
                    <a:pt x="14018" y="1184"/>
                    <a:pt x="14018" y="1184"/>
                  </a:cubicBezTo>
                  <a:close/>
                  <a:moveTo>
                    <a:pt x="7246" y="1"/>
                  </a:moveTo>
                  <a:lnTo>
                    <a:pt x="6667" y="91"/>
                  </a:lnTo>
                  <a:lnTo>
                    <a:pt x="5834" y="6066"/>
                  </a:lnTo>
                  <a:lnTo>
                    <a:pt x="5475" y="6007"/>
                  </a:lnTo>
                  <a:lnTo>
                    <a:pt x="4196" y="13683"/>
                  </a:lnTo>
                  <a:lnTo>
                    <a:pt x="3600" y="13865"/>
                  </a:lnTo>
                  <a:cubicBezTo>
                    <a:pt x="3600" y="13865"/>
                    <a:pt x="656" y="28266"/>
                    <a:pt x="328" y="30905"/>
                  </a:cubicBezTo>
                  <a:cubicBezTo>
                    <a:pt x="1" y="33546"/>
                    <a:pt x="119" y="36482"/>
                    <a:pt x="834" y="42105"/>
                  </a:cubicBezTo>
                  <a:cubicBezTo>
                    <a:pt x="1248" y="42256"/>
                    <a:pt x="4224" y="42583"/>
                    <a:pt x="4224" y="42583"/>
                  </a:cubicBezTo>
                  <a:cubicBezTo>
                    <a:pt x="4224" y="42583"/>
                    <a:pt x="4405" y="41064"/>
                    <a:pt x="4523" y="39872"/>
                  </a:cubicBezTo>
                  <a:cubicBezTo>
                    <a:pt x="4642" y="38684"/>
                    <a:pt x="6248" y="29189"/>
                    <a:pt x="6248" y="29189"/>
                  </a:cubicBezTo>
                  <a:cubicBezTo>
                    <a:pt x="6248" y="29189"/>
                    <a:pt x="7262" y="27732"/>
                    <a:pt x="8601" y="24126"/>
                  </a:cubicBezTo>
                  <a:cubicBezTo>
                    <a:pt x="8869" y="25400"/>
                    <a:pt x="10684" y="42583"/>
                    <a:pt x="10684" y="42583"/>
                  </a:cubicBezTo>
                  <a:lnTo>
                    <a:pt x="14524" y="42848"/>
                  </a:lnTo>
                  <a:cubicBezTo>
                    <a:pt x="14524" y="42848"/>
                    <a:pt x="14761" y="36956"/>
                    <a:pt x="15057" y="33297"/>
                  </a:cubicBezTo>
                  <a:cubicBezTo>
                    <a:pt x="15357" y="29635"/>
                    <a:pt x="14942" y="15925"/>
                    <a:pt x="14942" y="15925"/>
                  </a:cubicBezTo>
                  <a:lnTo>
                    <a:pt x="12598" y="15222"/>
                  </a:lnTo>
                  <a:lnTo>
                    <a:pt x="12977" y="6840"/>
                  </a:lnTo>
                  <a:lnTo>
                    <a:pt x="12468" y="6544"/>
                  </a:lnTo>
                  <a:cubicBezTo>
                    <a:pt x="12468" y="6544"/>
                    <a:pt x="13938" y="1184"/>
                    <a:pt x="14018" y="1184"/>
                  </a:cubicBezTo>
                  <a:lnTo>
                    <a:pt x="14018" y="1184"/>
                  </a:lnTo>
                  <a:cubicBezTo>
                    <a:pt x="13950" y="1153"/>
                    <a:pt x="13348" y="873"/>
                    <a:pt x="13348" y="873"/>
                  </a:cubicBezTo>
                  <a:lnTo>
                    <a:pt x="11576" y="6544"/>
                  </a:lnTo>
                  <a:lnTo>
                    <a:pt x="6694" y="6066"/>
                  </a:lnTo>
                  <a:lnTo>
                    <a:pt x="72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7"/>
            <p:cNvSpPr/>
            <p:nvPr/>
          </p:nvSpPr>
          <p:spPr>
            <a:xfrm flipH="1">
              <a:off x="1837429" y="3308830"/>
              <a:ext cx="110411" cy="919212"/>
            </a:xfrm>
            <a:custGeom>
              <a:avLst/>
              <a:gdLst/>
              <a:ahLst/>
              <a:cxnLst/>
              <a:rect l="l" t="t" r="r" b="b"/>
              <a:pathLst>
                <a:path w="2093" h="17425" extrusionOk="0">
                  <a:moveTo>
                    <a:pt x="104" y="1"/>
                  </a:moveTo>
                  <a:lnTo>
                    <a:pt x="1" y="12"/>
                  </a:lnTo>
                  <a:lnTo>
                    <a:pt x="40" y="352"/>
                  </a:lnTo>
                  <a:lnTo>
                    <a:pt x="143" y="340"/>
                  </a:lnTo>
                  <a:lnTo>
                    <a:pt x="104" y="1"/>
                  </a:lnTo>
                  <a:close/>
                  <a:moveTo>
                    <a:pt x="183" y="683"/>
                  </a:moveTo>
                  <a:lnTo>
                    <a:pt x="80" y="695"/>
                  </a:lnTo>
                  <a:lnTo>
                    <a:pt x="119" y="1035"/>
                  </a:lnTo>
                  <a:lnTo>
                    <a:pt x="222" y="1023"/>
                  </a:lnTo>
                  <a:lnTo>
                    <a:pt x="183" y="683"/>
                  </a:lnTo>
                  <a:close/>
                  <a:moveTo>
                    <a:pt x="257" y="1366"/>
                  </a:moveTo>
                  <a:lnTo>
                    <a:pt x="159" y="1378"/>
                  </a:lnTo>
                  <a:lnTo>
                    <a:pt x="195" y="1717"/>
                  </a:lnTo>
                  <a:lnTo>
                    <a:pt x="297" y="1705"/>
                  </a:lnTo>
                  <a:lnTo>
                    <a:pt x="257" y="1366"/>
                  </a:lnTo>
                  <a:close/>
                  <a:moveTo>
                    <a:pt x="337" y="2048"/>
                  </a:moveTo>
                  <a:lnTo>
                    <a:pt x="234" y="2061"/>
                  </a:lnTo>
                  <a:lnTo>
                    <a:pt x="273" y="2400"/>
                  </a:lnTo>
                  <a:lnTo>
                    <a:pt x="376" y="2388"/>
                  </a:lnTo>
                  <a:lnTo>
                    <a:pt x="337" y="2048"/>
                  </a:lnTo>
                  <a:close/>
                  <a:moveTo>
                    <a:pt x="416" y="2731"/>
                  </a:moveTo>
                  <a:lnTo>
                    <a:pt x="313" y="2744"/>
                  </a:lnTo>
                  <a:lnTo>
                    <a:pt x="352" y="3083"/>
                  </a:lnTo>
                  <a:lnTo>
                    <a:pt x="455" y="3071"/>
                  </a:lnTo>
                  <a:lnTo>
                    <a:pt x="416" y="2731"/>
                  </a:lnTo>
                  <a:close/>
                  <a:moveTo>
                    <a:pt x="494" y="3414"/>
                  </a:moveTo>
                  <a:lnTo>
                    <a:pt x="392" y="3426"/>
                  </a:lnTo>
                  <a:lnTo>
                    <a:pt x="432" y="3766"/>
                  </a:lnTo>
                  <a:lnTo>
                    <a:pt x="534" y="3753"/>
                  </a:lnTo>
                  <a:lnTo>
                    <a:pt x="494" y="3414"/>
                  </a:lnTo>
                  <a:close/>
                  <a:moveTo>
                    <a:pt x="574" y="4097"/>
                  </a:moveTo>
                  <a:lnTo>
                    <a:pt x="470" y="4108"/>
                  </a:lnTo>
                  <a:lnTo>
                    <a:pt x="510" y="4448"/>
                  </a:lnTo>
                  <a:lnTo>
                    <a:pt x="609" y="4436"/>
                  </a:lnTo>
                  <a:lnTo>
                    <a:pt x="574" y="4097"/>
                  </a:lnTo>
                  <a:close/>
                  <a:moveTo>
                    <a:pt x="649" y="4780"/>
                  </a:moveTo>
                  <a:lnTo>
                    <a:pt x="545" y="4791"/>
                  </a:lnTo>
                  <a:lnTo>
                    <a:pt x="585" y="5131"/>
                  </a:lnTo>
                  <a:lnTo>
                    <a:pt x="687" y="5119"/>
                  </a:lnTo>
                  <a:lnTo>
                    <a:pt x="649" y="4780"/>
                  </a:lnTo>
                  <a:close/>
                  <a:moveTo>
                    <a:pt x="727" y="5463"/>
                  </a:moveTo>
                  <a:lnTo>
                    <a:pt x="625" y="5474"/>
                  </a:lnTo>
                  <a:lnTo>
                    <a:pt x="664" y="5818"/>
                  </a:lnTo>
                  <a:lnTo>
                    <a:pt x="767" y="5806"/>
                  </a:lnTo>
                  <a:lnTo>
                    <a:pt x="727" y="5463"/>
                  </a:lnTo>
                  <a:close/>
                  <a:moveTo>
                    <a:pt x="806" y="6145"/>
                  </a:moveTo>
                  <a:lnTo>
                    <a:pt x="703" y="6157"/>
                  </a:lnTo>
                  <a:lnTo>
                    <a:pt x="743" y="6500"/>
                  </a:lnTo>
                  <a:lnTo>
                    <a:pt x="846" y="6489"/>
                  </a:lnTo>
                  <a:lnTo>
                    <a:pt x="806" y="6145"/>
                  </a:lnTo>
                  <a:close/>
                  <a:moveTo>
                    <a:pt x="885" y="6828"/>
                  </a:moveTo>
                  <a:lnTo>
                    <a:pt x="782" y="6840"/>
                  </a:lnTo>
                  <a:lnTo>
                    <a:pt x="822" y="7183"/>
                  </a:lnTo>
                  <a:lnTo>
                    <a:pt x="924" y="7171"/>
                  </a:lnTo>
                  <a:lnTo>
                    <a:pt x="885" y="6828"/>
                  </a:lnTo>
                  <a:close/>
                  <a:moveTo>
                    <a:pt x="960" y="7511"/>
                  </a:moveTo>
                  <a:lnTo>
                    <a:pt x="862" y="7523"/>
                  </a:lnTo>
                  <a:lnTo>
                    <a:pt x="897" y="7866"/>
                  </a:lnTo>
                  <a:lnTo>
                    <a:pt x="1000" y="7854"/>
                  </a:lnTo>
                  <a:lnTo>
                    <a:pt x="960" y="7511"/>
                  </a:lnTo>
                  <a:close/>
                  <a:moveTo>
                    <a:pt x="1039" y="8193"/>
                  </a:moveTo>
                  <a:lnTo>
                    <a:pt x="936" y="8205"/>
                  </a:lnTo>
                  <a:lnTo>
                    <a:pt x="976" y="8549"/>
                  </a:lnTo>
                  <a:lnTo>
                    <a:pt x="1079" y="8536"/>
                  </a:lnTo>
                  <a:lnTo>
                    <a:pt x="1039" y="8193"/>
                  </a:lnTo>
                  <a:close/>
                  <a:moveTo>
                    <a:pt x="1118" y="8876"/>
                  </a:moveTo>
                  <a:lnTo>
                    <a:pt x="1015" y="8888"/>
                  </a:lnTo>
                  <a:lnTo>
                    <a:pt x="1055" y="9232"/>
                  </a:lnTo>
                  <a:lnTo>
                    <a:pt x="1157" y="9219"/>
                  </a:lnTo>
                  <a:lnTo>
                    <a:pt x="1118" y="8876"/>
                  </a:lnTo>
                  <a:close/>
                  <a:moveTo>
                    <a:pt x="1197" y="9559"/>
                  </a:moveTo>
                  <a:lnTo>
                    <a:pt x="1095" y="9571"/>
                  </a:lnTo>
                  <a:lnTo>
                    <a:pt x="1133" y="9914"/>
                  </a:lnTo>
                  <a:lnTo>
                    <a:pt x="1237" y="9902"/>
                  </a:lnTo>
                  <a:lnTo>
                    <a:pt x="1197" y="9559"/>
                  </a:lnTo>
                  <a:close/>
                  <a:moveTo>
                    <a:pt x="1276" y="10241"/>
                  </a:moveTo>
                  <a:lnTo>
                    <a:pt x="1173" y="10254"/>
                  </a:lnTo>
                  <a:lnTo>
                    <a:pt x="1213" y="10596"/>
                  </a:lnTo>
                  <a:lnTo>
                    <a:pt x="1312" y="10585"/>
                  </a:lnTo>
                  <a:lnTo>
                    <a:pt x="1276" y="10241"/>
                  </a:lnTo>
                  <a:close/>
                  <a:moveTo>
                    <a:pt x="1350" y="10924"/>
                  </a:moveTo>
                  <a:lnTo>
                    <a:pt x="1248" y="10936"/>
                  </a:lnTo>
                  <a:lnTo>
                    <a:pt x="1288" y="11279"/>
                  </a:lnTo>
                  <a:lnTo>
                    <a:pt x="1390" y="11268"/>
                  </a:lnTo>
                  <a:lnTo>
                    <a:pt x="1350" y="10924"/>
                  </a:lnTo>
                  <a:close/>
                  <a:moveTo>
                    <a:pt x="1430" y="11607"/>
                  </a:moveTo>
                  <a:lnTo>
                    <a:pt x="1327" y="11619"/>
                  </a:lnTo>
                  <a:lnTo>
                    <a:pt x="1366" y="11962"/>
                  </a:lnTo>
                  <a:lnTo>
                    <a:pt x="1469" y="11951"/>
                  </a:lnTo>
                  <a:lnTo>
                    <a:pt x="1430" y="11607"/>
                  </a:lnTo>
                  <a:close/>
                  <a:moveTo>
                    <a:pt x="1509" y="12290"/>
                  </a:moveTo>
                  <a:lnTo>
                    <a:pt x="1406" y="12301"/>
                  </a:lnTo>
                  <a:lnTo>
                    <a:pt x="1445" y="12645"/>
                  </a:lnTo>
                  <a:lnTo>
                    <a:pt x="1548" y="12633"/>
                  </a:lnTo>
                  <a:lnTo>
                    <a:pt x="1509" y="12290"/>
                  </a:lnTo>
                  <a:close/>
                  <a:moveTo>
                    <a:pt x="1587" y="12977"/>
                  </a:moveTo>
                  <a:lnTo>
                    <a:pt x="1485" y="12984"/>
                  </a:lnTo>
                  <a:lnTo>
                    <a:pt x="1525" y="13328"/>
                  </a:lnTo>
                  <a:lnTo>
                    <a:pt x="1627" y="13316"/>
                  </a:lnTo>
                  <a:lnTo>
                    <a:pt x="1587" y="12977"/>
                  </a:lnTo>
                  <a:close/>
                  <a:moveTo>
                    <a:pt x="1663" y="13660"/>
                  </a:moveTo>
                  <a:lnTo>
                    <a:pt x="1563" y="13671"/>
                  </a:lnTo>
                  <a:lnTo>
                    <a:pt x="1599" y="14011"/>
                  </a:lnTo>
                  <a:lnTo>
                    <a:pt x="1702" y="13999"/>
                  </a:lnTo>
                  <a:lnTo>
                    <a:pt x="1663" y="13660"/>
                  </a:lnTo>
                  <a:close/>
                  <a:moveTo>
                    <a:pt x="1742" y="14342"/>
                  </a:moveTo>
                  <a:lnTo>
                    <a:pt x="1639" y="14354"/>
                  </a:lnTo>
                  <a:lnTo>
                    <a:pt x="1678" y="14693"/>
                  </a:lnTo>
                  <a:lnTo>
                    <a:pt x="1781" y="14681"/>
                  </a:lnTo>
                  <a:lnTo>
                    <a:pt x="1742" y="14342"/>
                  </a:lnTo>
                  <a:close/>
                  <a:moveTo>
                    <a:pt x="1820" y="15024"/>
                  </a:moveTo>
                  <a:lnTo>
                    <a:pt x="1718" y="15037"/>
                  </a:lnTo>
                  <a:lnTo>
                    <a:pt x="1758" y="15376"/>
                  </a:lnTo>
                  <a:lnTo>
                    <a:pt x="1860" y="15364"/>
                  </a:lnTo>
                  <a:lnTo>
                    <a:pt x="1820" y="15024"/>
                  </a:lnTo>
                  <a:close/>
                  <a:moveTo>
                    <a:pt x="1900" y="15707"/>
                  </a:moveTo>
                  <a:lnTo>
                    <a:pt x="1796" y="15720"/>
                  </a:lnTo>
                  <a:lnTo>
                    <a:pt x="1836" y="16059"/>
                  </a:lnTo>
                  <a:lnTo>
                    <a:pt x="1939" y="16047"/>
                  </a:lnTo>
                  <a:lnTo>
                    <a:pt x="1900" y="15707"/>
                  </a:lnTo>
                  <a:close/>
                  <a:moveTo>
                    <a:pt x="1978" y="16390"/>
                  </a:moveTo>
                  <a:lnTo>
                    <a:pt x="1876" y="16402"/>
                  </a:lnTo>
                  <a:lnTo>
                    <a:pt x="1915" y="16742"/>
                  </a:lnTo>
                  <a:lnTo>
                    <a:pt x="2013" y="16729"/>
                  </a:lnTo>
                  <a:lnTo>
                    <a:pt x="1978" y="16390"/>
                  </a:lnTo>
                  <a:close/>
                  <a:moveTo>
                    <a:pt x="2053" y="17073"/>
                  </a:moveTo>
                  <a:lnTo>
                    <a:pt x="1951" y="17084"/>
                  </a:lnTo>
                  <a:lnTo>
                    <a:pt x="1990" y="17424"/>
                  </a:lnTo>
                  <a:lnTo>
                    <a:pt x="2093" y="17412"/>
                  </a:lnTo>
                  <a:lnTo>
                    <a:pt x="2053" y="17073"/>
                  </a:lnTo>
                  <a:close/>
                </a:path>
              </a:pathLst>
            </a:custGeom>
            <a:solidFill>
              <a:srgbClr val="87D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7"/>
            <p:cNvSpPr/>
            <p:nvPr/>
          </p:nvSpPr>
          <p:spPr>
            <a:xfrm flipH="1">
              <a:off x="1967303" y="3157695"/>
              <a:ext cx="292829" cy="1083642"/>
            </a:xfrm>
            <a:custGeom>
              <a:avLst/>
              <a:gdLst/>
              <a:ahLst/>
              <a:cxnLst/>
              <a:rect l="l" t="t" r="r" b="b"/>
              <a:pathLst>
                <a:path w="5551" h="20542" extrusionOk="0">
                  <a:moveTo>
                    <a:pt x="5507" y="0"/>
                  </a:moveTo>
                  <a:cubicBezTo>
                    <a:pt x="5471" y="17"/>
                    <a:pt x="5408" y="59"/>
                    <a:pt x="5254" y="265"/>
                  </a:cubicBezTo>
                  <a:lnTo>
                    <a:pt x="5337" y="328"/>
                  </a:lnTo>
                  <a:cubicBezTo>
                    <a:pt x="5479" y="139"/>
                    <a:pt x="5534" y="103"/>
                    <a:pt x="5550" y="95"/>
                  </a:cubicBezTo>
                  <a:lnTo>
                    <a:pt x="5507" y="0"/>
                  </a:lnTo>
                  <a:close/>
                  <a:moveTo>
                    <a:pt x="5053" y="553"/>
                  </a:moveTo>
                  <a:cubicBezTo>
                    <a:pt x="4993" y="640"/>
                    <a:pt x="4931" y="734"/>
                    <a:pt x="4864" y="841"/>
                  </a:cubicBezTo>
                  <a:lnTo>
                    <a:pt x="4950" y="896"/>
                  </a:lnTo>
                  <a:cubicBezTo>
                    <a:pt x="5017" y="793"/>
                    <a:pt x="5081" y="695"/>
                    <a:pt x="5139" y="608"/>
                  </a:cubicBezTo>
                  <a:lnTo>
                    <a:pt x="5053" y="553"/>
                  </a:lnTo>
                  <a:close/>
                  <a:moveTo>
                    <a:pt x="4682" y="1133"/>
                  </a:moveTo>
                  <a:cubicBezTo>
                    <a:pt x="4623" y="1228"/>
                    <a:pt x="4563" y="1326"/>
                    <a:pt x="4500" y="1429"/>
                  </a:cubicBezTo>
                  <a:lnTo>
                    <a:pt x="4587" y="1480"/>
                  </a:lnTo>
                  <a:cubicBezTo>
                    <a:pt x="4651" y="1381"/>
                    <a:pt x="4709" y="1283"/>
                    <a:pt x="4769" y="1188"/>
                  </a:cubicBezTo>
                  <a:lnTo>
                    <a:pt x="4682" y="1133"/>
                  </a:lnTo>
                  <a:close/>
                  <a:moveTo>
                    <a:pt x="4323" y="1725"/>
                  </a:moveTo>
                  <a:cubicBezTo>
                    <a:pt x="4268" y="1820"/>
                    <a:pt x="4208" y="1915"/>
                    <a:pt x="4145" y="2021"/>
                  </a:cubicBezTo>
                  <a:lnTo>
                    <a:pt x="4192" y="2044"/>
                  </a:lnTo>
                  <a:lnTo>
                    <a:pt x="4239" y="2064"/>
                  </a:lnTo>
                  <a:cubicBezTo>
                    <a:pt x="4299" y="1966"/>
                    <a:pt x="4354" y="1871"/>
                    <a:pt x="4410" y="1776"/>
                  </a:cubicBezTo>
                  <a:lnTo>
                    <a:pt x="4323" y="1725"/>
                  </a:lnTo>
                  <a:close/>
                  <a:moveTo>
                    <a:pt x="3971" y="2317"/>
                  </a:moveTo>
                  <a:lnTo>
                    <a:pt x="3798" y="2616"/>
                  </a:lnTo>
                  <a:lnTo>
                    <a:pt x="3889" y="2669"/>
                  </a:lnTo>
                  <a:lnTo>
                    <a:pt x="4062" y="2368"/>
                  </a:lnTo>
                  <a:lnTo>
                    <a:pt x="3971" y="2317"/>
                  </a:lnTo>
                  <a:close/>
                  <a:moveTo>
                    <a:pt x="3629" y="2913"/>
                  </a:moveTo>
                  <a:lnTo>
                    <a:pt x="3454" y="3213"/>
                  </a:lnTo>
                  <a:lnTo>
                    <a:pt x="3545" y="3264"/>
                  </a:lnTo>
                  <a:lnTo>
                    <a:pt x="3715" y="2964"/>
                  </a:lnTo>
                  <a:lnTo>
                    <a:pt x="3629" y="2913"/>
                  </a:lnTo>
                  <a:close/>
                  <a:moveTo>
                    <a:pt x="3285" y="3512"/>
                  </a:moveTo>
                  <a:lnTo>
                    <a:pt x="3115" y="3813"/>
                  </a:lnTo>
                  <a:lnTo>
                    <a:pt x="3206" y="3864"/>
                  </a:lnTo>
                  <a:lnTo>
                    <a:pt x="3376" y="3564"/>
                  </a:lnTo>
                  <a:lnTo>
                    <a:pt x="3285" y="3512"/>
                  </a:lnTo>
                  <a:close/>
                  <a:moveTo>
                    <a:pt x="2946" y="4113"/>
                  </a:moveTo>
                  <a:lnTo>
                    <a:pt x="2780" y="4412"/>
                  </a:lnTo>
                  <a:lnTo>
                    <a:pt x="2866" y="4463"/>
                  </a:lnTo>
                  <a:lnTo>
                    <a:pt x="3037" y="4164"/>
                  </a:lnTo>
                  <a:lnTo>
                    <a:pt x="2946" y="4113"/>
                  </a:lnTo>
                  <a:close/>
                  <a:moveTo>
                    <a:pt x="2610" y="4716"/>
                  </a:moveTo>
                  <a:lnTo>
                    <a:pt x="2445" y="5017"/>
                  </a:lnTo>
                  <a:lnTo>
                    <a:pt x="2531" y="5068"/>
                  </a:lnTo>
                  <a:lnTo>
                    <a:pt x="2700" y="4764"/>
                  </a:lnTo>
                  <a:lnTo>
                    <a:pt x="2610" y="4716"/>
                  </a:lnTo>
                  <a:close/>
                  <a:moveTo>
                    <a:pt x="2274" y="5316"/>
                  </a:moveTo>
                  <a:lnTo>
                    <a:pt x="2108" y="5620"/>
                  </a:lnTo>
                  <a:lnTo>
                    <a:pt x="2199" y="5667"/>
                  </a:lnTo>
                  <a:lnTo>
                    <a:pt x="2365" y="5368"/>
                  </a:lnTo>
                  <a:lnTo>
                    <a:pt x="2274" y="5316"/>
                  </a:lnTo>
                  <a:close/>
                  <a:moveTo>
                    <a:pt x="1943" y="5920"/>
                  </a:moveTo>
                  <a:lnTo>
                    <a:pt x="1777" y="6224"/>
                  </a:lnTo>
                  <a:lnTo>
                    <a:pt x="1868" y="6275"/>
                  </a:lnTo>
                  <a:lnTo>
                    <a:pt x="2034" y="5971"/>
                  </a:lnTo>
                  <a:lnTo>
                    <a:pt x="1943" y="5920"/>
                  </a:lnTo>
                  <a:close/>
                  <a:moveTo>
                    <a:pt x="1611" y="6528"/>
                  </a:moveTo>
                  <a:cubicBezTo>
                    <a:pt x="1540" y="6658"/>
                    <a:pt x="1509" y="6718"/>
                    <a:pt x="1497" y="6749"/>
                  </a:cubicBezTo>
                  <a:lnTo>
                    <a:pt x="1485" y="6864"/>
                  </a:lnTo>
                  <a:lnTo>
                    <a:pt x="1587" y="6875"/>
                  </a:lnTo>
                  <a:lnTo>
                    <a:pt x="1596" y="6769"/>
                  </a:lnTo>
                  <a:cubicBezTo>
                    <a:pt x="1607" y="6745"/>
                    <a:pt x="1647" y="6678"/>
                    <a:pt x="1702" y="6576"/>
                  </a:cubicBezTo>
                  <a:lnTo>
                    <a:pt x="1611" y="6528"/>
                  </a:lnTo>
                  <a:close/>
                  <a:moveTo>
                    <a:pt x="1445" y="7206"/>
                  </a:moveTo>
                  <a:lnTo>
                    <a:pt x="1410" y="7550"/>
                  </a:lnTo>
                  <a:lnTo>
                    <a:pt x="1513" y="7558"/>
                  </a:lnTo>
                  <a:lnTo>
                    <a:pt x="1549" y="7219"/>
                  </a:lnTo>
                  <a:lnTo>
                    <a:pt x="1445" y="7206"/>
                  </a:lnTo>
                  <a:close/>
                  <a:moveTo>
                    <a:pt x="1371" y="7889"/>
                  </a:moveTo>
                  <a:lnTo>
                    <a:pt x="1335" y="8233"/>
                  </a:lnTo>
                  <a:lnTo>
                    <a:pt x="1438" y="8241"/>
                  </a:lnTo>
                  <a:lnTo>
                    <a:pt x="1474" y="7902"/>
                  </a:lnTo>
                  <a:lnTo>
                    <a:pt x="1371" y="7889"/>
                  </a:lnTo>
                  <a:close/>
                  <a:moveTo>
                    <a:pt x="1299" y="8572"/>
                  </a:moveTo>
                  <a:lnTo>
                    <a:pt x="1261" y="8915"/>
                  </a:lnTo>
                  <a:lnTo>
                    <a:pt x="1363" y="8927"/>
                  </a:lnTo>
                  <a:lnTo>
                    <a:pt x="1403" y="8584"/>
                  </a:lnTo>
                  <a:lnTo>
                    <a:pt x="1299" y="8572"/>
                  </a:lnTo>
                  <a:close/>
                  <a:moveTo>
                    <a:pt x="1225" y="9255"/>
                  </a:moveTo>
                  <a:lnTo>
                    <a:pt x="1190" y="9598"/>
                  </a:lnTo>
                  <a:lnTo>
                    <a:pt x="1288" y="9610"/>
                  </a:lnTo>
                  <a:lnTo>
                    <a:pt x="1327" y="9266"/>
                  </a:lnTo>
                  <a:lnTo>
                    <a:pt x="1225" y="9255"/>
                  </a:lnTo>
                  <a:close/>
                  <a:moveTo>
                    <a:pt x="1150" y="9942"/>
                  </a:moveTo>
                  <a:lnTo>
                    <a:pt x="1114" y="10281"/>
                  </a:lnTo>
                  <a:lnTo>
                    <a:pt x="1217" y="10293"/>
                  </a:lnTo>
                  <a:lnTo>
                    <a:pt x="1252" y="9949"/>
                  </a:lnTo>
                  <a:lnTo>
                    <a:pt x="1150" y="9942"/>
                  </a:lnTo>
                  <a:close/>
                  <a:moveTo>
                    <a:pt x="1075" y="10625"/>
                  </a:moveTo>
                  <a:lnTo>
                    <a:pt x="1039" y="10964"/>
                  </a:lnTo>
                  <a:lnTo>
                    <a:pt x="1142" y="10975"/>
                  </a:lnTo>
                  <a:lnTo>
                    <a:pt x="1177" y="10636"/>
                  </a:lnTo>
                  <a:lnTo>
                    <a:pt x="1075" y="10625"/>
                  </a:lnTo>
                  <a:close/>
                  <a:moveTo>
                    <a:pt x="1004" y="11307"/>
                  </a:moveTo>
                  <a:lnTo>
                    <a:pt x="964" y="11647"/>
                  </a:lnTo>
                  <a:lnTo>
                    <a:pt x="1066" y="11658"/>
                  </a:lnTo>
                  <a:lnTo>
                    <a:pt x="1106" y="11319"/>
                  </a:lnTo>
                  <a:lnTo>
                    <a:pt x="1004" y="11307"/>
                  </a:lnTo>
                  <a:close/>
                  <a:moveTo>
                    <a:pt x="929" y="11990"/>
                  </a:moveTo>
                  <a:lnTo>
                    <a:pt x="889" y="12333"/>
                  </a:lnTo>
                  <a:lnTo>
                    <a:pt x="992" y="12341"/>
                  </a:lnTo>
                  <a:lnTo>
                    <a:pt x="1031" y="12002"/>
                  </a:lnTo>
                  <a:lnTo>
                    <a:pt x="929" y="11990"/>
                  </a:lnTo>
                  <a:close/>
                  <a:moveTo>
                    <a:pt x="853" y="12672"/>
                  </a:moveTo>
                  <a:lnTo>
                    <a:pt x="818" y="13016"/>
                  </a:lnTo>
                  <a:lnTo>
                    <a:pt x="921" y="13028"/>
                  </a:lnTo>
                  <a:lnTo>
                    <a:pt x="957" y="12685"/>
                  </a:lnTo>
                  <a:lnTo>
                    <a:pt x="853" y="12672"/>
                  </a:lnTo>
                  <a:close/>
                  <a:moveTo>
                    <a:pt x="779" y="13355"/>
                  </a:moveTo>
                  <a:lnTo>
                    <a:pt x="744" y="13698"/>
                  </a:lnTo>
                  <a:lnTo>
                    <a:pt x="846" y="13711"/>
                  </a:lnTo>
                  <a:lnTo>
                    <a:pt x="882" y="13367"/>
                  </a:lnTo>
                  <a:lnTo>
                    <a:pt x="779" y="13355"/>
                  </a:lnTo>
                  <a:close/>
                  <a:moveTo>
                    <a:pt x="708" y="14042"/>
                  </a:moveTo>
                  <a:lnTo>
                    <a:pt x="669" y="14381"/>
                  </a:lnTo>
                  <a:lnTo>
                    <a:pt x="771" y="14393"/>
                  </a:lnTo>
                  <a:lnTo>
                    <a:pt x="811" y="14050"/>
                  </a:lnTo>
                  <a:lnTo>
                    <a:pt x="708" y="14042"/>
                  </a:lnTo>
                  <a:close/>
                  <a:moveTo>
                    <a:pt x="633" y="14725"/>
                  </a:moveTo>
                  <a:lnTo>
                    <a:pt x="593" y="15064"/>
                  </a:lnTo>
                  <a:lnTo>
                    <a:pt x="696" y="15076"/>
                  </a:lnTo>
                  <a:lnTo>
                    <a:pt x="735" y="14732"/>
                  </a:lnTo>
                  <a:lnTo>
                    <a:pt x="633" y="14725"/>
                  </a:lnTo>
                  <a:close/>
                  <a:moveTo>
                    <a:pt x="558" y="15408"/>
                  </a:moveTo>
                  <a:lnTo>
                    <a:pt x="522" y="15747"/>
                  </a:lnTo>
                  <a:lnTo>
                    <a:pt x="625" y="15758"/>
                  </a:lnTo>
                  <a:lnTo>
                    <a:pt x="660" y="15419"/>
                  </a:lnTo>
                  <a:lnTo>
                    <a:pt x="558" y="15408"/>
                  </a:lnTo>
                  <a:close/>
                  <a:moveTo>
                    <a:pt x="483" y="16090"/>
                  </a:moveTo>
                  <a:lnTo>
                    <a:pt x="447" y="16434"/>
                  </a:lnTo>
                  <a:lnTo>
                    <a:pt x="550" y="16441"/>
                  </a:lnTo>
                  <a:lnTo>
                    <a:pt x="585" y="16102"/>
                  </a:lnTo>
                  <a:lnTo>
                    <a:pt x="483" y="16090"/>
                  </a:lnTo>
                  <a:close/>
                  <a:moveTo>
                    <a:pt x="412" y="16773"/>
                  </a:moveTo>
                  <a:lnTo>
                    <a:pt x="372" y="17116"/>
                  </a:lnTo>
                  <a:lnTo>
                    <a:pt x="475" y="17128"/>
                  </a:lnTo>
                  <a:lnTo>
                    <a:pt x="511" y="16785"/>
                  </a:lnTo>
                  <a:lnTo>
                    <a:pt x="412" y="16773"/>
                  </a:lnTo>
                  <a:close/>
                  <a:moveTo>
                    <a:pt x="337" y="17456"/>
                  </a:moveTo>
                  <a:lnTo>
                    <a:pt x="297" y="17799"/>
                  </a:lnTo>
                  <a:lnTo>
                    <a:pt x="400" y="17811"/>
                  </a:lnTo>
                  <a:lnTo>
                    <a:pt x="439" y="17468"/>
                  </a:lnTo>
                  <a:lnTo>
                    <a:pt x="337" y="17456"/>
                  </a:lnTo>
                  <a:close/>
                  <a:moveTo>
                    <a:pt x="261" y="18138"/>
                  </a:moveTo>
                  <a:lnTo>
                    <a:pt x="226" y="18481"/>
                  </a:lnTo>
                  <a:lnTo>
                    <a:pt x="329" y="18494"/>
                  </a:lnTo>
                  <a:lnTo>
                    <a:pt x="365" y="18150"/>
                  </a:lnTo>
                  <a:lnTo>
                    <a:pt x="261" y="18138"/>
                  </a:lnTo>
                  <a:close/>
                  <a:moveTo>
                    <a:pt x="187" y="18825"/>
                  </a:moveTo>
                  <a:lnTo>
                    <a:pt x="152" y="19164"/>
                  </a:lnTo>
                  <a:lnTo>
                    <a:pt x="254" y="19177"/>
                  </a:lnTo>
                  <a:lnTo>
                    <a:pt x="290" y="18833"/>
                  </a:lnTo>
                  <a:lnTo>
                    <a:pt x="187" y="18825"/>
                  </a:lnTo>
                  <a:close/>
                  <a:moveTo>
                    <a:pt x="116" y="19508"/>
                  </a:moveTo>
                  <a:lnTo>
                    <a:pt x="77" y="19847"/>
                  </a:lnTo>
                  <a:lnTo>
                    <a:pt x="179" y="19859"/>
                  </a:lnTo>
                  <a:lnTo>
                    <a:pt x="214" y="19519"/>
                  </a:lnTo>
                  <a:lnTo>
                    <a:pt x="116" y="19508"/>
                  </a:lnTo>
                  <a:close/>
                  <a:moveTo>
                    <a:pt x="41" y="20191"/>
                  </a:moveTo>
                  <a:lnTo>
                    <a:pt x="1" y="20534"/>
                  </a:lnTo>
                  <a:lnTo>
                    <a:pt x="104" y="20541"/>
                  </a:lnTo>
                  <a:lnTo>
                    <a:pt x="143" y="20202"/>
                  </a:lnTo>
                  <a:lnTo>
                    <a:pt x="41" y="20191"/>
                  </a:lnTo>
                  <a:close/>
                </a:path>
              </a:pathLst>
            </a:custGeom>
            <a:solidFill>
              <a:srgbClr val="87D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7"/>
            <p:cNvSpPr/>
            <p:nvPr/>
          </p:nvSpPr>
          <p:spPr>
            <a:xfrm flipH="1">
              <a:off x="1681700" y="2831845"/>
              <a:ext cx="590037" cy="110411"/>
            </a:xfrm>
            <a:custGeom>
              <a:avLst/>
              <a:gdLst/>
              <a:ahLst/>
              <a:cxnLst/>
              <a:rect l="l" t="t" r="r" b="b"/>
              <a:pathLst>
                <a:path w="11185" h="2093" extrusionOk="0">
                  <a:moveTo>
                    <a:pt x="16" y="1"/>
                  </a:moveTo>
                  <a:lnTo>
                    <a:pt x="0" y="103"/>
                  </a:lnTo>
                  <a:lnTo>
                    <a:pt x="339" y="163"/>
                  </a:lnTo>
                  <a:lnTo>
                    <a:pt x="355" y="61"/>
                  </a:lnTo>
                  <a:lnTo>
                    <a:pt x="16" y="1"/>
                  </a:lnTo>
                  <a:close/>
                  <a:moveTo>
                    <a:pt x="695" y="123"/>
                  </a:moveTo>
                  <a:lnTo>
                    <a:pt x="676" y="222"/>
                  </a:lnTo>
                  <a:lnTo>
                    <a:pt x="1015" y="285"/>
                  </a:lnTo>
                  <a:lnTo>
                    <a:pt x="1035" y="183"/>
                  </a:lnTo>
                  <a:lnTo>
                    <a:pt x="695" y="123"/>
                  </a:lnTo>
                  <a:close/>
                  <a:moveTo>
                    <a:pt x="1370" y="242"/>
                  </a:moveTo>
                  <a:lnTo>
                    <a:pt x="1354" y="345"/>
                  </a:lnTo>
                  <a:lnTo>
                    <a:pt x="1694" y="404"/>
                  </a:lnTo>
                  <a:lnTo>
                    <a:pt x="1709" y="301"/>
                  </a:lnTo>
                  <a:lnTo>
                    <a:pt x="1370" y="242"/>
                  </a:lnTo>
                  <a:close/>
                  <a:moveTo>
                    <a:pt x="2049" y="364"/>
                  </a:moveTo>
                  <a:lnTo>
                    <a:pt x="2029" y="467"/>
                  </a:lnTo>
                  <a:lnTo>
                    <a:pt x="2368" y="526"/>
                  </a:lnTo>
                  <a:lnTo>
                    <a:pt x="2388" y="423"/>
                  </a:lnTo>
                  <a:lnTo>
                    <a:pt x="2049" y="364"/>
                  </a:lnTo>
                  <a:close/>
                  <a:moveTo>
                    <a:pt x="2723" y="482"/>
                  </a:moveTo>
                  <a:lnTo>
                    <a:pt x="2707" y="585"/>
                  </a:lnTo>
                  <a:lnTo>
                    <a:pt x="3043" y="644"/>
                  </a:lnTo>
                  <a:lnTo>
                    <a:pt x="3062" y="546"/>
                  </a:lnTo>
                  <a:lnTo>
                    <a:pt x="2723" y="482"/>
                  </a:lnTo>
                  <a:close/>
                  <a:moveTo>
                    <a:pt x="3402" y="605"/>
                  </a:moveTo>
                  <a:lnTo>
                    <a:pt x="3383" y="708"/>
                  </a:lnTo>
                  <a:lnTo>
                    <a:pt x="3722" y="766"/>
                  </a:lnTo>
                  <a:lnTo>
                    <a:pt x="3738" y="664"/>
                  </a:lnTo>
                  <a:lnTo>
                    <a:pt x="3402" y="605"/>
                  </a:lnTo>
                  <a:close/>
                  <a:moveTo>
                    <a:pt x="4077" y="724"/>
                  </a:moveTo>
                  <a:lnTo>
                    <a:pt x="4062" y="826"/>
                  </a:lnTo>
                  <a:lnTo>
                    <a:pt x="4397" y="885"/>
                  </a:lnTo>
                  <a:lnTo>
                    <a:pt x="4417" y="786"/>
                  </a:lnTo>
                  <a:lnTo>
                    <a:pt x="4077" y="724"/>
                  </a:lnTo>
                  <a:close/>
                  <a:moveTo>
                    <a:pt x="4756" y="846"/>
                  </a:moveTo>
                  <a:lnTo>
                    <a:pt x="4736" y="948"/>
                  </a:lnTo>
                  <a:lnTo>
                    <a:pt x="5075" y="1008"/>
                  </a:lnTo>
                  <a:lnTo>
                    <a:pt x="5091" y="905"/>
                  </a:lnTo>
                  <a:lnTo>
                    <a:pt x="4756" y="846"/>
                  </a:lnTo>
                  <a:close/>
                  <a:moveTo>
                    <a:pt x="5430" y="968"/>
                  </a:moveTo>
                  <a:lnTo>
                    <a:pt x="5415" y="1067"/>
                  </a:lnTo>
                  <a:lnTo>
                    <a:pt x="5750" y="1130"/>
                  </a:lnTo>
                  <a:lnTo>
                    <a:pt x="5770" y="1027"/>
                  </a:lnTo>
                  <a:lnTo>
                    <a:pt x="5430" y="968"/>
                  </a:lnTo>
                  <a:close/>
                  <a:moveTo>
                    <a:pt x="6109" y="1086"/>
                  </a:moveTo>
                  <a:lnTo>
                    <a:pt x="6090" y="1189"/>
                  </a:lnTo>
                  <a:lnTo>
                    <a:pt x="6430" y="1248"/>
                  </a:lnTo>
                  <a:lnTo>
                    <a:pt x="6445" y="1145"/>
                  </a:lnTo>
                  <a:lnTo>
                    <a:pt x="6109" y="1086"/>
                  </a:lnTo>
                  <a:close/>
                  <a:moveTo>
                    <a:pt x="6785" y="1209"/>
                  </a:moveTo>
                  <a:lnTo>
                    <a:pt x="6769" y="1307"/>
                  </a:lnTo>
                  <a:lnTo>
                    <a:pt x="7104" y="1371"/>
                  </a:lnTo>
                  <a:lnTo>
                    <a:pt x="7124" y="1268"/>
                  </a:lnTo>
                  <a:lnTo>
                    <a:pt x="6785" y="1209"/>
                  </a:lnTo>
                  <a:close/>
                  <a:moveTo>
                    <a:pt x="7463" y="1327"/>
                  </a:moveTo>
                  <a:lnTo>
                    <a:pt x="7443" y="1429"/>
                  </a:lnTo>
                  <a:lnTo>
                    <a:pt x="7783" y="1489"/>
                  </a:lnTo>
                  <a:lnTo>
                    <a:pt x="7798" y="1387"/>
                  </a:lnTo>
                  <a:lnTo>
                    <a:pt x="7463" y="1327"/>
                  </a:lnTo>
                  <a:close/>
                  <a:moveTo>
                    <a:pt x="8138" y="1449"/>
                  </a:moveTo>
                  <a:lnTo>
                    <a:pt x="8118" y="1548"/>
                  </a:lnTo>
                  <a:lnTo>
                    <a:pt x="8457" y="1611"/>
                  </a:lnTo>
                  <a:lnTo>
                    <a:pt x="8477" y="1509"/>
                  </a:lnTo>
                  <a:lnTo>
                    <a:pt x="8138" y="1449"/>
                  </a:lnTo>
                  <a:close/>
                  <a:moveTo>
                    <a:pt x="8816" y="1568"/>
                  </a:moveTo>
                  <a:lnTo>
                    <a:pt x="8797" y="1671"/>
                  </a:lnTo>
                  <a:lnTo>
                    <a:pt x="9137" y="1730"/>
                  </a:lnTo>
                  <a:lnTo>
                    <a:pt x="9153" y="1631"/>
                  </a:lnTo>
                  <a:lnTo>
                    <a:pt x="8816" y="1568"/>
                  </a:lnTo>
                  <a:close/>
                  <a:moveTo>
                    <a:pt x="9492" y="1690"/>
                  </a:moveTo>
                  <a:lnTo>
                    <a:pt x="9472" y="1793"/>
                  </a:lnTo>
                  <a:lnTo>
                    <a:pt x="9811" y="1852"/>
                  </a:lnTo>
                  <a:lnTo>
                    <a:pt x="9831" y="1749"/>
                  </a:lnTo>
                  <a:lnTo>
                    <a:pt x="9492" y="1690"/>
                  </a:lnTo>
                  <a:close/>
                  <a:moveTo>
                    <a:pt x="10166" y="1808"/>
                  </a:moveTo>
                  <a:lnTo>
                    <a:pt x="10151" y="1911"/>
                  </a:lnTo>
                  <a:lnTo>
                    <a:pt x="10490" y="1970"/>
                  </a:lnTo>
                  <a:lnTo>
                    <a:pt x="10506" y="1872"/>
                  </a:lnTo>
                  <a:lnTo>
                    <a:pt x="10166" y="1808"/>
                  </a:lnTo>
                  <a:close/>
                  <a:moveTo>
                    <a:pt x="10845" y="1931"/>
                  </a:moveTo>
                  <a:lnTo>
                    <a:pt x="10825" y="2034"/>
                  </a:lnTo>
                  <a:lnTo>
                    <a:pt x="11165" y="2092"/>
                  </a:lnTo>
                  <a:lnTo>
                    <a:pt x="11184" y="1990"/>
                  </a:lnTo>
                  <a:lnTo>
                    <a:pt x="10845" y="1931"/>
                  </a:lnTo>
                  <a:close/>
                </a:path>
              </a:pathLst>
            </a:custGeom>
            <a:solidFill>
              <a:srgbClr val="87D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7"/>
            <p:cNvSpPr/>
            <p:nvPr/>
          </p:nvSpPr>
          <p:spPr>
            <a:xfrm flipH="1">
              <a:off x="1753708" y="2865606"/>
              <a:ext cx="518030" cy="101443"/>
            </a:xfrm>
            <a:custGeom>
              <a:avLst/>
              <a:gdLst/>
              <a:ahLst/>
              <a:cxnLst/>
              <a:rect l="l" t="t" r="r" b="b"/>
              <a:pathLst>
                <a:path w="9820" h="1923" extrusionOk="0">
                  <a:moveTo>
                    <a:pt x="20" y="0"/>
                  </a:moveTo>
                  <a:lnTo>
                    <a:pt x="0" y="103"/>
                  </a:lnTo>
                  <a:lnTo>
                    <a:pt x="336" y="162"/>
                  </a:lnTo>
                  <a:lnTo>
                    <a:pt x="355" y="64"/>
                  </a:lnTo>
                  <a:lnTo>
                    <a:pt x="20" y="0"/>
                  </a:lnTo>
                  <a:close/>
                  <a:moveTo>
                    <a:pt x="695" y="126"/>
                  </a:moveTo>
                  <a:lnTo>
                    <a:pt x="676" y="226"/>
                  </a:lnTo>
                  <a:lnTo>
                    <a:pt x="1015" y="288"/>
                  </a:lnTo>
                  <a:lnTo>
                    <a:pt x="1031" y="190"/>
                  </a:lnTo>
                  <a:lnTo>
                    <a:pt x="695" y="126"/>
                  </a:lnTo>
                  <a:close/>
                  <a:moveTo>
                    <a:pt x="1370" y="249"/>
                  </a:moveTo>
                  <a:lnTo>
                    <a:pt x="1350" y="352"/>
                  </a:lnTo>
                  <a:lnTo>
                    <a:pt x="1689" y="415"/>
                  </a:lnTo>
                  <a:lnTo>
                    <a:pt x="1709" y="312"/>
                  </a:lnTo>
                  <a:lnTo>
                    <a:pt x="1370" y="249"/>
                  </a:lnTo>
                  <a:close/>
                  <a:moveTo>
                    <a:pt x="2044" y="375"/>
                  </a:moveTo>
                  <a:lnTo>
                    <a:pt x="2025" y="478"/>
                  </a:lnTo>
                  <a:lnTo>
                    <a:pt x="2364" y="541"/>
                  </a:lnTo>
                  <a:lnTo>
                    <a:pt x="2384" y="439"/>
                  </a:lnTo>
                  <a:lnTo>
                    <a:pt x="2044" y="375"/>
                  </a:lnTo>
                  <a:close/>
                  <a:moveTo>
                    <a:pt x="2720" y="501"/>
                  </a:moveTo>
                  <a:lnTo>
                    <a:pt x="2703" y="605"/>
                  </a:lnTo>
                  <a:lnTo>
                    <a:pt x="3039" y="667"/>
                  </a:lnTo>
                  <a:lnTo>
                    <a:pt x="3059" y="565"/>
                  </a:lnTo>
                  <a:lnTo>
                    <a:pt x="2720" y="501"/>
                  </a:lnTo>
                  <a:close/>
                  <a:moveTo>
                    <a:pt x="3399" y="628"/>
                  </a:moveTo>
                  <a:lnTo>
                    <a:pt x="3379" y="731"/>
                  </a:lnTo>
                  <a:lnTo>
                    <a:pt x="3718" y="789"/>
                  </a:lnTo>
                  <a:lnTo>
                    <a:pt x="3734" y="691"/>
                  </a:lnTo>
                  <a:lnTo>
                    <a:pt x="3399" y="628"/>
                  </a:lnTo>
                  <a:close/>
                  <a:moveTo>
                    <a:pt x="4073" y="754"/>
                  </a:moveTo>
                  <a:lnTo>
                    <a:pt x="4053" y="853"/>
                  </a:lnTo>
                  <a:lnTo>
                    <a:pt x="4393" y="916"/>
                  </a:lnTo>
                  <a:lnTo>
                    <a:pt x="4412" y="818"/>
                  </a:lnTo>
                  <a:lnTo>
                    <a:pt x="4073" y="754"/>
                  </a:lnTo>
                  <a:close/>
                  <a:moveTo>
                    <a:pt x="4748" y="876"/>
                  </a:moveTo>
                  <a:lnTo>
                    <a:pt x="4728" y="979"/>
                  </a:lnTo>
                  <a:lnTo>
                    <a:pt x="5068" y="1042"/>
                  </a:lnTo>
                  <a:lnTo>
                    <a:pt x="5087" y="940"/>
                  </a:lnTo>
                  <a:lnTo>
                    <a:pt x="4748" y="876"/>
                  </a:lnTo>
                  <a:close/>
                  <a:moveTo>
                    <a:pt x="5423" y="1002"/>
                  </a:moveTo>
                  <a:lnTo>
                    <a:pt x="5407" y="1106"/>
                  </a:lnTo>
                  <a:lnTo>
                    <a:pt x="5743" y="1168"/>
                  </a:lnTo>
                  <a:lnTo>
                    <a:pt x="5762" y="1066"/>
                  </a:lnTo>
                  <a:lnTo>
                    <a:pt x="5423" y="1002"/>
                  </a:lnTo>
                  <a:close/>
                  <a:moveTo>
                    <a:pt x="6102" y="1129"/>
                  </a:moveTo>
                  <a:lnTo>
                    <a:pt x="6082" y="1232"/>
                  </a:lnTo>
                  <a:lnTo>
                    <a:pt x="6421" y="1295"/>
                  </a:lnTo>
                  <a:lnTo>
                    <a:pt x="6437" y="1192"/>
                  </a:lnTo>
                  <a:lnTo>
                    <a:pt x="6102" y="1129"/>
                  </a:lnTo>
                  <a:close/>
                  <a:moveTo>
                    <a:pt x="6776" y="1255"/>
                  </a:moveTo>
                  <a:lnTo>
                    <a:pt x="6756" y="1354"/>
                  </a:lnTo>
                  <a:lnTo>
                    <a:pt x="7096" y="1417"/>
                  </a:lnTo>
                  <a:lnTo>
                    <a:pt x="7116" y="1319"/>
                  </a:lnTo>
                  <a:lnTo>
                    <a:pt x="6776" y="1255"/>
                  </a:lnTo>
                  <a:close/>
                  <a:moveTo>
                    <a:pt x="7452" y="1381"/>
                  </a:moveTo>
                  <a:lnTo>
                    <a:pt x="7432" y="1481"/>
                  </a:lnTo>
                  <a:lnTo>
                    <a:pt x="7771" y="1543"/>
                  </a:lnTo>
                  <a:lnTo>
                    <a:pt x="7791" y="1445"/>
                  </a:lnTo>
                  <a:lnTo>
                    <a:pt x="7452" y="1381"/>
                  </a:lnTo>
                  <a:close/>
                  <a:moveTo>
                    <a:pt x="8126" y="1504"/>
                  </a:moveTo>
                  <a:lnTo>
                    <a:pt x="8111" y="1607"/>
                  </a:lnTo>
                  <a:lnTo>
                    <a:pt x="8446" y="1670"/>
                  </a:lnTo>
                  <a:lnTo>
                    <a:pt x="8466" y="1567"/>
                  </a:lnTo>
                  <a:lnTo>
                    <a:pt x="8126" y="1504"/>
                  </a:lnTo>
                  <a:close/>
                  <a:moveTo>
                    <a:pt x="8805" y="1630"/>
                  </a:moveTo>
                  <a:lnTo>
                    <a:pt x="8785" y="1733"/>
                  </a:lnTo>
                  <a:lnTo>
                    <a:pt x="9124" y="1796"/>
                  </a:lnTo>
                  <a:lnTo>
                    <a:pt x="9140" y="1694"/>
                  </a:lnTo>
                  <a:lnTo>
                    <a:pt x="8805" y="1630"/>
                  </a:lnTo>
                  <a:close/>
                  <a:moveTo>
                    <a:pt x="9479" y="1756"/>
                  </a:moveTo>
                  <a:lnTo>
                    <a:pt x="9460" y="1860"/>
                  </a:lnTo>
                  <a:lnTo>
                    <a:pt x="9800" y="1922"/>
                  </a:lnTo>
                  <a:lnTo>
                    <a:pt x="9819" y="1820"/>
                  </a:lnTo>
                  <a:lnTo>
                    <a:pt x="9479" y="1756"/>
                  </a:lnTo>
                  <a:close/>
                </a:path>
              </a:pathLst>
            </a:custGeom>
            <a:solidFill>
              <a:srgbClr val="87D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7"/>
            <p:cNvSpPr/>
            <p:nvPr/>
          </p:nvSpPr>
          <p:spPr>
            <a:xfrm flipH="1">
              <a:off x="2105357" y="2365358"/>
              <a:ext cx="13610" cy="12291"/>
            </a:xfrm>
            <a:custGeom>
              <a:avLst/>
              <a:gdLst/>
              <a:ahLst/>
              <a:cxnLst/>
              <a:rect l="l" t="t" r="r" b="b"/>
              <a:pathLst>
                <a:path w="258" h="233" extrusionOk="0">
                  <a:moveTo>
                    <a:pt x="37" y="0"/>
                  </a:moveTo>
                  <a:lnTo>
                    <a:pt x="1" y="217"/>
                  </a:lnTo>
                  <a:lnTo>
                    <a:pt x="104" y="232"/>
                  </a:lnTo>
                  <a:lnTo>
                    <a:pt x="124" y="110"/>
                  </a:lnTo>
                  <a:lnTo>
                    <a:pt x="250" y="119"/>
                  </a:lnTo>
                  <a:lnTo>
                    <a:pt x="257" y="16"/>
                  </a:lnTo>
                  <a:lnTo>
                    <a:pt x="37" y="0"/>
                  </a:lnTo>
                  <a:close/>
                </a:path>
              </a:pathLst>
            </a:custGeom>
            <a:solidFill>
              <a:srgbClr val="87D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7"/>
            <p:cNvSpPr/>
            <p:nvPr/>
          </p:nvSpPr>
          <p:spPr>
            <a:xfrm flipH="1">
              <a:off x="2116804" y="2395057"/>
              <a:ext cx="59610" cy="312822"/>
            </a:xfrm>
            <a:custGeom>
              <a:avLst/>
              <a:gdLst/>
              <a:ahLst/>
              <a:cxnLst/>
              <a:rect l="l" t="t" r="r" b="b"/>
              <a:pathLst>
                <a:path w="1130" h="5930" extrusionOk="0">
                  <a:moveTo>
                    <a:pt x="1031" y="1"/>
                  </a:moveTo>
                  <a:lnTo>
                    <a:pt x="967" y="349"/>
                  </a:lnTo>
                  <a:lnTo>
                    <a:pt x="1071" y="365"/>
                  </a:lnTo>
                  <a:lnTo>
                    <a:pt x="1129" y="17"/>
                  </a:lnTo>
                  <a:lnTo>
                    <a:pt x="1031" y="1"/>
                  </a:lnTo>
                  <a:close/>
                  <a:moveTo>
                    <a:pt x="909" y="696"/>
                  </a:moveTo>
                  <a:lnTo>
                    <a:pt x="849" y="1043"/>
                  </a:lnTo>
                  <a:lnTo>
                    <a:pt x="948" y="1059"/>
                  </a:lnTo>
                  <a:lnTo>
                    <a:pt x="1011" y="711"/>
                  </a:lnTo>
                  <a:lnTo>
                    <a:pt x="909" y="696"/>
                  </a:lnTo>
                  <a:close/>
                  <a:moveTo>
                    <a:pt x="787" y="1390"/>
                  </a:moveTo>
                  <a:lnTo>
                    <a:pt x="727" y="1738"/>
                  </a:lnTo>
                  <a:lnTo>
                    <a:pt x="829" y="1758"/>
                  </a:lnTo>
                  <a:lnTo>
                    <a:pt x="889" y="1410"/>
                  </a:lnTo>
                  <a:lnTo>
                    <a:pt x="787" y="1390"/>
                  </a:lnTo>
                  <a:close/>
                  <a:moveTo>
                    <a:pt x="663" y="2085"/>
                  </a:moveTo>
                  <a:lnTo>
                    <a:pt x="605" y="2432"/>
                  </a:lnTo>
                  <a:lnTo>
                    <a:pt x="707" y="2452"/>
                  </a:lnTo>
                  <a:lnTo>
                    <a:pt x="767" y="2105"/>
                  </a:lnTo>
                  <a:lnTo>
                    <a:pt x="663" y="2085"/>
                  </a:lnTo>
                  <a:close/>
                  <a:moveTo>
                    <a:pt x="545" y="2780"/>
                  </a:moveTo>
                  <a:lnTo>
                    <a:pt x="483" y="3127"/>
                  </a:lnTo>
                  <a:lnTo>
                    <a:pt x="585" y="3146"/>
                  </a:lnTo>
                  <a:lnTo>
                    <a:pt x="648" y="2800"/>
                  </a:lnTo>
                  <a:lnTo>
                    <a:pt x="545" y="2780"/>
                  </a:lnTo>
                  <a:close/>
                  <a:moveTo>
                    <a:pt x="423" y="3478"/>
                  </a:moveTo>
                  <a:lnTo>
                    <a:pt x="364" y="3826"/>
                  </a:lnTo>
                  <a:lnTo>
                    <a:pt x="466" y="3842"/>
                  </a:lnTo>
                  <a:lnTo>
                    <a:pt x="526" y="3494"/>
                  </a:lnTo>
                  <a:lnTo>
                    <a:pt x="423" y="3478"/>
                  </a:lnTo>
                  <a:close/>
                  <a:moveTo>
                    <a:pt x="301" y="4173"/>
                  </a:moveTo>
                  <a:lnTo>
                    <a:pt x="242" y="4520"/>
                  </a:lnTo>
                  <a:lnTo>
                    <a:pt x="344" y="4536"/>
                  </a:lnTo>
                  <a:lnTo>
                    <a:pt x="403" y="4188"/>
                  </a:lnTo>
                  <a:lnTo>
                    <a:pt x="301" y="4173"/>
                  </a:lnTo>
                  <a:close/>
                  <a:moveTo>
                    <a:pt x="182" y="4867"/>
                  </a:moveTo>
                  <a:lnTo>
                    <a:pt x="119" y="5215"/>
                  </a:lnTo>
                  <a:lnTo>
                    <a:pt x="222" y="5230"/>
                  </a:lnTo>
                  <a:lnTo>
                    <a:pt x="281" y="4884"/>
                  </a:lnTo>
                  <a:lnTo>
                    <a:pt x="182" y="4867"/>
                  </a:lnTo>
                  <a:close/>
                  <a:moveTo>
                    <a:pt x="60" y="5562"/>
                  </a:moveTo>
                  <a:lnTo>
                    <a:pt x="0" y="5909"/>
                  </a:lnTo>
                  <a:lnTo>
                    <a:pt x="100" y="5929"/>
                  </a:lnTo>
                  <a:lnTo>
                    <a:pt x="162" y="5582"/>
                  </a:lnTo>
                  <a:lnTo>
                    <a:pt x="60" y="5562"/>
                  </a:lnTo>
                  <a:close/>
                </a:path>
              </a:pathLst>
            </a:custGeom>
            <a:solidFill>
              <a:srgbClr val="87D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7"/>
            <p:cNvSpPr/>
            <p:nvPr/>
          </p:nvSpPr>
          <p:spPr>
            <a:xfrm flipH="1">
              <a:off x="2169082" y="2725074"/>
              <a:ext cx="12555" cy="13557"/>
            </a:xfrm>
            <a:custGeom>
              <a:avLst/>
              <a:gdLst/>
              <a:ahLst/>
              <a:cxnLst/>
              <a:rect l="l" t="t" r="r" b="b"/>
              <a:pathLst>
                <a:path w="238" h="257" extrusionOk="0">
                  <a:moveTo>
                    <a:pt x="37" y="1"/>
                  </a:moveTo>
                  <a:lnTo>
                    <a:pt x="1" y="222"/>
                  </a:lnTo>
                  <a:lnTo>
                    <a:pt x="223" y="257"/>
                  </a:lnTo>
                  <a:lnTo>
                    <a:pt x="238" y="158"/>
                  </a:lnTo>
                  <a:lnTo>
                    <a:pt x="119" y="138"/>
                  </a:lnTo>
                  <a:lnTo>
                    <a:pt x="139" y="20"/>
                  </a:lnTo>
                  <a:lnTo>
                    <a:pt x="37" y="1"/>
                  </a:lnTo>
                  <a:close/>
                </a:path>
              </a:pathLst>
            </a:custGeom>
            <a:solidFill>
              <a:srgbClr val="87D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7"/>
            <p:cNvSpPr/>
            <p:nvPr/>
          </p:nvSpPr>
          <p:spPr>
            <a:xfrm flipH="1">
              <a:off x="1859266" y="2736100"/>
              <a:ext cx="293620" cy="53544"/>
            </a:xfrm>
            <a:custGeom>
              <a:avLst/>
              <a:gdLst/>
              <a:ahLst/>
              <a:cxnLst/>
              <a:rect l="l" t="t" r="r" b="b"/>
              <a:pathLst>
                <a:path w="5566" h="1015" extrusionOk="0">
                  <a:moveTo>
                    <a:pt x="20" y="0"/>
                  </a:moveTo>
                  <a:lnTo>
                    <a:pt x="1" y="104"/>
                  </a:lnTo>
                  <a:lnTo>
                    <a:pt x="328" y="158"/>
                  </a:lnTo>
                  <a:lnTo>
                    <a:pt x="344" y="56"/>
                  </a:lnTo>
                  <a:lnTo>
                    <a:pt x="20" y="0"/>
                  </a:lnTo>
                  <a:close/>
                  <a:moveTo>
                    <a:pt x="672" y="107"/>
                  </a:moveTo>
                  <a:lnTo>
                    <a:pt x="656" y="210"/>
                  </a:lnTo>
                  <a:lnTo>
                    <a:pt x="980" y="266"/>
                  </a:lnTo>
                  <a:lnTo>
                    <a:pt x="999" y="162"/>
                  </a:lnTo>
                  <a:lnTo>
                    <a:pt x="672" y="107"/>
                  </a:lnTo>
                  <a:close/>
                  <a:moveTo>
                    <a:pt x="1323" y="218"/>
                  </a:moveTo>
                  <a:lnTo>
                    <a:pt x="1307" y="317"/>
                  </a:lnTo>
                  <a:lnTo>
                    <a:pt x="1634" y="372"/>
                  </a:lnTo>
                  <a:lnTo>
                    <a:pt x="1650" y="269"/>
                  </a:lnTo>
                  <a:lnTo>
                    <a:pt x="1323" y="218"/>
                  </a:lnTo>
                  <a:close/>
                  <a:moveTo>
                    <a:pt x="1978" y="324"/>
                  </a:moveTo>
                  <a:lnTo>
                    <a:pt x="1958" y="423"/>
                  </a:lnTo>
                  <a:lnTo>
                    <a:pt x="2286" y="479"/>
                  </a:lnTo>
                  <a:lnTo>
                    <a:pt x="2301" y="375"/>
                  </a:lnTo>
                  <a:lnTo>
                    <a:pt x="1978" y="324"/>
                  </a:lnTo>
                  <a:close/>
                  <a:moveTo>
                    <a:pt x="2629" y="431"/>
                  </a:moveTo>
                  <a:lnTo>
                    <a:pt x="2614" y="534"/>
                  </a:lnTo>
                  <a:lnTo>
                    <a:pt x="2937" y="585"/>
                  </a:lnTo>
                  <a:lnTo>
                    <a:pt x="2957" y="486"/>
                  </a:lnTo>
                  <a:lnTo>
                    <a:pt x="2629" y="431"/>
                  </a:lnTo>
                  <a:close/>
                  <a:moveTo>
                    <a:pt x="3281" y="537"/>
                  </a:moveTo>
                  <a:lnTo>
                    <a:pt x="3264" y="640"/>
                  </a:lnTo>
                  <a:lnTo>
                    <a:pt x="3592" y="692"/>
                  </a:lnTo>
                  <a:lnTo>
                    <a:pt x="3608" y="592"/>
                  </a:lnTo>
                  <a:lnTo>
                    <a:pt x="3281" y="537"/>
                  </a:lnTo>
                  <a:close/>
                  <a:moveTo>
                    <a:pt x="3935" y="644"/>
                  </a:moveTo>
                  <a:lnTo>
                    <a:pt x="3916" y="747"/>
                  </a:lnTo>
                  <a:lnTo>
                    <a:pt x="4243" y="802"/>
                  </a:lnTo>
                  <a:lnTo>
                    <a:pt x="4259" y="699"/>
                  </a:lnTo>
                  <a:lnTo>
                    <a:pt x="3935" y="644"/>
                  </a:lnTo>
                  <a:close/>
                  <a:moveTo>
                    <a:pt x="4587" y="750"/>
                  </a:moveTo>
                  <a:lnTo>
                    <a:pt x="4571" y="853"/>
                  </a:lnTo>
                  <a:lnTo>
                    <a:pt x="4895" y="909"/>
                  </a:lnTo>
                  <a:lnTo>
                    <a:pt x="4914" y="805"/>
                  </a:lnTo>
                  <a:lnTo>
                    <a:pt x="4587" y="750"/>
                  </a:lnTo>
                  <a:close/>
                  <a:moveTo>
                    <a:pt x="5237" y="861"/>
                  </a:moveTo>
                  <a:lnTo>
                    <a:pt x="5222" y="960"/>
                  </a:lnTo>
                  <a:lnTo>
                    <a:pt x="5550" y="1015"/>
                  </a:lnTo>
                  <a:lnTo>
                    <a:pt x="5565" y="912"/>
                  </a:lnTo>
                  <a:lnTo>
                    <a:pt x="5237" y="861"/>
                  </a:lnTo>
                  <a:close/>
                </a:path>
              </a:pathLst>
            </a:custGeom>
            <a:solidFill>
              <a:srgbClr val="87D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7"/>
            <p:cNvSpPr/>
            <p:nvPr/>
          </p:nvSpPr>
          <p:spPr>
            <a:xfrm flipH="1">
              <a:off x="1830097" y="2781889"/>
              <a:ext cx="12819" cy="12555"/>
            </a:xfrm>
            <a:custGeom>
              <a:avLst/>
              <a:gdLst/>
              <a:ahLst/>
              <a:cxnLst/>
              <a:rect l="l" t="t" r="r" b="b"/>
              <a:pathLst>
                <a:path w="243" h="238" extrusionOk="0">
                  <a:moveTo>
                    <a:pt x="139" y="1"/>
                  </a:moveTo>
                  <a:lnTo>
                    <a:pt x="131" y="119"/>
                  </a:lnTo>
                  <a:lnTo>
                    <a:pt x="17" y="99"/>
                  </a:lnTo>
                  <a:lnTo>
                    <a:pt x="1" y="203"/>
                  </a:lnTo>
                  <a:lnTo>
                    <a:pt x="222" y="238"/>
                  </a:lnTo>
                  <a:lnTo>
                    <a:pt x="242" y="8"/>
                  </a:lnTo>
                  <a:lnTo>
                    <a:pt x="139" y="1"/>
                  </a:lnTo>
                  <a:close/>
                </a:path>
              </a:pathLst>
            </a:custGeom>
            <a:solidFill>
              <a:srgbClr val="87D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7"/>
            <p:cNvSpPr/>
            <p:nvPr/>
          </p:nvSpPr>
          <p:spPr>
            <a:xfrm flipH="1">
              <a:off x="1799553" y="2414681"/>
              <a:ext cx="34342" cy="349380"/>
            </a:xfrm>
            <a:custGeom>
              <a:avLst/>
              <a:gdLst/>
              <a:ahLst/>
              <a:cxnLst/>
              <a:rect l="l" t="t" r="r" b="b"/>
              <a:pathLst>
                <a:path w="651" h="6623" extrusionOk="0">
                  <a:moveTo>
                    <a:pt x="549" y="0"/>
                  </a:moveTo>
                  <a:lnTo>
                    <a:pt x="521" y="348"/>
                  </a:lnTo>
                  <a:lnTo>
                    <a:pt x="623" y="355"/>
                  </a:lnTo>
                  <a:lnTo>
                    <a:pt x="651" y="8"/>
                  </a:lnTo>
                  <a:lnTo>
                    <a:pt x="549" y="0"/>
                  </a:lnTo>
                  <a:close/>
                  <a:moveTo>
                    <a:pt x="489" y="695"/>
                  </a:moveTo>
                  <a:lnTo>
                    <a:pt x="461" y="1046"/>
                  </a:lnTo>
                  <a:lnTo>
                    <a:pt x="564" y="1054"/>
                  </a:lnTo>
                  <a:lnTo>
                    <a:pt x="592" y="707"/>
                  </a:lnTo>
                  <a:lnTo>
                    <a:pt x="489" y="695"/>
                  </a:lnTo>
                  <a:close/>
                  <a:moveTo>
                    <a:pt x="434" y="1394"/>
                  </a:moveTo>
                  <a:lnTo>
                    <a:pt x="403" y="1741"/>
                  </a:lnTo>
                  <a:lnTo>
                    <a:pt x="505" y="1749"/>
                  </a:lnTo>
                  <a:lnTo>
                    <a:pt x="536" y="1401"/>
                  </a:lnTo>
                  <a:lnTo>
                    <a:pt x="434" y="1394"/>
                  </a:lnTo>
                  <a:close/>
                  <a:moveTo>
                    <a:pt x="374" y="2088"/>
                  </a:moveTo>
                  <a:lnTo>
                    <a:pt x="347" y="2439"/>
                  </a:lnTo>
                  <a:lnTo>
                    <a:pt x="450" y="2447"/>
                  </a:lnTo>
                  <a:lnTo>
                    <a:pt x="478" y="2096"/>
                  </a:lnTo>
                  <a:lnTo>
                    <a:pt x="374" y="2088"/>
                  </a:lnTo>
                  <a:close/>
                  <a:moveTo>
                    <a:pt x="316" y="2787"/>
                  </a:moveTo>
                  <a:lnTo>
                    <a:pt x="288" y="3133"/>
                  </a:lnTo>
                  <a:lnTo>
                    <a:pt x="390" y="3142"/>
                  </a:lnTo>
                  <a:lnTo>
                    <a:pt x="418" y="2794"/>
                  </a:lnTo>
                  <a:lnTo>
                    <a:pt x="316" y="2787"/>
                  </a:lnTo>
                  <a:close/>
                  <a:moveTo>
                    <a:pt x="261" y="3481"/>
                  </a:moveTo>
                  <a:lnTo>
                    <a:pt x="228" y="3829"/>
                  </a:lnTo>
                  <a:lnTo>
                    <a:pt x="332" y="3840"/>
                  </a:lnTo>
                  <a:lnTo>
                    <a:pt x="363" y="3489"/>
                  </a:lnTo>
                  <a:lnTo>
                    <a:pt x="261" y="3481"/>
                  </a:lnTo>
                  <a:close/>
                  <a:moveTo>
                    <a:pt x="201" y="4180"/>
                  </a:moveTo>
                  <a:lnTo>
                    <a:pt x="174" y="4527"/>
                  </a:lnTo>
                  <a:lnTo>
                    <a:pt x="276" y="4535"/>
                  </a:lnTo>
                  <a:lnTo>
                    <a:pt x="303" y="4188"/>
                  </a:lnTo>
                  <a:lnTo>
                    <a:pt x="201" y="4180"/>
                  </a:lnTo>
                  <a:close/>
                  <a:moveTo>
                    <a:pt x="142" y="4874"/>
                  </a:moveTo>
                  <a:lnTo>
                    <a:pt x="114" y="5222"/>
                  </a:lnTo>
                  <a:lnTo>
                    <a:pt x="217" y="5229"/>
                  </a:lnTo>
                  <a:lnTo>
                    <a:pt x="245" y="4882"/>
                  </a:lnTo>
                  <a:lnTo>
                    <a:pt x="142" y="4874"/>
                  </a:lnTo>
                  <a:close/>
                  <a:moveTo>
                    <a:pt x="86" y="5569"/>
                  </a:moveTo>
                  <a:lnTo>
                    <a:pt x="55" y="5920"/>
                  </a:lnTo>
                  <a:lnTo>
                    <a:pt x="157" y="5928"/>
                  </a:lnTo>
                  <a:lnTo>
                    <a:pt x="190" y="5581"/>
                  </a:lnTo>
                  <a:lnTo>
                    <a:pt x="86" y="5569"/>
                  </a:lnTo>
                  <a:close/>
                  <a:moveTo>
                    <a:pt x="28" y="6268"/>
                  </a:moveTo>
                  <a:lnTo>
                    <a:pt x="0" y="6614"/>
                  </a:lnTo>
                  <a:lnTo>
                    <a:pt x="102" y="6623"/>
                  </a:lnTo>
                  <a:lnTo>
                    <a:pt x="130" y="6275"/>
                  </a:lnTo>
                  <a:lnTo>
                    <a:pt x="28" y="6268"/>
                  </a:lnTo>
                  <a:close/>
                </a:path>
              </a:pathLst>
            </a:custGeom>
            <a:solidFill>
              <a:srgbClr val="87D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7"/>
            <p:cNvSpPr/>
            <p:nvPr/>
          </p:nvSpPr>
          <p:spPr>
            <a:xfrm flipH="1">
              <a:off x="1797021" y="2384296"/>
              <a:ext cx="12133" cy="12555"/>
            </a:xfrm>
            <a:custGeom>
              <a:avLst/>
              <a:gdLst/>
              <a:ahLst/>
              <a:cxnLst/>
              <a:rect l="l" t="t" r="r" b="b"/>
              <a:pathLst>
                <a:path w="230" h="238" extrusionOk="0">
                  <a:moveTo>
                    <a:pt x="5" y="0"/>
                  </a:moveTo>
                  <a:lnTo>
                    <a:pt x="0" y="103"/>
                  </a:lnTo>
                  <a:lnTo>
                    <a:pt x="118" y="110"/>
                  </a:lnTo>
                  <a:lnTo>
                    <a:pt x="107" y="229"/>
                  </a:lnTo>
                  <a:lnTo>
                    <a:pt x="209" y="237"/>
                  </a:lnTo>
                  <a:lnTo>
                    <a:pt x="229" y="12"/>
                  </a:lnTo>
                  <a:lnTo>
                    <a:pt x="5" y="0"/>
                  </a:lnTo>
                  <a:close/>
                </a:path>
              </a:pathLst>
            </a:custGeom>
            <a:solidFill>
              <a:srgbClr val="87D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7"/>
            <p:cNvSpPr/>
            <p:nvPr/>
          </p:nvSpPr>
          <p:spPr>
            <a:xfrm flipH="1">
              <a:off x="1826138" y="2367204"/>
              <a:ext cx="262180" cy="21470"/>
            </a:xfrm>
            <a:custGeom>
              <a:avLst/>
              <a:gdLst/>
              <a:ahLst/>
              <a:cxnLst/>
              <a:rect l="l" t="t" r="r" b="b"/>
              <a:pathLst>
                <a:path w="4970" h="407" extrusionOk="0">
                  <a:moveTo>
                    <a:pt x="4" y="0"/>
                  </a:moveTo>
                  <a:lnTo>
                    <a:pt x="0" y="103"/>
                  </a:lnTo>
                  <a:lnTo>
                    <a:pt x="328" y="123"/>
                  </a:lnTo>
                  <a:lnTo>
                    <a:pt x="336" y="20"/>
                  </a:lnTo>
                  <a:lnTo>
                    <a:pt x="4" y="0"/>
                  </a:lnTo>
                  <a:close/>
                  <a:moveTo>
                    <a:pt x="667" y="40"/>
                  </a:moveTo>
                  <a:lnTo>
                    <a:pt x="659" y="143"/>
                  </a:lnTo>
                  <a:lnTo>
                    <a:pt x="991" y="162"/>
                  </a:lnTo>
                  <a:lnTo>
                    <a:pt x="999" y="60"/>
                  </a:lnTo>
                  <a:lnTo>
                    <a:pt x="667" y="40"/>
                  </a:lnTo>
                  <a:close/>
                  <a:moveTo>
                    <a:pt x="1330" y="79"/>
                  </a:moveTo>
                  <a:lnTo>
                    <a:pt x="1323" y="182"/>
                  </a:lnTo>
                  <a:lnTo>
                    <a:pt x="1654" y="202"/>
                  </a:lnTo>
                  <a:lnTo>
                    <a:pt x="1658" y="99"/>
                  </a:lnTo>
                  <a:lnTo>
                    <a:pt x="1330" y="79"/>
                  </a:lnTo>
                  <a:close/>
                  <a:moveTo>
                    <a:pt x="1989" y="123"/>
                  </a:moveTo>
                  <a:lnTo>
                    <a:pt x="1986" y="226"/>
                  </a:lnTo>
                  <a:lnTo>
                    <a:pt x="2313" y="245"/>
                  </a:lnTo>
                  <a:lnTo>
                    <a:pt x="2321" y="143"/>
                  </a:lnTo>
                  <a:lnTo>
                    <a:pt x="1989" y="123"/>
                  </a:lnTo>
                  <a:close/>
                  <a:moveTo>
                    <a:pt x="2652" y="162"/>
                  </a:moveTo>
                  <a:lnTo>
                    <a:pt x="2645" y="265"/>
                  </a:lnTo>
                  <a:lnTo>
                    <a:pt x="2976" y="285"/>
                  </a:lnTo>
                  <a:lnTo>
                    <a:pt x="2984" y="182"/>
                  </a:lnTo>
                  <a:lnTo>
                    <a:pt x="2652" y="162"/>
                  </a:lnTo>
                  <a:close/>
                  <a:moveTo>
                    <a:pt x="3315" y="202"/>
                  </a:moveTo>
                  <a:lnTo>
                    <a:pt x="3308" y="304"/>
                  </a:lnTo>
                  <a:lnTo>
                    <a:pt x="3639" y="324"/>
                  </a:lnTo>
                  <a:lnTo>
                    <a:pt x="3643" y="221"/>
                  </a:lnTo>
                  <a:lnTo>
                    <a:pt x="3315" y="202"/>
                  </a:lnTo>
                  <a:close/>
                  <a:moveTo>
                    <a:pt x="3975" y="241"/>
                  </a:moveTo>
                  <a:lnTo>
                    <a:pt x="3971" y="344"/>
                  </a:lnTo>
                  <a:lnTo>
                    <a:pt x="4298" y="363"/>
                  </a:lnTo>
                  <a:lnTo>
                    <a:pt x="4306" y="261"/>
                  </a:lnTo>
                  <a:lnTo>
                    <a:pt x="3975" y="241"/>
                  </a:lnTo>
                  <a:close/>
                  <a:moveTo>
                    <a:pt x="4638" y="285"/>
                  </a:moveTo>
                  <a:lnTo>
                    <a:pt x="4629" y="387"/>
                  </a:lnTo>
                  <a:lnTo>
                    <a:pt x="4961" y="407"/>
                  </a:lnTo>
                  <a:lnTo>
                    <a:pt x="4969" y="304"/>
                  </a:lnTo>
                  <a:lnTo>
                    <a:pt x="4638" y="285"/>
                  </a:lnTo>
                  <a:close/>
                </a:path>
              </a:pathLst>
            </a:custGeom>
            <a:solidFill>
              <a:srgbClr val="87D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7"/>
            <p:cNvSpPr/>
            <p:nvPr/>
          </p:nvSpPr>
          <p:spPr>
            <a:xfrm flipH="1">
              <a:off x="1605741" y="2791278"/>
              <a:ext cx="174927" cy="174927"/>
            </a:xfrm>
            <a:custGeom>
              <a:avLst/>
              <a:gdLst/>
              <a:ahLst/>
              <a:cxnLst/>
              <a:rect l="l" t="t" r="r" b="b"/>
              <a:pathLst>
                <a:path w="3316" h="3316" extrusionOk="0">
                  <a:moveTo>
                    <a:pt x="1658" y="1"/>
                  </a:moveTo>
                  <a:cubicBezTo>
                    <a:pt x="743" y="1"/>
                    <a:pt x="1" y="743"/>
                    <a:pt x="1" y="1658"/>
                  </a:cubicBezTo>
                  <a:cubicBezTo>
                    <a:pt x="1" y="2573"/>
                    <a:pt x="743" y="3316"/>
                    <a:pt x="1658" y="3316"/>
                  </a:cubicBezTo>
                  <a:cubicBezTo>
                    <a:pt x="2574" y="3316"/>
                    <a:pt x="3316" y="2573"/>
                    <a:pt x="3316" y="1658"/>
                  </a:cubicBezTo>
                  <a:cubicBezTo>
                    <a:pt x="3316" y="743"/>
                    <a:pt x="2574" y="1"/>
                    <a:pt x="16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7"/>
            <p:cNvSpPr/>
            <p:nvPr/>
          </p:nvSpPr>
          <p:spPr>
            <a:xfrm flipH="1">
              <a:off x="1729181" y="2811693"/>
              <a:ext cx="154670" cy="154512"/>
            </a:xfrm>
            <a:custGeom>
              <a:avLst/>
              <a:gdLst/>
              <a:ahLst/>
              <a:cxnLst/>
              <a:rect l="l" t="t" r="r" b="b"/>
              <a:pathLst>
                <a:path w="2932" h="2929" extrusionOk="0">
                  <a:moveTo>
                    <a:pt x="1468" y="0"/>
                  </a:moveTo>
                  <a:cubicBezTo>
                    <a:pt x="658" y="0"/>
                    <a:pt x="0" y="656"/>
                    <a:pt x="0" y="1465"/>
                  </a:cubicBezTo>
                  <a:cubicBezTo>
                    <a:pt x="0" y="2274"/>
                    <a:pt x="658" y="2929"/>
                    <a:pt x="1468" y="2929"/>
                  </a:cubicBezTo>
                  <a:cubicBezTo>
                    <a:pt x="2277" y="2929"/>
                    <a:pt x="2931" y="2274"/>
                    <a:pt x="2931" y="1465"/>
                  </a:cubicBezTo>
                  <a:cubicBezTo>
                    <a:pt x="2931" y="656"/>
                    <a:pt x="2277" y="0"/>
                    <a:pt x="14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7"/>
            <p:cNvSpPr/>
            <p:nvPr/>
          </p:nvSpPr>
          <p:spPr>
            <a:xfrm flipH="1">
              <a:off x="1887384" y="2741322"/>
              <a:ext cx="157624" cy="166803"/>
            </a:xfrm>
            <a:custGeom>
              <a:avLst/>
              <a:gdLst/>
              <a:ahLst/>
              <a:cxnLst/>
              <a:rect l="l" t="t" r="r" b="b"/>
              <a:pathLst>
                <a:path w="2988" h="3162" extrusionOk="0">
                  <a:moveTo>
                    <a:pt x="332" y="1"/>
                  </a:moveTo>
                  <a:lnTo>
                    <a:pt x="0" y="289"/>
                  </a:lnTo>
                  <a:lnTo>
                    <a:pt x="1057" y="948"/>
                  </a:lnTo>
                  <a:cubicBezTo>
                    <a:pt x="1057" y="948"/>
                    <a:pt x="1125" y="2775"/>
                    <a:pt x="1057" y="3161"/>
                  </a:cubicBezTo>
                  <a:lnTo>
                    <a:pt x="2988" y="2779"/>
                  </a:lnTo>
                  <a:cubicBezTo>
                    <a:pt x="2988" y="2779"/>
                    <a:pt x="2534" y="415"/>
                    <a:pt x="3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7"/>
            <p:cNvSpPr/>
            <p:nvPr/>
          </p:nvSpPr>
          <p:spPr>
            <a:xfrm flipH="1">
              <a:off x="1305471" y="2868191"/>
              <a:ext cx="775356" cy="583865"/>
            </a:xfrm>
            <a:custGeom>
              <a:avLst/>
              <a:gdLst/>
              <a:ahLst/>
              <a:cxnLst/>
              <a:rect l="l" t="t" r="r" b="b"/>
              <a:pathLst>
                <a:path w="14698" h="11068" extrusionOk="0">
                  <a:moveTo>
                    <a:pt x="4433" y="0"/>
                  </a:moveTo>
                  <a:cubicBezTo>
                    <a:pt x="2693" y="0"/>
                    <a:pt x="1417" y="117"/>
                    <a:pt x="1417" y="117"/>
                  </a:cubicBezTo>
                  <a:lnTo>
                    <a:pt x="0" y="7568"/>
                  </a:lnTo>
                  <a:cubicBezTo>
                    <a:pt x="0" y="7568"/>
                    <a:pt x="3710" y="10343"/>
                    <a:pt x="8406" y="11002"/>
                  </a:cubicBezTo>
                  <a:cubicBezTo>
                    <a:pt x="8717" y="11046"/>
                    <a:pt x="9015" y="11067"/>
                    <a:pt x="9300" y="11067"/>
                  </a:cubicBezTo>
                  <a:cubicBezTo>
                    <a:pt x="13323" y="11067"/>
                    <a:pt x="14697" y="6783"/>
                    <a:pt x="10857" y="756"/>
                  </a:cubicBezTo>
                  <a:cubicBezTo>
                    <a:pt x="8885" y="145"/>
                    <a:pt x="6371" y="0"/>
                    <a:pt x="44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7"/>
            <p:cNvSpPr/>
            <p:nvPr/>
          </p:nvSpPr>
          <p:spPr>
            <a:xfrm flipH="1">
              <a:off x="1717469" y="2044730"/>
              <a:ext cx="232217" cy="843196"/>
            </a:xfrm>
            <a:custGeom>
              <a:avLst/>
              <a:gdLst/>
              <a:ahLst/>
              <a:cxnLst/>
              <a:rect l="l" t="t" r="r" b="b"/>
              <a:pathLst>
                <a:path w="4402" h="15984" extrusionOk="0">
                  <a:moveTo>
                    <a:pt x="3769" y="0"/>
                  </a:moveTo>
                  <a:cubicBezTo>
                    <a:pt x="3769" y="0"/>
                    <a:pt x="1571" y="3584"/>
                    <a:pt x="1097" y="4768"/>
                  </a:cubicBezTo>
                  <a:cubicBezTo>
                    <a:pt x="628" y="5948"/>
                    <a:pt x="1" y="15763"/>
                    <a:pt x="1" y="15763"/>
                  </a:cubicBezTo>
                  <a:lnTo>
                    <a:pt x="1181" y="15984"/>
                  </a:lnTo>
                  <a:lnTo>
                    <a:pt x="1618" y="5399"/>
                  </a:lnTo>
                  <a:lnTo>
                    <a:pt x="4401" y="292"/>
                  </a:lnTo>
                  <a:lnTo>
                    <a:pt x="37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7"/>
            <p:cNvSpPr/>
            <p:nvPr/>
          </p:nvSpPr>
          <p:spPr>
            <a:xfrm flipH="1">
              <a:off x="1477867" y="2196023"/>
              <a:ext cx="510328" cy="770187"/>
            </a:xfrm>
            <a:custGeom>
              <a:avLst/>
              <a:gdLst/>
              <a:ahLst/>
              <a:cxnLst/>
              <a:rect l="l" t="t" r="r" b="b"/>
              <a:pathLst>
                <a:path w="9674" h="14600" extrusionOk="0">
                  <a:moveTo>
                    <a:pt x="1374" y="1"/>
                  </a:moveTo>
                  <a:cubicBezTo>
                    <a:pt x="1088" y="1"/>
                    <a:pt x="910" y="386"/>
                    <a:pt x="979" y="1182"/>
                  </a:cubicBezTo>
                  <a:cubicBezTo>
                    <a:pt x="146" y="2827"/>
                    <a:pt x="0" y="4244"/>
                    <a:pt x="443" y="4733"/>
                  </a:cubicBezTo>
                  <a:cubicBezTo>
                    <a:pt x="880" y="5223"/>
                    <a:pt x="2565" y="5945"/>
                    <a:pt x="2565" y="5945"/>
                  </a:cubicBezTo>
                  <a:cubicBezTo>
                    <a:pt x="2565" y="5945"/>
                    <a:pt x="6694" y="13037"/>
                    <a:pt x="8552" y="14600"/>
                  </a:cubicBezTo>
                  <a:cubicBezTo>
                    <a:pt x="8552" y="14600"/>
                    <a:pt x="9674" y="12496"/>
                    <a:pt x="9674" y="11888"/>
                  </a:cubicBezTo>
                  <a:lnTo>
                    <a:pt x="3532" y="4536"/>
                  </a:lnTo>
                  <a:cubicBezTo>
                    <a:pt x="3532" y="4536"/>
                    <a:pt x="3130" y="1876"/>
                    <a:pt x="3224" y="1083"/>
                  </a:cubicBezTo>
                  <a:cubicBezTo>
                    <a:pt x="3257" y="817"/>
                    <a:pt x="3203" y="714"/>
                    <a:pt x="3114" y="714"/>
                  </a:cubicBezTo>
                  <a:cubicBezTo>
                    <a:pt x="2935" y="714"/>
                    <a:pt x="2616" y="1122"/>
                    <a:pt x="2565" y="1453"/>
                  </a:cubicBezTo>
                  <a:cubicBezTo>
                    <a:pt x="2163" y="497"/>
                    <a:pt x="1699" y="1"/>
                    <a:pt x="1374" y="1"/>
                  </a:cubicBezTo>
                  <a:close/>
                </a:path>
              </a:pathLst>
            </a:custGeom>
            <a:solidFill>
              <a:srgbClr val="E18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7"/>
            <p:cNvSpPr/>
            <p:nvPr/>
          </p:nvSpPr>
          <p:spPr>
            <a:xfrm flipH="1">
              <a:off x="1671470" y="4240011"/>
              <a:ext cx="207423" cy="58186"/>
            </a:xfrm>
            <a:custGeom>
              <a:avLst/>
              <a:gdLst/>
              <a:ahLst/>
              <a:cxnLst/>
              <a:rect l="l" t="t" r="r" b="b"/>
              <a:pathLst>
                <a:path w="3932" h="1103" extrusionOk="0">
                  <a:moveTo>
                    <a:pt x="1" y="1"/>
                  </a:moveTo>
                  <a:lnTo>
                    <a:pt x="138" y="1102"/>
                  </a:lnTo>
                  <a:cubicBezTo>
                    <a:pt x="138" y="1102"/>
                    <a:pt x="3931" y="1015"/>
                    <a:pt x="3872" y="956"/>
                  </a:cubicBezTo>
                  <a:cubicBezTo>
                    <a:pt x="3817" y="897"/>
                    <a:pt x="3872" y="230"/>
                    <a:pt x="3872" y="230"/>
                  </a:cubicBezTo>
                  <a:lnTo>
                    <a:pt x="1" y="1"/>
                  </a:lnTo>
                  <a:close/>
                </a:path>
              </a:pathLst>
            </a:custGeom>
            <a:solidFill>
              <a:srgbClr val="369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7"/>
            <p:cNvSpPr/>
            <p:nvPr/>
          </p:nvSpPr>
          <p:spPr>
            <a:xfrm flipH="1">
              <a:off x="2208855" y="4206724"/>
              <a:ext cx="190911" cy="71480"/>
            </a:xfrm>
            <a:custGeom>
              <a:avLst/>
              <a:gdLst/>
              <a:ahLst/>
              <a:cxnLst/>
              <a:rect l="l" t="t" r="r" b="b"/>
              <a:pathLst>
                <a:path w="3619" h="1355" extrusionOk="0">
                  <a:moveTo>
                    <a:pt x="1" y="1"/>
                  </a:moveTo>
                  <a:lnTo>
                    <a:pt x="114" y="1181"/>
                  </a:lnTo>
                  <a:lnTo>
                    <a:pt x="3619" y="1354"/>
                  </a:lnTo>
                  <a:lnTo>
                    <a:pt x="3619" y="632"/>
                  </a:lnTo>
                  <a:lnTo>
                    <a:pt x="3619" y="486"/>
                  </a:lnTo>
                  <a:lnTo>
                    <a:pt x="1" y="1"/>
                  </a:lnTo>
                  <a:close/>
                </a:path>
              </a:pathLst>
            </a:custGeom>
            <a:solidFill>
              <a:srgbClr val="369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7"/>
            <p:cNvSpPr/>
            <p:nvPr/>
          </p:nvSpPr>
          <p:spPr>
            <a:xfrm flipH="1">
              <a:off x="2239396" y="4378907"/>
              <a:ext cx="442171" cy="180677"/>
            </a:xfrm>
            <a:custGeom>
              <a:avLst/>
              <a:gdLst/>
              <a:ahLst/>
              <a:cxnLst/>
              <a:rect l="l" t="t" r="r" b="b"/>
              <a:pathLst>
                <a:path w="8382" h="3425" extrusionOk="0">
                  <a:moveTo>
                    <a:pt x="6589" y="1"/>
                  </a:moveTo>
                  <a:lnTo>
                    <a:pt x="5864" y="1133"/>
                  </a:lnTo>
                  <a:cubicBezTo>
                    <a:pt x="5864" y="1133"/>
                    <a:pt x="2023" y="2175"/>
                    <a:pt x="957" y="2601"/>
                  </a:cubicBezTo>
                  <a:cubicBezTo>
                    <a:pt x="1" y="2986"/>
                    <a:pt x="311" y="3425"/>
                    <a:pt x="2252" y="3425"/>
                  </a:cubicBezTo>
                  <a:cubicBezTo>
                    <a:pt x="2480" y="3425"/>
                    <a:pt x="2732" y="3419"/>
                    <a:pt x="3006" y="3406"/>
                  </a:cubicBezTo>
                  <a:cubicBezTo>
                    <a:pt x="5607" y="3284"/>
                    <a:pt x="8381" y="3067"/>
                    <a:pt x="8381" y="3067"/>
                  </a:cubicBezTo>
                  <a:lnTo>
                    <a:pt x="8042" y="872"/>
                  </a:lnTo>
                  <a:lnTo>
                    <a:pt x="7150" y="912"/>
                  </a:lnTo>
                  <a:lnTo>
                    <a:pt x="65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7"/>
            <p:cNvSpPr/>
            <p:nvPr/>
          </p:nvSpPr>
          <p:spPr>
            <a:xfrm flipH="1">
              <a:off x="1543334" y="4387875"/>
              <a:ext cx="347217" cy="209216"/>
            </a:xfrm>
            <a:custGeom>
              <a:avLst/>
              <a:gdLst/>
              <a:ahLst/>
              <a:cxnLst/>
              <a:rect l="l" t="t" r="r" b="b"/>
              <a:pathLst>
                <a:path w="6582" h="3966" extrusionOk="0">
                  <a:moveTo>
                    <a:pt x="2787" y="0"/>
                  </a:moveTo>
                  <a:cubicBezTo>
                    <a:pt x="2033" y="0"/>
                    <a:pt x="1836" y="702"/>
                    <a:pt x="1836" y="702"/>
                  </a:cubicBezTo>
                  <a:lnTo>
                    <a:pt x="1496" y="343"/>
                  </a:lnTo>
                  <a:lnTo>
                    <a:pt x="1496" y="343"/>
                  </a:lnTo>
                  <a:cubicBezTo>
                    <a:pt x="344" y="2731"/>
                    <a:pt x="0" y="3457"/>
                    <a:pt x="1922" y="3682"/>
                  </a:cubicBezTo>
                  <a:cubicBezTo>
                    <a:pt x="2963" y="3804"/>
                    <a:pt x="4294" y="3966"/>
                    <a:pt x="5246" y="3966"/>
                  </a:cubicBezTo>
                  <a:cubicBezTo>
                    <a:pt x="6049" y="3966"/>
                    <a:pt x="6582" y="3851"/>
                    <a:pt x="6445" y="3501"/>
                  </a:cubicBezTo>
                  <a:cubicBezTo>
                    <a:pt x="6145" y="2731"/>
                    <a:pt x="3031" y="963"/>
                    <a:pt x="3031" y="963"/>
                  </a:cubicBezTo>
                  <a:cubicBezTo>
                    <a:pt x="3031" y="963"/>
                    <a:pt x="2774" y="963"/>
                    <a:pt x="2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7"/>
            <p:cNvSpPr/>
            <p:nvPr/>
          </p:nvSpPr>
          <p:spPr>
            <a:xfrm flipH="1">
              <a:off x="2033719" y="1605041"/>
              <a:ext cx="56076" cy="92633"/>
            </a:xfrm>
            <a:custGeom>
              <a:avLst/>
              <a:gdLst/>
              <a:ahLst/>
              <a:cxnLst/>
              <a:rect l="l" t="t" r="r" b="b"/>
              <a:pathLst>
                <a:path w="1063" h="1756" extrusionOk="0">
                  <a:moveTo>
                    <a:pt x="861" y="1"/>
                  </a:moveTo>
                  <a:cubicBezTo>
                    <a:pt x="819" y="360"/>
                    <a:pt x="796" y="722"/>
                    <a:pt x="785" y="1085"/>
                  </a:cubicBezTo>
                  <a:lnTo>
                    <a:pt x="785" y="1085"/>
                  </a:lnTo>
                  <a:cubicBezTo>
                    <a:pt x="664" y="1009"/>
                    <a:pt x="539" y="938"/>
                    <a:pt x="407" y="873"/>
                  </a:cubicBezTo>
                  <a:cubicBezTo>
                    <a:pt x="360" y="853"/>
                    <a:pt x="316" y="833"/>
                    <a:pt x="265" y="817"/>
                  </a:cubicBezTo>
                  <a:cubicBezTo>
                    <a:pt x="241" y="809"/>
                    <a:pt x="214" y="806"/>
                    <a:pt x="182" y="798"/>
                  </a:cubicBezTo>
                  <a:cubicBezTo>
                    <a:pt x="178" y="796"/>
                    <a:pt x="173" y="796"/>
                    <a:pt x="168" y="796"/>
                  </a:cubicBezTo>
                  <a:cubicBezTo>
                    <a:pt x="157" y="796"/>
                    <a:pt x="144" y="798"/>
                    <a:pt x="131" y="798"/>
                  </a:cubicBezTo>
                  <a:cubicBezTo>
                    <a:pt x="128" y="797"/>
                    <a:pt x="125" y="797"/>
                    <a:pt x="122" y="797"/>
                  </a:cubicBezTo>
                  <a:cubicBezTo>
                    <a:pt x="106" y="797"/>
                    <a:pt x="79" y="805"/>
                    <a:pt x="60" y="817"/>
                  </a:cubicBezTo>
                  <a:cubicBezTo>
                    <a:pt x="48" y="822"/>
                    <a:pt x="28" y="841"/>
                    <a:pt x="16" y="861"/>
                  </a:cubicBezTo>
                  <a:cubicBezTo>
                    <a:pt x="8" y="880"/>
                    <a:pt x="5" y="893"/>
                    <a:pt x="5" y="908"/>
                  </a:cubicBezTo>
                  <a:cubicBezTo>
                    <a:pt x="1" y="932"/>
                    <a:pt x="5" y="951"/>
                    <a:pt x="8" y="968"/>
                  </a:cubicBezTo>
                  <a:cubicBezTo>
                    <a:pt x="16" y="999"/>
                    <a:pt x="28" y="1022"/>
                    <a:pt x="40" y="1050"/>
                  </a:cubicBezTo>
                  <a:cubicBezTo>
                    <a:pt x="60" y="1097"/>
                    <a:pt x="87" y="1141"/>
                    <a:pt x="115" y="1181"/>
                  </a:cubicBezTo>
                  <a:cubicBezTo>
                    <a:pt x="225" y="1343"/>
                    <a:pt x="360" y="1485"/>
                    <a:pt x="518" y="1603"/>
                  </a:cubicBezTo>
                  <a:cubicBezTo>
                    <a:pt x="597" y="1658"/>
                    <a:pt x="684" y="1709"/>
                    <a:pt x="778" y="1737"/>
                  </a:cubicBezTo>
                  <a:cubicBezTo>
                    <a:pt x="817" y="1749"/>
                    <a:pt x="860" y="1755"/>
                    <a:pt x="903" y="1755"/>
                  </a:cubicBezTo>
                  <a:cubicBezTo>
                    <a:pt x="959" y="1755"/>
                    <a:pt x="1015" y="1744"/>
                    <a:pt x="1063" y="1717"/>
                  </a:cubicBezTo>
                  <a:lnTo>
                    <a:pt x="1063" y="1717"/>
                  </a:lnTo>
                  <a:cubicBezTo>
                    <a:pt x="1033" y="1725"/>
                    <a:pt x="1004" y="1729"/>
                    <a:pt x="976" y="1729"/>
                  </a:cubicBezTo>
                  <a:cubicBezTo>
                    <a:pt x="823" y="1729"/>
                    <a:pt x="691" y="1620"/>
                    <a:pt x="580" y="1524"/>
                  </a:cubicBezTo>
                  <a:cubicBezTo>
                    <a:pt x="451" y="1398"/>
                    <a:pt x="336" y="1252"/>
                    <a:pt x="245" y="1097"/>
                  </a:cubicBezTo>
                  <a:cubicBezTo>
                    <a:pt x="221" y="1062"/>
                    <a:pt x="202" y="1022"/>
                    <a:pt x="186" y="983"/>
                  </a:cubicBezTo>
                  <a:cubicBezTo>
                    <a:pt x="184" y="978"/>
                    <a:pt x="182" y="973"/>
                    <a:pt x="180" y="969"/>
                  </a:cubicBezTo>
                  <a:lnTo>
                    <a:pt x="180" y="969"/>
                  </a:lnTo>
                  <a:cubicBezTo>
                    <a:pt x="191" y="971"/>
                    <a:pt x="202" y="975"/>
                    <a:pt x="214" y="979"/>
                  </a:cubicBezTo>
                  <a:cubicBezTo>
                    <a:pt x="253" y="991"/>
                    <a:pt x="293" y="1011"/>
                    <a:pt x="332" y="1030"/>
                  </a:cubicBezTo>
                  <a:cubicBezTo>
                    <a:pt x="498" y="1106"/>
                    <a:pt x="660" y="1201"/>
                    <a:pt x="817" y="1295"/>
                  </a:cubicBezTo>
                  <a:lnTo>
                    <a:pt x="939" y="1370"/>
                  </a:lnTo>
                  <a:lnTo>
                    <a:pt x="939" y="1228"/>
                  </a:lnTo>
                  <a:cubicBezTo>
                    <a:pt x="928" y="817"/>
                    <a:pt x="904" y="407"/>
                    <a:pt x="861" y="1"/>
                  </a:cubicBezTo>
                  <a:close/>
                </a:path>
              </a:pathLst>
            </a:custGeom>
            <a:solidFill>
              <a:srgbClr val="C76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7"/>
            <p:cNvSpPr/>
            <p:nvPr/>
          </p:nvSpPr>
          <p:spPr>
            <a:xfrm flipH="1">
              <a:off x="1958389" y="1696830"/>
              <a:ext cx="101232" cy="51750"/>
            </a:xfrm>
            <a:custGeom>
              <a:avLst/>
              <a:gdLst/>
              <a:ahLst/>
              <a:cxnLst/>
              <a:rect l="l" t="t" r="r" b="b"/>
              <a:pathLst>
                <a:path w="1919" h="981" extrusionOk="0">
                  <a:moveTo>
                    <a:pt x="1919" y="0"/>
                  </a:moveTo>
                  <a:lnTo>
                    <a:pt x="1919" y="0"/>
                  </a:lnTo>
                  <a:cubicBezTo>
                    <a:pt x="1812" y="171"/>
                    <a:pt x="1690" y="324"/>
                    <a:pt x="1556" y="459"/>
                  </a:cubicBezTo>
                  <a:cubicBezTo>
                    <a:pt x="1418" y="589"/>
                    <a:pt x="1267" y="699"/>
                    <a:pt x="1098" y="758"/>
                  </a:cubicBezTo>
                  <a:cubicBezTo>
                    <a:pt x="987" y="799"/>
                    <a:pt x="870" y="822"/>
                    <a:pt x="751" y="822"/>
                  </a:cubicBezTo>
                  <a:cubicBezTo>
                    <a:pt x="687" y="822"/>
                    <a:pt x="622" y="816"/>
                    <a:pt x="557" y="802"/>
                  </a:cubicBezTo>
                  <a:lnTo>
                    <a:pt x="486" y="794"/>
                  </a:lnTo>
                  <a:lnTo>
                    <a:pt x="420" y="774"/>
                  </a:lnTo>
                  <a:lnTo>
                    <a:pt x="281" y="734"/>
                  </a:lnTo>
                  <a:cubicBezTo>
                    <a:pt x="187" y="703"/>
                    <a:pt x="99" y="663"/>
                    <a:pt x="1" y="632"/>
                  </a:cubicBezTo>
                  <a:lnTo>
                    <a:pt x="1" y="632"/>
                  </a:lnTo>
                  <a:cubicBezTo>
                    <a:pt x="80" y="696"/>
                    <a:pt x="159" y="758"/>
                    <a:pt x="245" y="814"/>
                  </a:cubicBezTo>
                  <a:cubicBezTo>
                    <a:pt x="336" y="853"/>
                    <a:pt x="423" y="916"/>
                    <a:pt x="526" y="936"/>
                  </a:cubicBezTo>
                  <a:cubicBezTo>
                    <a:pt x="616" y="966"/>
                    <a:pt x="711" y="981"/>
                    <a:pt x="807" y="981"/>
                  </a:cubicBezTo>
                  <a:cubicBezTo>
                    <a:pt x="925" y="981"/>
                    <a:pt x="1044" y="959"/>
                    <a:pt x="1157" y="920"/>
                  </a:cubicBezTo>
                  <a:cubicBezTo>
                    <a:pt x="1358" y="845"/>
                    <a:pt x="1528" y="711"/>
                    <a:pt x="1655" y="545"/>
                  </a:cubicBezTo>
                  <a:cubicBezTo>
                    <a:pt x="1781" y="384"/>
                    <a:pt x="1875" y="198"/>
                    <a:pt x="1919" y="0"/>
                  </a:cubicBezTo>
                  <a:close/>
                </a:path>
              </a:pathLst>
            </a:custGeom>
            <a:solidFill>
              <a:srgbClr val="C76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7"/>
            <p:cNvSpPr/>
            <p:nvPr/>
          </p:nvSpPr>
          <p:spPr>
            <a:xfrm flipH="1">
              <a:off x="1780615" y="1654839"/>
              <a:ext cx="72271" cy="60771"/>
            </a:xfrm>
            <a:custGeom>
              <a:avLst/>
              <a:gdLst/>
              <a:ahLst/>
              <a:cxnLst/>
              <a:rect l="l" t="t" r="r" b="b"/>
              <a:pathLst>
                <a:path w="1370" h="1152" extrusionOk="0">
                  <a:moveTo>
                    <a:pt x="466" y="872"/>
                  </a:moveTo>
                  <a:cubicBezTo>
                    <a:pt x="467" y="873"/>
                    <a:pt x="466" y="875"/>
                    <a:pt x="464" y="879"/>
                  </a:cubicBezTo>
                  <a:lnTo>
                    <a:pt x="464" y="879"/>
                  </a:lnTo>
                  <a:cubicBezTo>
                    <a:pt x="464" y="876"/>
                    <a:pt x="465" y="874"/>
                    <a:pt x="466" y="872"/>
                  </a:cubicBezTo>
                  <a:close/>
                  <a:moveTo>
                    <a:pt x="963" y="0"/>
                  </a:moveTo>
                  <a:cubicBezTo>
                    <a:pt x="838" y="0"/>
                    <a:pt x="714" y="61"/>
                    <a:pt x="621" y="133"/>
                  </a:cubicBezTo>
                  <a:cubicBezTo>
                    <a:pt x="514" y="217"/>
                    <a:pt x="423" y="319"/>
                    <a:pt x="348" y="426"/>
                  </a:cubicBezTo>
                  <a:cubicBezTo>
                    <a:pt x="269" y="528"/>
                    <a:pt x="210" y="647"/>
                    <a:pt x="142" y="758"/>
                  </a:cubicBezTo>
                  <a:lnTo>
                    <a:pt x="76" y="876"/>
                  </a:lnTo>
                  <a:lnTo>
                    <a:pt x="213" y="880"/>
                  </a:lnTo>
                  <a:cubicBezTo>
                    <a:pt x="289" y="880"/>
                    <a:pt x="368" y="884"/>
                    <a:pt x="431" y="896"/>
                  </a:cubicBezTo>
                  <a:cubicBezTo>
                    <a:pt x="436" y="897"/>
                    <a:pt x="440" y="898"/>
                    <a:pt x="445" y="899"/>
                  </a:cubicBezTo>
                  <a:lnTo>
                    <a:pt x="445" y="899"/>
                  </a:lnTo>
                  <a:cubicBezTo>
                    <a:pt x="435" y="909"/>
                    <a:pt x="423" y="919"/>
                    <a:pt x="411" y="927"/>
                  </a:cubicBezTo>
                  <a:cubicBezTo>
                    <a:pt x="289" y="1010"/>
                    <a:pt x="142" y="1077"/>
                    <a:pt x="0" y="1152"/>
                  </a:cubicBezTo>
                  <a:cubicBezTo>
                    <a:pt x="162" y="1128"/>
                    <a:pt x="317" y="1093"/>
                    <a:pt x="470" y="1026"/>
                  </a:cubicBezTo>
                  <a:cubicBezTo>
                    <a:pt x="506" y="1002"/>
                    <a:pt x="545" y="991"/>
                    <a:pt x="588" y="920"/>
                  </a:cubicBezTo>
                  <a:cubicBezTo>
                    <a:pt x="597" y="900"/>
                    <a:pt x="601" y="867"/>
                    <a:pt x="585" y="836"/>
                  </a:cubicBezTo>
                  <a:cubicBezTo>
                    <a:pt x="573" y="816"/>
                    <a:pt x="557" y="796"/>
                    <a:pt x="545" y="789"/>
                  </a:cubicBezTo>
                  <a:cubicBezTo>
                    <a:pt x="514" y="773"/>
                    <a:pt x="494" y="765"/>
                    <a:pt x="470" y="758"/>
                  </a:cubicBezTo>
                  <a:cubicBezTo>
                    <a:pt x="430" y="745"/>
                    <a:pt x="391" y="736"/>
                    <a:pt x="352" y="730"/>
                  </a:cubicBezTo>
                  <a:lnTo>
                    <a:pt x="352" y="730"/>
                  </a:lnTo>
                  <a:cubicBezTo>
                    <a:pt x="395" y="660"/>
                    <a:pt x="439" y="590"/>
                    <a:pt x="486" y="525"/>
                  </a:cubicBezTo>
                  <a:cubicBezTo>
                    <a:pt x="553" y="422"/>
                    <a:pt x="632" y="328"/>
                    <a:pt x="715" y="248"/>
                  </a:cubicBezTo>
                  <a:cubicBezTo>
                    <a:pt x="802" y="169"/>
                    <a:pt x="900" y="110"/>
                    <a:pt x="1011" y="102"/>
                  </a:cubicBezTo>
                  <a:cubicBezTo>
                    <a:pt x="1020" y="102"/>
                    <a:pt x="1029" y="101"/>
                    <a:pt x="1039" y="101"/>
                  </a:cubicBezTo>
                  <a:cubicBezTo>
                    <a:pt x="1086" y="101"/>
                    <a:pt x="1135" y="109"/>
                    <a:pt x="1184" y="126"/>
                  </a:cubicBezTo>
                  <a:cubicBezTo>
                    <a:pt x="1244" y="142"/>
                    <a:pt x="1303" y="177"/>
                    <a:pt x="1370" y="177"/>
                  </a:cubicBezTo>
                  <a:cubicBezTo>
                    <a:pt x="1264" y="122"/>
                    <a:pt x="1165" y="15"/>
                    <a:pt x="1015" y="4"/>
                  </a:cubicBezTo>
                  <a:cubicBezTo>
                    <a:pt x="998" y="1"/>
                    <a:pt x="981" y="0"/>
                    <a:pt x="963" y="0"/>
                  </a:cubicBezTo>
                  <a:close/>
                </a:path>
              </a:pathLst>
            </a:custGeom>
            <a:solidFill>
              <a:srgbClr val="C76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7"/>
            <p:cNvSpPr/>
            <p:nvPr/>
          </p:nvSpPr>
          <p:spPr>
            <a:xfrm flipH="1">
              <a:off x="1991887" y="1584837"/>
              <a:ext cx="23158" cy="38140"/>
            </a:xfrm>
            <a:custGeom>
              <a:avLst/>
              <a:gdLst/>
              <a:ahLst/>
              <a:cxnLst/>
              <a:rect l="l" t="t" r="r" b="b"/>
              <a:pathLst>
                <a:path w="439" h="723" extrusionOk="0">
                  <a:moveTo>
                    <a:pt x="218" y="1"/>
                  </a:moveTo>
                  <a:cubicBezTo>
                    <a:pt x="99" y="1"/>
                    <a:pt x="1" y="163"/>
                    <a:pt x="1" y="360"/>
                  </a:cubicBezTo>
                  <a:cubicBezTo>
                    <a:pt x="1" y="561"/>
                    <a:pt x="99" y="723"/>
                    <a:pt x="218" y="723"/>
                  </a:cubicBezTo>
                  <a:cubicBezTo>
                    <a:pt x="340" y="723"/>
                    <a:pt x="438" y="561"/>
                    <a:pt x="438" y="360"/>
                  </a:cubicBezTo>
                  <a:cubicBezTo>
                    <a:pt x="438" y="163"/>
                    <a:pt x="340" y="1"/>
                    <a:pt x="2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7"/>
            <p:cNvSpPr/>
            <p:nvPr/>
          </p:nvSpPr>
          <p:spPr>
            <a:xfrm flipH="1">
              <a:off x="2059568" y="1584837"/>
              <a:ext cx="23158" cy="38140"/>
            </a:xfrm>
            <a:custGeom>
              <a:avLst/>
              <a:gdLst/>
              <a:ahLst/>
              <a:cxnLst/>
              <a:rect l="l" t="t" r="r" b="b"/>
              <a:pathLst>
                <a:path w="439" h="723" extrusionOk="0">
                  <a:moveTo>
                    <a:pt x="218" y="1"/>
                  </a:moveTo>
                  <a:cubicBezTo>
                    <a:pt x="100" y="1"/>
                    <a:pt x="0" y="163"/>
                    <a:pt x="0" y="360"/>
                  </a:cubicBezTo>
                  <a:cubicBezTo>
                    <a:pt x="0" y="561"/>
                    <a:pt x="100" y="723"/>
                    <a:pt x="218" y="723"/>
                  </a:cubicBezTo>
                  <a:cubicBezTo>
                    <a:pt x="340" y="723"/>
                    <a:pt x="439" y="561"/>
                    <a:pt x="439" y="360"/>
                  </a:cubicBezTo>
                  <a:cubicBezTo>
                    <a:pt x="439" y="163"/>
                    <a:pt x="340" y="1"/>
                    <a:pt x="2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7"/>
            <p:cNvSpPr/>
            <p:nvPr/>
          </p:nvSpPr>
          <p:spPr>
            <a:xfrm flipH="1">
              <a:off x="1945043" y="1531821"/>
              <a:ext cx="77071" cy="36188"/>
            </a:xfrm>
            <a:custGeom>
              <a:avLst/>
              <a:gdLst/>
              <a:ahLst/>
              <a:cxnLst/>
              <a:rect l="l" t="t" r="r" b="b"/>
              <a:pathLst>
                <a:path w="1461" h="686" extrusionOk="0">
                  <a:moveTo>
                    <a:pt x="709" y="1"/>
                  </a:moveTo>
                  <a:cubicBezTo>
                    <a:pt x="316" y="1"/>
                    <a:pt x="0" y="434"/>
                    <a:pt x="0" y="434"/>
                  </a:cubicBezTo>
                  <a:lnTo>
                    <a:pt x="1461" y="686"/>
                  </a:lnTo>
                  <a:cubicBezTo>
                    <a:pt x="1218" y="163"/>
                    <a:pt x="949" y="1"/>
                    <a:pt x="7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7"/>
            <p:cNvSpPr/>
            <p:nvPr/>
          </p:nvSpPr>
          <p:spPr>
            <a:xfrm flipH="1">
              <a:off x="2046643" y="1524594"/>
              <a:ext cx="77335" cy="39090"/>
            </a:xfrm>
            <a:custGeom>
              <a:avLst/>
              <a:gdLst/>
              <a:ahLst/>
              <a:cxnLst/>
              <a:rect l="l" t="t" r="r" b="b"/>
              <a:pathLst>
                <a:path w="1466" h="741" extrusionOk="0">
                  <a:moveTo>
                    <a:pt x="680" y="0"/>
                  </a:moveTo>
                  <a:cubicBezTo>
                    <a:pt x="433" y="0"/>
                    <a:pt x="178" y="175"/>
                    <a:pt x="1" y="740"/>
                  </a:cubicBezTo>
                  <a:lnTo>
                    <a:pt x="1465" y="464"/>
                  </a:lnTo>
                  <a:cubicBezTo>
                    <a:pt x="1465" y="464"/>
                    <a:pt x="1082" y="0"/>
                    <a:pt x="6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7"/>
            <p:cNvSpPr/>
            <p:nvPr/>
          </p:nvSpPr>
          <p:spPr>
            <a:xfrm flipH="1">
              <a:off x="2191342" y="2881010"/>
              <a:ext cx="109145" cy="128505"/>
            </a:xfrm>
            <a:custGeom>
              <a:avLst/>
              <a:gdLst/>
              <a:ahLst/>
              <a:cxnLst/>
              <a:rect l="l" t="t" r="r" b="b"/>
              <a:pathLst>
                <a:path w="2069" h="2436" extrusionOk="0">
                  <a:moveTo>
                    <a:pt x="1990" y="0"/>
                  </a:moveTo>
                  <a:lnTo>
                    <a:pt x="1769" y="261"/>
                  </a:lnTo>
                  <a:lnTo>
                    <a:pt x="1848" y="328"/>
                  </a:lnTo>
                  <a:lnTo>
                    <a:pt x="2068" y="67"/>
                  </a:lnTo>
                  <a:lnTo>
                    <a:pt x="1990" y="0"/>
                  </a:lnTo>
                  <a:close/>
                  <a:moveTo>
                    <a:pt x="1547" y="526"/>
                  </a:moveTo>
                  <a:lnTo>
                    <a:pt x="1327" y="790"/>
                  </a:lnTo>
                  <a:lnTo>
                    <a:pt x="1405" y="857"/>
                  </a:lnTo>
                  <a:lnTo>
                    <a:pt x="1627" y="592"/>
                  </a:lnTo>
                  <a:lnTo>
                    <a:pt x="1547" y="526"/>
                  </a:lnTo>
                  <a:close/>
                  <a:moveTo>
                    <a:pt x="1106" y="1050"/>
                  </a:moveTo>
                  <a:lnTo>
                    <a:pt x="884" y="1315"/>
                  </a:lnTo>
                  <a:lnTo>
                    <a:pt x="964" y="1382"/>
                  </a:lnTo>
                  <a:lnTo>
                    <a:pt x="1185" y="1118"/>
                  </a:lnTo>
                  <a:lnTo>
                    <a:pt x="1106" y="1050"/>
                  </a:lnTo>
                  <a:close/>
                  <a:moveTo>
                    <a:pt x="664" y="1579"/>
                  </a:moveTo>
                  <a:lnTo>
                    <a:pt x="443" y="1839"/>
                  </a:lnTo>
                  <a:lnTo>
                    <a:pt x="522" y="1907"/>
                  </a:lnTo>
                  <a:lnTo>
                    <a:pt x="742" y="1646"/>
                  </a:lnTo>
                  <a:lnTo>
                    <a:pt x="664" y="1579"/>
                  </a:lnTo>
                  <a:close/>
                  <a:moveTo>
                    <a:pt x="221" y="2104"/>
                  </a:moveTo>
                  <a:lnTo>
                    <a:pt x="1" y="2368"/>
                  </a:lnTo>
                  <a:lnTo>
                    <a:pt x="79" y="2435"/>
                  </a:lnTo>
                  <a:lnTo>
                    <a:pt x="301" y="2171"/>
                  </a:lnTo>
                  <a:lnTo>
                    <a:pt x="221" y="2104"/>
                  </a:lnTo>
                  <a:close/>
                </a:path>
              </a:pathLst>
            </a:custGeom>
            <a:solidFill>
              <a:srgbClr val="87D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7"/>
            <p:cNvSpPr/>
            <p:nvPr/>
          </p:nvSpPr>
          <p:spPr>
            <a:xfrm flipH="1">
              <a:off x="2761539" y="2157145"/>
              <a:ext cx="61931" cy="29172"/>
            </a:xfrm>
            <a:custGeom>
              <a:avLst/>
              <a:gdLst/>
              <a:ahLst/>
              <a:cxnLst/>
              <a:rect l="l" t="t" r="r" b="b"/>
              <a:pathLst>
                <a:path w="1174" h="553" extrusionOk="0">
                  <a:moveTo>
                    <a:pt x="1" y="1"/>
                  </a:moveTo>
                  <a:cubicBezTo>
                    <a:pt x="167" y="154"/>
                    <a:pt x="356" y="261"/>
                    <a:pt x="550" y="356"/>
                  </a:cubicBezTo>
                  <a:cubicBezTo>
                    <a:pt x="747" y="447"/>
                    <a:pt x="948" y="525"/>
                    <a:pt x="1173" y="553"/>
                  </a:cubicBezTo>
                  <a:cubicBezTo>
                    <a:pt x="1008" y="399"/>
                    <a:pt x="818" y="296"/>
                    <a:pt x="625" y="201"/>
                  </a:cubicBezTo>
                  <a:cubicBezTo>
                    <a:pt x="427" y="111"/>
                    <a:pt x="226" y="32"/>
                    <a:pt x="1" y="1"/>
                  </a:cubicBezTo>
                  <a:close/>
                </a:path>
              </a:pathLst>
            </a:custGeom>
            <a:solidFill>
              <a:srgbClr val="C76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7"/>
            <p:cNvSpPr/>
            <p:nvPr/>
          </p:nvSpPr>
          <p:spPr>
            <a:xfrm flipH="1">
              <a:off x="2741388" y="2215225"/>
              <a:ext cx="71005" cy="24424"/>
            </a:xfrm>
            <a:custGeom>
              <a:avLst/>
              <a:gdLst/>
              <a:ahLst/>
              <a:cxnLst/>
              <a:rect l="l" t="t" r="r" b="b"/>
              <a:pathLst>
                <a:path w="1346" h="463" extrusionOk="0">
                  <a:moveTo>
                    <a:pt x="0" y="0"/>
                  </a:moveTo>
                  <a:lnTo>
                    <a:pt x="0" y="0"/>
                  </a:lnTo>
                  <a:cubicBezTo>
                    <a:pt x="202" y="142"/>
                    <a:pt x="423" y="233"/>
                    <a:pt x="643" y="313"/>
                  </a:cubicBezTo>
                  <a:cubicBezTo>
                    <a:pt x="869" y="388"/>
                    <a:pt x="1102" y="450"/>
                    <a:pt x="1346" y="462"/>
                  </a:cubicBezTo>
                  <a:cubicBezTo>
                    <a:pt x="1145" y="320"/>
                    <a:pt x="924" y="229"/>
                    <a:pt x="699" y="151"/>
                  </a:cubicBezTo>
                  <a:cubicBezTo>
                    <a:pt x="474" y="76"/>
                    <a:pt x="245" y="12"/>
                    <a:pt x="0" y="0"/>
                  </a:cubicBezTo>
                  <a:close/>
                </a:path>
              </a:pathLst>
            </a:custGeom>
            <a:solidFill>
              <a:srgbClr val="C76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7"/>
            <p:cNvSpPr/>
            <p:nvPr/>
          </p:nvSpPr>
          <p:spPr>
            <a:xfrm flipH="1">
              <a:off x="2738645" y="2275521"/>
              <a:ext cx="53122" cy="12344"/>
            </a:xfrm>
            <a:custGeom>
              <a:avLst/>
              <a:gdLst/>
              <a:ahLst/>
              <a:cxnLst/>
              <a:rect l="l" t="t" r="r" b="b"/>
              <a:pathLst>
                <a:path w="1007" h="234" extrusionOk="0">
                  <a:moveTo>
                    <a:pt x="202" y="1"/>
                  </a:moveTo>
                  <a:cubicBezTo>
                    <a:pt x="136" y="1"/>
                    <a:pt x="69" y="6"/>
                    <a:pt x="0" y="17"/>
                  </a:cubicBezTo>
                  <a:cubicBezTo>
                    <a:pt x="154" y="117"/>
                    <a:pt x="319" y="164"/>
                    <a:pt x="485" y="199"/>
                  </a:cubicBezTo>
                  <a:cubicBezTo>
                    <a:pt x="591" y="219"/>
                    <a:pt x="698" y="234"/>
                    <a:pt x="807" y="234"/>
                  </a:cubicBezTo>
                  <a:cubicBezTo>
                    <a:pt x="872" y="234"/>
                    <a:pt x="938" y="229"/>
                    <a:pt x="1006" y="215"/>
                  </a:cubicBezTo>
                  <a:cubicBezTo>
                    <a:pt x="853" y="117"/>
                    <a:pt x="687" y="70"/>
                    <a:pt x="517" y="34"/>
                  </a:cubicBezTo>
                  <a:cubicBezTo>
                    <a:pt x="414" y="14"/>
                    <a:pt x="310" y="1"/>
                    <a:pt x="202" y="1"/>
                  </a:cubicBezTo>
                  <a:close/>
                </a:path>
              </a:pathLst>
            </a:custGeom>
            <a:solidFill>
              <a:srgbClr val="C76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7"/>
            <p:cNvSpPr/>
            <p:nvPr/>
          </p:nvSpPr>
          <p:spPr>
            <a:xfrm flipH="1">
              <a:off x="1830572" y="2272672"/>
              <a:ext cx="22314" cy="77493"/>
            </a:xfrm>
            <a:custGeom>
              <a:avLst/>
              <a:gdLst/>
              <a:ahLst/>
              <a:cxnLst/>
              <a:rect l="l" t="t" r="r" b="b"/>
              <a:pathLst>
                <a:path w="423" h="1469" extrusionOk="0">
                  <a:moveTo>
                    <a:pt x="0" y="0"/>
                  </a:moveTo>
                  <a:lnTo>
                    <a:pt x="0" y="0"/>
                  </a:lnTo>
                  <a:cubicBezTo>
                    <a:pt x="9" y="261"/>
                    <a:pt x="64" y="510"/>
                    <a:pt x="131" y="758"/>
                  </a:cubicBezTo>
                  <a:cubicBezTo>
                    <a:pt x="202" y="1000"/>
                    <a:pt x="289" y="1240"/>
                    <a:pt x="423" y="1469"/>
                  </a:cubicBezTo>
                  <a:cubicBezTo>
                    <a:pt x="419" y="1204"/>
                    <a:pt x="364" y="956"/>
                    <a:pt x="297" y="711"/>
                  </a:cubicBezTo>
                  <a:cubicBezTo>
                    <a:pt x="222" y="466"/>
                    <a:pt x="139" y="226"/>
                    <a:pt x="0" y="0"/>
                  </a:cubicBezTo>
                  <a:close/>
                </a:path>
              </a:pathLst>
            </a:custGeom>
            <a:solidFill>
              <a:srgbClr val="C76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7"/>
            <p:cNvSpPr/>
            <p:nvPr/>
          </p:nvSpPr>
          <p:spPr>
            <a:xfrm flipH="1">
              <a:off x="1945044" y="2286862"/>
              <a:ext cx="9021" cy="42730"/>
            </a:xfrm>
            <a:custGeom>
              <a:avLst/>
              <a:gdLst/>
              <a:ahLst/>
              <a:cxnLst/>
              <a:rect l="l" t="t" r="r" b="b"/>
              <a:pathLst>
                <a:path w="171" h="810" extrusionOk="0">
                  <a:moveTo>
                    <a:pt x="84" y="0"/>
                  </a:moveTo>
                  <a:cubicBezTo>
                    <a:pt x="16" y="134"/>
                    <a:pt x="0" y="268"/>
                    <a:pt x="0" y="403"/>
                  </a:cubicBezTo>
                  <a:cubicBezTo>
                    <a:pt x="0" y="541"/>
                    <a:pt x="16" y="675"/>
                    <a:pt x="84" y="809"/>
                  </a:cubicBezTo>
                  <a:cubicBezTo>
                    <a:pt x="155" y="675"/>
                    <a:pt x="171" y="541"/>
                    <a:pt x="171" y="403"/>
                  </a:cubicBezTo>
                  <a:cubicBezTo>
                    <a:pt x="166" y="268"/>
                    <a:pt x="155" y="134"/>
                    <a:pt x="84" y="0"/>
                  </a:cubicBezTo>
                  <a:close/>
                </a:path>
              </a:pathLst>
            </a:custGeom>
            <a:solidFill>
              <a:srgbClr val="C76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7"/>
            <p:cNvSpPr/>
            <p:nvPr/>
          </p:nvSpPr>
          <p:spPr>
            <a:xfrm flipH="1">
              <a:off x="1961713" y="2331807"/>
              <a:ext cx="9021" cy="45631"/>
            </a:xfrm>
            <a:custGeom>
              <a:avLst/>
              <a:gdLst/>
              <a:ahLst/>
              <a:cxnLst/>
              <a:rect l="l" t="t" r="r" b="b"/>
              <a:pathLst>
                <a:path w="171" h="865" extrusionOk="0">
                  <a:moveTo>
                    <a:pt x="84" y="1"/>
                  </a:moveTo>
                  <a:cubicBezTo>
                    <a:pt x="17" y="143"/>
                    <a:pt x="1" y="289"/>
                    <a:pt x="1" y="431"/>
                  </a:cubicBezTo>
                  <a:cubicBezTo>
                    <a:pt x="1" y="577"/>
                    <a:pt x="17" y="719"/>
                    <a:pt x="84" y="865"/>
                  </a:cubicBezTo>
                  <a:cubicBezTo>
                    <a:pt x="155" y="719"/>
                    <a:pt x="167" y="577"/>
                    <a:pt x="170" y="431"/>
                  </a:cubicBezTo>
                  <a:cubicBezTo>
                    <a:pt x="167" y="289"/>
                    <a:pt x="155" y="143"/>
                    <a:pt x="84" y="1"/>
                  </a:cubicBezTo>
                  <a:close/>
                </a:path>
              </a:pathLst>
            </a:custGeom>
            <a:solidFill>
              <a:srgbClr val="C76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7"/>
            <p:cNvSpPr/>
            <p:nvPr/>
          </p:nvSpPr>
          <p:spPr>
            <a:xfrm flipH="1">
              <a:off x="1925314" y="2258323"/>
              <a:ext cx="13135" cy="30860"/>
            </a:xfrm>
            <a:custGeom>
              <a:avLst/>
              <a:gdLst/>
              <a:ahLst/>
              <a:cxnLst/>
              <a:rect l="l" t="t" r="r" b="b"/>
              <a:pathLst>
                <a:path w="249" h="585" extrusionOk="0">
                  <a:moveTo>
                    <a:pt x="36" y="1"/>
                  </a:moveTo>
                  <a:lnTo>
                    <a:pt x="36" y="1"/>
                  </a:lnTo>
                  <a:cubicBezTo>
                    <a:pt x="1" y="115"/>
                    <a:pt x="17" y="217"/>
                    <a:pt x="44" y="316"/>
                  </a:cubicBezTo>
                  <a:cubicBezTo>
                    <a:pt x="76" y="411"/>
                    <a:pt x="119" y="505"/>
                    <a:pt x="214" y="585"/>
                  </a:cubicBezTo>
                  <a:cubicBezTo>
                    <a:pt x="249" y="467"/>
                    <a:pt x="234" y="363"/>
                    <a:pt x="206" y="265"/>
                  </a:cubicBezTo>
                  <a:cubicBezTo>
                    <a:pt x="174" y="170"/>
                    <a:pt x="131" y="75"/>
                    <a:pt x="36" y="1"/>
                  </a:cubicBezTo>
                  <a:close/>
                </a:path>
              </a:pathLst>
            </a:custGeom>
            <a:solidFill>
              <a:srgbClr val="C76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486;p42">
            <a:extLst>
              <a:ext uri="{FF2B5EF4-FFF2-40B4-BE49-F238E27FC236}">
                <a16:creationId xmlns:a16="http://schemas.microsoft.com/office/drawing/2014/main" id="{CA55F7FB-A3E5-DB4D-CE50-F6EE5276C7CB}"/>
              </a:ext>
            </a:extLst>
          </p:cNvPr>
          <p:cNvGrpSpPr/>
          <p:nvPr/>
        </p:nvGrpSpPr>
        <p:grpSpPr>
          <a:xfrm>
            <a:off x="389553" y="-4064762"/>
            <a:ext cx="2563833" cy="3776106"/>
            <a:chOff x="586952" y="1906150"/>
            <a:chExt cx="2003307" cy="2950544"/>
          </a:xfrm>
        </p:grpSpPr>
        <p:sp>
          <p:nvSpPr>
            <p:cNvPr id="3" name="Google Shape;1487;p42">
              <a:extLst>
                <a:ext uri="{FF2B5EF4-FFF2-40B4-BE49-F238E27FC236}">
                  <a16:creationId xmlns:a16="http://schemas.microsoft.com/office/drawing/2014/main" id="{470A7660-0700-297A-B698-E4874FE3A107}"/>
                </a:ext>
              </a:extLst>
            </p:cNvPr>
            <p:cNvSpPr/>
            <p:nvPr/>
          </p:nvSpPr>
          <p:spPr>
            <a:xfrm>
              <a:off x="586952" y="4592650"/>
              <a:ext cx="2003307" cy="264044"/>
            </a:xfrm>
            <a:custGeom>
              <a:avLst/>
              <a:gdLst/>
              <a:ahLst/>
              <a:cxnLst/>
              <a:rect l="l" t="t" r="r" b="b"/>
              <a:pathLst>
                <a:path w="41064" h="6446" extrusionOk="0">
                  <a:moveTo>
                    <a:pt x="20534" y="1"/>
                  </a:moveTo>
                  <a:cubicBezTo>
                    <a:pt x="9191" y="1"/>
                    <a:pt x="0" y="1445"/>
                    <a:pt x="0" y="3225"/>
                  </a:cubicBezTo>
                  <a:cubicBezTo>
                    <a:pt x="0" y="5004"/>
                    <a:pt x="9191" y="6445"/>
                    <a:pt x="20534" y="6445"/>
                  </a:cubicBezTo>
                  <a:cubicBezTo>
                    <a:pt x="31872" y="6445"/>
                    <a:pt x="41063" y="5004"/>
                    <a:pt x="41063" y="3225"/>
                  </a:cubicBezTo>
                  <a:cubicBezTo>
                    <a:pt x="41063" y="1445"/>
                    <a:pt x="31872" y="1"/>
                    <a:pt x="20534" y="1"/>
                  </a:cubicBezTo>
                  <a:close/>
                </a:path>
              </a:pathLst>
            </a:custGeom>
            <a:solidFill>
              <a:srgbClr val="092329">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488;p42">
              <a:extLst>
                <a:ext uri="{FF2B5EF4-FFF2-40B4-BE49-F238E27FC236}">
                  <a16:creationId xmlns:a16="http://schemas.microsoft.com/office/drawing/2014/main" id="{E0FB1C6D-D5BA-4083-79F4-1675B60BD1B2}"/>
                </a:ext>
              </a:extLst>
            </p:cNvPr>
            <p:cNvSpPr/>
            <p:nvPr/>
          </p:nvSpPr>
          <p:spPr>
            <a:xfrm>
              <a:off x="1221877" y="3430001"/>
              <a:ext cx="928584" cy="1085532"/>
            </a:xfrm>
            <a:custGeom>
              <a:avLst/>
              <a:gdLst/>
              <a:ahLst/>
              <a:cxnLst/>
              <a:rect l="l" t="t" r="r" b="b"/>
              <a:pathLst>
                <a:path w="24595" h="28752" extrusionOk="0">
                  <a:moveTo>
                    <a:pt x="503" y="0"/>
                  </a:moveTo>
                  <a:cubicBezTo>
                    <a:pt x="503" y="0"/>
                    <a:pt x="183" y="5131"/>
                    <a:pt x="412" y="6917"/>
                  </a:cubicBezTo>
                  <a:cubicBezTo>
                    <a:pt x="641" y="8704"/>
                    <a:pt x="1053" y="21875"/>
                    <a:pt x="1145" y="22746"/>
                  </a:cubicBezTo>
                  <a:cubicBezTo>
                    <a:pt x="1237" y="23616"/>
                    <a:pt x="458" y="24987"/>
                    <a:pt x="778" y="25261"/>
                  </a:cubicBezTo>
                  <a:cubicBezTo>
                    <a:pt x="1100" y="25536"/>
                    <a:pt x="550" y="26040"/>
                    <a:pt x="275" y="26773"/>
                  </a:cubicBezTo>
                  <a:cubicBezTo>
                    <a:pt x="0" y="27506"/>
                    <a:pt x="641" y="28743"/>
                    <a:pt x="641" y="28743"/>
                  </a:cubicBezTo>
                  <a:cubicBezTo>
                    <a:pt x="641" y="28743"/>
                    <a:pt x="704" y="28752"/>
                    <a:pt x="825" y="28752"/>
                  </a:cubicBezTo>
                  <a:cubicBezTo>
                    <a:pt x="1190" y="28752"/>
                    <a:pt x="2083" y="28674"/>
                    <a:pt x="3390" y="28055"/>
                  </a:cubicBezTo>
                  <a:cubicBezTo>
                    <a:pt x="5313" y="26269"/>
                    <a:pt x="4443" y="25353"/>
                    <a:pt x="4168" y="24528"/>
                  </a:cubicBezTo>
                  <a:cubicBezTo>
                    <a:pt x="3894" y="23707"/>
                    <a:pt x="3435" y="22287"/>
                    <a:pt x="5863" y="19997"/>
                  </a:cubicBezTo>
                  <a:cubicBezTo>
                    <a:pt x="8291" y="17707"/>
                    <a:pt x="12001" y="10948"/>
                    <a:pt x="12001" y="10948"/>
                  </a:cubicBezTo>
                  <a:cubicBezTo>
                    <a:pt x="12001" y="10948"/>
                    <a:pt x="13785" y="18045"/>
                    <a:pt x="14151" y="20381"/>
                  </a:cubicBezTo>
                  <a:cubicBezTo>
                    <a:pt x="14517" y="22718"/>
                    <a:pt x="15021" y="25008"/>
                    <a:pt x="13692" y="26016"/>
                  </a:cubicBezTo>
                  <a:cubicBezTo>
                    <a:pt x="12368" y="27023"/>
                    <a:pt x="14196" y="27893"/>
                    <a:pt x="14196" y="27893"/>
                  </a:cubicBezTo>
                  <a:cubicBezTo>
                    <a:pt x="14196" y="27893"/>
                    <a:pt x="14507" y="27973"/>
                    <a:pt x="14958" y="27973"/>
                  </a:cubicBezTo>
                  <a:cubicBezTo>
                    <a:pt x="15590" y="27973"/>
                    <a:pt x="16499" y="27817"/>
                    <a:pt x="17220" y="27069"/>
                  </a:cubicBezTo>
                  <a:cubicBezTo>
                    <a:pt x="19693" y="24412"/>
                    <a:pt x="16990" y="26657"/>
                    <a:pt x="17907" y="23267"/>
                  </a:cubicBezTo>
                  <a:cubicBezTo>
                    <a:pt x="18823" y="19877"/>
                    <a:pt x="24595" y="1238"/>
                    <a:pt x="24595" y="1238"/>
                  </a:cubicBezTo>
                  <a:lnTo>
                    <a:pt x="7833" y="367"/>
                  </a:lnTo>
                  <a:lnTo>
                    <a:pt x="5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489;p42">
              <a:extLst>
                <a:ext uri="{FF2B5EF4-FFF2-40B4-BE49-F238E27FC236}">
                  <a16:creationId xmlns:a16="http://schemas.microsoft.com/office/drawing/2014/main" id="{493FF06E-641A-5D91-6CE0-38FA377D8DC9}"/>
                </a:ext>
              </a:extLst>
            </p:cNvPr>
            <p:cNvSpPr/>
            <p:nvPr/>
          </p:nvSpPr>
          <p:spPr>
            <a:xfrm>
              <a:off x="1710749" y="3635532"/>
              <a:ext cx="106167" cy="207577"/>
            </a:xfrm>
            <a:custGeom>
              <a:avLst/>
              <a:gdLst/>
              <a:ahLst/>
              <a:cxnLst/>
              <a:rect l="l" t="t" r="r" b="b"/>
              <a:pathLst>
                <a:path w="2812" h="5498" extrusionOk="0">
                  <a:moveTo>
                    <a:pt x="2579" y="1"/>
                  </a:moveTo>
                  <a:cubicBezTo>
                    <a:pt x="2111" y="2411"/>
                    <a:pt x="21" y="5332"/>
                    <a:pt x="0" y="5360"/>
                  </a:cubicBezTo>
                  <a:lnTo>
                    <a:pt x="190" y="5498"/>
                  </a:lnTo>
                  <a:cubicBezTo>
                    <a:pt x="211" y="5469"/>
                    <a:pt x="2332" y="2506"/>
                    <a:pt x="2812" y="43"/>
                  </a:cubicBezTo>
                  <a:lnTo>
                    <a:pt x="25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490;p42">
              <a:extLst>
                <a:ext uri="{FF2B5EF4-FFF2-40B4-BE49-F238E27FC236}">
                  <a16:creationId xmlns:a16="http://schemas.microsoft.com/office/drawing/2014/main" id="{0B478037-312D-3BF9-8FA3-302013E5821F}"/>
                </a:ext>
              </a:extLst>
            </p:cNvPr>
            <p:cNvSpPr/>
            <p:nvPr/>
          </p:nvSpPr>
          <p:spPr>
            <a:xfrm>
              <a:off x="1645964" y="3638212"/>
              <a:ext cx="90876" cy="217507"/>
            </a:xfrm>
            <a:custGeom>
              <a:avLst/>
              <a:gdLst/>
              <a:ahLst/>
              <a:cxnLst/>
              <a:rect l="l" t="t" r="r" b="b"/>
              <a:pathLst>
                <a:path w="2407" h="5761" extrusionOk="0">
                  <a:moveTo>
                    <a:pt x="2174" y="0"/>
                  </a:moveTo>
                  <a:cubicBezTo>
                    <a:pt x="1773" y="2752"/>
                    <a:pt x="18" y="5609"/>
                    <a:pt x="0" y="5638"/>
                  </a:cubicBezTo>
                  <a:lnTo>
                    <a:pt x="197" y="5761"/>
                  </a:lnTo>
                  <a:cubicBezTo>
                    <a:pt x="215" y="5733"/>
                    <a:pt x="1994" y="2833"/>
                    <a:pt x="2407" y="36"/>
                  </a:cubicBezTo>
                  <a:lnTo>
                    <a:pt x="21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491;p42">
              <a:extLst>
                <a:ext uri="{FF2B5EF4-FFF2-40B4-BE49-F238E27FC236}">
                  <a16:creationId xmlns:a16="http://schemas.microsoft.com/office/drawing/2014/main" id="{E01AD812-51C6-6FD5-AB26-DA84820B6F29}"/>
                </a:ext>
              </a:extLst>
            </p:cNvPr>
            <p:cNvSpPr/>
            <p:nvPr/>
          </p:nvSpPr>
          <p:spPr>
            <a:xfrm>
              <a:off x="1243925" y="3589774"/>
              <a:ext cx="147320" cy="183603"/>
            </a:xfrm>
            <a:custGeom>
              <a:avLst/>
              <a:gdLst/>
              <a:ahLst/>
              <a:cxnLst/>
              <a:rect l="l" t="t" r="r" b="b"/>
              <a:pathLst>
                <a:path w="3902" h="4863" extrusionOk="0">
                  <a:moveTo>
                    <a:pt x="3902" y="0"/>
                  </a:moveTo>
                  <a:lnTo>
                    <a:pt x="3902" y="0"/>
                  </a:lnTo>
                  <a:cubicBezTo>
                    <a:pt x="3687" y="486"/>
                    <a:pt x="3415" y="941"/>
                    <a:pt x="3147" y="1392"/>
                  </a:cubicBezTo>
                  <a:cubicBezTo>
                    <a:pt x="2872" y="1839"/>
                    <a:pt x="2580" y="2277"/>
                    <a:pt x="2259" y="2689"/>
                  </a:cubicBezTo>
                  <a:cubicBezTo>
                    <a:pt x="1942" y="3105"/>
                    <a:pt x="1594" y="3496"/>
                    <a:pt x="1223" y="3869"/>
                  </a:cubicBezTo>
                  <a:cubicBezTo>
                    <a:pt x="846" y="4228"/>
                    <a:pt x="438" y="4560"/>
                    <a:pt x="1" y="4863"/>
                  </a:cubicBezTo>
                  <a:cubicBezTo>
                    <a:pt x="483" y="4641"/>
                    <a:pt x="938" y="4349"/>
                    <a:pt x="1347" y="4004"/>
                  </a:cubicBezTo>
                  <a:cubicBezTo>
                    <a:pt x="1752" y="3651"/>
                    <a:pt x="2118" y="3256"/>
                    <a:pt x="2446" y="2833"/>
                  </a:cubicBezTo>
                  <a:cubicBezTo>
                    <a:pt x="2770" y="2407"/>
                    <a:pt x="3059" y="1953"/>
                    <a:pt x="3306" y="1480"/>
                  </a:cubicBezTo>
                  <a:cubicBezTo>
                    <a:pt x="3552" y="1008"/>
                    <a:pt x="3771" y="519"/>
                    <a:pt x="3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492;p42">
              <a:extLst>
                <a:ext uri="{FF2B5EF4-FFF2-40B4-BE49-F238E27FC236}">
                  <a16:creationId xmlns:a16="http://schemas.microsoft.com/office/drawing/2014/main" id="{68BA7891-948E-CF3A-30DC-CEBD0F04ED5C}"/>
                </a:ext>
              </a:extLst>
            </p:cNvPr>
            <p:cNvSpPr/>
            <p:nvPr/>
          </p:nvSpPr>
          <p:spPr>
            <a:xfrm>
              <a:off x="2039999" y="3610501"/>
              <a:ext cx="31790" cy="136975"/>
            </a:xfrm>
            <a:custGeom>
              <a:avLst/>
              <a:gdLst/>
              <a:ahLst/>
              <a:cxnLst/>
              <a:rect l="l" t="t" r="r" b="b"/>
              <a:pathLst>
                <a:path w="842" h="3628" extrusionOk="0">
                  <a:moveTo>
                    <a:pt x="0" y="1"/>
                  </a:moveTo>
                  <a:cubicBezTo>
                    <a:pt x="131" y="611"/>
                    <a:pt x="282" y="1206"/>
                    <a:pt x="412" y="1809"/>
                  </a:cubicBezTo>
                  <a:cubicBezTo>
                    <a:pt x="482" y="2108"/>
                    <a:pt x="536" y="2411"/>
                    <a:pt x="599" y="2710"/>
                  </a:cubicBezTo>
                  <a:cubicBezTo>
                    <a:pt x="656" y="3014"/>
                    <a:pt x="701" y="3317"/>
                    <a:pt x="754" y="3627"/>
                  </a:cubicBezTo>
                  <a:cubicBezTo>
                    <a:pt x="842" y="3003"/>
                    <a:pt x="772" y="2369"/>
                    <a:pt x="641" y="1759"/>
                  </a:cubicBezTo>
                  <a:cubicBezTo>
                    <a:pt x="571" y="1453"/>
                    <a:pt x="487" y="1150"/>
                    <a:pt x="381" y="857"/>
                  </a:cubicBezTo>
                  <a:cubicBezTo>
                    <a:pt x="275" y="562"/>
                    <a:pt x="155" y="27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93;p42">
              <a:extLst>
                <a:ext uri="{FF2B5EF4-FFF2-40B4-BE49-F238E27FC236}">
                  <a16:creationId xmlns:a16="http://schemas.microsoft.com/office/drawing/2014/main" id="{441BB663-7C51-360A-3470-E3951F66FD8F}"/>
                </a:ext>
              </a:extLst>
            </p:cNvPr>
            <p:cNvSpPr/>
            <p:nvPr/>
          </p:nvSpPr>
          <p:spPr>
            <a:xfrm>
              <a:off x="1530777" y="3824829"/>
              <a:ext cx="292148" cy="69998"/>
            </a:xfrm>
            <a:custGeom>
              <a:avLst/>
              <a:gdLst/>
              <a:ahLst/>
              <a:cxnLst/>
              <a:rect l="l" t="t" r="r" b="b"/>
              <a:pathLst>
                <a:path w="7738" h="1854" extrusionOk="0">
                  <a:moveTo>
                    <a:pt x="7428" y="0"/>
                  </a:moveTo>
                  <a:cubicBezTo>
                    <a:pt x="6862" y="0"/>
                    <a:pt x="6296" y="40"/>
                    <a:pt x="5733" y="99"/>
                  </a:cubicBezTo>
                  <a:cubicBezTo>
                    <a:pt x="5063" y="170"/>
                    <a:pt x="4404" y="282"/>
                    <a:pt x="3745" y="424"/>
                  </a:cubicBezTo>
                  <a:cubicBezTo>
                    <a:pt x="3090" y="568"/>
                    <a:pt x="2445" y="754"/>
                    <a:pt x="1814" y="987"/>
                  </a:cubicBezTo>
                  <a:cubicBezTo>
                    <a:pt x="1184" y="1219"/>
                    <a:pt x="574" y="1505"/>
                    <a:pt x="0" y="1854"/>
                  </a:cubicBezTo>
                  <a:cubicBezTo>
                    <a:pt x="313" y="1734"/>
                    <a:pt x="613" y="1583"/>
                    <a:pt x="930" y="1481"/>
                  </a:cubicBezTo>
                  <a:cubicBezTo>
                    <a:pt x="1236" y="1357"/>
                    <a:pt x="1557" y="1258"/>
                    <a:pt x="1871" y="1156"/>
                  </a:cubicBezTo>
                  <a:cubicBezTo>
                    <a:pt x="2508" y="970"/>
                    <a:pt x="3146" y="790"/>
                    <a:pt x="3798" y="653"/>
                  </a:cubicBezTo>
                  <a:cubicBezTo>
                    <a:pt x="4447" y="508"/>
                    <a:pt x="5099" y="388"/>
                    <a:pt x="5754" y="279"/>
                  </a:cubicBezTo>
                  <a:cubicBezTo>
                    <a:pt x="6085" y="222"/>
                    <a:pt x="6413" y="173"/>
                    <a:pt x="6744" y="131"/>
                  </a:cubicBezTo>
                  <a:cubicBezTo>
                    <a:pt x="7071" y="82"/>
                    <a:pt x="7406" y="46"/>
                    <a:pt x="7738" y="4"/>
                  </a:cubicBezTo>
                  <a:cubicBezTo>
                    <a:pt x="7635" y="1"/>
                    <a:pt x="7531" y="0"/>
                    <a:pt x="74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94;p42">
              <a:extLst>
                <a:ext uri="{FF2B5EF4-FFF2-40B4-BE49-F238E27FC236}">
                  <a16:creationId xmlns:a16="http://schemas.microsoft.com/office/drawing/2014/main" id="{DB094892-C336-1617-D5D1-E3DDF727F643}"/>
                </a:ext>
              </a:extLst>
            </p:cNvPr>
            <p:cNvSpPr/>
            <p:nvPr/>
          </p:nvSpPr>
          <p:spPr>
            <a:xfrm>
              <a:off x="1406530" y="2031039"/>
              <a:ext cx="169218" cy="90008"/>
            </a:xfrm>
            <a:custGeom>
              <a:avLst/>
              <a:gdLst/>
              <a:ahLst/>
              <a:cxnLst/>
              <a:rect l="l" t="t" r="r" b="b"/>
              <a:pathLst>
                <a:path w="4482" h="2384" extrusionOk="0">
                  <a:moveTo>
                    <a:pt x="3742" y="1"/>
                  </a:moveTo>
                  <a:lnTo>
                    <a:pt x="3168" y="523"/>
                  </a:lnTo>
                  <a:cubicBezTo>
                    <a:pt x="3168" y="523"/>
                    <a:pt x="616" y="1865"/>
                    <a:pt x="94" y="2277"/>
                  </a:cubicBezTo>
                  <a:cubicBezTo>
                    <a:pt x="1" y="2352"/>
                    <a:pt x="33" y="2383"/>
                    <a:pt x="154" y="2383"/>
                  </a:cubicBezTo>
                  <a:cubicBezTo>
                    <a:pt x="704" y="2383"/>
                    <a:pt x="3084" y="1730"/>
                    <a:pt x="3714" y="1481"/>
                  </a:cubicBezTo>
                  <a:cubicBezTo>
                    <a:pt x="4482" y="1181"/>
                    <a:pt x="3742" y="1"/>
                    <a:pt x="37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95;p42">
              <a:extLst>
                <a:ext uri="{FF2B5EF4-FFF2-40B4-BE49-F238E27FC236}">
                  <a16:creationId xmlns:a16="http://schemas.microsoft.com/office/drawing/2014/main" id="{8024CA77-DE28-E84B-4510-E3C7D629DC33}"/>
                </a:ext>
              </a:extLst>
            </p:cNvPr>
            <p:cNvSpPr/>
            <p:nvPr/>
          </p:nvSpPr>
          <p:spPr>
            <a:xfrm>
              <a:off x="1967474" y="2275079"/>
              <a:ext cx="457138" cy="1020216"/>
            </a:xfrm>
            <a:custGeom>
              <a:avLst/>
              <a:gdLst/>
              <a:ahLst/>
              <a:cxnLst/>
              <a:rect l="l" t="t" r="r" b="b"/>
              <a:pathLst>
                <a:path w="12108" h="27022" extrusionOk="0">
                  <a:moveTo>
                    <a:pt x="7986" y="1"/>
                  </a:moveTo>
                  <a:cubicBezTo>
                    <a:pt x="7481" y="1"/>
                    <a:pt x="7089" y="90"/>
                    <a:pt x="7009" y="211"/>
                  </a:cubicBezTo>
                  <a:cubicBezTo>
                    <a:pt x="6801" y="521"/>
                    <a:pt x="6699" y="848"/>
                    <a:pt x="6801" y="3735"/>
                  </a:cubicBezTo>
                  <a:cubicBezTo>
                    <a:pt x="6431" y="3091"/>
                    <a:pt x="6142" y="2853"/>
                    <a:pt x="5939" y="2853"/>
                  </a:cubicBezTo>
                  <a:cubicBezTo>
                    <a:pt x="5606" y="2853"/>
                    <a:pt x="5507" y="3497"/>
                    <a:pt x="5667" y="4041"/>
                  </a:cubicBezTo>
                  <a:cubicBezTo>
                    <a:pt x="5927" y="4919"/>
                    <a:pt x="6132" y="8009"/>
                    <a:pt x="6287" y="8526"/>
                  </a:cubicBezTo>
                  <a:cubicBezTo>
                    <a:pt x="6442" y="9041"/>
                    <a:pt x="7214" y="9609"/>
                    <a:pt x="7214" y="9609"/>
                  </a:cubicBezTo>
                  <a:lnTo>
                    <a:pt x="6132" y="14192"/>
                  </a:lnTo>
                  <a:lnTo>
                    <a:pt x="5279" y="12733"/>
                  </a:lnTo>
                  <a:lnTo>
                    <a:pt x="1" y="13678"/>
                  </a:lnTo>
                  <a:lnTo>
                    <a:pt x="4740" y="27022"/>
                  </a:lnTo>
                  <a:cubicBezTo>
                    <a:pt x="4740" y="27022"/>
                    <a:pt x="8140" y="26095"/>
                    <a:pt x="10047" y="22850"/>
                  </a:cubicBezTo>
                  <a:cubicBezTo>
                    <a:pt x="11953" y="19604"/>
                    <a:pt x="11389" y="12854"/>
                    <a:pt x="10716" y="10070"/>
                  </a:cubicBezTo>
                  <a:cubicBezTo>
                    <a:pt x="12108" y="8988"/>
                    <a:pt x="11541" y="5278"/>
                    <a:pt x="11541" y="5278"/>
                  </a:cubicBezTo>
                  <a:cubicBezTo>
                    <a:pt x="11541" y="5278"/>
                    <a:pt x="11336" y="1962"/>
                    <a:pt x="10409" y="881"/>
                  </a:cubicBezTo>
                  <a:cubicBezTo>
                    <a:pt x="9843" y="220"/>
                    <a:pt x="8777" y="1"/>
                    <a:pt x="7986" y="1"/>
                  </a:cubicBezTo>
                  <a:close/>
                </a:path>
              </a:pathLst>
            </a:custGeom>
            <a:solidFill>
              <a:srgbClr val="A56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96;p42">
              <a:extLst>
                <a:ext uri="{FF2B5EF4-FFF2-40B4-BE49-F238E27FC236}">
                  <a16:creationId xmlns:a16="http://schemas.microsoft.com/office/drawing/2014/main" id="{529BB64E-2CCC-B658-D424-3E6662FB75BE}"/>
                </a:ext>
              </a:extLst>
            </p:cNvPr>
            <p:cNvSpPr/>
            <p:nvPr/>
          </p:nvSpPr>
          <p:spPr>
            <a:xfrm>
              <a:off x="942349" y="2792908"/>
              <a:ext cx="536952" cy="934814"/>
            </a:xfrm>
            <a:custGeom>
              <a:avLst/>
              <a:gdLst/>
              <a:ahLst/>
              <a:cxnLst/>
              <a:rect l="l" t="t" r="r" b="b"/>
              <a:pathLst>
                <a:path w="14222" h="24760" extrusionOk="0">
                  <a:moveTo>
                    <a:pt x="3605" y="1"/>
                  </a:moveTo>
                  <a:cubicBezTo>
                    <a:pt x="3605" y="1"/>
                    <a:pt x="0" y="6403"/>
                    <a:pt x="670" y="11608"/>
                  </a:cubicBezTo>
                  <a:cubicBezTo>
                    <a:pt x="1340" y="16812"/>
                    <a:pt x="4381" y="21653"/>
                    <a:pt x="4381" y="21653"/>
                  </a:cubicBezTo>
                  <a:cubicBezTo>
                    <a:pt x="4381" y="21653"/>
                    <a:pt x="3503" y="22016"/>
                    <a:pt x="3708" y="22943"/>
                  </a:cubicBezTo>
                  <a:cubicBezTo>
                    <a:pt x="3433" y="22754"/>
                    <a:pt x="3164" y="22674"/>
                    <a:pt x="2917" y="22674"/>
                  </a:cubicBezTo>
                  <a:cubicBezTo>
                    <a:pt x="2425" y="22674"/>
                    <a:pt x="2025" y="22994"/>
                    <a:pt x="1854" y="23405"/>
                  </a:cubicBezTo>
                  <a:cubicBezTo>
                    <a:pt x="2936" y="23768"/>
                    <a:pt x="3862" y="24490"/>
                    <a:pt x="3862" y="24490"/>
                  </a:cubicBezTo>
                  <a:cubicBezTo>
                    <a:pt x="3862" y="24490"/>
                    <a:pt x="5076" y="24685"/>
                    <a:pt x="5960" y="24685"/>
                  </a:cubicBezTo>
                  <a:cubicBezTo>
                    <a:pt x="6184" y="24685"/>
                    <a:pt x="6387" y="24673"/>
                    <a:pt x="6544" y="24641"/>
                  </a:cubicBezTo>
                  <a:cubicBezTo>
                    <a:pt x="7315" y="24490"/>
                    <a:pt x="7675" y="24282"/>
                    <a:pt x="7675" y="24282"/>
                  </a:cubicBezTo>
                  <a:cubicBezTo>
                    <a:pt x="7675" y="24282"/>
                    <a:pt x="8327" y="24759"/>
                    <a:pt x="8792" y="24759"/>
                  </a:cubicBezTo>
                  <a:cubicBezTo>
                    <a:pt x="8833" y="24759"/>
                    <a:pt x="8874" y="24755"/>
                    <a:pt x="8912" y="24747"/>
                  </a:cubicBezTo>
                  <a:cubicBezTo>
                    <a:pt x="9377" y="24641"/>
                    <a:pt x="8295" y="22943"/>
                    <a:pt x="8295" y="22943"/>
                  </a:cubicBezTo>
                  <a:cubicBezTo>
                    <a:pt x="8295" y="22943"/>
                    <a:pt x="8499" y="22273"/>
                    <a:pt x="8655" y="21911"/>
                  </a:cubicBezTo>
                  <a:cubicBezTo>
                    <a:pt x="8295" y="20624"/>
                    <a:pt x="8390" y="18003"/>
                    <a:pt x="8390" y="18003"/>
                  </a:cubicBezTo>
                  <a:lnTo>
                    <a:pt x="14222" y="8567"/>
                  </a:lnTo>
                  <a:lnTo>
                    <a:pt x="11386" y="529"/>
                  </a:lnTo>
                  <a:lnTo>
                    <a:pt x="5100" y="15"/>
                  </a:lnTo>
                  <a:lnTo>
                    <a:pt x="3605" y="1"/>
                  </a:lnTo>
                  <a:close/>
                </a:path>
              </a:pathLst>
            </a:custGeom>
            <a:solidFill>
              <a:srgbClr val="A56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97;p42">
              <a:extLst>
                <a:ext uri="{FF2B5EF4-FFF2-40B4-BE49-F238E27FC236}">
                  <a16:creationId xmlns:a16="http://schemas.microsoft.com/office/drawing/2014/main" id="{2EFDD533-CDF7-F3EF-5690-82E9474ECD4B}"/>
                </a:ext>
              </a:extLst>
            </p:cNvPr>
            <p:cNvSpPr/>
            <p:nvPr/>
          </p:nvSpPr>
          <p:spPr>
            <a:xfrm>
              <a:off x="1048134" y="3416561"/>
              <a:ext cx="230947" cy="129613"/>
            </a:xfrm>
            <a:custGeom>
              <a:avLst/>
              <a:gdLst/>
              <a:ahLst/>
              <a:cxnLst/>
              <a:rect l="l" t="t" r="r" b="b"/>
              <a:pathLst>
                <a:path w="6117" h="3433" extrusionOk="0">
                  <a:moveTo>
                    <a:pt x="5863" y="0"/>
                  </a:moveTo>
                  <a:cubicBezTo>
                    <a:pt x="5863" y="0"/>
                    <a:pt x="2030" y="667"/>
                    <a:pt x="0" y="2122"/>
                  </a:cubicBezTo>
                  <a:cubicBezTo>
                    <a:pt x="222" y="2608"/>
                    <a:pt x="437" y="3048"/>
                    <a:pt x="634" y="3433"/>
                  </a:cubicBezTo>
                  <a:cubicBezTo>
                    <a:pt x="1356" y="3105"/>
                    <a:pt x="3897" y="1974"/>
                    <a:pt x="5596" y="1474"/>
                  </a:cubicBezTo>
                  <a:lnTo>
                    <a:pt x="6117" y="624"/>
                  </a:lnTo>
                  <a:cubicBezTo>
                    <a:pt x="5998" y="293"/>
                    <a:pt x="5863" y="0"/>
                    <a:pt x="58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98;p42">
              <a:extLst>
                <a:ext uri="{FF2B5EF4-FFF2-40B4-BE49-F238E27FC236}">
                  <a16:creationId xmlns:a16="http://schemas.microsoft.com/office/drawing/2014/main" id="{013AC945-C6D3-30FD-D2A9-B39408C6EFE6}"/>
                </a:ext>
              </a:extLst>
            </p:cNvPr>
            <p:cNvSpPr/>
            <p:nvPr/>
          </p:nvSpPr>
          <p:spPr>
            <a:xfrm>
              <a:off x="1078451" y="2334428"/>
              <a:ext cx="1216617" cy="1329278"/>
            </a:xfrm>
            <a:custGeom>
              <a:avLst/>
              <a:gdLst/>
              <a:ahLst/>
              <a:cxnLst/>
              <a:rect l="l" t="t" r="r" b="b"/>
              <a:pathLst>
                <a:path w="32224" h="35208" extrusionOk="0">
                  <a:moveTo>
                    <a:pt x="16452" y="0"/>
                  </a:moveTo>
                  <a:cubicBezTo>
                    <a:pt x="15940" y="0"/>
                    <a:pt x="15610" y="37"/>
                    <a:pt x="15610" y="37"/>
                  </a:cubicBezTo>
                  <a:lnTo>
                    <a:pt x="10719" y="753"/>
                  </a:lnTo>
                  <a:cubicBezTo>
                    <a:pt x="10719" y="753"/>
                    <a:pt x="3887" y="6497"/>
                    <a:pt x="0" y="11940"/>
                  </a:cubicBezTo>
                  <a:cubicBezTo>
                    <a:pt x="1554" y="12776"/>
                    <a:pt x="5621" y="15947"/>
                    <a:pt x="5621" y="15947"/>
                  </a:cubicBezTo>
                  <a:cubicBezTo>
                    <a:pt x="5621" y="15947"/>
                    <a:pt x="4782" y="30764"/>
                    <a:pt x="4662" y="33156"/>
                  </a:cubicBezTo>
                  <a:cubicBezTo>
                    <a:pt x="7462" y="34297"/>
                    <a:pt x="12578" y="35207"/>
                    <a:pt x="17840" y="35207"/>
                  </a:cubicBezTo>
                  <a:cubicBezTo>
                    <a:pt x="21683" y="35207"/>
                    <a:pt x="25605" y="34721"/>
                    <a:pt x="28760" y="33484"/>
                  </a:cubicBezTo>
                  <a:cubicBezTo>
                    <a:pt x="30078" y="29657"/>
                    <a:pt x="32224" y="20876"/>
                    <a:pt x="27153" y="13375"/>
                  </a:cubicBezTo>
                  <a:cubicBezTo>
                    <a:pt x="28348" y="12416"/>
                    <a:pt x="28827" y="11161"/>
                    <a:pt x="28827" y="11161"/>
                  </a:cubicBezTo>
                  <a:cubicBezTo>
                    <a:pt x="28827" y="11161"/>
                    <a:pt x="23024" y="3565"/>
                    <a:pt x="21170" y="1592"/>
                  </a:cubicBezTo>
                  <a:cubicBezTo>
                    <a:pt x="19870" y="207"/>
                    <a:pt x="17656" y="0"/>
                    <a:pt x="16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499;p42">
              <a:extLst>
                <a:ext uri="{FF2B5EF4-FFF2-40B4-BE49-F238E27FC236}">
                  <a16:creationId xmlns:a16="http://schemas.microsoft.com/office/drawing/2014/main" id="{110B5AFB-2BF4-F358-4DFB-E187F216811B}"/>
                </a:ext>
              </a:extLst>
            </p:cNvPr>
            <p:cNvSpPr/>
            <p:nvPr/>
          </p:nvSpPr>
          <p:spPr>
            <a:xfrm>
              <a:off x="1483132" y="1969312"/>
              <a:ext cx="493873" cy="569043"/>
            </a:xfrm>
            <a:custGeom>
              <a:avLst/>
              <a:gdLst/>
              <a:ahLst/>
              <a:cxnLst/>
              <a:rect l="l" t="t" r="r" b="b"/>
              <a:pathLst>
                <a:path w="13081" h="15072" extrusionOk="0">
                  <a:moveTo>
                    <a:pt x="6880" y="1"/>
                  </a:moveTo>
                  <a:cubicBezTo>
                    <a:pt x="5735" y="1"/>
                    <a:pt x="818" y="1735"/>
                    <a:pt x="818" y="1735"/>
                  </a:cubicBezTo>
                  <a:cubicBezTo>
                    <a:pt x="818" y="1735"/>
                    <a:pt x="1033" y="3412"/>
                    <a:pt x="1163" y="4790"/>
                  </a:cubicBezTo>
                  <a:cubicBezTo>
                    <a:pt x="1290" y="6168"/>
                    <a:pt x="645" y="9780"/>
                    <a:pt x="645" y="9780"/>
                  </a:cubicBezTo>
                  <a:cubicBezTo>
                    <a:pt x="645" y="9780"/>
                    <a:pt x="300" y="9994"/>
                    <a:pt x="0" y="10424"/>
                  </a:cubicBezTo>
                  <a:cubicBezTo>
                    <a:pt x="514" y="10942"/>
                    <a:pt x="5638" y="13997"/>
                    <a:pt x="8478" y="15072"/>
                  </a:cubicBezTo>
                  <a:cubicBezTo>
                    <a:pt x="8992" y="14558"/>
                    <a:pt x="9725" y="12016"/>
                    <a:pt x="9725" y="12016"/>
                  </a:cubicBezTo>
                  <a:cubicBezTo>
                    <a:pt x="9725" y="12016"/>
                    <a:pt x="9852" y="12016"/>
                    <a:pt x="10497" y="11844"/>
                  </a:cubicBezTo>
                  <a:cubicBezTo>
                    <a:pt x="13080" y="10727"/>
                    <a:pt x="12650" y="8919"/>
                    <a:pt x="11145" y="5949"/>
                  </a:cubicBezTo>
                  <a:cubicBezTo>
                    <a:pt x="9638" y="2982"/>
                    <a:pt x="7013" y="12"/>
                    <a:pt x="7013" y="12"/>
                  </a:cubicBezTo>
                  <a:cubicBezTo>
                    <a:pt x="6977" y="4"/>
                    <a:pt x="6932" y="1"/>
                    <a:pt x="6880" y="1"/>
                  </a:cubicBezTo>
                  <a:close/>
                </a:path>
              </a:pathLst>
            </a:custGeom>
            <a:solidFill>
              <a:srgbClr val="A56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00;p42">
              <a:extLst>
                <a:ext uri="{FF2B5EF4-FFF2-40B4-BE49-F238E27FC236}">
                  <a16:creationId xmlns:a16="http://schemas.microsoft.com/office/drawing/2014/main" id="{3A28F640-3693-487A-4168-F383F61AA723}"/>
                </a:ext>
              </a:extLst>
            </p:cNvPr>
            <p:cNvSpPr/>
            <p:nvPr/>
          </p:nvSpPr>
          <p:spPr>
            <a:xfrm>
              <a:off x="1513033" y="2030662"/>
              <a:ext cx="35716" cy="122288"/>
            </a:xfrm>
            <a:custGeom>
              <a:avLst/>
              <a:gdLst/>
              <a:ahLst/>
              <a:cxnLst/>
              <a:rect l="l" t="t" r="r" b="b"/>
              <a:pathLst>
                <a:path w="946" h="3239" extrusionOk="0">
                  <a:moveTo>
                    <a:pt x="568" y="1"/>
                  </a:moveTo>
                  <a:lnTo>
                    <a:pt x="1" y="402"/>
                  </a:lnTo>
                  <a:lnTo>
                    <a:pt x="378" y="3239"/>
                  </a:lnTo>
                  <a:lnTo>
                    <a:pt x="945" y="2362"/>
                  </a:lnTo>
                  <a:cubicBezTo>
                    <a:pt x="945" y="2362"/>
                    <a:pt x="568" y="121"/>
                    <a:pt x="5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01;p42">
              <a:extLst>
                <a:ext uri="{FF2B5EF4-FFF2-40B4-BE49-F238E27FC236}">
                  <a16:creationId xmlns:a16="http://schemas.microsoft.com/office/drawing/2014/main" id="{9029973E-7D79-CC02-91B2-F5B72A7A1C7A}"/>
                </a:ext>
              </a:extLst>
            </p:cNvPr>
            <p:cNvSpPr/>
            <p:nvPr/>
          </p:nvSpPr>
          <p:spPr>
            <a:xfrm>
              <a:off x="1450853" y="2128897"/>
              <a:ext cx="92424" cy="95029"/>
            </a:xfrm>
            <a:custGeom>
              <a:avLst/>
              <a:gdLst/>
              <a:ahLst/>
              <a:cxnLst/>
              <a:rect l="l" t="t" r="r" b="b"/>
              <a:pathLst>
                <a:path w="2448" h="2517" extrusionOk="0">
                  <a:moveTo>
                    <a:pt x="993" y="1"/>
                  </a:moveTo>
                  <a:cubicBezTo>
                    <a:pt x="814" y="1"/>
                    <a:pt x="647" y="62"/>
                    <a:pt x="510" y="217"/>
                  </a:cubicBezTo>
                  <a:cubicBezTo>
                    <a:pt x="1" y="798"/>
                    <a:pt x="568" y="2517"/>
                    <a:pt x="1533" y="2517"/>
                  </a:cubicBezTo>
                  <a:cubicBezTo>
                    <a:pt x="1711" y="2517"/>
                    <a:pt x="1902" y="2459"/>
                    <a:pt x="2103" y="2325"/>
                  </a:cubicBezTo>
                  <a:lnTo>
                    <a:pt x="2448" y="778"/>
                  </a:lnTo>
                  <a:cubicBezTo>
                    <a:pt x="2347" y="710"/>
                    <a:pt x="1603" y="1"/>
                    <a:pt x="993" y="1"/>
                  </a:cubicBezTo>
                  <a:close/>
                </a:path>
              </a:pathLst>
            </a:custGeom>
            <a:solidFill>
              <a:srgbClr val="A56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02;p42">
              <a:extLst>
                <a:ext uri="{FF2B5EF4-FFF2-40B4-BE49-F238E27FC236}">
                  <a16:creationId xmlns:a16="http://schemas.microsoft.com/office/drawing/2014/main" id="{AA85E075-88E9-9146-DADE-0A047CC64B41}"/>
                </a:ext>
              </a:extLst>
            </p:cNvPr>
            <p:cNvSpPr/>
            <p:nvPr/>
          </p:nvSpPr>
          <p:spPr>
            <a:xfrm>
              <a:off x="1470145" y="1906150"/>
              <a:ext cx="286787" cy="157023"/>
            </a:xfrm>
            <a:custGeom>
              <a:avLst/>
              <a:gdLst/>
              <a:ahLst/>
              <a:cxnLst/>
              <a:rect l="l" t="t" r="r" b="b"/>
              <a:pathLst>
                <a:path w="7596" h="4159" extrusionOk="0">
                  <a:moveTo>
                    <a:pt x="4183" y="1"/>
                  </a:moveTo>
                  <a:cubicBezTo>
                    <a:pt x="2551" y="1"/>
                    <a:pt x="1" y="1256"/>
                    <a:pt x="27" y="1692"/>
                  </a:cubicBezTo>
                  <a:cubicBezTo>
                    <a:pt x="55" y="2157"/>
                    <a:pt x="1099" y="4159"/>
                    <a:pt x="1099" y="4159"/>
                  </a:cubicBezTo>
                  <a:lnTo>
                    <a:pt x="7596" y="1939"/>
                  </a:lnTo>
                  <a:cubicBezTo>
                    <a:pt x="6965" y="1142"/>
                    <a:pt x="6088" y="212"/>
                    <a:pt x="4498" y="18"/>
                  </a:cubicBezTo>
                  <a:cubicBezTo>
                    <a:pt x="4398" y="6"/>
                    <a:pt x="4292" y="1"/>
                    <a:pt x="41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03;p42">
              <a:extLst>
                <a:ext uri="{FF2B5EF4-FFF2-40B4-BE49-F238E27FC236}">
                  <a16:creationId xmlns:a16="http://schemas.microsoft.com/office/drawing/2014/main" id="{7B8D12CB-D056-51D3-160A-43D9AF9C3638}"/>
                </a:ext>
              </a:extLst>
            </p:cNvPr>
            <p:cNvSpPr/>
            <p:nvPr/>
          </p:nvSpPr>
          <p:spPr>
            <a:xfrm>
              <a:off x="1645020" y="1941223"/>
              <a:ext cx="81173" cy="51951"/>
            </a:xfrm>
            <a:custGeom>
              <a:avLst/>
              <a:gdLst/>
              <a:ahLst/>
              <a:cxnLst/>
              <a:rect l="l" t="t" r="r" b="b"/>
              <a:pathLst>
                <a:path w="2150" h="1376" extrusionOk="0">
                  <a:moveTo>
                    <a:pt x="937" y="1"/>
                  </a:moveTo>
                  <a:cubicBezTo>
                    <a:pt x="821" y="1"/>
                    <a:pt x="706" y="25"/>
                    <a:pt x="593" y="80"/>
                  </a:cubicBezTo>
                  <a:cubicBezTo>
                    <a:pt x="1" y="361"/>
                    <a:pt x="497" y="1376"/>
                    <a:pt x="497" y="1376"/>
                  </a:cubicBezTo>
                  <a:lnTo>
                    <a:pt x="2149" y="858"/>
                  </a:lnTo>
                  <a:cubicBezTo>
                    <a:pt x="1902" y="436"/>
                    <a:pt x="1424" y="1"/>
                    <a:pt x="937" y="1"/>
                  </a:cubicBezTo>
                  <a:close/>
                </a:path>
              </a:pathLst>
            </a:custGeom>
            <a:solidFill>
              <a:srgbClr val="A56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04;p42">
              <a:extLst>
                <a:ext uri="{FF2B5EF4-FFF2-40B4-BE49-F238E27FC236}">
                  <a16:creationId xmlns:a16="http://schemas.microsoft.com/office/drawing/2014/main" id="{E93067AD-AB59-3B55-15B7-C5C6FB7062CA}"/>
                </a:ext>
              </a:extLst>
            </p:cNvPr>
            <p:cNvSpPr/>
            <p:nvPr/>
          </p:nvSpPr>
          <p:spPr>
            <a:xfrm>
              <a:off x="1655931" y="1941223"/>
              <a:ext cx="54178" cy="26164"/>
            </a:xfrm>
            <a:custGeom>
              <a:avLst/>
              <a:gdLst/>
              <a:ahLst/>
              <a:cxnLst/>
              <a:rect l="l" t="t" r="r" b="b"/>
              <a:pathLst>
                <a:path w="1435" h="693" extrusionOk="0">
                  <a:moveTo>
                    <a:pt x="646" y="1"/>
                  </a:moveTo>
                  <a:cubicBezTo>
                    <a:pt x="532" y="1"/>
                    <a:pt x="416" y="25"/>
                    <a:pt x="304" y="80"/>
                  </a:cubicBezTo>
                  <a:cubicBezTo>
                    <a:pt x="57" y="195"/>
                    <a:pt x="0" y="442"/>
                    <a:pt x="18" y="693"/>
                  </a:cubicBezTo>
                  <a:lnTo>
                    <a:pt x="1434" y="347"/>
                  </a:lnTo>
                  <a:cubicBezTo>
                    <a:pt x="1202" y="145"/>
                    <a:pt x="926" y="1"/>
                    <a:pt x="6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05;p42">
              <a:extLst>
                <a:ext uri="{FF2B5EF4-FFF2-40B4-BE49-F238E27FC236}">
                  <a16:creationId xmlns:a16="http://schemas.microsoft.com/office/drawing/2014/main" id="{21223A2A-A073-00FC-A921-233241D39921}"/>
                </a:ext>
              </a:extLst>
            </p:cNvPr>
            <p:cNvSpPr/>
            <p:nvPr/>
          </p:nvSpPr>
          <p:spPr>
            <a:xfrm>
              <a:off x="1691042" y="4426924"/>
              <a:ext cx="424442" cy="325561"/>
            </a:xfrm>
            <a:custGeom>
              <a:avLst/>
              <a:gdLst/>
              <a:ahLst/>
              <a:cxnLst/>
              <a:rect l="l" t="t" r="r" b="b"/>
              <a:pathLst>
                <a:path w="11242" h="8623" extrusionOk="0">
                  <a:moveTo>
                    <a:pt x="5899" y="0"/>
                  </a:moveTo>
                  <a:lnTo>
                    <a:pt x="878" y="1339"/>
                  </a:lnTo>
                  <a:lnTo>
                    <a:pt x="1298" y="5064"/>
                  </a:lnTo>
                  <a:lnTo>
                    <a:pt x="0" y="8038"/>
                  </a:lnTo>
                  <a:cubicBezTo>
                    <a:pt x="0" y="8038"/>
                    <a:pt x="5983" y="8623"/>
                    <a:pt x="10085" y="8623"/>
                  </a:cubicBezTo>
                  <a:cubicBezTo>
                    <a:pt x="11241" y="4237"/>
                    <a:pt x="9514" y="3031"/>
                    <a:pt x="7612" y="3031"/>
                  </a:cubicBezTo>
                  <a:cubicBezTo>
                    <a:pt x="6481" y="3031"/>
                    <a:pt x="5289" y="3457"/>
                    <a:pt x="4602" y="3894"/>
                  </a:cubicBezTo>
                  <a:lnTo>
                    <a:pt x="4602" y="3894"/>
                  </a:lnTo>
                  <a:cubicBezTo>
                    <a:pt x="4967" y="3327"/>
                    <a:pt x="4891" y="3180"/>
                    <a:pt x="4715" y="3180"/>
                  </a:cubicBezTo>
                  <a:cubicBezTo>
                    <a:pt x="4527" y="3180"/>
                    <a:pt x="4225" y="3348"/>
                    <a:pt x="4225" y="3348"/>
                  </a:cubicBezTo>
                  <a:lnTo>
                    <a:pt x="58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06;p42">
              <a:extLst>
                <a:ext uri="{FF2B5EF4-FFF2-40B4-BE49-F238E27FC236}">
                  <a16:creationId xmlns:a16="http://schemas.microsoft.com/office/drawing/2014/main" id="{AC0A3F12-848F-0F00-1CC4-CD900D7441E4}"/>
                </a:ext>
              </a:extLst>
            </p:cNvPr>
            <p:cNvSpPr/>
            <p:nvPr/>
          </p:nvSpPr>
          <p:spPr>
            <a:xfrm>
              <a:off x="949031" y="4450331"/>
              <a:ext cx="435428" cy="292337"/>
            </a:xfrm>
            <a:custGeom>
              <a:avLst/>
              <a:gdLst/>
              <a:ahLst/>
              <a:cxnLst/>
              <a:rect l="l" t="t" r="r" b="b"/>
              <a:pathLst>
                <a:path w="11533" h="7743" extrusionOk="0">
                  <a:moveTo>
                    <a:pt x="6639" y="0"/>
                  </a:moveTo>
                  <a:lnTo>
                    <a:pt x="7808" y="3599"/>
                  </a:lnTo>
                  <a:cubicBezTo>
                    <a:pt x="7808" y="3599"/>
                    <a:pt x="7659" y="3517"/>
                    <a:pt x="7528" y="3517"/>
                  </a:cubicBezTo>
                  <a:cubicBezTo>
                    <a:pt x="7349" y="3517"/>
                    <a:pt x="7202" y="3670"/>
                    <a:pt x="7516" y="4394"/>
                  </a:cubicBezTo>
                  <a:cubicBezTo>
                    <a:pt x="6291" y="3489"/>
                    <a:pt x="4496" y="2421"/>
                    <a:pt x="2975" y="2421"/>
                  </a:cubicBezTo>
                  <a:cubicBezTo>
                    <a:pt x="1327" y="2421"/>
                    <a:pt x="1" y="3674"/>
                    <a:pt x="67" y="7742"/>
                  </a:cubicBezTo>
                  <a:cubicBezTo>
                    <a:pt x="2453" y="7700"/>
                    <a:pt x="10948" y="7157"/>
                    <a:pt x="10948" y="7157"/>
                  </a:cubicBezTo>
                  <a:cubicBezTo>
                    <a:pt x="10948" y="7157"/>
                    <a:pt x="10151" y="4186"/>
                    <a:pt x="10151" y="4060"/>
                  </a:cubicBezTo>
                  <a:cubicBezTo>
                    <a:pt x="10151" y="3933"/>
                    <a:pt x="11532" y="1005"/>
                    <a:pt x="11532" y="1005"/>
                  </a:cubicBezTo>
                  <a:lnTo>
                    <a:pt x="66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07;p42">
              <a:extLst>
                <a:ext uri="{FF2B5EF4-FFF2-40B4-BE49-F238E27FC236}">
                  <a16:creationId xmlns:a16="http://schemas.microsoft.com/office/drawing/2014/main" id="{1D98921E-EEEE-2E46-E353-115B7311BF5B}"/>
                </a:ext>
              </a:extLst>
            </p:cNvPr>
            <p:cNvSpPr/>
            <p:nvPr/>
          </p:nvSpPr>
          <p:spPr>
            <a:xfrm>
              <a:off x="1669484" y="2170237"/>
              <a:ext cx="139203" cy="107111"/>
            </a:xfrm>
            <a:custGeom>
              <a:avLst/>
              <a:gdLst/>
              <a:ahLst/>
              <a:cxnLst/>
              <a:rect l="l" t="t" r="r" b="b"/>
              <a:pathLst>
                <a:path w="3687" h="2837" extrusionOk="0">
                  <a:moveTo>
                    <a:pt x="2605" y="0"/>
                  </a:moveTo>
                  <a:cubicBezTo>
                    <a:pt x="2745" y="306"/>
                    <a:pt x="2890" y="606"/>
                    <a:pt x="3020" y="916"/>
                  </a:cubicBezTo>
                  <a:cubicBezTo>
                    <a:pt x="3155" y="1223"/>
                    <a:pt x="3285" y="1529"/>
                    <a:pt x="3380" y="1843"/>
                  </a:cubicBezTo>
                  <a:cubicBezTo>
                    <a:pt x="3425" y="1997"/>
                    <a:pt x="3472" y="2163"/>
                    <a:pt x="3475" y="2304"/>
                  </a:cubicBezTo>
                  <a:cubicBezTo>
                    <a:pt x="3479" y="2378"/>
                    <a:pt x="3458" y="2420"/>
                    <a:pt x="3422" y="2459"/>
                  </a:cubicBezTo>
                  <a:cubicBezTo>
                    <a:pt x="3380" y="2498"/>
                    <a:pt x="3320" y="2529"/>
                    <a:pt x="3249" y="2551"/>
                  </a:cubicBezTo>
                  <a:cubicBezTo>
                    <a:pt x="3110" y="2591"/>
                    <a:pt x="2960" y="2607"/>
                    <a:pt x="2806" y="2607"/>
                  </a:cubicBezTo>
                  <a:cubicBezTo>
                    <a:pt x="2640" y="2607"/>
                    <a:pt x="2470" y="2589"/>
                    <a:pt x="2305" y="2565"/>
                  </a:cubicBezTo>
                  <a:cubicBezTo>
                    <a:pt x="1664" y="2466"/>
                    <a:pt x="1026" y="2233"/>
                    <a:pt x="519" y="1836"/>
                  </a:cubicBezTo>
                  <a:cubicBezTo>
                    <a:pt x="399" y="1734"/>
                    <a:pt x="283" y="1617"/>
                    <a:pt x="208" y="1483"/>
                  </a:cubicBezTo>
                  <a:cubicBezTo>
                    <a:pt x="132" y="1353"/>
                    <a:pt x="96" y="1187"/>
                    <a:pt x="184" y="1085"/>
                  </a:cubicBezTo>
                  <a:cubicBezTo>
                    <a:pt x="232" y="1018"/>
                    <a:pt x="318" y="993"/>
                    <a:pt x="411" y="993"/>
                  </a:cubicBezTo>
                  <a:cubicBezTo>
                    <a:pt x="474" y="993"/>
                    <a:pt x="540" y="1005"/>
                    <a:pt x="600" y="1022"/>
                  </a:cubicBezTo>
                  <a:cubicBezTo>
                    <a:pt x="758" y="1060"/>
                    <a:pt x="903" y="1152"/>
                    <a:pt x="1044" y="1240"/>
                  </a:cubicBezTo>
                  <a:cubicBezTo>
                    <a:pt x="917" y="1134"/>
                    <a:pt x="787" y="1022"/>
                    <a:pt x="621" y="962"/>
                  </a:cubicBezTo>
                  <a:cubicBezTo>
                    <a:pt x="540" y="930"/>
                    <a:pt x="455" y="906"/>
                    <a:pt x="364" y="906"/>
                  </a:cubicBezTo>
                  <a:cubicBezTo>
                    <a:pt x="272" y="906"/>
                    <a:pt x="170" y="934"/>
                    <a:pt x="99" y="1007"/>
                  </a:cubicBezTo>
                  <a:cubicBezTo>
                    <a:pt x="18" y="1078"/>
                    <a:pt x="5" y="1187"/>
                    <a:pt x="0" y="1282"/>
                  </a:cubicBezTo>
                  <a:cubicBezTo>
                    <a:pt x="11" y="1378"/>
                    <a:pt x="39" y="1469"/>
                    <a:pt x="75" y="1550"/>
                  </a:cubicBezTo>
                  <a:cubicBezTo>
                    <a:pt x="156" y="1716"/>
                    <a:pt x="275" y="1849"/>
                    <a:pt x="399" y="1970"/>
                  </a:cubicBezTo>
                  <a:cubicBezTo>
                    <a:pt x="924" y="2438"/>
                    <a:pt x="1594" y="2688"/>
                    <a:pt x="2270" y="2797"/>
                  </a:cubicBezTo>
                  <a:cubicBezTo>
                    <a:pt x="2437" y="2818"/>
                    <a:pt x="2606" y="2836"/>
                    <a:pt x="2776" y="2836"/>
                  </a:cubicBezTo>
                  <a:cubicBezTo>
                    <a:pt x="2954" y="2836"/>
                    <a:pt x="3134" y="2816"/>
                    <a:pt x="3316" y="2759"/>
                  </a:cubicBezTo>
                  <a:cubicBezTo>
                    <a:pt x="3404" y="2731"/>
                    <a:pt x="3496" y="2685"/>
                    <a:pt x="3578" y="2607"/>
                  </a:cubicBezTo>
                  <a:cubicBezTo>
                    <a:pt x="3612" y="2568"/>
                    <a:pt x="3651" y="2512"/>
                    <a:pt x="3662" y="2459"/>
                  </a:cubicBezTo>
                  <a:cubicBezTo>
                    <a:pt x="3672" y="2407"/>
                    <a:pt x="3687" y="2347"/>
                    <a:pt x="3679" y="2301"/>
                  </a:cubicBezTo>
                  <a:cubicBezTo>
                    <a:pt x="3669" y="2107"/>
                    <a:pt x="3609" y="1948"/>
                    <a:pt x="3549" y="1786"/>
                  </a:cubicBezTo>
                  <a:cubicBezTo>
                    <a:pt x="3303" y="1148"/>
                    <a:pt x="2971" y="563"/>
                    <a:pt x="2605" y="0"/>
                  </a:cubicBezTo>
                  <a:close/>
                </a:path>
              </a:pathLst>
            </a:custGeom>
            <a:solidFill>
              <a:srgbClr val="8E4C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08;p42">
              <a:extLst>
                <a:ext uri="{FF2B5EF4-FFF2-40B4-BE49-F238E27FC236}">
                  <a16:creationId xmlns:a16="http://schemas.microsoft.com/office/drawing/2014/main" id="{A2D45087-EE1A-A409-473F-47DE6B9C9AFD}"/>
                </a:ext>
              </a:extLst>
            </p:cNvPr>
            <p:cNvSpPr/>
            <p:nvPr/>
          </p:nvSpPr>
          <p:spPr>
            <a:xfrm>
              <a:off x="1617233" y="2225018"/>
              <a:ext cx="110433" cy="70602"/>
            </a:xfrm>
            <a:custGeom>
              <a:avLst/>
              <a:gdLst/>
              <a:ahLst/>
              <a:cxnLst/>
              <a:rect l="l" t="t" r="r" b="b"/>
              <a:pathLst>
                <a:path w="2925" h="1870" extrusionOk="0">
                  <a:moveTo>
                    <a:pt x="0" y="0"/>
                  </a:moveTo>
                  <a:cubicBezTo>
                    <a:pt x="63" y="138"/>
                    <a:pt x="137" y="272"/>
                    <a:pt x="215" y="406"/>
                  </a:cubicBezTo>
                  <a:cubicBezTo>
                    <a:pt x="296" y="536"/>
                    <a:pt x="387" y="660"/>
                    <a:pt x="475" y="787"/>
                  </a:cubicBezTo>
                  <a:cubicBezTo>
                    <a:pt x="574" y="903"/>
                    <a:pt x="680" y="1023"/>
                    <a:pt x="789" y="1132"/>
                  </a:cubicBezTo>
                  <a:cubicBezTo>
                    <a:pt x="906" y="1234"/>
                    <a:pt x="1018" y="1343"/>
                    <a:pt x="1148" y="1431"/>
                  </a:cubicBezTo>
                  <a:cubicBezTo>
                    <a:pt x="1402" y="1615"/>
                    <a:pt x="1688" y="1763"/>
                    <a:pt x="2002" y="1829"/>
                  </a:cubicBezTo>
                  <a:cubicBezTo>
                    <a:pt x="2124" y="1855"/>
                    <a:pt x="2250" y="1869"/>
                    <a:pt x="2376" y="1869"/>
                  </a:cubicBezTo>
                  <a:cubicBezTo>
                    <a:pt x="2566" y="1869"/>
                    <a:pt x="2755" y="1836"/>
                    <a:pt x="2924" y="1755"/>
                  </a:cubicBezTo>
                  <a:lnTo>
                    <a:pt x="2924" y="1755"/>
                  </a:lnTo>
                  <a:cubicBezTo>
                    <a:pt x="2854" y="1764"/>
                    <a:pt x="2785" y="1768"/>
                    <a:pt x="2716" y="1768"/>
                  </a:cubicBezTo>
                  <a:cubicBezTo>
                    <a:pt x="2485" y="1768"/>
                    <a:pt x="2263" y="1721"/>
                    <a:pt x="2051" y="1653"/>
                  </a:cubicBezTo>
                  <a:cubicBezTo>
                    <a:pt x="1776" y="1558"/>
                    <a:pt x="1519" y="1413"/>
                    <a:pt x="1283" y="1241"/>
                  </a:cubicBezTo>
                  <a:cubicBezTo>
                    <a:pt x="1043" y="1078"/>
                    <a:pt x="831" y="871"/>
                    <a:pt x="613" y="663"/>
                  </a:cubicBezTo>
                  <a:lnTo>
                    <a:pt x="306" y="335"/>
                  </a:lnTo>
                  <a:cubicBezTo>
                    <a:pt x="208" y="223"/>
                    <a:pt x="106" y="110"/>
                    <a:pt x="0" y="0"/>
                  </a:cubicBezTo>
                  <a:close/>
                </a:path>
              </a:pathLst>
            </a:custGeom>
            <a:solidFill>
              <a:srgbClr val="8E4C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09;p42">
              <a:extLst>
                <a:ext uri="{FF2B5EF4-FFF2-40B4-BE49-F238E27FC236}">
                  <a16:creationId xmlns:a16="http://schemas.microsoft.com/office/drawing/2014/main" id="{D907FB96-0FE6-360D-7338-CC60D073B4B1}"/>
                </a:ext>
              </a:extLst>
            </p:cNvPr>
            <p:cNvSpPr/>
            <p:nvPr/>
          </p:nvSpPr>
          <p:spPr>
            <a:xfrm>
              <a:off x="1555091" y="2375466"/>
              <a:ext cx="245747" cy="58369"/>
            </a:xfrm>
            <a:custGeom>
              <a:avLst/>
              <a:gdLst/>
              <a:ahLst/>
              <a:cxnLst/>
              <a:rect l="l" t="t" r="r" b="b"/>
              <a:pathLst>
                <a:path w="6509" h="1546" extrusionOk="0">
                  <a:moveTo>
                    <a:pt x="0" y="1"/>
                  </a:moveTo>
                  <a:lnTo>
                    <a:pt x="0" y="1"/>
                  </a:lnTo>
                  <a:cubicBezTo>
                    <a:pt x="399" y="409"/>
                    <a:pt x="892" y="723"/>
                    <a:pt x="1420" y="962"/>
                  </a:cubicBezTo>
                  <a:cubicBezTo>
                    <a:pt x="1952" y="1195"/>
                    <a:pt x="2516" y="1336"/>
                    <a:pt x="3084" y="1435"/>
                  </a:cubicBezTo>
                  <a:cubicBezTo>
                    <a:pt x="3556" y="1508"/>
                    <a:pt x="4036" y="1545"/>
                    <a:pt x="4515" y="1545"/>
                  </a:cubicBezTo>
                  <a:cubicBezTo>
                    <a:pt x="4611" y="1545"/>
                    <a:pt x="4707" y="1544"/>
                    <a:pt x="4803" y="1541"/>
                  </a:cubicBezTo>
                  <a:cubicBezTo>
                    <a:pt x="5374" y="1526"/>
                    <a:pt x="5948" y="1477"/>
                    <a:pt x="6509" y="1350"/>
                  </a:cubicBezTo>
                  <a:lnTo>
                    <a:pt x="6509" y="1350"/>
                  </a:lnTo>
                  <a:cubicBezTo>
                    <a:pt x="6252" y="1363"/>
                    <a:pt x="5995" y="1376"/>
                    <a:pt x="5738" y="1376"/>
                  </a:cubicBezTo>
                  <a:cubicBezTo>
                    <a:pt x="5709" y="1376"/>
                    <a:pt x="5681" y="1375"/>
                    <a:pt x="5652" y="1375"/>
                  </a:cubicBezTo>
                  <a:cubicBezTo>
                    <a:pt x="5560" y="1376"/>
                    <a:pt x="5468" y="1377"/>
                    <a:pt x="5375" y="1377"/>
                  </a:cubicBezTo>
                  <a:cubicBezTo>
                    <a:pt x="5184" y="1377"/>
                    <a:pt x="4993" y="1374"/>
                    <a:pt x="4803" y="1364"/>
                  </a:cubicBezTo>
                  <a:cubicBezTo>
                    <a:pt x="4240" y="1336"/>
                    <a:pt x="3676" y="1297"/>
                    <a:pt x="3119" y="1203"/>
                  </a:cubicBezTo>
                  <a:cubicBezTo>
                    <a:pt x="2565" y="1115"/>
                    <a:pt x="2020" y="980"/>
                    <a:pt x="1487" y="797"/>
                  </a:cubicBezTo>
                  <a:cubicBezTo>
                    <a:pt x="963" y="596"/>
                    <a:pt x="462" y="336"/>
                    <a:pt x="0" y="1"/>
                  </a:cubicBezTo>
                  <a:close/>
                </a:path>
              </a:pathLst>
            </a:custGeom>
            <a:solidFill>
              <a:srgbClr val="8E4C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10;p42">
              <a:extLst>
                <a:ext uri="{FF2B5EF4-FFF2-40B4-BE49-F238E27FC236}">
                  <a16:creationId xmlns:a16="http://schemas.microsoft.com/office/drawing/2014/main" id="{EE4D87FD-9980-14E9-0CD6-93E9B3EAF5EB}"/>
                </a:ext>
              </a:extLst>
            </p:cNvPr>
            <p:cNvSpPr/>
            <p:nvPr/>
          </p:nvSpPr>
          <p:spPr>
            <a:xfrm>
              <a:off x="1479810" y="2150341"/>
              <a:ext cx="55613" cy="51724"/>
            </a:xfrm>
            <a:custGeom>
              <a:avLst/>
              <a:gdLst/>
              <a:ahLst/>
              <a:cxnLst/>
              <a:rect l="l" t="t" r="r" b="b"/>
              <a:pathLst>
                <a:path w="1473" h="1370" extrusionOk="0">
                  <a:moveTo>
                    <a:pt x="293" y="0"/>
                  </a:moveTo>
                  <a:cubicBezTo>
                    <a:pt x="191" y="0"/>
                    <a:pt x="91" y="19"/>
                    <a:pt x="0" y="62"/>
                  </a:cubicBezTo>
                  <a:cubicBezTo>
                    <a:pt x="268" y="69"/>
                    <a:pt x="500" y="174"/>
                    <a:pt x="687" y="322"/>
                  </a:cubicBezTo>
                  <a:cubicBezTo>
                    <a:pt x="786" y="397"/>
                    <a:pt x="867" y="488"/>
                    <a:pt x="948" y="579"/>
                  </a:cubicBezTo>
                  <a:lnTo>
                    <a:pt x="1061" y="724"/>
                  </a:lnTo>
                  <a:lnTo>
                    <a:pt x="1061" y="724"/>
                  </a:lnTo>
                  <a:cubicBezTo>
                    <a:pt x="1044" y="727"/>
                    <a:pt x="1026" y="732"/>
                    <a:pt x="1008" y="738"/>
                  </a:cubicBezTo>
                  <a:cubicBezTo>
                    <a:pt x="958" y="749"/>
                    <a:pt x="881" y="802"/>
                    <a:pt x="867" y="883"/>
                  </a:cubicBezTo>
                  <a:cubicBezTo>
                    <a:pt x="860" y="953"/>
                    <a:pt x="881" y="1006"/>
                    <a:pt x="906" y="1045"/>
                  </a:cubicBezTo>
                  <a:cubicBezTo>
                    <a:pt x="1001" y="1193"/>
                    <a:pt x="1128" y="1285"/>
                    <a:pt x="1261" y="1369"/>
                  </a:cubicBezTo>
                  <a:lnTo>
                    <a:pt x="1139" y="1171"/>
                  </a:lnTo>
                  <a:cubicBezTo>
                    <a:pt x="1100" y="1108"/>
                    <a:pt x="1061" y="1041"/>
                    <a:pt x="1043" y="981"/>
                  </a:cubicBezTo>
                  <a:cubicBezTo>
                    <a:pt x="1036" y="950"/>
                    <a:pt x="1033" y="925"/>
                    <a:pt x="1040" y="921"/>
                  </a:cubicBezTo>
                  <a:lnTo>
                    <a:pt x="1040" y="921"/>
                  </a:lnTo>
                  <a:cubicBezTo>
                    <a:pt x="1043" y="925"/>
                    <a:pt x="1036" y="925"/>
                    <a:pt x="1064" y="925"/>
                  </a:cubicBezTo>
                  <a:cubicBezTo>
                    <a:pt x="1075" y="922"/>
                    <a:pt x="1090" y="921"/>
                    <a:pt x="1106" y="921"/>
                  </a:cubicBezTo>
                  <a:cubicBezTo>
                    <a:pt x="1147" y="921"/>
                    <a:pt x="1200" y="929"/>
                    <a:pt x="1248" y="939"/>
                  </a:cubicBezTo>
                  <a:lnTo>
                    <a:pt x="1473" y="978"/>
                  </a:lnTo>
                  <a:lnTo>
                    <a:pt x="1357" y="773"/>
                  </a:lnTo>
                  <a:cubicBezTo>
                    <a:pt x="1290" y="654"/>
                    <a:pt x="1216" y="537"/>
                    <a:pt x="1124" y="431"/>
                  </a:cubicBezTo>
                  <a:cubicBezTo>
                    <a:pt x="1033" y="326"/>
                    <a:pt x="931" y="228"/>
                    <a:pt x="807" y="153"/>
                  </a:cubicBezTo>
                  <a:cubicBezTo>
                    <a:pt x="655" y="59"/>
                    <a:pt x="471" y="0"/>
                    <a:pt x="293" y="0"/>
                  </a:cubicBezTo>
                  <a:close/>
                </a:path>
              </a:pathLst>
            </a:custGeom>
            <a:solidFill>
              <a:srgbClr val="8E4C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11;p42">
              <a:extLst>
                <a:ext uri="{FF2B5EF4-FFF2-40B4-BE49-F238E27FC236}">
                  <a16:creationId xmlns:a16="http://schemas.microsoft.com/office/drawing/2014/main" id="{E5B3D247-7867-26A7-110D-34FA7F60744F}"/>
                </a:ext>
              </a:extLst>
            </p:cNvPr>
            <p:cNvSpPr/>
            <p:nvPr/>
          </p:nvSpPr>
          <p:spPr>
            <a:xfrm>
              <a:off x="1701009" y="2145584"/>
              <a:ext cx="18009" cy="32130"/>
            </a:xfrm>
            <a:custGeom>
              <a:avLst/>
              <a:gdLst/>
              <a:ahLst/>
              <a:cxnLst/>
              <a:rect l="l" t="t" r="r" b="b"/>
              <a:pathLst>
                <a:path w="477" h="851" extrusionOk="0">
                  <a:moveTo>
                    <a:pt x="240" y="1"/>
                  </a:moveTo>
                  <a:cubicBezTo>
                    <a:pt x="107" y="1"/>
                    <a:pt x="1" y="191"/>
                    <a:pt x="1" y="427"/>
                  </a:cubicBezTo>
                  <a:cubicBezTo>
                    <a:pt x="1" y="660"/>
                    <a:pt x="107" y="850"/>
                    <a:pt x="240" y="850"/>
                  </a:cubicBezTo>
                  <a:cubicBezTo>
                    <a:pt x="371" y="850"/>
                    <a:pt x="476" y="660"/>
                    <a:pt x="476" y="427"/>
                  </a:cubicBezTo>
                  <a:cubicBezTo>
                    <a:pt x="476" y="191"/>
                    <a:pt x="371" y="1"/>
                    <a:pt x="2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12;p42">
              <a:extLst>
                <a:ext uri="{FF2B5EF4-FFF2-40B4-BE49-F238E27FC236}">
                  <a16:creationId xmlns:a16="http://schemas.microsoft.com/office/drawing/2014/main" id="{BBCD0579-A0D3-27D0-E5F7-E51B686BD7D5}"/>
                </a:ext>
              </a:extLst>
            </p:cNvPr>
            <p:cNvSpPr/>
            <p:nvPr/>
          </p:nvSpPr>
          <p:spPr>
            <a:xfrm>
              <a:off x="1783501" y="2149963"/>
              <a:ext cx="18009" cy="32130"/>
            </a:xfrm>
            <a:custGeom>
              <a:avLst/>
              <a:gdLst/>
              <a:ahLst/>
              <a:cxnLst/>
              <a:rect l="l" t="t" r="r" b="b"/>
              <a:pathLst>
                <a:path w="477" h="851" extrusionOk="0">
                  <a:moveTo>
                    <a:pt x="240" y="1"/>
                  </a:moveTo>
                  <a:cubicBezTo>
                    <a:pt x="106" y="1"/>
                    <a:pt x="0" y="191"/>
                    <a:pt x="0" y="424"/>
                  </a:cubicBezTo>
                  <a:cubicBezTo>
                    <a:pt x="0" y="660"/>
                    <a:pt x="106" y="851"/>
                    <a:pt x="240" y="851"/>
                  </a:cubicBezTo>
                  <a:cubicBezTo>
                    <a:pt x="371" y="851"/>
                    <a:pt x="476" y="660"/>
                    <a:pt x="476" y="424"/>
                  </a:cubicBezTo>
                  <a:cubicBezTo>
                    <a:pt x="476" y="191"/>
                    <a:pt x="371" y="1"/>
                    <a:pt x="2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13;p42">
              <a:extLst>
                <a:ext uri="{FF2B5EF4-FFF2-40B4-BE49-F238E27FC236}">
                  <a16:creationId xmlns:a16="http://schemas.microsoft.com/office/drawing/2014/main" id="{1CECADBF-71C3-8502-6669-26A616555A7B}"/>
                </a:ext>
              </a:extLst>
            </p:cNvPr>
            <p:cNvSpPr/>
            <p:nvPr/>
          </p:nvSpPr>
          <p:spPr>
            <a:xfrm>
              <a:off x="1661934" y="2091785"/>
              <a:ext cx="74377" cy="34433"/>
            </a:xfrm>
            <a:custGeom>
              <a:avLst/>
              <a:gdLst/>
              <a:ahLst/>
              <a:cxnLst/>
              <a:rect l="l" t="t" r="r" b="b"/>
              <a:pathLst>
                <a:path w="1970" h="912" extrusionOk="0">
                  <a:moveTo>
                    <a:pt x="836" y="0"/>
                  </a:moveTo>
                  <a:cubicBezTo>
                    <a:pt x="517" y="0"/>
                    <a:pt x="203" y="221"/>
                    <a:pt x="0" y="912"/>
                  </a:cubicBezTo>
                  <a:lnTo>
                    <a:pt x="1970" y="683"/>
                  </a:lnTo>
                  <a:cubicBezTo>
                    <a:pt x="1970" y="683"/>
                    <a:pt x="1396" y="0"/>
                    <a:pt x="8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14;p42">
              <a:extLst>
                <a:ext uri="{FF2B5EF4-FFF2-40B4-BE49-F238E27FC236}">
                  <a16:creationId xmlns:a16="http://schemas.microsoft.com/office/drawing/2014/main" id="{CA06527A-F4B0-8597-62E3-9EFF826A5C1F}"/>
                </a:ext>
              </a:extLst>
            </p:cNvPr>
            <p:cNvSpPr/>
            <p:nvPr/>
          </p:nvSpPr>
          <p:spPr>
            <a:xfrm>
              <a:off x="1768324" y="2097599"/>
              <a:ext cx="53121" cy="28618"/>
            </a:xfrm>
            <a:custGeom>
              <a:avLst/>
              <a:gdLst/>
              <a:ahLst/>
              <a:cxnLst/>
              <a:rect l="l" t="t" r="r" b="b"/>
              <a:pathLst>
                <a:path w="1407" h="758" extrusionOk="0">
                  <a:moveTo>
                    <a:pt x="518" y="1"/>
                  </a:moveTo>
                  <a:cubicBezTo>
                    <a:pt x="123" y="1"/>
                    <a:pt x="1" y="652"/>
                    <a:pt x="1" y="652"/>
                  </a:cubicBezTo>
                  <a:lnTo>
                    <a:pt x="1407" y="758"/>
                  </a:lnTo>
                  <a:cubicBezTo>
                    <a:pt x="1018" y="187"/>
                    <a:pt x="729" y="1"/>
                    <a:pt x="5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15;p42">
              <a:extLst>
                <a:ext uri="{FF2B5EF4-FFF2-40B4-BE49-F238E27FC236}">
                  <a16:creationId xmlns:a16="http://schemas.microsoft.com/office/drawing/2014/main" id="{187F82E3-FE91-11F2-C376-30C5BDA8472F}"/>
                </a:ext>
              </a:extLst>
            </p:cNvPr>
            <p:cNvSpPr/>
            <p:nvPr/>
          </p:nvSpPr>
          <p:spPr>
            <a:xfrm>
              <a:off x="1940858" y="2603347"/>
              <a:ext cx="162762" cy="236044"/>
            </a:xfrm>
            <a:custGeom>
              <a:avLst/>
              <a:gdLst/>
              <a:ahLst/>
              <a:cxnLst/>
              <a:rect l="l" t="t" r="r" b="b"/>
              <a:pathLst>
                <a:path w="4311" h="6252" extrusionOk="0">
                  <a:moveTo>
                    <a:pt x="1" y="0"/>
                  </a:moveTo>
                  <a:lnTo>
                    <a:pt x="1" y="0"/>
                  </a:lnTo>
                  <a:cubicBezTo>
                    <a:pt x="191" y="258"/>
                    <a:pt x="378" y="512"/>
                    <a:pt x="550" y="776"/>
                  </a:cubicBezTo>
                  <a:cubicBezTo>
                    <a:pt x="730" y="1036"/>
                    <a:pt x="906" y="1298"/>
                    <a:pt x="1079" y="1561"/>
                  </a:cubicBezTo>
                  <a:lnTo>
                    <a:pt x="2129" y="3140"/>
                  </a:lnTo>
                  <a:cubicBezTo>
                    <a:pt x="2485" y="3665"/>
                    <a:pt x="2838" y="4191"/>
                    <a:pt x="3201" y="4708"/>
                  </a:cubicBezTo>
                  <a:cubicBezTo>
                    <a:pt x="3563" y="5227"/>
                    <a:pt x="3926" y="5744"/>
                    <a:pt x="4310" y="6252"/>
                  </a:cubicBezTo>
                  <a:cubicBezTo>
                    <a:pt x="4007" y="5692"/>
                    <a:pt x="3684" y="5149"/>
                    <a:pt x="3352" y="4609"/>
                  </a:cubicBezTo>
                  <a:cubicBezTo>
                    <a:pt x="3021" y="4067"/>
                    <a:pt x="2675" y="3539"/>
                    <a:pt x="2323" y="3010"/>
                  </a:cubicBezTo>
                  <a:cubicBezTo>
                    <a:pt x="1967" y="2488"/>
                    <a:pt x="1612" y="1963"/>
                    <a:pt x="1227" y="1459"/>
                  </a:cubicBezTo>
                  <a:cubicBezTo>
                    <a:pt x="843" y="956"/>
                    <a:pt x="459" y="44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16;p42">
              <a:extLst>
                <a:ext uri="{FF2B5EF4-FFF2-40B4-BE49-F238E27FC236}">
                  <a16:creationId xmlns:a16="http://schemas.microsoft.com/office/drawing/2014/main" id="{4EB656C2-65F2-A82C-28C9-EC6373DA1382}"/>
                </a:ext>
              </a:extLst>
            </p:cNvPr>
            <p:cNvSpPr/>
            <p:nvPr/>
          </p:nvSpPr>
          <p:spPr>
            <a:xfrm>
              <a:off x="1290626" y="2657221"/>
              <a:ext cx="62975" cy="279311"/>
            </a:xfrm>
            <a:custGeom>
              <a:avLst/>
              <a:gdLst/>
              <a:ahLst/>
              <a:cxnLst/>
              <a:rect l="l" t="t" r="r" b="b"/>
              <a:pathLst>
                <a:path w="1668" h="7398" extrusionOk="0">
                  <a:moveTo>
                    <a:pt x="1668" y="1"/>
                  </a:moveTo>
                  <a:cubicBezTo>
                    <a:pt x="1403" y="578"/>
                    <a:pt x="1219" y="1192"/>
                    <a:pt x="1047" y="1801"/>
                  </a:cubicBezTo>
                  <a:cubicBezTo>
                    <a:pt x="874" y="2411"/>
                    <a:pt x="733" y="3027"/>
                    <a:pt x="599" y="3647"/>
                  </a:cubicBezTo>
                  <a:cubicBezTo>
                    <a:pt x="473" y="4268"/>
                    <a:pt x="349" y="4888"/>
                    <a:pt x="254" y="5515"/>
                  </a:cubicBezTo>
                  <a:cubicBezTo>
                    <a:pt x="152" y="6139"/>
                    <a:pt x="61" y="6766"/>
                    <a:pt x="1" y="7397"/>
                  </a:cubicBezTo>
                  <a:cubicBezTo>
                    <a:pt x="155" y="6781"/>
                    <a:pt x="293" y="6163"/>
                    <a:pt x="430" y="5547"/>
                  </a:cubicBezTo>
                  <a:lnTo>
                    <a:pt x="829" y="3694"/>
                  </a:lnTo>
                  <a:lnTo>
                    <a:pt x="1224" y="1844"/>
                  </a:lnTo>
                  <a:cubicBezTo>
                    <a:pt x="1357" y="1227"/>
                    <a:pt x="1494" y="611"/>
                    <a:pt x="16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17;p42">
              <a:extLst>
                <a:ext uri="{FF2B5EF4-FFF2-40B4-BE49-F238E27FC236}">
                  <a16:creationId xmlns:a16="http://schemas.microsoft.com/office/drawing/2014/main" id="{C95B4183-ECA8-1C91-6BEA-630B1C2678CB}"/>
                </a:ext>
              </a:extLst>
            </p:cNvPr>
            <p:cNvSpPr/>
            <p:nvPr/>
          </p:nvSpPr>
          <p:spPr>
            <a:xfrm>
              <a:off x="1144444" y="3430416"/>
              <a:ext cx="72792" cy="80796"/>
            </a:xfrm>
            <a:custGeom>
              <a:avLst/>
              <a:gdLst/>
              <a:ahLst/>
              <a:cxnLst/>
              <a:rect l="l" t="t" r="r" b="b"/>
              <a:pathLst>
                <a:path w="1928" h="2140" extrusionOk="0">
                  <a:moveTo>
                    <a:pt x="962" y="0"/>
                  </a:moveTo>
                  <a:cubicBezTo>
                    <a:pt x="430" y="0"/>
                    <a:pt x="0" y="479"/>
                    <a:pt x="0" y="1068"/>
                  </a:cubicBezTo>
                  <a:cubicBezTo>
                    <a:pt x="0" y="1660"/>
                    <a:pt x="430" y="2139"/>
                    <a:pt x="962" y="2139"/>
                  </a:cubicBezTo>
                  <a:cubicBezTo>
                    <a:pt x="1494" y="2139"/>
                    <a:pt x="1928" y="1660"/>
                    <a:pt x="1928" y="1068"/>
                  </a:cubicBezTo>
                  <a:cubicBezTo>
                    <a:pt x="1928" y="479"/>
                    <a:pt x="1494" y="0"/>
                    <a:pt x="9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18;p42">
              <a:extLst>
                <a:ext uri="{FF2B5EF4-FFF2-40B4-BE49-F238E27FC236}">
                  <a16:creationId xmlns:a16="http://schemas.microsoft.com/office/drawing/2014/main" id="{067D740A-5A28-855A-FB5B-7C7A666793B8}"/>
                </a:ext>
              </a:extLst>
            </p:cNvPr>
            <p:cNvSpPr/>
            <p:nvPr/>
          </p:nvSpPr>
          <p:spPr>
            <a:xfrm>
              <a:off x="1194845" y="4531841"/>
              <a:ext cx="143960" cy="106620"/>
            </a:xfrm>
            <a:custGeom>
              <a:avLst/>
              <a:gdLst/>
              <a:ahLst/>
              <a:cxnLst/>
              <a:rect l="l" t="t" r="r" b="b"/>
              <a:pathLst>
                <a:path w="3813" h="2824" extrusionOk="0">
                  <a:moveTo>
                    <a:pt x="374" y="301"/>
                  </a:moveTo>
                  <a:lnTo>
                    <a:pt x="374" y="301"/>
                  </a:lnTo>
                  <a:cubicBezTo>
                    <a:pt x="839" y="456"/>
                    <a:pt x="1149" y="752"/>
                    <a:pt x="1403" y="1115"/>
                  </a:cubicBezTo>
                  <a:cubicBezTo>
                    <a:pt x="1191" y="1087"/>
                    <a:pt x="973" y="978"/>
                    <a:pt x="783" y="805"/>
                  </a:cubicBezTo>
                  <a:cubicBezTo>
                    <a:pt x="621" y="661"/>
                    <a:pt x="487" y="484"/>
                    <a:pt x="374" y="301"/>
                  </a:cubicBezTo>
                  <a:close/>
                  <a:moveTo>
                    <a:pt x="2763" y="1166"/>
                  </a:moveTo>
                  <a:cubicBezTo>
                    <a:pt x="2971" y="1166"/>
                    <a:pt x="3178" y="1189"/>
                    <a:pt x="3380" y="1235"/>
                  </a:cubicBezTo>
                  <a:cubicBezTo>
                    <a:pt x="3432" y="1245"/>
                    <a:pt x="3489" y="1259"/>
                    <a:pt x="3520" y="1292"/>
                  </a:cubicBezTo>
                  <a:cubicBezTo>
                    <a:pt x="3535" y="1305"/>
                    <a:pt x="3542" y="1326"/>
                    <a:pt x="3542" y="1330"/>
                  </a:cubicBezTo>
                  <a:cubicBezTo>
                    <a:pt x="3538" y="1334"/>
                    <a:pt x="3520" y="1344"/>
                    <a:pt x="3465" y="1347"/>
                  </a:cubicBezTo>
                  <a:cubicBezTo>
                    <a:pt x="3214" y="1374"/>
                    <a:pt x="2961" y="1388"/>
                    <a:pt x="2708" y="1388"/>
                  </a:cubicBezTo>
                  <a:cubicBezTo>
                    <a:pt x="2492" y="1388"/>
                    <a:pt x="2276" y="1378"/>
                    <a:pt x="2062" y="1358"/>
                  </a:cubicBezTo>
                  <a:cubicBezTo>
                    <a:pt x="1988" y="1355"/>
                    <a:pt x="1914" y="1344"/>
                    <a:pt x="1847" y="1330"/>
                  </a:cubicBezTo>
                  <a:cubicBezTo>
                    <a:pt x="1847" y="1323"/>
                    <a:pt x="1843" y="1316"/>
                    <a:pt x="1843" y="1313"/>
                  </a:cubicBezTo>
                  <a:cubicBezTo>
                    <a:pt x="1882" y="1302"/>
                    <a:pt x="1925" y="1292"/>
                    <a:pt x="1964" y="1281"/>
                  </a:cubicBezTo>
                  <a:lnTo>
                    <a:pt x="2069" y="1253"/>
                  </a:lnTo>
                  <a:cubicBezTo>
                    <a:pt x="2295" y="1195"/>
                    <a:pt x="2529" y="1166"/>
                    <a:pt x="2763" y="1166"/>
                  </a:cubicBezTo>
                  <a:close/>
                  <a:moveTo>
                    <a:pt x="124" y="0"/>
                  </a:moveTo>
                  <a:cubicBezTo>
                    <a:pt x="86" y="0"/>
                    <a:pt x="52" y="18"/>
                    <a:pt x="29" y="51"/>
                  </a:cubicBezTo>
                  <a:cubicBezTo>
                    <a:pt x="4" y="87"/>
                    <a:pt x="1" y="136"/>
                    <a:pt x="22" y="174"/>
                  </a:cubicBezTo>
                  <a:cubicBezTo>
                    <a:pt x="177" y="442"/>
                    <a:pt x="367" y="745"/>
                    <a:pt x="624" y="981"/>
                  </a:cubicBezTo>
                  <a:cubicBezTo>
                    <a:pt x="758" y="1101"/>
                    <a:pt x="906" y="1196"/>
                    <a:pt x="1058" y="1259"/>
                  </a:cubicBezTo>
                  <a:cubicBezTo>
                    <a:pt x="754" y="1386"/>
                    <a:pt x="466" y="1534"/>
                    <a:pt x="188" y="1703"/>
                  </a:cubicBezTo>
                  <a:cubicBezTo>
                    <a:pt x="134" y="1736"/>
                    <a:pt x="113" y="1802"/>
                    <a:pt x="141" y="1858"/>
                  </a:cubicBezTo>
                  <a:cubicBezTo>
                    <a:pt x="163" y="1899"/>
                    <a:pt x="205" y="1922"/>
                    <a:pt x="248" y="1922"/>
                  </a:cubicBezTo>
                  <a:cubicBezTo>
                    <a:pt x="262" y="1922"/>
                    <a:pt x="276" y="1920"/>
                    <a:pt x="289" y="1915"/>
                  </a:cubicBezTo>
                  <a:lnTo>
                    <a:pt x="1505" y="1425"/>
                  </a:lnTo>
                  <a:cubicBezTo>
                    <a:pt x="1551" y="1461"/>
                    <a:pt x="1596" y="1489"/>
                    <a:pt x="1650" y="1510"/>
                  </a:cubicBezTo>
                  <a:cubicBezTo>
                    <a:pt x="1657" y="1524"/>
                    <a:pt x="1663" y="1541"/>
                    <a:pt x="1674" y="1555"/>
                  </a:cubicBezTo>
                  <a:cubicBezTo>
                    <a:pt x="1832" y="2006"/>
                    <a:pt x="2112" y="2408"/>
                    <a:pt x="2361" y="2772"/>
                  </a:cubicBezTo>
                  <a:cubicBezTo>
                    <a:pt x="2386" y="2806"/>
                    <a:pt x="2421" y="2824"/>
                    <a:pt x="2460" y="2824"/>
                  </a:cubicBezTo>
                  <a:cubicBezTo>
                    <a:pt x="2481" y="2824"/>
                    <a:pt x="2506" y="2817"/>
                    <a:pt x="2527" y="2803"/>
                  </a:cubicBezTo>
                  <a:cubicBezTo>
                    <a:pt x="2580" y="2764"/>
                    <a:pt x="2594" y="2694"/>
                    <a:pt x="2555" y="2640"/>
                  </a:cubicBezTo>
                  <a:lnTo>
                    <a:pt x="2555" y="2637"/>
                  </a:lnTo>
                  <a:cubicBezTo>
                    <a:pt x="2372" y="2377"/>
                    <a:pt x="2221" y="2087"/>
                    <a:pt x="2073" y="1806"/>
                  </a:cubicBezTo>
                  <a:cubicBezTo>
                    <a:pt x="2034" y="1731"/>
                    <a:pt x="1995" y="1658"/>
                    <a:pt x="1956" y="1583"/>
                  </a:cubicBezTo>
                  <a:lnTo>
                    <a:pt x="1956" y="1583"/>
                  </a:lnTo>
                  <a:cubicBezTo>
                    <a:pt x="1985" y="1588"/>
                    <a:pt x="2013" y="1591"/>
                    <a:pt x="2040" y="1594"/>
                  </a:cubicBezTo>
                  <a:cubicBezTo>
                    <a:pt x="2256" y="1612"/>
                    <a:pt x="2473" y="1621"/>
                    <a:pt x="2691" y="1621"/>
                  </a:cubicBezTo>
                  <a:cubicBezTo>
                    <a:pt x="2957" y="1621"/>
                    <a:pt x="3223" y="1607"/>
                    <a:pt x="3489" y="1580"/>
                  </a:cubicBezTo>
                  <a:cubicBezTo>
                    <a:pt x="3545" y="1577"/>
                    <a:pt x="3647" y="1566"/>
                    <a:pt x="3718" y="1485"/>
                  </a:cubicBezTo>
                  <a:cubicBezTo>
                    <a:pt x="3813" y="1372"/>
                    <a:pt x="3774" y="1210"/>
                    <a:pt x="3686" y="1126"/>
                  </a:cubicBezTo>
                  <a:cubicBezTo>
                    <a:pt x="3613" y="1055"/>
                    <a:pt x="3520" y="1027"/>
                    <a:pt x="3429" y="1006"/>
                  </a:cubicBezTo>
                  <a:cubicBezTo>
                    <a:pt x="3209" y="956"/>
                    <a:pt x="2984" y="931"/>
                    <a:pt x="2759" y="931"/>
                  </a:cubicBezTo>
                  <a:cubicBezTo>
                    <a:pt x="2508" y="931"/>
                    <a:pt x="2256" y="962"/>
                    <a:pt x="2013" y="1024"/>
                  </a:cubicBezTo>
                  <a:lnTo>
                    <a:pt x="1903" y="1055"/>
                  </a:lnTo>
                  <a:cubicBezTo>
                    <a:pt x="1861" y="1066"/>
                    <a:pt x="1822" y="1076"/>
                    <a:pt x="1783" y="1084"/>
                  </a:cubicBezTo>
                  <a:cubicBezTo>
                    <a:pt x="1777" y="1073"/>
                    <a:pt x="1762" y="1059"/>
                    <a:pt x="1748" y="1051"/>
                  </a:cubicBezTo>
                  <a:cubicBezTo>
                    <a:pt x="1731" y="1040"/>
                    <a:pt x="1710" y="1035"/>
                    <a:pt x="1690" y="1035"/>
                  </a:cubicBezTo>
                  <a:cubicBezTo>
                    <a:pt x="1678" y="1035"/>
                    <a:pt x="1665" y="1037"/>
                    <a:pt x="1653" y="1041"/>
                  </a:cubicBezTo>
                  <a:cubicBezTo>
                    <a:pt x="1650" y="1041"/>
                    <a:pt x="1642" y="1041"/>
                    <a:pt x="1639" y="1045"/>
                  </a:cubicBezTo>
                  <a:cubicBezTo>
                    <a:pt x="1308" y="552"/>
                    <a:pt x="874" y="139"/>
                    <a:pt x="145" y="2"/>
                  </a:cubicBezTo>
                  <a:cubicBezTo>
                    <a:pt x="138" y="1"/>
                    <a:pt x="131" y="0"/>
                    <a:pt x="124" y="0"/>
                  </a:cubicBezTo>
                  <a:close/>
                </a:path>
              </a:pathLst>
            </a:custGeom>
            <a:solidFill>
              <a:srgbClr val="C673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19;p42">
              <a:extLst>
                <a:ext uri="{FF2B5EF4-FFF2-40B4-BE49-F238E27FC236}">
                  <a16:creationId xmlns:a16="http://schemas.microsoft.com/office/drawing/2014/main" id="{1726D249-67B6-7DC1-3177-35B3EF2FA75C}"/>
                </a:ext>
              </a:extLst>
            </p:cNvPr>
            <p:cNvSpPr/>
            <p:nvPr/>
          </p:nvSpPr>
          <p:spPr>
            <a:xfrm>
              <a:off x="1761679" y="4521346"/>
              <a:ext cx="141883" cy="99333"/>
            </a:xfrm>
            <a:custGeom>
              <a:avLst/>
              <a:gdLst/>
              <a:ahLst/>
              <a:cxnLst/>
              <a:rect l="l" t="t" r="r" b="b"/>
              <a:pathLst>
                <a:path w="3758" h="2631" extrusionOk="0">
                  <a:moveTo>
                    <a:pt x="3260" y="360"/>
                  </a:moveTo>
                  <a:lnTo>
                    <a:pt x="3260" y="360"/>
                  </a:lnTo>
                  <a:cubicBezTo>
                    <a:pt x="3010" y="558"/>
                    <a:pt x="2703" y="692"/>
                    <a:pt x="2386" y="741"/>
                  </a:cubicBezTo>
                  <a:cubicBezTo>
                    <a:pt x="2658" y="579"/>
                    <a:pt x="2954" y="449"/>
                    <a:pt x="3260" y="360"/>
                  </a:cubicBezTo>
                  <a:close/>
                  <a:moveTo>
                    <a:pt x="357" y="233"/>
                  </a:moveTo>
                  <a:lnTo>
                    <a:pt x="357" y="233"/>
                  </a:lnTo>
                  <a:cubicBezTo>
                    <a:pt x="850" y="251"/>
                    <a:pt x="1333" y="452"/>
                    <a:pt x="1692" y="791"/>
                  </a:cubicBezTo>
                  <a:cubicBezTo>
                    <a:pt x="1692" y="794"/>
                    <a:pt x="1689" y="798"/>
                    <a:pt x="1689" y="801"/>
                  </a:cubicBezTo>
                  <a:lnTo>
                    <a:pt x="1639" y="903"/>
                  </a:lnTo>
                  <a:cubicBezTo>
                    <a:pt x="1149" y="861"/>
                    <a:pt x="677" y="611"/>
                    <a:pt x="357" y="233"/>
                  </a:cubicBezTo>
                  <a:close/>
                  <a:moveTo>
                    <a:pt x="301" y="1"/>
                  </a:moveTo>
                  <a:cubicBezTo>
                    <a:pt x="239" y="1"/>
                    <a:pt x="178" y="3"/>
                    <a:pt x="117" y="9"/>
                  </a:cubicBezTo>
                  <a:cubicBezTo>
                    <a:pt x="74" y="12"/>
                    <a:pt x="40" y="36"/>
                    <a:pt x="22" y="72"/>
                  </a:cubicBezTo>
                  <a:cubicBezTo>
                    <a:pt x="1" y="111"/>
                    <a:pt x="4" y="153"/>
                    <a:pt x="29" y="188"/>
                  </a:cubicBezTo>
                  <a:cubicBezTo>
                    <a:pt x="364" y="695"/>
                    <a:pt x="934" y="1048"/>
                    <a:pt x="1537" y="1126"/>
                  </a:cubicBezTo>
                  <a:lnTo>
                    <a:pt x="917" y="2464"/>
                  </a:lnTo>
                  <a:cubicBezTo>
                    <a:pt x="889" y="2521"/>
                    <a:pt x="913" y="2588"/>
                    <a:pt x="966" y="2616"/>
                  </a:cubicBezTo>
                  <a:cubicBezTo>
                    <a:pt x="983" y="2627"/>
                    <a:pt x="1005" y="2630"/>
                    <a:pt x="1022" y="2630"/>
                  </a:cubicBezTo>
                  <a:cubicBezTo>
                    <a:pt x="1061" y="2630"/>
                    <a:pt x="1100" y="2609"/>
                    <a:pt x="1121" y="2573"/>
                  </a:cubicBezTo>
                  <a:lnTo>
                    <a:pt x="1956" y="1164"/>
                  </a:lnTo>
                  <a:lnTo>
                    <a:pt x="2827" y="1795"/>
                  </a:lnTo>
                  <a:cubicBezTo>
                    <a:pt x="2847" y="1810"/>
                    <a:pt x="2871" y="1817"/>
                    <a:pt x="2895" y="1817"/>
                  </a:cubicBezTo>
                  <a:cubicBezTo>
                    <a:pt x="2932" y="1817"/>
                    <a:pt x="2969" y="1800"/>
                    <a:pt x="2992" y="1770"/>
                  </a:cubicBezTo>
                  <a:cubicBezTo>
                    <a:pt x="3027" y="1718"/>
                    <a:pt x="3017" y="1643"/>
                    <a:pt x="2964" y="1604"/>
                  </a:cubicBezTo>
                  <a:lnTo>
                    <a:pt x="2164" y="1027"/>
                  </a:lnTo>
                  <a:cubicBezTo>
                    <a:pt x="2164" y="1016"/>
                    <a:pt x="2164" y="1006"/>
                    <a:pt x="2161" y="995"/>
                  </a:cubicBezTo>
                  <a:cubicBezTo>
                    <a:pt x="2759" y="981"/>
                    <a:pt x="3355" y="695"/>
                    <a:pt x="3725" y="223"/>
                  </a:cubicBezTo>
                  <a:cubicBezTo>
                    <a:pt x="3753" y="184"/>
                    <a:pt x="3757" y="132"/>
                    <a:pt x="3732" y="90"/>
                  </a:cubicBezTo>
                  <a:cubicBezTo>
                    <a:pt x="3711" y="57"/>
                    <a:pt x="3673" y="34"/>
                    <a:pt x="3634" y="34"/>
                  </a:cubicBezTo>
                  <a:cubicBezTo>
                    <a:pt x="3627" y="34"/>
                    <a:pt x="3620" y="35"/>
                    <a:pt x="3613" y="36"/>
                  </a:cubicBezTo>
                  <a:cubicBezTo>
                    <a:pt x="3021" y="142"/>
                    <a:pt x="2457" y="381"/>
                    <a:pt x="1967" y="734"/>
                  </a:cubicBezTo>
                  <a:cubicBezTo>
                    <a:pt x="1543" y="275"/>
                    <a:pt x="927" y="1"/>
                    <a:pt x="301" y="1"/>
                  </a:cubicBezTo>
                  <a:close/>
                </a:path>
              </a:pathLst>
            </a:custGeom>
            <a:solidFill>
              <a:srgbClr val="C673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20;p42">
              <a:extLst>
                <a:ext uri="{FF2B5EF4-FFF2-40B4-BE49-F238E27FC236}">
                  <a16:creationId xmlns:a16="http://schemas.microsoft.com/office/drawing/2014/main" id="{060A5D46-BAC8-D51F-0A42-F97A61E35AC3}"/>
                </a:ext>
              </a:extLst>
            </p:cNvPr>
            <p:cNvSpPr/>
            <p:nvPr/>
          </p:nvSpPr>
          <p:spPr>
            <a:xfrm>
              <a:off x="2224199" y="2416051"/>
              <a:ext cx="105714" cy="166311"/>
            </a:xfrm>
            <a:custGeom>
              <a:avLst/>
              <a:gdLst/>
              <a:ahLst/>
              <a:cxnLst/>
              <a:rect l="l" t="t" r="r" b="b"/>
              <a:pathLst>
                <a:path w="2800" h="4405" extrusionOk="0">
                  <a:moveTo>
                    <a:pt x="1" y="1"/>
                  </a:moveTo>
                  <a:lnTo>
                    <a:pt x="1" y="1"/>
                  </a:lnTo>
                  <a:cubicBezTo>
                    <a:pt x="217" y="240"/>
                    <a:pt x="322" y="550"/>
                    <a:pt x="357" y="856"/>
                  </a:cubicBezTo>
                  <a:cubicBezTo>
                    <a:pt x="375" y="1008"/>
                    <a:pt x="375" y="1163"/>
                    <a:pt x="360" y="1318"/>
                  </a:cubicBezTo>
                  <a:cubicBezTo>
                    <a:pt x="347" y="1470"/>
                    <a:pt x="311" y="1621"/>
                    <a:pt x="276" y="1773"/>
                  </a:cubicBezTo>
                  <a:lnTo>
                    <a:pt x="272" y="1780"/>
                  </a:lnTo>
                  <a:lnTo>
                    <a:pt x="272" y="1794"/>
                  </a:lnTo>
                  <a:cubicBezTo>
                    <a:pt x="259" y="2044"/>
                    <a:pt x="259" y="2294"/>
                    <a:pt x="280" y="2548"/>
                  </a:cubicBezTo>
                  <a:lnTo>
                    <a:pt x="290" y="2668"/>
                  </a:lnTo>
                  <a:lnTo>
                    <a:pt x="417" y="2650"/>
                  </a:lnTo>
                  <a:cubicBezTo>
                    <a:pt x="495" y="2639"/>
                    <a:pt x="576" y="2633"/>
                    <a:pt x="659" y="2633"/>
                  </a:cubicBezTo>
                  <a:cubicBezTo>
                    <a:pt x="836" y="2633"/>
                    <a:pt x="1019" y="2658"/>
                    <a:pt x="1189" y="2707"/>
                  </a:cubicBezTo>
                  <a:cubicBezTo>
                    <a:pt x="1443" y="2780"/>
                    <a:pt x="1679" y="2900"/>
                    <a:pt x="1890" y="3063"/>
                  </a:cubicBezTo>
                  <a:cubicBezTo>
                    <a:pt x="2094" y="3232"/>
                    <a:pt x="2274" y="3436"/>
                    <a:pt x="2422" y="3665"/>
                  </a:cubicBezTo>
                  <a:cubicBezTo>
                    <a:pt x="2496" y="3782"/>
                    <a:pt x="2559" y="3904"/>
                    <a:pt x="2630" y="4024"/>
                  </a:cubicBezTo>
                  <a:cubicBezTo>
                    <a:pt x="2683" y="4148"/>
                    <a:pt x="2739" y="4278"/>
                    <a:pt x="2799" y="4405"/>
                  </a:cubicBezTo>
                  <a:cubicBezTo>
                    <a:pt x="2767" y="4268"/>
                    <a:pt x="2732" y="4133"/>
                    <a:pt x="2690" y="3996"/>
                  </a:cubicBezTo>
                  <a:cubicBezTo>
                    <a:pt x="2637" y="3870"/>
                    <a:pt x="2595" y="3732"/>
                    <a:pt x="2528" y="3605"/>
                  </a:cubicBezTo>
                  <a:cubicBezTo>
                    <a:pt x="2401" y="3351"/>
                    <a:pt x="2228" y="3115"/>
                    <a:pt x="2014" y="2915"/>
                  </a:cubicBezTo>
                  <a:cubicBezTo>
                    <a:pt x="1795" y="2725"/>
                    <a:pt x="1534" y="2572"/>
                    <a:pt x="1253" y="2488"/>
                  </a:cubicBezTo>
                  <a:cubicBezTo>
                    <a:pt x="1062" y="2431"/>
                    <a:pt x="870" y="2400"/>
                    <a:pt x="672" y="2400"/>
                  </a:cubicBezTo>
                  <a:cubicBezTo>
                    <a:pt x="615" y="2400"/>
                    <a:pt x="557" y="2403"/>
                    <a:pt x="499" y="2408"/>
                  </a:cubicBezTo>
                  <a:lnTo>
                    <a:pt x="499" y="2408"/>
                  </a:lnTo>
                  <a:cubicBezTo>
                    <a:pt x="484" y="2208"/>
                    <a:pt x="478" y="2004"/>
                    <a:pt x="480" y="1805"/>
                  </a:cubicBezTo>
                  <a:lnTo>
                    <a:pt x="480" y="1805"/>
                  </a:lnTo>
                  <a:cubicBezTo>
                    <a:pt x="510" y="1648"/>
                    <a:pt x="534" y="1488"/>
                    <a:pt x="537" y="1329"/>
                  </a:cubicBezTo>
                  <a:cubicBezTo>
                    <a:pt x="544" y="1163"/>
                    <a:pt x="529" y="994"/>
                    <a:pt x="491" y="832"/>
                  </a:cubicBezTo>
                  <a:cubicBezTo>
                    <a:pt x="417" y="511"/>
                    <a:pt x="259" y="198"/>
                    <a:pt x="1" y="1"/>
                  </a:cubicBezTo>
                  <a:close/>
                </a:path>
              </a:pathLst>
            </a:custGeom>
            <a:solidFill>
              <a:srgbClr val="8E4C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21;p42">
              <a:extLst>
                <a:ext uri="{FF2B5EF4-FFF2-40B4-BE49-F238E27FC236}">
                  <a16:creationId xmlns:a16="http://schemas.microsoft.com/office/drawing/2014/main" id="{CBA975FF-5827-AF84-6243-2EBD159C7EB1}"/>
                </a:ext>
              </a:extLst>
            </p:cNvPr>
            <p:cNvSpPr/>
            <p:nvPr/>
          </p:nvSpPr>
          <p:spPr>
            <a:xfrm>
              <a:off x="2244058" y="2455277"/>
              <a:ext cx="154984" cy="30506"/>
            </a:xfrm>
            <a:custGeom>
              <a:avLst/>
              <a:gdLst/>
              <a:ahLst/>
              <a:cxnLst/>
              <a:rect l="l" t="t" r="r" b="b"/>
              <a:pathLst>
                <a:path w="4105" h="808" extrusionOk="0">
                  <a:moveTo>
                    <a:pt x="1011" y="1"/>
                  </a:moveTo>
                  <a:cubicBezTo>
                    <a:pt x="668" y="1"/>
                    <a:pt x="320" y="45"/>
                    <a:pt x="0" y="170"/>
                  </a:cubicBezTo>
                  <a:cubicBezTo>
                    <a:pt x="137" y="154"/>
                    <a:pt x="273" y="147"/>
                    <a:pt x="407" y="147"/>
                  </a:cubicBezTo>
                  <a:cubicBezTo>
                    <a:pt x="621" y="147"/>
                    <a:pt x="832" y="163"/>
                    <a:pt x="1044" y="180"/>
                  </a:cubicBezTo>
                  <a:cubicBezTo>
                    <a:pt x="1385" y="216"/>
                    <a:pt x="1727" y="272"/>
                    <a:pt x="2065" y="343"/>
                  </a:cubicBezTo>
                  <a:cubicBezTo>
                    <a:pt x="2745" y="473"/>
                    <a:pt x="3418" y="653"/>
                    <a:pt x="4105" y="808"/>
                  </a:cubicBezTo>
                  <a:cubicBezTo>
                    <a:pt x="3482" y="480"/>
                    <a:pt x="2805" y="251"/>
                    <a:pt x="2111" y="113"/>
                  </a:cubicBezTo>
                  <a:cubicBezTo>
                    <a:pt x="1774" y="49"/>
                    <a:pt x="1433" y="1"/>
                    <a:pt x="1086" y="1"/>
                  </a:cubicBezTo>
                  <a:cubicBezTo>
                    <a:pt x="1074" y="1"/>
                    <a:pt x="1062" y="1"/>
                    <a:pt x="1050" y="1"/>
                  </a:cubicBezTo>
                  <a:cubicBezTo>
                    <a:pt x="1037" y="1"/>
                    <a:pt x="1024" y="1"/>
                    <a:pt x="1011" y="1"/>
                  </a:cubicBezTo>
                  <a:close/>
                </a:path>
              </a:pathLst>
            </a:custGeom>
            <a:solidFill>
              <a:srgbClr val="8E4C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22;p42">
              <a:extLst>
                <a:ext uri="{FF2B5EF4-FFF2-40B4-BE49-F238E27FC236}">
                  <a16:creationId xmlns:a16="http://schemas.microsoft.com/office/drawing/2014/main" id="{1271D99C-48A0-3ADD-6A15-96C21F376AD7}"/>
                </a:ext>
              </a:extLst>
            </p:cNvPr>
            <p:cNvSpPr/>
            <p:nvPr/>
          </p:nvSpPr>
          <p:spPr>
            <a:xfrm>
              <a:off x="2264407" y="2274362"/>
              <a:ext cx="18387" cy="182961"/>
            </a:xfrm>
            <a:custGeom>
              <a:avLst/>
              <a:gdLst/>
              <a:ahLst/>
              <a:cxnLst/>
              <a:rect l="l" t="t" r="r" b="b"/>
              <a:pathLst>
                <a:path w="487" h="4846" extrusionOk="0">
                  <a:moveTo>
                    <a:pt x="1" y="1"/>
                  </a:moveTo>
                  <a:cubicBezTo>
                    <a:pt x="95" y="396"/>
                    <a:pt x="131" y="797"/>
                    <a:pt x="162" y="1202"/>
                  </a:cubicBezTo>
                  <a:cubicBezTo>
                    <a:pt x="191" y="1607"/>
                    <a:pt x="212" y="2009"/>
                    <a:pt x="226" y="2414"/>
                  </a:cubicBezTo>
                  <a:cubicBezTo>
                    <a:pt x="251" y="3225"/>
                    <a:pt x="261" y="4035"/>
                    <a:pt x="254" y="4845"/>
                  </a:cubicBezTo>
                  <a:lnTo>
                    <a:pt x="487" y="4842"/>
                  </a:lnTo>
                  <a:cubicBezTo>
                    <a:pt x="455" y="4028"/>
                    <a:pt x="406" y="3218"/>
                    <a:pt x="342" y="2407"/>
                  </a:cubicBezTo>
                  <a:cubicBezTo>
                    <a:pt x="310" y="2006"/>
                    <a:pt x="272" y="1601"/>
                    <a:pt x="222" y="1196"/>
                  </a:cubicBezTo>
                  <a:cubicBezTo>
                    <a:pt x="170" y="794"/>
                    <a:pt x="116" y="389"/>
                    <a:pt x="1" y="1"/>
                  </a:cubicBezTo>
                  <a:close/>
                </a:path>
              </a:pathLst>
            </a:custGeom>
            <a:solidFill>
              <a:srgbClr val="8E4C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23;p42">
              <a:extLst>
                <a:ext uri="{FF2B5EF4-FFF2-40B4-BE49-F238E27FC236}">
                  <a16:creationId xmlns:a16="http://schemas.microsoft.com/office/drawing/2014/main" id="{8279EF95-F199-E9CD-B553-6C9934C7C888}"/>
                </a:ext>
              </a:extLst>
            </p:cNvPr>
            <p:cNvSpPr/>
            <p:nvPr/>
          </p:nvSpPr>
          <p:spPr>
            <a:xfrm>
              <a:off x="2315223" y="2282630"/>
              <a:ext cx="18387" cy="183074"/>
            </a:xfrm>
            <a:custGeom>
              <a:avLst/>
              <a:gdLst/>
              <a:ahLst/>
              <a:cxnLst/>
              <a:rect l="l" t="t" r="r" b="b"/>
              <a:pathLst>
                <a:path w="487" h="4849" extrusionOk="0">
                  <a:moveTo>
                    <a:pt x="0" y="1"/>
                  </a:moveTo>
                  <a:cubicBezTo>
                    <a:pt x="81" y="395"/>
                    <a:pt x="102" y="800"/>
                    <a:pt x="131" y="1206"/>
                  </a:cubicBezTo>
                  <a:cubicBezTo>
                    <a:pt x="159" y="1611"/>
                    <a:pt x="173" y="2016"/>
                    <a:pt x="190" y="2418"/>
                  </a:cubicBezTo>
                  <a:cubicBezTo>
                    <a:pt x="222" y="3228"/>
                    <a:pt x="240" y="4039"/>
                    <a:pt x="254" y="4849"/>
                  </a:cubicBezTo>
                  <a:lnTo>
                    <a:pt x="486" y="4838"/>
                  </a:lnTo>
                  <a:cubicBezTo>
                    <a:pt x="437" y="4028"/>
                    <a:pt x="377" y="3221"/>
                    <a:pt x="307" y="2411"/>
                  </a:cubicBezTo>
                  <a:cubicBezTo>
                    <a:pt x="272" y="2009"/>
                    <a:pt x="237" y="1603"/>
                    <a:pt x="190" y="1201"/>
                  </a:cubicBezTo>
                  <a:cubicBezTo>
                    <a:pt x="141" y="796"/>
                    <a:pt x="99" y="391"/>
                    <a:pt x="0" y="1"/>
                  </a:cubicBezTo>
                  <a:close/>
                </a:path>
              </a:pathLst>
            </a:custGeom>
            <a:solidFill>
              <a:srgbClr val="8E4C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24;p42">
              <a:extLst>
                <a:ext uri="{FF2B5EF4-FFF2-40B4-BE49-F238E27FC236}">
                  <a16:creationId xmlns:a16="http://schemas.microsoft.com/office/drawing/2014/main" id="{AF9CFA2C-8C40-AD45-7BDC-42FCFF7B6D8F}"/>
                </a:ext>
              </a:extLst>
            </p:cNvPr>
            <p:cNvSpPr/>
            <p:nvPr/>
          </p:nvSpPr>
          <p:spPr>
            <a:xfrm>
              <a:off x="1232070" y="3664904"/>
              <a:ext cx="21596" cy="44740"/>
            </a:xfrm>
            <a:custGeom>
              <a:avLst/>
              <a:gdLst/>
              <a:ahLst/>
              <a:cxnLst/>
              <a:rect l="l" t="t" r="r" b="b"/>
              <a:pathLst>
                <a:path w="572" h="1185" extrusionOk="0">
                  <a:moveTo>
                    <a:pt x="561" y="1"/>
                  </a:moveTo>
                  <a:lnTo>
                    <a:pt x="561" y="1"/>
                  </a:lnTo>
                  <a:cubicBezTo>
                    <a:pt x="399" y="174"/>
                    <a:pt x="297" y="364"/>
                    <a:pt x="209" y="562"/>
                  </a:cubicBezTo>
                  <a:cubicBezTo>
                    <a:pt x="167" y="664"/>
                    <a:pt x="128" y="762"/>
                    <a:pt x="96" y="864"/>
                  </a:cubicBezTo>
                  <a:cubicBezTo>
                    <a:pt x="61" y="970"/>
                    <a:pt x="36" y="1072"/>
                    <a:pt x="1" y="1185"/>
                  </a:cubicBezTo>
                  <a:cubicBezTo>
                    <a:pt x="114" y="1132"/>
                    <a:pt x="191" y="1041"/>
                    <a:pt x="259" y="949"/>
                  </a:cubicBezTo>
                  <a:cubicBezTo>
                    <a:pt x="326" y="858"/>
                    <a:pt x="375" y="759"/>
                    <a:pt x="424" y="656"/>
                  </a:cubicBezTo>
                  <a:cubicBezTo>
                    <a:pt x="508" y="452"/>
                    <a:pt x="572" y="238"/>
                    <a:pt x="561" y="1"/>
                  </a:cubicBezTo>
                  <a:close/>
                </a:path>
              </a:pathLst>
            </a:custGeom>
            <a:solidFill>
              <a:srgbClr val="8E4C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1525;p42">
            <a:extLst>
              <a:ext uri="{FF2B5EF4-FFF2-40B4-BE49-F238E27FC236}">
                <a16:creationId xmlns:a16="http://schemas.microsoft.com/office/drawing/2014/main" id="{75EB1F11-8DA5-31C0-6D8E-C10DA46B5EDB}"/>
              </a:ext>
            </a:extLst>
          </p:cNvPr>
          <p:cNvGrpSpPr/>
          <p:nvPr/>
        </p:nvGrpSpPr>
        <p:grpSpPr>
          <a:xfrm>
            <a:off x="2488037" y="-1793734"/>
            <a:ext cx="1360525" cy="1305583"/>
            <a:chOff x="3038482" y="3171761"/>
            <a:chExt cx="1948897" cy="1870195"/>
          </a:xfrm>
        </p:grpSpPr>
        <p:sp>
          <p:nvSpPr>
            <p:cNvPr id="42" name="Google Shape;1526;p42">
              <a:extLst>
                <a:ext uri="{FF2B5EF4-FFF2-40B4-BE49-F238E27FC236}">
                  <a16:creationId xmlns:a16="http://schemas.microsoft.com/office/drawing/2014/main" id="{340CB6CA-994F-F8F4-A0CD-464874B0C1EF}"/>
                </a:ext>
              </a:extLst>
            </p:cNvPr>
            <p:cNvSpPr/>
            <p:nvPr/>
          </p:nvSpPr>
          <p:spPr>
            <a:xfrm>
              <a:off x="3728426" y="3463551"/>
              <a:ext cx="632237" cy="553659"/>
            </a:xfrm>
            <a:custGeom>
              <a:avLst/>
              <a:gdLst/>
              <a:ahLst/>
              <a:cxnLst/>
              <a:rect l="l" t="t" r="r" b="b"/>
              <a:pathLst>
                <a:path w="7098" h="6216" extrusionOk="0">
                  <a:moveTo>
                    <a:pt x="3635" y="0"/>
                  </a:moveTo>
                  <a:lnTo>
                    <a:pt x="3635" y="0"/>
                  </a:lnTo>
                  <a:cubicBezTo>
                    <a:pt x="2223" y="1350"/>
                    <a:pt x="1264" y="3170"/>
                    <a:pt x="944" y="5099"/>
                  </a:cubicBezTo>
                  <a:lnTo>
                    <a:pt x="1" y="5751"/>
                  </a:lnTo>
                  <a:cubicBezTo>
                    <a:pt x="446" y="6080"/>
                    <a:pt x="974" y="6216"/>
                    <a:pt x="1521" y="6216"/>
                  </a:cubicBezTo>
                  <a:cubicBezTo>
                    <a:pt x="2260" y="6216"/>
                    <a:pt x="3035" y="5969"/>
                    <a:pt x="3695" y="5620"/>
                  </a:cubicBezTo>
                  <a:cubicBezTo>
                    <a:pt x="4848" y="5013"/>
                    <a:pt x="5861" y="4128"/>
                    <a:pt x="7097" y="3718"/>
                  </a:cubicBezTo>
                  <a:cubicBezTo>
                    <a:pt x="6961" y="3707"/>
                    <a:pt x="6825" y="3702"/>
                    <a:pt x="6690" y="3702"/>
                  </a:cubicBezTo>
                  <a:cubicBezTo>
                    <a:pt x="5458" y="3702"/>
                    <a:pt x="4249" y="4132"/>
                    <a:pt x="3079" y="4551"/>
                  </a:cubicBezTo>
                  <a:cubicBezTo>
                    <a:pt x="3932" y="3718"/>
                    <a:pt x="4895" y="2996"/>
                    <a:pt x="5932" y="2408"/>
                  </a:cubicBezTo>
                  <a:lnTo>
                    <a:pt x="5932" y="2408"/>
                  </a:lnTo>
                  <a:cubicBezTo>
                    <a:pt x="4365" y="2747"/>
                    <a:pt x="3056" y="3781"/>
                    <a:pt x="1808" y="4787"/>
                  </a:cubicBezTo>
                  <a:cubicBezTo>
                    <a:pt x="3043" y="3541"/>
                    <a:pt x="4188" y="2203"/>
                    <a:pt x="5234" y="789"/>
                  </a:cubicBezTo>
                  <a:lnTo>
                    <a:pt x="5234" y="789"/>
                  </a:lnTo>
                  <a:cubicBezTo>
                    <a:pt x="3655" y="1623"/>
                    <a:pt x="2278" y="2838"/>
                    <a:pt x="1256" y="4302"/>
                  </a:cubicBezTo>
                  <a:cubicBezTo>
                    <a:pt x="1883" y="2783"/>
                    <a:pt x="2684" y="1339"/>
                    <a:pt x="36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527;p42">
              <a:extLst>
                <a:ext uri="{FF2B5EF4-FFF2-40B4-BE49-F238E27FC236}">
                  <a16:creationId xmlns:a16="http://schemas.microsoft.com/office/drawing/2014/main" id="{AE99F23E-D4C8-2807-713C-1887FF7BE2FB}"/>
                </a:ext>
              </a:extLst>
            </p:cNvPr>
            <p:cNvSpPr/>
            <p:nvPr/>
          </p:nvSpPr>
          <p:spPr>
            <a:xfrm>
              <a:off x="3038482" y="3171761"/>
              <a:ext cx="791676" cy="987341"/>
            </a:xfrm>
            <a:custGeom>
              <a:avLst/>
              <a:gdLst/>
              <a:ahLst/>
              <a:cxnLst/>
              <a:rect l="l" t="t" r="r" b="b"/>
              <a:pathLst>
                <a:path w="8888" h="11085" extrusionOk="0">
                  <a:moveTo>
                    <a:pt x="4562" y="1"/>
                  </a:moveTo>
                  <a:cubicBezTo>
                    <a:pt x="3299" y="1"/>
                    <a:pt x="3876" y="2570"/>
                    <a:pt x="5174" y="4914"/>
                  </a:cubicBezTo>
                  <a:cubicBezTo>
                    <a:pt x="4365" y="4169"/>
                    <a:pt x="3687" y="3859"/>
                    <a:pt x="3347" y="3859"/>
                  </a:cubicBezTo>
                  <a:cubicBezTo>
                    <a:pt x="2838" y="3859"/>
                    <a:pt x="3085" y="4553"/>
                    <a:pt x="4783" y="5530"/>
                  </a:cubicBezTo>
                  <a:cubicBezTo>
                    <a:pt x="4407" y="5496"/>
                    <a:pt x="4065" y="5480"/>
                    <a:pt x="3756" y="5480"/>
                  </a:cubicBezTo>
                  <a:cubicBezTo>
                    <a:pt x="0" y="5480"/>
                    <a:pt x="1040" y="7794"/>
                    <a:pt x="2838" y="7827"/>
                  </a:cubicBezTo>
                  <a:cubicBezTo>
                    <a:pt x="1523" y="9155"/>
                    <a:pt x="1451" y="9540"/>
                    <a:pt x="1809" y="9540"/>
                  </a:cubicBezTo>
                  <a:cubicBezTo>
                    <a:pt x="2303" y="9540"/>
                    <a:pt x="3618" y="8807"/>
                    <a:pt x="3619" y="8806"/>
                  </a:cubicBezTo>
                  <a:lnTo>
                    <a:pt x="3619" y="8806"/>
                  </a:lnTo>
                  <a:cubicBezTo>
                    <a:pt x="3617" y="8807"/>
                    <a:pt x="5" y="10838"/>
                    <a:pt x="2119" y="11071"/>
                  </a:cubicBezTo>
                  <a:cubicBezTo>
                    <a:pt x="2202" y="11080"/>
                    <a:pt x="2285" y="11084"/>
                    <a:pt x="2369" y="11084"/>
                  </a:cubicBezTo>
                  <a:cubicBezTo>
                    <a:pt x="4425" y="11084"/>
                    <a:pt x="6709" y="8403"/>
                    <a:pt x="6709" y="8403"/>
                  </a:cubicBezTo>
                  <a:lnTo>
                    <a:pt x="8887" y="9315"/>
                  </a:lnTo>
                  <a:cubicBezTo>
                    <a:pt x="8887" y="9315"/>
                    <a:pt x="8433" y="1686"/>
                    <a:pt x="7851" y="1686"/>
                  </a:cubicBezTo>
                  <a:cubicBezTo>
                    <a:pt x="7844" y="1686"/>
                    <a:pt x="7837" y="1687"/>
                    <a:pt x="7829" y="1690"/>
                  </a:cubicBezTo>
                  <a:cubicBezTo>
                    <a:pt x="7270" y="1882"/>
                    <a:pt x="7562" y="5209"/>
                    <a:pt x="7590" y="5519"/>
                  </a:cubicBezTo>
                  <a:lnTo>
                    <a:pt x="7590" y="5519"/>
                  </a:lnTo>
                  <a:cubicBezTo>
                    <a:pt x="7557" y="5169"/>
                    <a:pt x="7111" y="949"/>
                    <a:pt x="5174" y="147"/>
                  </a:cubicBezTo>
                  <a:cubicBezTo>
                    <a:pt x="4935" y="47"/>
                    <a:pt x="4732" y="1"/>
                    <a:pt x="45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528;p42">
              <a:extLst>
                <a:ext uri="{FF2B5EF4-FFF2-40B4-BE49-F238E27FC236}">
                  <a16:creationId xmlns:a16="http://schemas.microsoft.com/office/drawing/2014/main" id="{841B22F0-0350-82C7-C922-E3E40C53F6F4}"/>
                </a:ext>
              </a:extLst>
            </p:cNvPr>
            <p:cNvSpPr/>
            <p:nvPr/>
          </p:nvSpPr>
          <p:spPr>
            <a:xfrm>
              <a:off x="3899264" y="3322377"/>
              <a:ext cx="627249" cy="570493"/>
            </a:xfrm>
            <a:custGeom>
              <a:avLst/>
              <a:gdLst/>
              <a:ahLst/>
              <a:cxnLst/>
              <a:rect l="l" t="t" r="r" b="b"/>
              <a:pathLst>
                <a:path w="7042" h="6405" extrusionOk="0">
                  <a:moveTo>
                    <a:pt x="3513" y="1"/>
                  </a:moveTo>
                  <a:cubicBezTo>
                    <a:pt x="1629" y="1"/>
                    <a:pt x="292" y="3106"/>
                    <a:pt x="1" y="6405"/>
                  </a:cubicBezTo>
                  <a:lnTo>
                    <a:pt x="708" y="6405"/>
                  </a:lnTo>
                  <a:cubicBezTo>
                    <a:pt x="708" y="6266"/>
                    <a:pt x="1398" y="1408"/>
                    <a:pt x="2839" y="777"/>
                  </a:cubicBezTo>
                  <a:cubicBezTo>
                    <a:pt x="3093" y="665"/>
                    <a:pt x="3343" y="601"/>
                    <a:pt x="3587" y="601"/>
                  </a:cubicBezTo>
                  <a:cubicBezTo>
                    <a:pt x="4728" y="601"/>
                    <a:pt x="5720" y="2000"/>
                    <a:pt x="6225" y="6405"/>
                  </a:cubicBezTo>
                  <a:cubicBezTo>
                    <a:pt x="6415" y="6382"/>
                    <a:pt x="6570" y="6375"/>
                    <a:pt x="6691" y="6375"/>
                  </a:cubicBezTo>
                  <a:cubicBezTo>
                    <a:pt x="6933" y="6375"/>
                    <a:pt x="7041" y="6405"/>
                    <a:pt x="7041" y="6405"/>
                  </a:cubicBezTo>
                  <a:cubicBezTo>
                    <a:pt x="7041" y="6405"/>
                    <a:pt x="6268" y="796"/>
                    <a:pt x="4085" y="94"/>
                  </a:cubicBezTo>
                  <a:cubicBezTo>
                    <a:pt x="3890" y="31"/>
                    <a:pt x="3699" y="1"/>
                    <a:pt x="35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529;p42">
              <a:extLst>
                <a:ext uri="{FF2B5EF4-FFF2-40B4-BE49-F238E27FC236}">
                  <a16:creationId xmlns:a16="http://schemas.microsoft.com/office/drawing/2014/main" id="{FD3C13B3-5BB6-5A19-A051-A690CB26B7B9}"/>
                </a:ext>
              </a:extLst>
            </p:cNvPr>
            <p:cNvSpPr/>
            <p:nvPr/>
          </p:nvSpPr>
          <p:spPr>
            <a:xfrm flipH="1">
              <a:off x="4236977" y="3743043"/>
              <a:ext cx="273603" cy="273611"/>
            </a:xfrm>
            <a:custGeom>
              <a:avLst/>
              <a:gdLst/>
              <a:ahLst/>
              <a:cxnLst/>
              <a:rect l="l" t="t" r="r" b="b"/>
              <a:pathLst>
                <a:path w="3316" h="3316" extrusionOk="0">
                  <a:moveTo>
                    <a:pt x="1658" y="1"/>
                  </a:moveTo>
                  <a:cubicBezTo>
                    <a:pt x="743" y="1"/>
                    <a:pt x="1" y="743"/>
                    <a:pt x="1" y="1658"/>
                  </a:cubicBezTo>
                  <a:cubicBezTo>
                    <a:pt x="1" y="2573"/>
                    <a:pt x="743" y="3316"/>
                    <a:pt x="1658" y="3316"/>
                  </a:cubicBezTo>
                  <a:cubicBezTo>
                    <a:pt x="2574" y="3316"/>
                    <a:pt x="3316" y="2573"/>
                    <a:pt x="3316" y="1658"/>
                  </a:cubicBezTo>
                  <a:cubicBezTo>
                    <a:pt x="3316" y="743"/>
                    <a:pt x="2574" y="1"/>
                    <a:pt x="16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30;p42">
              <a:extLst>
                <a:ext uri="{FF2B5EF4-FFF2-40B4-BE49-F238E27FC236}">
                  <a16:creationId xmlns:a16="http://schemas.microsoft.com/office/drawing/2014/main" id="{AEC0F5BA-6ED4-1D81-81CC-882113805B12}"/>
                </a:ext>
              </a:extLst>
            </p:cNvPr>
            <p:cNvSpPr/>
            <p:nvPr/>
          </p:nvSpPr>
          <p:spPr>
            <a:xfrm flipH="1">
              <a:off x="4430048" y="3774975"/>
              <a:ext cx="241919" cy="241679"/>
            </a:xfrm>
            <a:custGeom>
              <a:avLst/>
              <a:gdLst/>
              <a:ahLst/>
              <a:cxnLst/>
              <a:rect l="l" t="t" r="r" b="b"/>
              <a:pathLst>
                <a:path w="2932" h="2929" extrusionOk="0">
                  <a:moveTo>
                    <a:pt x="1468" y="0"/>
                  </a:moveTo>
                  <a:cubicBezTo>
                    <a:pt x="658" y="0"/>
                    <a:pt x="0" y="656"/>
                    <a:pt x="0" y="1465"/>
                  </a:cubicBezTo>
                  <a:cubicBezTo>
                    <a:pt x="0" y="2274"/>
                    <a:pt x="658" y="2929"/>
                    <a:pt x="1468" y="2929"/>
                  </a:cubicBezTo>
                  <a:cubicBezTo>
                    <a:pt x="2277" y="2929"/>
                    <a:pt x="2931" y="2274"/>
                    <a:pt x="2931" y="1465"/>
                  </a:cubicBezTo>
                  <a:cubicBezTo>
                    <a:pt x="2931" y="656"/>
                    <a:pt x="2277" y="0"/>
                    <a:pt x="14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31;p42">
              <a:extLst>
                <a:ext uri="{FF2B5EF4-FFF2-40B4-BE49-F238E27FC236}">
                  <a16:creationId xmlns:a16="http://schemas.microsoft.com/office/drawing/2014/main" id="{657ACC96-7B2A-B0FB-490B-169DFCDED50D}"/>
                </a:ext>
              </a:extLst>
            </p:cNvPr>
            <p:cNvSpPr/>
            <p:nvPr/>
          </p:nvSpPr>
          <p:spPr>
            <a:xfrm flipH="1">
              <a:off x="4677490" y="3664904"/>
              <a:ext cx="246540" cy="260905"/>
            </a:xfrm>
            <a:custGeom>
              <a:avLst/>
              <a:gdLst/>
              <a:ahLst/>
              <a:cxnLst/>
              <a:rect l="l" t="t" r="r" b="b"/>
              <a:pathLst>
                <a:path w="2988" h="3162" extrusionOk="0">
                  <a:moveTo>
                    <a:pt x="332" y="1"/>
                  </a:moveTo>
                  <a:lnTo>
                    <a:pt x="0" y="289"/>
                  </a:lnTo>
                  <a:lnTo>
                    <a:pt x="1057" y="948"/>
                  </a:lnTo>
                  <a:cubicBezTo>
                    <a:pt x="1057" y="948"/>
                    <a:pt x="1125" y="2775"/>
                    <a:pt x="1057" y="3161"/>
                  </a:cubicBezTo>
                  <a:lnTo>
                    <a:pt x="2988" y="2779"/>
                  </a:lnTo>
                  <a:cubicBezTo>
                    <a:pt x="2988" y="2779"/>
                    <a:pt x="2534" y="415"/>
                    <a:pt x="3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532;p42">
              <a:extLst>
                <a:ext uri="{FF2B5EF4-FFF2-40B4-BE49-F238E27FC236}">
                  <a16:creationId xmlns:a16="http://schemas.microsoft.com/office/drawing/2014/main" id="{E4219497-0044-D8D0-3B34-ECCDC9601A4B}"/>
                </a:ext>
              </a:extLst>
            </p:cNvPr>
            <p:cNvSpPr/>
            <p:nvPr/>
          </p:nvSpPr>
          <p:spPr>
            <a:xfrm>
              <a:off x="3598382" y="3868726"/>
              <a:ext cx="1388997" cy="1173230"/>
            </a:xfrm>
            <a:custGeom>
              <a:avLst/>
              <a:gdLst/>
              <a:ahLst/>
              <a:cxnLst/>
              <a:rect l="l" t="t" r="r" b="b"/>
              <a:pathLst>
                <a:path w="15594" h="13172" extrusionOk="0">
                  <a:moveTo>
                    <a:pt x="7905" y="0"/>
                  </a:moveTo>
                  <a:cubicBezTo>
                    <a:pt x="3356" y="0"/>
                    <a:pt x="423" y="578"/>
                    <a:pt x="423" y="578"/>
                  </a:cubicBezTo>
                  <a:cubicBezTo>
                    <a:pt x="0" y="3956"/>
                    <a:pt x="916" y="12998"/>
                    <a:pt x="916" y="12998"/>
                  </a:cubicBezTo>
                  <a:cubicBezTo>
                    <a:pt x="2841" y="13128"/>
                    <a:pt x="5005" y="13171"/>
                    <a:pt x="7036" y="13171"/>
                  </a:cubicBezTo>
                  <a:cubicBezTo>
                    <a:pt x="11097" y="13171"/>
                    <a:pt x="14623" y="12998"/>
                    <a:pt x="14623" y="12998"/>
                  </a:cubicBezTo>
                  <a:cubicBezTo>
                    <a:pt x="14623" y="12998"/>
                    <a:pt x="15594" y="4939"/>
                    <a:pt x="14749" y="436"/>
                  </a:cubicBezTo>
                  <a:cubicBezTo>
                    <a:pt x="12229" y="113"/>
                    <a:pt x="9910" y="0"/>
                    <a:pt x="79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34"/>
          <p:cNvSpPr txBox="1">
            <a:spLocks noGrp="1"/>
          </p:cNvSpPr>
          <p:nvPr>
            <p:ph type="subTitle" idx="1"/>
          </p:nvPr>
        </p:nvSpPr>
        <p:spPr>
          <a:xfrm>
            <a:off x="647700" y="2928300"/>
            <a:ext cx="7856220" cy="10014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dirty="0"/>
              <a:t>A relation R is in first normal form (1NF) if and only if </a:t>
            </a:r>
            <a:r>
              <a:rPr lang="en-US" b="1" dirty="0"/>
              <a:t>all</a:t>
            </a:r>
            <a:r>
              <a:rPr lang="en-US" dirty="0"/>
              <a:t> </a:t>
            </a:r>
            <a:r>
              <a:rPr lang="en-US" b="1" dirty="0"/>
              <a:t>underlying domains contain atomic values only i.e. </a:t>
            </a:r>
            <a:r>
              <a:rPr lang="en-US" dirty="0"/>
              <a:t>does not contain any </a:t>
            </a:r>
            <a:r>
              <a:rPr lang="en-US" b="1" dirty="0"/>
              <a:t>composite attribute </a:t>
            </a:r>
            <a:r>
              <a:rPr lang="en-US" dirty="0"/>
              <a:t>or</a:t>
            </a:r>
            <a:r>
              <a:rPr lang="en-US" b="1" dirty="0"/>
              <a:t> multi-valued attributes </a:t>
            </a:r>
            <a:r>
              <a:rPr lang="en-US" dirty="0"/>
              <a:t>or their combinations.</a:t>
            </a:r>
          </a:p>
        </p:txBody>
      </p:sp>
      <p:sp>
        <p:nvSpPr>
          <p:cNvPr id="920" name="Google Shape;920;p34"/>
          <p:cNvSpPr txBox="1">
            <a:spLocks noGrp="1"/>
          </p:cNvSpPr>
          <p:nvPr>
            <p:ph type="ctrTitle"/>
          </p:nvPr>
        </p:nvSpPr>
        <p:spPr>
          <a:xfrm>
            <a:off x="2455090" y="650040"/>
            <a:ext cx="4222720" cy="100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2A2929"/>
                </a:solidFill>
              </a:rPr>
              <a:t>1NF</a:t>
            </a:r>
            <a:endParaRPr dirty="0"/>
          </a:p>
        </p:txBody>
      </p:sp>
      <p:grpSp>
        <p:nvGrpSpPr>
          <p:cNvPr id="21" name="Google Shape;557;p30">
            <a:extLst>
              <a:ext uri="{FF2B5EF4-FFF2-40B4-BE49-F238E27FC236}">
                <a16:creationId xmlns:a16="http://schemas.microsoft.com/office/drawing/2014/main" id="{4F3BC03A-3F53-ECD6-EDBD-9794FBB2DC38}"/>
              </a:ext>
            </a:extLst>
          </p:cNvPr>
          <p:cNvGrpSpPr/>
          <p:nvPr/>
        </p:nvGrpSpPr>
        <p:grpSpPr>
          <a:xfrm>
            <a:off x="316800" y="-2339390"/>
            <a:ext cx="8510400" cy="1625025"/>
            <a:chOff x="314000" y="2020325"/>
            <a:chExt cx="8510400" cy="1625025"/>
          </a:xfrm>
        </p:grpSpPr>
        <p:sp>
          <p:nvSpPr>
            <p:cNvPr id="22" name="Google Shape;558;p30">
              <a:extLst>
                <a:ext uri="{FF2B5EF4-FFF2-40B4-BE49-F238E27FC236}">
                  <a16:creationId xmlns:a16="http://schemas.microsoft.com/office/drawing/2014/main" id="{8CCF8AFC-0AE0-5848-0CBD-7D3B016C2371}"/>
                </a:ext>
              </a:extLst>
            </p:cNvPr>
            <p:cNvSpPr/>
            <p:nvPr/>
          </p:nvSpPr>
          <p:spPr>
            <a:xfrm>
              <a:off x="314000" y="2542250"/>
              <a:ext cx="8510400" cy="1103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559;p30">
              <a:extLst>
                <a:ext uri="{FF2B5EF4-FFF2-40B4-BE49-F238E27FC236}">
                  <a16:creationId xmlns:a16="http://schemas.microsoft.com/office/drawing/2014/main" id="{C5682B59-DEE8-C5C0-B07A-783B461318D7}"/>
                </a:ext>
              </a:extLst>
            </p:cNvPr>
            <p:cNvGrpSpPr/>
            <p:nvPr/>
          </p:nvGrpSpPr>
          <p:grpSpPr>
            <a:xfrm>
              <a:off x="3524825" y="2020325"/>
              <a:ext cx="2076362" cy="641924"/>
              <a:chOff x="3527575" y="0"/>
              <a:chExt cx="2076362" cy="641924"/>
            </a:xfrm>
          </p:grpSpPr>
          <p:sp>
            <p:nvSpPr>
              <p:cNvPr id="24" name="Google Shape;560;p30">
                <a:extLst>
                  <a:ext uri="{FF2B5EF4-FFF2-40B4-BE49-F238E27FC236}">
                    <a16:creationId xmlns:a16="http://schemas.microsoft.com/office/drawing/2014/main" id="{D39AE1E1-EDE6-BFA0-2584-19784F21F22E}"/>
                  </a:ext>
                </a:extLst>
              </p:cNvPr>
              <p:cNvSpPr/>
              <p:nvPr/>
            </p:nvSpPr>
            <p:spPr>
              <a:xfrm>
                <a:off x="352757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 name="Google Shape;561;p30">
                <a:extLst>
                  <a:ext uri="{FF2B5EF4-FFF2-40B4-BE49-F238E27FC236}">
                    <a16:creationId xmlns:a16="http://schemas.microsoft.com/office/drawing/2014/main" id="{5202FE7E-6DAE-E383-25EF-B6C9D3EF48AB}"/>
                  </a:ext>
                </a:extLst>
              </p:cNvPr>
              <p:cNvSpPr/>
              <p:nvPr/>
            </p:nvSpPr>
            <p:spPr>
              <a:xfrm>
                <a:off x="3547295"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26" name="Google Shape;562;p30">
                <a:extLst>
                  <a:ext uri="{FF2B5EF4-FFF2-40B4-BE49-F238E27FC236}">
                    <a16:creationId xmlns:a16="http://schemas.microsoft.com/office/drawing/2014/main" id="{6D354BE8-96E8-27CB-0DCF-6759C6CF6C75}"/>
                  </a:ext>
                </a:extLst>
              </p:cNvPr>
              <p:cNvGrpSpPr/>
              <p:nvPr/>
            </p:nvGrpSpPr>
            <p:grpSpPr>
              <a:xfrm>
                <a:off x="5557050" y="0"/>
                <a:ext cx="46887" cy="641924"/>
                <a:chOff x="2783050" y="0"/>
                <a:chExt cx="46887" cy="641924"/>
              </a:xfrm>
            </p:grpSpPr>
            <p:sp>
              <p:nvSpPr>
                <p:cNvPr id="27" name="Google Shape;563;p30">
                  <a:extLst>
                    <a:ext uri="{FF2B5EF4-FFF2-40B4-BE49-F238E27FC236}">
                      <a16:creationId xmlns:a16="http://schemas.microsoft.com/office/drawing/2014/main" id="{B9D266AA-2B19-4133-8641-51EA53C01789}"/>
                    </a:ext>
                  </a:extLst>
                </p:cNvPr>
                <p:cNvSpPr/>
                <p:nvPr/>
              </p:nvSpPr>
              <p:spPr>
                <a:xfrm>
                  <a:off x="2783050"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 name="Google Shape;564;p30">
                  <a:extLst>
                    <a:ext uri="{FF2B5EF4-FFF2-40B4-BE49-F238E27FC236}">
                      <a16:creationId xmlns:a16="http://schemas.microsoft.com/office/drawing/2014/main" id="{AE6BE52D-5041-E7BE-76A7-5126FEF539EB}"/>
                    </a:ext>
                  </a:extLst>
                </p:cNvPr>
                <p:cNvSpPr/>
                <p:nvPr/>
              </p:nvSpPr>
              <p:spPr>
                <a:xfrm>
                  <a:off x="2802770"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grpSp>
      <p:grpSp>
        <p:nvGrpSpPr>
          <p:cNvPr id="29" name="Google Shape;565;p30">
            <a:extLst>
              <a:ext uri="{FF2B5EF4-FFF2-40B4-BE49-F238E27FC236}">
                <a16:creationId xmlns:a16="http://schemas.microsoft.com/office/drawing/2014/main" id="{809404C8-C86E-E5F4-0AB6-12692F1AF51E}"/>
              </a:ext>
            </a:extLst>
          </p:cNvPr>
          <p:cNvGrpSpPr/>
          <p:nvPr/>
        </p:nvGrpSpPr>
        <p:grpSpPr>
          <a:xfrm>
            <a:off x="3294150" y="-4359715"/>
            <a:ext cx="2555700" cy="2301750"/>
            <a:chOff x="3294150" y="0"/>
            <a:chExt cx="2555700" cy="2301750"/>
          </a:xfrm>
        </p:grpSpPr>
        <p:sp>
          <p:nvSpPr>
            <p:cNvPr id="30" name="Google Shape;566;p30">
              <a:extLst>
                <a:ext uri="{FF2B5EF4-FFF2-40B4-BE49-F238E27FC236}">
                  <a16:creationId xmlns:a16="http://schemas.microsoft.com/office/drawing/2014/main" id="{6E3A755B-9091-1CE3-1720-927445E3E6D9}"/>
                </a:ext>
              </a:extLst>
            </p:cNvPr>
            <p:cNvSpPr/>
            <p:nvPr/>
          </p:nvSpPr>
          <p:spPr>
            <a:xfrm>
              <a:off x="3294150" y="363150"/>
              <a:ext cx="2555700" cy="1938600"/>
            </a:xfrm>
            <a:prstGeom prst="rect">
              <a:avLst/>
            </a:prstGeom>
            <a:solidFill>
              <a:srgbClr val="FCD06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 name="Google Shape;567;p30">
              <a:extLst>
                <a:ext uri="{FF2B5EF4-FFF2-40B4-BE49-F238E27FC236}">
                  <a16:creationId xmlns:a16="http://schemas.microsoft.com/office/drawing/2014/main" id="{08652C30-3047-5F8A-1968-CCB5F495C8F3}"/>
                </a:ext>
              </a:extLst>
            </p:cNvPr>
            <p:cNvSpPr/>
            <p:nvPr/>
          </p:nvSpPr>
          <p:spPr>
            <a:xfrm>
              <a:off x="352757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 name="Google Shape;568;p30">
              <a:extLst>
                <a:ext uri="{FF2B5EF4-FFF2-40B4-BE49-F238E27FC236}">
                  <a16:creationId xmlns:a16="http://schemas.microsoft.com/office/drawing/2014/main" id="{92B25AEF-51A3-E228-CF89-388880370898}"/>
                </a:ext>
              </a:extLst>
            </p:cNvPr>
            <p:cNvSpPr/>
            <p:nvPr/>
          </p:nvSpPr>
          <p:spPr>
            <a:xfrm>
              <a:off x="3547295"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33" name="Google Shape;569;p30">
              <a:extLst>
                <a:ext uri="{FF2B5EF4-FFF2-40B4-BE49-F238E27FC236}">
                  <a16:creationId xmlns:a16="http://schemas.microsoft.com/office/drawing/2014/main" id="{DEDA7478-F3E0-5829-30BE-074240845FC5}"/>
                </a:ext>
              </a:extLst>
            </p:cNvPr>
            <p:cNvGrpSpPr/>
            <p:nvPr/>
          </p:nvGrpSpPr>
          <p:grpSpPr>
            <a:xfrm>
              <a:off x="5557050" y="0"/>
              <a:ext cx="46887" cy="641924"/>
              <a:chOff x="2783050" y="0"/>
              <a:chExt cx="46887" cy="641924"/>
            </a:xfrm>
          </p:grpSpPr>
          <p:sp>
            <p:nvSpPr>
              <p:cNvPr id="34" name="Google Shape;570;p30">
                <a:extLst>
                  <a:ext uri="{FF2B5EF4-FFF2-40B4-BE49-F238E27FC236}">
                    <a16:creationId xmlns:a16="http://schemas.microsoft.com/office/drawing/2014/main" id="{BAC3B199-A9BB-901C-A622-F915805D5D0C}"/>
                  </a:ext>
                </a:extLst>
              </p:cNvPr>
              <p:cNvSpPr/>
              <p:nvPr/>
            </p:nvSpPr>
            <p:spPr>
              <a:xfrm>
                <a:off x="2783050"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5" name="Google Shape;571;p30">
                <a:extLst>
                  <a:ext uri="{FF2B5EF4-FFF2-40B4-BE49-F238E27FC236}">
                    <a16:creationId xmlns:a16="http://schemas.microsoft.com/office/drawing/2014/main" id="{37BAEA4E-B3BC-6274-4AFD-C7A209EDE908}"/>
                  </a:ext>
                </a:extLst>
              </p:cNvPr>
              <p:cNvSpPr/>
              <p:nvPr/>
            </p:nvSpPr>
            <p:spPr>
              <a:xfrm>
                <a:off x="2802770"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sp>
        <p:nvSpPr>
          <p:cNvPr id="36" name="Google Shape;572;p30">
            <a:extLst>
              <a:ext uri="{FF2B5EF4-FFF2-40B4-BE49-F238E27FC236}">
                <a16:creationId xmlns:a16="http://schemas.microsoft.com/office/drawing/2014/main" id="{7A60BDA5-441B-F18A-BB0C-598334A212CE}"/>
              </a:ext>
            </a:extLst>
          </p:cNvPr>
          <p:cNvSpPr/>
          <p:nvPr/>
        </p:nvSpPr>
        <p:spPr>
          <a:xfrm>
            <a:off x="4443450" y="-4359715"/>
            <a:ext cx="262800" cy="26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73;p30">
            <a:extLst>
              <a:ext uri="{FF2B5EF4-FFF2-40B4-BE49-F238E27FC236}">
                <a16:creationId xmlns:a16="http://schemas.microsoft.com/office/drawing/2014/main" id="{A7DC732D-FAEC-84BE-B03B-E6B527E3D536}"/>
              </a:ext>
            </a:extLst>
          </p:cNvPr>
          <p:cNvSpPr txBox="1">
            <a:spLocks/>
          </p:cNvSpPr>
          <p:nvPr/>
        </p:nvSpPr>
        <p:spPr>
          <a:xfrm>
            <a:off x="1681262" y="-1817465"/>
            <a:ext cx="5797500" cy="119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5200"/>
              <a:buFont typeface="Fjalla One"/>
              <a:buNone/>
              <a:defRPr sz="5200" b="0" i="0" u="none" strike="noStrike" cap="none">
                <a:solidFill>
                  <a:srgbClr val="092329"/>
                </a:solidFill>
                <a:latin typeface="Fjalla One"/>
                <a:ea typeface="Fjalla One"/>
                <a:cs typeface="Fjalla One"/>
                <a:sym typeface="Fjalla One"/>
              </a:defRPr>
            </a:lvl1pPr>
            <a:lvl2pPr marR="0" lvl="1" algn="ctr" rtl="0">
              <a:lnSpc>
                <a:spcPct val="100000"/>
              </a:lnSpc>
              <a:spcBef>
                <a:spcPts val="0"/>
              </a:spcBef>
              <a:spcAft>
                <a:spcPts val="0"/>
              </a:spcAft>
              <a:buClr>
                <a:srgbClr val="FFFFFF"/>
              </a:buClr>
              <a:buSzPts val="5200"/>
              <a:buFont typeface="Fjalla One"/>
              <a:buNone/>
              <a:defRPr sz="5200" b="0" i="0" u="none" strike="noStrike" cap="none">
                <a:solidFill>
                  <a:srgbClr val="FFFFFF"/>
                </a:solidFill>
                <a:latin typeface="Fjalla One"/>
                <a:ea typeface="Fjalla One"/>
                <a:cs typeface="Fjalla One"/>
                <a:sym typeface="Fjalla One"/>
              </a:defRPr>
            </a:lvl2pPr>
            <a:lvl3pPr marR="0" lvl="2" algn="ctr" rtl="0">
              <a:lnSpc>
                <a:spcPct val="100000"/>
              </a:lnSpc>
              <a:spcBef>
                <a:spcPts val="0"/>
              </a:spcBef>
              <a:spcAft>
                <a:spcPts val="0"/>
              </a:spcAft>
              <a:buClr>
                <a:srgbClr val="FFFFFF"/>
              </a:buClr>
              <a:buSzPts val="5200"/>
              <a:buFont typeface="Fjalla One"/>
              <a:buNone/>
              <a:defRPr sz="5200" b="0" i="0" u="none" strike="noStrike" cap="none">
                <a:solidFill>
                  <a:srgbClr val="FFFFFF"/>
                </a:solidFill>
                <a:latin typeface="Fjalla One"/>
                <a:ea typeface="Fjalla One"/>
                <a:cs typeface="Fjalla One"/>
                <a:sym typeface="Fjalla One"/>
              </a:defRPr>
            </a:lvl3pPr>
            <a:lvl4pPr marR="0" lvl="3" algn="ctr" rtl="0">
              <a:lnSpc>
                <a:spcPct val="100000"/>
              </a:lnSpc>
              <a:spcBef>
                <a:spcPts val="0"/>
              </a:spcBef>
              <a:spcAft>
                <a:spcPts val="0"/>
              </a:spcAft>
              <a:buClr>
                <a:srgbClr val="FFFFFF"/>
              </a:buClr>
              <a:buSzPts val="5200"/>
              <a:buFont typeface="Fjalla One"/>
              <a:buNone/>
              <a:defRPr sz="5200" b="0" i="0" u="none" strike="noStrike" cap="none">
                <a:solidFill>
                  <a:srgbClr val="FFFFFF"/>
                </a:solidFill>
                <a:latin typeface="Fjalla One"/>
                <a:ea typeface="Fjalla One"/>
                <a:cs typeface="Fjalla One"/>
                <a:sym typeface="Fjalla One"/>
              </a:defRPr>
            </a:lvl4pPr>
            <a:lvl5pPr marR="0" lvl="4" algn="ctr" rtl="0">
              <a:lnSpc>
                <a:spcPct val="100000"/>
              </a:lnSpc>
              <a:spcBef>
                <a:spcPts val="0"/>
              </a:spcBef>
              <a:spcAft>
                <a:spcPts val="0"/>
              </a:spcAft>
              <a:buClr>
                <a:srgbClr val="FFFFFF"/>
              </a:buClr>
              <a:buSzPts val="5200"/>
              <a:buFont typeface="Fjalla One"/>
              <a:buNone/>
              <a:defRPr sz="5200" b="0" i="0" u="none" strike="noStrike" cap="none">
                <a:solidFill>
                  <a:srgbClr val="FFFFFF"/>
                </a:solidFill>
                <a:latin typeface="Fjalla One"/>
                <a:ea typeface="Fjalla One"/>
                <a:cs typeface="Fjalla One"/>
                <a:sym typeface="Fjalla One"/>
              </a:defRPr>
            </a:lvl5pPr>
            <a:lvl6pPr marR="0" lvl="5" algn="ctr" rtl="0">
              <a:lnSpc>
                <a:spcPct val="100000"/>
              </a:lnSpc>
              <a:spcBef>
                <a:spcPts val="0"/>
              </a:spcBef>
              <a:spcAft>
                <a:spcPts val="0"/>
              </a:spcAft>
              <a:buClr>
                <a:srgbClr val="FFFFFF"/>
              </a:buClr>
              <a:buSzPts val="5200"/>
              <a:buFont typeface="Fjalla One"/>
              <a:buNone/>
              <a:defRPr sz="5200" b="0" i="0" u="none" strike="noStrike" cap="none">
                <a:solidFill>
                  <a:srgbClr val="FFFFFF"/>
                </a:solidFill>
                <a:latin typeface="Fjalla One"/>
                <a:ea typeface="Fjalla One"/>
                <a:cs typeface="Fjalla One"/>
                <a:sym typeface="Fjalla One"/>
              </a:defRPr>
            </a:lvl6pPr>
            <a:lvl7pPr marR="0" lvl="6" algn="ctr" rtl="0">
              <a:lnSpc>
                <a:spcPct val="100000"/>
              </a:lnSpc>
              <a:spcBef>
                <a:spcPts val="0"/>
              </a:spcBef>
              <a:spcAft>
                <a:spcPts val="0"/>
              </a:spcAft>
              <a:buClr>
                <a:srgbClr val="FFFFFF"/>
              </a:buClr>
              <a:buSzPts val="5200"/>
              <a:buFont typeface="Fjalla One"/>
              <a:buNone/>
              <a:defRPr sz="5200" b="0" i="0" u="none" strike="noStrike" cap="none">
                <a:solidFill>
                  <a:srgbClr val="FFFFFF"/>
                </a:solidFill>
                <a:latin typeface="Fjalla One"/>
                <a:ea typeface="Fjalla One"/>
                <a:cs typeface="Fjalla One"/>
                <a:sym typeface="Fjalla One"/>
              </a:defRPr>
            </a:lvl7pPr>
            <a:lvl8pPr marR="0" lvl="7" algn="ctr" rtl="0">
              <a:lnSpc>
                <a:spcPct val="100000"/>
              </a:lnSpc>
              <a:spcBef>
                <a:spcPts val="0"/>
              </a:spcBef>
              <a:spcAft>
                <a:spcPts val="0"/>
              </a:spcAft>
              <a:buClr>
                <a:srgbClr val="FFFFFF"/>
              </a:buClr>
              <a:buSzPts val="5200"/>
              <a:buFont typeface="Fjalla One"/>
              <a:buNone/>
              <a:defRPr sz="5200" b="0" i="0" u="none" strike="noStrike" cap="none">
                <a:solidFill>
                  <a:srgbClr val="FFFFFF"/>
                </a:solidFill>
                <a:latin typeface="Fjalla One"/>
                <a:ea typeface="Fjalla One"/>
                <a:cs typeface="Fjalla One"/>
                <a:sym typeface="Fjalla One"/>
              </a:defRPr>
            </a:lvl8pPr>
            <a:lvl9pPr marR="0" lvl="8" algn="ctr" rtl="0">
              <a:lnSpc>
                <a:spcPct val="100000"/>
              </a:lnSpc>
              <a:spcBef>
                <a:spcPts val="0"/>
              </a:spcBef>
              <a:spcAft>
                <a:spcPts val="0"/>
              </a:spcAft>
              <a:buClr>
                <a:srgbClr val="FFFFFF"/>
              </a:buClr>
              <a:buSzPts val="5200"/>
              <a:buFont typeface="Fjalla One"/>
              <a:buNone/>
              <a:defRPr sz="5200" b="0" i="0" u="none" strike="noStrike" cap="none">
                <a:solidFill>
                  <a:srgbClr val="FFFFFF"/>
                </a:solidFill>
                <a:latin typeface="Fjalla One"/>
                <a:ea typeface="Fjalla One"/>
                <a:cs typeface="Fjalla One"/>
                <a:sym typeface="Fjalla One"/>
              </a:defRPr>
            </a:lvl9pPr>
          </a:lstStyle>
          <a:p>
            <a:r>
              <a:rPr lang="en-IN"/>
              <a:t>NORMALIZATION</a:t>
            </a:r>
          </a:p>
        </p:txBody>
      </p:sp>
      <p:sp>
        <p:nvSpPr>
          <p:cNvPr id="38" name="Google Shape;574;p30">
            <a:extLst>
              <a:ext uri="{FF2B5EF4-FFF2-40B4-BE49-F238E27FC236}">
                <a16:creationId xmlns:a16="http://schemas.microsoft.com/office/drawing/2014/main" id="{FF0E26A4-5856-8986-B903-D7DB6A1D842C}"/>
              </a:ext>
            </a:extLst>
          </p:cNvPr>
          <p:cNvSpPr txBox="1">
            <a:spLocks/>
          </p:cNvSpPr>
          <p:nvPr/>
        </p:nvSpPr>
        <p:spPr>
          <a:xfrm>
            <a:off x="1681262" y="-619565"/>
            <a:ext cx="5797500" cy="399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Josefin Slab"/>
              <a:buNone/>
              <a:defRPr sz="1600" b="0" i="0" u="none" strike="noStrike" cap="none">
                <a:solidFill>
                  <a:schemeClr val="lt1"/>
                </a:solidFill>
                <a:latin typeface="Barlow"/>
                <a:ea typeface="Barlow"/>
                <a:cs typeface="Barlow"/>
                <a:sym typeface="Barlow"/>
              </a:defRPr>
            </a:lvl1pPr>
            <a:lvl2pPr marL="914400" marR="0" lvl="1" indent="-317500" algn="ctr" rtl="0">
              <a:lnSpc>
                <a:spcPct val="100000"/>
              </a:lnSpc>
              <a:spcBef>
                <a:spcPts val="0"/>
              </a:spcBef>
              <a:spcAft>
                <a:spcPts val="0"/>
              </a:spcAft>
              <a:buClr>
                <a:srgbClr val="FFFFFF"/>
              </a:buClr>
              <a:buSzPts val="1100"/>
              <a:buFont typeface="Josefin Slab"/>
              <a:buNone/>
              <a:defRPr sz="1100" b="0" i="0" u="none" strike="noStrike" cap="none">
                <a:solidFill>
                  <a:srgbClr val="FFFFFF"/>
                </a:solidFill>
                <a:latin typeface="Josefin Slab"/>
                <a:ea typeface="Josefin Slab"/>
                <a:cs typeface="Josefin Slab"/>
                <a:sym typeface="Josefin Slab"/>
              </a:defRPr>
            </a:lvl2pPr>
            <a:lvl3pPr marL="1371600" marR="0" lvl="2" indent="-317500" algn="ctr" rtl="0">
              <a:lnSpc>
                <a:spcPct val="100000"/>
              </a:lnSpc>
              <a:spcBef>
                <a:spcPts val="0"/>
              </a:spcBef>
              <a:spcAft>
                <a:spcPts val="0"/>
              </a:spcAft>
              <a:buClr>
                <a:srgbClr val="FFFFFF"/>
              </a:buClr>
              <a:buSzPts val="1100"/>
              <a:buFont typeface="Josefin Slab"/>
              <a:buNone/>
              <a:defRPr sz="1100" b="0" i="0" u="none" strike="noStrike" cap="none">
                <a:solidFill>
                  <a:srgbClr val="FFFFFF"/>
                </a:solidFill>
                <a:latin typeface="Josefin Slab"/>
                <a:ea typeface="Josefin Slab"/>
                <a:cs typeface="Josefin Slab"/>
                <a:sym typeface="Josefin Slab"/>
              </a:defRPr>
            </a:lvl3pPr>
            <a:lvl4pPr marL="1828800" marR="0" lvl="3" indent="-317500" algn="ctr" rtl="0">
              <a:lnSpc>
                <a:spcPct val="100000"/>
              </a:lnSpc>
              <a:spcBef>
                <a:spcPts val="0"/>
              </a:spcBef>
              <a:spcAft>
                <a:spcPts val="0"/>
              </a:spcAft>
              <a:buClr>
                <a:srgbClr val="FFFFFF"/>
              </a:buClr>
              <a:buSzPts val="1100"/>
              <a:buFont typeface="Josefin Slab"/>
              <a:buNone/>
              <a:defRPr sz="1100" b="0" i="0" u="none" strike="noStrike" cap="none">
                <a:solidFill>
                  <a:srgbClr val="FFFFFF"/>
                </a:solidFill>
                <a:latin typeface="Josefin Slab"/>
                <a:ea typeface="Josefin Slab"/>
                <a:cs typeface="Josefin Slab"/>
                <a:sym typeface="Josefin Slab"/>
              </a:defRPr>
            </a:lvl4pPr>
            <a:lvl5pPr marL="2286000" marR="0" lvl="4" indent="-317500" algn="ctr" rtl="0">
              <a:lnSpc>
                <a:spcPct val="100000"/>
              </a:lnSpc>
              <a:spcBef>
                <a:spcPts val="0"/>
              </a:spcBef>
              <a:spcAft>
                <a:spcPts val="0"/>
              </a:spcAft>
              <a:buClr>
                <a:srgbClr val="FFFFFF"/>
              </a:buClr>
              <a:buSzPts val="1100"/>
              <a:buFont typeface="Josefin Slab"/>
              <a:buNone/>
              <a:defRPr sz="1100" b="0" i="0" u="none" strike="noStrike" cap="none">
                <a:solidFill>
                  <a:srgbClr val="FFFFFF"/>
                </a:solidFill>
                <a:latin typeface="Josefin Slab"/>
                <a:ea typeface="Josefin Slab"/>
                <a:cs typeface="Josefin Slab"/>
                <a:sym typeface="Josefin Slab"/>
              </a:defRPr>
            </a:lvl5pPr>
            <a:lvl6pPr marL="2743200" marR="0" lvl="5" indent="-317500" algn="ctr" rtl="0">
              <a:lnSpc>
                <a:spcPct val="100000"/>
              </a:lnSpc>
              <a:spcBef>
                <a:spcPts val="0"/>
              </a:spcBef>
              <a:spcAft>
                <a:spcPts val="0"/>
              </a:spcAft>
              <a:buClr>
                <a:srgbClr val="FFFFFF"/>
              </a:buClr>
              <a:buSzPts val="1100"/>
              <a:buFont typeface="Josefin Slab"/>
              <a:buNone/>
              <a:defRPr sz="1100" b="0" i="0" u="none" strike="noStrike" cap="none">
                <a:solidFill>
                  <a:srgbClr val="FFFFFF"/>
                </a:solidFill>
                <a:latin typeface="Josefin Slab"/>
                <a:ea typeface="Josefin Slab"/>
                <a:cs typeface="Josefin Slab"/>
                <a:sym typeface="Josefin Slab"/>
              </a:defRPr>
            </a:lvl6pPr>
            <a:lvl7pPr marL="3200400" marR="0" lvl="6" indent="-317500" algn="ctr" rtl="0">
              <a:lnSpc>
                <a:spcPct val="100000"/>
              </a:lnSpc>
              <a:spcBef>
                <a:spcPts val="0"/>
              </a:spcBef>
              <a:spcAft>
                <a:spcPts val="0"/>
              </a:spcAft>
              <a:buClr>
                <a:srgbClr val="FFFFFF"/>
              </a:buClr>
              <a:buSzPts val="1100"/>
              <a:buFont typeface="Josefin Slab"/>
              <a:buNone/>
              <a:defRPr sz="1100" b="0" i="0" u="none" strike="noStrike" cap="none">
                <a:solidFill>
                  <a:srgbClr val="FFFFFF"/>
                </a:solidFill>
                <a:latin typeface="Josefin Slab"/>
                <a:ea typeface="Josefin Slab"/>
                <a:cs typeface="Josefin Slab"/>
                <a:sym typeface="Josefin Slab"/>
              </a:defRPr>
            </a:lvl7pPr>
            <a:lvl8pPr marL="3657600" marR="0" lvl="7" indent="-317500" algn="ctr" rtl="0">
              <a:lnSpc>
                <a:spcPct val="100000"/>
              </a:lnSpc>
              <a:spcBef>
                <a:spcPts val="0"/>
              </a:spcBef>
              <a:spcAft>
                <a:spcPts val="0"/>
              </a:spcAft>
              <a:buClr>
                <a:srgbClr val="FFFFFF"/>
              </a:buClr>
              <a:buSzPts val="1100"/>
              <a:buFont typeface="Josefin Slab"/>
              <a:buNone/>
              <a:defRPr sz="1100" b="0" i="0" u="none" strike="noStrike" cap="none">
                <a:solidFill>
                  <a:srgbClr val="FFFFFF"/>
                </a:solidFill>
                <a:latin typeface="Josefin Slab"/>
                <a:ea typeface="Josefin Slab"/>
                <a:cs typeface="Josefin Slab"/>
                <a:sym typeface="Josefin Slab"/>
              </a:defRPr>
            </a:lvl8pPr>
            <a:lvl9pPr marL="4114800" marR="0" lvl="8" indent="-317500" algn="ctr" rtl="0">
              <a:lnSpc>
                <a:spcPct val="100000"/>
              </a:lnSpc>
              <a:spcBef>
                <a:spcPts val="0"/>
              </a:spcBef>
              <a:spcAft>
                <a:spcPts val="0"/>
              </a:spcAft>
              <a:buClr>
                <a:srgbClr val="FFFFFF"/>
              </a:buClr>
              <a:buSzPts val="1100"/>
              <a:buFont typeface="Josefin Slab"/>
              <a:buNone/>
              <a:defRPr sz="1100" b="0" i="0" u="none" strike="noStrike" cap="none">
                <a:solidFill>
                  <a:srgbClr val="FFFFFF"/>
                </a:solidFill>
                <a:latin typeface="Josefin Slab"/>
                <a:ea typeface="Josefin Slab"/>
                <a:cs typeface="Josefin Slab"/>
                <a:sym typeface="Josefin Slab"/>
              </a:defRPr>
            </a:lvl9pPr>
          </a:lstStyle>
          <a:p>
            <a:pPr marL="0" indent="0"/>
            <a:r>
              <a:rPr lang="en-IN"/>
              <a:t>   </a:t>
            </a:r>
          </a:p>
        </p:txBody>
      </p:sp>
      <p:sp>
        <p:nvSpPr>
          <p:cNvPr id="39" name="Google Shape;575;p30">
            <a:extLst>
              <a:ext uri="{FF2B5EF4-FFF2-40B4-BE49-F238E27FC236}">
                <a16:creationId xmlns:a16="http://schemas.microsoft.com/office/drawing/2014/main" id="{CF1E3375-DE06-EF10-DD2B-56562E959DB6}"/>
              </a:ext>
            </a:extLst>
          </p:cNvPr>
          <p:cNvSpPr txBox="1">
            <a:spLocks/>
          </p:cNvSpPr>
          <p:nvPr/>
        </p:nvSpPr>
        <p:spPr>
          <a:xfrm>
            <a:off x="3786512" y="-3482190"/>
            <a:ext cx="1587000" cy="1050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a:t>4</a:t>
            </a:r>
            <a:endParaRPr lang="en" dirty="0"/>
          </a:p>
        </p:txBody>
      </p:sp>
    </p:spTree>
    <p:extLst>
      <p:ext uri="{BB962C8B-B14F-4D97-AF65-F5344CB8AC3E}">
        <p14:creationId xmlns:p14="http://schemas.microsoft.com/office/powerpoint/2010/main" val="843677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36"/>
        <p:cNvGrpSpPr/>
        <p:nvPr/>
      </p:nvGrpSpPr>
      <p:grpSpPr>
        <a:xfrm>
          <a:off x="0" y="0"/>
          <a:ext cx="0" cy="0"/>
          <a:chOff x="0" y="0"/>
          <a:chExt cx="0" cy="0"/>
        </a:xfrm>
      </p:grpSpPr>
      <p:sp>
        <p:nvSpPr>
          <p:cNvPr id="1538" name="Google Shape;1538;p43"/>
          <p:cNvSpPr txBox="1">
            <a:spLocks noGrp="1"/>
          </p:cNvSpPr>
          <p:nvPr>
            <p:ph type="ctrTitle"/>
          </p:nvPr>
        </p:nvSpPr>
        <p:spPr>
          <a:xfrm>
            <a:off x="1374925" y="416354"/>
            <a:ext cx="63903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solidFill>
                  <a:schemeClr val="bg1"/>
                </a:solidFill>
                <a:latin typeface="Fjalla One" panose="02000506040000020004" pitchFamily="2" charset="0"/>
              </a:rPr>
              <a:t>Reducing Multivalued Attribute</a:t>
            </a:r>
            <a:endParaRPr b="0" dirty="0">
              <a:solidFill>
                <a:schemeClr val="bg1"/>
              </a:solidFill>
              <a:latin typeface="Fjalla One" panose="02000506040000020004" pitchFamily="2" charset="0"/>
            </a:endParaRPr>
          </a:p>
        </p:txBody>
      </p:sp>
      <p:sp>
        <p:nvSpPr>
          <p:cNvPr id="22" name="Google Shape;620;p29">
            <a:extLst>
              <a:ext uri="{FF2B5EF4-FFF2-40B4-BE49-F238E27FC236}">
                <a16:creationId xmlns:a16="http://schemas.microsoft.com/office/drawing/2014/main" id="{8CB30B55-A4CD-DFCC-2F21-D1C8CB697E48}"/>
              </a:ext>
            </a:extLst>
          </p:cNvPr>
          <p:cNvSpPr/>
          <p:nvPr/>
        </p:nvSpPr>
        <p:spPr>
          <a:xfrm>
            <a:off x="1808722" y="3433730"/>
            <a:ext cx="1698171" cy="457200"/>
          </a:xfrm>
          <a:prstGeom prst="rect">
            <a:avLst/>
          </a:prstGeom>
          <a:noFill/>
          <a:ln w="28575"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bg1"/>
                </a:solidFill>
                <a:latin typeface="Fjalla One" panose="02000506040000020004" pitchFamily="2" charset="0"/>
                <a:ea typeface="Roboto Condensed"/>
                <a:cs typeface="Roboto Condensed"/>
                <a:sym typeface="Roboto Condensed"/>
              </a:rPr>
              <a:t>Employee</a:t>
            </a:r>
            <a:endParaRPr dirty="0">
              <a:solidFill>
                <a:schemeClr val="bg1"/>
              </a:solidFill>
              <a:latin typeface="Fjalla One" panose="02000506040000020004" pitchFamily="2" charset="0"/>
            </a:endParaRPr>
          </a:p>
        </p:txBody>
      </p:sp>
      <p:cxnSp>
        <p:nvCxnSpPr>
          <p:cNvPr id="23" name="Google Shape;621;p29">
            <a:extLst>
              <a:ext uri="{FF2B5EF4-FFF2-40B4-BE49-F238E27FC236}">
                <a16:creationId xmlns:a16="http://schemas.microsoft.com/office/drawing/2014/main" id="{B484BD2A-1DCC-3509-4141-7CCB40952039}"/>
              </a:ext>
            </a:extLst>
          </p:cNvPr>
          <p:cNvCxnSpPr>
            <a:cxnSpLocks/>
            <a:stCxn id="24" idx="4"/>
            <a:endCxn id="22" idx="0"/>
          </p:cNvCxnSpPr>
          <p:nvPr/>
        </p:nvCxnSpPr>
        <p:spPr>
          <a:xfrm>
            <a:off x="1652892" y="2975096"/>
            <a:ext cx="1004916" cy="458634"/>
          </a:xfrm>
          <a:prstGeom prst="straightConnector1">
            <a:avLst/>
          </a:prstGeom>
          <a:noFill/>
          <a:ln w="28575" cap="flat" cmpd="sng">
            <a:solidFill>
              <a:schemeClr val="dk2"/>
            </a:solidFill>
            <a:prstDash val="solid"/>
            <a:miter lim="800000"/>
            <a:headEnd type="none" w="sm" len="sm"/>
            <a:tailEnd type="none" w="sm" len="sm"/>
          </a:ln>
        </p:spPr>
      </p:cxnSp>
      <p:sp>
        <p:nvSpPr>
          <p:cNvPr id="24" name="Google Shape;622;p29">
            <a:extLst>
              <a:ext uri="{FF2B5EF4-FFF2-40B4-BE49-F238E27FC236}">
                <a16:creationId xmlns:a16="http://schemas.microsoft.com/office/drawing/2014/main" id="{357DA26E-08D6-B28D-7390-E0363AAC7D16}"/>
              </a:ext>
            </a:extLst>
          </p:cNvPr>
          <p:cNvSpPr/>
          <p:nvPr/>
        </p:nvSpPr>
        <p:spPr>
          <a:xfrm>
            <a:off x="683941" y="2371238"/>
            <a:ext cx="1937901" cy="603858"/>
          </a:xfrm>
          <a:prstGeom prst="ellipse">
            <a:avLst/>
          </a:prstGeom>
          <a:noFill/>
          <a:ln w="2857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u="sng" dirty="0" err="1">
                <a:solidFill>
                  <a:schemeClr val="bg1"/>
                </a:solidFill>
                <a:latin typeface="Fjalla One" panose="02000506040000020004" pitchFamily="2" charset="0"/>
                <a:ea typeface="Roboto Condensed"/>
                <a:cs typeface="Roboto Condensed"/>
                <a:sym typeface="Roboto Condensed"/>
              </a:rPr>
              <a:t>Employee_Id</a:t>
            </a:r>
            <a:endParaRPr sz="1800" u="sng" dirty="0">
              <a:solidFill>
                <a:schemeClr val="bg1"/>
              </a:solidFill>
              <a:latin typeface="Fjalla One" panose="02000506040000020004" pitchFamily="2" charset="0"/>
              <a:ea typeface="Roboto Condensed"/>
              <a:cs typeface="Roboto Condensed"/>
              <a:sym typeface="Roboto Condensed"/>
            </a:endParaRPr>
          </a:p>
        </p:txBody>
      </p:sp>
      <p:sp>
        <p:nvSpPr>
          <p:cNvPr id="25" name="Google Shape;623;p29">
            <a:extLst>
              <a:ext uri="{FF2B5EF4-FFF2-40B4-BE49-F238E27FC236}">
                <a16:creationId xmlns:a16="http://schemas.microsoft.com/office/drawing/2014/main" id="{C4EA8942-6A4B-CEA6-4160-B990DA684553}"/>
              </a:ext>
            </a:extLst>
          </p:cNvPr>
          <p:cNvSpPr/>
          <p:nvPr/>
        </p:nvSpPr>
        <p:spPr>
          <a:xfrm>
            <a:off x="2891026" y="2386106"/>
            <a:ext cx="1903998" cy="604700"/>
          </a:xfrm>
          <a:prstGeom prst="ellipse">
            <a:avLst/>
          </a:prstGeom>
          <a:noFill/>
          <a:ln w="2857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err="1">
                <a:solidFill>
                  <a:schemeClr val="bg1"/>
                </a:solidFill>
                <a:latin typeface="Fjalla One" panose="02000506040000020004" pitchFamily="2" charset="0"/>
                <a:ea typeface="Roboto Condensed"/>
                <a:cs typeface="Roboto Condensed"/>
                <a:sym typeface="Roboto Condensed"/>
              </a:rPr>
              <a:t>Emp_Mobile</a:t>
            </a:r>
            <a:endParaRPr sz="1800" dirty="0">
              <a:solidFill>
                <a:schemeClr val="bg1"/>
              </a:solidFill>
              <a:latin typeface="Fjalla One" panose="02000506040000020004" pitchFamily="2" charset="0"/>
              <a:ea typeface="Roboto Condensed"/>
              <a:cs typeface="Roboto Condensed"/>
              <a:sym typeface="Roboto Condensed"/>
            </a:endParaRPr>
          </a:p>
        </p:txBody>
      </p:sp>
      <p:sp>
        <p:nvSpPr>
          <p:cNvPr id="26" name="Google Shape;624;p29">
            <a:extLst>
              <a:ext uri="{FF2B5EF4-FFF2-40B4-BE49-F238E27FC236}">
                <a16:creationId xmlns:a16="http://schemas.microsoft.com/office/drawing/2014/main" id="{9F7137CA-19B3-2D54-7BA0-C129F7806C0E}"/>
              </a:ext>
            </a:extLst>
          </p:cNvPr>
          <p:cNvSpPr/>
          <p:nvPr/>
        </p:nvSpPr>
        <p:spPr>
          <a:xfrm>
            <a:off x="2802626" y="2313926"/>
            <a:ext cx="2074174" cy="752486"/>
          </a:xfrm>
          <a:prstGeom prst="ellipse">
            <a:avLst/>
          </a:prstGeom>
          <a:noFill/>
          <a:ln w="2857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bg1"/>
              </a:solidFill>
              <a:latin typeface="Fjalla One" panose="02000506040000020004" pitchFamily="2" charset="0"/>
              <a:ea typeface="Roboto Condensed"/>
              <a:cs typeface="Roboto Condensed"/>
              <a:sym typeface="Roboto Condensed"/>
            </a:endParaRPr>
          </a:p>
        </p:txBody>
      </p:sp>
      <p:cxnSp>
        <p:nvCxnSpPr>
          <p:cNvPr id="27" name="Google Shape;625;p29">
            <a:extLst>
              <a:ext uri="{FF2B5EF4-FFF2-40B4-BE49-F238E27FC236}">
                <a16:creationId xmlns:a16="http://schemas.microsoft.com/office/drawing/2014/main" id="{4F2537C6-6C97-A77F-4D4B-40E6E56D8254}"/>
              </a:ext>
            </a:extLst>
          </p:cNvPr>
          <p:cNvCxnSpPr>
            <a:cxnSpLocks/>
            <a:stCxn id="26" idx="4"/>
            <a:endCxn id="22" idx="0"/>
          </p:cNvCxnSpPr>
          <p:nvPr/>
        </p:nvCxnSpPr>
        <p:spPr>
          <a:xfrm flipH="1">
            <a:off x="2657808" y="3066412"/>
            <a:ext cx="1181905" cy="367318"/>
          </a:xfrm>
          <a:prstGeom prst="straightConnector1">
            <a:avLst/>
          </a:prstGeom>
          <a:noFill/>
          <a:ln w="28575" cap="flat" cmpd="sng">
            <a:solidFill>
              <a:schemeClr val="dk2"/>
            </a:solidFill>
            <a:prstDash val="solid"/>
            <a:miter lim="800000"/>
            <a:headEnd type="none" w="sm" len="sm"/>
            <a:tailEnd type="none" w="sm" len="sm"/>
          </a:ln>
        </p:spPr>
      </p:cxnSp>
      <p:sp>
        <p:nvSpPr>
          <p:cNvPr id="36" name="Google Shape;627;p29">
            <a:extLst>
              <a:ext uri="{FF2B5EF4-FFF2-40B4-BE49-F238E27FC236}">
                <a16:creationId xmlns:a16="http://schemas.microsoft.com/office/drawing/2014/main" id="{B118E974-FBB3-5364-1E55-748EF11B054B}"/>
              </a:ext>
            </a:extLst>
          </p:cNvPr>
          <p:cNvSpPr/>
          <p:nvPr/>
        </p:nvSpPr>
        <p:spPr>
          <a:xfrm>
            <a:off x="5933689" y="3662345"/>
            <a:ext cx="1828800" cy="457200"/>
          </a:xfrm>
          <a:prstGeom prst="rect">
            <a:avLst/>
          </a:prstGeom>
          <a:noFill/>
          <a:ln w="28575"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err="1">
                <a:solidFill>
                  <a:schemeClr val="bg1"/>
                </a:solidFill>
                <a:latin typeface="Fjalla One" panose="02000506040000020004" pitchFamily="2" charset="0"/>
                <a:ea typeface="Roboto Condensed"/>
                <a:cs typeface="Roboto Condensed"/>
                <a:sym typeface="Roboto Condensed"/>
              </a:rPr>
              <a:t>Emp_Mobile</a:t>
            </a:r>
            <a:endParaRPr sz="1800" dirty="0">
              <a:solidFill>
                <a:schemeClr val="bg1"/>
              </a:solidFill>
              <a:latin typeface="Fjalla One" panose="02000506040000020004" pitchFamily="2" charset="0"/>
              <a:ea typeface="Roboto Condensed"/>
              <a:cs typeface="Roboto Condensed"/>
              <a:sym typeface="Roboto Condensed"/>
            </a:endParaRPr>
          </a:p>
        </p:txBody>
      </p:sp>
      <p:sp>
        <p:nvSpPr>
          <p:cNvPr id="37" name="Google Shape;628;p29">
            <a:extLst>
              <a:ext uri="{FF2B5EF4-FFF2-40B4-BE49-F238E27FC236}">
                <a16:creationId xmlns:a16="http://schemas.microsoft.com/office/drawing/2014/main" id="{23569FF6-3A5D-B4BA-4A1C-B8FA400CA574}"/>
              </a:ext>
            </a:extLst>
          </p:cNvPr>
          <p:cNvSpPr/>
          <p:nvPr/>
        </p:nvSpPr>
        <p:spPr>
          <a:xfrm>
            <a:off x="5936425" y="1884516"/>
            <a:ext cx="1828800" cy="457200"/>
          </a:xfrm>
          <a:prstGeom prst="rect">
            <a:avLst/>
          </a:prstGeom>
          <a:noFill/>
          <a:ln w="28575"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bg1"/>
                </a:solidFill>
                <a:latin typeface="Fjalla One" panose="02000506040000020004" pitchFamily="2" charset="0"/>
                <a:ea typeface="Roboto Condensed"/>
                <a:cs typeface="Roboto Condensed"/>
                <a:sym typeface="Roboto Condensed"/>
              </a:rPr>
              <a:t>Employee</a:t>
            </a:r>
            <a:endParaRPr sz="1800" dirty="0">
              <a:solidFill>
                <a:schemeClr val="bg1"/>
              </a:solidFill>
              <a:latin typeface="Fjalla One" panose="02000506040000020004" pitchFamily="2" charset="0"/>
              <a:ea typeface="Roboto Condensed"/>
              <a:cs typeface="Roboto Condensed"/>
              <a:sym typeface="Roboto Condensed"/>
            </a:endParaRPr>
          </a:p>
        </p:txBody>
      </p:sp>
      <p:cxnSp>
        <p:nvCxnSpPr>
          <p:cNvPr id="38" name="Google Shape;629;p29">
            <a:extLst>
              <a:ext uri="{FF2B5EF4-FFF2-40B4-BE49-F238E27FC236}">
                <a16:creationId xmlns:a16="http://schemas.microsoft.com/office/drawing/2014/main" id="{198C1BDA-C0C9-4DED-2E00-B4FD7E52AB31}"/>
              </a:ext>
            </a:extLst>
          </p:cNvPr>
          <p:cNvCxnSpPr>
            <a:endCxn id="36" idx="0"/>
          </p:cNvCxnSpPr>
          <p:nvPr/>
        </p:nvCxnSpPr>
        <p:spPr>
          <a:xfrm flipH="1">
            <a:off x="6848229" y="3230630"/>
            <a:ext cx="5400" cy="431700"/>
          </a:xfrm>
          <a:prstGeom prst="straightConnector1">
            <a:avLst/>
          </a:prstGeom>
          <a:noFill/>
          <a:ln w="28575" cap="flat" cmpd="sng">
            <a:solidFill>
              <a:schemeClr val="accent4"/>
            </a:solidFill>
            <a:prstDash val="solid"/>
            <a:miter lim="800000"/>
            <a:headEnd type="none" w="sm" len="sm"/>
            <a:tailEnd type="none" w="sm" len="sm"/>
          </a:ln>
        </p:spPr>
      </p:cxnSp>
      <p:cxnSp>
        <p:nvCxnSpPr>
          <p:cNvPr id="39" name="Google Shape;630;p29">
            <a:extLst>
              <a:ext uri="{FF2B5EF4-FFF2-40B4-BE49-F238E27FC236}">
                <a16:creationId xmlns:a16="http://schemas.microsoft.com/office/drawing/2014/main" id="{9CF317DF-01DC-941C-A327-13ACC2D387A0}"/>
              </a:ext>
            </a:extLst>
          </p:cNvPr>
          <p:cNvCxnSpPr>
            <a:endCxn id="37" idx="2"/>
          </p:cNvCxnSpPr>
          <p:nvPr/>
        </p:nvCxnSpPr>
        <p:spPr>
          <a:xfrm rot="10800000">
            <a:off x="6850929" y="2341730"/>
            <a:ext cx="2700" cy="431700"/>
          </a:xfrm>
          <a:prstGeom prst="straightConnector1">
            <a:avLst/>
          </a:prstGeom>
          <a:noFill/>
          <a:ln w="28575" cap="flat" cmpd="sng">
            <a:solidFill>
              <a:schemeClr val="accent4"/>
            </a:solidFill>
            <a:prstDash val="solid"/>
            <a:miter lim="800000"/>
            <a:headEnd type="none" w="sm" len="sm"/>
            <a:tailEnd type="triangle" w="med" len="med"/>
          </a:ln>
        </p:spPr>
      </p:cxnSp>
      <p:sp>
        <p:nvSpPr>
          <p:cNvPr id="40" name="Google Shape;626;p29">
            <a:extLst>
              <a:ext uri="{FF2B5EF4-FFF2-40B4-BE49-F238E27FC236}">
                <a16:creationId xmlns:a16="http://schemas.microsoft.com/office/drawing/2014/main" id="{D83EF3D8-D59B-0013-6F7A-5BCD58D9C983}"/>
              </a:ext>
            </a:extLst>
          </p:cNvPr>
          <p:cNvSpPr/>
          <p:nvPr/>
        </p:nvSpPr>
        <p:spPr>
          <a:xfrm>
            <a:off x="5796529" y="2798916"/>
            <a:ext cx="2103120" cy="457200"/>
          </a:xfrm>
          <a:prstGeom prst="diamond">
            <a:avLst/>
          </a:prstGeom>
          <a:noFill/>
          <a:ln w="2857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bg1"/>
                </a:solidFill>
                <a:latin typeface="Fjalla One" panose="02000506040000020004" pitchFamily="2" charset="0"/>
                <a:ea typeface="Roboto Condensed"/>
                <a:cs typeface="Roboto Condensed"/>
                <a:sym typeface="Roboto Condensed"/>
              </a:rPr>
              <a:t>Has</a:t>
            </a:r>
            <a:endParaRPr sz="1800" dirty="0">
              <a:solidFill>
                <a:schemeClr val="bg1"/>
              </a:solidFill>
              <a:latin typeface="Fjalla One" panose="02000506040000020004" pitchFamily="2" charset="0"/>
              <a:ea typeface="Roboto Condensed"/>
              <a:cs typeface="Roboto Condensed"/>
              <a:sym typeface="Roboto Condense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par>
                                <p:cTn id="28" presetID="10" presetClass="entr" presetSubtype="0" fill="hold" nodeType="with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par>
                                <p:cTn id="31" presetID="10" presetClass="entr" presetSubtype="0" fill="hold" nodeType="with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par>
                                <p:cTn id="34" presetID="10" presetClass="entr" presetSubtype="0" fill="hold"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par>
                                <p:cTn id="37" presetID="10" presetClass="entr" presetSubtype="0" fill="hold" nodeType="with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fade">
                                      <p:cBhvr>
                                        <p:cTn id="3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36"/>
        <p:cNvGrpSpPr/>
        <p:nvPr/>
      </p:nvGrpSpPr>
      <p:grpSpPr>
        <a:xfrm>
          <a:off x="0" y="0"/>
          <a:ext cx="0" cy="0"/>
          <a:chOff x="0" y="0"/>
          <a:chExt cx="0" cy="0"/>
        </a:xfrm>
      </p:grpSpPr>
      <p:sp>
        <p:nvSpPr>
          <p:cNvPr id="1538" name="Google Shape;1538;p43"/>
          <p:cNvSpPr txBox="1">
            <a:spLocks noGrp="1"/>
          </p:cNvSpPr>
          <p:nvPr>
            <p:ph type="ctrTitle"/>
          </p:nvPr>
        </p:nvSpPr>
        <p:spPr>
          <a:xfrm>
            <a:off x="1374925" y="416354"/>
            <a:ext cx="63903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solidFill>
                  <a:schemeClr val="bg1"/>
                </a:solidFill>
                <a:latin typeface="Fjalla One" panose="02000506040000020004" pitchFamily="2" charset="0"/>
              </a:rPr>
              <a:t>Reducing Multivalued Attribute</a:t>
            </a:r>
            <a:endParaRPr b="0" dirty="0">
              <a:solidFill>
                <a:schemeClr val="bg1"/>
              </a:solidFill>
              <a:latin typeface="Fjalla One" panose="02000506040000020004" pitchFamily="2" charset="0"/>
            </a:endParaRPr>
          </a:p>
        </p:txBody>
      </p:sp>
      <p:sp>
        <p:nvSpPr>
          <p:cNvPr id="22" name="Google Shape;620;p29">
            <a:extLst>
              <a:ext uri="{FF2B5EF4-FFF2-40B4-BE49-F238E27FC236}">
                <a16:creationId xmlns:a16="http://schemas.microsoft.com/office/drawing/2014/main" id="{8CB30B55-A4CD-DFCC-2F21-D1C8CB697E48}"/>
              </a:ext>
            </a:extLst>
          </p:cNvPr>
          <p:cNvSpPr/>
          <p:nvPr/>
        </p:nvSpPr>
        <p:spPr>
          <a:xfrm>
            <a:off x="1808722" y="3433730"/>
            <a:ext cx="1698171" cy="457200"/>
          </a:xfrm>
          <a:prstGeom prst="rect">
            <a:avLst/>
          </a:prstGeom>
          <a:noFill/>
          <a:ln w="28575"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bg1"/>
                </a:solidFill>
                <a:latin typeface="Fjalla One" panose="02000506040000020004" pitchFamily="2" charset="0"/>
                <a:ea typeface="Roboto Condensed"/>
                <a:cs typeface="Roboto Condensed"/>
                <a:sym typeface="Roboto Condensed"/>
              </a:rPr>
              <a:t>Orders</a:t>
            </a:r>
            <a:endParaRPr dirty="0">
              <a:solidFill>
                <a:schemeClr val="bg1"/>
              </a:solidFill>
              <a:latin typeface="Fjalla One" panose="02000506040000020004" pitchFamily="2" charset="0"/>
            </a:endParaRPr>
          </a:p>
        </p:txBody>
      </p:sp>
      <p:cxnSp>
        <p:nvCxnSpPr>
          <p:cNvPr id="23" name="Google Shape;621;p29">
            <a:extLst>
              <a:ext uri="{FF2B5EF4-FFF2-40B4-BE49-F238E27FC236}">
                <a16:creationId xmlns:a16="http://schemas.microsoft.com/office/drawing/2014/main" id="{B484BD2A-1DCC-3509-4141-7CCB40952039}"/>
              </a:ext>
            </a:extLst>
          </p:cNvPr>
          <p:cNvCxnSpPr>
            <a:cxnSpLocks/>
            <a:stCxn id="24" idx="4"/>
            <a:endCxn id="22" idx="0"/>
          </p:cNvCxnSpPr>
          <p:nvPr/>
        </p:nvCxnSpPr>
        <p:spPr>
          <a:xfrm>
            <a:off x="1652892" y="2975096"/>
            <a:ext cx="1004916" cy="458634"/>
          </a:xfrm>
          <a:prstGeom prst="straightConnector1">
            <a:avLst/>
          </a:prstGeom>
          <a:noFill/>
          <a:ln w="28575" cap="flat" cmpd="sng">
            <a:solidFill>
              <a:schemeClr val="dk2"/>
            </a:solidFill>
            <a:prstDash val="solid"/>
            <a:miter lim="800000"/>
            <a:headEnd type="none" w="sm" len="sm"/>
            <a:tailEnd type="none" w="sm" len="sm"/>
          </a:ln>
        </p:spPr>
      </p:cxnSp>
      <p:sp>
        <p:nvSpPr>
          <p:cNvPr id="24" name="Google Shape;622;p29">
            <a:extLst>
              <a:ext uri="{FF2B5EF4-FFF2-40B4-BE49-F238E27FC236}">
                <a16:creationId xmlns:a16="http://schemas.microsoft.com/office/drawing/2014/main" id="{357DA26E-08D6-B28D-7390-E0363AAC7D16}"/>
              </a:ext>
            </a:extLst>
          </p:cNvPr>
          <p:cNvSpPr/>
          <p:nvPr/>
        </p:nvSpPr>
        <p:spPr>
          <a:xfrm>
            <a:off x="683941" y="2371238"/>
            <a:ext cx="1937901" cy="603858"/>
          </a:xfrm>
          <a:prstGeom prst="ellipse">
            <a:avLst/>
          </a:prstGeom>
          <a:noFill/>
          <a:ln w="2857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u="sng" dirty="0" err="1">
                <a:solidFill>
                  <a:schemeClr val="bg1"/>
                </a:solidFill>
                <a:latin typeface="Fjalla One" panose="02000506040000020004" pitchFamily="2" charset="0"/>
                <a:ea typeface="Roboto Condensed"/>
                <a:cs typeface="Roboto Condensed"/>
                <a:sym typeface="Roboto Condensed"/>
              </a:rPr>
              <a:t>Order_Id</a:t>
            </a:r>
            <a:endParaRPr sz="1800" u="sng" dirty="0">
              <a:solidFill>
                <a:schemeClr val="bg1"/>
              </a:solidFill>
              <a:latin typeface="Fjalla One" panose="02000506040000020004" pitchFamily="2" charset="0"/>
              <a:ea typeface="Roboto Condensed"/>
              <a:cs typeface="Roboto Condensed"/>
              <a:sym typeface="Roboto Condensed"/>
            </a:endParaRPr>
          </a:p>
        </p:txBody>
      </p:sp>
      <p:sp>
        <p:nvSpPr>
          <p:cNvPr id="25" name="Google Shape;623;p29">
            <a:extLst>
              <a:ext uri="{FF2B5EF4-FFF2-40B4-BE49-F238E27FC236}">
                <a16:creationId xmlns:a16="http://schemas.microsoft.com/office/drawing/2014/main" id="{C4EA8942-6A4B-CEA6-4160-B990DA684553}"/>
              </a:ext>
            </a:extLst>
          </p:cNvPr>
          <p:cNvSpPr/>
          <p:nvPr/>
        </p:nvSpPr>
        <p:spPr>
          <a:xfrm>
            <a:off x="2891026" y="2386106"/>
            <a:ext cx="1903998" cy="604700"/>
          </a:xfrm>
          <a:prstGeom prst="ellipse">
            <a:avLst/>
          </a:prstGeom>
          <a:noFill/>
          <a:ln w="2857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bg1"/>
                </a:solidFill>
                <a:latin typeface="Fjalla One" panose="02000506040000020004" pitchFamily="2" charset="0"/>
                <a:ea typeface="Roboto Condensed"/>
                <a:cs typeface="Roboto Condensed"/>
                <a:sym typeface="Roboto Condensed"/>
              </a:rPr>
              <a:t>Products</a:t>
            </a:r>
            <a:endParaRPr sz="1800" dirty="0">
              <a:solidFill>
                <a:schemeClr val="bg1"/>
              </a:solidFill>
              <a:latin typeface="Fjalla One" panose="02000506040000020004" pitchFamily="2" charset="0"/>
              <a:ea typeface="Roboto Condensed"/>
              <a:cs typeface="Roboto Condensed"/>
              <a:sym typeface="Roboto Condensed"/>
            </a:endParaRPr>
          </a:p>
        </p:txBody>
      </p:sp>
      <p:sp>
        <p:nvSpPr>
          <p:cNvPr id="26" name="Google Shape;624;p29">
            <a:extLst>
              <a:ext uri="{FF2B5EF4-FFF2-40B4-BE49-F238E27FC236}">
                <a16:creationId xmlns:a16="http://schemas.microsoft.com/office/drawing/2014/main" id="{9F7137CA-19B3-2D54-7BA0-C129F7806C0E}"/>
              </a:ext>
            </a:extLst>
          </p:cNvPr>
          <p:cNvSpPr/>
          <p:nvPr/>
        </p:nvSpPr>
        <p:spPr>
          <a:xfrm>
            <a:off x="2802626" y="2313926"/>
            <a:ext cx="2074174" cy="752486"/>
          </a:xfrm>
          <a:prstGeom prst="ellipse">
            <a:avLst/>
          </a:prstGeom>
          <a:noFill/>
          <a:ln w="2857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bg1"/>
              </a:solidFill>
              <a:latin typeface="Fjalla One" panose="02000506040000020004" pitchFamily="2" charset="0"/>
              <a:ea typeface="Roboto Condensed"/>
              <a:cs typeface="Roboto Condensed"/>
              <a:sym typeface="Roboto Condensed"/>
            </a:endParaRPr>
          </a:p>
        </p:txBody>
      </p:sp>
      <p:cxnSp>
        <p:nvCxnSpPr>
          <p:cNvPr id="27" name="Google Shape;625;p29">
            <a:extLst>
              <a:ext uri="{FF2B5EF4-FFF2-40B4-BE49-F238E27FC236}">
                <a16:creationId xmlns:a16="http://schemas.microsoft.com/office/drawing/2014/main" id="{4F2537C6-6C97-A77F-4D4B-40E6E56D8254}"/>
              </a:ext>
            </a:extLst>
          </p:cNvPr>
          <p:cNvCxnSpPr>
            <a:cxnSpLocks/>
            <a:stCxn id="26" idx="4"/>
            <a:endCxn id="22" idx="0"/>
          </p:cNvCxnSpPr>
          <p:nvPr/>
        </p:nvCxnSpPr>
        <p:spPr>
          <a:xfrm flipH="1">
            <a:off x="2657808" y="3066412"/>
            <a:ext cx="1181905" cy="367318"/>
          </a:xfrm>
          <a:prstGeom prst="straightConnector1">
            <a:avLst/>
          </a:prstGeom>
          <a:noFill/>
          <a:ln w="28575" cap="flat" cmpd="sng">
            <a:solidFill>
              <a:schemeClr val="dk2"/>
            </a:solidFill>
            <a:prstDash val="solid"/>
            <a:miter lim="800000"/>
            <a:headEnd type="none" w="sm" len="sm"/>
            <a:tailEnd type="none" w="sm" len="sm"/>
          </a:ln>
        </p:spPr>
      </p:cxnSp>
      <p:sp>
        <p:nvSpPr>
          <p:cNvPr id="36" name="Google Shape;627;p29">
            <a:extLst>
              <a:ext uri="{FF2B5EF4-FFF2-40B4-BE49-F238E27FC236}">
                <a16:creationId xmlns:a16="http://schemas.microsoft.com/office/drawing/2014/main" id="{B118E974-FBB3-5364-1E55-748EF11B054B}"/>
              </a:ext>
            </a:extLst>
          </p:cNvPr>
          <p:cNvSpPr/>
          <p:nvPr/>
        </p:nvSpPr>
        <p:spPr>
          <a:xfrm>
            <a:off x="5933689" y="3662345"/>
            <a:ext cx="1828800" cy="457200"/>
          </a:xfrm>
          <a:prstGeom prst="rect">
            <a:avLst/>
          </a:prstGeom>
          <a:noFill/>
          <a:ln w="28575"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err="1">
                <a:solidFill>
                  <a:schemeClr val="bg1"/>
                </a:solidFill>
                <a:latin typeface="Fjalla One" panose="02000506040000020004" pitchFamily="2" charset="0"/>
                <a:ea typeface="Roboto Condensed"/>
                <a:cs typeface="Roboto Condensed"/>
                <a:sym typeface="Roboto Condensed"/>
              </a:rPr>
              <a:t>Order_Items</a:t>
            </a:r>
            <a:endParaRPr sz="1800" dirty="0">
              <a:solidFill>
                <a:schemeClr val="bg1"/>
              </a:solidFill>
              <a:latin typeface="Fjalla One" panose="02000506040000020004" pitchFamily="2" charset="0"/>
              <a:ea typeface="Roboto Condensed"/>
              <a:cs typeface="Roboto Condensed"/>
              <a:sym typeface="Roboto Condensed"/>
            </a:endParaRPr>
          </a:p>
        </p:txBody>
      </p:sp>
      <p:sp>
        <p:nvSpPr>
          <p:cNvPr id="37" name="Google Shape;628;p29">
            <a:extLst>
              <a:ext uri="{FF2B5EF4-FFF2-40B4-BE49-F238E27FC236}">
                <a16:creationId xmlns:a16="http://schemas.microsoft.com/office/drawing/2014/main" id="{23569FF6-3A5D-B4BA-4A1C-B8FA400CA574}"/>
              </a:ext>
            </a:extLst>
          </p:cNvPr>
          <p:cNvSpPr/>
          <p:nvPr/>
        </p:nvSpPr>
        <p:spPr>
          <a:xfrm>
            <a:off x="5936425" y="1884516"/>
            <a:ext cx="1828800" cy="457200"/>
          </a:xfrm>
          <a:prstGeom prst="rect">
            <a:avLst/>
          </a:prstGeom>
          <a:noFill/>
          <a:ln w="28575"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bg1"/>
                </a:solidFill>
                <a:latin typeface="Fjalla One" panose="02000506040000020004" pitchFamily="2" charset="0"/>
                <a:ea typeface="Roboto Condensed"/>
                <a:cs typeface="Roboto Condensed"/>
                <a:sym typeface="Roboto Condensed"/>
              </a:rPr>
              <a:t>Orders</a:t>
            </a:r>
            <a:endParaRPr sz="1800" dirty="0">
              <a:solidFill>
                <a:schemeClr val="bg1"/>
              </a:solidFill>
              <a:latin typeface="Fjalla One" panose="02000506040000020004" pitchFamily="2" charset="0"/>
              <a:ea typeface="Roboto Condensed"/>
              <a:cs typeface="Roboto Condensed"/>
              <a:sym typeface="Roboto Condensed"/>
            </a:endParaRPr>
          </a:p>
        </p:txBody>
      </p:sp>
      <p:cxnSp>
        <p:nvCxnSpPr>
          <p:cNvPr id="38" name="Google Shape;629;p29">
            <a:extLst>
              <a:ext uri="{FF2B5EF4-FFF2-40B4-BE49-F238E27FC236}">
                <a16:creationId xmlns:a16="http://schemas.microsoft.com/office/drawing/2014/main" id="{198C1BDA-C0C9-4DED-2E00-B4FD7E52AB31}"/>
              </a:ext>
            </a:extLst>
          </p:cNvPr>
          <p:cNvCxnSpPr>
            <a:endCxn id="36" idx="0"/>
          </p:cNvCxnSpPr>
          <p:nvPr/>
        </p:nvCxnSpPr>
        <p:spPr>
          <a:xfrm flipH="1">
            <a:off x="6848229" y="3230630"/>
            <a:ext cx="5400" cy="431700"/>
          </a:xfrm>
          <a:prstGeom prst="straightConnector1">
            <a:avLst/>
          </a:prstGeom>
          <a:noFill/>
          <a:ln w="28575" cap="flat" cmpd="sng">
            <a:solidFill>
              <a:schemeClr val="accent4"/>
            </a:solidFill>
            <a:prstDash val="solid"/>
            <a:miter lim="800000"/>
            <a:headEnd type="none" w="sm" len="sm"/>
            <a:tailEnd type="none" w="sm" len="sm"/>
          </a:ln>
        </p:spPr>
      </p:cxnSp>
      <p:cxnSp>
        <p:nvCxnSpPr>
          <p:cNvPr id="39" name="Google Shape;630;p29">
            <a:extLst>
              <a:ext uri="{FF2B5EF4-FFF2-40B4-BE49-F238E27FC236}">
                <a16:creationId xmlns:a16="http://schemas.microsoft.com/office/drawing/2014/main" id="{9CF317DF-01DC-941C-A327-13ACC2D387A0}"/>
              </a:ext>
            </a:extLst>
          </p:cNvPr>
          <p:cNvCxnSpPr>
            <a:endCxn id="37" idx="2"/>
          </p:cNvCxnSpPr>
          <p:nvPr/>
        </p:nvCxnSpPr>
        <p:spPr>
          <a:xfrm rot="10800000">
            <a:off x="6850929" y="2341730"/>
            <a:ext cx="2700" cy="431700"/>
          </a:xfrm>
          <a:prstGeom prst="straightConnector1">
            <a:avLst/>
          </a:prstGeom>
          <a:noFill/>
          <a:ln w="28575" cap="flat" cmpd="sng">
            <a:solidFill>
              <a:schemeClr val="accent4"/>
            </a:solidFill>
            <a:prstDash val="solid"/>
            <a:miter lim="800000"/>
            <a:headEnd type="none" w="sm" len="sm"/>
            <a:tailEnd type="triangle" w="med" len="med"/>
          </a:ln>
        </p:spPr>
      </p:cxnSp>
      <p:sp>
        <p:nvSpPr>
          <p:cNvPr id="40" name="Google Shape;626;p29">
            <a:extLst>
              <a:ext uri="{FF2B5EF4-FFF2-40B4-BE49-F238E27FC236}">
                <a16:creationId xmlns:a16="http://schemas.microsoft.com/office/drawing/2014/main" id="{D83EF3D8-D59B-0013-6F7A-5BCD58D9C983}"/>
              </a:ext>
            </a:extLst>
          </p:cNvPr>
          <p:cNvSpPr/>
          <p:nvPr/>
        </p:nvSpPr>
        <p:spPr>
          <a:xfrm>
            <a:off x="5796529" y="2798916"/>
            <a:ext cx="2103120" cy="457200"/>
          </a:xfrm>
          <a:prstGeom prst="diamond">
            <a:avLst/>
          </a:prstGeom>
          <a:noFill/>
          <a:ln w="2857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bg1"/>
                </a:solidFill>
                <a:latin typeface="Fjalla One" panose="02000506040000020004" pitchFamily="2" charset="0"/>
                <a:ea typeface="Roboto Condensed"/>
                <a:cs typeface="Roboto Condensed"/>
                <a:sym typeface="Roboto Condensed"/>
              </a:rPr>
              <a:t>Has</a:t>
            </a:r>
            <a:endParaRPr sz="1800" dirty="0">
              <a:solidFill>
                <a:schemeClr val="bg1"/>
              </a:solidFill>
              <a:latin typeface="Fjalla One" panose="02000506040000020004" pitchFamily="2" charset="0"/>
              <a:ea typeface="Roboto Condensed"/>
              <a:cs typeface="Roboto Condensed"/>
              <a:sym typeface="Roboto Condensed"/>
            </a:endParaRPr>
          </a:p>
        </p:txBody>
      </p:sp>
    </p:spTree>
    <p:extLst>
      <p:ext uri="{BB962C8B-B14F-4D97-AF65-F5344CB8AC3E}">
        <p14:creationId xmlns:p14="http://schemas.microsoft.com/office/powerpoint/2010/main" val="1895988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par>
                                <p:cTn id="28" presetID="10" presetClass="entr" presetSubtype="0" fill="hold" nodeType="with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par>
                                <p:cTn id="31" presetID="10" presetClass="entr" presetSubtype="0" fill="hold" nodeType="with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par>
                                <p:cTn id="34" presetID="10" presetClass="entr" presetSubtype="0" fill="hold"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par>
                                <p:cTn id="37" presetID="10" presetClass="entr" presetSubtype="0" fill="hold" nodeType="with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fade">
                                      <p:cBhvr>
                                        <p:cTn id="3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36"/>
        <p:cNvGrpSpPr/>
        <p:nvPr/>
      </p:nvGrpSpPr>
      <p:grpSpPr>
        <a:xfrm>
          <a:off x="0" y="0"/>
          <a:ext cx="0" cy="0"/>
          <a:chOff x="0" y="0"/>
          <a:chExt cx="0" cy="0"/>
        </a:xfrm>
      </p:grpSpPr>
      <p:sp>
        <p:nvSpPr>
          <p:cNvPr id="1538" name="Google Shape;1538;p43"/>
          <p:cNvSpPr txBox="1">
            <a:spLocks noGrp="1"/>
          </p:cNvSpPr>
          <p:nvPr>
            <p:ph type="ctrTitle"/>
          </p:nvPr>
        </p:nvSpPr>
        <p:spPr>
          <a:xfrm>
            <a:off x="1374925" y="416354"/>
            <a:ext cx="63903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solidFill>
                  <a:schemeClr val="bg1"/>
                </a:solidFill>
              </a:rPr>
              <a:t>Reducing Composite Attribute</a:t>
            </a:r>
            <a:endParaRPr b="0" dirty="0">
              <a:solidFill>
                <a:schemeClr val="bg1"/>
              </a:solidFill>
            </a:endParaRPr>
          </a:p>
        </p:txBody>
      </p:sp>
      <p:graphicFrame>
        <p:nvGraphicFramePr>
          <p:cNvPr id="2" name="Table 1">
            <a:extLst>
              <a:ext uri="{FF2B5EF4-FFF2-40B4-BE49-F238E27FC236}">
                <a16:creationId xmlns:a16="http://schemas.microsoft.com/office/drawing/2014/main" id="{E16B7E0B-118F-65B6-03D2-93040AA1FE8B}"/>
              </a:ext>
            </a:extLst>
          </p:cNvPr>
          <p:cNvGraphicFramePr>
            <a:graphicFrameLocks noGrp="1"/>
          </p:cNvGraphicFramePr>
          <p:nvPr>
            <p:extLst>
              <p:ext uri="{D42A27DB-BD31-4B8C-83A1-F6EECF244321}">
                <p14:modId xmlns:p14="http://schemas.microsoft.com/office/powerpoint/2010/main" val="2694407989"/>
              </p:ext>
            </p:extLst>
          </p:nvPr>
        </p:nvGraphicFramePr>
        <p:xfrm>
          <a:off x="327082" y="3933030"/>
          <a:ext cx="8489836" cy="1065556"/>
        </p:xfrm>
        <a:graphic>
          <a:graphicData uri="http://schemas.openxmlformats.org/drawingml/2006/table">
            <a:tbl>
              <a:tblPr>
                <a:noFill/>
                <a:tableStyleId>{0FE09AB3-F2A5-4E26-9CB8-6B4B0530AB30}</a:tableStyleId>
              </a:tblPr>
              <a:tblGrid>
                <a:gridCol w="4244918">
                  <a:extLst>
                    <a:ext uri="{9D8B030D-6E8A-4147-A177-3AD203B41FA5}">
                      <a16:colId xmlns:a16="http://schemas.microsoft.com/office/drawing/2014/main" val="1082072009"/>
                    </a:ext>
                  </a:extLst>
                </a:gridCol>
                <a:gridCol w="4244918">
                  <a:extLst>
                    <a:ext uri="{9D8B030D-6E8A-4147-A177-3AD203B41FA5}">
                      <a16:colId xmlns:a16="http://schemas.microsoft.com/office/drawing/2014/main" val="830651281"/>
                    </a:ext>
                  </a:extLst>
                </a:gridCol>
              </a:tblGrid>
              <a:tr h="532778">
                <a:tc>
                  <a:txBody>
                    <a:bodyPr/>
                    <a:lstStyle/>
                    <a:p>
                      <a:pPr marL="0" lvl="0" indent="0" algn="ctr" rtl="0">
                        <a:spcBef>
                          <a:spcPts val="0"/>
                        </a:spcBef>
                        <a:spcAft>
                          <a:spcPts val="0"/>
                        </a:spcAft>
                        <a:buNone/>
                      </a:pPr>
                      <a:r>
                        <a:rPr lang="en-IN" sz="1800" b="1" dirty="0">
                          <a:solidFill>
                            <a:schemeClr val="lt1"/>
                          </a:solidFill>
                          <a:latin typeface="Congenial Black" panose="02000503040000020004" pitchFamily="2" charset="0"/>
                          <a:ea typeface="Anton"/>
                          <a:cs typeface="Anton"/>
                          <a:sym typeface="Anton"/>
                        </a:rPr>
                        <a:t>FIRST_NAME</a:t>
                      </a: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Congenial Black" panose="02000503040000020004" pitchFamily="2" charset="0"/>
                          <a:ea typeface="Fjalla One"/>
                          <a:cs typeface="Fjalla One"/>
                          <a:sym typeface="Fjalla One"/>
                        </a:rPr>
                        <a:t>LAST_NAME</a:t>
                      </a:r>
                      <a:endParaRPr sz="1800" dirty="0">
                        <a:solidFill>
                          <a:schemeClr val="lt1"/>
                        </a:solidFill>
                        <a:latin typeface="Congenial Black" panose="02000503040000020004" pitchFamily="2" charset="0"/>
                        <a:ea typeface="Fjalla One"/>
                        <a:cs typeface="Fjalla One"/>
                        <a:sym typeface="Fjalla One"/>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extLst>
                  <a:ext uri="{0D108BD9-81ED-4DB2-BD59-A6C34878D82A}">
                    <a16:rowId xmlns:a16="http://schemas.microsoft.com/office/drawing/2014/main" val="659803740"/>
                  </a:ext>
                </a:extLst>
              </a:tr>
              <a:tr h="532778">
                <a:tc>
                  <a:txBody>
                    <a:bodyPr/>
                    <a:lstStyle/>
                    <a:p>
                      <a:pPr marL="0" lvl="0" indent="0" algn="ctr" rtl="0">
                        <a:spcBef>
                          <a:spcPts val="0"/>
                        </a:spcBef>
                        <a:spcAft>
                          <a:spcPts val="0"/>
                        </a:spcAft>
                        <a:buNone/>
                      </a:pPr>
                      <a:r>
                        <a:rPr lang="en-IN" sz="1800" b="0" dirty="0">
                          <a:solidFill>
                            <a:schemeClr val="lt1"/>
                          </a:solidFill>
                          <a:latin typeface="Fjalla One" panose="02000506040000020004" pitchFamily="2" charset="0"/>
                          <a:ea typeface="Fjalla One"/>
                          <a:cs typeface="Fjalla One"/>
                          <a:sym typeface="Fjalla One"/>
                        </a:rPr>
                        <a:t>ANIL</a:t>
                      </a:r>
                      <a:endParaRPr sz="1800" b="0" dirty="0">
                        <a:solidFill>
                          <a:schemeClr val="lt1"/>
                        </a:solidFill>
                        <a:latin typeface="Fjalla One" panose="02000506040000020004" pitchFamily="2" charset="0"/>
                        <a:ea typeface="Fjalla One"/>
                        <a:cs typeface="Fjalla One"/>
                        <a:sym typeface="Fjalla One"/>
                      </a:endParaRPr>
                    </a:p>
                  </a:txBody>
                  <a:tcPr marL="91425" marR="91425" marT="91425" marB="91425" anchor="ctr">
                    <a:lnL w="38100" cap="flat" cmpd="sng">
                      <a:solidFill>
                        <a:schemeClr val="lt2"/>
                      </a:solidFill>
                      <a:prstDash val="solid"/>
                      <a:round/>
                      <a:headEnd type="none" w="sm" len="sm"/>
                      <a:tailEnd type="none" w="sm" len="sm"/>
                    </a:lnL>
                    <a:lnR w="38100" cap="flat" cmpd="sng" algn="ctr">
                      <a:solidFill>
                        <a:schemeClr val="lt2"/>
                      </a:solidFill>
                      <a:prstDash val="solid"/>
                      <a:round/>
                      <a:headEnd type="none" w="sm" len="sm"/>
                      <a:tailEnd type="none" w="sm" len="sm"/>
                    </a:lnR>
                    <a:lnT w="38100" cap="flat" cmpd="sng" algn="ctr">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VERMA</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lgn="ctr">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lgn="ctr">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extLst>
                  <a:ext uri="{0D108BD9-81ED-4DB2-BD59-A6C34878D82A}">
                    <a16:rowId xmlns:a16="http://schemas.microsoft.com/office/drawing/2014/main" val="3044672071"/>
                  </a:ext>
                </a:extLst>
              </a:tr>
            </a:tbl>
          </a:graphicData>
        </a:graphic>
      </p:graphicFrame>
      <p:graphicFrame>
        <p:nvGraphicFramePr>
          <p:cNvPr id="3" name="Table 2">
            <a:extLst>
              <a:ext uri="{FF2B5EF4-FFF2-40B4-BE49-F238E27FC236}">
                <a16:creationId xmlns:a16="http://schemas.microsoft.com/office/drawing/2014/main" id="{00DA044B-4FA2-BDEE-D427-088D403DE4AC}"/>
              </a:ext>
            </a:extLst>
          </p:cNvPr>
          <p:cNvGraphicFramePr>
            <a:graphicFrameLocks noGrp="1"/>
          </p:cNvGraphicFramePr>
          <p:nvPr>
            <p:extLst>
              <p:ext uri="{D42A27DB-BD31-4B8C-83A1-F6EECF244321}">
                <p14:modId xmlns:p14="http://schemas.microsoft.com/office/powerpoint/2010/main" val="3444463468"/>
              </p:ext>
            </p:extLst>
          </p:nvPr>
        </p:nvGraphicFramePr>
        <p:xfrm>
          <a:off x="1177979" y="1959519"/>
          <a:ext cx="2866597" cy="972092"/>
        </p:xfrm>
        <a:graphic>
          <a:graphicData uri="http://schemas.openxmlformats.org/drawingml/2006/table">
            <a:tbl>
              <a:tblPr>
                <a:noFill/>
                <a:tableStyleId>{0FE09AB3-F2A5-4E26-9CB8-6B4B0530AB30}</a:tableStyleId>
              </a:tblPr>
              <a:tblGrid>
                <a:gridCol w="2866597">
                  <a:extLst>
                    <a:ext uri="{9D8B030D-6E8A-4147-A177-3AD203B41FA5}">
                      <a16:colId xmlns:a16="http://schemas.microsoft.com/office/drawing/2014/main" val="1082072009"/>
                    </a:ext>
                  </a:extLst>
                </a:gridCol>
              </a:tblGrid>
              <a:tr h="486046">
                <a:tc>
                  <a:txBody>
                    <a:bodyPr/>
                    <a:lstStyle/>
                    <a:p>
                      <a:pPr marL="0" lvl="0" indent="0" algn="ctr" rtl="0">
                        <a:spcBef>
                          <a:spcPts val="0"/>
                        </a:spcBef>
                        <a:spcAft>
                          <a:spcPts val="0"/>
                        </a:spcAft>
                        <a:buNone/>
                      </a:pPr>
                      <a:r>
                        <a:rPr lang="en-US" sz="1800" b="1" dirty="0">
                          <a:solidFill>
                            <a:schemeClr val="lt1"/>
                          </a:solidFill>
                          <a:latin typeface="Congenial Black" panose="02000503040000020004" pitchFamily="2" charset="0"/>
                          <a:ea typeface="Anton"/>
                          <a:cs typeface="Anton"/>
                          <a:sym typeface="Anton"/>
                        </a:rPr>
                        <a:t>E</a:t>
                      </a:r>
                      <a:r>
                        <a:rPr lang="en-IN" sz="1800" b="1" dirty="0">
                          <a:solidFill>
                            <a:schemeClr val="lt1"/>
                          </a:solidFill>
                          <a:latin typeface="Congenial Black" panose="02000503040000020004" pitchFamily="2" charset="0"/>
                          <a:ea typeface="Anton"/>
                          <a:cs typeface="Anton"/>
                          <a:sym typeface="Anton"/>
                        </a:rPr>
                        <a:t>MP_NAME</a:t>
                      </a: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extLst>
                  <a:ext uri="{0D108BD9-81ED-4DB2-BD59-A6C34878D82A}">
                    <a16:rowId xmlns:a16="http://schemas.microsoft.com/office/drawing/2014/main" val="659803740"/>
                  </a:ext>
                </a:extLst>
              </a:tr>
              <a:tr h="486046">
                <a:tc>
                  <a:txBody>
                    <a:bodyPr/>
                    <a:lstStyle/>
                    <a:p>
                      <a:pPr marL="0" lvl="0" indent="0" algn="ctr" rtl="0">
                        <a:spcBef>
                          <a:spcPts val="0"/>
                        </a:spcBef>
                        <a:spcAft>
                          <a:spcPts val="0"/>
                        </a:spcAft>
                        <a:buNone/>
                      </a:pPr>
                      <a:r>
                        <a:rPr lang="en-IN" sz="1800" b="0" dirty="0">
                          <a:solidFill>
                            <a:schemeClr val="lt1"/>
                          </a:solidFill>
                          <a:latin typeface="Fjalla One" panose="02000506040000020004" pitchFamily="2" charset="0"/>
                          <a:ea typeface="Fjalla One"/>
                          <a:cs typeface="Fjalla One"/>
                          <a:sym typeface="Fjalla One"/>
                        </a:rPr>
                        <a:t>ANIL VERMA</a:t>
                      </a:r>
                      <a:endParaRPr sz="1800" b="0" dirty="0">
                        <a:solidFill>
                          <a:schemeClr val="lt1"/>
                        </a:solidFill>
                        <a:latin typeface="Fjalla One" panose="02000506040000020004" pitchFamily="2" charset="0"/>
                        <a:ea typeface="Fjalla One"/>
                        <a:cs typeface="Fjalla One"/>
                        <a:sym typeface="Fjalla One"/>
                      </a:endParaRPr>
                    </a:p>
                  </a:txBody>
                  <a:tcPr marL="91425" marR="91425" marT="91425" marB="91425" anchor="ctr">
                    <a:lnL w="38100" cap="flat" cmpd="sng">
                      <a:solidFill>
                        <a:schemeClr val="lt2"/>
                      </a:solidFill>
                      <a:prstDash val="solid"/>
                      <a:round/>
                      <a:headEnd type="none" w="sm" len="sm"/>
                      <a:tailEnd type="none" w="sm" len="sm"/>
                    </a:lnL>
                    <a:lnR w="38100" cap="flat" cmpd="sng" algn="ctr">
                      <a:solidFill>
                        <a:schemeClr val="lt2"/>
                      </a:solidFill>
                      <a:prstDash val="solid"/>
                      <a:round/>
                      <a:headEnd type="none" w="sm" len="sm"/>
                      <a:tailEnd type="none" w="sm" len="sm"/>
                    </a:lnR>
                    <a:lnT w="38100" cap="flat" cmpd="sng" algn="ctr">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extLst>
                  <a:ext uri="{0D108BD9-81ED-4DB2-BD59-A6C34878D82A}">
                    <a16:rowId xmlns:a16="http://schemas.microsoft.com/office/drawing/2014/main" val="3044672071"/>
                  </a:ext>
                </a:extLst>
              </a:tr>
            </a:tbl>
          </a:graphicData>
        </a:graphic>
      </p:graphicFrame>
      <p:graphicFrame>
        <p:nvGraphicFramePr>
          <p:cNvPr id="6" name="Table 5">
            <a:extLst>
              <a:ext uri="{FF2B5EF4-FFF2-40B4-BE49-F238E27FC236}">
                <a16:creationId xmlns:a16="http://schemas.microsoft.com/office/drawing/2014/main" id="{014D2890-1950-24D2-7448-312AE237214D}"/>
              </a:ext>
            </a:extLst>
          </p:cNvPr>
          <p:cNvGraphicFramePr>
            <a:graphicFrameLocks noGrp="1"/>
          </p:cNvGraphicFramePr>
          <p:nvPr>
            <p:extLst>
              <p:ext uri="{D42A27DB-BD31-4B8C-83A1-F6EECF244321}">
                <p14:modId xmlns:p14="http://schemas.microsoft.com/office/powerpoint/2010/main" val="1475159556"/>
              </p:ext>
            </p:extLst>
          </p:nvPr>
        </p:nvGraphicFramePr>
        <p:xfrm>
          <a:off x="4776711" y="1745292"/>
          <a:ext cx="3051961" cy="486046"/>
        </p:xfrm>
        <a:graphic>
          <a:graphicData uri="http://schemas.openxmlformats.org/drawingml/2006/table">
            <a:tbl>
              <a:tblPr>
                <a:noFill/>
                <a:tableStyleId>{0FE09AB3-F2A5-4E26-9CB8-6B4B0530AB30}</a:tableStyleId>
              </a:tblPr>
              <a:tblGrid>
                <a:gridCol w="3051961">
                  <a:extLst>
                    <a:ext uri="{9D8B030D-6E8A-4147-A177-3AD203B41FA5}">
                      <a16:colId xmlns:a16="http://schemas.microsoft.com/office/drawing/2014/main" val="1082072009"/>
                    </a:ext>
                  </a:extLst>
                </a:gridCol>
              </a:tblGrid>
              <a:tr h="486046">
                <a:tc>
                  <a:txBody>
                    <a:bodyPr/>
                    <a:lstStyle/>
                    <a:p>
                      <a:pPr marL="0" lvl="0" indent="0" algn="ctr" rtl="0">
                        <a:spcBef>
                          <a:spcPts val="0"/>
                        </a:spcBef>
                        <a:spcAft>
                          <a:spcPts val="0"/>
                        </a:spcAft>
                        <a:buNone/>
                      </a:pPr>
                      <a:r>
                        <a:rPr lang="en-IN" sz="1800" b="1" dirty="0">
                          <a:solidFill>
                            <a:schemeClr val="lt1"/>
                          </a:solidFill>
                          <a:latin typeface="Congenial Black" panose="02000503040000020004" pitchFamily="2" charset="0"/>
                          <a:ea typeface="Anton"/>
                          <a:cs typeface="Anton"/>
                          <a:sym typeface="Anton"/>
                        </a:rPr>
                        <a:t>FIRST_NAME</a:t>
                      </a: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extLst>
                  <a:ext uri="{0D108BD9-81ED-4DB2-BD59-A6C34878D82A}">
                    <a16:rowId xmlns:a16="http://schemas.microsoft.com/office/drawing/2014/main" val="659803740"/>
                  </a:ext>
                </a:extLst>
              </a:tr>
            </a:tbl>
          </a:graphicData>
        </a:graphic>
      </p:graphicFrame>
      <p:graphicFrame>
        <p:nvGraphicFramePr>
          <p:cNvPr id="7" name="Table 6">
            <a:extLst>
              <a:ext uri="{FF2B5EF4-FFF2-40B4-BE49-F238E27FC236}">
                <a16:creationId xmlns:a16="http://schemas.microsoft.com/office/drawing/2014/main" id="{6A040424-B8F5-354A-FA98-2DBB208AD934}"/>
              </a:ext>
            </a:extLst>
          </p:cNvPr>
          <p:cNvGraphicFramePr>
            <a:graphicFrameLocks noGrp="1"/>
          </p:cNvGraphicFramePr>
          <p:nvPr>
            <p:extLst>
              <p:ext uri="{D42A27DB-BD31-4B8C-83A1-F6EECF244321}">
                <p14:modId xmlns:p14="http://schemas.microsoft.com/office/powerpoint/2010/main" val="1979908798"/>
              </p:ext>
            </p:extLst>
          </p:nvPr>
        </p:nvGraphicFramePr>
        <p:xfrm>
          <a:off x="4776711" y="2643352"/>
          <a:ext cx="3051961" cy="486046"/>
        </p:xfrm>
        <a:graphic>
          <a:graphicData uri="http://schemas.openxmlformats.org/drawingml/2006/table">
            <a:tbl>
              <a:tblPr>
                <a:noFill/>
                <a:tableStyleId>{0FE09AB3-F2A5-4E26-9CB8-6B4B0530AB30}</a:tableStyleId>
              </a:tblPr>
              <a:tblGrid>
                <a:gridCol w="3051961">
                  <a:extLst>
                    <a:ext uri="{9D8B030D-6E8A-4147-A177-3AD203B41FA5}">
                      <a16:colId xmlns:a16="http://schemas.microsoft.com/office/drawing/2014/main" val="1082072009"/>
                    </a:ext>
                  </a:extLst>
                </a:gridCol>
              </a:tblGrid>
              <a:tr h="486046">
                <a:tc>
                  <a:txBody>
                    <a:bodyPr/>
                    <a:lstStyle/>
                    <a:p>
                      <a:pPr marL="0" lvl="0" indent="0" algn="ctr" rtl="0">
                        <a:spcBef>
                          <a:spcPts val="0"/>
                        </a:spcBef>
                        <a:spcAft>
                          <a:spcPts val="0"/>
                        </a:spcAft>
                        <a:buNone/>
                      </a:pPr>
                      <a:r>
                        <a:rPr lang="en-IN" sz="1800" b="1" dirty="0">
                          <a:solidFill>
                            <a:schemeClr val="lt1"/>
                          </a:solidFill>
                          <a:latin typeface="Congenial Black" panose="02000503040000020004" pitchFamily="2" charset="0"/>
                          <a:ea typeface="Anton"/>
                          <a:cs typeface="Anton"/>
                          <a:sym typeface="Anton"/>
                        </a:rPr>
                        <a:t>LAST_NAME</a:t>
                      </a: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extLst>
                  <a:ext uri="{0D108BD9-81ED-4DB2-BD59-A6C34878D82A}">
                    <a16:rowId xmlns:a16="http://schemas.microsoft.com/office/drawing/2014/main" val="659803740"/>
                  </a:ext>
                </a:extLst>
              </a:tr>
            </a:tbl>
          </a:graphicData>
        </a:graphic>
      </p:graphicFrame>
      <p:cxnSp>
        <p:nvCxnSpPr>
          <p:cNvPr id="9" name="Straight Connector 8">
            <a:extLst>
              <a:ext uri="{FF2B5EF4-FFF2-40B4-BE49-F238E27FC236}">
                <a16:creationId xmlns:a16="http://schemas.microsoft.com/office/drawing/2014/main" id="{2E3503F6-656E-F482-B2BC-867F76BEDE47}"/>
              </a:ext>
            </a:extLst>
          </p:cNvPr>
          <p:cNvCxnSpPr>
            <a:cxnSpLocks/>
            <a:stCxn id="3" idx="3"/>
            <a:endCxn id="6" idx="1"/>
          </p:cNvCxnSpPr>
          <p:nvPr/>
        </p:nvCxnSpPr>
        <p:spPr>
          <a:xfrm flipV="1">
            <a:off x="4044576" y="1988315"/>
            <a:ext cx="732135" cy="457250"/>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FF2B5EF4-FFF2-40B4-BE49-F238E27FC236}">
                <a16:creationId xmlns:a16="http://schemas.microsoft.com/office/drawing/2014/main" id="{F8DDDA8C-580D-E19E-2549-158E1A8B451F}"/>
              </a:ext>
            </a:extLst>
          </p:cNvPr>
          <p:cNvCxnSpPr>
            <a:cxnSpLocks/>
            <a:stCxn id="3" idx="3"/>
            <a:endCxn id="7" idx="1"/>
          </p:cNvCxnSpPr>
          <p:nvPr/>
        </p:nvCxnSpPr>
        <p:spPr>
          <a:xfrm>
            <a:off x="4044576" y="2445565"/>
            <a:ext cx="732135" cy="440810"/>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16" name="Arrow: Down 15">
            <a:extLst>
              <a:ext uri="{FF2B5EF4-FFF2-40B4-BE49-F238E27FC236}">
                <a16:creationId xmlns:a16="http://schemas.microsoft.com/office/drawing/2014/main" id="{22AEF189-53F9-A8B5-941B-CA5045AA5ADE}"/>
              </a:ext>
            </a:extLst>
          </p:cNvPr>
          <p:cNvSpPr/>
          <p:nvPr/>
        </p:nvSpPr>
        <p:spPr>
          <a:xfrm>
            <a:off x="4454016" y="3152967"/>
            <a:ext cx="232117" cy="588034"/>
          </a:xfrm>
          <a:prstGeom prst="downArrow">
            <a:avLst/>
          </a:prstGeom>
          <a:ln>
            <a:solidFill>
              <a:schemeClr val="accent3">
                <a:lumMod val="75000"/>
              </a:schemeClr>
            </a:solid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69490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500"/>
                                        <p:tgtEl>
                                          <p:spTgt spid="16"/>
                                        </p:tgtEl>
                                      </p:cBhvr>
                                    </p:animEffect>
                                  </p:childTnLst>
                                </p:cTn>
                              </p:par>
                              <p:par>
                                <p:cTn id="20" presetID="22" presetClass="entr" presetSubtype="4"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34"/>
          <p:cNvSpPr txBox="1">
            <a:spLocks noGrp="1"/>
          </p:cNvSpPr>
          <p:nvPr>
            <p:ph type="subTitle" idx="1"/>
          </p:nvPr>
        </p:nvSpPr>
        <p:spPr>
          <a:xfrm>
            <a:off x="647700" y="2928300"/>
            <a:ext cx="7856220" cy="1001400"/>
          </a:xfrm>
          <a:prstGeom prst="rect">
            <a:avLst/>
          </a:prstGeom>
        </p:spPr>
        <p:txBody>
          <a:bodyPr spcFirstLastPara="1" wrap="square" lIns="91425" tIns="91425" rIns="91425" bIns="91425" anchor="ctr" anchorCtr="0">
            <a:noAutofit/>
          </a:bodyPr>
          <a:lstStyle/>
          <a:p>
            <a:pPr marL="0" indent="0" algn="just"/>
            <a:r>
              <a:rPr lang="en-GB" dirty="0"/>
              <a:t>A relation R is in second normal form (2NF) </a:t>
            </a:r>
            <a:endParaRPr lang="en-US" dirty="0"/>
          </a:p>
          <a:p>
            <a:pPr marL="342900" lvl="0" algn="just" rtl="0">
              <a:spcBef>
                <a:spcPts val="0"/>
              </a:spcBef>
              <a:spcAft>
                <a:spcPts val="0"/>
              </a:spcAft>
              <a:buClrTx/>
              <a:buFont typeface="Courier New" panose="02070309020205020404" pitchFamily="49" charset="0"/>
              <a:buChar char="o"/>
            </a:pPr>
            <a:r>
              <a:rPr lang="en-US" dirty="0"/>
              <a:t>if and only if it is in </a:t>
            </a:r>
            <a:r>
              <a:rPr lang="en-US" b="1" dirty="0"/>
              <a:t>1NF</a:t>
            </a:r>
            <a:r>
              <a:rPr lang="en-US" dirty="0"/>
              <a:t> and </a:t>
            </a:r>
          </a:p>
          <a:p>
            <a:pPr marL="342900" lvl="0" algn="just" rtl="0">
              <a:spcBef>
                <a:spcPts val="0"/>
              </a:spcBef>
              <a:spcAft>
                <a:spcPts val="0"/>
              </a:spcAft>
              <a:buClrTx/>
              <a:buFont typeface="Courier New" panose="02070309020205020404" pitchFamily="49" charset="0"/>
              <a:buChar char="o"/>
            </a:pPr>
            <a:r>
              <a:rPr lang="en-US" dirty="0"/>
              <a:t>every </a:t>
            </a:r>
            <a:r>
              <a:rPr lang="en-US" b="1" dirty="0"/>
              <a:t>non-primary key attribute </a:t>
            </a:r>
            <a:r>
              <a:rPr lang="en-US" dirty="0"/>
              <a:t>is </a:t>
            </a:r>
            <a:r>
              <a:rPr lang="en-US" b="1" dirty="0"/>
              <a:t>fully dependent </a:t>
            </a:r>
            <a:r>
              <a:rPr lang="en-US" dirty="0"/>
              <a:t>on the primary key</a:t>
            </a:r>
          </a:p>
          <a:p>
            <a:pPr marL="342900" lvl="0" algn="just" rtl="0">
              <a:spcBef>
                <a:spcPts val="0"/>
              </a:spcBef>
              <a:spcAft>
                <a:spcPts val="0"/>
              </a:spcAft>
              <a:buClrTx/>
              <a:buFont typeface="Courier New" panose="02070309020205020404" pitchFamily="49" charset="0"/>
              <a:buChar char="o"/>
            </a:pPr>
            <a:endParaRPr lang="en-US" dirty="0"/>
          </a:p>
          <a:p>
            <a:pPr marL="0" lvl="0" indent="0" algn="just" rtl="0">
              <a:spcBef>
                <a:spcPts val="0"/>
              </a:spcBef>
              <a:spcAft>
                <a:spcPts val="0"/>
              </a:spcAft>
              <a:buClrTx/>
            </a:pPr>
            <a:r>
              <a:rPr lang="en-US" dirty="0"/>
              <a:t>In our schema every non-primary key attribute is fully dependent on primary key. Thus it is in 2NF.</a:t>
            </a:r>
          </a:p>
        </p:txBody>
      </p:sp>
      <p:sp>
        <p:nvSpPr>
          <p:cNvPr id="920" name="Google Shape;920;p34"/>
          <p:cNvSpPr txBox="1">
            <a:spLocks noGrp="1"/>
          </p:cNvSpPr>
          <p:nvPr>
            <p:ph type="ctrTitle"/>
          </p:nvPr>
        </p:nvSpPr>
        <p:spPr>
          <a:xfrm>
            <a:off x="2455090" y="650040"/>
            <a:ext cx="4222720" cy="100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2A2929"/>
                </a:solidFill>
              </a:rPr>
              <a:t>2NF</a:t>
            </a:r>
            <a:endParaRPr dirty="0"/>
          </a:p>
        </p:txBody>
      </p:sp>
    </p:spTree>
    <p:extLst>
      <p:ext uri="{BB962C8B-B14F-4D97-AF65-F5344CB8AC3E}">
        <p14:creationId xmlns:p14="http://schemas.microsoft.com/office/powerpoint/2010/main" val="19924509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20" name="Google Shape;920;p34"/>
          <p:cNvSpPr txBox="1">
            <a:spLocks noGrp="1"/>
          </p:cNvSpPr>
          <p:nvPr>
            <p:ph type="ctrTitle"/>
          </p:nvPr>
        </p:nvSpPr>
        <p:spPr>
          <a:xfrm>
            <a:off x="2455090" y="650040"/>
            <a:ext cx="4222720" cy="100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2A2929"/>
                </a:solidFill>
              </a:rPr>
              <a:t>3NF</a:t>
            </a:r>
            <a:endParaRPr dirty="0"/>
          </a:p>
        </p:txBody>
      </p:sp>
      <p:sp>
        <p:nvSpPr>
          <p:cNvPr id="3" name="Google Shape;919;p34">
            <a:extLst>
              <a:ext uri="{FF2B5EF4-FFF2-40B4-BE49-F238E27FC236}">
                <a16:creationId xmlns:a16="http://schemas.microsoft.com/office/drawing/2014/main" id="{4CEB404D-15EA-B4A7-4D9B-3E570A0474E2}"/>
              </a:ext>
            </a:extLst>
          </p:cNvPr>
          <p:cNvSpPr txBox="1">
            <a:spLocks noGrp="1"/>
          </p:cNvSpPr>
          <p:nvPr>
            <p:ph type="subTitle" idx="1"/>
          </p:nvPr>
        </p:nvSpPr>
        <p:spPr>
          <a:xfrm>
            <a:off x="647700" y="2928300"/>
            <a:ext cx="7856220" cy="1001400"/>
          </a:xfrm>
          <a:prstGeom prst="rect">
            <a:avLst/>
          </a:prstGeom>
        </p:spPr>
        <p:txBody>
          <a:bodyPr spcFirstLastPara="1" wrap="square" lIns="91425" tIns="91425" rIns="91425" bIns="91425" anchor="ctr" anchorCtr="0">
            <a:noAutofit/>
          </a:bodyPr>
          <a:lstStyle/>
          <a:p>
            <a:pPr marL="0" indent="0" algn="just"/>
            <a:r>
              <a:rPr lang="en-GB" dirty="0"/>
              <a:t>A relation R is in third normal form (3NF) </a:t>
            </a:r>
            <a:endParaRPr lang="en-US" dirty="0"/>
          </a:p>
          <a:p>
            <a:pPr marL="342900" lvl="0" algn="just" rtl="0">
              <a:spcBef>
                <a:spcPts val="0"/>
              </a:spcBef>
              <a:spcAft>
                <a:spcPts val="0"/>
              </a:spcAft>
              <a:buClrTx/>
              <a:buFont typeface="Courier New" panose="02070309020205020404" pitchFamily="49" charset="0"/>
              <a:buChar char="o"/>
            </a:pPr>
            <a:r>
              <a:rPr lang="en-US" dirty="0"/>
              <a:t>if and only if it is in </a:t>
            </a:r>
            <a:r>
              <a:rPr lang="en-US" b="1" dirty="0"/>
              <a:t>2NF</a:t>
            </a:r>
            <a:r>
              <a:rPr lang="en-US" dirty="0"/>
              <a:t> and </a:t>
            </a:r>
          </a:p>
          <a:p>
            <a:pPr marL="342900" lvl="0" algn="just" rtl="0">
              <a:spcBef>
                <a:spcPts val="0"/>
              </a:spcBef>
              <a:spcAft>
                <a:spcPts val="0"/>
              </a:spcAft>
              <a:buClrTx/>
              <a:buFont typeface="Courier New" panose="02070309020205020404" pitchFamily="49" charset="0"/>
              <a:buChar char="o"/>
            </a:pPr>
            <a:r>
              <a:rPr lang="en-US" dirty="0"/>
              <a:t>every </a:t>
            </a:r>
            <a:r>
              <a:rPr lang="en-US" b="1" dirty="0"/>
              <a:t>non-key attribute</a:t>
            </a:r>
            <a:r>
              <a:rPr lang="en-US" dirty="0"/>
              <a:t> is </a:t>
            </a:r>
            <a:r>
              <a:rPr lang="en-US" b="1" dirty="0"/>
              <a:t>non-transitively dependent </a:t>
            </a:r>
            <a:r>
              <a:rPr lang="en-US" dirty="0"/>
              <a:t>on the </a:t>
            </a:r>
            <a:r>
              <a:rPr lang="en-US" b="1" dirty="0"/>
              <a:t>primary key</a:t>
            </a:r>
          </a:p>
          <a:p>
            <a:pPr marL="342900" lvl="0" algn="just" rtl="0">
              <a:spcBef>
                <a:spcPts val="0"/>
              </a:spcBef>
              <a:spcAft>
                <a:spcPts val="0"/>
              </a:spcAft>
              <a:buClrTx/>
              <a:buFont typeface="Courier New" panose="02070309020205020404" pitchFamily="49" charset="0"/>
              <a:buChar char="o"/>
            </a:pPr>
            <a:endParaRPr lang="en-US" dirty="0"/>
          </a:p>
          <a:p>
            <a:pPr marL="0" lvl="0" indent="0" algn="just" rtl="0">
              <a:spcBef>
                <a:spcPts val="0"/>
              </a:spcBef>
              <a:spcAft>
                <a:spcPts val="0"/>
              </a:spcAft>
              <a:buClrTx/>
            </a:pPr>
            <a:r>
              <a:rPr lang="en-US" dirty="0"/>
              <a:t>In our schema there is no transitive dependency. Thus it is in 3NF.</a:t>
            </a:r>
          </a:p>
        </p:txBody>
      </p:sp>
    </p:spTree>
    <p:extLst>
      <p:ext uri="{BB962C8B-B14F-4D97-AF65-F5344CB8AC3E}">
        <p14:creationId xmlns:p14="http://schemas.microsoft.com/office/powerpoint/2010/main" val="31451756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grpSp>
        <p:nvGrpSpPr>
          <p:cNvPr id="557" name="Google Shape;557;p30"/>
          <p:cNvGrpSpPr/>
          <p:nvPr/>
        </p:nvGrpSpPr>
        <p:grpSpPr>
          <a:xfrm>
            <a:off x="314000" y="2020325"/>
            <a:ext cx="8510400" cy="1625025"/>
            <a:chOff x="314000" y="2020325"/>
            <a:chExt cx="8510400" cy="1625025"/>
          </a:xfrm>
        </p:grpSpPr>
        <p:sp>
          <p:nvSpPr>
            <p:cNvPr id="558" name="Google Shape;558;p30"/>
            <p:cNvSpPr/>
            <p:nvPr/>
          </p:nvSpPr>
          <p:spPr>
            <a:xfrm>
              <a:off x="314000" y="2542250"/>
              <a:ext cx="8510400" cy="1103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9" name="Google Shape;559;p30"/>
            <p:cNvGrpSpPr/>
            <p:nvPr/>
          </p:nvGrpSpPr>
          <p:grpSpPr>
            <a:xfrm>
              <a:off x="3524825" y="2020325"/>
              <a:ext cx="2076362" cy="641924"/>
              <a:chOff x="3527575" y="0"/>
              <a:chExt cx="2076362" cy="641924"/>
            </a:xfrm>
          </p:grpSpPr>
          <p:sp>
            <p:nvSpPr>
              <p:cNvPr id="560" name="Google Shape;560;p30"/>
              <p:cNvSpPr/>
              <p:nvPr/>
            </p:nvSpPr>
            <p:spPr>
              <a:xfrm>
                <a:off x="352757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1" name="Google Shape;561;p30"/>
              <p:cNvSpPr/>
              <p:nvPr/>
            </p:nvSpPr>
            <p:spPr>
              <a:xfrm>
                <a:off x="3547295"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562" name="Google Shape;562;p30"/>
              <p:cNvGrpSpPr/>
              <p:nvPr/>
            </p:nvGrpSpPr>
            <p:grpSpPr>
              <a:xfrm>
                <a:off x="5557050" y="0"/>
                <a:ext cx="46887" cy="641924"/>
                <a:chOff x="2783050" y="0"/>
                <a:chExt cx="46887" cy="641924"/>
              </a:xfrm>
            </p:grpSpPr>
            <p:sp>
              <p:nvSpPr>
                <p:cNvPr id="563" name="Google Shape;563;p30"/>
                <p:cNvSpPr/>
                <p:nvPr/>
              </p:nvSpPr>
              <p:spPr>
                <a:xfrm>
                  <a:off x="2783050"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4" name="Google Shape;564;p30"/>
                <p:cNvSpPr/>
                <p:nvPr/>
              </p:nvSpPr>
              <p:spPr>
                <a:xfrm>
                  <a:off x="2802770"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grpSp>
      <p:grpSp>
        <p:nvGrpSpPr>
          <p:cNvPr id="565" name="Google Shape;565;p30"/>
          <p:cNvGrpSpPr/>
          <p:nvPr/>
        </p:nvGrpSpPr>
        <p:grpSpPr>
          <a:xfrm>
            <a:off x="3291400" y="0"/>
            <a:ext cx="2555700" cy="2301750"/>
            <a:chOff x="3294150" y="0"/>
            <a:chExt cx="2555700" cy="2301750"/>
          </a:xfrm>
        </p:grpSpPr>
        <p:sp>
          <p:nvSpPr>
            <p:cNvPr id="566" name="Google Shape;566;p30"/>
            <p:cNvSpPr/>
            <p:nvPr/>
          </p:nvSpPr>
          <p:spPr>
            <a:xfrm>
              <a:off x="3294150" y="363150"/>
              <a:ext cx="2555700" cy="1938600"/>
            </a:xfrm>
            <a:prstGeom prst="rect">
              <a:avLst/>
            </a:prstGeom>
            <a:solidFill>
              <a:srgbClr val="FCD06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7" name="Google Shape;567;p30"/>
            <p:cNvSpPr/>
            <p:nvPr/>
          </p:nvSpPr>
          <p:spPr>
            <a:xfrm>
              <a:off x="352757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8" name="Google Shape;568;p30"/>
            <p:cNvSpPr/>
            <p:nvPr/>
          </p:nvSpPr>
          <p:spPr>
            <a:xfrm>
              <a:off x="3547295"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569" name="Google Shape;569;p30"/>
            <p:cNvGrpSpPr/>
            <p:nvPr/>
          </p:nvGrpSpPr>
          <p:grpSpPr>
            <a:xfrm>
              <a:off x="5557050" y="0"/>
              <a:ext cx="46887" cy="641924"/>
              <a:chOff x="2783050" y="0"/>
              <a:chExt cx="46887" cy="641924"/>
            </a:xfrm>
          </p:grpSpPr>
          <p:sp>
            <p:nvSpPr>
              <p:cNvPr id="570" name="Google Shape;570;p30"/>
              <p:cNvSpPr/>
              <p:nvPr/>
            </p:nvSpPr>
            <p:spPr>
              <a:xfrm>
                <a:off x="2783050"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1" name="Google Shape;571;p30"/>
              <p:cNvSpPr/>
              <p:nvPr/>
            </p:nvSpPr>
            <p:spPr>
              <a:xfrm>
                <a:off x="2802770"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sp>
        <p:nvSpPr>
          <p:cNvPr id="572" name="Google Shape;572;p30"/>
          <p:cNvSpPr/>
          <p:nvPr/>
        </p:nvSpPr>
        <p:spPr>
          <a:xfrm>
            <a:off x="4440650" y="0"/>
            <a:ext cx="262800" cy="26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0"/>
          <p:cNvSpPr txBox="1">
            <a:spLocks noGrp="1"/>
          </p:cNvSpPr>
          <p:nvPr>
            <p:ph type="ctrTitle"/>
          </p:nvPr>
        </p:nvSpPr>
        <p:spPr>
          <a:xfrm>
            <a:off x="1678462" y="2542250"/>
            <a:ext cx="5797500" cy="119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RELATIONAL MODEL</a:t>
            </a:r>
            <a:endParaRPr dirty="0"/>
          </a:p>
        </p:txBody>
      </p:sp>
      <p:sp>
        <p:nvSpPr>
          <p:cNvPr id="575" name="Google Shape;575;p30"/>
          <p:cNvSpPr txBox="1">
            <a:spLocks noGrp="1"/>
          </p:cNvSpPr>
          <p:nvPr>
            <p:ph type="title" idx="2"/>
          </p:nvPr>
        </p:nvSpPr>
        <p:spPr>
          <a:xfrm>
            <a:off x="3783712" y="877525"/>
            <a:ext cx="1587000" cy="105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4</a:t>
            </a:r>
            <a:endParaRPr dirty="0"/>
          </a:p>
        </p:txBody>
      </p:sp>
      <p:sp>
        <p:nvSpPr>
          <p:cNvPr id="4" name="Google Shape;574;p30">
            <a:extLst>
              <a:ext uri="{FF2B5EF4-FFF2-40B4-BE49-F238E27FC236}">
                <a16:creationId xmlns:a16="http://schemas.microsoft.com/office/drawing/2014/main" id="{0B4E22C4-F08E-D462-1950-C4ED88BFF982}"/>
              </a:ext>
            </a:extLst>
          </p:cNvPr>
          <p:cNvSpPr txBox="1">
            <a:spLocks noGrp="1"/>
          </p:cNvSpPr>
          <p:nvPr>
            <p:ph type="subTitle" idx="1"/>
          </p:nvPr>
        </p:nvSpPr>
        <p:spPr>
          <a:xfrm>
            <a:off x="1678462" y="3740150"/>
            <a:ext cx="5797500" cy="39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NORMALIZED</a:t>
            </a:r>
            <a:endParaRPr dirty="0"/>
          </a:p>
        </p:txBody>
      </p:sp>
    </p:spTree>
    <p:extLst>
      <p:ext uri="{BB962C8B-B14F-4D97-AF65-F5344CB8AC3E}">
        <p14:creationId xmlns:p14="http://schemas.microsoft.com/office/powerpoint/2010/main" val="12532134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pic>
        <p:nvPicPr>
          <p:cNvPr id="9" name="Picture 8" descr="A picture containing text, receipt, screenshot&#10;&#10;Description automatically generated">
            <a:extLst>
              <a:ext uri="{FF2B5EF4-FFF2-40B4-BE49-F238E27FC236}">
                <a16:creationId xmlns:a16="http://schemas.microsoft.com/office/drawing/2014/main" id="{389B9DEB-6BFA-2289-0EFB-029D9F860A79}"/>
              </a:ext>
            </a:extLst>
          </p:cNvPr>
          <p:cNvPicPr>
            <a:picLocks noChangeAspect="1"/>
          </p:cNvPicPr>
          <p:nvPr/>
        </p:nvPicPr>
        <p:blipFill>
          <a:blip r:embed="rId3"/>
          <a:stretch>
            <a:fillRect/>
          </a:stretch>
        </p:blipFill>
        <p:spPr>
          <a:xfrm>
            <a:off x="-60960" y="1"/>
            <a:ext cx="9258300" cy="5143500"/>
          </a:xfrm>
          <a:prstGeom prst="rect">
            <a:avLst/>
          </a:prstGeom>
        </p:spPr>
      </p:pic>
      <p:sp>
        <p:nvSpPr>
          <p:cNvPr id="2" name="Google Shape;572;p30">
            <a:extLst>
              <a:ext uri="{FF2B5EF4-FFF2-40B4-BE49-F238E27FC236}">
                <a16:creationId xmlns:a16="http://schemas.microsoft.com/office/drawing/2014/main" id="{BF37A78E-92A6-6BC2-6FC6-E80C9A615782}"/>
              </a:ext>
            </a:extLst>
          </p:cNvPr>
          <p:cNvSpPr/>
          <p:nvPr/>
        </p:nvSpPr>
        <p:spPr>
          <a:xfrm>
            <a:off x="4446088" y="-4401282"/>
            <a:ext cx="262800" cy="26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575;p30">
            <a:extLst>
              <a:ext uri="{FF2B5EF4-FFF2-40B4-BE49-F238E27FC236}">
                <a16:creationId xmlns:a16="http://schemas.microsoft.com/office/drawing/2014/main" id="{91F7358F-C0B8-E308-E9C5-638404506346}"/>
              </a:ext>
            </a:extLst>
          </p:cNvPr>
          <p:cNvSpPr txBox="1">
            <a:spLocks/>
          </p:cNvSpPr>
          <p:nvPr/>
        </p:nvSpPr>
        <p:spPr>
          <a:xfrm>
            <a:off x="3789150" y="-3523757"/>
            <a:ext cx="1587000" cy="1050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 dirty="0"/>
          </a:p>
        </p:txBody>
      </p:sp>
      <p:grpSp>
        <p:nvGrpSpPr>
          <p:cNvPr id="4" name="Google Shape;557;p30">
            <a:extLst>
              <a:ext uri="{FF2B5EF4-FFF2-40B4-BE49-F238E27FC236}">
                <a16:creationId xmlns:a16="http://schemas.microsoft.com/office/drawing/2014/main" id="{A2C7010F-4EE2-81DF-2F2A-398067C78CAF}"/>
              </a:ext>
            </a:extLst>
          </p:cNvPr>
          <p:cNvGrpSpPr/>
          <p:nvPr/>
        </p:nvGrpSpPr>
        <p:grpSpPr>
          <a:xfrm>
            <a:off x="37350" y="-2865575"/>
            <a:ext cx="8510400" cy="1625025"/>
            <a:chOff x="314000" y="2020325"/>
            <a:chExt cx="8510400" cy="1625025"/>
          </a:xfrm>
        </p:grpSpPr>
        <p:sp>
          <p:nvSpPr>
            <p:cNvPr id="5" name="Google Shape;558;p30">
              <a:extLst>
                <a:ext uri="{FF2B5EF4-FFF2-40B4-BE49-F238E27FC236}">
                  <a16:creationId xmlns:a16="http://schemas.microsoft.com/office/drawing/2014/main" id="{9FFD6D6B-27CF-647E-A669-82F4E73FD8AD}"/>
                </a:ext>
              </a:extLst>
            </p:cNvPr>
            <p:cNvSpPr/>
            <p:nvPr/>
          </p:nvSpPr>
          <p:spPr>
            <a:xfrm>
              <a:off x="314000" y="2542250"/>
              <a:ext cx="8510400" cy="1103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559;p30">
              <a:extLst>
                <a:ext uri="{FF2B5EF4-FFF2-40B4-BE49-F238E27FC236}">
                  <a16:creationId xmlns:a16="http://schemas.microsoft.com/office/drawing/2014/main" id="{FD315358-F75D-D4B1-D860-4618D6C31F27}"/>
                </a:ext>
              </a:extLst>
            </p:cNvPr>
            <p:cNvGrpSpPr/>
            <p:nvPr/>
          </p:nvGrpSpPr>
          <p:grpSpPr>
            <a:xfrm>
              <a:off x="3524825" y="2020325"/>
              <a:ext cx="2076362" cy="641924"/>
              <a:chOff x="3527575" y="0"/>
              <a:chExt cx="2076362" cy="641924"/>
            </a:xfrm>
          </p:grpSpPr>
          <p:sp>
            <p:nvSpPr>
              <p:cNvPr id="7" name="Google Shape;560;p30">
                <a:extLst>
                  <a:ext uri="{FF2B5EF4-FFF2-40B4-BE49-F238E27FC236}">
                    <a16:creationId xmlns:a16="http://schemas.microsoft.com/office/drawing/2014/main" id="{EB75B874-8387-FE95-5506-D2E386204AA4}"/>
                  </a:ext>
                </a:extLst>
              </p:cNvPr>
              <p:cNvSpPr/>
              <p:nvPr/>
            </p:nvSpPr>
            <p:spPr>
              <a:xfrm>
                <a:off x="352757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 name="Google Shape;561;p30">
                <a:extLst>
                  <a:ext uri="{FF2B5EF4-FFF2-40B4-BE49-F238E27FC236}">
                    <a16:creationId xmlns:a16="http://schemas.microsoft.com/office/drawing/2014/main" id="{DD013B59-56DC-CCC0-B2C1-9BF6243B2F5B}"/>
                  </a:ext>
                </a:extLst>
              </p:cNvPr>
              <p:cNvSpPr/>
              <p:nvPr/>
            </p:nvSpPr>
            <p:spPr>
              <a:xfrm>
                <a:off x="3547295"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10" name="Google Shape;562;p30">
                <a:extLst>
                  <a:ext uri="{FF2B5EF4-FFF2-40B4-BE49-F238E27FC236}">
                    <a16:creationId xmlns:a16="http://schemas.microsoft.com/office/drawing/2014/main" id="{2748663F-E997-AB3E-D361-846D85EDD482}"/>
                  </a:ext>
                </a:extLst>
              </p:cNvPr>
              <p:cNvGrpSpPr/>
              <p:nvPr/>
            </p:nvGrpSpPr>
            <p:grpSpPr>
              <a:xfrm>
                <a:off x="5557050" y="0"/>
                <a:ext cx="46887" cy="641924"/>
                <a:chOff x="2783050" y="0"/>
                <a:chExt cx="46887" cy="641924"/>
              </a:xfrm>
            </p:grpSpPr>
            <p:sp>
              <p:nvSpPr>
                <p:cNvPr id="11" name="Google Shape;563;p30">
                  <a:extLst>
                    <a:ext uri="{FF2B5EF4-FFF2-40B4-BE49-F238E27FC236}">
                      <a16:creationId xmlns:a16="http://schemas.microsoft.com/office/drawing/2014/main" id="{CB318D63-F2B2-DDFD-5085-66E4A9500E35}"/>
                    </a:ext>
                  </a:extLst>
                </p:cNvPr>
                <p:cNvSpPr/>
                <p:nvPr/>
              </p:nvSpPr>
              <p:spPr>
                <a:xfrm>
                  <a:off x="2783050"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 name="Google Shape;564;p30">
                  <a:extLst>
                    <a:ext uri="{FF2B5EF4-FFF2-40B4-BE49-F238E27FC236}">
                      <a16:creationId xmlns:a16="http://schemas.microsoft.com/office/drawing/2014/main" id="{4518A7A3-5DCE-B6E3-B329-6AEBE402D714}"/>
                    </a:ext>
                  </a:extLst>
                </p:cNvPr>
                <p:cNvSpPr/>
                <p:nvPr/>
              </p:nvSpPr>
              <p:spPr>
                <a:xfrm>
                  <a:off x="2802770"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grpSp>
      <p:grpSp>
        <p:nvGrpSpPr>
          <p:cNvPr id="13" name="Google Shape;565;p30">
            <a:extLst>
              <a:ext uri="{FF2B5EF4-FFF2-40B4-BE49-F238E27FC236}">
                <a16:creationId xmlns:a16="http://schemas.microsoft.com/office/drawing/2014/main" id="{3D37231B-DCBF-5496-B01B-EE753962A125}"/>
              </a:ext>
            </a:extLst>
          </p:cNvPr>
          <p:cNvGrpSpPr/>
          <p:nvPr/>
        </p:nvGrpSpPr>
        <p:grpSpPr>
          <a:xfrm>
            <a:off x="3014750" y="-4885900"/>
            <a:ext cx="2555700" cy="2301750"/>
            <a:chOff x="3294150" y="0"/>
            <a:chExt cx="2555700" cy="2301750"/>
          </a:xfrm>
        </p:grpSpPr>
        <p:sp>
          <p:nvSpPr>
            <p:cNvPr id="14" name="Google Shape;566;p30">
              <a:extLst>
                <a:ext uri="{FF2B5EF4-FFF2-40B4-BE49-F238E27FC236}">
                  <a16:creationId xmlns:a16="http://schemas.microsoft.com/office/drawing/2014/main" id="{CE6A2811-C9A6-9930-4AE9-D8A8C9E9F153}"/>
                </a:ext>
              </a:extLst>
            </p:cNvPr>
            <p:cNvSpPr/>
            <p:nvPr/>
          </p:nvSpPr>
          <p:spPr>
            <a:xfrm>
              <a:off x="3294150" y="363150"/>
              <a:ext cx="2555700" cy="1938600"/>
            </a:xfrm>
            <a:prstGeom prst="rect">
              <a:avLst/>
            </a:prstGeom>
            <a:solidFill>
              <a:srgbClr val="FCD06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 name="Google Shape;567;p30">
              <a:extLst>
                <a:ext uri="{FF2B5EF4-FFF2-40B4-BE49-F238E27FC236}">
                  <a16:creationId xmlns:a16="http://schemas.microsoft.com/office/drawing/2014/main" id="{ECA7AA7A-14AC-6152-00A2-A5DC41BF7FD9}"/>
                </a:ext>
              </a:extLst>
            </p:cNvPr>
            <p:cNvSpPr/>
            <p:nvPr/>
          </p:nvSpPr>
          <p:spPr>
            <a:xfrm>
              <a:off x="352757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 name="Google Shape;568;p30">
              <a:extLst>
                <a:ext uri="{FF2B5EF4-FFF2-40B4-BE49-F238E27FC236}">
                  <a16:creationId xmlns:a16="http://schemas.microsoft.com/office/drawing/2014/main" id="{740CB2EA-2955-B5ED-0AD4-075F28F06D89}"/>
                </a:ext>
              </a:extLst>
            </p:cNvPr>
            <p:cNvSpPr/>
            <p:nvPr/>
          </p:nvSpPr>
          <p:spPr>
            <a:xfrm>
              <a:off x="3547295"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17" name="Google Shape;569;p30">
              <a:extLst>
                <a:ext uri="{FF2B5EF4-FFF2-40B4-BE49-F238E27FC236}">
                  <a16:creationId xmlns:a16="http://schemas.microsoft.com/office/drawing/2014/main" id="{FA24CF01-38ED-CF40-8DE9-218139F81020}"/>
                </a:ext>
              </a:extLst>
            </p:cNvPr>
            <p:cNvGrpSpPr/>
            <p:nvPr/>
          </p:nvGrpSpPr>
          <p:grpSpPr>
            <a:xfrm>
              <a:off x="5557050" y="0"/>
              <a:ext cx="46887" cy="641924"/>
              <a:chOff x="2783050" y="0"/>
              <a:chExt cx="46887" cy="641924"/>
            </a:xfrm>
          </p:grpSpPr>
          <p:sp>
            <p:nvSpPr>
              <p:cNvPr id="18" name="Google Shape;570;p30">
                <a:extLst>
                  <a:ext uri="{FF2B5EF4-FFF2-40B4-BE49-F238E27FC236}">
                    <a16:creationId xmlns:a16="http://schemas.microsoft.com/office/drawing/2014/main" id="{17E7CE67-5C78-A92C-41A0-75BFD9CDFCBF}"/>
                  </a:ext>
                </a:extLst>
              </p:cNvPr>
              <p:cNvSpPr/>
              <p:nvPr/>
            </p:nvSpPr>
            <p:spPr>
              <a:xfrm>
                <a:off x="2783050"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 name="Google Shape;571;p30">
                <a:extLst>
                  <a:ext uri="{FF2B5EF4-FFF2-40B4-BE49-F238E27FC236}">
                    <a16:creationId xmlns:a16="http://schemas.microsoft.com/office/drawing/2014/main" id="{8FA3F31B-58E2-E855-B5AC-A9489AD50143}"/>
                  </a:ext>
                </a:extLst>
              </p:cNvPr>
              <p:cNvSpPr/>
              <p:nvPr/>
            </p:nvSpPr>
            <p:spPr>
              <a:xfrm>
                <a:off x="2802770"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sp>
        <p:nvSpPr>
          <p:cNvPr id="20" name="Google Shape;572;p30">
            <a:extLst>
              <a:ext uri="{FF2B5EF4-FFF2-40B4-BE49-F238E27FC236}">
                <a16:creationId xmlns:a16="http://schemas.microsoft.com/office/drawing/2014/main" id="{A1AF89B3-0347-44AB-7546-13889F012FFB}"/>
              </a:ext>
            </a:extLst>
          </p:cNvPr>
          <p:cNvSpPr/>
          <p:nvPr/>
        </p:nvSpPr>
        <p:spPr>
          <a:xfrm>
            <a:off x="4164000" y="-4885900"/>
            <a:ext cx="262800" cy="26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73;p30">
            <a:extLst>
              <a:ext uri="{FF2B5EF4-FFF2-40B4-BE49-F238E27FC236}">
                <a16:creationId xmlns:a16="http://schemas.microsoft.com/office/drawing/2014/main" id="{56E1E9FF-2594-3980-A49A-3267CA3F3F24}"/>
              </a:ext>
            </a:extLst>
          </p:cNvPr>
          <p:cNvSpPr txBox="1">
            <a:spLocks/>
          </p:cNvSpPr>
          <p:nvPr/>
        </p:nvSpPr>
        <p:spPr>
          <a:xfrm>
            <a:off x="1401812" y="-2343650"/>
            <a:ext cx="5797500" cy="119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2400"/>
              <a:buFont typeface="Fjalla One"/>
              <a:buNone/>
              <a:defRPr sz="2400" b="0" i="0" u="none" strike="noStrike" cap="none">
                <a:solidFill>
                  <a:schemeClr val="lt1"/>
                </a:solidFill>
                <a:latin typeface="Fjalla One"/>
                <a:ea typeface="Fjalla One"/>
                <a:cs typeface="Fjalla One"/>
                <a:sym typeface="Fjalla One"/>
              </a:defRPr>
            </a:lvl1pPr>
            <a:lvl2pPr marR="0" lvl="1" algn="l" rtl="0">
              <a:lnSpc>
                <a:spcPct val="100000"/>
              </a:lnSpc>
              <a:spcBef>
                <a:spcPts val="0"/>
              </a:spcBef>
              <a:spcAft>
                <a:spcPts val="0"/>
              </a:spcAft>
              <a:buClr>
                <a:srgbClr val="F3F3F3"/>
              </a:buClr>
              <a:buSzPts val="2400"/>
              <a:buFont typeface="Fjalla One"/>
              <a:buNone/>
              <a:defRPr sz="2400" b="0" i="0" u="none" strike="noStrike" cap="none">
                <a:solidFill>
                  <a:srgbClr val="F3F3F3"/>
                </a:solidFill>
                <a:latin typeface="Fjalla One"/>
                <a:ea typeface="Fjalla One"/>
                <a:cs typeface="Fjalla One"/>
                <a:sym typeface="Fjalla One"/>
              </a:defRPr>
            </a:lvl2pPr>
            <a:lvl3pPr marR="0" lvl="2" algn="l" rtl="0">
              <a:lnSpc>
                <a:spcPct val="100000"/>
              </a:lnSpc>
              <a:spcBef>
                <a:spcPts val="0"/>
              </a:spcBef>
              <a:spcAft>
                <a:spcPts val="0"/>
              </a:spcAft>
              <a:buClr>
                <a:srgbClr val="F3F3F3"/>
              </a:buClr>
              <a:buSzPts val="2400"/>
              <a:buFont typeface="Fjalla One"/>
              <a:buNone/>
              <a:defRPr sz="2400" b="0" i="0" u="none" strike="noStrike" cap="none">
                <a:solidFill>
                  <a:srgbClr val="F3F3F3"/>
                </a:solidFill>
                <a:latin typeface="Fjalla One"/>
                <a:ea typeface="Fjalla One"/>
                <a:cs typeface="Fjalla One"/>
                <a:sym typeface="Fjalla One"/>
              </a:defRPr>
            </a:lvl3pPr>
            <a:lvl4pPr marR="0" lvl="3" algn="l" rtl="0">
              <a:lnSpc>
                <a:spcPct val="100000"/>
              </a:lnSpc>
              <a:spcBef>
                <a:spcPts val="0"/>
              </a:spcBef>
              <a:spcAft>
                <a:spcPts val="0"/>
              </a:spcAft>
              <a:buClr>
                <a:srgbClr val="F3F3F3"/>
              </a:buClr>
              <a:buSzPts val="2400"/>
              <a:buFont typeface="Fjalla One"/>
              <a:buNone/>
              <a:defRPr sz="2400" b="0" i="0" u="none" strike="noStrike" cap="none">
                <a:solidFill>
                  <a:srgbClr val="F3F3F3"/>
                </a:solidFill>
                <a:latin typeface="Fjalla One"/>
                <a:ea typeface="Fjalla One"/>
                <a:cs typeface="Fjalla One"/>
                <a:sym typeface="Fjalla One"/>
              </a:defRPr>
            </a:lvl4pPr>
            <a:lvl5pPr marR="0" lvl="4" algn="l" rtl="0">
              <a:lnSpc>
                <a:spcPct val="100000"/>
              </a:lnSpc>
              <a:spcBef>
                <a:spcPts val="0"/>
              </a:spcBef>
              <a:spcAft>
                <a:spcPts val="0"/>
              </a:spcAft>
              <a:buClr>
                <a:srgbClr val="F3F3F3"/>
              </a:buClr>
              <a:buSzPts val="2400"/>
              <a:buFont typeface="Fjalla One"/>
              <a:buNone/>
              <a:defRPr sz="2400" b="0" i="0" u="none" strike="noStrike" cap="none">
                <a:solidFill>
                  <a:srgbClr val="F3F3F3"/>
                </a:solidFill>
                <a:latin typeface="Fjalla One"/>
                <a:ea typeface="Fjalla One"/>
                <a:cs typeface="Fjalla One"/>
                <a:sym typeface="Fjalla One"/>
              </a:defRPr>
            </a:lvl5pPr>
            <a:lvl6pPr marR="0" lvl="5" algn="l" rtl="0">
              <a:lnSpc>
                <a:spcPct val="100000"/>
              </a:lnSpc>
              <a:spcBef>
                <a:spcPts val="0"/>
              </a:spcBef>
              <a:spcAft>
                <a:spcPts val="0"/>
              </a:spcAft>
              <a:buClr>
                <a:srgbClr val="F3F3F3"/>
              </a:buClr>
              <a:buSzPts val="2400"/>
              <a:buFont typeface="Fjalla One"/>
              <a:buNone/>
              <a:defRPr sz="2400" b="0" i="0" u="none" strike="noStrike" cap="none">
                <a:solidFill>
                  <a:srgbClr val="F3F3F3"/>
                </a:solidFill>
                <a:latin typeface="Fjalla One"/>
                <a:ea typeface="Fjalla One"/>
                <a:cs typeface="Fjalla One"/>
                <a:sym typeface="Fjalla One"/>
              </a:defRPr>
            </a:lvl6pPr>
            <a:lvl7pPr marR="0" lvl="6" algn="l" rtl="0">
              <a:lnSpc>
                <a:spcPct val="100000"/>
              </a:lnSpc>
              <a:spcBef>
                <a:spcPts val="0"/>
              </a:spcBef>
              <a:spcAft>
                <a:spcPts val="0"/>
              </a:spcAft>
              <a:buClr>
                <a:srgbClr val="F3F3F3"/>
              </a:buClr>
              <a:buSzPts val="2400"/>
              <a:buFont typeface="Fjalla One"/>
              <a:buNone/>
              <a:defRPr sz="2400" b="0" i="0" u="none" strike="noStrike" cap="none">
                <a:solidFill>
                  <a:srgbClr val="F3F3F3"/>
                </a:solidFill>
                <a:latin typeface="Fjalla One"/>
                <a:ea typeface="Fjalla One"/>
                <a:cs typeface="Fjalla One"/>
                <a:sym typeface="Fjalla One"/>
              </a:defRPr>
            </a:lvl7pPr>
            <a:lvl8pPr marR="0" lvl="7" algn="l" rtl="0">
              <a:lnSpc>
                <a:spcPct val="100000"/>
              </a:lnSpc>
              <a:spcBef>
                <a:spcPts val="0"/>
              </a:spcBef>
              <a:spcAft>
                <a:spcPts val="0"/>
              </a:spcAft>
              <a:buClr>
                <a:srgbClr val="F3F3F3"/>
              </a:buClr>
              <a:buSzPts val="2400"/>
              <a:buFont typeface="Fjalla One"/>
              <a:buNone/>
              <a:defRPr sz="2400" b="0" i="0" u="none" strike="noStrike" cap="none">
                <a:solidFill>
                  <a:srgbClr val="F3F3F3"/>
                </a:solidFill>
                <a:latin typeface="Fjalla One"/>
                <a:ea typeface="Fjalla One"/>
                <a:cs typeface="Fjalla One"/>
                <a:sym typeface="Fjalla One"/>
              </a:defRPr>
            </a:lvl8pPr>
            <a:lvl9pPr marR="0" lvl="8" algn="l" rtl="0">
              <a:lnSpc>
                <a:spcPct val="100000"/>
              </a:lnSpc>
              <a:spcBef>
                <a:spcPts val="0"/>
              </a:spcBef>
              <a:spcAft>
                <a:spcPts val="0"/>
              </a:spcAft>
              <a:buClr>
                <a:srgbClr val="F3F3F3"/>
              </a:buClr>
              <a:buSzPts val="2400"/>
              <a:buFont typeface="Fjalla One"/>
              <a:buNone/>
              <a:defRPr sz="2400" b="0" i="0" u="none" strike="noStrike" cap="none">
                <a:solidFill>
                  <a:srgbClr val="F3F3F3"/>
                </a:solidFill>
                <a:latin typeface="Fjalla One"/>
                <a:ea typeface="Fjalla One"/>
                <a:cs typeface="Fjalla One"/>
                <a:sym typeface="Fjalla One"/>
              </a:defRPr>
            </a:lvl9pPr>
          </a:lstStyle>
          <a:p>
            <a:r>
              <a:rPr lang="en-IN"/>
              <a:t>RELATIONAL MODEL</a:t>
            </a:r>
          </a:p>
        </p:txBody>
      </p:sp>
      <p:sp>
        <p:nvSpPr>
          <p:cNvPr id="22" name="Google Shape;574;p30">
            <a:extLst>
              <a:ext uri="{FF2B5EF4-FFF2-40B4-BE49-F238E27FC236}">
                <a16:creationId xmlns:a16="http://schemas.microsoft.com/office/drawing/2014/main" id="{FFB0B8AA-0FEC-FE72-A0B9-98F72ED3A58F}"/>
              </a:ext>
            </a:extLst>
          </p:cNvPr>
          <p:cNvSpPr txBox="1">
            <a:spLocks/>
          </p:cNvSpPr>
          <p:nvPr/>
        </p:nvSpPr>
        <p:spPr>
          <a:xfrm>
            <a:off x="1401812" y="-1145750"/>
            <a:ext cx="5797500" cy="399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a:t>ER DIAGRAM -&gt; RELATIONAL MODEL</a:t>
            </a:r>
          </a:p>
        </p:txBody>
      </p:sp>
      <p:sp>
        <p:nvSpPr>
          <p:cNvPr id="23" name="Google Shape;575;p30">
            <a:extLst>
              <a:ext uri="{FF2B5EF4-FFF2-40B4-BE49-F238E27FC236}">
                <a16:creationId xmlns:a16="http://schemas.microsoft.com/office/drawing/2014/main" id="{3C21C7BB-20F5-5117-0E9A-CD5983A820D6}"/>
              </a:ext>
            </a:extLst>
          </p:cNvPr>
          <p:cNvSpPr txBox="1">
            <a:spLocks/>
          </p:cNvSpPr>
          <p:nvPr/>
        </p:nvSpPr>
        <p:spPr>
          <a:xfrm>
            <a:off x="3507062" y="-4008375"/>
            <a:ext cx="1587000" cy="1050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a:t>5</a:t>
            </a:r>
            <a:endParaRPr lang="en-IN" dirty="0"/>
          </a:p>
        </p:txBody>
      </p:sp>
    </p:spTree>
    <p:extLst>
      <p:ext uri="{BB962C8B-B14F-4D97-AF65-F5344CB8AC3E}">
        <p14:creationId xmlns:p14="http://schemas.microsoft.com/office/powerpoint/2010/main" val="35538829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63"/>
        <p:cNvGrpSpPr/>
        <p:nvPr/>
      </p:nvGrpSpPr>
      <p:grpSpPr>
        <a:xfrm>
          <a:off x="0" y="0"/>
          <a:ext cx="0" cy="0"/>
          <a:chOff x="0" y="0"/>
          <a:chExt cx="0" cy="0"/>
        </a:xfrm>
      </p:grpSpPr>
      <p:graphicFrame>
        <p:nvGraphicFramePr>
          <p:cNvPr id="1364" name="Google Shape;1364;p39"/>
          <p:cNvGraphicFramePr/>
          <p:nvPr>
            <p:extLst>
              <p:ext uri="{D42A27DB-BD31-4B8C-83A1-F6EECF244321}">
                <p14:modId xmlns:p14="http://schemas.microsoft.com/office/powerpoint/2010/main" val="4134180019"/>
              </p:ext>
            </p:extLst>
          </p:nvPr>
        </p:nvGraphicFramePr>
        <p:xfrm>
          <a:off x="322287" y="1687751"/>
          <a:ext cx="8509659" cy="3039395"/>
        </p:xfrm>
        <a:graphic>
          <a:graphicData uri="http://schemas.openxmlformats.org/drawingml/2006/table">
            <a:tbl>
              <a:tblPr>
                <a:noFill/>
                <a:tableStyleId>{0FE09AB3-F2A5-4E26-9CB8-6B4B0530AB30}</a:tableStyleId>
              </a:tblPr>
              <a:tblGrid>
                <a:gridCol w="8509659">
                  <a:extLst>
                    <a:ext uri="{9D8B030D-6E8A-4147-A177-3AD203B41FA5}">
                      <a16:colId xmlns:a16="http://schemas.microsoft.com/office/drawing/2014/main" val="20000"/>
                    </a:ext>
                  </a:extLst>
                </a:gridCol>
              </a:tblGrid>
              <a:tr h="607879">
                <a:tc>
                  <a:txBody>
                    <a:bodyPr/>
                    <a:lstStyle/>
                    <a:p>
                      <a:pPr marL="0" lvl="0" indent="0" algn="ctr" rtl="0">
                        <a:spcBef>
                          <a:spcPts val="0"/>
                        </a:spcBef>
                        <a:spcAft>
                          <a:spcPts val="0"/>
                        </a:spcAft>
                        <a:buNone/>
                      </a:pPr>
                      <a:r>
                        <a:rPr lang="en-US" sz="1700" b="0" dirty="0">
                          <a:solidFill>
                            <a:schemeClr val="lt1"/>
                          </a:solidFill>
                          <a:latin typeface="Fjalla One" panose="02000506040000020004" pitchFamily="2" charset="0"/>
                          <a:ea typeface="Anton"/>
                          <a:cs typeface="Anton"/>
                          <a:sym typeface="Anton"/>
                        </a:rPr>
                        <a:t>CUSTOMER (C_ID, C_NAME, C_MOBILE)</a:t>
                      </a:r>
                      <a:endParaRPr sz="1700" b="0" dirty="0">
                        <a:solidFill>
                          <a:schemeClr val="lt1"/>
                        </a:solidFill>
                        <a:latin typeface="Fjalla One" panose="02000506040000020004" pitchFamily="2" charset="0"/>
                        <a:ea typeface="Anton"/>
                        <a:cs typeface="Anton"/>
                        <a:sym typeface="Anton"/>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extLst>
                  <a:ext uri="{0D108BD9-81ED-4DB2-BD59-A6C34878D82A}">
                    <a16:rowId xmlns:a16="http://schemas.microsoft.com/office/drawing/2014/main" val="10000"/>
                  </a:ext>
                </a:extLst>
              </a:tr>
              <a:tr h="607879">
                <a:tc>
                  <a:txBody>
                    <a:bodyPr/>
                    <a:lstStyle/>
                    <a:p>
                      <a:pPr marL="0" lvl="0" indent="0" algn="ctr" rtl="0">
                        <a:spcBef>
                          <a:spcPts val="0"/>
                        </a:spcBef>
                        <a:spcAft>
                          <a:spcPts val="0"/>
                        </a:spcAft>
                        <a:buNone/>
                      </a:pPr>
                      <a:r>
                        <a:rPr lang="en-US" sz="1700" b="0" dirty="0">
                          <a:solidFill>
                            <a:schemeClr val="lt1"/>
                          </a:solidFill>
                          <a:latin typeface="Fjalla One"/>
                          <a:ea typeface="Fjalla One"/>
                          <a:cs typeface="Fjalla One"/>
                          <a:sym typeface="Fjalla One"/>
                        </a:rPr>
                        <a:t>CATEGORY (CATEGORY_ID, CATEGORY_NAME)</a:t>
                      </a: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extLst>
                  <a:ext uri="{0D108BD9-81ED-4DB2-BD59-A6C34878D82A}">
                    <a16:rowId xmlns:a16="http://schemas.microsoft.com/office/drawing/2014/main" val="10001"/>
                  </a:ext>
                </a:extLst>
              </a:tr>
              <a:tr h="607879">
                <a:tc>
                  <a:txBody>
                    <a:bodyPr/>
                    <a:lstStyle/>
                    <a:p>
                      <a:pPr marL="0" lvl="0" indent="0" algn="ctr" rtl="0">
                        <a:spcBef>
                          <a:spcPts val="0"/>
                        </a:spcBef>
                        <a:spcAft>
                          <a:spcPts val="0"/>
                        </a:spcAft>
                        <a:buNone/>
                      </a:pPr>
                      <a:r>
                        <a:rPr lang="en-US" sz="1700" b="0" dirty="0">
                          <a:solidFill>
                            <a:schemeClr val="lt1"/>
                          </a:solidFill>
                          <a:latin typeface="Fjalla One"/>
                          <a:ea typeface="Fjalla One"/>
                          <a:cs typeface="Fjalla One"/>
                          <a:sym typeface="Fjalla One"/>
                        </a:rPr>
                        <a:t>PRODUCT (PRODUCT_ID, PRODUCT_NAME, CATEGORY_ID, COST_PRICE, SELLING_PRICE, STOCK)</a:t>
                      </a:r>
                      <a:endParaRPr sz="1700" b="0" dirty="0">
                        <a:solidFill>
                          <a:schemeClr val="lt1"/>
                        </a:solidFill>
                        <a:latin typeface="Fjalla One"/>
                        <a:ea typeface="Fjalla One"/>
                        <a:cs typeface="Fjalla One"/>
                        <a:sym typeface="Fjalla One"/>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extLst>
                  <a:ext uri="{0D108BD9-81ED-4DB2-BD59-A6C34878D82A}">
                    <a16:rowId xmlns:a16="http://schemas.microsoft.com/office/drawing/2014/main" val="10002"/>
                  </a:ext>
                </a:extLst>
              </a:tr>
              <a:tr h="607879">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700" b="0" dirty="0">
                          <a:solidFill>
                            <a:schemeClr val="lt1"/>
                          </a:solidFill>
                          <a:latin typeface="Fjalla One"/>
                          <a:ea typeface="Fjalla One"/>
                          <a:cs typeface="Fjalla One"/>
                          <a:sym typeface="Fjalla One"/>
                        </a:rPr>
                        <a:t>ORDERS (ORDER_ID, CUSTOMER_ID, AMOUNT, ORDER_DATE)</a:t>
                      </a: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lgn="ctr">
                      <a:solidFill>
                        <a:schemeClr val="lt2"/>
                      </a:solidFill>
                      <a:prstDash val="solid"/>
                      <a:round/>
                      <a:headEnd type="none" w="sm" len="sm"/>
                      <a:tailEnd type="none" w="sm" len="sm"/>
                    </a:lnB>
                    <a:solidFill>
                      <a:schemeClr val="accent6"/>
                    </a:solidFill>
                  </a:tcPr>
                </a:tc>
                <a:extLst>
                  <a:ext uri="{0D108BD9-81ED-4DB2-BD59-A6C34878D82A}">
                    <a16:rowId xmlns:a16="http://schemas.microsoft.com/office/drawing/2014/main" val="10003"/>
                  </a:ext>
                </a:extLst>
              </a:tr>
              <a:tr h="607879">
                <a:tc>
                  <a:txBody>
                    <a:bodyPr/>
                    <a:lstStyle/>
                    <a:p>
                      <a:pPr marL="0" marR="0" indent="0" algn="ctr" rtl="0">
                        <a:spcBef>
                          <a:spcPts val="0"/>
                        </a:spcBef>
                        <a:spcAft>
                          <a:spcPts val="0"/>
                        </a:spcAft>
                      </a:pPr>
                      <a:r>
                        <a:rPr lang="en-US" sz="1700" b="0" i="0" dirty="0">
                          <a:solidFill>
                            <a:srgbClr val="092329"/>
                          </a:solidFill>
                          <a:effectLst/>
                          <a:latin typeface="Fjalla One" panose="02000506040000020004" pitchFamily="2" charset="0"/>
                          <a:ea typeface="Anton" pitchFamily="2" charset="0"/>
                          <a:cs typeface="Anton" pitchFamily="2" charset="0"/>
                        </a:rPr>
                        <a:t>ORDER_ITEM (ORDER_ID, PRODUCT_ID, QUANTITY)</a:t>
                      </a:r>
                      <a:endParaRPr lang="en-IN" sz="1800" dirty="0">
                        <a:effectLst/>
                      </a:endParaRPr>
                    </a:p>
                  </a:txBody>
                  <a:tcPr marL="91425" marR="91425" marT="91425" marB="91425" anchor="ctr">
                    <a:lnL w="38100" cap="flat" cmpd="sng">
                      <a:solidFill>
                        <a:schemeClr val="lt2"/>
                      </a:solidFill>
                      <a:prstDash val="solid"/>
                      <a:round/>
                      <a:headEnd type="none" w="sm" len="sm"/>
                      <a:tailEnd type="none" w="sm" len="sm"/>
                    </a:lnL>
                    <a:lnR w="38100" cap="flat" cmpd="sng" algn="ctr">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lgn="ctr">
                      <a:solidFill>
                        <a:schemeClr val="lt2"/>
                      </a:solidFill>
                      <a:prstDash val="solid"/>
                      <a:round/>
                      <a:headEnd type="none" w="sm" len="sm"/>
                      <a:tailEnd type="none" w="sm" len="sm"/>
                    </a:lnB>
                    <a:solidFill>
                      <a:schemeClr val="accent6"/>
                    </a:solidFill>
                  </a:tcPr>
                </a:tc>
                <a:extLst>
                  <a:ext uri="{0D108BD9-81ED-4DB2-BD59-A6C34878D82A}">
                    <a16:rowId xmlns:a16="http://schemas.microsoft.com/office/drawing/2014/main" val="3237222474"/>
                  </a:ext>
                </a:extLst>
              </a:tr>
            </a:tbl>
          </a:graphicData>
        </a:graphic>
      </p:graphicFrame>
      <p:grpSp>
        <p:nvGrpSpPr>
          <p:cNvPr id="1365" name="Google Shape;1365;p39"/>
          <p:cNvGrpSpPr/>
          <p:nvPr/>
        </p:nvGrpSpPr>
        <p:grpSpPr>
          <a:xfrm>
            <a:off x="552925" y="888068"/>
            <a:ext cx="8014650" cy="1085981"/>
            <a:chOff x="552925" y="888068"/>
            <a:chExt cx="8014650" cy="1085981"/>
          </a:xfrm>
        </p:grpSpPr>
        <p:sp>
          <p:nvSpPr>
            <p:cNvPr id="1366" name="Google Shape;1366;p39"/>
            <p:cNvSpPr/>
            <p:nvPr/>
          </p:nvSpPr>
          <p:spPr>
            <a:xfrm>
              <a:off x="572650" y="888068"/>
              <a:ext cx="7343" cy="1062549"/>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9"/>
            <p:cNvSpPr/>
            <p:nvPr/>
          </p:nvSpPr>
          <p:spPr>
            <a:xfrm>
              <a:off x="552925" y="1927136"/>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9"/>
            <p:cNvSpPr/>
            <p:nvPr/>
          </p:nvSpPr>
          <p:spPr>
            <a:xfrm>
              <a:off x="8540407" y="888068"/>
              <a:ext cx="7343" cy="1062549"/>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9"/>
            <p:cNvSpPr/>
            <p:nvPr/>
          </p:nvSpPr>
          <p:spPr>
            <a:xfrm>
              <a:off x="8520688" y="1927136"/>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0" name="Google Shape;1370;p39"/>
          <p:cNvSpPr txBox="1">
            <a:spLocks noGrp="1"/>
          </p:cNvSpPr>
          <p:nvPr>
            <p:ph type="ctrTitle"/>
          </p:nvPr>
        </p:nvSpPr>
        <p:spPr>
          <a:xfrm>
            <a:off x="1374925" y="416354"/>
            <a:ext cx="63903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solidFill>
                  <a:schemeClr val="lt1"/>
                </a:solidFill>
              </a:rPr>
              <a:t>RELAT</a:t>
            </a:r>
            <a:r>
              <a:rPr lang="en" dirty="0"/>
              <a:t>IONAL SCHEMA</a:t>
            </a:r>
            <a:endParaRPr b="0" dirty="0">
              <a:solidFill>
                <a:schemeClr val="lt1"/>
              </a:solidFill>
            </a:endParaRPr>
          </a:p>
        </p:txBody>
      </p:sp>
    </p:spTree>
    <p:extLst>
      <p:ext uri="{BB962C8B-B14F-4D97-AF65-F5344CB8AC3E}">
        <p14:creationId xmlns:p14="http://schemas.microsoft.com/office/powerpoint/2010/main" val="31657997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63"/>
        <p:cNvGrpSpPr/>
        <p:nvPr/>
      </p:nvGrpSpPr>
      <p:grpSpPr>
        <a:xfrm>
          <a:off x="0" y="0"/>
          <a:ext cx="0" cy="0"/>
          <a:chOff x="0" y="0"/>
          <a:chExt cx="0" cy="0"/>
        </a:xfrm>
      </p:grpSpPr>
      <p:graphicFrame>
        <p:nvGraphicFramePr>
          <p:cNvPr id="1364" name="Google Shape;1364;p39"/>
          <p:cNvGraphicFramePr/>
          <p:nvPr>
            <p:extLst>
              <p:ext uri="{D42A27DB-BD31-4B8C-83A1-F6EECF244321}">
                <p14:modId xmlns:p14="http://schemas.microsoft.com/office/powerpoint/2010/main" val="3491768200"/>
              </p:ext>
            </p:extLst>
          </p:nvPr>
        </p:nvGraphicFramePr>
        <p:xfrm>
          <a:off x="322287" y="1687751"/>
          <a:ext cx="8509659" cy="2431516"/>
        </p:xfrm>
        <a:graphic>
          <a:graphicData uri="http://schemas.openxmlformats.org/drawingml/2006/table">
            <a:tbl>
              <a:tblPr>
                <a:noFill/>
                <a:tableStyleId>{0FE09AB3-F2A5-4E26-9CB8-6B4B0530AB30}</a:tableStyleId>
              </a:tblPr>
              <a:tblGrid>
                <a:gridCol w="8509659">
                  <a:extLst>
                    <a:ext uri="{9D8B030D-6E8A-4147-A177-3AD203B41FA5}">
                      <a16:colId xmlns:a16="http://schemas.microsoft.com/office/drawing/2014/main" val="20000"/>
                    </a:ext>
                  </a:extLst>
                </a:gridCol>
              </a:tblGrid>
              <a:tr h="607879">
                <a:tc>
                  <a:txBody>
                    <a:bodyPr/>
                    <a:lstStyle/>
                    <a:p>
                      <a:pPr marL="0" lvl="0" indent="0" algn="ctr" rtl="0">
                        <a:spcBef>
                          <a:spcPts val="0"/>
                        </a:spcBef>
                        <a:spcAft>
                          <a:spcPts val="0"/>
                        </a:spcAft>
                        <a:buNone/>
                      </a:pPr>
                      <a:r>
                        <a:rPr lang="en-US" sz="1700" b="0" dirty="0">
                          <a:solidFill>
                            <a:schemeClr val="lt1"/>
                          </a:solidFill>
                          <a:latin typeface="Fjalla One"/>
                          <a:ea typeface="Fjalla One"/>
                          <a:cs typeface="Fjalla One"/>
                          <a:sym typeface="Fjalla One"/>
                        </a:rPr>
                        <a:t>PAYMENT (PAY_ID, ORDER_ID, PAY_MODE, AMOUNT, PAY_DATE)</a:t>
                      </a: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extLst>
                  <a:ext uri="{0D108BD9-81ED-4DB2-BD59-A6C34878D82A}">
                    <a16:rowId xmlns:a16="http://schemas.microsoft.com/office/drawing/2014/main" val="10000"/>
                  </a:ext>
                </a:extLst>
              </a:tr>
              <a:tr h="607879">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700" b="0" dirty="0">
                          <a:solidFill>
                            <a:schemeClr val="lt1"/>
                          </a:solidFill>
                          <a:latin typeface="Fjalla One"/>
                          <a:ea typeface="Fjalla One"/>
                          <a:cs typeface="Fjalla One"/>
                          <a:sym typeface="Fjalla One"/>
                        </a:rPr>
                        <a:t>SALES (PRODUCT_ID, QUANTITY_SOLD, PROFIT)</a:t>
                      </a: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extLst>
                  <a:ext uri="{0D108BD9-81ED-4DB2-BD59-A6C34878D82A}">
                    <a16:rowId xmlns:a16="http://schemas.microsoft.com/office/drawing/2014/main" val="10001"/>
                  </a:ext>
                </a:extLst>
              </a:tr>
              <a:tr h="607879">
                <a:tc>
                  <a:txBody>
                    <a:bodyPr/>
                    <a:lstStyle/>
                    <a:p>
                      <a:pPr marL="0" marR="0" indent="0" algn="ctr" rtl="0">
                        <a:spcBef>
                          <a:spcPts val="0"/>
                        </a:spcBef>
                        <a:spcAft>
                          <a:spcPts val="0"/>
                        </a:spcAft>
                      </a:pPr>
                      <a:r>
                        <a:rPr lang="en-US" sz="1700" b="0" i="0" dirty="0">
                          <a:solidFill>
                            <a:srgbClr val="092329"/>
                          </a:solidFill>
                          <a:effectLst/>
                          <a:latin typeface="Fjalla One" panose="02000506040000020004" pitchFamily="2" charset="0"/>
                          <a:ea typeface="Fjalla One" panose="02000506040000020004" pitchFamily="2" charset="0"/>
                          <a:cs typeface="Fjalla One" panose="02000506040000020004" pitchFamily="2" charset="0"/>
                        </a:rPr>
                        <a:t>EMPLOYEE (EMP_ID, FIRST_NAME, LAST_NAME, EMP_GENDER, EMP_SALARY)</a:t>
                      </a:r>
                      <a:endParaRPr lang="en-IN" sz="1800" dirty="0">
                        <a:effectLst/>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lgn="ctr">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extLst>
                  <a:ext uri="{0D108BD9-81ED-4DB2-BD59-A6C34878D82A}">
                    <a16:rowId xmlns:a16="http://schemas.microsoft.com/office/drawing/2014/main" val="10002"/>
                  </a:ext>
                </a:extLst>
              </a:tr>
              <a:tr h="607879">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700" b="0" dirty="0">
                          <a:solidFill>
                            <a:schemeClr val="lt1"/>
                          </a:solidFill>
                          <a:latin typeface="Fjalla One"/>
                          <a:ea typeface="Fjalla One"/>
                          <a:cs typeface="Fjalla One"/>
                          <a:sym typeface="Fjalla One"/>
                        </a:rPr>
                        <a:t>EMPLOYEE_MOBILE (EMP_ID, EMP_MOBILE)</a:t>
                      </a: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lgn="ctr">
                      <a:solidFill>
                        <a:schemeClr val="lt2"/>
                      </a:solidFill>
                      <a:prstDash val="solid"/>
                      <a:round/>
                      <a:headEnd type="none" w="sm" len="sm"/>
                      <a:tailEnd type="none" w="sm" len="sm"/>
                    </a:lnT>
                    <a:lnB w="38100" cap="flat" cmpd="sng" algn="ctr">
                      <a:solidFill>
                        <a:schemeClr val="lt2"/>
                      </a:solidFill>
                      <a:prstDash val="solid"/>
                      <a:round/>
                      <a:headEnd type="none" w="sm" len="sm"/>
                      <a:tailEnd type="none" w="sm" len="sm"/>
                    </a:lnB>
                    <a:solidFill>
                      <a:schemeClr val="accent6"/>
                    </a:solidFill>
                  </a:tcPr>
                </a:tc>
                <a:extLst>
                  <a:ext uri="{0D108BD9-81ED-4DB2-BD59-A6C34878D82A}">
                    <a16:rowId xmlns:a16="http://schemas.microsoft.com/office/drawing/2014/main" val="10003"/>
                  </a:ext>
                </a:extLst>
              </a:tr>
            </a:tbl>
          </a:graphicData>
        </a:graphic>
      </p:graphicFrame>
      <p:grpSp>
        <p:nvGrpSpPr>
          <p:cNvPr id="1365" name="Google Shape;1365;p39"/>
          <p:cNvGrpSpPr/>
          <p:nvPr/>
        </p:nvGrpSpPr>
        <p:grpSpPr>
          <a:xfrm>
            <a:off x="552925" y="888068"/>
            <a:ext cx="8014650" cy="1085981"/>
            <a:chOff x="552925" y="888068"/>
            <a:chExt cx="8014650" cy="1085981"/>
          </a:xfrm>
        </p:grpSpPr>
        <p:sp>
          <p:nvSpPr>
            <p:cNvPr id="1366" name="Google Shape;1366;p39"/>
            <p:cNvSpPr/>
            <p:nvPr/>
          </p:nvSpPr>
          <p:spPr>
            <a:xfrm>
              <a:off x="572650" y="888068"/>
              <a:ext cx="7343" cy="1062549"/>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9"/>
            <p:cNvSpPr/>
            <p:nvPr/>
          </p:nvSpPr>
          <p:spPr>
            <a:xfrm>
              <a:off x="552925" y="1927136"/>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9"/>
            <p:cNvSpPr/>
            <p:nvPr/>
          </p:nvSpPr>
          <p:spPr>
            <a:xfrm>
              <a:off x="8540407" y="888068"/>
              <a:ext cx="7343" cy="1062549"/>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9"/>
            <p:cNvSpPr/>
            <p:nvPr/>
          </p:nvSpPr>
          <p:spPr>
            <a:xfrm>
              <a:off x="8520688" y="1927136"/>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0" name="Google Shape;1370;p39"/>
          <p:cNvSpPr txBox="1">
            <a:spLocks noGrp="1"/>
          </p:cNvSpPr>
          <p:nvPr>
            <p:ph type="ctrTitle"/>
          </p:nvPr>
        </p:nvSpPr>
        <p:spPr>
          <a:xfrm>
            <a:off x="1374925" y="416354"/>
            <a:ext cx="63903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solidFill>
                  <a:schemeClr val="lt1"/>
                </a:solidFill>
              </a:rPr>
              <a:t>RELAT</a:t>
            </a:r>
            <a:r>
              <a:rPr lang="en" dirty="0"/>
              <a:t>IONAL SCHEMA</a:t>
            </a:r>
            <a:endParaRPr b="0" dirty="0">
              <a:solidFill>
                <a:schemeClr val="lt1"/>
              </a:solidFill>
            </a:endParaRPr>
          </a:p>
        </p:txBody>
      </p:sp>
      <p:sp>
        <p:nvSpPr>
          <p:cNvPr id="17" name="Google Shape;572;p30">
            <a:extLst>
              <a:ext uri="{FF2B5EF4-FFF2-40B4-BE49-F238E27FC236}">
                <a16:creationId xmlns:a16="http://schemas.microsoft.com/office/drawing/2014/main" id="{A3940C48-6B8F-2964-F000-BD955535D52C}"/>
              </a:ext>
            </a:extLst>
          </p:cNvPr>
          <p:cNvSpPr/>
          <p:nvPr/>
        </p:nvSpPr>
        <p:spPr>
          <a:xfrm>
            <a:off x="4446088" y="-4401282"/>
            <a:ext cx="262800" cy="26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75;p30">
            <a:extLst>
              <a:ext uri="{FF2B5EF4-FFF2-40B4-BE49-F238E27FC236}">
                <a16:creationId xmlns:a16="http://schemas.microsoft.com/office/drawing/2014/main" id="{FEE0F90D-431D-BEE1-B9C2-94AA239EA368}"/>
              </a:ext>
            </a:extLst>
          </p:cNvPr>
          <p:cNvSpPr txBox="1">
            <a:spLocks/>
          </p:cNvSpPr>
          <p:nvPr/>
        </p:nvSpPr>
        <p:spPr>
          <a:xfrm>
            <a:off x="3789150" y="-3523757"/>
            <a:ext cx="1587000" cy="1050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 dirty="0"/>
          </a:p>
        </p:txBody>
      </p:sp>
    </p:spTree>
    <p:extLst>
      <p:ext uri="{BB962C8B-B14F-4D97-AF65-F5344CB8AC3E}">
        <p14:creationId xmlns:p14="http://schemas.microsoft.com/office/powerpoint/2010/main" val="4566100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359"/>
        <p:cNvGrpSpPr/>
        <p:nvPr/>
      </p:nvGrpSpPr>
      <p:grpSpPr>
        <a:xfrm>
          <a:off x="0" y="0"/>
          <a:ext cx="0" cy="0"/>
          <a:chOff x="0" y="0"/>
          <a:chExt cx="0" cy="0"/>
        </a:xfrm>
      </p:grpSpPr>
      <p:grpSp>
        <p:nvGrpSpPr>
          <p:cNvPr id="360" name="Google Shape;360;p27"/>
          <p:cNvGrpSpPr/>
          <p:nvPr/>
        </p:nvGrpSpPr>
        <p:grpSpPr>
          <a:xfrm>
            <a:off x="4121900" y="6096"/>
            <a:ext cx="4702500" cy="2301750"/>
            <a:chOff x="4121900" y="0"/>
            <a:chExt cx="4702500" cy="2301750"/>
          </a:xfrm>
        </p:grpSpPr>
        <p:sp>
          <p:nvSpPr>
            <p:cNvPr id="361" name="Google Shape;361;p27"/>
            <p:cNvSpPr/>
            <p:nvPr/>
          </p:nvSpPr>
          <p:spPr>
            <a:xfrm>
              <a:off x="4121900" y="363150"/>
              <a:ext cx="4702500" cy="1938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2" name="Google Shape;362;p27"/>
            <p:cNvGrpSpPr/>
            <p:nvPr/>
          </p:nvGrpSpPr>
          <p:grpSpPr>
            <a:xfrm>
              <a:off x="4444825" y="0"/>
              <a:ext cx="4133762" cy="641924"/>
              <a:chOff x="4444825" y="0"/>
              <a:chExt cx="4133762" cy="641924"/>
            </a:xfrm>
          </p:grpSpPr>
          <p:grpSp>
            <p:nvGrpSpPr>
              <p:cNvPr id="363" name="Google Shape;363;p27"/>
              <p:cNvGrpSpPr/>
              <p:nvPr/>
            </p:nvGrpSpPr>
            <p:grpSpPr>
              <a:xfrm>
                <a:off x="4444825" y="0"/>
                <a:ext cx="46887" cy="641924"/>
                <a:chOff x="4444825" y="0"/>
                <a:chExt cx="46887" cy="641924"/>
              </a:xfrm>
            </p:grpSpPr>
            <p:sp>
              <p:nvSpPr>
                <p:cNvPr id="364" name="Google Shape;364;p27"/>
                <p:cNvSpPr/>
                <p:nvPr/>
              </p:nvSpPr>
              <p:spPr>
                <a:xfrm>
                  <a:off x="444482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7"/>
                <p:cNvSpPr/>
                <p:nvPr/>
              </p:nvSpPr>
              <p:spPr>
                <a:xfrm>
                  <a:off x="4464545"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 name="Google Shape;366;p27"/>
              <p:cNvGrpSpPr/>
              <p:nvPr/>
            </p:nvGrpSpPr>
            <p:grpSpPr>
              <a:xfrm>
                <a:off x="8531700" y="0"/>
                <a:ext cx="46887" cy="641924"/>
                <a:chOff x="2783050" y="0"/>
                <a:chExt cx="46887" cy="641924"/>
              </a:xfrm>
            </p:grpSpPr>
            <p:sp>
              <p:nvSpPr>
                <p:cNvPr id="367" name="Google Shape;367;p27"/>
                <p:cNvSpPr/>
                <p:nvPr/>
              </p:nvSpPr>
              <p:spPr>
                <a:xfrm>
                  <a:off x="2783050"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7"/>
                <p:cNvSpPr/>
                <p:nvPr/>
              </p:nvSpPr>
              <p:spPr>
                <a:xfrm>
                  <a:off x="2802770"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69" name="Google Shape;369;p27"/>
          <p:cNvSpPr txBox="1">
            <a:spLocks noGrp="1"/>
          </p:cNvSpPr>
          <p:nvPr>
            <p:ph type="subTitle" idx="1"/>
          </p:nvPr>
        </p:nvSpPr>
        <p:spPr>
          <a:xfrm>
            <a:off x="4121900" y="2583214"/>
            <a:ext cx="4302900" cy="1763100"/>
          </a:xfrm>
          <a:prstGeom prst="rect">
            <a:avLst/>
          </a:prstGeom>
        </p:spPr>
        <p:txBody>
          <a:bodyPr spcFirstLastPara="1" wrap="square" lIns="91425" tIns="91425" rIns="91425" bIns="91425" anchor="ctr" anchorCtr="0">
            <a:noAutofit/>
          </a:bodyPr>
          <a:lstStyle/>
          <a:p>
            <a:pPr marL="0" indent="0" algn="just"/>
            <a:r>
              <a:rPr lang="en-US" dirty="0"/>
              <a:t>The Objective of our supermarket management system is to create an efficient database that streamlines inventory, sales, customer and employee management, and order processing. The project aims to improve and optimize supermarket operations, and enable better decision-making for management.</a:t>
            </a:r>
          </a:p>
        </p:txBody>
      </p:sp>
      <p:sp>
        <p:nvSpPr>
          <p:cNvPr id="370" name="Google Shape;370;p27"/>
          <p:cNvSpPr txBox="1">
            <a:spLocks noGrp="1"/>
          </p:cNvSpPr>
          <p:nvPr>
            <p:ph type="ctrTitle"/>
          </p:nvPr>
        </p:nvSpPr>
        <p:spPr>
          <a:xfrm>
            <a:off x="5042489" y="850307"/>
            <a:ext cx="3382311" cy="970392"/>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OBJECTIVE</a:t>
            </a:r>
            <a:endParaRPr/>
          </a:p>
        </p:txBody>
      </p:sp>
      <p:grpSp>
        <p:nvGrpSpPr>
          <p:cNvPr id="2" name="Google Shape;686;p32">
            <a:extLst>
              <a:ext uri="{FF2B5EF4-FFF2-40B4-BE49-F238E27FC236}">
                <a16:creationId xmlns:a16="http://schemas.microsoft.com/office/drawing/2014/main" id="{F0BB965E-3602-14F3-7FF3-E03D110A202C}"/>
              </a:ext>
            </a:extLst>
          </p:cNvPr>
          <p:cNvGrpSpPr/>
          <p:nvPr/>
        </p:nvGrpSpPr>
        <p:grpSpPr>
          <a:xfrm>
            <a:off x="-4362776" y="1519003"/>
            <a:ext cx="3082491" cy="3128277"/>
            <a:chOff x="721500" y="1702962"/>
            <a:chExt cx="3082491" cy="3128277"/>
          </a:xfrm>
        </p:grpSpPr>
        <p:grpSp>
          <p:nvGrpSpPr>
            <p:cNvPr id="3" name="Google Shape;687;p32">
              <a:extLst>
                <a:ext uri="{FF2B5EF4-FFF2-40B4-BE49-F238E27FC236}">
                  <a16:creationId xmlns:a16="http://schemas.microsoft.com/office/drawing/2014/main" id="{C7DB8C69-F96C-34CC-DAD1-D1BEA6C96278}"/>
                </a:ext>
              </a:extLst>
            </p:cNvPr>
            <p:cNvGrpSpPr/>
            <p:nvPr/>
          </p:nvGrpSpPr>
          <p:grpSpPr>
            <a:xfrm>
              <a:off x="2408757" y="2888378"/>
              <a:ext cx="778176" cy="1196487"/>
              <a:chOff x="2408757" y="2449015"/>
              <a:chExt cx="778176" cy="1196487"/>
            </a:xfrm>
          </p:grpSpPr>
          <p:sp>
            <p:nvSpPr>
              <p:cNvPr id="490" name="Google Shape;688;p32">
                <a:extLst>
                  <a:ext uri="{FF2B5EF4-FFF2-40B4-BE49-F238E27FC236}">
                    <a16:creationId xmlns:a16="http://schemas.microsoft.com/office/drawing/2014/main" id="{92546A11-C63F-E694-B5B7-99BDCBB09D41}"/>
                  </a:ext>
                </a:extLst>
              </p:cNvPr>
              <p:cNvSpPr/>
              <p:nvPr/>
            </p:nvSpPr>
            <p:spPr>
              <a:xfrm rot="-1400388">
                <a:off x="2600789" y="2456330"/>
                <a:ext cx="93245" cy="567510"/>
              </a:xfrm>
              <a:custGeom>
                <a:avLst/>
                <a:gdLst/>
                <a:ahLst/>
                <a:cxnLst/>
                <a:rect l="l" t="t" r="r" b="b"/>
                <a:pathLst>
                  <a:path w="2041" h="12422" extrusionOk="0">
                    <a:moveTo>
                      <a:pt x="115" y="1"/>
                    </a:moveTo>
                    <a:lnTo>
                      <a:pt x="1" y="45"/>
                    </a:lnTo>
                    <a:cubicBezTo>
                      <a:pt x="1796" y="4575"/>
                      <a:pt x="1919" y="12341"/>
                      <a:pt x="1919" y="12421"/>
                    </a:cubicBezTo>
                    <a:lnTo>
                      <a:pt x="2041" y="12417"/>
                    </a:lnTo>
                    <a:cubicBezTo>
                      <a:pt x="2041" y="12341"/>
                      <a:pt x="1919" y="4547"/>
                      <a:pt x="1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689;p32">
                <a:extLst>
                  <a:ext uri="{FF2B5EF4-FFF2-40B4-BE49-F238E27FC236}">
                    <a16:creationId xmlns:a16="http://schemas.microsoft.com/office/drawing/2014/main" id="{65682191-ADE5-B24A-9374-6FCDCF53AD4F}"/>
                  </a:ext>
                </a:extLst>
              </p:cNvPr>
              <p:cNvSpPr/>
              <p:nvPr/>
            </p:nvSpPr>
            <p:spPr>
              <a:xfrm rot="-1400388">
                <a:off x="2743711" y="2792868"/>
                <a:ext cx="138839" cy="100509"/>
              </a:xfrm>
              <a:custGeom>
                <a:avLst/>
                <a:gdLst/>
                <a:ahLst/>
                <a:cxnLst/>
                <a:rect l="l" t="t" r="r" b="b"/>
                <a:pathLst>
                  <a:path w="3039" h="2200" extrusionOk="0">
                    <a:moveTo>
                      <a:pt x="2468" y="1"/>
                    </a:moveTo>
                    <a:cubicBezTo>
                      <a:pt x="2389" y="1"/>
                      <a:pt x="2244" y="42"/>
                      <a:pt x="2013" y="136"/>
                    </a:cubicBezTo>
                    <a:cubicBezTo>
                      <a:pt x="103" y="909"/>
                      <a:pt x="0" y="2199"/>
                      <a:pt x="0" y="2199"/>
                    </a:cubicBezTo>
                    <a:cubicBezTo>
                      <a:pt x="0" y="2199"/>
                      <a:pt x="3039" y="1"/>
                      <a:pt x="2468" y="1"/>
                    </a:cubicBezTo>
                    <a:close/>
                  </a:path>
                </a:pathLst>
              </a:custGeom>
              <a:solidFill>
                <a:srgbClr val="9CC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690;p32">
                <a:extLst>
                  <a:ext uri="{FF2B5EF4-FFF2-40B4-BE49-F238E27FC236}">
                    <a16:creationId xmlns:a16="http://schemas.microsoft.com/office/drawing/2014/main" id="{E84B5C82-16FE-8455-6613-4539CDB44BC3}"/>
                  </a:ext>
                </a:extLst>
              </p:cNvPr>
              <p:cNvSpPr/>
              <p:nvPr/>
            </p:nvSpPr>
            <p:spPr>
              <a:xfrm rot="-1400388">
                <a:off x="2702342" y="2704612"/>
                <a:ext cx="94890" cy="117184"/>
              </a:xfrm>
              <a:custGeom>
                <a:avLst/>
                <a:gdLst/>
                <a:ahLst/>
                <a:cxnLst/>
                <a:rect l="l" t="t" r="r" b="b"/>
                <a:pathLst>
                  <a:path w="2077" h="2565" extrusionOk="0">
                    <a:moveTo>
                      <a:pt x="1588" y="0"/>
                    </a:moveTo>
                    <a:cubicBezTo>
                      <a:pt x="1537" y="0"/>
                      <a:pt x="1458" y="28"/>
                      <a:pt x="1347" y="90"/>
                    </a:cubicBezTo>
                    <a:cubicBezTo>
                      <a:pt x="163" y="745"/>
                      <a:pt x="1" y="2565"/>
                      <a:pt x="1" y="2565"/>
                    </a:cubicBezTo>
                    <a:cubicBezTo>
                      <a:pt x="1" y="2565"/>
                      <a:pt x="2076" y="0"/>
                      <a:pt x="15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691;p32">
                <a:extLst>
                  <a:ext uri="{FF2B5EF4-FFF2-40B4-BE49-F238E27FC236}">
                    <a16:creationId xmlns:a16="http://schemas.microsoft.com/office/drawing/2014/main" id="{64E46190-6361-A2E1-5B41-6E136602AE60}"/>
                  </a:ext>
                </a:extLst>
              </p:cNvPr>
              <p:cNvSpPr/>
              <p:nvPr/>
            </p:nvSpPr>
            <p:spPr>
              <a:xfrm rot="-1400388">
                <a:off x="2652607" y="2624254"/>
                <a:ext cx="94113" cy="107499"/>
              </a:xfrm>
              <a:custGeom>
                <a:avLst/>
                <a:gdLst/>
                <a:ahLst/>
                <a:cxnLst/>
                <a:rect l="l" t="t" r="r" b="b"/>
                <a:pathLst>
                  <a:path w="2060" h="2353" extrusionOk="0">
                    <a:moveTo>
                      <a:pt x="1678" y="0"/>
                    </a:moveTo>
                    <a:cubicBezTo>
                      <a:pt x="1637" y="0"/>
                      <a:pt x="1566" y="28"/>
                      <a:pt x="1460" y="90"/>
                    </a:cubicBezTo>
                    <a:cubicBezTo>
                      <a:pt x="383" y="722"/>
                      <a:pt x="1" y="2352"/>
                      <a:pt x="1" y="2352"/>
                    </a:cubicBezTo>
                    <a:cubicBezTo>
                      <a:pt x="1" y="2352"/>
                      <a:pt x="2060" y="0"/>
                      <a:pt x="16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692;p32">
                <a:extLst>
                  <a:ext uri="{FF2B5EF4-FFF2-40B4-BE49-F238E27FC236}">
                    <a16:creationId xmlns:a16="http://schemas.microsoft.com/office/drawing/2014/main" id="{070F7544-EBBB-5479-EB3D-11FC60C68009}"/>
                  </a:ext>
                </a:extLst>
              </p:cNvPr>
              <p:cNvSpPr/>
              <p:nvPr/>
            </p:nvSpPr>
            <p:spPr>
              <a:xfrm rot="-1400388">
                <a:off x="2611594" y="2550243"/>
                <a:ext cx="68986" cy="125271"/>
              </a:xfrm>
              <a:custGeom>
                <a:avLst/>
                <a:gdLst/>
                <a:ahLst/>
                <a:cxnLst/>
                <a:rect l="l" t="t" r="r" b="b"/>
                <a:pathLst>
                  <a:path w="1510" h="2742" extrusionOk="0">
                    <a:moveTo>
                      <a:pt x="1133" y="0"/>
                    </a:moveTo>
                    <a:cubicBezTo>
                      <a:pt x="1085" y="0"/>
                      <a:pt x="1013" y="40"/>
                      <a:pt x="912" y="129"/>
                    </a:cubicBezTo>
                    <a:cubicBezTo>
                      <a:pt x="1" y="922"/>
                      <a:pt x="4" y="2741"/>
                      <a:pt x="4" y="2741"/>
                    </a:cubicBezTo>
                    <a:cubicBezTo>
                      <a:pt x="327" y="2517"/>
                      <a:pt x="1509" y="0"/>
                      <a:pt x="11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693;p32">
                <a:extLst>
                  <a:ext uri="{FF2B5EF4-FFF2-40B4-BE49-F238E27FC236}">
                    <a16:creationId xmlns:a16="http://schemas.microsoft.com/office/drawing/2014/main" id="{1D6D3D9C-05F5-42F9-B855-D2C3413943D9}"/>
                  </a:ext>
                </a:extLst>
              </p:cNvPr>
              <p:cNvSpPr/>
              <p:nvPr/>
            </p:nvSpPr>
            <p:spPr>
              <a:xfrm rot="-1400388">
                <a:off x="2558373" y="2492874"/>
                <a:ext cx="57473" cy="101331"/>
              </a:xfrm>
              <a:custGeom>
                <a:avLst/>
                <a:gdLst/>
                <a:ahLst/>
                <a:cxnLst/>
                <a:rect l="l" t="t" r="r" b="b"/>
                <a:pathLst>
                  <a:path w="1258" h="2218" extrusionOk="0">
                    <a:moveTo>
                      <a:pt x="893" y="1"/>
                    </a:moveTo>
                    <a:cubicBezTo>
                      <a:pt x="869" y="1"/>
                      <a:pt x="840" y="9"/>
                      <a:pt x="805" y="27"/>
                    </a:cubicBezTo>
                    <a:cubicBezTo>
                      <a:pt x="226" y="323"/>
                      <a:pt x="0" y="2217"/>
                      <a:pt x="0" y="2217"/>
                    </a:cubicBezTo>
                    <a:cubicBezTo>
                      <a:pt x="275" y="2077"/>
                      <a:pt x="1257" y="1"/>
                      <a:pt x="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694;p32">
                <a:extLst>
                  <a:ext uri="{FF2B5EF4-FFF2-40B4-BE49-F238E27FC236}">
                    <a16:creationId xmlns:a16="http://schemas.microsoft.com/office/drawing/2014/main" id="{7B3B5522-0996-54D8-8AA6-2064C149F023}"/>
                  </a:ext>
                </a:extLst>
              </p:cNvPr>
              <p:cNvSpPr/>
              <p:nvPr/>
            </p:nvSpPr>
            <p:spPr>
              <a:xfrm rot="-1400388">
                <a:off x="2511120" y="2453676"/>
                <a:ext cx="40021" cy="79859"/>
              </a:xfrm>
              <a:custGeom>
                <a:avLst/>
                <a:gdLst/>
                <a:ahLst/>
                <a:cxnLst/>
                <a:rect l="l" t="t" r="r" b="b"/>
                <a:pathLst>
                  <a:path w="876" h="1748" extrusionOk="0">
                    <a:moveTo>
                      <a:pt x="705" y="1"/>
                    </a:moveTo>
                    <a:cubicBezTo>
                      <a:pt x="668" y="1"/>
                      <a:pt x="605" y="61"/>
                      <a:pt x="514" y="204"/>
                    </a:cubicBezTo>
                    <a:cubicBezTo>
                      <a:pt x="0" y="993"/>
                      <a:pt x="64" y="1747"/>
                      <a:pt x="64" y="1747"/>
                    </a:cubicBezTo>
                    <a:cubicBezTo>
                      <a:pt x="530" y="1252"/>
                      <a:pt x="876" y="1"/>
                      <a:pt x="7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695;p32">
                <a:extLst>
                  <a:ext uri="{FF2B5EF4-FFF2-40B4-BE49-F238E27FC236}">
                    <a16:creationId xmlns:a16="http://schemas.microsoft.com/office/drawing/2014/main" id="{57003602-DF8F-9ADB-073B-F63E746BA618}"/>
                  </a:ext>
                </a:extLst>
              </p:cNvPr>
              <p:cNvSpPr/>
              <p:nvPr/>
            </p:nvSpPr>
            <p:spPr>
              <a:xfrm rot="-1400388">
                <a:off x="2423164" y="2487416"/>
                <a:ext cx="75656" cy="41757"/>
              </a:xfrm>
              <a:custGeom>
                <a:avLst/>
                <a:gdLst/>
                <a:ahLst/>
                <a:cxnLst/>
                <a:rect l="l" t="t" r="r" b="b"/>
                <a:pathLst>
                  <a:path w="1656" h="914" extrusionOk="0">
                    <a:moveTo>
                      <a:pt x="669" y="1"/>
                    </a:moveTo>
                    <a:cubicBezTo>
                      <a:pt x="0" y="1"/>
                      <a:pt x="1175" y="886"/>
                      <a:pt x="1655" y="913"/>
                    </a:cubicBezTo>
                    <a:cubicBezTo>
                      <a:pt x="1655" y="913"/>
                      <a:pt x="1410" y="25"/>
                      <a:pt x="692" y="1"/>
                    </a:cubicBezTo>
                    <a:cubicBezTo>
                      <a:pt x="684" y="1"/>
                      <a:pt x="677"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696;p32">
                <a:extLst>
                  <a:ext uri="{FF2B5EF4-FFF2-40B4-BE49-F238E27FC236}">
                    <a16:creationId xmlns:a16="http://schemas.microsoft.com/office/drawing/2014/main" id="{BA819464-6747-5485-F9DE-0164F0537931}"/>
                  </a:ext>
                </a:extLst>
              </p:cNvPr>
              <p:cNvSpPr/>
              <p:nvPr/>
            </p:nvSpPr>
            <p:spPr>
              <a:xfrm rot="-1400388">
                <a:off x="2450774" y="2548902"/>
                <a:ext cx="102245" cy="44498"/>
              </a:xfrm>
              <a:custGeom>
                <a:avLst/>
                <a:gdLst/>
                <a:ahLst/>
                <a:cxnLst/>
                <a:rect l="l" t="t" r="r" b="b"/>
                <a:pathLst>
                  <a:path w="2238" h="974" extrusionOk="0">
                    <a:moveTo>
                      <a:pt x="803" y="1"/>
                    </a:moveTo>
                    <a:cubicBezTo>
                      <a:pt x="757" y="1"/>
                      <a:pt x="711" y="6"/>
                      <a:pt x="666" y="16"/>
                    </a:cubicBezTo>
                    <a:cubicBezTo>
                      <a:pt x="0" y="168"/>
                      <a:pt x="1380" y="974"/>
                      <a:pt x="2155" y="974"/>
                    </a:cubicBezTo>
                    <a:cubicBezTo>
                      <a:pt x="2183" y="974"/>
                      <a:pt x="2211" y="973"/>
                      <a:pt x="2238" y="970"/>
                    </a:cubicBezTo>
                    <a:cubicBezTo>
                      <a:pt x="2238" y="970"/>
                      <a:pt x="1464" y="1"/>
                      <a:pt x="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697;p32">
                <a:extLst>
                  <a:ext uri="{FF2B5EF4-FFF2-40B4-BE49-F238E27FC236}">
                    <a16:creationId xmlns:a16="http://schemas.microsoft.com/office/drawing/2014/main" id="{196D8C39-3A04-B186-E447-1F3C0B03A0F6}"/>
                  </a:ext>
                </a:extLst>
              </p:cNvPr>
              <p:cNvSpPr/>
              <p:nvPr/>
            </p:nvSpPr>
            <p:spPr>
              <a:xfrm rot="-1400388">
                <a:off x="2499185" y="2611891"/>
                <a:ext cx="102839" cy="54914"/>
              </a:xfrm>
              <a:custGeom>
                <a:avLst/>
                <a:gdLst/>
                <a:ahLst/>
                <a:cxnLst/>
                <a:rect l="l" t="t" r="r" b="b"/>
                <a:pathLst>
                  <a:path w="2251" h="1202" extrusionOk="0">
                    <a:moveTo>
                      <a:pt x="752" y="0"/>
                    </a:moveTo>
                    <a:cubicBezTo>
                      <a:pt x="0" y="0"/>
                      <a:pt x="586" y="698"/>
                      <a:pt x="2251" y="1202"/>
                    </a:cubicBezTo>
                    <a:cubicBezTo>
                      <a:pt x="2251" y="1202"/>
                      <a:pt x="1655" y="38"/>
                      <a:pt x="815" y="2"/>
                    </a:cubicBezTo>
                    <a:cubicBezTo>
                      <a:pt x="793" y="1"/>
                      <a:pt x="772" y="0"/>
                      <a:pt x="7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698;p32">
                <a:extLst>
                  <a:ext uri="{FF2B5EF4-FFF2-40B4-BE49-F238E27FC236}">
                    <a16:creationId xmlns:a16="http://schemas.microsoft.com/office/drawing/2014/main" id="{7757233C-E717-4009-F777-CA264C5097CF}"/>
                  </a:ext>
                </a:extLst>
              </p:cNvPr>
              <p:cNvSpPr/>
              <p:nvPr/>
            </p:nvSpPr>
            <p:spPr>
              <a:xfrm rot="-1400388">
                <a:off x="2514042" y="2680854"/>
                <a:ext cx="137423" cy="64737"/>
              </a:xfrm>
              <a:custGeom>
                <a:avLst/>
                <a:gdLst/>
                <a:ahLst/>
                <a:cxnLst/>
                <a:rect l="l" t="t" r="r" b="b"/>
                <a:pathLst>
                  <a:path w="3008" h="1417" extrusionOk="0">
                    <a:moveTo>
                      <a:pt x="1029" y="0"/>
                    </a:moveTo>
                    <a:cubicBezTo>
                      <a:pt x="1004" y="0"/>
                      <a:pt x="979" y="1"/>
                      <a:pt x="955" y="3"/>
                    </a:cubicBezTo>
                    <a:cubicBezTo>
                      <a:pt x="0" y="87"/>
                      <a:pt x="1946" y="1258"/>
                      <a:pt x="3007" y="1416"/>
                    </a:cubicBezTo>
                    <a:cubicBezTo>
                      <a:pt x="3007" y="1416"/>
                      <a:pt x="1969" y="0"/>
                      <a:pt x="10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699;p32">
                <a:extLst>
                  <a:ext uri="{FF2B5EF4-FFF2-40B4-BE49-F238E27FC236}">
                    <a16:creationId xmlns:a16="http://schemas.microsoft.com/office/drawing/2014/main" id="{C1BA7EB8-F76B-62C1-136A-0F5448DEB36D}"/>
                  </a:ext>
                </a:extLst>
              </p:cNvPr>
              <p:cNvSpPr/>
              <p:nvPr/>
            </p:nvSpPr>
            <p:spPr>
              <a:xfrm rot="-1400388">
                <a:off x="2573224" y="2762025"/>
                <a:ext cx="126550" cy="64097"/>
              </a:xfrm>
              <a:custGeom>
                <a:avLst/>
                <a:gdLst/>
                <a:ahLst/>
                <a:cxnLst/>
                <a:rect l="l" t="t" r="r" b="b"/>
                <a:pathLst>
                  <a:path w="2770" h="1403" extrusionOk="0">
                    <a:moveTo>
                      <a:pt x="720" y="1"/>
                    </a:moveTo>
                    <a:cubicBezTo>
                      <a:pt x="0" y="1"/>
                      <a:pt x="1042" y="1000"/>
                      <a:pt x="2770" y="1402"/>
                    </a:cubicBezTo>
                    <a:cubicBezTo>
                      <a:pt x="2770" y="1402"/>
                      <a:pt x="1790" y="123"/>
                      <a:pt x="843" y="9"/>
                    </a:cubicBezTo>
                    <a:cubicBezTo>
                      <a:pt x="798" y="4"/>
                      <a:pt x="756" y="1"/>
                      <a:pt x="7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700;p32">
                <a:extLst>
                  <a:ext uri="{FF2B5EF4-FFF2-40B4-BE49-F238E27FC236}">
                    <a16:creationId xmlns:a16="http://schemas.microsoft.com/office/drawing/2014/main" id="{61DC4A55-E879-1ADF-B298-8C98F6DD3C69}"/>
                  </a:ext>
                </a:extLst>
              </p:cNvPr>
              <p:cNvSpPr/>
              <p:nvPr/>
            </p:nvSpPr>
            <p:spPr>
              <a:xfrm rot="-1400388">
                <a:off x="2560247" y="2844913"/>
                <a:ext cx="180185" cy="65102"/>
              </a:xfrm>
              <a:custGeom>
                <a:avLst/>
                <a:gdLst/>
                <a:ahLst/>
                <a:cxnLst/>
                <a:rect l="l" t="t" r="r" b="b"/>
                <a:pathLst>
                  <a:path w="3944" h="1425" extrusionOk="0">
                    <a:moveTo>
                      <a:pt x="1534" y="0"/>
                    </a:moveTo>
                    <a:cubicBezTo>
                      <a:pt x="1442" y="0"/>
                      <a:pt x="1350" y="9"/>
                      <a:pt x="1260" y="27"/>
                    </a:cubicBezTo>
                    <a:cubicBezTo>
                      <a:pt x="1" y="288"/>
                      <a:pt x="3778" y="1424"/>
                      <a:pt x="3944" y="1424"/>
                    </a:cubicBezTo>
                    <a:cubicBezTo>
                      <a:pt x="3944" y="1424"/>
                      <a:pt x="2716" y="0"/>
                      <a:pt x="15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701;p32">
                <a:extLst>
                  <a:ext uri="{FF2B5EF4-FFF2-40B4-BE49-F238E27FC236}">
                    <a16:creationId xmlns:a16="http://schemas.microsoft.com/office/drawing/2014/main" id="{77E51790-836E-152B-AE25-05925B20FFA9}"/>
                  </a:ext>
                </a:extLst>
              </p:cNvPr>
              <p:cNvSpPr/>
              <p:nvPr/>
            </p:nvSpPr>
            <p:spPr>
              <a:xfrm rot="-1400388">
                <a:off x="2609328" y="2898665"/>
                <a:ext cx="160266" cy="62361"/>
              </a:xfrm>
              <a:custGeom>
                <a:avLst/>
                <a:gdLst/>
                <a:ahLst/>
                <a:cxnLst/>
                <a:rect l="l" t="t" r="r" b="b"/>
                <a:pathLst>
                  <a:path w="3508" h="1365" extrusionOk="0">
                    <a:moveTo>
                      <a:pt x="1009" y="0"/>
                    </a:moveTo>
                    <a:cubicBezTo>
                      <a:pt x="987" y="0"/>
                      <a:pt x="964" y="1"/>
                      <a:pt x="943" y="2"/>
                    </a:cubicBezTo>
                    <a:cubicBezTo>
                      <a:pt x="1" y="69"/>
                      <a:pt x="2480" y="1364"/>
                      <a:pt x="3490" y="1364"/>
                    </a:cubicBezTo>
                    <a:cubicBezTo>
                      <a:pt x="3496" y="1364"/>
                      <a:pt x="3502" y="1364"/>
                      <a:pt x="3508" y="1364"/>
                    </a:cubicBezTo>
                    <a:cubicBezTo>
                      <a:pt x="3508" y="1364"/>
                      <a:pt x="1963" y="0"/>
                      <a:pt x="1009" y="0"/>
                    </a:cubicBezTo>
                    <a:close/>
                  </a:path>
                </a:pathLst>
              </a:custGeom>
              <a:solidFill>
                <a:srgbClr val="9CC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702;p32">
                <a:extLst>
                  <a:ext uri="{FF2B5EF4-FFF2-40B4-BE49-F238E27FC236}">
                    <a16:creationId xmlns:a16="http://schemas.microsoft.com/office/drawing/2014/main" id="{16DA59F7-5683-1AB9-4CA7-D8350FB94930}"/>
                  </a:ext>
                </a:extLst>
              </p:cNvPr>
              <p:cNvSpPr/>
              <p:nvPr/>
            </p:nvSpPr>
            <p:spPr>
              <a:xfrm rot="-1400388">
                <a:off x="2454208" y="2669582"/>
                <a:ext cx="208328" cy="272471"/>
              </a:xfrm>
              <a:custGeom>
                <a:avLst/>
                <a:gdLst/>
                <a:ahLst/>
                <a:cxnLst/>
                <a:rect l="l" t="t" r="r" b="b"/>
                <a:pathLst>
                  <a:path w="4560" h="5964" extrusionOk="0">
                    <a:moveTo>
                      <a:pt x="1" y="773"/>
                    </a:moveTo>
                    <a:lnTo>
                      <a:pt x="1" y="773"/>
                    </a:lnTo>
                    <a:cubicBezTo>
                      <a:pt x="530" y="2738"/>
                      <a:pt x="3446" y="5659"/>
                      <a:pt x="3387" y="5840"/>
                    </a:cubicBezTo>
                    <a:lnTo>
                      <a:pt x="4106" y="5916"/>
                    </a:lnTo>
                    <a:lnTo>
                      <a:pt x="4106" y="5916"/>
                    </a:lnTo>
                    <a:cubicBezTo>
                      <a:pt x="3842" y="5446"/>
                      <a:pt x="1656" y="1625"/>
                      <a:pt x="1" y="773"/>
                    </a:cubicBezTo>
                    <a:close/>
                    <a:moveTo>
                      <a:pt x="4106" y="5916"/>
                    </a:moveTo>
                    <a:cubicBezTo>
                      <a:pt x="4124" y="5947"/>
                      <a:pt x="4133" y="5964"/>
                      <a:pt x="4133" y="5964"/>
                    </a:cubicBezTo>
                    <a:cubicBezTo>
                      <a:pt x="4133" y="5964"/>
                      <a:pt x="4125" y="5947"/>
                      <a:pt x="4109" y="5916"/>
                    </a:cubicBezTo>
                    <a:lnTo>
                      <a:pt x="4109" y="5916"/>
                    </a:lnTo>
                    <a:lnTo>
                      <a:pt x="4106" y="5916"/>
                    </a:lnTo>
                    <a:close/>
                    <a:moveTo>
                      <a:pt x="1461" y="0"/>
                    </a:moveTo>
                    <a:lnTo>
                      <a:pt x="1461" y="0"/>
                    </a:lnTo>
                    <a:cubicBezTo>
                      <a:pt x="1699" y="1151"/>
                      <a:pt x="3857" y="5419"/>
                      <a:pt x="4109" y="5916"/>
                    </a:cubicBezTo>
                    <a:lnTo>
                      <a:pt x="4109" y="5916"/>
                    </a:lnTo>
                    <a:lnTo>
                      <a:pt x="4559" y="5964"/>
                    </a:lnTo>
                    <a:cubicBezTo>
                      <a:pt x="4559" y="5964"/>
                      <a:pt x="3099" y="1228"/>
                      <a:pt x="14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703;p32">
                <a:extLst>
                  <a:ext uri="{FF2B5EF4-FFF2-40B4-BE49-F238E27FC236}">
                    <a16:creationId xmlns:a16="http://schemas.microsoft.com/office/drawing/2014/main" id="{3A2F3C97-80A7-B24D-9D8C-45A7DCBB921A}"/>
                  </a:ext>
                </a:extLst>
              </p:cNvPr>
              <p:cNvSpPr/>
              <p:nvPr/>
            </p:nvSpPr>
            <p:spPr>
              <a:xfrm rot="-1400388">
                <a:off x="2732175" y="2774339"/>
                <a:ext cx="135824" cy="135687"/>
              </a:xfrm>
              <a:custGeom>
                <a:avLst/>
                <a:gdLst/>
                <a:ahLst/>
                <a:cxnLst/>
                <a:rect l="l" t="t" r="r" b="b"/>
                <a:pathLst>
                  <a:path w="2973" h="2970" extrusionOk="0">
                    <a:moveTo>
                      <a:pt x="1484" y="1"/>
                    </a:moveTo>
                    <a:cubicBezTo>
                      <a:pt x="664" y="1"/>
                      <a:pt x="1" y="664"/>
                      <a:pt x="1" y="1485"/>
                    </a:cubicBezTo>
                    <a:cubicBezTo>
                      <a:pt x="1" y="2306"/>
                      <a:pt x="664" y="2969"/>
                      <a:pt x="1484" y="2969"/>
                    </a:cubicBezTo>
                    <a:cubicBezTo>
                      <a:pt x="2305" y="2969"/>
                      <a:pt x="2972" y="2306"/>
                      <a:pt x="2972" y="1485"/>
                    </a:cubicBezTo>
                    <a:cubicBezTo>
                      <a:pt x="2972" y="664"/>
                      <a:pt x="2305" y="1"/>
                      <a:pt x="14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704;p32">
                <a:extLst>
                  <a:ext uri="{FF2B5EF4-FFF2-40B4-BE49-F238E27FC236}">
                    <a16:creationId xmlns:a16="http://schemas.microsoft.com/office/drawing/2014/main" id="{5FCC1091-C2E3-8831-2274-84348F0817CE}"/>
                  </a:ext>
                </a:extLst>
              </p:cNvPr>
              <p:cNvSpPr/>
              <p:nvPr/>
            </p:nvSpPr>
            <p:spPr>
              <a:xfrm rot="-1400388">
                <a:off x="2840346" y="2762777"/>
                <a:ext cx="146652" cy="146423"/>
              </a:xfrm>
              <a:custGeom>
                <a:avLst/>
                <a:gdLst/>
                <a:ahLst/>
                <a:cxnLst/>
                <a:rect l="l" t="t" r="r" b="b"/>
                <a:pathLst>
                  <a:path w="3210" h="3205" extrusionOk="0">
                    <a:moveTo>
                      <a:pt x="1603" y="1"/>
                    </a:moveTo>
                    <a:cubicBezTo>
                      <a:pt x="719" y="1"/>
                      <a:pt x="0" y="718"/>
                      <a:pt x="0" y="1602"/>
                    </a:cubicBezTo>
                    <a:cubicBezTo>
                      <a:pt x="0" y="2487"/>
                      <a:pt x="719" y="3205"/>
                      <a:pt x="1603" y="3205"/>
                    </a:cubicBezTo>
                    <a:cubicBezTo>
                      <a:pt x="2490" y="3205"/>
                      <a:pt x="3209" y="2487"/>
                      <a:pt x="3209" y="1602"/>
                    </a:cubicBezTo>
                    <a:cubicBezTo>
                      <a:pt x="3209" y="718"/>
                      <a:pt x="2490" y="1"/>
                      <a:pt x="16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705;p32">
                <a:extLst>
                  <a:ext uri="{FF2B5EF4-FFF2-40B4-BE49-F238E27FC236}">
                    <a16:creationId xmlns:a16="http://schemas.microsoft.com/office/drawing/2014/main" id="{2BCE7837-389D-00A3-FCDD-4427028F8732}"/>
                  </a:ext>
                </a:extLst>
              </p:cNvPr>
              <p:cNvSpPr/>
              <p:nvPr/>
            </p:nvSpPr>
            <p:spPr>
              <a:xfrm rot="-1400388">
                <a:off x="2810168" y="2733050"/>
                <a:ext cx="29239" cy="50117"/>
              </a:xfrm>
              <a:custGeom>
                <a:avLst/>
                <a:gdLst/>
                <a:ahLst/>
                <a:cxnLst/>
                <a:rect l="l" t="t" r="r" b="b"/>
                <a:pathLst>
                  <a:path w="640" h="1097" extrusionOk="0">
                    <a:moveTo>
                      <a:pt x="517" y="0"/>
                    </a:moveTo>
                    <a:cubicBezTo>
                      <a:pt x="505" y="465"/>
                      <a:pt x="4" y="1010"/>
                      <a:pt x="0" y="1014"/>
                    </a:cubicBezTo>
                    <a:lnTo>
                      <a:pt x="87" y="1097"/>
                    </a:lnTo>
                    <a:cubicBezTo>
                      <a:pt x="110" y="1073"/>
                      <a:pt x="627" y="516"/>
                      <a:pt x="6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706;p32">
                <a:extLst>
                  <a:ext uri="{FF2B5EF4-FFF2-40B4-BE49-F238E27FC236}">
                    <a16:creationId xmlns:a16="http://schemas.microsoft.com/office/drawing/2014/main" id="{30CC03A0-8AA0-7A54-B6B9-EC07FB284E5C}"/>
                  </a:ext>
                </a:extLst>
              </p:cNvPr>
              <p:cNvSpPr/>
              <p:nvPr/>
            </p:nvSpPr>
            <p:spPr>
              <a:xfrm rot="-1400388">
                <a:off x="2770018" y="2705448"/>
                <a:ext cx="54823" cy="61310"/>
              </a:xfrm>
              <a:custGeom>
                <a:avLst/>
                <a:gdLst/>
                <a:ahLst/>
                <a:cxnLst/>
                <a:rect l="l" t="t" r="r" b="b"/>
                <a:pathLst>
                  <a:path w="1200" h="1342" extrusionOk="0">
                    <a:moveTo>
                      <a:pt x="465" y="1"/>
                    </a:moveTo>
                    <a:lnTo>
                      <a:pt x="465" y="1"/>
                    </a:lnTo>
                    <a:cubicBezTo>
                      <a:pt x="0" y="797"/>
                      <a:pt x="1049" y="1342"/>
                      <a:pt x="1049" y="1342"/>
                    </a:cubicBezTo>
                    <a:cubicBezTo>
                      <a:pt x="1049" y="1342"/>
                      <a:pt x="1199" y="123"/>
                      <a:pt x="4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707;p32">
                <a:extLst>
                  <a:ext uri="{FF2B5EF4-FFF2-40B4-BE49-F238E27FC236}">
                    <a16:creationId xmlns:a16="http://schemas.microsoft.com/office/drawing/2014/main" id="{1FE4D45D-7FAB-AEC2-D133-203AFA7EC656}"/>
                  </a:ext>
                </a:extLst>
              </p:cNvPr>
              <p:cNvSpPr/>
              <p:nvPr/>
            </p:nvSpPr>
            <p:spPr>
              <a:xfrm rot="-368213">
                <a:off x="2565849" y="2861470"/>
                <a:ext cx="582382" cy="755068"/>
              </a:xfrm>
              <a:custGeom>
                <a:avLst/>
                <a:gdLst/>
                <a:ahLst/>
                <a:cxnLst/>
                <a:rect l="l" t="t" r="r" b="b"/>
                <a:pathLst>
                  <a:path w="15594" h="13172" extrusionOk="0">
                    <a:moveTo>
                      <a:pt x="7905" y="0"/>
                    </a:moveTo>
                    <a:cubicBezTo>
                      <a:pt x="3356" y="0"/>
                      <a:pt x="423" y="578"/>
                      <a:pt x="423" y="578"/>
                    </a:cubicBezTo>
                    <a:cubicBezTo>
                      <a:pt x="0" y="3956"/>
                      <a:pt x="916" y="12998"/>
                      <a:pt x="916" y="12998"/>
                    </a:cubicBezTo>
                    <a:cubicBezTo>
                      <a:pt x="2841" y="13128"/>
                      <a:pt x="5005" y="13171"/>
                      <a:pt x="7036" y="13171"/>
                    </a:cubicBezTo>
                    <a:cubicBezTo>
                      <a:pt x="11097" y="13171"/>
                      <a:pt x="14623" y="12998"/>
                      <a:pt x="14623" y="12998"/>
                    </a:cubicBezTo>
                    <a:cubicBezTo>
                      <a:pt x="14623" y="12998"/>
                      <a:pt x="15594" y="4939"/>
                      <a:pt x="14749" y="436"/>
                    </a:cubicBezTo>
                    <a:cubicBezTo>
                      <a:pt x="12229" y="113"/>
                      <a:pt x="9910" y="0"/>
                      <a:pt x="79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708;p32">
              <a:extLst>
                <a:ext uri="{FF2B5EF4-FFF2-40B4-BE49-F238E27FC236}">
                  <a16:creationId xmlns:a16="http://schemas.microsoft.com/office/drawing/2014/main" id="{F8108735-675E-5BFB-D97D-3C011CEFC1E2}"/>
                </a:ext>
              </a:extLst>
            </p:cNvPr>
            <p:cNvGrpSpPr/>
            <p:nvPr/>
          </p:nvGrpSpPr>
          <p:grpSpPr>
            <a:xfrm>
              <a:off x="2966148" y="2701538"/>
              <a:ext cx="647347" cy="1377158"/>
              <a:chOff x="3017948" y="2225650"/>
              <a:chExt cx="647347" cy="1377158"/>
            </a:xfrm>
          </p:grpSpPr>
          <p:sp>
            <p:nvSpPr>
              <p:cNvPr id="38" name="Google Shape;709;p32">
                <a:extLst>
                  <a:ext uri="{FF2B5EF4-FFF2-40B4-BE49-F238E27FC236}">
                    <a16:creationId xmlns:a16="http://schemas.microsoft.com/office/drawing/2014/main" id="{2127121B-3FBE-CC3D-54BD-EE48B3A54824}"/>
                  </a:ext>
                </a:extLst>
              </p:cNvPr>
              <p:cNvSpPr/>
              <p:nvPr/>
            </p:nvSpPr>
            <p:spPr>
              <a:xfrm>
                <a:off x="3265000" y="2225650"/>
                <a:ext cx="231906" cy="532845"/>
              </a:xfrm>
              <a:custGeom>
                <a:avLst/>
                <a:gdLst/>
                <a:ahLst/>
                <a:cxnLst/>
                <a:rect l="l" t="t" r="r" b="b"/>
                <a:pathLst>
                  <a:path w="5282" h="12137" extrusionOk="0">
                    <a:moveTo>
                      <a:pt x="3530" y="0"/>
                    </a:moveTo>
                    <a:cubicBezTo>
                      <a:pt x="3262" y="0"/>
                      <a:pt x="2975" y="216"/>
                      <a:pt x="2699" y="604"/>
                    </a:cubicBezTo>
                    <a:cubicBezTo>
                      <a:pt x="1393" y="2451"/>
                      <a:pt x="0" y="12136"/>
                      <a:pt x="0" y="12136"/>
                    </a:cubicBezTo>
                    <a:lnTo>
                      <a:pt x="4187" y="11489"/>
                    </a:lnTo>
                    <a:cubicBezTo>
                      <a:pt x="5282" y="3052"/>
                      <a:pt x="4537" y="0"/>
                      <a:pt x="3530" y="0"/>
                    </a:cubicBezTo>
                    <a:close/>
                  </a:path>
                </a:pathLst>
              </a:custGeom>
              <a:solidFill>
                <a:srgbClr val="DC8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10;p32">
                <a:extLst>
                  <a:ext uri="{FF2B5EF4-FFF2-40B4-BE49-F238E27FC236}">
                    <a16:creationId xmlns:a16="http://schemas.microsoft.com/office/drawing/2014/main" id="{5B2EE005-BA55-DFBE-5F48-9B1A6A7D3F12}"/>
                  </a:ext>
                </a:extLst>
              </p:cNvPr>
              <p:cNvSpPr/>
              <p:nvPr/>
            </p:nvSpPr>
            <p:spPr>
              <a:xfrm>
                <a:off x="3355268" y="2348317"/>
                <a:ext cx="95186" cy="31829"/>
              </a:xfrm>
              <a:custGeom>
                <a:avLst/>
                <a:gdLst/>
                <a:ahLst/>
                <a:cxnLst/>
                <a:rect l="l" t="t" r="r" b="b"/>
                <a:pathLst>
                  <a:path w="2168" h="725" extrusionOk="0">
                    <a:moveTo>
                      <a:pt x="1073" y="1"/>
                    </a:moveTo>
                    <a:cubicBezTo>
                      <a:pt x="418" y="1"/>
                      <a:pt x="0" y="546"/>
                      <a:pt x="0" y="546"/>
                    </a:cubicBezTo>
                    <a:cubicBezTo>
                      <a:pt x="0" y="546"/>
                      <a:pt x="362" y="724"/>
                      <a:pt x="969" y="724"/>
                    </a:cubicBezTo>
                    <a:cubicBezTo>
                      <a:pt x="1302" y="724"/>
                      <a:pt x="1707" y="671"/>
                      <a:pt x="2167" y="506"/>
                    </a:cubicBezTo>
                    <a:cubicBezTo>
                      <a:pt x="1761" y="128"/>
                      <a:pt x="1389" y="1"/>
                      <a:pt x="1073"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11;p32">
                <a:extLst>
                  <a:ext uri="{FF2B5EF4-FFF2-40B4-BE49-F238E27FC236}">
                    <a16:creationId xmlns:a16="http://schemas.microsoft.com/office/drawing/2014/main" id="{6437B274-6CCB-AF93-F8F8-1B931A64ABBA}"/>
                  </a:ext>
                </a:extLst>
              </p:cNvPr>
              <p:cNvSpPr/>
              <p:nvPr/>
            </p:nvSpPr>
            <p:spPr>
              <a:xfrm>
                <a:off x="3332394" y="2466988"/>
                <a:ext cx="107831" cy="35956"/>
              </a:xfrm>
              <a:custGeom>
                <a:avLst/>
                <a:gdLst/>
                <a:ahLst/>
                <a:cxnLst/>
                <a:rect l="l" t="t" r="r" b="b"/>
                <a:pathLst>
                  <a:path w="2456" h="819" extrusionOk="0">
                    <a:moveTo>
                      <a:pt x="1213" y="0"/>
                    </a:moveTo>
                    <a:cubicBezTo>
                      <a:pt x="472" y="0"/>
                      <a:pt x="0" y="617"/>
                      <a:pt x="0" y="617"/>
                    </a:cubicBezTo>
                    <a:cubicBezTo>
                      <a:pt x="0" y="617"/>
                      <a:pt x="411" y="819"/>
                      <a:pt x="1100" y="819"/>
                    </a:cubicBezTo>
                    <a:cubicBezTo>
                      <a:pt x="1476" y="819"/>
                      <a:pt x="1935" y="759"/>
                      <a:pt x="2455" y="574"/>
                    </a:cubicBezTo>
                    <a:cubicBezTo>
                      <a:pt x="1993" y="145"/>
                      <a:pt x="1572" y="0"/>
                      <a:pt x="1213"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12;p32">
                <a:extLst>
                  <a:ext uri="{FF2B5EF4-FFF2-40B4-BE49-F238E27FC236}">
                    <a16:creationId xmlns:a16="http://schemas.microsoft.com/office/drawing/2014/main" id="{679488C5-32F8-775B-C060-07E75FA18E8C}"/>
                  </a:ext>
                </a:extLst>
              </p:cNvPr>
              <p:cNvSpPr/>
              <p:nvPr/>
            </p:nvSpPr>
            <p:spPr>
              <a:xfrm>
                <a:off x="3308466" y="2578679"/>
                <a:ext cx="131232" cy="43727"/>
              </a:xfrm>
              <a:custGeom>
                <a:avLst/>
                <a:gdLst/>
                <a:ahLst/>
                <a:cxnLst/>
                <a:rect l="l" t="t" r="r" b="b"/>
                <a:pathLst>
                  <a:path w="2989" h="996" extrusionOk="0">
                    <a:moveTo>
                      <a:pt x="1477" y="0"/>
                    </a:moveTo>
                    <a:cubicBezTo>
                      <a:pt x="576" y="0"/>
                      <a:pt x="1" y="749"/>
                      <a:pt x="1" y="749"/>
                    </a:cubicBezTo>
                    <a:cubicBezTo>
                      <a:pt x="1" y="749"/>
                      <a:pt x="501" y="996"/>
                      <a:pt x="1342" y="996"/>
                    </a:cubicBezTo>
                    <a:cubicBezTo>
                      <a:pt x="1799" y="996"/>
                      <a:pt x="2356" y="923"/>
                      <a:pt x="2988" y="698"/>
                    </a:cubicBezTo>
                    <a:cubicBezTo>
                      <a:pt x="2427" y="176"/>
                      <a:pt x="1914" y="0"/>
                      <a:pt x="1477"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13;p32">
                <a:extLst>
                  <a:ext uri="{FF2B5EF4-FFF2-40B4-BE49-F238E27FC236}">
                    <a16:creationId xmlns:a16="http://schemas.microsoft.com/office/drawing/2014/main" id="{A9FFEB04-C815-7EB8-EB8F-C280AB1EB264}"/>
                  </a:ext>
                </a:extLst>
              </p:cNvPr>
              <p:cNvSpPr/>
              <p:nvPr/>
            </p:nvSpPr>
            <p:spPr>
              <a:xfrm>
                <a:off x="3329979" y="2340721"/>
                <a:ext cx="292846" cy="503167"/>
              </a:xfrm>
              <a:custGeom>
                <a:avLst/>
                <a:gdLst/>
                <a:ahLst/>
                <a:cxnLst/>
                <a:rect l="l" t="t" r="r" b="b"/>
                <a:pathLst>
                  <a:path w="6670" h="11461" extrusionOk="0">
                    <a:moveTo>
                      <a:pt x="5264" y="1"/>
                    </a:moveTo>
                    <a:cubicBezTo>
                      <a:pt x="5017" y="1"/>
                      <a:pt x="4731" y="169"/>
                      <a:pt x="4432" y="477"/>
                    </a:cubicBezTo>
                    <a:cubicBezTo>
                      <a:pt x="2858" y="2104"/>
                      <a:pt x="1" y="11461"/>
                      <a:pt x="1" y="11461"/>
                    </a:cubicBezTo>
                    <a:lnTo>
                      <a:pt x="4235" y="11461"/>
                    </a:lnTo>
                    <a:cubicBezTo>
                      <a:pt x="6669" y="3077"/>
                      <a:pt x="6322" y="1"/>
                      <a:pt x="5264" y="1"/>
                    </a:cubicBezTo>
                    <a:close/>
                  </a:path>
                </a:pathLst>
              </a:custGeom>
              <a:solidFill>
                <a:srgbClr val="FF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14;p32">
                <a:extLst>
                  <a:ext uri="{FF2B5EF4-FFF2-40B4-BE49-F238E27FC236}">
                    <a16:creationId xmlns:a16="http://schemas.microsoft.com/office/drawing/2014/main" id="{4151FBF8-A3FF-EF19-71C0-216630A938D0}"/>
                  </a:ext>
                </a:extLst>
              </p:cNvPr>
              <p:cNvSpPr/>
              <p:nvPr/>
            </p:nvSpPr>
            <p:spPr>
              <a:xfrm>
                <a:off x="3478114" y="2459041"/>
                <a:ext cx="94484" cy="33015"/>
              </a:xfrm>
              <a:custGeom>
                <a:avLst/>
                <a:gdLst/>
                <a:ahLst/>
                <a:cxnLst/>
                <a:rect l="l" t="t" r="r" b="b"/>
                <a:pathLst>
                  <a:path w="2152" h="752" extrusionOk="0">
                    <a:moveTo>
                      <a:pt x="962" y="1"/>
                    </a:moveTo>
                    <a:cubicBezTo>
                      <a:pt x="406" y="1"/>
                      <a:pt x="0" y="387"/>
                      <a:pt x="0" y="387"/>
                    </a:cubicBezTo>
                    <a:cubicBezTo>
                      <a:pt x="0" y="387"/>
                      <a:pt x="521" y="751"/>
                      <a:pt x="1445" y="751"/>
                    </a:cubicBezTo>
                    <a:cubicBezTo>
                      <a:pt x="1659" y="751"/>
                      <a:pt x="1895" y="732"/>
                      <a:pt x="2151" y="683"/>
                    </a:cubicBezTo>
                    <a:cubicBezTo>
                      <a:pt x="1738" y="160"/>
                      <a:pt x="1319" y="1"/>
                      <a:pt x="962"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15;p32">
                <a:extLst>
                  <a:ext uri="{FF2B5EF4-FFF2-40B4-BE49-F238E27FC236}">
                    <a16:creationId xmlns:a16="http://schemas.microsoft.com/office/drawing/2014/main" id="{C16D8676-6C37-9C69-8EDA-2916E031DEBA}"/>
                  </a:ext>
                </a:extLst>
              </p:cNvPr>
              <p:cNvSpPr/>
              <p:nvPr/>
            </p:nvSpPr>
            <p:spPr>
              <a:xfrm>
                <a:off x="3437063" y="2573586"/>
                <a:ext cx="106777" cy="37449"/>
              </a:xfrm>
              <a:custGeom>
                <a:avLst/>
                <a:gdLst/>
                <a:ahLst/>
                <a:cxnLst/>
                <a:rect l="l" t="t" r="r" b="b"/>
                <a:pathLst>
                  <a:path w="2432" h="853" extrusionOk="0">
                    <a:moveTo>
                      <a:pt x="1087" y="1"/>
                    </a:moveTo>
                    <a:cubicBezTo>
                      <a:pt x="459" y="1"/>
                      <a:pt x="0" y="439"/>
                      <a:pt x="0" y="439"/>
                    </a:cubicBezTo>
                    <a:cubicBezTo>
                      <a:pt x="0" y="439"/>
                      <a:pt x="586" y="853"/>
                      <a:pt x="1627" y="853"/>
                    </a:cubicBezTo>
                    <a:cubicBezTo>
                      <a:pt x="1871" y="853"/>
                      <a:pt x="2140" y="830"/>
                      <a:pt x="2432" y="774"/>
                    </a:cubicBezTo>
                    <a:cubicBezTo>
                      <a:pt x="1964" y="181"/>
                      <a:pt x="1490" y="1"/>
                      <a:pt x="1087"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16;p32">
                <a:extLst>
                  <a:ext uri="{FF2B5EF4-FFF2-40B4-BE49-F238E27FC236}">
                    <a16:creationId xmlns:a16="http://schemas.microsoft.com/office/drawing/2014/main" id="{2D380C3D-16B9-0188-ADE7-A8AB3F7360B0}"/>
                  </a:ext>
                </a:extLst>
              </p:cNvPr>
              <p:cNvSpPr/>
              <p:nvPr/>
            </p:nvSpPr>
            <p:spPr>
              <a:xfrm>
                <a:off x="3395485" y="2681940"/>
                <a:ext cx="130003" cy="45483"/>
              </a:xfrm>
              <a:custGeom>
                <a:avLst/>
                <a:gdLst/>
                <a:ahLst/>
                <a:cxnLst/>
                <a:rect l="l" t="t" r="r" b="b"/>
                <a:pathLst>
                  <a:path w="2961" h="1036" extrusionOk="0">
                    <a:moveTo>
                      <a:pt x="1320" y="1"/>
                    </a:moveTo>
                    <a:cubicBezTo>
                      <a:pt x="556" y="1"/>
                      <a:pt x="0" y="532"/>
                      <a:pt x="0" y="532"/>
                    </a:cubicBezTo>
                    <a:cubicBezTo>
                      <a:pt x="0" y="532"/>
                      <a:pt x="715" y="1036"/>
                      <a:pt x="1987" y="1036"/>
                    </a:cubicBezTo>
                    <a:cubicBezTo>
                      <a:pt x="2282" y="1036"/>
                      <a:pt x="2607" y="1009"/>
                      <a:pt x="2960" y="942"/>
                    </a:cubicBezTo>
                    <a:cubicBezTo>
                      <a:pt x="2389" y="220"/>
                      <a:pt x="1811" y="1"/>
                      <a:pt x="1320"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17;p32">
                <a:extLst>
                  <a:ext uri="{FF2B5EF4-FFF2-40B4-BE49-F238E27FC236}">
                    <a16:creationId xmlns:a16="http://schemas.microsoft.com/office/drawing/2014/main" id="{9CE1365D-80A5-B701-2D7A-F9EE540D9E87}"/>
                  </a:ext>
                </a:extLst>
              </p:cNvPr>
              <p:cNvSpPr/>
              <p:nvPr/>
            </p:nvSpPr>
            <p:spPr>
              <a:xfrm>
                <a:off x="3543269" y="2403064"/>
                <a:ext cx="4742" cy="3732"/>
              </a:xfrm>
              <a:custGeom>
                <a:avLst/>
                <a:gdLst/>
                <a:ahLst/>
                <a:cxnLst/>
                <a:rect l="l" t="t" r="r" b="b"/>
                <a:pathLst>
                  <a:path w="108" h="85" extrusionOk="0">
                    <a:moveTo>
                      <a:pt x="55" y="1"/>
                    </a:moveTo>
                    <a:cubicBezTo>
                      <a:pt x="0" y="1"/>
                      <a:pt x="0" y="84"/>
                      <a:pt x="55" y="84"/>
                    </a:cubicBezTo>
                    <a:cubicBezTo>
                      <a:pt x="108" y="84"/>
                      <a:pt x="108" y="1"/>
                      <a:pt x="55"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18;p32">
                <a:extLst>
                  <a:ext uri="{FF2B5EF4-FFF2-40B4-BE49-F238E27FC236}">
                    <a16:creationId xmlns:a16="http://schemas.microsoft.com/office/drawing/2014/main" id="{FB88D4BA-7519-E6A5-AA77-E3D3A703AC6E}"/>
                  </a:ext>
                </a:extLst>
              </p:cNvPr>
              <p:cNvSpPr/>
              <p:nvPr/>
            </p:nvSpPr>
            <p:spPr>
              <a:xfrm>
                <a:off x="3561270" y="2419045"/>
                <a:ext cx="5093" cy="3820"/>
              </a:xfrm>
              <a:custGeom>
                <a:avLst/>
                <a:gdLst/>
                <a:ahLst/>
                <a:cxnLst/>
                <a:rect l="l" t="t" r="r" b="b"/>
                <a:pathLst>
                  <a:path w="116" h="87" extrusionOk="0">
                    <a:moveTo>
                      <a:pt x="60" y="0"/>
                    </a:moveTo>
                    <a:cubicBezTo>
                      <a:pt x="1" y="0"/>
                      <a:pt x="1" y="87"/>
                      <a:pt x="60" y="87"/>
                    </a:cubicBezTo>
                    <a:cubicBezTo>
                      <a:pt x="115" y="87"/>
                      <a:pt x="115" y="0"/>
                      <a:pt x="60"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19;p32">
                <a:extLst>
                  <a:ext uri="{FF2B5EF4-FFF2-40B4-BE49-F238E27FC236}">
                    <a16:creationId xmlns:a16="http://schemas.microsoft.com/office/drawing/2014/main" id="{F2FD50B0-EE6A-D6E9-8902-AE3D987D3F66}"/>
                  </a:ext>
                </a:extLst>
              </p:cNvPr>
              <p:cNvSpPr/>
              <p:nvPr/>
            </p:nvSpPr>
            <p:spPr>
              <a:xfrm>
                <a:off x="3535981" y="2427826"/>
                <a:ext cx="8386" cy="6366"/>
              </a:xfrm>
              <a:custGeom>
                <a:avLst/>
                <a:gdLst/>
                <a:ahLst/>
                <a:cxnLst/>
                <a:rect l="l" t="t" r="r" b="b"/>
                <a:pathLst>
                  <a:path w="191" h="145" extrusionOk="0">
                    <a:moveTo>
                      <a:pt x="78" y="1"/>
                    </a:moveTo>
                    <a:cubicBezTo>
                      <a:pt x="48" y="1"/>
                      <a:pt x="16" y="17"/>
                      <a:pt x="8" y="45"/>
                    </a:cubicBezTo>
                    <a:cubicBezTo>
                      <a:pt x="1" y="68"/>
                      <a:pt x="13" y="96"/>
                      <a:pt x="32" y="108"/>
                    </a:cubicBezTo>
                    <a:cubicBezTo>
                      <a:pt x="35" y="108"/>
                      <a:pt x="40" y="110"/>
                      <a:pt x="43" y="111"/>
                    </a:cubicBezTo>
                    <a:lnTo>
                      <a:pt x="43" y="111"/>
                    </a:lnTo>
                    <a:cubicBezTo>
                      <a:pt x="44" y="111"/>
                      <a:pt x="44" y="112"/>
                      <a:pt x="44" y="112"/>
                    </a:cubicBezTo>
                    <a:cubicBezTo>
                      <a:pt x="56" y="127"/>
                      <a:pt x="68" y="139"/>
                      <a:pt x="88" y="143"/>
                    </a:cubicBezTo>
                    <a:cubicBezTo>
                      <a:pt x="93" y="145"/>
                      <a:pt x="98" y="145"/>
                      <a:pt x="104" y="145"/>
                    </a:cubicBezTo>
                    <a:cubicBezTo>
                      <a:pt x="116" y="145"/>
                      <a:pt x="128" y="143"/>
                      <a:pt x="139" y="143"/>
                    </a:cubicBezTo>
                    <a:cubicBezTo>
                      <a:pt x="179" y="136"/>
                      <a:pt x="190" y="88"/>
                      <a:pt x="174" y="56"/>
                    </a:cubicBezTo>
                    <a:cubicBezTo>
                      <a:pt x="173" y="55"/>
                      <a:pt x="173" y="55"/>
                      <a:pt x="172" y="54"/>
                    </a:cubicBezTo>
                    <a:lnTo>
                      <a:pt x="172" y="54"/>
                    </a:lnTo>
                    <a:cubicBezTo>
                      <a:pt x="171" y="50"/>
                      <a:pt x="169" y="47"/>
                      <a:pt x="166" y="45"/>
                    </a:cubicBezTo>
                    <a:cubicBezTo>
                      <a:pt x="163" y="32"/>
                      <a:pt x="155" y="21"/>
                      <a:pt x="143" y="17"/>
                    </a:cubicBezTo>
                    <a:cubicBezTo>
                      <a:pt x="127" y="5"/>
                      <a:pt x="108" y="5"/>
                      <a:pt x="88" y="1"/>
                    </a:cubicBezTo>
                    <a:cubicBezTo>
                      <a:pt x="85" y="1"/>
                      <a:pt x="82" y="1"/>
                      <a:pt x="7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20;p32">
                <a:extLst>
                  <a:ext uri="{FF2B5EF4-FFF2-40B4-BE49-F238E27FC236}">
                    <a16:creationId xmlns:a16="http://schemas.microsoft.com/office/drawing/2014/main" id="{3E33A387-D764-D2A4-7431-F894D1E9DD98}"/>
                  </a:ext>
                </a:extLst>
              </p:cNvPr>
              <p:cNvSpPr/>
              <p:nvPr/>
            </p:nvSpPr>
            <p:spPr>
              <a:xfrm>
                <a:off x="3505687" y="2426026"/>
                <a:ext cx="7288" cy="7771"/>
              </a:xfrm>
              <a:custGeom>
                <a:avLst/>
                <a:gdLst/>
                <a:ahLst/>
                <a:cxnLst/>
                <a:rect l="l" t="t" r="r" b="b"/>
                <a:pathLst>
                  <a:path w="166" h="177" extrusionOk="0">
                    <a:moveTo>
                      <a:pt x="106" y="1"/>
                    </a:moveTo>
                    <a:cubicBezTo>
                      <a:pt x="103" y="1"/>
                      <a:pt x="96" y="1"/>
                      <a:pt x="83" y="2"/>
                    </a:cubicBezTo>
                    <a:cubicBezTo>
                      <a:pt x="67" y="2"/>
                      <a:pt x="51" y="7"/>
                      <a:pt x="40" y="15"/>
                    </a:cubicBezTo>
                    <a:cubicBezTo>
                      <a:pt x="35" y="19"/>
                      <a:pt x="32" y="22"/>
                      <a:pt x="24" y="26"/>
                    </a:cubicBezTo>
                    <a:cubicBezTo>
                      <a:pt x="20" y="31"/>
                      <a:pt x="16" y="38"/>
                      <a:pt x="12" y="42"/>
                    </a:cubicBezTo>
                    <a:cubicBezTo>
                      <a:pt x="4" y="58"/>
                      <a:pt x="4" y="62"/>
                      <a:pt x="0" y="78"/>
                    </a:cubicBezTo>
                    <a:cubicBezTo>
                      <a:pt x="0" y="90"/>
                      <a:pt x="0" y="97"/>
                      <a:pt x="4" y="109"/>
                    </a:cubicBezTo>
                    <a:cubicBezTo>
                      <a:pt x="4" y="117"/>
                      <a:pt x="8" y="126"/>
                      <a:pt x="12" y="129"/>
                    </a:cubicBezTo>
                    <a:lnTo>
                      <a:pt x="12" y="133"/>
                    </a:lnTo>
                    <a:lnTo>
                      <a:pt x="20" y="141"/>
                    </a:lnTo>
                    <a:cubicBezTo>
                      <a:pt x="24" y="153"/>
                      <a:pt x="35" y="161"/>
                      <a:pt x="44" y="168"/>
                    </a:cubicBezTo>
                    <a:cubicBezTo>
                      <a:pt x="55" y="173"/>
                      <a:pt x="71" y="177"/>
                      <a:pt x="83" y="177"/>
                    </a:cubicBezTo>
                    <a:cubicBezTo>
                      <a:pt x="95" y="177"/>
                      <a:pt x="111" y="173"/>
                      <a:pt x="122" y="168"/>
                    </a:cubicBezTo>
                    <a:cubicBezTo>
                      <a:pt x="130" y="161"/>
                      <a:pt x="142" y="153"/>
                      <a:pt x="146" y="141"/>
                    </a:cubicBezTo>
                    <a:cubicBezTo>
                      <a:pt x="150" y="137"/>
                      <a:pt x="150" y="137"/>
                      <a:pt x="154" y="133"/>
                    </a:cubicBezTo>
                    <a:lnTo>
                      <a:pt x="154" y="129"/>
                    </a:lnTo>
                    <a:cubicBezTo>
                      <a:pt x="158" y="126"/>
                      <a:pt x="162" y="117"/>
                      <a:pt x="166" y="109"/>
                    </a:cubicBezTo>
                    <a:lnTo>
                      <a:pt x="166" y="90"/>
                    </a:lnTo>
                    <a:lnTo>
                      <a:pt x="166" y="66"/>
                    </a:lnTo>
                    <a:cubicBezTo>
                      <a:pt x="162" y="62"/>
                      <a:pt x="162" y="58"/>
                      <a:pt x="158" y="55"/>
                    </a:cubicBezTo>
                    <a:cubicBezTo>
                      <a:pt x="158" y="46"/>
                      <a:pt x="154" y="42"/>
                      <a:pt x="150" y="35"/>
                    </a:cubicBezTo>
                    <a:cubicBezTo>
                      <a:pt x="142" y="26"/>
                      <a:pt x="135" y="19"/>
                      <a:pt x="126" y="15"/>
                    </a:cubicBezTo>
                    <a:cubicBezTo>
                      <a:pt x="122" y="11"/>
                      <a:pt x="111" y="7"/>
                      <a:pt x="106" y="7"/>
                    </a:cubicBezTo>
                    <a:cubicBezTo>
                      <a:pt x="98" y="4"/>
                      <a:pt x="114" y="1"/>
                      <a:pt x="106"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21;p32">
                <a:extLst>
                  <a:ext uri="{FF2B5EF4-FFF2-40B4-BE49-F238E27FC236}">
                    <a16:creationId xmlns:a16="http://schemas.microsoft.com/office/drawing/2014/main" id="{7004587B-73BE-8C86-E95F-2E1E7414681B}"/>
                  </a:ext>
                </a:extLst>
              </p:cNvPr>
              <p:cNvSpPr/>
              <p:nvPr/>
            </p:nvSpPr>
            <p:spPr>
              <a:xfrm>
                <a:off x="3535981" y="2542546"/>
                <a:ext cx="7859" cy="7595"/>
              </a:xfrm>
              <a:custGeom>
                <a:avLst/>
                <a:gdLst/>
                <a:ahLst/>
                <a:cxnLst/>
                <a:rect l="l" t="t" r="r" b="b"/>
                <a:pathLst>
                  <a:path w="179" h="173" extrusionOk="0">
                    <a:moveTo>
                      <a:pt x="99" y="0"/>
                    </a:moveTo>
                    <a:cubicBezTo>
                      <a:pt x="79" y="0"/>
                      <a:pt x="56" y="9"/>
                      <a:pt x="44" y="24"/>
                    </a:cubicBezTo>
                    <a:cubicBezTo>
                      <a:pt x="41" y="29"/>
                      <a:pt x="37" y="33"/>
                      <a:pt x="32" y="36"/>
                    </a:cubicBezTo>
                    <a:lnTo>
                      <a:pt x="28" y="40"/>
                    </a:lnTo>
                    <a:cubicBezTo>
                      <a:pt x="24" y="44"/>
                      <a:pt x="24" y="48"/>
                      <a:pt x="21" y="53"/>
                    </a:cubicBezTo>
                    <a:cubicBezTo>
                      <a:pt x="17" y="56"/>
                      <a:pt x="13" y="64"/>
                      <a:pt x="8" y="68"/>
                    </a:cubicBezTo>
                    <a:cubicBezTo>
                      <a:pt x="8" y="72"/>
                      <a:pt x="8" y="76"/>
                      <a:pt x="5" y="80"/>
                    </a:cubicBezTo>
                    <a:cubicBezTo>
                      <a:pt x="1" y="108"/>
                      <a:pt x="5" y="131"/>
                      <a:pt x="24" y="151"/>
                    </a:cubicBezTo>
                    <a:cubicBezTo>
                      <a:pt x="40" y="167"/>
                      <a:pt x="60" y="172"/>
                      <a:pt x="79" y="172"/>
                    </a:cubicBezTo>
                    <a:cubicBezTo>
                      <a:pt x="85" y="172"/>
                      <a:pt x="90" y="172"/>
                      <a:pt x="95" y="171"/>
                    </a:cubicBezTo>
                    <a:cubicBezTo>
                      <a:pt x="103" y="171"/>
                      <a:pt x="112" y="166"/>
                      <a:pt x="115" y="162"/>
                    </a:cubicBezTo>
                    <a:cubicBezTo>
                      <a:pt x="123" y="159"/>
                      <a:pt x="127" y="155"/>
                      <a:pt x="135" y="151"/>
                    </a:cubicBezTo>
                    <a:cubicBezTo>
                      <a:pt x="135" y="147"/>
                      <a:pt x="139" y="147"/>
                      <a:pt x="139" y="143"/>
                    </a:cubicBezTo>
                    <a:cubicBezTo>
                      <a:pt x="147" y="139"/>
                      <a:pt x="150" y="135"/>
                      <a:pt x="155" y="131"/>
                    </a:cubicBezTo>
                    <a:cubicBezTo>
                      <a:pt x="163" y="127"/>
                      <a:pt x="166" y="115"/>
                      <a:pt x="170" y="108"/>
                    </a:cubicBezTo>
                    <a:cubicBezTo>
                      <a:pt x="174" y="100"/>
                      <a:pt x="179" y="88"/>
                      <a:pt x="179" y="76"/>
                    </a:cubicBezTo>
                    <a:cubicBezTo>
                      <a:pt x="179" y="68"/>
                      <a:pt x="174" y="56"/>
                      <a:pt x="170" y="48"/>
                    </a:cubicBezTo>
                    <a:cubicBezTo>
                      <a:pt x="166" y="36"/>
                      <a:pt x="163" y="29"/>
                      <a:pt x="155" y="24"/>
                    </a:cubicBezTo>
                    <a:cubicBezTo>
                      <a:pt x="139" y="9"/>
                      <a:pt x="119" y="0"/>
                      <a:pt x="99"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22;p32">
                <a:extLst>
                  <a:ext uri="{FF2B5EF4-FFF2-40B4-BE49-F238E27FC236}">
                    <a16:creationId xmlns:a16="http://schemas.microsoft.com/office/drawing/2014/main" id="{11237F4D-0C42-25D1-DF82-ED4981D46944}"/>
                  </a:ext>
                </a:extLst>
              </p:cNvPr>
              <p:cNvSpPr/>
              <p:nvPr/>
            </p:nvSpPr>
            <p:spPr>
              <a:xfrm>
                <a:off x="3560963" y="2511770"/>
                <a:ext cx="9396" cy="8561"/>
              </a:xfrm>
              <a:custGeom>
                <a:avLst/>
                <a:gdLst/>
                <a:ahLst/>
                <a:cxnLst/>
                <a:rect l="l" t="t" r="r" b="b"/>
                <a:pathLst>
                  <a:path w="214" h="195" extrusionOk="0">
                    <a:moveTo>
                      <a:pt x="114" y="1"/>
                    </a:moveTo>
                    <a:cubicBezTo>
                      <a:pt x="106" y="1"/>
                      <a:pt x="97" y="2"/>
                      <a:pt x="87" y="3"/>
                    </a:cubicBezTo>
                    <a:cubicBezTo>
                      <a:pt x="83" y="7"/>
                      <a:pt x="75" y="7"/>
                      <a:pt x="67" y="7"/>
                    </a:cubicBezTo>
                    <a:cubicBezTo>
                      <a:pt x="60" y="11"/>
                      <a:pt x="51" y="15"/>
                      <a:pt x="44" y="20"/>
                    </a:cubicBezTo>
                    <a:cubicBezTo>
                      <a:pt x="36" y="23"/>
                      <a:pt x="27" y="31"/>
                      <a:pt x="20" y="43"/>
                    </a:cubicBezTo>
                    <a:cubicBezTo>
                      <a:pt x="16" y="47"/>
                      <a:pt x="12" y="55"/>
                      <a:pt x="8" y="62"/>
                    </a:cubicBezTo>
                    <a:cubicBezTo>
                      <a:pt x="4" y="74"/>
                      <a:pt x="0" y="86"/>
                      <a:pt x="0" y="98"/>
                    </a:cubicBezTo>
                    <a:cubicBezTo>
                      <a:pt x="0" y="106"/>
                      <a:pt x="4" y="114"/>
                      <a:pt x="4" y="122"/>
                    </a:cubicBezTo>
                    <a:cubicBezTo>
                      <a:pt x="8" y="129"/>
                      <a:pt x="8" y="138"/>
                      <a:pt x="12" y="142"/>
                    </a:cubicBezTo>
                    <a:cubicBezTo>
                      <a:pt x="20" y="153"/>
                      <a:pt x="27" y="162"/>
                      <a:pt x="36" y="169"/>
                    </a:cubicBezTo>
                    <a:cubicBezTo>
                      <a:pt x="44" y="177"/>
                      <a:pt x="55" y="181"/>
                      <a:pt x="67" y="185"/>
                    </a:cubicBezTo>
                    <a:cubicBezTo>
                      <a:pt x="75" y="189"/>
                      <a:pt x="83" y="189"/>
                      <a:pt x="87" y="189"/>
                    </a:cubicBezTo>
                    <a:cubicBezTo>
                      <a:pt x="97" y="193"/>
                      <a:pt x="106" y="195"/>
                      <a:pt x="114" y="195"/>
                    </a:cubicBezTo>
                    <a:cubicBezTo>
                      <a:pt x="122" y="195"/>
                      <a:pt x="130" y="193"/>
                      <a:pt x="138" y="189"/>
                    </a:cubicBezTo>
                    <a:cubicBezTo>
                      <a:pt x="158" y="185"/>
                      <a:pt x="170" y="177"/>
                      <a:pt x="182" y="165"/>
                    </a:cubicBezTo>
                    <a:cubicBezTo>
                      <a:pt x="202" y="145"/>
                      <a:pt x="209" y="122"/>
                      <a:pt x="209" y="98"/>
                    </a:cubicBezTo>
                    <a:cubicBezTo>
                      <a:pt x="213" y="82"/>
                      <a:pt x="209" y="71"/>
                      <a:pt x="202" y="58"/>
                    </a:cubicBezTo>
                    <a:cubicBezTo>
                      <a:pt x="197" y="47"/>
                      <a:pt x="193" y="38"/>
                      <a:pt x="182" y="27"/>
                    </a:cubicBezTo>
                    <a:cubicBezTo>
                      <a:pt x="170" y="15"/>
                      <a:pt x="158" y="7"/>
                      <a:pt x="138" y="3"/>
                    </a:cubicBezTo>
                    <a:cubicBezTo>
                      <a:pt x="130" y="2"/>
                      <a:pt x="122" y="1"/>
                      <a:pt x="114"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23;p32">
                <a:extLst>
                  <a:ext uri="{FF2B5EF4-FFF2-40B4-BE49-F238E27FC236}">
                    <a16:creationId xmlns:a16="http://schemas.microsoft.com/office/drawing/2014/main" id="{0476CA2B-2154-8CFC-8F17-0471E5C61F6C}"/>
                  </a:ext>
                </a:extLst>
              </p:cNvPr>
              <p:cNvSpPr/>
              <p:nvPr/>
            </p:nvSpPr>
            <p:spPr>
              <a:xfrm>
                <a:off x="3458708" y="2501189"/>
                <a:ext cx="7157" cy="8210"/>
              </a:xfrm>
              <a:custGeom>
                <a:avLst/>
                <a:gdLst/>
                <a:ahLst/>
                <a:cxnLst/>
                <a:rect l="l" t="t" r="r" b="b"/>
                <a:pathLst>
                  <a:path w="163" h="187" extrusionOk="0">
                    <a:moveTo>
                      <a:pt x="21" y="75"/>
                    </a:moveTo>
                    <a:cubicBezTo>
                      <a:pt x="21" y="77"/>
                      <a:pt x="20" y="78"/>
                      <a:pt x="19" y="78"/>
                    </a:cubicBezTo>
                    <a:lnTo>
                      <a:pt x="19" y="78"/>
                    </a:lnTo>
                    <a:cubicBezTo>
                      <a:pt x="19" y="77"/>
                      <a:pt x="20" y="76"/>
                      <a:pt x="21" y="75"/>
                    </a:cubicBezTo>
                    <a:lnTo>
                      <a:pt x="21" y="75"/>
                    </a:lnTo>
                    <a:cubicBezTo>
                      <a:pt x="21" y="75"/>
                      <a:pt x="21" y="75"/>
                      <a:pt x="21" y="75"/>
                    </a:cubicBezTo>
                    <a:close/>
                    <a:moveTo>
                      <a:pt x="15" y="85"/>
                    </a:moveTo>
                    <a:cubicBezTo>
                      <a:pt x="15" y="85"/>
                      <a:pt x="15" y="86"/>
                      <a:pt x="15" y="87"/>
                    </a:cubicBezTo>
                    <a:lnTo>
                      <a:pt x="15" y="87"/>
                    </a:lnTo>
                    <a:cubicBezTo>
                      <a:pt x="15" y="86"/>
                      <a:pt x="15" y="86"/>
                      <a:pt x="15" y="85"/>
                    </a:cubicBezTo>
                    <a:lnTo>
                      <a:pt x="15" y="85"/>
                    </a:lnTo>
                    <a:cubicBezTo>
                      <a:pt x="15" y="85"/>
                      <a:pt x="15" y="85"/>
                      <a:pt x="15" y="85"/>
                    </a:cubicBezTo>
                    <a:close/>
                    <a:moveTo>
                      <a:pt x="15" y="89"/>
                    </a:moveTo>
                    <a:cubicBezTo>
                      <a:pt x="15" y="91"/>
                      <a:pt x="14" y="93"/>
                      <a:pt x="12" y="95"/>
                    </a:cubicBezTo>
                    <a:cubicBezTo>
                      <a:pt x="14" y="93"/>
                      <a:pt x="14" y="91"/>
                      <a:pt x="15" y="89"/>
                    </a:cubicBezTo>
                    <a:close/>
                    <a:moveTo>
                      <a:pt x="15" y="88"/>
                    </a:moveTo>
                    <a:cubicBezTo>
                      <a:pt x="16" y="88"/>
                      <a:pt x="16" y="89"/>
                      <a:pt x="16" y="90"/>
                    </a:cubicBezTo>
                    <a:lnTo>
                      <a:pt x="16" y="99"/>
                    </a:lnTo>
                    <a:cubicBezTo>
                      <a:pt x="16" y="96"/>
                      <a:pt x="16" y="92"/>
                      <a:pt x="15" y="88"/>
                    </a:cubicBezTo>
                    <a:lnTo>
                      <a:pt x="15" y="88"/>
                    </a:lnTo>
                    <a:cubicBezTo>
                      <a:pt x="15" y="88"/>
                      <a:pt x="15" y="88"/>
                      <a:pt x="15" y="88"/>
                    </a:cubicBezTo>
                    <a:close/>
                    <a:moveTo>
                      <a:pt x="83" y="1"/>
                    </a:moveTo>
                    <a:cubicBezTo>
                      <a:pt x="77" y="1"/>
                      <a:pt x="70" y="2"/>
                      <a:pt x="63" y="4"/>
                    </a:cubicBezTo>
                    <a:cubicBezTo>
                      <a:pt x="32" y="14"/>
                      <a:pt x="9" y="44"/>
                      <a:pt x="14" y="79"/>
                    </a:cubicBezTo>
                    <a:lnTo>
                      <a:pt x="14" y="79"/>
                    </a:lnTo>
                    <a:cubicBezTo>
                      <a:pt x="13" y="79"/>
                      <a:pt x="13" y="79"/>
                      <a:pt x="13" y="80"/>
                    </a:cubicBezTo>
                    <a:lnTo>
                      <a:pt x="13" y="80"/>
                    </a:lnTo>
                    <a:cubicBezTo>
                      <a:pt x="13" y="80"/>
                      <a:pt x="12" y="79"/>
                      <a:pt x="12" y="79"/>
                    </a:cubicBezTo>
                    <a:lnTo>
                      <a:pt x="12" y="79"/>
                    </a:lnTo>
                    <a:cubicBezTo>
                      <a:pt x="12" y="79"/>
                      <a:pt x="13" y="80"/>
                      <a:pt x="13" y="80"/>
                    </a:cubicBezTo>
                    <a:lnTo>
                      <a:pt x="13" y="80"/>
                    </a:lnTo>
                    <a:cubicBezTo>
                      <a:pt x="13" y="80"/>
                      <a:pt x="13" y="80"/>
                      <a:pt x="13" y="80"/>
                    </a:cubicBezTo>
                    <a:lnTo>
                      <a:pt x="13" y="80"/>
                    </a:lnTo>
                    <a:cubicBezTo>
                      <a:pt x="14" y="81"/>
                      <a:pt x="14" y="83"/>
                      <a:pt x="15" y="84"/>
                    </a:cubicBezTo>
                    <a:lnTo>
                      <a:pt x="15" y="84"/>
                    </a:lnTo>
                    <a:cubicBezTo>
                      <a:pt x="14" y="84"/>
                      <a:pt x="14" y="84"/>
                      <a:pt x="14" y="84"/>
                    </a:cubicBezTo>
                    <a:lnTo>
                      <a:pt x="14" y="84"/>
                    </a:lnTo>
                    <a:cubicBezTo>
                      <a:pt x="14" y="83"/>
                      <a:pt x="14" y="81"/>
                      <a:pt x="13" y="80"/>
                    </a:cubicBezTo>
                    <a:lnTo>
                      <a:pt x="13" y="80"/>
                    </a:lnTo>
                    <a:cubicBezTo>
                      <a:pt x="6" y="91"/>
                      <a:pt x="1" y="105"/>
                      <a:pt x="1" y="118"/>
                    </a:cubicBezTo>
                    <a:lnTo>
                      <a:pt x="5" y="134"/>
                    </a:lnTo>
                    <a:cubicBezTo>
                      <a:pt x="12" y="153"/>
                      <a:pt x="21" y="170"/>
                      <a:pt x="36" y="177"/>
                    </a:cubicBezTo>
                    <a:cubicBezTo>
                      <a:pt x="48" y="183"/>
                      <a:pt x="61" y="187"/>
                      <a:pt x="75" y="187"/>
                    </a:cubicBezTo>
                    <a:cubicBezTo>
                      <a:pt x="81" y="187"/>
                      <a:pt x="86" y="186"/>
                      <a:pt x="92" y="185"/>
                    </a:cubicBezTo>
                    <a:cubicBezTo>
                      <a:pt x="151" y="173"/>
                      <a:pt x="163" y="102"/>
                      <a:pt x="151" y="51"/>
                    </a:cubicBezTo>
                    <a:cubicBezTo>
                      <a:pt x="141" y="22"/>
                      <a:pt x="113" y="1"/>
                      <a:pt x="83"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24;p32">
                <a:extLst>
                  <a:ext uri="{FF2B5EF4-FFF2-40B4-BE49-F238E27FC236}">
                    <a16:creationId xmlns:a16="http://schemas.microsoft.com/office/drawing/2014/main" id="{89D003C6-26E8-02E8-C3E6-B6EC4AC1A73A}"/>
                  </a:ext>
                </a:extLst>
              </p:cNvPr>
              <p:cNvSpPr/>
              <p:nvPr/>
            </p:nvSpPr>
            <p:spPr>
              <a:xfrm>
                <a:off x="3500813" y="2510365"/>
                <a:ext cx="7859" cy="7024"/>
              </a:xfrm>
              <a:custGeom>
                <a:avLst/>
                <a:gdLst/>
                <a:ahLst/>
                <a:cxnLst/>
                <a:rect l="l" t="t" r="r" b="b"/>
                <a:pathLst>
                  <a:path w="179" h="160" extrusionOk="0">
                    <a:moveTo>
                      <a:pt x="96" y="1"/>
                    </a:moveTo>
                    <a:cubicBezTo>
                      <a:pt x="82" y="1"/>
                      <a:pt x="69" y="4"/>
                      <a:pt x="56" y="12"/>
                    </a:cubicBezTo>
                    <a:cubicBezTo>
                      <a:pt x="48" y="16"/>
                      <a:pt x="36" y="23"/>
                      <a:pt x="28" y="32"/>
                    </a:cubicBezTo>
                    <a:cubicBezTo>
                      <a:pt x="13" y="39"/>
                      <a:pt x="0" y="59"/>
                      <a:pt x="0" y="79"/>
                    </a:cubicBezTo>
                    <a:cubicBezTo>
                      <a:pt x="4" y="99"/>
                      <a:pt x="9" y="114"/>
                      <a:pt x="20" y="126"/>
                    </a:cubicBezTo>
                    <a:cubicBezTo>
                      <a:pt x="33" y="134"/>
                      <a:pt x="44" y="141"/>
                      <a:pt x="56" y="150"/>
                    </a:cubicBezTo>
                    <a:cubicBezTo>
                      <a:pt x="68" y="156"/>
                      <a:pt x="81" y="159"/>
                      <a:pt x="94" y="159"/>
                    </a:cubicBezTo>
                    <a:cubicBezTo>
                      <a:pt x="137" y="159"/>
                      <a:pt x="178" y="127"/>
                      <a:pt x="178" y="79"/>
                    </a:cubicBezTo>
                    <a:cubicBezTo>
                      <a:pt x="178" y="34"/>
                      <a:pt x="138" y="1"/>
                      <a:pt x="96"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25;p32">
                <a:extLst>
                  <a:ext uri="{FF2B5EF4-FFF2-40B4-BE49-F238E27FC236}">
                    <a16:creationId xmlns:a16="http://schemas.microsoft.com/office/drawing/2014/main" id="{788A7560-E19A-B7BC-F048-8F3911DD9C17}"/>
                  </a:ext>
                </a:extLst>
              </p:cNvPr>
              <p:cNvSpPr/>
              <p:nvPr/>
            </p:nvSpPr>
            <p:spPr>
              <a:xfrm>
                <a:off x="3477939" y="2536312"/>
                <a:ext cx="5093" cy="5663"/>
              </a:xfrm>
              <a:custGeom>
                <a:avLst/>
                <a:gdLst/>
                <a:ahLst/>
                <a:cxnLst/>
                <a:rect l="l" t="t" r="r" b="b"/>
                <a:pathLst>
                  <a:path w="116" h="129" extrusionOk="0">
                    <a:moveTo>
                      <a:pt x="60" y="0"/>
                    </a:moveTo>
                    <a:cubicBezTo>
                      <a:pt x="48" y="0"/>
                      <a:pt x="40" y="5"/>
                      <a:pt x="33" y="9"/>
                    </a:cubicBezTo>
                    <a:cubicBezTo>
                      <a:pt x="24" y="13"/>
                      <a:pt x="13" y="24"/>
                      <a:pt x="13" y="36"/>
                    </a:cubicBezTo>
                    <a:cubicBezTo>
                      <a:pt x="12" y="38"/>
                      <a:pt x="11" y="39"/>
                      <a:pt x="10" y="41"/>
                    </a:cubicBezTo>
                    <a:lnTo>
                      <a:pt x="10" y="41"/>
                    </a:lnTo>
                    <a:cubicBezTo>
                      <a:pt x="10" y="42"/>
                      <a:pt x="9" y="43"/>
                      <a:pt x="9" y="44"/>
                    </a:cubicBezTo>
                    <a:cubicBezTo>
                      <a:pt x="9" y="48"/>
                      <a:pt x="4" y="52"/>
                      <a:pt x="4" y="56"/>
                    </a:cubicBezTo>
                    <a:cubicBezTo>
                      <a:pt x="0" y="64"/>
                      <a:pt x="0" y="71"/>
                      <a:pt x="0" y="80"/>
                    </a:cubicBezTo>
                    <a:cubicBezTo>
                      <a:pt x="0" y="88"/>
                      <a:pt x="4" y="95"/>
                      <a:pt x="9" y="100"/>
                    </a:cubicBezTo>
                    <a:cubicBezTo>
                      <a:pt x="13" y="104"/>
                      <a:pt x="17" y="107"/>
                      <a:pt x="17" y="111"/>
                    </a:cubicBezTo>
                    <a:cubicBezTo>
                      <a:pt x="26" y="121"/>
                      <a:pt x="39" y="128"/>
                      <a:pt x="52" y="128"/>
                    </a:cubicBezTo>
                    <a:cubicBezTo>
                      <a:pt x="55" y="128"/>
                      <a:pt x="57" y="128"/>
                      <a:pt x="60" y="127"/>
                    </a:cubicBezTo>
                    <a:cubicBezTo>
                      <a:pt x="72" y="127"/>
                      <a:pt x="84" y="124"/>
                      <a:pt x="91" y="115"/>
                    </a:cubicBezTo>
                    <a:cubicBezTo>
                      <a:pt x="104" y="107"/>
                      <a:pt x="108" y="100"/>
                      <a:pt x="111" y="88"/>
                    </a:cubicBezTo>
                    <a:cubicBezTo>
                      <a:pt x="115" y="80"/>
                      <a:pt x="115" y="71"/>
                      <a:pt x="115" y="64"/>
                    </a:cubicBezTo>
                    <a:cubicBezTo>
                      <a:pt x="115" y="56"/>
                      <a:pt x="111" y="48"/>
                      <a:pt x="108" y="44"/>
                    </a:cubicBezTo>
                    <a:cubicBezTo>
                      <a:pt x="107" y="43"/>
                      <a:pt x="107" y="42"/>
                      <a:pt x="106" y="40"/>
                    </a:cubicBezTo>
                    <a:lnTo>
                      <a:pt x="106" y="40"/>
                    </a:lnTo>
                    <a:cubicBezTo>
                      <a:pt x="106" y="39"/>
                      <a:pt x="105" y="39"/>
                      <a:pt x="105" y="38"/>
                    </a:cubicBezTo>
                    <a:lnTo>
                      <a:pt x="105" y="38"/>
                    </a:lnTo>
                    <a:cubicBezTo>
                      <a:pt x="104" y="37"/>
                      <a:pt x="104" y="36"/>
                      <a:pt x="104" y="36"/>
                    </a:cubicBezTo>
                    <a:lnTo>
                      <a:pt x="104" y="36"/>
                    </a:lnTo>
                    <a:cubicBezTo>
                      <a:pt x="104" y="32"/>
                      <a:pt x="104" y="29"/>
                      <a:pt x="99" y="24"/>
                    </a:cubicBezTo>
                    <a:lnTo>
                      <a:pt x="88" y="13"/>
                    </a:lnTo>
                    <a:cubicBezTo>
                      <a:pt x="80" y="5"/>
                      <a:pt x="68" y="0"/>
                      <a:pt x="60"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26;p32">
                <a:extLst>
                  <a:ext uri="{FF2B5EF4-FFF2-40B4-BE49-F238E27FC236}">
                    <a16:creationId xmlns:a16="http://schemas.microsoft.com/office/drawing/2014/main" id="{A018CB63-8A7B-C0FC-AEC3-02E9CAE5C244}"/>
                  </a:ext>
                </a:extLst>
              </p:cNvPr>
              <p:cNvSpPr/>
              <p:nvPr/>
            </p:nvSpPr>
            <p:spPr>
              <a:xfrm>
                <a:off x="3506170" y="2532097"/>
                <a:ext cx="4917" cy="4785"/>
              </a:xfrm>
              <a:custGeom>
                <a:avLst/>
                <a:gdLst/>
                <a:ahLst/>
                <a:cxnLst/>
                <a:rect l="l" t="t" r="r" b="b"/>
                <a:pathLst>
                  <a:path w="112" h="109" extrusionOk="0">
                    <a:moveTo>
                      <a:pt x="47" y="0"/>
                    </a:moveTo>
                    <a:cubicBezTo>
                      <a:pt x="44" y="0"/>
                      <a:pt x="40" y="1"/>
                      <a:pt x="37" y="2"/>
                    </a:cubicBezTo>
                    <a:cubicBezTo>
                      <a:pt x="24" y="6"/>
                      <a:pt x="13" y="14"/>
                      <a:pt x="9" y="25"/>
                    </a:cubicBezTo>
                    <a:cubicBezTo>
                      <a:pt x="1" y="38"/>
                      <a:pt x="1" y="58"/>
                      <a:pt x="9" y="69"/>
                    </a:cubicBezTo>
                    <a:cubicBezTo>
                      <a:pt x="13" y="77"/>
                      <a:pt x="13" y="81"/>
                      <a:pt x="17" y="89"/>
                    </a:cubicBezTo>
                    <a:cubicBezTo>
                      <a:pt x="24" y="101"/>
                      <a:pt x="40" y="109"/>
                      <a:pt x="53" y="109"/>
                    </a:cubicBezTo>
                    <a:lnTo>
                      <a:pt x="72" y="109"/>
                    </a:lnTo>
                    <a:cubicBezTo>
                      <a:pt x="88" y="109"/>
                      <a:pt x="104" y="96"/>
                      <a:pt x="108" y="81"/>
                    </a:cubicBezTo>
                    <a:cubicBezTo>
                      <a:pt x="111" y="67"/>
                      <a:pt x="105" y="52"/>
                      <a:pt x="95" y="44"/>
                    </a:cubicBezTo>
                    <a:lnTo>
                      <a:pt x="95" y="44"/>
                    </a:lnTo>
                    <a:cubicBezTo>
                      <a:pt x="92" y="19"/>
                      <a:pt x="70" y="0"/>
                      <a:pt x="47"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27;p32">
                <a:extLst>
                  <a:ext uri="{FF2B5EF4-FFF2-40B4-BE49-F238E27FC236}">
                    <a16:creationId xmlns:a16="http://schemas.microsoft.com/office/drawing/2014/main" id="{4544E787-1EF6-8863-A70F-A857F6D8AA7A}"/>
                  </a:ext>
                </a:extLst>
              </p:cNvPr>
              <p:cNvSpPr/>
              <p:nvPr/>
            </p:nvSpPr>
            <p:spPr>
              <a:xfrm>
                <a:off x="3531854" y="2586757"/>
                <a:ext cx="7113" cy="5971"/>
              </a:xfrm>
              <a:custGeom>
                <a:avLst/>
                <a:gdLst/>
                <a:ahLst/>
                <a:cxnLst/>
                <a:rect l="l" t="t" r="r" b="b"/>
                <a:pathLst>
                  <a:path w="162" h="136" extrusionOk="0">
                    <a:moveTo>
                      <a:pt x="71" y="0"/>
                    </a:moveTo>
                    <a:cubicBezTo>
                      <a:pt x="47" y="0"/>
                      <a:pt x="24" y="16"/>
                      <a:pt x="12" y="35"/>
                    </a:cubicBezTo>
                    <a:cubicBezTo>
                      <a:pt x="0" y="55"/>
                      <a:pt x="0" y="83"/>
                      <a:pt x="12" y="103"/>
                    </a:cubicBezTo>
                    <a:cubicBezTo>
                      <a:pt x="26" y="124"/>
                      <a:pt x="49" y="135"/>
                      <a:pt x="71" y="135"/>
                    </a:cubicBezTo>
                    <a:cubicBezTo>
                      <a:pt x="94" y="135"/>
                      <a:pt x="117" y="124"/>
                      <a:pt x="131" y="103"/>
                    </a:cubicBezTo>
                    <a:cubicBezTo>
                      <a:pt x="138" y="91"/>
                      <a:pt x="146" y="75"/>
                      <a:pt x="154" y="64"/>
                    </a:cubicBezTo>
                    <a:cubicBezTo>
                      <a:pt x="162" y="51"/>
                      <a:pt x="162" y="35"/>
                      <a:pt x="154" y="24"/>
                    </a:cubicBezTo>
                    <a:cubicBezTo>
                      <a:pt x="146" y="12"/>
                      <a:pt x="135" y="8"/>
                      <a:pt x="118" y="4"/>
                    </a:cubicBezTo>
                    <a:cubicBezTo>
                      <a:pt x="102" y="4"/>
                      <a:pt x="87" y="4"/>
                      <a:pt x="71"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28;p32">
                <a:extLst>
                  <a:ext uri="{FF2B5EF4-FFF2-40B4-BE49-F238E27FC236}">
                    <a16:creationId xmlns:a16="http://schemas.microsoft.com/office/drawing/2014/main" id="{15E08808-E0BA-D634-37FF-181E229A18C1}"/>
                  </a:ext>
                </a:extLst>
              </p:cNvPr>
              <p:cNvSpPr/>
              <p:nvPr/>
            </p:nvSpPr>
            <p:spPr>
              <a:xfrm>
                <a:off x="3553675" y="2553566"/>
                <a:ext cx="6981" cy="6278"/>
              </a:xfrm>
              <a:custGeom>
                <a:avLst/>
                <a:gdLst/>
                <a:ahLst/>
                <a:cxnLst/>
                <a:rect l="l" t="t" r="r" b="b"/>
                <a:pathLst>
                  <a:path w="159" h="143" extrusionOk="0">
                    <a:moveTo>
                      <a:pt x="108" y="0"/>
                    </a:moveTo>
                    <a:cubicBezTo>
                      <a:pt x="101" y="0"/>
                      <a:pt x="94" y="2"/>
                      <a:pt x="87" y="6"/>
                    </a:cubicBezTo>
                    <a:cubicBezTo>
                      <a:pt x="48" y="38"/>
                      <a:pt x="0" y="70"/>
                      <a:pt x="13" y="125"/>
                    </a:cubicBezTo>
                    <a:cubicBezTo>
                      <a:pt x="14" y="136"/>
                      <a:pt x="25" y="142"/>
                      <a:pt x="36" y="142"/>
                    </a:cubicBezTo>
                    <a:cubicBezTo>
                      <a:pt x="47" y="142"/>
                      <a:pt x="58" y="136"/>
                      <a:pt x="60" y="125"/>
                    </a:cubicBezTo>
                    <a:cubicBezTo>
                      <a:pt x="60" y="121"/>
                      <a:pt x="64" y="113"/>
                      <a:pt x="68" y="109"/>
                    </a:cubicBezTo>
                    <a:cubicBezTo>
                      <a:pt x="68" y="109"/>
                      <a:pt x="68" y="105"/>
                      <a:pt x="71" y="105"/>
                    </a:cubicBezTo>
                    <a:cubicBezTo>
                      <a:pt x="75" y="105"/>
                      <a:pt x="79" y="101"/>
                      <a:pt x="79" y="101"/>
                    </a:cubicBezTo>
                    <a:cubicBezTo>
                      <a:pt x="75" y="101"/>
                      <a:pt x="84" y="97"/>
                      <a:pt x="87" y="97"/>
                    </a:cubicBezTo>
                    <a:cubicBezTo>
                      <a:pt x="91" y="97"/>
                      <a:pt x="95" y="97"/>
                      <a:pt x="99" y="93"/>
                    </a:cubicBezTo>
                    <a:cubicBezTo>
                      <a:pt x="107" y="93"/>
                      <a:pt x="115" y="90"/>
                      <a:pt x="122" y="90"/>
                    </a:cubicBezTo>
                    <a:cubicBezTo>
                      <a:pt x="146" y="81"/>
                      <a:pt x="158" y="54"/>
                      <a:pt x="150" y="30"/>
                    </a:cubicBezTo>
                    <a:cubicBezTo>
                      <a:pt x="144" y="13"/>
                      <a:pt x="127" y="0"/>
                      <a:pt x="108"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29;p32">
                <a:extLst>
                  <a:ext uri="{FF2B5EF4-FFF2-40B4-BE49-F238E27FC236}">
                    <a16:creationId xmlns:a16="http://schemas.microsoft.com/office/drawing/2014/main" id="{3D5B2AFA-538A-5624-9CA2-4E731AE7F2CB}"/>
                  </a:ext>
                </a:extLst>
              </p:cNvPr>
              <p:cNvSpPr/>
              <p:nvPr/>
            </p:nvSpPr>
            <p:spPr>
              <a:xfrm>
                <a:off x="3500638" y="2636631"/>
                <a:ext cx="6630" cy="6629"/>
              </a:xfrm>
              <a:custGeom>
                <a:avLst/>
                <a:gdLst/>
                <a:ahLst/>
                <a:cxnLst/>
                <a:rect l="l" t="t" r="r" b="b"/>
                <a:pathLst>
                  <a:path w="151" h="151" extrusionOk="0">
                    <a:moveTo>
                      <a:pt x="75" y="1"/>
                    </a:moveTo>
                    <a:cubicBezTo>
                      <a:pt x="68" y="1"/>
                      <a:pt x="64" y="5"/>
                      <a:pt x="56" y="5"/>
                    </a:cubicBezTo>
                    <a:cubicBezTo>
                      <a:pt x="48" y="5"/>
                      <a:pt x="40" y="5"/>
                      <a:pt x="37" y="8"/>
                    </a:cubicBezTo>
                    <a:cubicBezTo>
                      <a:pt x="28" y="8"/>
                      <a:pt x="24" y="12"/>
                      <a:pt x="21" y="21"/>
                    </a:cubicBezTo>
                    <a:cubicBezTo>
                      <a:pt x="17" y="21"/>
                      <a:pt x="13" y="25"/>
                      <a:pt x="13" y="28"/>
                    </a:cubicBezTo>
                    <a:cubicBezTo>
                      <a:pt x="4" y="36"/>
                      <a:pt x="4" y="44"/>
                      <a:pt x="4" y="56"/>
                    </a:cubicBezTo>
                    <a:cubicBezTo>
                      <a:pt x="4" y="64"/>
                      <a:pt x="1" y="68"/>
                      <a:pt x="1" y="76"/>
                    </a:cubicBezTo>
                    <a:cubicBezTo>
                      <a:pt x="1" y="83"/>
                      <a:pt x="4" y="92"/>
                      <a:pt x="4" y="96"/>
                    </a:cubicBezTo>
                    <a:cubicBezTo>
                      <a:pt x="8" y="103"/>
                      <a:pt x="8" y="107"/>
                      <a:pt x="13" y="115"/>
                    </a:cubicBezTo>
                    <a:cubicBezTo>
                      <a:pt x="17" y="123"/>
                      <a:pt x="24" y="131"/>
                      <a:pt x="32" y="135"/>
                    </a:cubicBezTo>
                    <a:cubicBezTo>
                      <a:pt x="37" y="139"/>
                      <a:pt x="40" y="143"/>
                      <a:pt x="48" y="147"/>
                    </a:cubicBezTo>
                    <a:cubicBezTo>
                      <a:pt x="52" y="147"/>
                      <a:pt x="60" y="151"/>
                      <a:pt x="68" y="151"/>
                    </a:cubicBezTo>
                    <a:lnTo>
                      <a:pt x="88" y="151"/>
                    </a:lnTo>
                    <a:cubicBezTo>
                      <a:pt x="92" y="151"/>
                      <a:pt x="99" y="147"/>
                      <a:pt x="108" y="147"/>
                    </a:cubicBezTo>
                    <a:cubicBezTo>
                      <a:pt x="115" y="143"/>
                      <a:pt x="123" y="135"/>
                      <a:pt x="131" y="131"/>
                    </a:cubicBezTo>
                    <a:cubicBezTo>
                      <a:pt x="135" y="123"/>
                      <a:pt x="139" y="119"/>
                      <a:pt x="143" y="115"/>
                    </a:cubicBezTo>
                    <a:cubicBezTo>
                      <a:pt x="143" y="107"/>
                      <a:pt x="147" y="103"/>
                      <a:pt x="150" y="96"/>
                    </a:cubicBezTo>
                    <a:lnTo>
                      <a:pt x="150" y="76"/>
                    </a:lnTo>
                    <a:lnTo>
                      <a:pt x="150" y="56"/>
                    </a:lnTo>
                    <a:cubicBezTo>
                      <a:pt x="147" y="52"/>
                      <a:pt x="143" y="44"/>
                      <a:pt x="143" y="41"/>
                    </a:cubicBezTo>
                    <a:cubicBezTo>
                      <a:pt x="135" y="28"/>
                      <a:pt x="131" y="25"/>
                      <a:pt x="123" y="17"/>
                    </a:cubicBezTo>
                    <a:cubicBezTo>
                      <a:pt x="119" y="12"/>
                      <a:pt x="111" y="8"/>
                      <a:pt x="108" y="8"/>
                    </a:cubicBezTo>
                    <a:cubicBezTo>
                      <a:pt x="95" y="5"/>
                      <a:pt x="88" y="1"/>
                      <a:pt x="75"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30;p32">
                <a:extLst>
                  <a:ext uri="{FF2B5EF4-FFF2-40B4-BE49-F238E27FC236}">
                    <a16:creationId xmlns:a16="http://schemas.microsoft.com/office/drawing/2014/main" id="{13EE56E3-D254-550A-6347-B2560B5132E5}"/>
                  </a:ext>
                </a:extLst>
              </p:cNvPr>
              <p:cNvSpPr/>
              <p:nvPr/>
            </p:nvSpPr>
            <p:spPr>
              <a:xfrm>
                <a:off x="3444835" y="2624689"/>
                <a:ext cx="8561" cy="7156"/>
              </a:xfrm>
              <a:custGeom>
                <a:avLst/>
                <a:gdLst/>
                <a:ahLst/>
                <a:cxnLst/>
                <a:rect l="l" t="t" r="r" b="b"/>
                <a:pathLst>
                  <a:path w="195" h="163" extrusionOk="0">
                    <a:moveTo>
                      <a:pt x="80" y="0"/>
                    </a:moveTo>
                    <a:cubicBezTo>
                      <a:pt x="68" y="0"/>
                      <a:pt x="53" y="0"/>
                      <a:pt x="40" y="9"/>
                    </a:cubicBezTo>
                    <a:cubicBezTo>
                      <a:pt x="17" y="24"/>
                      <a:pt x="1" y="52"/>
                      <a:pt x="1" y="80"/>
                    </a:cubicBezTo>
                    <a:cubicBezTo>
                      <a:pt x="1" y="111"/>
                      <a:pt x="17" y="138"/>
                      <a:pt x="40" y="151"/>
                    </a:cubicBezTo>
                    <a:cubicBezTo>
                      <a:pt x="53" y="158"/>
                      <a:pt x="68" y="162"/>
                      <a:pt x="80" y="162"/>
                    </a:cubicBezTo>
                    <a:cubicBezTo>
                      <a:pt x="95" y="162"/>
                      <a:pt x="111" y="158"/>
                      <a:pt x="124" y="151"/>
                    </a:cubicBezTo>
                    <a:cubicBezTo>
                      <a:pt x="139" y="142"/>
                      <a:pt x="155" y="138"/>
                      <a:pt x="166" y="127"/>
                    </a:cubicBezTo>
                    <a:cubicBezTo>
                      <a:pt x="195" y="103"/>
                      <a:pt x="195" y="56"/>
                      <a:pt x="166" y="36"/>
                    </a:cubicBezTo>
                    <a:cubicBezTo>
                      <a:pt x="159" y="29"/>
                      <a:pt x="151" y="24"/>
                      <a:pt x="139" y="16"/>
                    </a:cubicBezTo>
                    <a:cubicBezTo>
                      <a:pt x="135" y="16"/>
                      <a:pt x="127" y="12"/>
                      <a:pt x="124" y="9"/>
                    </a:cubicBezTo>
                    <a:cubicBezTo>
                      <a:pt x="111" y="0"/>
                      <a:pt x="95" y="0"/>
                      <a:pt x="80"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31;p32">
                <a:extLst>
                  <a:ext uri="{FF2B5EF4-FFF2-40B4-BE49-F238E27FC236}">
                    <a16:creationId xmlns:a16="http://schemas.microsoft.com/office/drawing/2014/main" id="{7B57B1A1-2E98-F563-00FE-43DECC76BD34}"/>
                  </a:ext>
                </a:extLst>
              </p:cNvPr>
              <p:cNvSpPr/>
              <p:nvPr/>
            </p:nvSpPr>
            <p:spPr>
              <a:xfrm>
                <a:off x="3502965" y="2648968"/>
                <a:ext cx="6761" cy="6893"/>
              </a:xfrm>
              <a:custGeom>
                <a:avLst/>
                <a:gdLst/>
                <a:ahLst/>
                <a:cxnLst/>
                <a:rect l="l" t="t" r="r" b="b"/>
                <a:pathLst>
                  <a:path w="154" h="157" extrusionOk="0">
                    <a:moveTo>
                      <a:pt x="98" y="1"/>
                    </a:moveTo>
                    <a:cubicBezTo>
                      <a:pt x="83" y="1"/>
                      <a:pt x="67" y="8"/>
                      <a:pt x="60" y="22"/>
                    </a:cubicBezTo>
                    <a:lnTo>
                      <a:pt x="60" y="22"/>
                    </a:lnTo>
                    <a:cubicBezTo>
                      <a:pt x="26" y="27"/>
                      <a:pt x="1" y="58"/>
                      <a:pt x="7" y="95"/>
                    </a:cubicBezTo>
                    <a:cubicBezTo>
                      <a:pt x="7" y="119"/>
                      <a:pt x="19" y="134"/>
                      <a:pt x="39" y="146"/>
                    </a:cubicBezTo>
                    <a:cubicBezTo>
                      <a:pt x="49" y="152"/>
                      <a:pt x="62" y="156"/>
                      <a:pt x="75" y="156"/>
                    </a:cubicBezTo>
                    <a:cubicBezTo>
                      <a:pt x="86" y="156"/>
                      <a:pt x="97" y="153"/>
                      <a:pt x="106" y="146"/>
                    </a:cubicBezTo>
                    <a:cubicBezTo>
                      <a:pt x="113" y="139"/>
                      <a:pt x="126" y="134"/>
                      <a:pt x="133" y="126"/>
                    </a:cubicBezTo>
                    <a:cubicBezTo>
                      <a:pt x="149" y="110"/>
                      <a:pt x="153" y="86"/>
                      <a:pt x="149" y="67"/>
                    </a:cubicBezTo>
                    <a:cubicBezTo>
                      <a:pt x="145" y="48"/>
                      <a:pt x="137" y="28"/>
                      <a:pt x="126" y="12"/>
                    </a:cubicBezTo>
                    <a:cubicBezTo>
                      <a:pt x="118" y="4"/>
                      <a:pt x="108" y="1"/>
                      <a:pt x="9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32;p32">
                <a:extLst>
                  <a:ext uri="{FF2B5EF4-FFF2-40B4-BE49-F238E27FC236}">
                    <a16:creationId xmlns:a16="http://schemas.microsoft.com/office/drawing/2014/main" id="{5AA6A09F-8F91-9AF8-C33F-F3B06B68D851}"/>
                  </a:ext>
                </a:extLst>
              </p:cNvPr>
              <p:cNvSpPr/>
              <p:nvPr/>
            </p:nvSpPr>
            <p:spPr>
              <a:xfrm>
                <a:off x="3536859" y="2621792"/>
                <a:ext cx="7157" cy="6805"/>
              </a:xfrm>
              <a:custGeom>
                <a:avLst/>
                <a:gdLst/>
                <a:ahLst/>
                <a:cxnLst/>
                <a:rect l="l" t="t" r="r" b="b"/>
                <a:pathLst>
                  <a:path w="163" h="155" extrusionOk="0">
                    <a:moveTo>
                      <a:pt x="130" y="92"/>
                    </a:moveTo>
                    <a:lnTo>
                      <a:pt x="130" y="92"/>
                    </a:lnTo>
                    <a:cubicBezTo>
                      <a:pt x="130" y="92"/>
                      <a:pt x="127" y="96"/>
                      <a:pt x="126" y="98"/>
                    </a:cubicBezTo>
                    <a:lnTo>
                      <a:pt x="126" y="98"/>
                    </a:lnTo>
                    <a:cubicBezTo>
                      <a:pt x="127" y="97"/>
                      <a:pt x="127" y="96"/>
                      <a:pt x="127" y="95"/>
                    </a:cubicBezTo>
                    <a:cubicBezTo>
                      <a:pt x="128" y="93"/>
                      <a:pt x="129" y="92"/>
                      <a:pt x="130" y="92"/>
                    </a:cubicBezTo>
                    <a:close/>
                    <a:moveTo>
                      <a:pt x="104" y="0"/>
                    </a:moveTo>
                    <a:cubicBezTo>
                      <a:pt x="87" y="0"/>
                      <a:pt x="69" y="9"/>
                      <a:pt x="59" y="23"/>
                    </a:cubicBezTo>
                    <a:cubicBezTo>
                      <a:pt x="48" y="39"/>
                      <a:pt x="44" y="59"/>
                      <a:pt x="36" y="78"/>
                    </a:cubicBezTo>
                    <a:cubicBezTo>
                      <a:pt x="35" y="81"/>
                      <a:pt x="35" y="81"/>
                      <a:pt x="35" y="81"/>
                    </a:cubicBezTo>
                    <a:cubicBezTo>
                      <a:pt x="35" y="81"/>
                      <a:pt x="37" y="79"/>
                      <a:pt x="37" y="79"/>
                    </a:cubicBezTo>
                    <a:lnTo>
                      <a:pt x="37" y="79"/>
                    </a:lnTo>
                    <a:cubicBezTo>
                      <a:pt x="37" y="79"/>
                      <a:pt x="37" y="80"/>
                      <a:pt x="36" y="82"/>
                    </a:cubicBezTo>
                    <a:cubicBezTo>
                      <a:pt x="36" y="84"/>
                      <a:pt x="35" y="85"/>
                      <a:pt x="33" y="86"/>
                    </a:cubicBezTo>
                    <a:lnTo>
                      <a:pt x="33" y="86"/>
                    </a:lnTo>
                    <a:cubicBezTo>
                      <a:pt x="33" y="85"/>
                      <a:pt x="33" y="85"/>
                      <a:pt x="33" y="85"/>
                    </a:cubicBezTo>
                    <a:lnTo>
                      <a:pt x="33" y="85"/>
                    </a:lnTo>
                    <a:cubicBezTo>
                      <a:pt x="33" y="85"/>
                      <a:pt x="32" y="85"/>
                      <a:pt x="32" y="86"/>
                    </a:cubicBezTo>
                    <a:cubicBezTo>
                      <a:pt x="32" y="86"/>
                      <a:pt x="29" y="90"/>
                      <a:pt x="28" y="93"/>
                    </a:cubicBezTo>
                    <a:lnTo>
                      <a:pt x="28" y="93"/>
                    </a:lnTo>
                    <a:cubicBezTo>
                      <a:pt x="27" y="93"/>
                      <a:pt x="27" y="94"/>
                      <a:pt x="27" y="94"/>
                    </a:cubicBezTo>
                    <a:lnTo>
                      <a:pt x="27" y="94"/>
                    </a:lnTo>
                    <a:cubicBezTo>
                      <a:pt x="27" y="94"/>
                      <a:pt x="27" y="94"/>
                      <a:pt x="27" y="95"/>
                    </a:cubicBezTo>
                    <a:lnTo>
                      <a:pt x="24" y="95"/>
                    </a:lnTo>
                    <a:cubicBezTo>
                      <a:pt x="12" y="98"/>
                      <a:pt x="1" y="110"/>
                      <a:pt x="1" y="122"/>
                    </a:cubicBezTo>
                    <a:cubicBezTo>
                      <a:pt x="1" y="137"/>
                      <a:pt x="12" y="146"/>
                      <a:pt x="24" y="149"/>
                    </a:cubicBezTo>
                    <a:cubicBezTo>
                      <a:pt x="33" y="153"/>
                      <a:pt x="41" y="155"/>
                      <a:pt x="49" y="155"/>
                    </a:cubicBezTo>
                    <a:cubicBezTo>
                      <a:pt x="68" y="155"/>
                      <a:pt x="85" y="146"/>
                      <a:pt x="99" y="130"/>
                    </a:cubicBezTo>
                    <a:cubicBezTo>
                      <a:pt x="111" y="122"/>
                      <a:pt x="115" y="113"/>
                      <a:pt x="123" y="102"/>
                    </a:cubicBezTo>
                    <a:cubicBezTo>
                      <a:pt x="124" y="100"/>
                      <a:pt x="125" y="100"/>
                      <a:pt x="126" y="99"/>
                    </a:cubicBezTo>
                    <a:lnTo>
                      <a:pt x="126" y="99"/>
                    </a:lnTo>
                    <a:cubicBezTo>
                      <a:pt x="126" y="99"/>
                      <a:pt x="126" y="99"/>
                      <a:pt x="126" y="99"/>
                    </a:cubicBezTo>
                    <a:cubicBezTo>
                      <a:pt x="126" y="99"/>
                      <a:pt x="126" y="99"/>
                      <a:pt x="127" y="98"/>
                    </a:cubicBezTo>
                    <a:cubicBezTo>
                      <a:pt x="130" y="95"/>
                      <a:pt x="135" y="90"/>
                      <a:pt x="139" y="86"/>
                    </a:cubicBezTo>
                    <a:cubicBezTo>
                      <a:pt x="163" y="66"/>
                      <a:pt x="154" y="27"/>
                      <a:pt x="135" y="11"/>
                    </a:cubicBezTo>
                    <a:cubicBezTo>
                      <a:pt x="126" y="4"/>
                      <a:pt x="115" y="0"/>
                      <a:pt x="104"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33;p32">
                <a:extLst>
                  <a:ext uri="{FF2B5EF4-FFF2-40B4-BE49-F238E27FC236}">
                    <a16:creationId xmlns:a16="http://schemas.microsoft.com/office/drawing/2014/main" id="{C4843171-45E6-CF33-3060-B212444FD897}"/>
                  </a:ext>
                </a:extLst>
              </p:cNvPr>
              <p:cNvSpPr/>
              <p:nvPr/>
            </p:nvSpPr>
            <p:spPr>
              <a:xfrm>
                <a:off x="3524873" y="2675969"/>
                <a:ext cx="7508" cy="4917"/>
              </a:xfrm>
              <a:custGeom>
                <a:avLst/>
                <a:gdLst/>
                <a:ahLst/>
                <a:cxnLst/>
                <a:rect l="l" t="t" r="r" b="b"/>
                <a:pathLst>
                  <a:path w="171" h="112" extrusionOk="0">
                    <a:moveTo>
                      <a:pt x="38" y="1"/>
                    </a:moveTo>
                    <a:cubicBezTo>
                      <a:pt x="29" y="1"/>
                      <a:pt x="20" y="4"/>
                      <a:pt x="13" y="8"/>
                    </a:cubicBezTo>
                    <a:cubicBezTo>
                      <a:pt x="1" y="21"/>
                      <a:pt x="1" y="36"/>
                      <a:pt x="9" y="48"/>
                    </a:cubicBezTo>
                    <a:cubicBezTo>
                      <a:pt x="29" y="92"/>
                      <a:pt x="64" y="107"/>
                      <a:pt x="108" y="111"/>
                    </a:cubicBezTo>
                    <a:cubicBezTo>
                      <a:pt x="111" y="111"/>
                      <a:pt x="114" y="112"/>
                      <a:pt x="117" y="112"/>
                    </a:cubicBezTo>
                    <a:cubicBezTo>
                      <a:pt x="151" y="112"/>
                      <a:pt x="171" y="69"/>
                      <a:pt x="163" y="40"/>
                    </a:cubicBezTo>
                    <a:cubicBezTo>
                      <a:pt x="155" y="15"/>
                      <a:pt x="132" y="1"/>
                      <a:pt x="109" y="1"/>
                    </a:cubicBezTo>
                    <a:cubicBezTo>
                      <a:pt x="99" y="1"/>
                      <a:pt x="90" y="4"/>
                      <a:pt x="80" y="8"/>
                    </a:cubicBezTo>
                    <a:cubicBezTo>
                      <a:pt x="80" y="8"/>
                      <a:pt x="77" y="8"/>
                      <a:pt x="72" y="12"/>
                    </a:cubicBezTo>
                    <a:lnTo>
                      <a:pt x="61" y="12"/>
                    </a:lnTo>
                    <a:cubicBezTo>
                      <a:pt x="57" y="8"/>
                      <a:pt x="57" y="8"/>
                      <a:pt x="53" y="5"/>
                    </a:cubicBezTo>
                    <a:cubicBezTo>
                      <a:pt x="48" y="2"/>
                      <a:pt x="43" y="1"/>
                      <a:pt x="3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34;p32">
                <a:extLst>
                  <a:ext uri="{FF2B5EF4-FFF2-40B4-BE49-F238E27FC236}">
                    <a16:creationId xmlns:a16="http://schemas.microsoft.com/office/drawing/2014/main" id="{91B42DD2-DF06-61C6-8750-D1B5ABB4B136}"/>
                  </a:ext>
                </a:extLst>
              </p:cNvPr>
              <p:cNvSpPr/>
              <p:nvPr/>
            </p:nvSpPr>
            <p:spPr>
              <a:xfrm>
                <a:off x="3475700" y="2650154"/>
                <a:ext cx="5225" cy="5971"/>
              </a:xfrm>
              <a:custGeom>
                <a:avLst/>
                <a:gdLst/>
                <a:ahLst/>
                <a:cxnLst/>
                <a:rect l="l" t="t" r="r" b="b"/>
                <a:pathLst>
                  <a:path w="119" h="136" extrusionOk="0">
                    <a:moveTo>
                      <a:pt x="60" y="1"/>
                    </a:moveTo>
                    <a:cubicBezTo>
                      <a:pt x="40" y="1"/>
                      <a:pt x="20" y="12"/>
                      <a:pt x="8" y="28"/>
                    </a:cubicBezTo>
                    <a:cubicBezTo>
                      <a:pt x="4" y="40"/>
                      <a:pt x="0" y="48"/>
                      <a:pt x="0" y="59"/>
                    </a:cubicBezTo>
                    <a:cubicBezTo>
                      <a:pt x="0" y="72"/>
                      <a:pt x="4" y="83"/>
                      <a:pt x="8" y="92"/>
                    </a:cubicBezTo>
                    <a:cubicBezTo>
                      <a:pt x="13" y="99"/>
                      <a:pt x="13" y="103"/>
                      <a:pt x="16" y="112"/>
                    </a:cubicBezTo>
                    <a:cubicBezTo>
                      <a:pt x="20" y="119"/>
                      <a:pt x="28" y="123"/>
                      <a:pt x="36" y="127"/>
                    </a:cubicBezTo>
                    <a:cubicBezTo>
                      <a:pt x="44" y="135"/>
                      <a:pt x="51" y="135"/>
                      <a:pt x="60" y="135"/>
                    </a:cubicBezTo>
                    <a:cubicBezTo>
                      <a:pt x="71" y="135"/>
                      <a:pt x="79" y="135"/>
                      <a:pt x="87" y="127"/>
                    </a:cubicBezTo>
                    <a:cubicBezTo>
                      <a:pt x="95" y="123"/>
                      <a:pt x="99" y="119"/>
                      <a:pt x="103" y="112"/>
                    </a:cubicBezTo>
                    <a:cubicBezTo>
                      <a:pt x="107" y="103"/>
                      <a:pt x="111" y="99"/>
                      <a:pt x="111" y="92"/>
                    </a:cubicBezTo>
                    <a:cubicBezTo>
                      <a:pt x="119" y="83"/>
                      <a:pt x="119" y="72"/>
                      <a:pt x="119" y="59"/>
                    </a:cubicBezTo>
                    <a:cubicBezTo>
                      <a:pt x="119" y="48"/>
                      <a:pt x="119" y="40"/>
                      <a:pt x="111" y="28"/>
                    </a:cubicBezTo>
                    <a:cubicBezTo>
                      <a:pt x="103" y="12"/>
                      <a:pt x="84" y="1"/>
                      <a:pt x="60"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735;p32">
                <a:extLst>
                  <a:ext uri="{FF2B5EF4-FFF2-40B4-BE49-F238E27FC236}">
                    <a16:creationId xmlns:a16="http://schemas.microsoft.com/office/drawing/2014/main" id="{31A6B8BE-FD62-869D-495B-B925E152490A}"/>
                  </a:ext>
                </a:extLst>
              </p:cNvPr>
              <p:cNvSpPr/>
              <p:nvPr/>
            </p:nvSpPr>
            <p:spPr>
              <a:xfrm>
                <a:off x="3467358" y="2630134"/>
                <a:ext cx="5269" cy="5576"/>
              </a:xfrm>
              <a:custGeom>
                <a:avLst/>
                <a:gdLst/>
                <a:ahLst/>
                <a:cxnLst/>
                <a:rect l="l" t="t" r="r" b="b"/>
                <a:pathLst>
                  <a:path w="120" h="127" extrusionOk="0">
                    <a:moveTo>
                      <a:pt x="58" y="0"/>
                    </a:moveTo>
                    <a:cubicBezTo>
                      <a:pt x="33" y="0"/>
                      <a:pt x="11" y="15"/>
                      <a:pt x="5" y="38"/>
                    </a:cubicBezTo>
                    <a:cubicBezTo>
                      <a:pt x="1" y="54"/>
                      <a:pt x="5" y="71"/>
                      <a:pt x="14" y="85"/>
                    </a:cubicBezTo>
                    <a:lnTo>
                      <a:pt x="14" y="85"/>
                    </a:lnTo>
                    <a:cubicBezTo>
                      <a:pt x="14" y="85"/>
                      <a:pt x="13" y="85"/>
                      <a:pt x="13" y="85"/>
                    </a:cubicBezTo>
                    <a:cubicBezTo>
                      <a:pt x="8" y="94"/>
                      <a:pt x="5" y="105"/>
                      <a:pt x="8" y="113"/>
                    </a:cubicBezTo>
                    <a:cubicBezTo>
                      <a:pt x="15" y="122"/>
                      <a:pt x="23" y="127"/>
                      <a:pt x="30" y="127"/>
                    </a:cubicBezTo>
                    <a:cubicBezTo>
                      <a:pt x="33" y="127"/>
                      <a:pt x="35" y="126"/>
                      <a:pt x="37" y="125"/>
                    </a:cubicBezTo>
                    <a:cubicBezTo>
                      <a:pt x="53" y="119"/>
                      <a:pt x="69" y="112"/>
                      <a:pt x="84" y="103"/>
                    </a:cubicBezTo>
                    <a:lnTo>
                      <a:pt x="84" y="103"/>
                    </a:lnTo>
                    <a:cubicBezTo>
                      <a:pt x="99" y="99"/>
                      <a:pt x="113" y="88"/>
                      <a:pt x="116" y="70"/>
                    </a:cubicBezTo>
                    <a:cubicBezTo>
                      <a:pt x="119" y="50"/>
                      <a:pt x="112" y="27"/>
                      <a:pt x="92" y="14"/>
                    </a:cubicBezTo>
                    <a:cubicBezTo>
                      <a:pt x="88" y="14"/>
                      <a:pt x="88" y="11"/>
                      <a:pt x="84" y="7"/>
                    </a:cubicBezTo>
                    <a:cubicBezTo>
                      <a:pt x="76" y="2"/>
                      <a:pt x="66" y="0"/>
                      <a:pt x="58"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736;p32">
                <a:extLst>
                  <a:ext uri="{FF2B5EF4-FFF2-40B4-BE49-F238E27FC236}">
                    <a16:creationId xmlns:a16="http://schemas.microsoft.com/office/drawing/2014/main" id="{E1C74F15-11BA-7CB2-232A-777BD5549BC1}"/>
                  </a:ext>
                </a:extLst>
              </p:cNvPr>
              <p:cNvSpPr/>
              <p:nvPr/>
            </p:nvSpPr>
            <p:spPr>
              <a:xfrm>
                <a:off x="3419062" y="2655685"/>
                <a:ext cx="7464" cy="7683"/>
              </a:xfrm>
              <a:custGeom>
                <a:avLst/>
                <a:gdLst/>
                <a:ahLst/>
                <a:cxnLst/>
                <a:rect l="l" t="t" r="r" b="b"/>
                <a:pathLst>
                  <a:path w="170" h="175" extrusionOk="0">
                    <a:moveTo>
                      <a:pt x="83" y="1"/>
                    </a:moveTo>
                    <a:cubicBezTo>
                      <a:pt x="63" y="1"/>
                      <a:pt x="43" y="9"/>
                      <a:pt x="28" y="24"/>
                    </a:cubicBezTo>
                    <a:cubicBezTo>
                      <a:pt x="8" y="44"/>
                      <a:pt x="0" y="76"/>
                      <a:pt x="8" y="104"/>
                    </a:cubicBezTo>
                    <a:cubicBezTo>
                      <a:pt x="12" y="108"/>
                      <a:pt x="12" y="115"/>
                      <a:pt x="15" y="123"/>
                    </a:cubicBezTo>
                    <a:cubicBezTo>
                      <a:pt x="15" y="128"/>
                      <a:pt x="19" y="135"/>
                      <a:pt x="24" y="139"/>
                    </a:cubicBezTo>
                    <a:cubicBezTo>
                      <a:pt x="28" y="147"/>
                      <a:pt x="32" y="155"/>
                      <a:pt x="39" y="159"/>
                    </a:cubicBezTo>
                    <a:cubicBezTo>
                      <a:pt x="43" y="166"/>
                      <a:pt x="51" y="166"/>
                      <a:pt x="55" y="170"/>
                    </a:cubicBezTo>
                    <a:cubicBezTo>
                      <a:pt x="67" y="175"/>
                      <a:pt x="75" y="175"/>
                      <a:pt x="83" y="175"/>
                    </a:cubicBezTo>
                    <a:cubicBezTo>
                      <a:pt x="99" y="175"/>
                      <a:pt x="110" y="170"/>
                      <a:pt x="123" y="166"/>
                    </a:cubicBezTo>
                    <a:cubicBezTo>
                      <a:pt x="138" y="159"/>
                      <a:pt x="150" y="139"/>
                      <a:pt x="154" y="123"/>
                    </a:cubicBezTo>
                    <a:cubicBezTo>
                      <a:pt x="158" y="115"/>
                      <a:pt x="158" y="108"/>
                      <a:pt x="161" y="104"/>
                    </a:cubicBezTo>
                    <a:cubicBezTo>
                      <a:pt x="170" y="76"/>
                      <a:pt x="161" y="44"/>
                      <a:pt x="142" y="24"/>
                    </a:cubicBezTo>
                    <a:cubicBezTo>
                      <a:pt x="126" y="9"/>
                      <a:pt x="106" y="1"/>
                      <a:pt x="83"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737;p32">
                <a:extLst>
                  <a:ext uri="{FF2B5EF4-FFF2-40B4-BE49-F238E27FC236}">
                    <a16:creationId xmlns:a16="http://schemas.microsoft.com/office/drawing/2014/main" id="{A5C803AD-7A83-511A-DB3B-E4916CDEC3B3}"/>
                  </a:ext>
                </a:extLst>
              </p:cNvPr>
              <p:cNvSpPr/>
              <p:nvPr/>
            </p:nvSpPr>
            <p:spPr>
              <a:xfrm>
                <a:off x="3440005" y="2666793"/>
                <a:ext cx="6103" cy="4083"/>
              </a:xfrm>
              <a:custGeom>
                <a:avLst/>
                <a:gdLst/>
                <a:ahLst/>
                <a:cxnLst/>
                <a:rect l="l" t="t" r="r" b="b"/>
                <a:pathLst>
                  <a:path w="139" h="93" extrusionOk="0">
                    <a:moveTo>
                      <a:pt x="90" y="0"/>
                    </a:moveTo>
                    <a:cubicBezTo>
                      <a:pt x="88" y="0"/>
                      <a:pt x="85" y="0"/>
                      <a:pt x="83" y="1"/>
                    </a:cubicBezTo>
                    <a:cubicBezTo>
                      <a:pt x="68" y="4"/>
                      <a:pt x="52" y="8"/>
                      <a:pt x="36" y="12"/>
                    </a:cubicBezTo>
                    <a:cubicBezTo>
                      <a:pt x="1" y="20"/>
                      <a:pt x="1" y="75"/>
                      <a:pt x="36" y="83"/>
                    </a:cubicBezTo>
                    <a:cubicBezTo>
                      <a:pt x="52" y="83"/>
                      <a:pt x="68" y="88"/>
                      <a:pt x="83" y="92"/>
                    </a:cubicBezTo>
                    <a:cubicBezTo>
                      <a:pt x="86" y="92"/>
                      <a:pt x="88" y="92"/>
                      <a:pt x="91" y="92"/>
                    </a:cubicBezTo>
                    <a:cubicBezTo>
                      <a:pt x="116" y="92"/>
                      <a:pt x="139" y="76"/>
                      <a:pt x="139" y="48"/>
                    </a:cubicBezTo>
                    <a:cubicBezTo>
                      <a:pt x="139" y="19"/>
                      <a:pt x="115" y="0"/>
                      <a:pt x="90"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738;p32">
                <a:extLst>
                  <a:ext uri="{FF2B5EF4-FFF2-40B4-BE49-F238E27FC236}">
                    <a16:creationId xmlns:a16="http://schemas.microsoft.com/office/drawing/2014/main" id="{ECA48ED0-3416-F213-AD3A-F0E84C98321D}"/>
                  </a:ext>
                </a:extLst>
              </p:cNvPr>
              <p:cNvSpPr/>
              <p:nvPr/>
            </p:nvSpPr>
            <p:spPr>
              <a:xfrm>
                <a:off x="3472890" y="2542765"/>
                <a:ext cx="4434" cy="5005"/>
              </a:xfrm>
              <a:custGeom>
                <a:avLst/>
                <a:gdLst/>
                <a:ahLst/>
                <a:cxnLst/>
                <a:rect l="l" t="t" r="r" b="b"/>
                <a:pathLst>
                  <a:path w="101" h="114" extrusionOk="0">
                    <a:moveTo>
                      <a:pt x="53" y="0"/>
                    </a:moveTo>
                    <a:cubicBezTo>
                      <a:pt x="41" y="0"/>
                      <a:pt x="25" y="4"/>
                      <a:pt x="17" y="15"/>
                    </a:cubicBezTo>
                    <a:cubicBezTo>
                      <a:pt x="9" y="24"/>
                      <a:pt x="1" y="35"/>
                      <a:pt x="1" y="48"/>
                    </a:cubicBezTo>
                    <a:cubicBezTo>
                      <a:pt x="6" y="55"/>
                      <a:pt x="6" y="63"/>
                      <a:pt x="6" y="67"/>
                    </a:cubicBezTo>
                    <a:cubicBezTo>
                      <a:pt x="6" y="75"/>
                      <a:pt x="6" y="83"/>
                      <a:pt x="9" y="86"/>
                    </a:cubicBezTo>
                    <a:cubicBezTo>
                      <a:pt x="9" y="90"/>
                      <a:pt x="13" y="99"/>
                      <a:pt x="17" y="103"/>
                    </a:cubicBezTo>
                    <a:cubicBezTo>
                      <a:pt x="25" y="110"/>
                      <a:pt x="41" y="114"/>
                      <a:pt x="53" y="114"/>
                    </a:cubicBezTo>
                    <a:cubicBezTo>
                      <a:pt x="64" y="114"/>
                      <a:pt x="77" y="110"/>
                      <a:pt x="84" y="103"/>
                    </a:cubicBezTo>
                    <a:cubicBezTo>
                      <a:pt x="88" y="99"/>
                      <a:pt x="88" y="95"/>
                      <a:pt x="92" y="90"/>
                    </a:cubicBezTo>
                    <a:cubicBezTo>
                      <a:pt x="96" y="86"/>
                      <a:pt x="96" y="79"/>
                      <a:pt x="96" y="67"/>
                    </a:cubicBezTo>
                    <a:cubicBezTo>
                      <a:pt x="100" y="63"/>
                      <a:pt x="100" y="55"/>
                      <a:pt x="100" y="48"/>
                    </a:cubicBezTo>
                    <a:cubicBezTo>
                      <a:pt x="100" y="35"/>
                      <a:pt x="92" y="24"/>
                      <a:pt x="84" y="15"/>
                    </a:cubicBezTo>
                    <a:cubicBezTo>
                      <a:pt x="77" y="4"/>
                      <a:pt x="64" y="0"/>
                      <a:pt x="53"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739;p32">
                <a:extLst>
                  <a:ext uri="{FF2B5EF4-FFF2-40B4-BE49-F238E27FC236}">
                    <a16:creationId xmlns:a16="http://schemas.microsoft.com/office/drawing/2014/main" id="{72E9C22C-3A38-0C4C-81EA-96390AB53B0E}"/>
                  </a:ext>
                </a:extLst>
              </p:cNvPr>
              <p:cNvSpPr/>
              <p:nvPr/>
            </p:nvSpPr>
            <p:spPr>
              <a:xfrm>
                <a:off x="3468587" y="2549878"/>
                <a:ext cx="7157" cy="4698"/>
              </a:xfrm>
              <a:custGeom>
                <a:avLst/>
                <a:gdLst/>
                <a:ahLst/>
                <a:cxnLst/>
                <a:rect l="l" t="t" r="r" b="b"/>
                <a:pathLst>
                  <a:path w="163" h="107" extrusionOk="0">
                    <a:moveTo>
                      <a:pt x="127" y="1"/>
                    </a:moveTo>
                    <a:cubicBezTo>
                      <a:pt x="124" y="1"/>
                      <a:pt x="120" y="2"/>
                      <a:pt x="115" y="4"/>
                    </a:cubicBezTo>
                    <a:cubicBezTo>
                      <a:pt x="107" y="4"/>
                      <a:pt x="99" y="9"/>
                      <a:pt x="94" y="17"/>
                    </a:cubicBezTo>
                    <a:lnTo>
                      <a:pt x="94" y="17"/>
                    </a:lnTo>
                    <a:cubicBezTo>
                      <a:pt x="85" y="16"/>
                      <a:pt x="76" y="14"/>
                      <a:pt x="64" y="12"/>
                    </a:cubicBezTo>
                    <a:cubicBezTo>
                      <a:pt x="59" y="9"/>
                      <a:pt x="54" y="8"/>
                      <a:pt x="49" y="8"/>
                    </a:cubicBezTo>
                    <a:cubicBezTo>
                      <a:pt x="27" y="8"/>
                      <a:pt x="8" y="28"/>
                      <a:pt x="4" y="51"/>
                    </a:cubicBezTo>
                    <a:cubicBezTo>
                      <a:pt x="0" y="79"/>
                      <a:pt x="24" y="102"/>
                      <a:pt x="52" y="106"/>
                    </a:cubicBezTo>
                    <a:cubicBezTo>
                      <a:pt x="84" y="106"/>
                      <a:pt x="115" y="99"/>
                      <a:pt x="142" y="86"/>
                    </a:cubicBezTo>
                    <a:cubicBezTo>
                      <a:pt x="155" y="79"/>
                      <a:pt x="162" y="66"/>
                      <a:pt x="162" y="51"/>
                    </a:cubicBezTo>
                    <a:lnTo>
                      <a:pt x="162" y="39"/>
                    </a:lnTo>
                    <a:cubicBezTo>
                      <a:pt x="159" y="28"/>
                      <a:pt x="155" y="12"/>
                      <a:pt x="142" y="8"/>
                    </a:cubicBezTo>
                    <a:cubicBezTo>
                      <a:pt x="136" y="3"/>
                      <a:pt x="132" y="1"/>
                      <a:pt x="127"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740;p32">
                <a:extLst>
                  <a:ext uri="{FF2B5EF4-FFF2-40B4-BE49-F238E27FC236}">
                    <a16:creationId xmlns:a16="http://schemas.microsoft.com/office/drawing/2014/main" id="{2580B417-307D-34A4-04CA-3BDE8AEE93FC}"/>
                  </a:ext>
                </a:extLst>
              </p:cNvPr>
              <p:cNvSpPr/>
              <p:nvPr/>
            </p:nvSpPr>
            <p:spPr>
              <a:xfrm>
                <a:off x="3517804" y="2571874"/>
                <a:ext cx="2283" cy="1756"/>
              </a:xfrm>
              <a:custGeom>
                <a:avLst/>
                <a:gdLst/>
                <a:ahLst/>
                <a:cxnLst/>
                <a:rect l="l" t="t" r="r" b="b"/>
                <a:pathLst>
                  <a:path w="52" h="40" extrusionOk="0">
                    <a:moveTo>
                      <a:pt x="28" y="0"/>
                    </a:moveTo>
                    <a:cubicBezTo>
                      <a:pt x="1" y="0"/>
                      <a:pt x="1" y="39"/>
                      <a:pt x="28" y="39"/>
                    </a:cubicBezTo>
                    <a:cubicBezTo>
                      <a:pt x="52" y="39"/>
                      <a:pt x="52" y="0"/>
                      <a:pt x="28"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741;p32">
                <a:extLst>
                  <a:ext uri="{FF2B5EF4-FFF2-40B4-BE49-F238E27FC236}">
                    <a16:creationId xmlns:a16="http://schemas.microsoft.com/office/drawing/2014/main" id="{303517CD-7858-B03D-DA0B-2DE2B4222EAC}"/>
                  </a:ext>
                </a:extLst>
              </p:cNvPr>
              <p:cNvSpPr/>
              <p:nvPr/>
            </p:nvSpPr>
            <p:spPr>
              <a:xfrm>
                <a:off x="3571149" y="2457197"/>
                <a:ext cx="5971" cy="8341"/>
              </a:xfrm>
              <a:custGeom>
                <a:avLst/>
                <a:gdLst/>
                <a:ahLst/>
                <a:cxnLst/>
                <a:rect l="l" t="t" r="r" b="b"/>
                <a:pathLst>
                  <a:path w="136" h="190" extrusionOk="0">
                    <a:moveTo>
                      <a:pt x="77" y="1"/>
                    </a:moveTo>
                    <a:cubicBezTo>
                      <a:pt x="73" y="1"/>
                      <a:pt x="68" y="2"/>
                      <a:pt x="64" y="3"/>
                    </a:cubicBezTo>
                    <a:cubicBezTo>
                      <a:pt x="36" y="11"/>
                      <a:pt x="25" y="39"/>
                      <a:pt x="28" y="62"/>
                    </a:cubicBezTo>
                    <a:cubicBezTo>
                      <a:pt x="31" y="65"/>
                      <a:pt x="32" y="68"/>
                      <a:pt x="32" y="68"/>
                    </a:cubicBezTo>
                    <a:cubicBezTo>
                      <a:pt x="32" y="68"/>
                      <a:pt x="32" y="67"/>
                      <a:pt x="32" y="66"/>
                    </a:cubicBezTo>
                    <a:lnTo>
                      <a:pt x="32" y="74"/>
                    </a:lnTo>
                    <a:cubicBezTo>
                      <a:pt x="32" y="86"/>
                      <a:pt x="32" y="82"/>
                      <a:pt x="28" y="90"/>
                    </a:cubicBezTo>
                    <a:cubicBezTo>
                      <a:pt x="28" y="98"/>
                      <a:pt x="25" y="106"/>
                      <a:pt x="21" y="114"/>
                    </a:cubicBezTo>
                    <a:cubicBezTo>
                      <a:pt x="21" y="117"/>
                      <a:pt x="21" y="121"/>
                      <a:pt x="17" y="126"/>
                    </a:cubicBezTo>
                    <a:cubicBezTo>
                      <a:pt x="1" y="155"/>
                      <a:pt x="24" y="190"/>
                      <a:pt x="53" y="190"/>
                    </a:cubicBezTo>
                    <a:cubicBezTo>
                      <a:pt x="59" y="190"/>
                      <a:pt x="66" y="188"/>
                      <a:pt x="72" y="185"/>
                    </a:cubicBezTo>
                    <a:cubicBezTo>
                      <a:pt x="127" y="153"/>
                      <a:pt x="136" y="90"/>
                      <a:pt x="123" y="39"/>
                    </a:cubicBezTo>
                    <a:cubicBezTo>
                      <a:pt x="120" y="16"/>
                      <a:pt x="98" y="1"/>
                      <a:pt x="77"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742;p32">
                <a:extLst>
                  <a:ext uri="{FF2B5EF4-FFF2-40B4-BE49-F238E27FC236}">
                    <a16:creationId xmlns:a16="http://schemas.microsoft.com/office/drawing/2014/main" id="{558A6076-709B-B123-30F6-2FA315BDDBD2}"/>
                  </a:ext>
                </a:extLst>
              </p:cNvPr>
              <p:cNvSpPr/>
              <p:nvPr/>
            </p:nvSpPr>
            <p:spPr>
              <a:xfrm>
                <a:off x="3579754" y="2448768"/>
                <a:ext cx="7376" cy="7024"/>
              </a:xfrm>
              <a:custGeom>
                <a:avLst/>
                <a:gdLst/>
                <a:ahLst/>
                <a:cxnLst/>
                <a:rect l="l" t="t" r="r" b="b"/>
                <a:pathLst>
                  <a:path w="168" h="160" extrusionOk="0">
                    <a:moveTo>
                      <a:pt x="30" y="1"/>
                    </a:moveTo>
                    <a:cubicBezTo>
                      <a:pt x="15" y="1"/>
                      <a:pt x="1" y="18"/>
                      <a:pt x="11" y="34"/>
                    </a:cubicBezTo>
                    <a:cubicBezTo>
                      <a:pt x="29" y="76"/>
                      <a:pt x="62" y="116"/>
                      <a:pt x="97" y="147"/>
                    </a:cubicBezTo>
                    <a:cubicBezTo>
                      <a:pt x="104" y="155"/>
                      <a:pt x="115" y="159"/>
                      <a:pt x="125" y="159"/>
                    </a:cubicBezTo>
                    <a:cubicBezTo>
                      <a:pt x="136" y="159"/>
                      <a:pt x="148" y="154"/>
                      <a:pt x="156" y="144"/>
                    </a:cubicBezTo>
                    <a:cubicBezTo>
                      <a:pt x="168" y="128"/>
                      <a:pt x="164" y="96"/>
                      <a:pt x="144" y="89"/>
                    </a:cubicBezTo>
                    <a:cubicBezTo>
                      <a:pt x="105" y="65"/>
                      <a:pt x="73" y="41"/>
                      <a:pt x="42" y="5"/>
                    </a:cubicBezTo>
                    <a:cubicBezTo>
                      <a:pt x="38" y="2"/>
                      <a:pt x="34" y="1"/>
                      <a:pt x="30"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743;p32">
                <a:extLst>
                  <a:ext uri="{FF2B5EF4-FFF2-40B4-BE49-F238E27FC236}">
                    <a16:creationId xmlns:a16="http://schemas.microsoft.com/office/drawing/2014/main" id="{49EADF14-9CBC-588F-C37F-4CBC687F39AD}"/>
                  </a:ext>
                </a:extLst>
              </p:cNvPr>
              <p:cNvSpPr/>
              <p:nvPr/>
            </p:nvSpPr>
            <p:spPr>
              <a:xfrm>
                <a:off x="3544147" y="2393098"/>
                <a:ext cx="15850" cy="5224"/>
              </a:xfrm>
              <a:custGeom>
                <a:avLst/>
                <a:gdLst/>
                <a:ahLst/>
                <a:cxnLst/>
                <a:rect l="l" t="t" r="r" b="b"/>
                <a:pathLst>
                  <a:path w="361" h="119" extrusionOk="0">
                    <a:moveTo>
                      <a:pt x="240" y="1"/>
                    </a:moveTo>
                    <a:cubicBezTo>
                      <a:pt x="178" y="1"/>
                      <a:pt x="106" y="24"/>
                      <a:pt x="59" y="31"/>
                    </a:cubicBezTo>
                    <a:cubicBezTo>
                      <a:pt x="0" y="38"/>
                      <a:pt x="7" y="119"/>
                      <a:pt x="61" y="119"/>
                    </a:cubicBezTo>
                    <a:cubicBezTo>
                      <a:pt x="64" y="119"/>
                      <a:pt x="68" y="119"/>
                      <a:pt x="71" y="118"/>
                    </a:cubicBezTo>
                    <a:cubicBezTo>
                      <a:pt x="123" y="107"/>
                      <a:pt x="185" y="77"/>
                      <a:pt x="242" y="77"/>
                    </a:cubicBezTo>
                    <a:cubicBezTo>
                      <a:pt x="267" y="77"/>
                      <a:pt x="290" y="82"/>
                      <a:pt x="312" y="98"/>
                    </a:cubicBezTo>
                    <a:cubicBezTo>
                      <a:pt x="318" y="102"/>
                      <a:pt x="323" y="104"/>
                      <a:pt x="328" y="104"/>
                    </a:cubicBezTo>
                    <a:cubicBezTo>
                      <a:pt x="348" y="104"/>
                      <a:pt x="361" y="77"/>
                      <a:pt x="352" y="58"/>
                    </a:cubicBezTo>
                    <a:cubicBezTo>
                      <a:pt x="330" y="14"/>
                      <a:pt x="288" y="1"/>
                      <a:pt x="240"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744;p32">
                <a:extLst>
                  <a:ext uri="{FF2B5EF4-FFF2-40B4-BE49-F238E27FC236}">
                    <a16:creationId xmlns:a16="http://schemas.microsoft.com/office/drawing/2014/main" id="{DEA1B008-2066-01F6-1A44-630FC37B0045}"/>
                  </a:ext>
                </a:extLst>
              </p:cNvPr>
              <p:cNvSpPr/>
              <p:nvPr/>
            </p:nvSpPr>
            <p:spPr>
              <a:xfrm>
                <a:off x="3579974" y="2381244"/>
                <a:ext cx="3161" cy="2371"/>
              </a:xfrm>
              <a:custGeom>
                <a:avLst/>
                <a:gdLst/>
                <a:ahLst/>
                <a:cxnLst/>
                <a:rect l="l" t="t" r="r" b="b"/>
                <a:pathLst>
                  <a:path w="72" h="54" extrusionOk="0">
                    <a:moveTo>
                      <a:pt x="41" y="0"/>
                    </a:moveTo>
                    <a:cubicBezTo>
                      <a:pt x="33" y="4"/>
                      <a:pt x="24" y="4"/>
                      <a:pt x="17" y="4"/>
                    </a:cubicBezTo>
                    <a:cubicBezTo>
                      <a:pt x="9" y="9"/>
                      <a:pt x="1" y="17"/>
                      <a:pt x="1" y="28"/>
                    </a:cubicBezTo>
                    <a:cubicBezTo>
                      <a:pt x="1" y="36"/>
                      <a:pt x="6" y="48"/>
                      <a:pt x="17" y="48"/>
                    </a:cubicBezTo>
                    <a:cubicBezTo>
                      <a:pt x="24" y="48"/>
                      <a:pt x="33" y="52"/>
                      <a:pt x="41" y="52"/>
                    </a:cubicBezTo>
                    <a:cubicBezTo>
                      <a:pt x="43" y="53"/>
                      <a:pt x="46" y="54"/>
                      <a:pt x="48" y="54"/>
                    </a:cubicBezTo>
                    <a:cubicBezTo>
                      <a:pt x="55" y="54"/>
                      <a:pt x="62" y="50"/>
                      <a:pt x="64" y="48"/>
                    </a:cubicBezTo>
                    <a:cubicBezTo>
                      <a:pt x="68" y="40"/>
                      <a:pt x="72" y="36"/>
                      <a:pt x="72" y="28"/>
                    </a:cubicBezTo>
                    <a:cubicBezTo>
                      <a:pt x="72" y="20"/>
                      <a:pt x="68" y="13"/>
                      <a:pt x="64" y="9"/>
                    </a:cubicBezTo>
                    <a:cubicBezTo>
                      <a:pt x="57" y="0"/>
                      <a:pt x="48" y="0"/>
                      <a:pt x="41"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745;p32">
                <a:extLst>
                  <a:ext uri="{FF2B5EF4-FFF2-40B4-BE49-F238E27FC236}">
                    <a16:creationId xmlns:a16="http://schemas.microsoft.com/office/drawing/2014/main" id="{A016AE21-0602-1F4D-6C73-9D520ED62F1D}"/>
                  </a:ext>
                </a:extLst>
              </p:cNvPr>
              <p:cNvSpPr/>
              <p:nvPr/>
            </p:nvSpPr>
            <p:spPr>
              <a:xfrm>
                <a:off x="3538571" y="2379488"/>
                <a:ext cx="5927" cy="6322"/>
              </a:xfrm>
              <a:custGeom>
                <a:avLst/>
                <a:gdLst/>
                <a:ahLst/>
                <a:cxnLst/>
                <a:rect l="l" t="t" r="r" b="b"/>
                <a:pathLst>
                  <a:path w="135" h="144" extrusionOk="0">
                    <a:moveTo>
                      <a:pt x="89" y="1"/>
                    </a:moveTo>
                    <a:cubicBezTo>
                      <a:pt x="67" y="1"/>
                      <a:pt x="44" y="20"/>
                      <a:pt x="44" y="44"/>
                    </a:cubicBezTo>
                    <a:lnTo>
                      <a:pt x="44" y="53"/>
                    </a:lnTo>
                    <a:cubicBezTo>
                      <a:pt x="44" y="60"/>
                      <a:pt x="44" y="64"/>
                      <a:pt x="40" y="68"/>
                    </a:cubicBezTo>
                    <a:cubicBezTo>
                      <a:pt x="36" y="80"/>
                      <a:pt x="29" y="88"/>
                      <a:pt x="20" y="96"/>
                    </a:cubicBezTo>
                    <a:cubicBezTo>
                      <a:pt x="1" y="116"/>
                      <a:pt x="17" y="143"/>
                      <a:pt x="40" y="143"/>
                    </a:cubicBezTo>
                    <a:cubicBezTo>
                      <a:pt x="45" y="143"/>
                      <a:pt x="51" y="142"/>
                      <a:pt x="56" y="139"/>
                    </a:cubicBezTo>
                    <a:cubicBezTo>
                      <a:pt x="91" y="124"/>
                      <a:pt x="120" y="96"/>
                      <a:pt x="131" y="57"/>
                    </a:cubicBezTo>
                    <a:cubicBezTo>
                      <a:pt x="135" y="29"/>
                      <a:pt x="120" y="5"/>
                      <a:pt x="96" y="2"/>
                    </a:cubicBezTo>
                    <a:cubicBezTo>
                      <a:pt x="94" y="1"/>
                      <a:pt x="91" y="1"/>
                      <a:pt x="89"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746;p32">
                <a:extLst>
                  <a:ext uri="{FF2B5EF4-FFF2-40B4-BE49-F238E27FC236}">
                    <a16:creationId xmlns:a16="http://schemas.microsoft.com/office/drawing/2014/main" id="{7EC5431B-9909-1FD7-6D5A-F4B899A6FD19}"/>
                  </a:ext>
                </a:extLst>
              </p:cNvPr>
              <p:cNvSpPr/>
              <p:nvPr/>
            </p:nvSpPr>
            <p:spPr>
              <a:xfrm>
                <a:off x="3403608" y="2668813"/>
                <a:ext cx="5093" cy="4346"/>
              </a:xfrm>
              <a:custGeom>
                <a:avLst/>
                <a:gdLst/>
                <a:ahLst/>
                <a:cxnLst/>
                <a:rect l="l" t="t" r="r" b="b"/>
                <a:pathLst>
                  <a:path w="116" h="99" extrusionOk="0">
                    <a:moveTo>
                      <a:pt x="48" y="1"/>
                    </a:moveTo>
                    <a:cubicBezTo>
                      <a:pt x="22" y="1"/>
                      <a:pt x="1" y="22"/>
                      <a:pt x="1" y="49"/>
                    </a:cubicBezTo>
                    <a:cubicBezTo>
                      <a:pt x="1" y="77"/>
                      <a:pt x="22" y="98"/>
                      <a:pt x="48" y="98"/>
                    </a:cubicBezTo>
                    <a:cubicBezTo>
                      <a:pt x="52" y="98"/>
                      <a:pt x="56" y="98"/>
                      <a:pt x="60" y="97"/>
                    </a:cubicBezTo>
                    <a:cubicBezTo>
                      <a:pt x="68" y="93"/>
                      <a:pt x="76" y="93"/>
                      <a:pt x="83" y="89"/>
                    </a:cubicBezTo>
                    <a:cubicBezTo>
                      <a:pt x="99" y="84"/>
                      <a:pt x="116" y="69"/>
                      <a:pt x="111" y="49"/>
                    </a:cubicBezTo>
                    <a:cubicBezTo>
                      <a:pt x="111" y="29"/>
                      <a:pt x="99" y="13"/>
                      <a:pt x="83" y="10"/>
                    </a:cubicBezTo>
                    <a:cubicBezTo>
                      <a:pt x="76" y="6"/>
                      <a:pt x="68" y="6"/>
                      <a:pt x="60" y="2"/>
                    </a:cubicBezTo>
                    <a:cubicBezTo>
                      <a:pt x="56" y="1"/>
                      <a:pt x="52" y="1"/>
                      <a:pt x="4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747;p32">
                <a:extLst>
                  <a:ext uri="{FF2B5EF4-FFF2-40B4-BE49-F238E27FC236}">
                    <a16:creationId xmlns:a16="http://schemas.microsoft.com/office/drawing/2014/main" id="{BEC71FA0-3AF6-3C7E-67D7-624C31666827}"/>
                  </a:ext>
                </a:extLst>
              </p:cNvPr>
              <p:cNvSpPr/>
              <p:nvPr/>
            </p:nvSpPr>
            <p:spPr>
              <a:xfrm>
                <a:off x="3508189" y="2385108"/>
                <a:ext cx="21953" cy="21337"/>
              </a:xfrm>
              <a:custGeom>
                <a:avLst/>
                <a:gdLst/>
                <a:ahLst/>
                <a:cxnLst/>
                <a:rect l="l" t="t" r="r" b="b"/>
                <a:pathLst>
                  <a:path w="500" h="486" extrusionOk="0">
                    <a:moveTo>
                      <a:pt x="487" y="0"/>
                    </a:moveTo>
                    <a:cubicBezTo>
                      <a:pt x="482" y="0"/>
                      <a:pt x="478" y="2"/>
                      <a:pt x="476" y="7"/>
                    </a:cubicBezTo>
                    <a:cubicBezTo>
                      <a:pt x="468" y="43"/>
                      <a:pt x="393" y="58"/>
                      <a:pt x="366" y="74"/>
                    </a:cubicBezTo>
                    <a:cubicBezTo>
                      <a:pt x="318" y="106"/>
                      <a:pt x="279" y="142"/>
                      <a:pt x="239" y="181"/>
                    </a:cubicBezTo>
                    <a:cubicBezTo>
                      <a:pt x="153" y="256"/>
                      <a:pt x="82" y="335"/>
                      <a:pt x="18" y="433"/>
                    </a:cubicBezTo>
                    <a:cubicBezTo>
                      <a:pt x="0" y="461"/>
                      <a:pt x="25" y="485"/>
                      <a:pt x="52" y="485"/>
                    </a:cubicBezTo>
                    <a:cubicBezTo>
                      <a:pt x="61" y="485"/>
                      <a:pt x="70" y="483"/>
                      <a:pt x="78" y="477"/>
                    </a:cubicBezTo>
                    <a:cubicBezTo>
                      <a:pt x="176" y="390"/>
                      <a:pt x="255" y="280"/>
                      <a:pt x="350" y="181"/>
                    </a:cubicBezTo>
                    <a:cubicBezTo>
                      <a:pt x="373" y="153"/>
                      <a:pt x="397" y="122"/>
                      <a:pt x="428" y="98"/>
                    </a:cubicBezTo>
                    <a:cubicBezTo>
                      <a:pt x="444" y="87"/>
                      <a:pt x="460" y="82"/>
                      <a:pt x="476" y="71"/>
                    </a:cubicBezTo>
                    <a:cubicBezTo>
                      <a:pt x="495" y="51"/>
                      <a:pt x="499" y="39"/>
                      <a:pt x="499" y="11"/>
                    </a:cubicBezTo>
                    <a:cubicBezTo>
                      <a:pt x="499" y="4"/>
                      <a:pt x="493" y="0"/>
                      <a:pt x="487"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748;p32">
                <a:extLst>
                  <a:ext uri="{FF2B5EF4-FFF2-40B4-BE49-F238E27FC236}">
                    <a16:creationId xmlns:a16="http://schemas.microsoft.com/office/drawing/2014/main" id="{AB375B1D-E48F-710A-C748-0885080BF648}"/>
                  </a:ext>
                </a:extLst>
              </p:cNvPr>
              <p:cNvSpPr/>
              <p:nvPr/>
            </p:nvSpPr>
            <p:spPr>
              <a:xfrm>
                <a:off x="3500989" y="2425411"/>
                <a:ext cx="2810" cy="1800"/>
              </a:xfrm>
              <a:custGeom>
                <a:avLst/>
                <a:gdLst/>
                <a:ahLst/>
                <a:cxnLst/>
                <a:rect l="l" t="t" r="r" b="b"/>
                <a:pathLst>
                  <a:path w="64" h="41" extrusionOk="0">
                    <a:moveTo>
                      <a:pt x="48" y="1"/>
                    </a:moveTo>
                    <a:cubicBezTo>
                      <a:pt x="47" y="1"/>
                      <a:pt x="45" y="1"/>
                      <a:pt x="44" y="1"/>
                    </a:cubicBezTo>
                    <a:lnTo>
                      <a:pt x="20" y="1"/>
                    </a:lnTo>
                    <a:cubicBezTo>
                      <a:pt x="13" y="5"/>
                      <a:pt x="0" y="9"/>
                      <a:pt x="5" y="21"/>
                    </a:cubicBezTo>
                    <a:cubicBezTo>
                      <a:pt x="5" y="29"/>
                      <a:pt x="9" y="36"/>
                      <a:pt x="20" y="36"/>
                    </a:cubicBezTo>
                    <a:cubicBezTo>
                      <a:pt x="29" y="36"/>
                      <a:pt x="36" y="36"/>
                      <a:pt x="44" y="40"/>
                    </a:cubicBezTo>
                    <a:cubicBezTo>
                      <a:pt x="56" y="40"/>
                      <a:pt x="64" y="29"/>
                      <a:pt x="64" y="21"/>
                    </a:cubicBezTo>
                    <a:cubicBezTo>
                      <a:pt x="64" y="10"/>
                      <a:pt x="58" y="1"/>
                      <a:pt x="4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749;p32">
                <a:extLst>
                  <a:ext uri="{FF2B5EF4-FFF2-40B4-BE49-F238E27FC236}">
                    <a16:creationId xmlns:a16="http://schemas.microsoft.com/office/drawing/2014/main" id="{93B48A58-A4A1-E135-00E4-7D87520BFA43}"/>
                  </a:ext>
                </a:extLst>
              </p:cNvPr>
              <p:cNvSpPr/>
              <p:nvPr/>
            </p:nvSpPr>
            <p:spPr>
              <a:xfrm>
                <a:off x="3491462" y="2439636"/>
                <a:ext cx="1449" cy="1054"/>
              </a:xfrm>
              <a:custGeom>
                <a:avLst/>
                <a:gdLst/>
                <a:ahLst/>
                <a:cxnLst/>
                <a:rect l="l" t="t" r="r" b="b"/>
                <a:pathLst>
                  <a:path w="33" h="24" extrusionOk="0">
                    <a:moveTo>
                      <a:pt x="16" y="0"/>
                    </a:moveTo>
                    <a:cubicBezTo>
                      <a:pt x="0" y="0"/>
                      <a:pt x="0" y="24"/>
                      <a:pt x="16" y="24"/>
                    </a:cubicBezTo>
                    <a:cubicBezTo>
                      <a:pt x="33" y="24"/>
                      <a:pt x="33" y="0"/>
                      <a:pt x="16"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750;p32">
                <a:extLst>
                  <a:ext uri="{FF2B5EF4-FFF2-40B4-BE49-F238E27FC236}">
                    <a16:creationId xmlns:a16="http://schemas.microsoft.com/office/drawing/2014/main" id="{87B0875F-CE7A-ADE5-ED9F-C0AB401DE999}"/>
                  </a:ext>
                </a:extLst>
              </p:cNvPr>
              <p:cNvSpPr/>
              <p:nvPr/>
            </p:nvSpPr>
            <p:spPr>
              <a:xfrm>
                <a:off x="3479519" y="2455310"/>
                <a:ext cx="5444" cy="2722"/>
              </a:xfrm>
              <a:custGeom>
                <a:avLst/>
                <a:gdLst/>
                <a:ahLst/>
                <a:cxnLst/>
                <a:rect l="l" t="t" r="r" b="b"/>
                <a:pathLst>
                  <a:path w="124" h="62" extrusionOk="0">
                    <a:moveTo>
                      <a:pt x="96" y="0"/>
                    </a:moveTo>
                    <a:cubicBezTo>
                      <a:pt x="93" y="0"/>
                      <a:pt x="90" y="1"/>
                      <a:pt x="87" y="3"/>
                    </a:cubicBezTo>
                    <a:cubicBezTo>
                      <a:pt x="68" y="15"/>
                      <a:pt x="44" y="27"/>
                      <a:pt x="24" y="27"/>
                    </a:cubicBezTo>
                    <a:cubicBezTo>
                      <a:pt x="0" y="31"/>
                      <a:pt x="0" y="62"/>
                      <a:pt x="24" y="62"/>
                    </a:cubicBezTo>
                    <a:cubicBezTo>
                      <a:pt x="52" y="58"/>
                      <a:pt x="79" y="51"/>
                      <a:pt x="107" y="38"/>
                    </a:cubicBezTo>
                    <a:cubicBezTo>
                      <a:pt x="123" y="25"/>
                      <a:pt x="112" y="0"/>
                      <a:pt x="96"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751;p32">
                <a:extLst>
                  <a:ext uri="{FF2B5EF4-FFF2-40B4-BE49-F238E27FC236}">
                    <a16:creationId xmlns:a16="http://schemas.microsoft.com/office/drawing/2014/main" id="{4C3AEDF3-E07B-2DF4-3940-EDEF3AAD3A6B}"/>
                  </a:ext>
                </a:extLst>
              </p:cNvPr>
              <p:cNvSpPr/>
              <p:nvPr/>
            </p:nvSpPr>
            <p:spPr>
              <a:xfrm>
                <a:off x="3444659" y="2541009"/>
                <a:ext cx="4566" cy="4346"/>
              </a:xfrm>
              <a:custGeom>
                <a:avLst/>
                <a:gdLst/>
                <a:ahLst/>
                <a:cxnLst/>
                <a:rect l="l" t="t" r="r" b="b"/>
                <a:pathLst>
                  <a:path w="104" h="99" extrusionOk="0">
                    <a:moveTo>
                      <a:pt x="60" y="0"/>
                    </a:moveTo>
                    <a:cubicBezTo>
                      <a:pt x="48" y="0"/>
                      <a:pt x="33" y="8"/>
                      <a:pt x="24" y="20"/>
                    </a:cubicBezTo>
                    <a:cubicBezTo>
                      <a:pt x="21" y="28"/>
                      <a:pt x="13" y="35"/>
                      <a:pt x="9" y="48"/>
                    </a:cubicBezTo>
                    <a:cubicBezTo>
                      <a:pt x="1" y="59"/>
                      <a:pt x="1" y="79"/>
                      <a:pt x="13" y="88"/>
                    </a:cubicBezTo>
                    <a:cubicBezTo>
                      <a:pt x="20" y="94"/>
                      <a:pt x="28" y="98"/>
                      <a:pt x="36" y="98"/>
                    </a:cubicBezTo>
                    <a:cubicBezTo>
                      <a:pt x="42" y="98"/>
                      <a:pt x="47" y="96"/>
                      <a:pt x="52" y="91"/>
                    </a:cubicBezTo>
                    <a:cubicBezTo>
                      <a:pt x="64" y="88"/>
                      <a:pt x="72" y="79"/>
                      <a:pt x="84" y="75"/>
                    </a:cubicBezTo>
                    <a:cubicBezTo>
                      <a:pt x="95" y="68"/>
                      <a:pt x="104" y="55"/>
                      <a:pt x="104" y="40"/>
                    </a:cubicBezTo>
                    <a:cubicBezTo>
                      <a:pt x="104" y="28"/>
                      <a:pt x="99" y="20"/>
                      <a:pt x="92" y="12"/>
                    </a:cubicBezTo>
                    <a:cubicBezTo>
                      <a:pt x="84" y="4"/>
                      <a:pt x="72" y="0"/>
                      <a:pt x="60"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752;p32">
                <a:extLst>
                  <a:ext uri="{FF2B5EF4-FFF2-40B4-BE49-F238E27FC236}">
                    <a16:creationId xmlns:a16="http://schemas.microsoft.com/office/drawing/2014/main" id="{A4C8730E-A235-074F-31CD-7F570197522E}"/>
                  </a:ext>
                </a:extLst>
              </p:cNvPr>
              <p:cNvSpPr/>
              <p:nvPr/>
            </p:nvSpPr>
            <p:spPr>
              <a:xfrm>
                <a:off x="3432936" y="2565859"/>
                <a:ext cx="5708" cy="7112"/>
              </a:xfrm>
              <a:custGeom>
                <a:avLst/>
                <a:gdLst/>
                <a:ahLst/>
                <a:cxnLst/>
                <a:rect l="l" t="t" r="r" b="b"/>
                <a:pathLst>
                  <a:path w="130" h="162" extrusionOk="0">
                    <a:moveTo>
                      <a:pt x="87" y="0"/>
                    </a:moveTo>
                    <a:cubicBezTo>
                      <a:pt x="83" y="0"/>
                      <a:pt x="79" y="1"/>
                      <a:pt x="75" y="3"/>
                    </a:cubicBezTo>
                    <a:cubicBezTo>
                      <a:pt x="55" y="7"/>
                      <a:pt x="51" y="23"/>
                      <a:pt x="51" y="43"/>
                    </a:cubicBezTo>
                    <a:cubicBezTo>
                      <a:pt x="55" y="54"/>
                      <a:pt x="51" y="66"/>
                      <a:pt x="43" y="74"/>
                    </a:cubicBezTo>
                    <a:cubicBezTo>
                      <a:pt x="40" y="81"/>
                      <a:pt x="35" y="85"/>
                      <a:pt x="27" y="90"/>
                    </a:cubicBezTo>
                    <a:cubicBezTo>
                      <a:pt x="20" y="97"/>
                      <a:pt x="16" y="105"/>
                      <a:pt x="11" y="117"/>
                    </a:cubicBezTo>
                    <a:cubicBezTo>
                      <a:pt x="0" y="136"/>
                      <a:pt x="17" y="161"/>
                      <a:pt x="39" y="161"/>
                    </a:cubicBezTo>
                    <a:cubicBezTo>
                      <a:pt x="40" y="161"/>
                      <a:pt x="42" y="161"/>
                      <a:pt x="43" y="161"/>
                    </a:cubicBezTo>
                    <a:cubicBezTo>
                      <a:pt x="102" y="145"/>
                      <a:pt x="129" y="78"/>
                      <a:pt x="118" y="26"/>
                    </a:cubicBezTo>
                    <a:cubicBezTo>
                      <a:pt x="115" y="11"/>
                      <a:pt x="102" y="0"/>
                      <a:pt x="87"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753;p32">
                <a:extLst>
                  <a:ext uri="{FF2B5EF4-FFF2-40B4-BE49-F238E27FC236}">
                    <a16:creationId xmlns:a16="http://schemas.microsoft.com/office/drawing/2014/main" id="{80FB46CD-73FC-C21A-B44E-AA13A181638C}"/>
                  </a:ext>
                </a:extLst>
              </p:cNvPr>
              <p:cNvSpPr/>
              <p:nvPr/>
            </p:nvSpPr>
            <p:spPr>
              <a:xfrm>
                <a:off x="3528210" y="2429055"/>
                <a:ext cx="702" cy="746"/>
              </a:xfrm>
              <a:custGeom>
                <a:avLst/>
                <a:gdLst/>
                <a:ahLst/>
                <a:cxnLst/>
                <a:rect l="l" t="t" r="r" b="b"/>
                <a:pathLst>
                  <a:path w="16" h="17" extrusionOk="0">
                    <a:moveTo>
                      <a:pt x="8" y="1"/>
                    </a:moveTo>
                    <a:cubicBezTo>
                      <a:pt x="1" y="1"/>
                      <a:pt x="1" y="17"/>
                      <a:pt x="8" y="17"/>
                    </a:cubicBezTo>
                    <a:cubicBezTo>
                      <a:pt x="16" y="17"/>
                      <a:pt x="16" y="1"/>
                      <a:pt x="8"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754;p32">
                <a:extLst>
                  <a:ext uri="{FF2B5EF4-FFF2-40B4-BE49-F238E27FC236}">
                    <a16:creationId xmlns:a16="http://schemas.microsoft.com/office/drawing/2014/main" id="{A7C97D29-D13B-44D6-3E05-5ABAEFC8643D}"/>
                  </a:ext>
                </a:extLst>
              </p:cNvPr>
              <p:cNvSpPr/>
              <p:nvPr/>
            </p:nvSpPr>
            <p:spPr>
              <a:xfrm>
                <a:off x="3560436" y="2430460"/>
                <a:ext cx="395" cy="220"/>
              </a:xfrm>
              <a:custGeom>
                <a:avLst/>
                <a:gdLst/>
                <a:ahLst/>
                <a:cxnLst/>
                <a:rect l="l" t="t" r="r" b="b"/>
                <a:pathLst>
                  <a:path w="9" h="5" extrusionOk="0">
                    <a:moveTo>
                      <a:pt x="4" y="1"/>
                    </a:moveTo>
                    <a:cubicBezTo>
                      <a:pt x="1" y="1"/>
                      <a:pt x="1" y="5"/>
                      <a:pt x="4" y="5"/>
                    </a:cubicBezTo>
                    <a:cubicBezTo>
                      <a:pt x="8" y="5"/>
                      <a:pt x="8" y="1"/>
                      <a:pt x="4"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755;p32">
                <a:extLst>
                  <a:ext uri="{FF2B5EF4-FFF2-40B4-BE49-F238E27FC236}">
                    <a16:creationId xmlns:a16="http://schemas.microsoft.com/office/drawing/2014/main" id="{6E945C6A-0DD5-00C8-BE74-B123D8E6FA5F}"/>
                  </a:ext>
                </a:extLst>
              </p:cNvPr>
              <p:cNvSpPr/>
              <p:nvPr/>
            </p:nvSpPr>
            <p:spPr>
              <a:xfrm>
                <a:off x="3564212" y="2408860"/>
                <a:ext cx="5795" cy="6146"/>
              </a:xfrm>
              <a:custGeom>
                <a:avLst/>
                <a:gdLst/>
                <a:ahLst/>
                <a:cxnLst/>
                <a:rect l="l" t="t" r="r" b="b"/>
                <a:pathLst>
                  <a:path w="132" h="140" extrusionOk="0">
                    <a:moveTo>
                      <a:pt x="65" y="1"/>
                    </a:moveTo>
                    <a:cubicBezTo>
                      <a:pt x="55" y="1"/>
                      <a:pt x="46" y="3"/>
                      <a:pt x="37" y="7"/>
                    </a:cubicBezTo>
                    <a:cubicBezTo>
                      <a:pt x="17" y="19"/>
                      <a:pt x="13" y="34"/>
                      <a:pt x="9" y="54"/>
                    </a:cubicBezTo>
                    <a:cubicBezTo>
                      <a:pt x="9" y="70"/>
                      <a:pt x="5" y="90"/>
                      <a:pt x="5" y="105"/>
                    </a:cubicBezTo>
                    <a:cubicBezTo>
                      <a:pt x="1" y="118"/>
                      <a:pt x="13" y="133"/>
                      <a:pt x="25" y="138"/>
                    </a:cubicBezTo>
                    <a:cubicBezTo>
                      <a:pt x="30" y="139"/>
                      <a:pt x="36" y="140"/>
                      <a:pt x="41" y="140"/>
                    </a:cubicBezTo>
                    <a:cubicBezTo>
                      <a:pt x="51" y="140"/>
                      <a:pt x="59" y="137"/>
                      <a:pt x="64" y="129"/>
                    </a:cubicBezTo>
                    <a:cubicBezTo>
                      <a:pt x="80" y="118"/>
                      <a:pt x="92" y="105"/>
                      <a:pt x="104" y="94"/>
                    </a:cubicBezTo>
                    <a:cubicBezTo>
                      <a:pt x="132" y="67"/>
                      <a:pt x="119" y="19"/>
                      <a:pt x="88" y="3"/>
                    </a:cubicBezTo>
                    <a:cubicBezTo>
                      <a:pt x="80" y="2"/>
                      <a:pt x="72" y="1"/>
                      <a:pt x="65"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756;p32">
                <a:extLst>
                  <a:ext uri="{FF2B5EF4-FFF2-40B4-BE49-F238E27FC236}">
                    <a16:creationId xmlns:a16="http://schemas.microsoft.com/office/drawing/2014/main" id="{6DDCD44A-9B8E-7B22-E175-87551AA5E516}"/>
                  </a:ext>
                </a:extLst>
              </p:cNvPr>
              <p:cNvSpPr/>
              <p:nvPr/>
            </p:nvSpPr>
            <p:spPr>
              <a:xfrm>
                <a:off x="3567417" y="2462378"/>
                <a:ext cx="5708" cy="8122"/>
              </a:xfrm>
              <a:custGeom>
                <a:avLst/>
                <a:gdLst/>
                <a:ahLst/>
                <a:cxnLst/>
                <a:rect l="l" t="t" r="r" b="b"/>
                <a:pathLst>
                  <a:path w="130" h="185" extrusionOk="0">
                    <a:moveTo>
                      <a:pt x="41" y="0"/>
                    </a:moveTo>
                    <a:cubicBezTo>
                      <a:pt x="18" y="0"/>
                      <a:pt x="1" y="26"/>
                      <a:pt x="19" y="51"/>
                    </a:cubicBezTo>
                    <a:cubicBezTo>
                      <a:pt x="46" y="83"/>
                      <a:pt x="42" y="130"/>
                      <a:pt x="59" y="169"/>
                    </a:cubicBezTo>
                    <a:cubicBezTo>
                      <a:pt x="64" y="179"/>
                      <a:pt x="76" y="185"/>
                      <a:pt x="88" y="185"/>
                    </a:cubicBezTo>
                    <a:cubicBezTo>
                      <a:pt x="103" y="185"/>
                      <a:pt x="119" y="177"/>
                      <a:pt x="121" y="161"/>
                    </a:cubicBezTo>
                    <a:cubicBezTo>
                      <a:pt x="130" y="106"/>
                      <a:pt x="102" y="43"/>
                      <a:pt x="62" y="8"/>
                    </a:cubicBezTo>
                    <a:cubicBezTo>
                      <a:pt x="55" y="2"/>
                      <a:pt x="48" y="0"/>
                      <a:pt x="41"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757;p32">
                <a:extLst>
                  <a:ext uri="{FF2B5EF4-FFF2-40B4-BE49-F238E27FC236}">
                    <a16:creationId xmlns:a16="http://schemas.microsoft.com/office/drawing/2014/main" id="{93A7F4A4-FA53-09A5-A4B7-49291874D396}"/>
                  </a:ext>
                </a:extLst>
              </p:cNvPr>
              <p:cNvSpPr/>
              <p:nvPr/>
            </p:nvSpPr>
            <p:spPr>
              <a:xfrm>
                <a:off x="3530625" y="2423962"/>
                <a:ext cx="6278" cy="4522"/>
              </a:xfrm>
              <a:custGeom>
                <a:avLst/>
                <a:gdLst/>
                <a:ahLst/>
                <a:cxnLst/>
                <a:rect l="l" t="t" r="r" b="b"/>
                <a:pathLst>
                  <a:path w="143" h="103" extrusionOk="0">
                    <a:moveTo>
                      <a:pt x="52" y="1"/>
                    </a:moveTo>
                    <a:cubicBezTo>
                      <a:pt x="39" y="1"/>
                      <a:pt x="25" y="6"/>
                      <a:pt x="17" y="18"/>
                    </a:cubicBezTo>
                    <a:cubicBezTo>
                      <a:pt x="4" y="26"/>
                      <a:pt x="1" y="38"/>
                      <a:pt x="1" y="54"/>
                    </a:cubicBezTo>
                    <a:cubicBezTo>
                      <a:pt x="1" y="66"/>
                      <a:pt x="4" y="78"/>
                      <a:pt x="17" y="89"/>
                    </a:cubicBezTo>
                    <a:cubicBezTo>
                      <a:pt x="25" y="98"/>
                      <a:pt x="36" y="103"/>
                      <a:pt x="50" y="103"/>
                    </a:cubicBezTo>
                    <a:cubicBezTo>
                      <a:pt x="54" y="103"/>
                      <a:pt x="59" y="102"/>
                      <a:pt x="64" y="102"/>
                    </a:cubicBezTo>
                    <a:cubicBezTo>
                      <a:pt x="79" y="97"/>
                      <a:pt x="103" y="97"/>
                      <a:pt x="115" y="89"/>
                    </a:cubicBezTo>
                    <a:cubicBezTo>
                      <a:pt x="143" y="69"/>
                      <a:pt x="143" y="34"/>
                      <a:pt x="115" y="14"/>
                    </a:cubicBezTo>
                    <a:cubicBezTo>
                      <a:pt x="103" y="7"/>
                      <a:pt x="79" y="7"/>
                      <a:pt x="64" y="2"/>
                    </a:cubicBezTo>
                    <a:cubicBezTo>
                      <a:pt x="60" y="1"/>
                      <a:pt x="56" y="1"/>
                      <a:pt x="52"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758;p32">
                <a:extLst>
                  <a:ext uri="{FF2B5EF4-FFF2-40B4-BE49-F238E27FC236}">
                    <a16:creationId xmlns:a16="http://schemas.microsoft.com/office/drawing/2014/main" id="{FEA7C8ED-7F20-6491-3BBF-B37971D9A98B}"/>
                  </a:ext>
                </a:extLst>
              </p:cNvPr>
              <p:cNvSpPr/>
              <p:nvPr/>
            </p:nvSpPr>
            <p:spPr>
              <a:xfrm>
                <a:off x="3526981" y="2425280"/>
                <a:ext cx="6454" cy="6761"/>
              </a:xfrm>
              <a:custGeom>
                <a:avLst/>
                <a:gdLst/>
                <a:ahLst/>
                <a:cxnLst/>
                <a:rect l="l" t="t" r="r" b="b"/>
                <a:pathLst>
                  <a:path w="147" h="154" extrusionOk="0">
                    <a:moveTo>
                      <a:pt x="90" y="46"/>
                    </a:moveTo>
                    <a:lnTo>
                      <a:pt x="90" y="46"/>
                    </a:lnTo>
                    <a:cubicBezTo>
                      <a:pt x="90" y="46"/>
                      <a:pt x="90" y="47"/>
                      <a:pt x="91" y="48"/>
                    </a:cubicBezTo>
                    <a:lnTo>
                      <a:pt x="91" y="49"/>
                    </a:lnTo>
                    <a:lnTo>
                      <a:pt x="91" y="49"/>
                    </a:lnTo>
                    <a:cubicBezTo>
                      <a:pt x="90" y="48"/>
                      <a:pt x="89" y="46"/>
                      <a:pt x="90" y="46"/>
                    </a:cubicBezTo>
                    <a:close/>
                    <a:moveTo>
                      <a:pt x="61" y="0"/>
                    </a:moveTo>
                    <a:cubicBezTo>
                      <a:pt x="40" y="0"/>
                      <a:pt x="21" y="14"/>
                      <a:pt x="13" y="36"/>
                    </a:cubicBezTo>
                    <a:cubicBezTo>
                      <a:pt x="13" y="43"/>
                      <a:pt x="9" y="52"/>
                      <a:pt x="5" y="59"/>
                    </a:cubicBezTo>
                    <a:cubicBezTo>
                      <a:pt x="0" y="75"/>
                      <a:pt x="9" y="90"/>
                      <a:pt x="16" y="103"/>
                    </a:cubicBezTo>
                    <a:cubicBezTo>
                      <a:pt x="32" y="114"/>
                      <a:pt x="44" y="126"/>
                      <a:pt x="60" y="138"/>
                    </a:cubicBezTo>
                    <a:cubicBezTo>
                      <a:pt x="67" y="143"/>
                      <a:pt x="76" y="146"/>
                      <a:pt x="80" y="150"/>
                    </a:cubicBezTo>
                    <a:cubicBezTo>
                      <a:pt x="95" y="154"/>
                      <a:pt x="103" y="154"/>
                      <a:pt x="119" y="154"/>
                    </a:cubicBezTo>
                    <a:cubicBezTo>
                      <a:pt x="135" y="150"/>
                      <a:pt x="147" y="126"/>
                      <a:pt x="142" y="110"/>
                    </a:cubicBezTo>
                    <a:cubicBezTo>
                      <a:pt x="135" y="95"/>
                      <a:pt x="127" y="83"/>
                      <a:pt x="115" y="72"/>
                    </a:cubicBezTo>
                    <a:cubicBezTo>
                      <a:pt x="113" y="69"/>
                      <a:pt x="109" y="66"/>
                      <a:pt x="106" y="64"/>
                    </a:cubicBezTo>
                    <a:lnTo>
                      <a:pt x="106" y="64"/>
                    </a:lnTo>
                    <a:cubicBezTo>
                      <a:pt x="113" y="38"/>
                      <a:pt x="105" y="15"/>
                      <a:pt x="80" y="4"/>
                    </a:cubicBezTo>
                    <a:cubicBezTo>
                      <a:pt x="73" y="1"/>
                      <a:pt x="67" y="0"/>
                      <a:pt x="61"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759;p32">
                <a:extLst>
                  <a:ext uri="{FF2B5EF4-FFF2-40B4-BE49-F238E27FC236}">
                    <a16:creationId xmlns:a16="http://schemas.microsoft.com/office/drawing/2014/main" id="{BFB17C50-4675-10DE-FD8C-94274F751FCC}"/>
                  </a:ext>
                </a:extLst>
              </p:cNvPr>
              <p:cNvSpPr/>
              <p:nvPr/>
            </p:nvSpPr>
            <p:spPr>
              <a:xfrm>
                <a:off x="3566846" y="2446880"/>
                <a:ext cx="15103" cy="6498"/>
              </a:xfrm>
              <a:custGeom>
                <a:avLst/>
                <a:gdLst/>
                <a:ahLst/>
                <a:cxnLst/>
                <a:rect l="l" t="t" r="r" b="b"/>
                <a:pathLst>
                  <a:path w="344" h="148" extrusionOk="0">
                    <a:moveTo>
                      <a:pt x="55" y="0"/>
                    </a:moveTo>
                    <a:cubicBezTo>
                      <a:pt x="26" y="0"/>
                      <a:pt x="0" y="31"/>
                      <a:pt x="16" y="61"/>
                    </a:cubicBezTo>
                    <a:cubicBezTo>
                      <a:pt x="63" y="136"/>
                      <a:pt x="186" y="148"/>
                      <a:pt x="265" y="148"/>
                    </a:cubicBezTo>
                    <a:cubicBezTo>
                      <a:pt x="344" y="144"/>
                      <a:pt x="325" y="33"/>
                      <a:pt x="270" y="33"/>
                    </a:cubicBezTo>
                    <a:cubicBezTo>
                      <a:pt x="265" y="33"/>
                      <a:pt x="259" y="34"/>
                      <a:pt x="252" y="37"/>
                    </a:cubicBezTo>
                    <a:cubicBezTo>
                      <a:pt x="252" y="37"/>
                      <a:pt x="251" y="37"/>
                      <a:pt x="251" y="38"/>
                    </a:cubicBezTo>
                    <a:lnTo>
                      <a:pt x="251" y="38"/>
                    </a:lnTo>
                    <a:cubicBezTo>
                      <a:pt x="243" y="38"/>
                      <a:pt x="235" y="38"/>
                      <a:pt x="227" y="38"/>
                    </a:cubicBezTo>
                    <a:cubicBezTo>
                      <a:pt x="175" y="38"/>
                      <a:pt x="116" y="31"/>
                      <a:pt x="75" y="6"/>
                    </a:cubicBezTo>
                    <a:cubicBezTo>
                      <a:pt x="69" y="2"/>
                      <a:pt x="62" y="0"/>
                      <a:pt x="55"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760;p32">
                <a:extLst>
                  <a:ext uri="{FF2B5EF4-FFF2-40B4-BE49-F238E27FC236}">
                    <a16:creationId xmlns:a16="http://schemas.microsoft.com/office/drawing/2014/main" id="{C220FDC8-DE99-4DBE-FB05-29E18292D249}"/>
                  </a:ext>
                </a:extLst>
              </p:cNvPr>
              <p:cNvSpPr/>
              <p:nvPr/>
            </p:nvSpPr>
            <p:spPr>
              <a:xfrm>
                <a:off x="3526322" y="2434280"/>
                <a:ext cx="6761" cy="5400"/>
              </a:xfrm>
              <a:custGeom>
                <a:avLst/>
                <a:gdLst/>
                <a:ahLst/>
                <a:cxnLst/>
                <a:rect l="l" t="t" r="r" b="b"/>
                <a:pathLst>
                  <a:path w="154" h="123" extrusionOk="0">
                    <a:moveTo>
                      <a:pt x="75" y="0"/>
                    </a:moveTo>
                    <a:cubicBezTo>
                      <a:pt x="0" y="0"/>
                      <a:pt x="0" y="122"/>
                      <a:pt x="75" y="122"/>
                    </a:cubicBezTo>
                    <a:cubicBezTo>
                      <a:pt x="153" y="122"/>
                      <a:pt x="153" y="0"/>
                      <a:pt x="75"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761;p32">
                <a:extLst>
                  <a:ext uri="{FF2B5EF4-FFF2-40B4-BE49-F238E27FC236}">
                    <a16:creationId xmlns:a16="http://schemas.microsoft.com/office/drawing/2014/main" id="{E715C453-4AA2-8FDB-A322-0C376A1C8AC9}"/>
                  </a:ext>
                </a:extLst>
              </p:cNvPr>
              <p:cNvSpPr/>
              <p:nvPr/>
            </p:nvSpPr>
            <p:spPr>
              <a:xfrm>
                <a:off x="3511746" y="2452061"/>
                <a:ext cx="61467" cy="38020"/>
              </a:xfrm>
              <a:custGeom>
                <a:avLst/>
                <a:gdLst/>
                <a:ahLst/>
                <a:cxnLst/>
                <a:rect l="l" t="t" r="r" b="b"/>
                <a:pathLst>
                  <a:path w="1400" h="866" extrusionOk="0">
                    <a:moveTo>
                      <a:pt x="190" y="0"/>
                    </a:moveTo>
                    <a:cubicBezTo>
                      <a:pt x="135" y="0"/>
                      <a:pt x="79" y="3"/>
                      <a:pt x="20" y="6"/>
                    </a:cubicBezTo>
                    <a:cubicBezTo>
                      <a:pt x="1" y="6"/>
                      <a:pt x="1" y="34"/>
                      <a:pt x="20" y="37"/>
                    </a:cubicBezTo>
                    <a:cubicBezTo>
                      <a:pt x="316" y="41"/>
                      <a:pt x="569" y="96"/>
                      <a:pt x="817" y="274"/>
                    </a:cubicBezTo>
                    <a:cubicBezTo>
                      <a:pt x="1034" y="428"/>
                      <a:pt x="1243" y="613"/>
                      <a:pt x="1365" y="859"/>
                    </a:cubicBezTo>
                    <a:cubicBezTo>
                      <a:pt x="1369" y="863"/>
                      <a:pt x="1375" y="865"/>
                      <a:pt x="1381" y="865"/>
                    </a:cubicBezTo>
                    <a:cubicBezTo>
                      <a:pt x="1391" y="865"/>
                      <a:pt x="1400" y="860"/>
                      <a:pt x="1398" y="850"/>
                    </a:cubicBezTo>
                    <a:cubicBezTo>
                      <a:pt x="1378" y="566"/>
                      <a:pt x="1070" y="349"/>
                      <a:pt x="861" y="199"/>
                    </a:cubicBezTo>
                    <a:cubicBezTo>
                      <a:pt x="638" y="44"/>
                      <a:pt x="434" y="0"/>
                      <a:pt x="190"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762;p32">
                <a:extLst>
                  <a:ext uri="{FF2B5EF4-FFF2-40B4-BE49-F238E27FC236}">
                    <a16:creationId xmlns:a16="http://schemas.microsoft.com/office/drawing/2014/main" id="{04EEBAEA-3CBF-D6C7-AD9B-2AD16075E3BE}"/>
                  </a:ext>
                </a:extLst>
              </p:cNvPr>
              <p:cNvSpPr/>
              <p:nvPr/>
            </p:nvSpPr>
            <p:spPr>
              <a:xfrm>
                <a:off x="3514468" y="2483452"/>
                <a:ext cx="54135" cy="10317"/>
              </a:xfrm>
              <a:custGeom>
                <a:avLst/>
                <a:gdLst/>
                <a:ahLst/>
                <a:cxnLst/>
                <a:rect l="l" t="t" r="r" b="b"/>
                <a:pathLst>
                  <a:path w="1233" h="235" extrusionOk="0">
                    <a:moveTo>
                      <a:pt x="56" y="1"/>
                    </a:moveTo>
                    <a:cubicBezTo>
                      <a:pt x="15" y="1"/>
                      <a:pt x="0" y="57"/>
                      <a:pt x="45" y="73"/>
                    </a:cubicBezTo>
                    <a:cubicBezTo>
                      <a:pt x="381" y="175"/>
                      <a:pt x="770" y="234"/>
                      <a:pt x="1126" y="234"/>
                    </a:cubicBezTo>
                    <a:cubicBezTo>
                      <a:pt x="1150" y="234"/>
                      <a:pt x="1174" y="234"/>
                      <a:pt x="1197" y="234"/>
                    </a:cubicBezTo>
                    <a:cubicBezTo>
                      <a:pt x="1232" y="234"/>
                      <a:pt x="1232" y="182"/>
                      <a:pt x="1197" y="179"/>
                    </a:cubicBezTo>
                    <a:cubicBezTo>
                      <a:pt x="818" y="155"/>
                      <a:pt x="436" y="68"/>
                      <a:pt x="65" y="2"/>
                    </a:cubicBezTo>
                    <a:cubicBezTo>
                      <a:pt x="62" y="1"/>
                      <a:pt x="59" y="1"/>
                      <a:pt x="56"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763;p32">
                <a:extLst>
                  <a:ext uri="{FF2B5EF4-FFF2-40B4-BE49-F238E27FC236}">
                    <a16:creationId xmlns:a16="http://schemas.microsoft.com/office/drawing/2014/main" id="{7E09EF7E-36A3-0E68-9F4C-0C6BDC31FF02}"/>
                  </a:ext>
                </a:extLst>
              </p:cNvPr>
              <p:cNvSpPr/>
              <p:nvPr/>
            </p:nvSpPr>
            <p:spPr>
              <a:xfrm>
                <a:off x="3537781" y="2474012"/>
                <a:ext cx="5269" cy="2854"/>
              </a:xfrm>
              <a:custGeom>
                <a:avLst/>
                <a:gdLst/>
                <a:ahLst/>
                <a:cxnLst/>
                <a:rect l="l" t="t" r="r" b="b"/>
                <a:pathLst>
                  <a:path w="120" h="65" extrusionOk="0">
                    <a:moveTo>
                      <a:pt x="9" y="0"/>
                    </a:moveTo>
                    <a:cubicBezTo>
                      <a:pt x="4" y="0"/>
                      <a:pt x="0" y="8"/>
                      <a:pt x="3" y="11"/>
                    </a:cubicBezTo>
                    <a:cubicBezTo>
                      <a:pt x="35" y="35"/>
                      <a:pt x="71" y="42"/>
                      <a:pt x="102" y="62"/>
                    </a:cubicBezTo>
                    <a:cubicBezTo>
                      <a:pt x="103" y="64"/>
                      <a:pt x="105" y="64"/>
                      <a:pt x="106" y="64"/>
                    </a:cubicBezTo>
                    <a:cubicBezTo>
                      <a:pt x="113" y="64"/>
                      <a:pt x="119" y="53"/>
                      <a:pt x="109" y="46"/>
                    </a:cubicBezTo>
                    <a:cubicBezTo>
                      <a:pt x="82" y="27"/>
                      <a:pt x="43" y="22"/>
                      <a:pt x="15" y="3"/>
                    </a:cubicBezTo>
                    <a:cubicBezTo>
                      <a:pt x="13" y="1"/>
                      <a:pt x="11" y="0"/>
                      <a:pt x="9"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764;p32">
                <a:extLst>
                  <a:ext uri="{FF2B5EF4-FFF2-40B4-BE49-F238E27FC236}">
                    <a16:creationId xmlns:a16="http://schemas.microsoft.com/office/drawing/2014/main" id="{C63AF63B-2B2A-48A6-1F0A-815A9DBE0A17}"/>
                  </a:ext>
                </a:extLst>
              </p:cNvPr>
              <p:cNvSpPr/>
              <p:nvPr/>
            </p:nvSpPr>
            <p:spPr>
              <a:xfrm>
                <a:off x="3478114" y="2557824"/>
                <a:ext cx="55935" cy="50224"/>
              </a:xfrm>
              <a:custGeom>
                <a:avLst/>
                <a:gdLst/>
                <a:ahLst/>
                <a:cxnLst/>
                <a:rect l="l" t="t" r="r" b="b"/>
                <a:pathLst>
                  <a:path w="1274" h="1144" extrusionOk="0">
                    <a:moveTo>
                      <a:pt x="29" y="0"/>
                    </a:moveTo>
                    <a:cubicBezTo>
                      <a:pt x="0" y="0"/>
                      <a:pt x="0" y="40"/>
                      <a:pt x="29" y="44"/>
                    </a:cubicBezTo>
                    <a:cubicBezTo>
                      <a:pt x="237" y="55"/>
                      <a:pt x="498" y="328"/>
                      <a:pt x="660" y="446"/>
                    </a:cubicBezTo>
                    <a:cubicBezTo>
                      <a:pt x="900" y="628"/>
                      <a:pt x="1102" y="841"/>
                      <a:pt x="1220" y="1125"/>
                    </a:cubicBezTo>
                    <a:cubicBezTo>
                      <a:pt x="1227" y="1138"/>
                      <a:pt x="1237" y="1143"/>
                      <a:pt x="1246" y="1143"/>
                    </a:cubicBezTo>
                    <a:cubicBezTo>
                      <a:pt x="1260" y="1143"/>
                      <a:pt x="1274" y="1130"/>
                      <a:pt x="1271" y="1109"/>
                    </a:cubicBezTo>
                    <a:cubicBezTo>
                      <a:pt x="1236" y="841"/>
                      <a:pt x="1000" y="608"/>
                      <a:pt x="786" y="454"/>
                    </a:cubicBezTo>
                    <a:cubicBezTo>
                      <a:pt x="640" y="351"/>
                      <a:pt x="486" y="253"/>
                      <a:pt x="337" y="146"/>
                    </a:cubicBezTo>
                    <a:cubicBezTo>
                      <a:pt x="237" y="79"/>
                      <a:pt x="151" y="4"/>
                      <a:pt x="29"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765;p32">
                <a:extLst>
                  <a:ext uri="{FF2B5EF4-FFF2-40B4-BE49-F238E27FC236}">
                    <a16:creationId xmlns:a16="http://schemas.microsoft.com/office/drawing/2014/main" id="{10103DDE-44F6-06AE-06E3-655B2E3C7170}"/>
                  </a:ext>
                </a:extLst>
              </p:cNvPr>
              <p:cNvSpPr/>
              <p:nvPr/>
            </p:nvSpPr>
            <p:spPr>
              <a:xfrm>
                <a:off x="3482285" y="2607084"/>
                <a:ext cx="52554" cy="10712"/>
              </a:xfrm>
              <a:custGeom>
                <a:avLst/>
                <a:gdLst/>
                <a:ahLst/>
                <a:cxnLst/>
                <a:rect l="l" t="t" r="r" b="b"/>
                <a:pathLst>
                  <a:path w="1197" h="244" extrusionOk="0">
                    <a:moveTo>
                      <a:pt x="53" y="1"/>
                    </a:moveTo>
                    <a:cubicBezTo>
                      <a:pt x="16" y="1"/>
                      <a:pt x="0" y="57"/>
                      <a:pt x="36" y="82"/>
                    </a:cubicBezTo>
                    <a:cubicBezTo>
                      <a:pt x="238" y="216"/>
                      <a:pt x="500" y="243"/>
                      <a:pt x="758" y="243"/>
                    </a:cubicBezTo>
                    <a:cubicBezTo>
                      <a:pt x="903" y="243"/>
                      <a:pt x="1046" y="235"/>
                      <a:pt x="1176" y="232"/>
                    </a:cubicBezTo>
                    <a:cubicBezTo>
                      <a:pt x="1196" y="232"/>
                      <a:pt x="1196" y="200"/>
                      <a:pt x="1176" y="197"/>
                    </a:cubicBezTo>
                    <a:cubicBezTo>
                      <a:pt x="794" y="169"/>
                      <a:pt x="431" y="122"/>
                      <a:pt x="67" y="3"/>
                    </a:cubicBezTo>
                    <a:cubicBezTo>
                      <a:pt x="62" y="2"/>
                      <a:pt x="58" y="1"/>
                      <a:pt x="53"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766;p32">
                <a:extLst>
                  <a:ext uri="{FF2B5EF4-FFF2-40B4-BE49-F238E27FC236}">
                    <a16:creationId xmlns:a16="http://schemas.microsoft.com/office/drawing/2014/main" id="{F4ACA427-8DE7-D6CC-1CB1-B1E380AC09C7}"/>
                  </a:ext>
                </a:extLst>
              </p:cNvPr>
              <p:cNvSpPr/>
              <p:nvPr/>
            </p:nvSpPr>
            <p:spPr>
              <a:xfrm>
                <a:off x="3478729" y="2537409"/>
                <a:ext cx="15542" cy="8824"/>
              </a:xfrm>
              <a:custGeom>
                <a:avLst/>
                <a:gdLst/>
                <a:ahLst/>
                <a:cxnLst/>
                <a:rect l="l" t="t" r="r" b="b"/>
                <a:pathLst>
                  <a:path w="354" h="201" extrusionOk="0">
                    <a:moveTo>
                      <a:pt x="62" y="1"/>
                    </a:moveTo>
                    <a:cubicBezTo>
                      <a:pt x="18" y="1"/>
                      <a:pt x="1" y="77"/>
                      <a:pt x="54" y="94"/>
                    </a:cubicBezTo>
                    <a:cubicBezTo>
                      <a:pt x="133" y="122"/>
                      <a:pt x="215" y="157"/>
                      <a:pt x="290" y="197"/>
                    </a:cubicBezTo>
                    <a:cubicBezTo>
                      <a:pt x="295" y="199"/>
                      <a:pt x="300" y="200"/>
                      <a:pt x="305" y="200"/>
                    </a:cubicBezTo>
                    <a:cubicBezTo>
                      <a:pt x="332" y="200"/>
                      <a:pt x="353" y="170"/>
                      <a:pt x="330" y="150"/>
                    </a:cubicBezTo>
                    <a:cubicBezTo>
                      <a:pt x="259" y="79"/>
                      <a:pt x="168" y="39"/>
                      <a:pt x="77" y="4"/>
                    </a:cubicBezTo>
                    <a:cubicBezTo>
                      <a:pt x="72" y="2"/>
                      <a:pt x="67" y="1"/>
                      <a:pt x="62"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767;p32">
                <a:extLst>
                  <a:ext uri="{FF2B5EF4-FFF2-40B4-BE49-F238E27FC236}">
                    <a16:creationId xmlns:a16="http://schemas.microsoft.com/office/drawing/2014/main" id="{0F461164-E8AF-977F-53E5-C764FADB6B3F}"/>
                  </a:ext>
                </a:extLst>
              </p:cNvPr>
              <p:cNvSpPr/>
              <p:nvPr/>
            </p:nvSpPr>
            <p:spPr>
              <a:xfrm>
                <a:off x="3541513" y="2561424"/>
                <a:ext cx="4215" cy="3556"/>
              </a:xfrm>
              <a:custGeom>
                <a:avLst/>
                <a:gdLst/>
                <a:ahLst/>
                <a:cxnLst/>
                <a:rect l="l" t="t" r="r" b="b"/>
                <a:pathLst>
                  <a:path w="96" h="81" extrusionOk="0">
                    <a:moveTo>
                      <a:pt x="47" y="0"/>
                    </a:moveTo>
                    <a:cubicBezTo>
                      <a:pt x="36" y="0"/>
                      <a:pt x="25" y="5"/>
                      <a:pt x="17" y="17"/>
                    </a:cubicBezTo>
                    <a:cubicBezTo>
                      <a:pt x="1" y="36"/>
                      <a:pt x="13" y="64"/>
                      <a:pt x="37" y="72"/>
                    </a:cubicBezTo>
                    <a:cubicBezTo>
                      <a:pt x="44" y="76"/>
                      <a:pt x="53" y="76"/>
                      <a:pt x="60" y="80"/>
                    </a:cubicBezTo>
                    <a:cubicBezTo>
                      <a:pt x="62" y="80"/>
                      <a:pt x="64" y="81"/>
                      <a:pt x="65" y="81"/>
                    </a:cubicBezTo>
                    <a:cubicBezTo>
                      <a:pt x="80" y="81"/>
                      <a:pt x="95" y="66"/>
                      <a:pt x="92" y="53"/>
                    </a:cubicBezTo>
                    <a:lnTo>
                      <a:pt x="92" y="36"/>
                    </a:lnTo>
                    <a:cubicBezTo>
                      <a:pt x="92" y="29"/>
                      <a:pt x="88" y="20"/>
                      <a:pt x="80" y="17"/>
                    </a:cubicBezTo>
                    <a:cubicBezTo>
                      <a:pt x="79" y="16"/>
                      <a:pt x="77" y="15"/>
                      <a:pt x="76" y="15"/>
                    </a:cubicBezTo>
                    <a:lnTo>
                      <a:pt x="76" y="15"/>
                    </a:lnTo>
                    <a:cubicBezTo>
                      <a:pt x="69" y="6"/>
                      <a:pt x="58" y="0"/>
                      <a:pt x="47"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768;p32">
                <a:extLst>
                  <a:ext uri="{FF2B5EF4-FFF2-40B4-BE49-F238E27FC236}">
                    <a16:creationId xmlns:a16="http://schemas.microsoft.com/office/drawing/2014/main" id="{12A59DCA-7099-2EAA-FBA6-B7C660811149}"/>
                  </a:ext>
                </a:extLst>
              </p:cNvPr>
              <p:cNvSpPr/>
              <p:nvPr/>
            </p:nvSpPr>
            <p:spPr>
              <a:xfrm>
                <a:off x="3544762" y="2538946"/>
                <a:ext cx="5181" cy="4566"/>
              </a:xfrm>
              <a:custGeom>
                <a:avLst/>
                <a:gdLst/>
                <a:ahLst/>
                <a:cxnLst/>
                <a:rect l="l" t="t" r="r" b="b"/>
                <a:pathLst>
                  <a:path w="118" h="104" extrusionOk="0">
                    <a:moveTo>
                      <a:pt x="21" y="0"/>
                    </a:moveTo>
                    <a:cubicBezTo>
                      <a:pt x="11" y="0"/>
                      <a:pt x="0" y="14"/>
                      <a:pt x="10" y="24"/>
                    </a:cubicBezTo>
                    <a:cubicBezTo>
                      <a:pt x="34" y="47"/>
                      <a:pt x="57" y="75"/>
                      <a:pt x="81" y="99"/>
                    </a:cubicBezTo>
                    <a:cubicBezTo>
                      <a:pt x="85" y="102"/>
                      <a:pt x="89" y="104"/>
                      <a:pt x="93" y="104"/>
                    </a:cubicBezTo>
                    <a:cubicBezTo>
                      <a:pt x="106" y="104"/>
                      <a:pt x="117" y="87"/>
                      <a:pt x="105" y="75"/>
                    </a:cubicBezTo>
                    <a:cubicBezTo>
                      <a:pt x="81" y="51"/>
                      <a:pt x="57" y="28"/>
                      <a:pt x="30" y="4"/>
                    </a:cubicBezTo>
                    <a:cubicBezTo>
                      <a:pt x="27" y="1"/>
                      <a:pt x="24" y="0"/>
                      <a:pt x="21"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769;p32">
                <a:extLst>
                  <a:ext uri="{FF2B5EF4-FFF2-40B4-BE49-F238E27FC236}">
                    <a16:creationId xmlns:a16="http://schemas.microsoft.com/office/drawing/2014/main" id="{F3AFF1F9-59CC-A2CF-E156-E66EEC01E507}"/>
                  </a:ext>
                </a:extLst>
              </p:cNvPr>
              <p:cNvSpPr/>
              <p:nvPr/>
            </p:nvSpPr>
            <p:spPr>
              <a:xfrm>
                <a:off x="3525751" y="2525072"/>
                <a:ext cx="3556" cy="5268"/>
              </a:xfrm>
              <a:custGeom>
                <a:avLst/>
                <a:gdLst/>
                <a:ahLst/>
                <a:cxnLst/>
                <a:rect l="l" t="t" r="r" b="b"/>
                <a:pathLst>
                  <a:path w="81" h="120" extrusionOk="0">
                    <a:moveTo>
                      <a:pt x="41" y="1"/>
                    </a:moveTo>
                    <a:cubicBezTo>
                      <a:pt x="28" y="1"/>
                      <a:pt x="21" y="4"/>
                      <a:pt x="13" y="8"/>
                    </a:cubicBezTo>
                    <a:cubicBezTo>
                      <a:pt x="1" y="20"/>
                      <a:pt x="1" y="32"/>
                      <a:pt x="1" y="48"/>
                    </a:cubicBezTo>
                    <a:cubicBezTo>
                      <a:pt x="5" y="63"/>
                      <a:pt x="9" y="79"/>
                      <a:pt x="9" y="95"/>
                    </a:cubicBezTo>
                    <a:cubicBezTo>
                      <a:pt x="13" y="107"/>
                      <a:pt x="28" y="119"/>
                      <a:pt x="41" y="119"/>
                    </a:cubicBezTo>
                    <a:cubicBezTo>
                      <a:pt x="52" y="119"/>
                      <a:pt x="68" y="107"/>
                      <a:pt x="72" y="95"/>
                    </a:cubicBezTo>
                    <a:cubicBezTo>
                      <a:pt x="72" y="79"/>
                      <a:pt x="76" y="63"/>
                      <a:pt x="76" y="48"/>
                    </a:cubicBezTo>
                    <a:cubicBezTo>
                      <a:pt x="80" y="36"/>
                      <a:pt x="80" y="20"/>
                      <a:pt x="68" y="8"/>
                    </a:cubicBezTo>
                    <a:cubicBezTo>
                      <a:pt x="60" y="4"/>
                      <a:pt x="52" y="1"/>
                      <a:pt x="41"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770;p32">
                <a:extLst>
                  <a:ext uri="{FF2B5EF4-FFF2-40B4-BE49-F238E27FC236}">
                    <a16:creationId xmlns:a16="http://schemas.microsoft.com/office/drawing/2014/main" id="{2C8589AB-A2B4-85B6-6EEE-EB878359C4C9}"/>
                  </a:ext>
                </a:extLst>
              </p:cNvPr>
              <p:cNvSpPr/>
              <p:nvPr/>
            </p:nvSpPr>
            <p:spPr>
              <a:xfrm>
                <a:off x="3430653" y="2671579"/>
                <a:ext cx="65287" cy="29415"/>
              </a:xfrm>
              <a:custGeom>
                <a:avLst/>
                <a:gdLst/>
                <a:ahLst/>
                <a:cxnLst/>
                <a:rect l="l" t="t" r="r" b="b"/>
                <a:pathLst>
                  <a:path w="1487" h="670" extrusionOk="0">
                    <a:moveTo>
                      <a:pt x="160" y="0"/>
                    </a:moveTo>
                    <a:cubicBezTo>
                      <a:pt x="118" y="0"/>
                      <a:pt x="78" y="2"/>
                      <a:pt x="39" y="6"/>
                    </a:cubicBezTo>
                    <a:cubicBezTo>
                      <a:pt x="4" y="10"/>
                      <a:pt x="1" y="61"/>
                      <a:pt x="39" y="65"/>
                    </a:cubicBezTo>
                    <a:cubicBezTo>
                      <a:pt x="565" y="105"/>
                      <a:pt x="1023" y="365"/>
                      <a:pt x="1436" y="665"/>
                    </a:cubicBezTo>
                    <a:cubicBezTo>
                      <a:pt x="1441" y="668"/>
                      <a:pt x="1446" y="670"/>
                      <a:pt x="1451" y="670"/>
                    </a:cubicBezTo>
                    <a:cubicBezTo>
                      <a:pt x="1470" y="670"/>
                      <a:pt x="1486" y="648"/>
                      <a:pt x="1476" y="629"/>
                    </a:cubicBezTo>
                    <a:cubicBezTo>
                      <a:pt x="1222" y="260"/>
                      <a:pt x="626" y="0"/>
                      <a:pt x="160"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771;p32">
                <a:extLst>
                  <a:ext uri="{FF2B5EF4-FFF2-40B4-BE49-F238E27FC236}">
                    <a16:creationId xmlns:a16="http://schemas.microsoft.com/office/drawing/2014/main" id="{BB2A7962-D8E3-9C87-D350-982470AFD978}"/>
                  </a:ext>
                </a:extLst>
              </p:cNvPr>
              <p:cNvSpPr/>
              <p:nvPr/>
            </p:nvSpPr>
            <p:spPr>
              <a:xfrm>
                <a:off x="3510165" y="2669735"/>
                <a:ext cx="2678" cy="4346"/>
              </a:xfrm>
              <a:custGeom>
                <a:avLst/>
                <a:gdLst/>
                <a:ahLst/>
                <a:cxnLst/>
                <a:rect l="l" t="t" r="r" b="b"/>
                <a:pathLst>
                  <a:path w="61" h="99" extrusionOk="0">
                    <a:moveTo>
                      <a:pt x="28" y="1"/>
                    </a:moveTo>
                    <a:cubicBezTo>
                      <a:pt x="9" y="1"/>
                      <a:pt x="1" y="16"/>
                      <a:pt x="1" y="36"/>
                    </a:cubicBezTo>
                    <a:cubicBezTo>
                      <a:pt x="4" y="52"/>
                      <a:pt x="4" y="68"/>
                      <a:pt x="9" y="83"/>
                    </a:cubicBezTo>
                    <a:cubicBezTo>
                      <a:pt x="11" y="93"/>
                      <a:pt x="21" y="98"/>
                      <a:pt x="30" y="98"/>
                    </a:cubicBezTo>
                    <a:cubicBezTo>
                      <a:pt x="40" y="98"/>
                      <a:pt x="50" y="93"/>
                      <a:pt x="52" y="83"/>
                    </a:cubicBezTo>
                    <a:cubicBezTo>
                      <a:pt x="52" y="68"/>
                      <a:pt x="56" y="52"/>
                      <a:pt x="56" y="36"/>
                    </a:cubicBezTo>
                    <a:cubicBezTo>
                      <a:pt x="60" y="16"/>
                      <a:pt x="52" y="1"/>
                      <a:pt x="28"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772;p32">
                <a:extLst>
                  <a:ext uri="{FF2B5EF4-FFF2-40B4-BE49-F238E27FC236}">
                    <a16:creationId xmlns:a16="http://schemas.microsoft.com/office/drawing/2014/main" id="{E5013568-B9BA-8D64-2A0B-D824F4E9894C}"/>
                  </a:ext>
                </a:extLst>
              </p:cNvPr>
              <p:cNvSpPr/>
              <p:nvPr/>
            </p:nvSpPr>
            <p:spPr>
              <a:xfrm>
                <a:off x="3530976" y="2646641"/>
                <a:ext cx="4566" cy="3776"/>
              </a:xfrm>
              <a:custGeom>
                <a:avLst/>
                <a:gdLst/>
                <a:ahLst/>
                <a:cxnLst/>
                <a:rect l="l" t="t" r="r" b="b"/>
                <a:pathLst>
                  <a:path w="104" h="86" extrusionOk="0">
                    <a:moveTo>
                      <a:pt x="44" y="0"/>
                    </a:moveTo>
                    <a:cubicBezTo>
                      <a:pt x="20" y="0"/>
                      <a:pt x="0" y="21"/>
                      <a:pt x="0" y="45"/>
                    </a:cubicBezTo>
                    <a:cubicBezTo>
                      <a:pt x="0" y="65"/>
                      <a:pt x="21" y="86"/>
                      <a:pt x="45" y="86"/>
                    </a:cubicBezTo>
                    <a:cubicBezTo>
                      <a:pt x="49" y="86"/>
                      <a:pt x="52" y="85"/>
                      <a:pt x="56" y="85"/>
                    </a:cubicBezTo>
                    <a:cubicBezTo>
                      <a:pt x="64" y="85"/>
                      <a:pt x="67" y="81"/>
                      <a:pt x="75" y="77"/>
                    </a:cubicBezTo>
                    <a:cubicBezTo>
                      <a:pt x="91" y="73"/>
                      <a:pt x="103" y="61"/>
                      <a:pt x="103" y="45"/>
                    </a:cubicBezTo>
                    <a:cubicBezTo>
                      <a:pt x="103" y="26"/>
                      <a:pt x="91" y="13"/>
                      <a:pt x="75" y="10"/>
                    </a:cubicBezTo>
                    <a:cubicBezTo>
                      <a:pt x="67" y="6"/>
                      <a:pt x="64" y="2"/>
                      <a:pt x="56" y="2"/>
                    </a:cubicBezTo>
                    <a:cubicBezTo>
                      <a:pt x="52" y="1"/>
                      <a:pt x="48" y="0"/>
                      <a:pt x="44"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773;p32">
                <a:extLst>
                  <a:ext uri="{FF2B5EF4-FFF2-40B4-BE49-F238E27FC236}">
                    <a16:creationId xmlns:a16="http://schemas.microsoft.com/office/drawing/2014/main" id="{CC649062-B44F-4C24-AF78-C4F773C2A471}"/>
                  </a:ext>
                </a:extLst>
              </p:cNvPr>
              <p:cNvSpPr/>
              <p:nvPr/>
            </p:nvSpPr>
            <p:spPr>
              <a:xfrm>
                <a:off x="3476578" y="2669208"/>
                <a:ext cx="5400" cy="7376"/>
              </a:xfrm>
              <a:custGeom>
                <a:avLst/>
                <a:gdLst/>
                <a:ahLst/>
                <a:cxnLst/>
                <a:rect l="l" t="t" r="r" b="b"/>
                <a:pathLst>
                  <a:path w="123" h="168" extrusionOk="0">
                    <a:moveTo>
                      <a:pt x="16" y="87"/>
                    </a:moveTo>
                    <a:cubicBezTo>
                      <a:pt x="16" y="87"/>
                      <a:pt x="16" y="87"/>
                      <a:pt x="16" y="88"/>
                    </a:cubicBezTo>
                    <a:cubicBezTo>
                      <a:pt x="16" y="88"/>
                      <a:pt x="16" y="88"/>
                      <a:pt x="16" y="88"/>
                    </a:cubicBezTo>
                    <a:lnTo>
                      <a:pt x="16" y="88"/>
                    </a:lnTo>
                    <a:cubicBezTo>
                      <a:pt x="16" y="87"/>
                      <a:pt x="16" y="87"/>
                      <a:pt x="16" y="87"/>
                    </a:cubicBezTo>
                    <a:close/>
                    <a:moveTo>
                      <a:pt x="40" y="1"/>
                    </a:moveTo>
                    <a:cubicBezTo>
                      <a:pt x="12" y="1"/>
                      <a:pt x="0" y="28"/>
                      <a:pt x="4" y="52"/>
                    </a:cubicBezTo>
                    <a:cubicBezTo>
                      <a:pt x="3" y="49"/>
                      <a:pt x="3" y="48"/>
                      <a:pt x="2" y="48"/>
                    </a:cubicBezTo>
                    <a:lnTo>
                      <a:pt x="2" y="48"/>
                    </a:lnTo>
                    <a:cubicBezTo>
                      <a:pt x="2" y="48"/>
                      <a:pt x="4" y="57"/>
                      <a:pt x="4" y="60"/>
                    </a:cubicBezTo>
                    <a:cubicBezTo>
                      <a:pt x="4" y="64"/>
                      <a:pt x="8" y="68"/>
                      <a:pt x="12" y="72"/>
                    </a:cubicBezTo>
                    <a:cubicBezTo>
                      <a:pt x="12" y="74"/>
                      <a:pt x="12" y="77"/>
                      <a:pt x="13" y="78"/>
                    </a:cubicBezTo>
                    <a:lnTo>
                      <a:pt x="13" y="78"/>
                    </a:lnTo>
                    <a:cubicBezTo>
                      <a:pt x="13" y="79"/>
                      <a:pt x="13" y="80"/>
                      <a:pt x="14" y="82"/>
                    </a:cubicBezTo>
                    <a:lnTo>
                      <a:pt x="14" y="82"/>
                    </a:lnTo>
                    <a:cubicBezTo>
                      <a:pt x="12" y="85"/>
                      <a:pt x="12" y="88"/>
                      <a:pt x="12" y="91"/>
                    </a:cubicBezTo>
                    <a:cubicBezTo>
                      <a:pt x="12" y="92"/>
                      <a:pt x="12" y="92"/>
                      <a:pt x="13" y="92"/>
                    </a:cubicBezTo>
                    <a:lnTo>
                      <a:pt x="13" y="92"/>
                    </a:lnTo>
                    <a:cubicBezTo>
                      <a:pt x="12" y="94"/>
                      <a:pt x="12" y="97"/>
                      <a:pt x="12" y="99"/>
                    </a:cubicBezTo>
                    <a:cubicBezTo>
                      <a:pt x="0" y="131"/>
                      <a:pt x="24" y="162"/>
                      <a:pt x="55" y="166"/>
                    </a:cubicBezTo>
                    <a:cubicBezTo>
                      <a:pt x="60" y="167"/>
                      <a:pt x="64" y="168"/>
                      <a:pt x="68" y="168"/>
                    </a:cubicBezTo>
                    <a:cubicBezTo>
                      <a:pt x="97" y="168"/>
                      <a:pt x="119" y="143"/>
                      <a:pt x="119" y="115"/>
                    </a:cubicBezTo>
                    <a:cubicBezTo>
                      <a:pt x="122" y="64"/>
                      <a:pt x="95" y="4"/>
                      <a:pt x="40"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774;p32">
                <a:extLst>
                  <a:ext uri="{FF2B5EF4-FFF2-40B4-BE49-F238E27FC236}">
                    <a16:creationId xmlns:a16="http://schemas.microsoft.com/office/drawing/2014/main" id="{0AC5F91E-F4A3-87EF-6657-5907311F8AE3}"/>
                  </a:ext>
                </a:extLst>
              </p:cNvPr>
              <p:cNvSpPr/>
              <p:nvPr/>
            </p:nvSpPr>
            <p:spPr>
              <a:xfrm>
                <a:off x="3508233" y="2654456"/>
                <a:ext cx="7025" cy="5268"/>
              </a:xfrm>
              <a:custGeom>
                <a:avLst/>
                <a:gdLst/>
                <a:ahLst/>
                <a:cxnLst/>
                <a:rect l="l" t="t" r="r" b="b"/>
                <a:pathLst>
                  <a:path w="160" h="120" extrusionOk="0">
                    <a:moveTo>
                      <a:pt x="106" y="1"/>
                    </a:moveTo>
                    <a:cubicBezTo>
                      <a:pt x="104" y="1"/>
                      <a:pt x="102" y="1"/>
                      <a:pt x="100" y="1"/>
                    </a:cubicBezTo>
                    <a:cubicBezTo>
                      <a:pt x="88" y="1"/>
                      <a:pt x="81" y="5"/>
                      <a:pt x="72" y="5"/>
                    </a:cubicBezTo>
                    <a:cubicBezTo>
                      <a:pt x="57" y="5"/>
                      <a:pt x="48" y="9"/>
                      <a:pt x="37" y="14"/>
                    </a:cubicBezTo>
                    <a:cubicBezTo>
                      <a:pt x="17" y="21"/>
                      <a:pt x="1" y="37"/>
                      <a:pt x="1" y="61"/>
                    </a:cubicBezTo>
                    <a:cubicBezTo>
                      <a:pt x="1" y="85"/>
                      <a:pt x="17" y="100"/>
                      <a:pt x="37" y="108"/>
                    </a:cubicBezTo>
                    <a:cubicBezTo>
                      <a:pt x="48" y="112"/>
                      <a:pt x="57" y="116"/>
                      <a:pt x="72" y="116"/>
                    </a:cubicBezTo>
                    <a:cubicBezTo>
                      <a:pt x="81" y="116"/>
                      <a:pt x="88" y="116"/>
                      <a:pt x="100" y="120"/>
                    </a:cubicBezTo>
                    <a:cubicBezTo>
                      <a:pt x="128" y="120"/>
                      <a:pt x="159" y="88"/>
                      <a:pt x="155" y="61"/>
                    </a:cubicBezTo>
                    <a:cubicBezTo>
                      <a:pt x="155" y="30"/>
                      <a:pt x="134" y="1"/>
                      <a:pt x="106"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775;p32">
                <a:extLst>
                  <a:ext uri="{FF2B5EF4-FFF2-40B4-BE49-F238E27FC236}">
                    <a16:creationId xmlns:a16="http://schemas.microsoft.com/office/drawing/2014/main" id="{3F0884B7-6E32-79CB-1791-E9CFB958D042}"/>
                  </a:ext>
                </a:extLst>
              </p:cNvPr>
              <p:cNvSpPr/>
              <p:nvPr/>
            </p:nvSpPr>
            <p:spPr>
              <a:xfrm>
                <a:off x="3391666" y="2426641"/>
                <a:ext cx="4566" cy="3512"/>
              </a:xfrm>
              <a:custGeom>
                <a:avLst/>
                <a:gdLst/>
                <a:ahLst/>
                <a:cxnLst/>
                <a:rect l="l" t="t" r="r" b="b"/>
                <a:pathLst>
                  <a:path w="104" h="80" extrusionOk="0">
                    <a:moveTo>
                      <a:pt x="51" y="1"/>
                    </a:moveTo>
                    <a:cubicBezTo>
                      <a:pt x="0" y="1"/>
                      <a:pt x="0" y="79"/>
                      <a:pt x="51" y="79"/>
                    </a:cubicBezTo>
                    <a:cubicBezTo>
                      <a:pt x="103" y="79"/>
                      <a:pt x="103" y="1"/>
                      <a:pt x="51"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776;p32">
                <a:extLst>
                  <a:ext uri="{FF2B5EF4-FFF2-40B4-BE49-F238E27FC236}">
                    <a16:creationId xmlns:a16="http://schemas.microsoft.com/office/drawing/2014/main" id="{89F26DFB-0C87-7105-7D66-DFB2482EEC3B}"/>
                  </a:ext>
                </a:extLst>
              </p:cNvPr>
              <p:cNvSpPr/>
              <p:nvPr/>
            </p:nvSpPr>
            <p:spPr>
              <a:xfrm>
                <a:off x="3421126" y="2431689"/>
                <a:ext cx="5400" cy="4215"/>
              </a:xfrm>
              <a:custGeom>
                <a:avLst/>
                <a:gdLst/>
                <a:ahLst/>
                <a:cxnLst/>
                <a:rect l="l" t="t" r="r" b="b"/>
                <a:pathLst>
                  <a:path w="123" h="96" extrusionOk="0">
                    <a:moveTo>
                      <a:pt x="63" y="0"/>
                    </a:moveTo>
                    <a:cubicBezTo>
                      <a:pt x="1" y="0"/>
                      <a:pt x="1" y="95"/>
                      <a:pt x="63" y="95"/>
                    </a:cubicBezTo>
                    <a:cubicBezTo>
                      <a:pt x="123" y="95"/>
                      <a:pt x="123" y="0"/>
                      <a:pt x="63"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777;p32">
                <a:extLst>
                  <a:ext uri="{FF2B5EF4-FFF2-40B4-BE49-F238E27FC236}">
                    <a16:creationId xmlns:a16="http://schemas.microsoft.com/office/drawing/2014/main" id="{9640CE1D-31C4-074F-7D4A-ACA4DF468748}"/>
                  </a:ext>
                </a:extLst>
              </p:cNvPr>
              <p:cNvSpPr/>
              <p:nvPr/>
            </p:nvSpPr>
            <p:spPr>
              <a:xfrm>
                <a:off x="3432717" y="2406269"/>
                <a:ext cx="12162" cy="12117"/>
              </a:xfrm>
              <a:custGeom>
                <a:avLst/>
                <a:gdLst/>
                <a:ahLst/>
                <a:cxnLst/>
                <a:rect l="l" t="t" r="r" b="b"/>
                <a:pathLst>
                  <a:path w="277" h="276" extrusionOk="0">
                    <a:moveTo>
                      <a:pt x="139" y="1"/>
                    </a:moveTo>
                    <a:cubicBezTo>
                      <a:pt x="132" y="1"/>
                      <a:pt x="125" y="3"/>
                      <a:pt x="107" y="7"/>
                    </a:cubicBezTo>
                    <a:lnTo>
                      <a:pt x="103" y="7"/>
                    </a:lnTo>
                    <a:cubicBezTo>
                      <a:pt x="83" y="11"/>
                      <a:pt x="68" y="19"/>
                      <a:pt x="56" y="31"/>
                    </a:cubicBezTo>
                    <a:cubicBezTo>
                      <a:pt x="40" y="42"/>
                      <a:pt x="28" y="55"/>
                      <a:pt x="21" y="70"/>
                    </a:cubicBezTo>
                    <a:cubicBezTo>
                      <a:pt x="9" y="86"/>
                      <a:pt x="5" y="102"/>
                      <a:pt x="5" y="121"/>
                    </a:cubicBezTo>
                    <a:cubicBezTo>
                      <a:pt x="1" y="137"/>
                      <a:pt x="1" y="157"/>
                      <a:pt x="9" y="177"/>
                    </a:cubicBezTo>
                    <a:cubicBezTo>
                      <a:pt x="12" y="200"/>
                      <a:pt x="25" y="220"/>
                      <a:pt x="40" y="236"/>
                    </a:cubicBezTo>
                    <a:cubicBezTo>
                      <a:pt x="52" y="244"/>
                      <a:pt x="60" y="252"/>
                      <a:pt x="68" y="255"/>
                    </a:cubicBezTo>
                    <a:cubicBezTo>
                      <a:pt x="92" y="272"/>
                      <a:pt x="116" y="275"/>
                      <a:pt x="139" y="275"/>
                    </a:cubicBezTo>
                    <a:cubicBezTo>
                      <a:pt x="151" y="275"/>
                      <a:pt x="163" y="272"/>
                      <a:pt x="174" y="272"/>
                    </a:cubicBezTo>
                    <a:cubicBezTo>
                      <a:pt x="198" y="263"/>
                      <a:pt x="218" y="252"/>
                      <a:pt x="238" y="236"/>
                    </a:cubicBezTo>
                    <a:cubicBezTo>
                      <a:pt x="242" y="228"/>
                      <a:pt x="249" y="216"/>
                      <a:pt x="258" y="208"/>
                    </a:cubicBezTo>
                    <a:cubicBezTo>
                      <a:pt x="269" y="188"/>
                      <a:pt x="277" y="164"/>
                      <a:pt x="277" y="137"/>
                    </a:cubicBezTo>
                    <a:cubicBezTo>
                      <a:pt x="277" y="121"/>
                      <a:pt x="273" y="102"/>
                      <a:pt x="265" y="86"/>
                    </a:cubicBezTo>
                    <a:cubicBezTo>
                      <a:pt x="258" y="70"/>
                      <a:pt x="249" y="55"/>
                      <a:pt x="238" y="42"/>
                    </a:cubicBezTo>
                    <a:cubicBezTo>
                      <a:pt x="218" y="26"/>
                      <a:pt x="198" y="15"/>
                      <a:pt x="174" y="7"/>
                    </a:cubicBezTo>
                    <a:lnTo>
                      <a:pt x="170" y="7"/>
                    </a:lnTo>
                    <a:cubicBezTo>
                      <a:pt x="152" y="3"/>
                      <a:pt x="146" y="1"/>
                      <a:pt x="139"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778;p32">
                <a:extLst>
                  <a:ext uri="{FF2B5EF4-FFF2-40B4-BE49-F238E27FC236}">
                    <a16:creationId xmlns:a16="http://schemas.microsoft.com/office/drawing/2014/main" id="{7DDC8906-1ADE-238F-D0F6-DDEDA8136CAB}"/>
                  </a:ext>
                </a:extLst>
              </p:cNvPr>
              <p:cNvSpPr/>
              <p:nvPr/>
            </p:nvSpPr>
            <p:spPr>
              <a:xfrm>
                <a:off x="3443122" y="2436519"/>
                <a:ext cx="6454" cy="5049"/>
              </a:xfrm>
              <a:custGeom>
                <a:avLst/>
                <a:gdLst/>
                <a:ahLst/>
                <a:cxnLst/>
                <a:rect l="l" t="t" r="r" b="b"/>
                <a:pathLst>
                  <a:path w="147" h="115" extrusionOk="0">
                    <a:moveTo>
                      <a:pt x="72" y="0"/>
                    </a:moveTo>
                    <a:cubicBezTo>
                      <a:pt x="1" y="0"/>
                      <a:pt x="1" y="115"/>
                      <a:pt x="72" y="115"/>
                    </a:cubicBezTo>
                    <a:cubicBezTo>
                      <a:pt x="147" y="115"/>
                      <a:pt x="147" y="0"/>
                      <a:pt x="72"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779;p32">
                <a:extLst>
                  <a:ext uri="{FF2B5EF4-FFF2-40B4-BE49-F238E27FC236}">
                    <a16:creationId xmlns:a16="http://schemas.microsoft.com/office/drawing/2014/main" id="{CF3E6D12-51F0-DD73-FE4B-53B94B1CA842}"/>
                  </a:ext>
                </a:extLst>
              </p:cNvPr>
              <p:cNvSpPr/>
              <p:nvPr/>
            </p:nvSpPr>
            <p:spPr>
              <a:xfrm>
                <a:off x="3391666" y="2319428"/>
                <a:ext cx="4873" cy="4302"/>
              </a:xfrm>
              <a:custGeom>
                <a:avLst/>
                <a:gdLst/>
                <a:ahLst/>
                <a:cxnLst/>
                <a:rect l="l" t="t" r="r" b="b"/>
                <a:pathLst>
                  <a:path w="111" h="98" extrusionOk="0">
                    <a:moveTo>
                      <a:pt x="51" y="0"/>
                    </a:moveTo>
                    <a:cubicBezTo>
                      <a:pt x="45" y="0"/>
                      <a:pt x="39" y="1"/>
                      <a:pt x="32" y="4"/>
                    </a:cubicBezTo>
                    <a:cubicBezTo>
                      <a:pt x="16" y="11"/>
                      <a:pt x="0" y="27"/>
                      <a:pt x="4" y="47"/>
                    </a:cubicBezTo>
                    <a:cubicBezTo>
                      <a:pt x="4" y="63"/>
                      <a:pt x="12" y="82"/>
                      <a:pt x="28" y="91"/>
                    </a:cubicBezTo>
                    <a:cubicBezTo>
                      <a:pt x="35" y="95"/>
                      <a:pt x="44" y="98"/>
                      <a:pt x="52" y="98"/>
                    </a:cubicBezTo>
                    <a:cubicBezTo>
                      <a:pt x="65" y="98"/>
                      <a:pt x="77" y="92"/>
                      <a:pt x="87" y="82"/>
                    </a:cubicBezTo>
                    <a:lnTo>
                      <a:pt x="99" y="71"/>
                    </a:lnTo>
                    <a:cubicBezTo>
                      <a:pt x="111" y="59"/>
                      <a:pt x="111" y="39"/>
                      <a:pt x="99" y="27"/>
                    </a:cubicBezTo>
                    <a:lnTo>
                      <a:pt x="87" y="15"/>
                    </a:lnTo>
                    <a:cubicBezTo>
                      <a:pt x="77" y="5"/>
                      <a:pt x="64" y="0"/>
                      <a:pt x="51"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780;p32">
                <a:extLst>
                  <a:ext uri="{FF2B5EF4-FFF2-40B4-BE49-F238E27FC236}">
                    <a16:creationId xmlns:a16="http://schemas.microsoft.com/office/drawing/2014/main" id="{61F7FE38-9A6C-B337-C468-F4E1B172725E}"/>
                  </a:ext>
                </a:extLst>
              </p:cNvPr>
              <p:cNvSpPr/>
              <p:nvPr/>
            </p:nvSpPr>
            <p:spPr>
              <a:xfrm>
                <a:off x="3427185" y="2329087"/>
                <a:ext cx="4171" cy="4039"/>
              </a:xfrm>
              <a:custGeom>
                <a:avLst/>
                <a:gdLst/>
                <a:ahLst/>
                <a:cxnLst/>
                <a:rect l="l" t="t" r="r" b="b"/>
                <a:pathLst>
                  <a:path w="95" h="92" extrusionOk="0">
                    <a:moveTo>
                      <a:pt x="44" y="1"/>
                    </a:moveTo>
                    <a:cubicBezTo>
                      <a:pt x="36" y="1"/>
                      <a:pt x="28" y="1"/>
                      <a:pt x="20" y="5"/>
                    </a:cubicBezTo>
                    <a:cubicBezTo>
                      <a:pt x="9" y="5"/>
                      <a:pt x="5" y="13"/>
                      <a:pt x="0" y="24"/>
                    </a:cubicBezTo>
                    <a:lnTo>
                      <a:pt x="0" y="48"/>
                    </a:lnTo>
                    <a:lnTo>
                      <a:pt x="0" y="60"/>
                    </a:lnTo>
                    <a:cubicBezTo>
                      <a:pt x="5" y="64"/>
                      <a:pt x="5" y="68"/>
                      <a:pt x="5" y="72"/>
                    </a:cubicBezTo>
                    <a:cubicBezTo>
                      <a:pt x="12" y="79"/>
                      <a:pt x="20" y="84"/>
                      <a:pt x="28" y="88"/>
                    </a:cubicBezTo>
                    <a:cubicBezTo>
                      <a:pt x="34" y="90"/>
                      <a:pt x="40" y="92"/>
                      <a:pt x="47" y="92"/>
                    </a:cubicBezTo>
                    <a:cubicBezTo>
                      <a:pt x="59" y="92"/>
                      <a:pt x="72" y="87"/>
                      <a:pt x="80" y="79"/>
                    </a:cubicBezTo>
                    <a:cubicBezTo>
                      <a:pt x="87" y="68"/>
                      <a:pt x="95" y="52"/>
                      <a:pt x="91" y="37"/>
                    </a:cubicBezTo>
                    <a:cubicBezTo>
                      <a:pt x="87" y="24"/>
                      <a:pt x="83" y="17"/>
                      <a:pt x="76" y="13"/>
                    </a:cubicBezTo>
                    <a:cubicBezTo>
                      <a:pt x="67" y="5"/>
                      <a:pt x="56" y="1"/>
                      <a:pt x="44"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781;p32">
                <a:extLst>
                  <a:ext uri="{FF2B5EF4-FFF2-40B4-BE49-F238E27FC236}">
                    <a16:creationId xmlns:a16="http://schemas.microsoft.com/office/drawing/2014/main" id="{D54CCD08-3945-45A7-FD29-86B3A7880EB1}"/>
                  </a:ext>
                </a:extLst>
              </p:cNvPr>
              <p:cNvSpPr/>
              <p:nvPr/>
            </p:nvSpPr>
            <p:spPr>
              <a:xfrm>
                <a:off x="3421301" y="2275832"/>
                <a:ext cx="4347" cy="3644"/>
              </a:xfrm>
              <a:custGeom>
                <a:avLst/>
                <a:gdLst/>
                <a:ahLst/>
                <a:cxnLst/>
                <a:rect l="l" t="t" r="r" b="b"/>
                <a:pathLst>
                  <a:path w="99" h="83" extrusionOk="0">
                    <a:moveTo>
                      <a:pt x="57" y="1"/>
                    </a:moveTo>
                    <a:cubicBezTo>
                      <a:pt x="54" y="1"/>
                      <a:pt x="51" y="1"/>
                      <a:pt x="48" y="2"/>
                    </a:cubicBezTo>
                    <a:cubicBezTo>
                      <a:pt x="39" y="6"/>
                      <a:pt x="32" y="6"/>
                      <a:pt x="24" y="10"/>
                    </a:cubicBezTo>
                    <a:cubicBezTo>
                      <a:pt x="12" y="14"/>
                      <a:pt x="0" y="30"/>
                      <a:pt x="0" y="42"/>
                    </a:cubicBezTo>
                    <a:cubicBezTo>
                      <a:pt x="0" y="57"/>
                      <a:pt x="8" y="70"/>
                      <a:pt x="24" y="77"/>
                    </a:cubicBezTo>
                    <a:cubicBezTo>
                      <a:pt x="32" y="77"/>
                      <a:pt x="39" y="81"/>
                      <a:pt x="48" y="81"/>
                    </a:cubicBezTo>
                    <a:cubicBezTo>
                      <a:pt x="52" y="82"/>
                      <a:pt x="55" y="83"/>
                      <a:pt x="59" y="83"/>
                    </a:cubicBezTo>
                    <a:cubicBezTo>
                      <a:pt x="80" y="83"/>
                      <a:pt x="99" y="65"/>
                      <a:pt x="99" y="42"/>
                    </a:cubicBezTo>
                    <a:cubicBezTo>
                      <a:pt x="99" y="21"/>
                      <a:pt x="78" y="1"/>
                      <a:pt x="57"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782;p32">
                <a:extLst>
                  <a:ext uri="{FF2B5EF4-FFF2-40B4-BE49-F238E27FC236}">
                    <a16:creationId xmlns:a16="http://schemas.microsoft.com/office/drawing/2014/main" id="{C002BBDB-F546-5972-CDDA-B0148C6F939D}"/>
                  </a:ext>
                </a:extLst>
              </p:cNvPr>
              <p:cNvSpPr/>
              <p:nvPr/>
            </p:nvSpPr>
            <p:spPr>
              <a:xfrm>
                <a:off x="3417306" y="2285095"/>
                <a:ext cx="220" cy="220"/>
              </a:xfrm>
              <a:custGeom>
                <a:avLst/>
                <a:gdLst/>
                <a:ahLst/>
                <a:cxnLst/>
                <a:rect l="l" t="t" r="r" b="b"/>
                <a:pathLst>
                  <a:path w="5" h="5" extrusionOk="0">
                    <a:moveTo>
                      <a:pt x="4" y="1"/>
                    </a:moveTo>
                    <a:cubicBezTo>
                      <a:pt x="1" y="1"/>
                      <a:pt x="1" y="4"/>
                      <a:pt x="4" y="4"/>
                    </a:cubicBezTo>
                    <a:lnTo>
                      <a:pt x="4" y="1"/>
                    </a:ln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783;p32">
                <a:extLst>
                  <a:ext uri="{FF2B5EF4-FFF2-40B4-BE49-F238E27FC236}">
                    <a16:creationId xmlns:a16="http://schemas.microsoft.com/office/drawing/2014/main" id="{A2D4DAE5-2159-D336-3BB2-F5D170CA970C}"/>
                  </a:ext>
                </a:extLst>
              </p:cNvPr>
              <p:cNvSpPr/>
              <p:nvPr/>
            </p:nvSpPr>
            <p:spPr>
              <a:xfrm>
                <a:off x="3430258" y="2335804"/>
                <a:ext cx="6893" cy="4917"/>
              </a:xfrm>
              <a:custGeom>
                <a:avLst/>
                <a:gdLst/>
                <a:ahLst/>
                <a:cxnLst/>
                <a:rect l="l" t="t" r="r" b="b"/>
                <a:pathLst>
                  <a:path w="157" h="112" extrusionOk="0">
                    <a:moveTo>
                      <a:pt x="25" y="0"/>
                    </a:moveTo>
                    <a:cubicBezTo>
                      <a:pt x="9" y="0"/>
                      <a:pt x="0" y="19"/>
                      <a:pt x="17" y="30"/>
                    </a:cubicBezTo>
                    <a:cubicBezTo>
                      <a:pt x="48" y="49"/>
                      <a:pt x="81" y="68"/>
                      <a:pt x="101" y="101"/>
                    </a:cubicBezTo>
                    <a:cubicBezTo>
                      <a:pt x="106" y="108"/>
                      <a:pt x="113" y="111"/>
                      <a:pt x="120" y="111"/>
                    </a:cubicBezTo>
                    <a:cubicBezTo>
                      <a:pt x="138" y="111"/>
                      <a:pt x="156" y="90"/>
                      <a:pt x="139" y="73"/>
                    </a:cubicBezTo>
                    <a:cubicBezTo>
                      <a:pt x="108" y="37"/>
                      <a:pt x="72" y="21"/>
                      <a:pt x="33" y="2"/>
                    </a:cubicBezTo>
                    <a:cubicBezTo>
                      <a:pt x="30" y="1"/>
                      <a:pt x="27" y="0"/>
                      <a:pt x="25"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784;p32">
                <a:extLst>
                  <a:ext uri="{FF2B5EF4-FFF2-40B4-BE49-F238E27FC236}">
                    <a16:creationId xmlns:a16="http://schemas.microsoft.com/office/drawing/2014/main" id="{7960A621-65B8-42B2-5FD7-03239950A5A4}"/>
                  </a:ext>
                </a:extLst>
              </p:cNvPr>
              <p:cNvSpPr/>
              <p:nvPr/>
            </p:nvSpPr>
            <p:spPr>
              <a:xfrm>
                <a:off x="3383719" y="2320262"/>
                <a:ext cx="3337" cy="2634"/>
              </a:xfrm>
              <a:custGeom>
                <a:avLst/>
                <a:gdLst/>
                <a:ahLst/>
                <a:cxnLst/>
                <a:rect l="l" t="t" r="r" b="b"/>
                <a:pathLst>
                  <a:path w="76" h="60" extrusionOk="0">
                    <a:moveTo>
                      <a:pt x="39" y="1"/>
                    </a:moveTo>
                    <a:cubicBezTo>
                      <a:pt x="0" y="1"/>
                      <a:pt x="0" y="60"/>
                      <a:pt x="39" y="60"/>
                    </a:cubicBezTo>
                    <a:cubicBezTo>
                      <a:pt x="75" y="60"/>
                      <a:pt x="75" y="1"/>
                      <a:pt x="39"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785;p32">
                <a:extLst>
                  <a:ext uri="{FF2B5EF4-FFF2-40B4-BE49-F238E27FC236}">
                    <a16:creationId xmlns:a16="http://schemas.microsoft.com/office/drawing/2014/main" id="{4E47EAE0-AA8A-3D80-D53B-15A85FCE680A}"/>
                  </a:ext>
                </a:extLst>
              </p:cNvPr>
              <p:cNvSpPr/>
              <p:nvPr/>
            </p:nvSpPr>
            <p:spPr>
              <a:xfrm>
                <a:off x="3396671" y="2319999"/>
                <a:ext cx="3864" cy="2985"/>
              </a:xfrm>
              <a:custGeom>
                <a:avLst/>
                <a:gdLst/>
                <a:ahLst/>
                <a:cxnLst/>
                <a:rect l="l" t="t" r="r" b="b"/>
                <a:pathLst>
                  <a:path w="88" h="68" extrusionOk="0">
                    <a:moveTo>
                      <a:pt x="35" y="1"/>
                    </a:moveTo>
                    <a:cubicBezTo>
                      <a:pt x="26" y="1"/>
                      <a:pt x="19" y="4"/>
                      <a:pt x="13" y="11"/>
                    </a:cubicBezTo>
                    <a:cubicBezTo>
                      <a:pt x="5" y="18"/>
                      <a:pt x="1" y="26"/>
                      <a:pt x="1" y="34"/>
                    </a:cubicBezTo>
                    <a:cubicBezTo>
                      <a:pt x="1" y="42"/>
                      <a:pt x="5" y="54"/>
                      <a:pt x="13" y="58"/>
                    </a:cubicBezTo>
                    <a:cubicBezTo>
                      <a:pt x="18" y="65"/>
                      <a:pt x="24" y="68"/>
                      <a:pt x="31" y="68"/>
                    </a:cubicBezTo>
                    <a:cubicBezTo>
                      <a:pt x="35" y="68"/>
                      <a:pt x="40" y="67"/>
                      <a:pt x="44" y="66"/>
                    </a:cubicBezTo>
                    <a:cubicBezTo>
                      <a:pt x="52" y="66"/>
                      <a:pt x="60" y="66"/>
                      <a:pt x="68" y="62"/>
                    </a:cubicBezTo>
                    <a:cubicBezTo>
                      <a:pt x="79" y="62"/>
                      <a:pt x="88" y="46"/>
                      <a:pt x="88" y="34"/>
                    </a:cubicBezTo>
                    <a:cubicBezTo>
                      <a:pt x="88" y="22"/>
                      <a:pt x="79" y="11"/>
                      <a:pt x="68" y="7"/>
                    </a:cubicBezTo>
                    <a:cubicBezTo>
                      <a:pt x="60" y="7"/>
                      <a:pt x="52" y="2"/>
                      <a:pt x="44" y="2"/>
                    </a:cubicBezTo>
                    <a:cubicBezTo>
                      <a:pt x="41" y="1"/>
                      <a:pt x="38" y="1"/>
                      <a:pt x="35"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786;p32">
                <a:extLst>
                  <a:ext uri="{FF2B5EF4-FFF2-40B4-BE49-F238E27FC236}">
                    <a16:creationId xmlns:a16="http://schemas.microsoft.com/office/drawing/2014/main" id="{06DA7507-45C0-2404-CD16-6DBF3C1F4290}"/>
                  </a:ext>
                </a:extLst>
              </p:cNvPr>
              <p:cNvSpPr/>
              <p:nvPr/>
            </p:nvSpPr>
            <p:spPr>
              <a:xfrm>
                <a:off x="3392456" y="2280661"/>
                <a:ext cx="5839" cy="8781"/>
              </a:xfrm>
              <a:custGeom>
                <a:avLst/>
                <a:gdLst/>
                <a:ahLst/>
                <a:cxnLst/>
                <a:rect l="l" t="t" r="r" b="b"/>
                <a:pathLst>
                  <a:path w="133" h="200" extrusionOk="0">
                    <a:moveTo>
                      <a:pt x="32" y="1"/>
                    </a:moveTo>
                    <a:cubicBezTo>
                      <a:pt x="16" y="1"/>
                      <a:pt x="0" y="11"/>
                      <a:pt x="2" y="31"/>
                    </a:cubicBezTo>
                    <a:cubicBezTo>
                      <a:pt x="6" y="58"/>
                      <a:pt x="10" y="86"/>
                      <a:pt x="26" y="109"/>
                    </a:cubicBezTo>
                    <a:cubicBezTo>
                      <a:pt x="33" y="122"/>
                      <a:pt x="46" y="133"/>
                      <a:pt x="53" y="140"/>
                    </a:cubicBezTo>
                    <a:cubicBezTo>
                      <a:pt x="69" y="153"/>
                      <a:pt x="81" y="157"/>
                      <a:pt x="81" y="176"/>
                    </a:cubicBezTo>
                    <a:cubicBezTo>
                      <a:pt x="83" y="192"/>
                      <a:pt x="95" y="200"/>
                      <a:pt x="107" y="200"/>
                    </a:cubicBezTo>
                    <a:cubicBezTo>
                      <a:pt x="119" y="200"/>
                      <a:pt x="130" y="192"/>
                      <a:pt x="133" y="176"/>
                    </a:cubicBezTo>
                    <a:cubicBezTo>
                      <a:pt x="133" y="149"/>
                      <a:pt x="120" y="129"/>
                      <a:pt x="101" y="109"/>
                    </a:cubicBezTo>
                    <a:cubicBezTo>
                      <a:pt x="77" y="86"/>
                      <a:pt x="65" y="62"/>
                      <a:pt x="65" y="31"/>
                    </a:cubicBezTo>
                    <a:cubicBezTo>
                      <a:pt x="65" y="11"/>
                      <a:pt x="49" y="1"/>
                      <a:pt x="32"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787;p32">
                <a:extLst>
                  <a:ext uri="{FF2B5EF4-FFF2-40B4-BE49-F238E27FC236}">
                    <a16:creationId xmlns:a16="http://schemas.microsoft.com/office/drawing/2014/main" id="{C948CB81-458D-4727-F6C3-BC257CBAC355}"/>
                  </a:ext>
                </a:extLst>
              </p:cNvPr>
              <p:cNvSpPr/>
              <p:nvPr/>
            </p:nvSpPr>
            <p:spPr>
              <a:xfrm>
                <a:off x="3430697" y="2322370"/>
                <a:ext cx="8737" cy="3512"/>
              </a:xfrm>
              <a:custGeom>
                <a:avLst/>
                <a:gdLst/>
                <a:ahLst/>
                <a:cxnLst/>
                <a:rect l="l" t="t" r="r" b="b"/>
                <a:pathLst>
                  <a:path w="199" h="80" extrusionOk="0">
                    <a:moveTo>
                      <a:pt x="157" y="0"/>
                    </a:moveTo>
                    <a:cubicBezTo>
                      <a:pt x="156" y="0"/>
                      <a:pt x="155" y="0"/>
                      <a:pt x="153" y="0"/>
                    </a:cubicBezTo>
                    <a:cubicBezTo>
                      <a:pt x="114" y="8"/>
                      <a:pt x="74" y="24"/>
                      <a:pt x="31" y="32"/>
                    </a:cubicBezTo>
                    <a:cubicBezTo>
                      <a:pt x="1" y="39"/>
                      <a:pt x="14" y="79"/>
                      <a:pt x="43" y="79"/>
                    </a:cubicBezTo>
                    <a:cubicBezTo>
                      <a:pt x="44" y="79"/>
                      <a:pt x="46" y="79"/>
                      <a:pt x="47" y="79"/>
                    </a:cubicBezTo>
                    <a:cubicBezTo>
                      <a:pt x="82" y="71"/>
                      <a:pt x="122" y="63"/>
                      <a:pt x="162" y="59"/>
                    </a:cubicBezTo>
                    <a:cubicBezTo>
                      <a:pt x="199" y="55"/>
                      <a:pt x="193" y="0"/>
                      <a:pt x="157"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788;p32">
                <a:extLst>
                  <a:ext uri="{FF2B5EF4-FFF2-40B4-BE49-F238E27FC236}">
                    <a16:creationId xmlns:a16="http://schemas.microsoft.com/office/drawing/2014/main" id="{F0C19FC7-658F-F0BC-8747-FEEE9017F39A}"/>
                  </a:ext>
                </a:extLst>
              </p:cNvPr>
              <p:cNvSpPr/>
              <p:nvPr/>
            </p:nvSpPr>
            <p:spPr>
              <a:xfrm>
                <a:off x="3355268" y="2377732"/>
                <a:ext cx="3864" cy="3073"/>
              </a:xfrm>
              <a:custGeom>
                <a:avLst/>
                <a:gdLst/>
                <a:ahLst/>
                <a:cxnLst/>
                <a:rect l="l" t="t" r="r" b="b"/>
                <a:pathLst>
                  <a:path w="88" h="70" extrusionOk="0">
                    <a:moveTo>
                      <a:pt x="54" y="0"/>
                    </a:moveTo>
                    <a:cubicBezTo>
                      <a:pt x="50" y="0"/>
                      <a:pt x="47" y="1"/>
                      <a:pt x="44" y="2"/>
                    </a:cubicBezTo>
                    <a:cubicBezTo>
                      <a:pt x="36" y="2"/>
                      <a:pt x="28" y="6"/>
                      <a:pt x="20" y="6"/>
                    </a:cubicBezTo>
                    <a:cubicBezTo>
                      <a:pt x="9" y="9"/>
                      <a:pt x="0" y="22"/>
                      <a:pt x="0" y="33"/>
                    </a:cubicBezTo>
                    <a:cubicBezTo>
                      <a:pt x="0" y="45"/>
                      <a:pt x="9" y="61"/>
                      <a:pt x="20" y="61"/>
                    </a:cubicBezTo>
                    <a:cubicBezTo>
                      <a:pt x="28" y="65"/>
                      <a:pt x="36" y="65"/>
                      <a:pt x="44" y="69"/>
                    </a:cubicBezTo>
                    <a:cubicBezTo>
                      <a:pt x="56" y="69"/>
                      <a:pt x="68" y="69"/>
                      <a:pt x="75" y="57"/>
                    </a:cubicBezTo>
                    <a:cubicBezTo>
                      <a:pt x="84" y="53"/>
                      <a:pt x="88" y="45"/>
                      <a:pt x="88" y="33"/>
                    </a:cubicBezTo>
                    <a:cubicBezTo>
                      <a:pt x="88" y="26"/>
                      <a:pt x="84" y="18"/>
                      <a:pt x="75" y="9"/>
                    </a:cubicBezTo>
                    <a:cubicBezTo>
                      <a:pt x="70" y="4"/>
                      <a:pt x="62" y="0"/>
                      <a:pt x="54"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789;p32">
                <a:extLst>
                  <a:ext uri="{FF2B5EF4-FFF2-40B4-BE49-F238E27FC236}">
                    <a16:creationId xmlns:a16="http://schemas.microsoft.com/office/drawing/2014/main" id="{12946926-AA9C-3C91-CCBD-929FF9E6D39B}"/>
                  </a:ext>
                </a:extLst>
              </p:cNvPr>
              <p:cNvSpPr/>
              <p:nvPr/>
            </p:nvSpPr>
            <p:spPr>
              <a:xfrm>
                <a:off x="3340385" y="2419879"/>
                <a:ext cx="2459" cy="2810"/>
              </a:xfrm>
              <a:custGeom>
                <a:avLst/>
                <a:gdLst/>
                <a:ahLst/>
                <a:cxnLst/>
                <a:rect l="l" t="t" r="r" b="b"/>
                <a:pathLst>
                  <a:path w="56" h="64" extrusionOk="0">
                    <a:moveTo>
                      <a:pt x="28" y="0"/>
                    </a:moveTo>
                    <a:cubicBezTo>
                      <a:pt x="12" y="0"/>
                      <a:pt x="0" y="16"/>
                      <a:pt x="4" y="29"/>
                    </a:cubicBezTo>
                    <a:cubicBezTo>
                      <a:pt x="4" y="36"/>
                      <a:pt x="8" y="44"/>
                      <a:pt x="12" y="52"/>
                    </a:cubicBezTo>
                    <a:cubicBezTo>
                      <a:pt x="14" y="60"/>
                      <a:pt x="21" y="64"/>
                      <a:pt x="28" y="64"/>
                    </a:cubicBezTo>
                    <a:cubicBezTo>
                      <a:pt x="35" y="64"/>
                      <a:pt x="42" y="60"/>
                      <a:pt x="44" y="52"/>
                    </a:cubicBezTo>
                    <a:cubicBezTo>
                      <a:pt x="44" y="44"/>
                      <a:pt x="48" y="36"/>
                      <a:pt x="51" y="29"/>
                    </a:cubicBezTo>
                    <a:cubicBezTo>
                      <a:pt x="55" y="16"/>
                      <a:pt x="44" y="0"/>
                      <a:pt x="28"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790;p32">
                <a:extLst>
                  <a:ext uri="{FF2B5EF4-FFF2-40B4-BE49-F238E27FC236}">
                    <a16:creationId xmlns:a16="http://schemas.microsoft.com/office/drawing/2014/main" id="{85F25D1E-97B1-21DC-7B8F-2CC53F102CCB}"/>
                  </a:ext>
                </a:extLst>
              </p:cNvPr>
              <p:cNvSpPr/>
              <p:nvPr/>
            </p:nvSpPr>
            <p:spPr>
              <a:xfrm>
                <a:off x="3354215" y="2449866"/>
                <a:ext cx="2503" cy="4346"/>
              </a:xfrm>
              <a:custGeom>
                <a:avLst/>
                <a:gdLst/>
                <a:ahLst/>
                <a:cxnLst/>
                <a:rect l="l" t="t" r="r" b="b"/>
                <a:pathLst>
                  <a:path w="57" h="99" extrusionOk="0">
                    <a:moveTo>
                      <a:pt x="28" y="0"/>
                    </a:moveTo>
                    <a:cubicBezTo>
                      <a:pt x="18" y="0"/>
                      <a:pt x="7" y="8"/>
                      <a:pt x="4" y="24"/>
                    </a:cubicBezTo>
                    <a:cubicBezTo>
                      <a:pt x="4" y="40"/>
                      <a:pt x="4" y="56"/>
                      <a:pt x="1" y="71"/>
                    </a:cubicBezTo>
                    <a:cubicBezTo>
                      <a:pt x="1" y="84"/>
                      <a:pt x="17" y="99"/>
                      <a:pt x="28" y="99"/>
                    </a:cubicBezTo>
                    <a:cubicBezTo>
                      <a:pt x="40" y="99"/>
                      <a:pt x="57" y="84"/>
                      <a:pt x="57" y="71"/>
                    </a:cubicBezTo>
                    <a:cubicBezTo>
                      <a:pt x="52" y="56"/>
                      <a:pt x="52" y="40"/>
                      <a:pt x="48" y="24"/>
                    </a:cubicBezTo>
                    <a:cubicBezTo>
                      <a:pt x="48" y="8"/>
                      <a:pt x="38" y="0"/>
                      <a:pt x="28"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791;p32">
                <a:extLst>
                  <a:ext uri="{FF2B5EF4-FFF2-40B4-BE49-F238E27FC236}">
                    <a16:creationId xmlns:a16="http://schemas.microsoft.com/office/drawing/2014/main" id="{86820E6B-68D6-B8CE-A6CB-C09B1F9DFE71}"/>
                  </a:ext>
                </a:extLst>
              </p:cNvPr>
              <p:cNvSpPr/>
              <p:nvPr/>
            </p:nvSpPr>
            <p:spPr>
              <a:xfrm>
                <a:off x="3377484" y="2405874"/>
                <a:ext cx="2942" cy="3644"/>
              </a:xfrm>
              <a:custGeom>
                <a:avLst/>
                <a:gdLst/>
                <a:ahLst/>
                <a:cxnLst/>
                <a:rect l="l" t="t" r="r" b="b"/>
                <a:pathLst>
                  <a:path w="67" h="83" extrusionOk="0">
                    <a:moveTo>
                      <a:pt x="35" y="0"/>
                    </a:moveTo>
                    <a:cubicBezTo>
                      <a:pt x="24" y="0"/>
                      <a:pt x="12" y="8"/>
                      <a:pt x="8" y="20"/>
                    </a:cubicBezTo>
                    <a:cubicBezTo>
                      <a:pt x="8" y="28"/>
                      <a:pt x="4" y="35"/>
                      <a:pt x="4" y="44"/>
                    </a:cubicBezTo>
                    <a:cubicBezTo>
                      <a:pt x="0" y="51"/>
                      <a:pt x="4" y="64"/>
                      <a:pt x="12" y="71"/>
                    </a:cubicBezTo>
                    <a:cubicBezTo>
                      <a:pt x="19" y="79"/>
                      <a:pt x="24" y="83"/>
                      <a:pt x="35" y="83"/>
                    </a:cubicBezTo>
                    <a:cubicBezTo>
                      <a:pt x="43" y="83"/>
                      <a:pt x="51" y="79"/>
                      <a:pt x="55" y="71"/>
                    </a:cubicBezTo>
                    <a:cubicBezTo>
                      <a:pt x="63" y="64"/>
                      <a:pt x="66" y="55"/>
                      <a:pt x="63" y="44"/>
                    </a:cubicBezTo>
                    <a:cubicBezTo>
                      <a:pt x="63" y="35"/>
                      <a:pt x="59" y="28"/>
                      <a:pt x="59" y="20"/>
                    </a:cubicBezTo>
                    <a:cubicBezTo>
                      <a:pt x="59" y="8"/>
                      <a:pt x="43" y="0"/>
                      <a:pt x="35"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792;p32">
                <a:extLst>
                  <a:ext uri="{FF2B5EF4-FFF2-40B4-BE49-F238E27FC236}">
                    <a16:creationId xmlns:a16="http://schemas.microsoft.com/office/drawing/2014/main" id="{6DAB315B-C29A-CF30-20A4-6354EB043BF5}"/>
                  </a:ext>
                </a:extLst>
              </p:cNvPr>
              <p:cNvSpPr/>
              <p:nvPr/>
            </p:nvSpPr>
            <p:spPr>
              <a:xfrm>
                <a:off x="3388373" y="2416587"/>
                <a:ext cx="4522" cy="3029"/>
              </a:xfrm>
              <a:custGeom>
                <a:avLst/>
                <a:gdLst/>
                <a:ahLst/>
                <a:cxnLst/>
                <a:rect l="l" t="t" r="r" b="b"/>
                <a:pathLst>
                  <a:path w="103" h="69" extrusionOk="0">
                    <a:moveTo>
                      <a:pt x="29" y="0"/>
                    </a:moveTo>
                    <a:cubicBezTo>
                      <a:pt x="25" y="0"/>
                      <a:pt x="20" y="2"/>
                      <a:pt x="16" y="4"/>
                    </a:cubicBezTo>
                    <a:cubicBezTo>
                      <a:pt x="4" y="17"/>
                      <a:pt x="0" y="33"/>
                      <a:pt x="13" y="44"/>
                    </a:cubicBezTo>
                    <a:cubicBezTo>
                      <a:pt x="26" y="58"/>
                      <a:pt x="45" y="69"/>
                      <a:pt x="68" y="69"/>
                    </a:cubicBezTo>
                    <a:cubicBezTo>
                      <a:pt x="72" y="69"/>
                      <a:pt x="75" y="68"/>
                      <a:pt x="79" y="68"/>
                    </a:cubicBezTo>
                    <a:cubicBezTo>
                      <a:pt x="103" y="68"/>
                      <a:pt x="103" y="33"/>
                      <a:pt x="79" y="33"/>
                    </a:cubicBezTo>
                    <a:cubicBezTo>
                      <a:pt x="68" y="28"/>
                      <a:pt x="55" y="24"/>
                      <a:pt x="51" y="13"/>
                    </a:cubicBezTo>
                    <a:cubicBezTo>
                      <a:pt x="47" y="5"/>
                      <a:pt x="38" y="0"/>
                      <a:pt x="29"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793;p32">
                <a:extLst>
                  <a:ext uri="{FF2B5EF4-FFF2-40B4-BE49-F238E27FC236}">
                    <a16:creationId xmlns:a16="http://schemas.microsoft.com/office/drawing/2014/main" id="{349E87CF-9C4B-745A-F5A2-A11F504339F7}"/>
                  </a:ext>
                </a:extLst>
              </p:cNvPr>
              <p:cNvSpPr/>
              <p:nvPr/>
            </p:nvSpPr>
            <p:spPr>
              <a:xfrm>
                <a:off x="3412608" y="2456978"/>
                <a:ext cx="9791" cy="2810"/>
              </a:xfrm>
              <a:custGeom>
                <a:avLst/>
                <a:gdLst/>
                <a:ahLst/>
                <a:cxnLst/>
                <a:rect l="l" t="t" r="r" b="b"/>
                <a:pathLst>
                  <a:path w="223" h="64" extrusionOk="0">
                    <a:moveTo>
                      <a:pt x="186" y="0"/>
                    </a:moveTo>
                    <a:cubicBezTo>
                      <a:pt x="185" y="0"/>
                      <a:pt x="183" y="0"/>
                      <a:pt x="182" y="0"/>
                    </a:cubicBezTo>
                    <a:cubicBezTo>
                      <a:pt x="135" y="0"/>
                      <a:pt x="84" y="4"/>
                      <a:pt x="37" y="4"/>
                    </a:cubicBezTo>
                    <a:cubicBezTo>
                      <a:pt x="1" y="4"/>
                      <a:pt x="1" y="55"/>
                      <a:pt x="37" y="55"/>
                    </a:cubicBezTo>
                    <a:cubicBezTo>
                      <a:pt x="84" y="60"/>
                      <a:pt x="135" y="60"/>
                      <a:pt x="182" y="64"/>
                    </a:cubicBezTo>
                    <a:cubicBezTo>
                      <a:pt x="221" y="64"/>
                      <a:pt x="222" y="0"/>
                      <a:pt x="186"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794;p32">
                <a:extLst>
                  <a:ext uri="{FF2B5EF4-FFF2-40B4-BE49-F238E27FC236}">
                    <a16:creationId xmlns:a16="http://schemas.microsoft.com/office/drawing/2014/main" id="{EC0B0F1F-2081-7DA6-87B6-18F4282FD40A}"/>
                  </a:ext>
                </a:extLst>
              </p:cNvPr>
              <p:cNvSpPr/>
              <p:nvPr/>
            </p:nvSpPr>
            <p:spPr>
              <a:xfrm>
                <a:off x="3359571" y="2439987"/>
                <a:ext cx="263" cy="220"/>
              </a:xfrm>
              <a:custGeom>
                <a:avLst/>
                <a:gdLst/>
                <a:ahLst/>
                <a:cxnLst/>
                <a:rect l="l" t="t" r="r" b="b"/>
                <a:pathLst>
                  <a:path w="6" h="5" extrusionOk="0">
                    <a:moveTo>
                      <a:pt x="6" y="1"/>
                    </a:moveTo>
                    <a:cubicBezTo>
                      <a:pt x="1" y="1"/>
                      <a:pt x="1" y="5"/>
                      <a:pt x="6" y="5"/>
                    </a:cubicBezTo>
                    <a:lnTo>
                      <a:pt x="6" y="1"/>
                    </a:ln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795;p32">
                <a:extLst>
                  <a:ext uri="{FF2B5EF4-FFF2-40B4-BE49-F238E27FC236}">
                    <a16:creationId xmlns:a16="http://schemas.microsoft.com/office/drawing/2014/main" id="{BF816A35-49BC-8B44-7A24-1938BEDE9F00}"/>
                  </a:ext>
                </a:extLst>
              </p:cNvPr>
              <p:cNvSpPr/>
              <p:nvPr/>
            </p:nvSpPr>
            <p:spPr>
              <a:xfrm>
                <a:off x="3392412" y="2389059"/>
                <a:ext cx="18704" cy="2985"/>
              </a:xfrm>
              <a:custGeom>
                <a:avLst/>
                <a:gdLst/>
                <a:ahLst/>
                <a:cxnLst/>
                <a:rect l="l" t="t" r="r" b="b"/>
                <a:pathLst>
                  <a:path w="426" h="68" extrusionOk="0">
                    <a:moveTo>
                      <a:pt x="398" y="1"/>
                    </a:moveTo>
                    <a:cubicBezTo>
                      <a:pt x="280" y="1"/>
                      <a:pt x="157" y="8"/>
                      <a:pt x="34" y="20"/>
                    </a:cubicBezTo>
                    <a:cubicBezTo>
                      <a:pt x="1" y="24"/>
                      <a:pt x="6" y="68"/>
                      <a:pt x="39" y="68"/>
                    </a:cubicBezTo>
                    <a:cubicBezTo>
                      <a:pt x="40" y="68"/>
                      <a:pt x="41" y="68"/>
                      <a:pt x="43" y="68"/>
                    </a:cubicBezTo>
                    <a:cubicBezTo>
                      <a:pt x="161" y="52"/>
                      <a:pt x="280" y="44"/>
                      <a:pt x="398" y="39"/>
                    </a:cubicBezTo>
                    <a:cubicBezTo>
                      <a:pt x="425" y="39"/>
                      <a:pt x="425" y="1"/>
                      <a:pt x="398"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796;p32">
                <a:extLst>
                  <a:ext uri="{FF2B5EF4-FFF2-40B4-BE49-F238E27FC236}">
                    <a16:creationId xmlns:a16="http://schemas.microsoft.com/office/drawing/2014/main" id="{DFF50437-7FB5-96B7-03C5-CB4F9B52A20E}"/>
                  </a:ext>
                </a:extLst>
              </p:cNvPr>
              <p:cNvSpPr/>
              <p:nvPr/>
            </p:nvSpPr>
            <p:spPr>
              <a:xfrm>
                <a:off x="3441059" y="2400957"/>
                <a:ext cx="2766" cy="4698"/>
              </a:xfrm>
              <a:custGeom>
                <a:avLst/>
                <a:gdLst/>
                <a:ahLst/>
                <a:cxnLst/>
                <a:rect l="l" t="t" r="r" b="b"/>
                <a:pathLst>
                  <a:path w="63" h="107" extrusionOk="0">
                    <a:moveTo>
                      <a:pt x="21" y="1"/>
                    </a:moveTo>
                    <a:cubicBezTo>
                      <a:pt x="10" y="1"/>
                      <a:pt x="0" y="12"/>
                      <a:pt x="8" y="25"/>
                    </a:cubicBezTo>
                    <a:cubicBezTo>
                      <a:pt x="20" y="45"/>
                      <a:pt x="28" y="65"/>
                      <a:pt x="28" y="88"/>
                    </a:cubicBezTo>
                    <a:cubicBezTo>
                      <a:pt x="30" y="100"/>
                      <a:pt x="38" y="106"/>
                      <a:pt x="47" y="106"/>
                    </a:cubicBezTo>
                    <a:cubicBezTo>
                      <a:pt x="55" y="106"/>
                      <a:pt x="63" y="100"/>
                      <a:pt x="63" y="88"/>
                    </a:cubicBezTo>
                    <a:cubicBezTo>
                      <a:pt x="59" y="61"/>
                      <a:pt x="52" y="34"/>
                      <a:pt x="35" y="10"/>
                    </a:cubicBezTo>
                    <a:cubicBezTo>
                      <a:pt x="32" y="3"/>
                      <a:pt x="26" y="1"/>
                      <a:pt x="21"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797;p32">
                <a:extLst>
                  <a:ext uri="{FF2B5EF4-FFF2-40B4-BE49-F238E27FC236}">
                    <a16:creationId xmlns:a16="http://schemas.microsoft.com/office/drawing/2014/main" id="{A5F82FCF-DB11-C39A-19E8-487C9C0DE8EC}"/>
                  </a:ext>
                </a:extLst>
              </p:cNvPr>
              <p:cNvSpPr/>
              <p:nvPr/>
            </p:nvSpPr>
            <p:spPr>
              <a:xfrm>
                <a:off x="3428019" y="2510233"/>
                <a:ext cx="5093" cy="5620"/>
              </a:xfrm>
              <a:custGeom>
                <a:avLst/>
                <a:gdLst/>
                <a:ahLst/>
                <a:cxnLst/>
                <a:rect l="l" t="t" r="r" b="b"/>
                <a:pathLst>
                  <a:path w="116" h="128" extrusionOk="0">
                    <a:moveTo>
                      <a:pt x="73" y="1"/>
                    </a:moveTo>
                    <a:cubicBezTo>
                      <a:pt x="65" y="1"/>
                      <a:pt x="57" y="4"/>
                      <a:pt x="52" y="11"/>
                    </a:cubicBezTo>
                    <a:cubicBezTo>
                      <a:pt x="25" y="35"/>
                      <a:pt x="1" y="70"/>
                      <a:pt x="5" y="109"/>
                    </a:cubicBezTo>
                    <a:cubicBezTo>
                      <a:pt x="5" y="121"/>
                      <a:pt x="16" y="128"/>
                      <a:pt x="27" y="128"/>
                    </a:cubicBezTo>
                    <a:cubicBezTo>
                      <a:pt x="36" y="128"/>
                      <a:pt x="45" y="124"/>
                      <a:pt x="48" y="113"/>
                    </a:cubicBezTo>
                    <a:cubicBezTo>
                      <a:pt x="52" y="90"/>
                      <a:pt x="72" y="73"/>
                      <a:pt x="92" y="62"/>
                    </a:cubicBezTo>
                    <a:cubicBezTo>
                      <a:pt x="112" y="55"/>
                      <a:pt x="116" y="31"/>
                      <a:pt x="104" y="15"/>
                    </a:cubicBezTo>
                    <a:cubicBezTo>
                      <a:pt x="95" y="6"/>
                      <a:pt x="84" y="1"/>
                      <a:pt x="73"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798;p32">
                <a:extLst>
                  <a:ext uri="{FF2B5EF4-FFF2-40B4-BE49-F238E27FC236}">
                    <a16:creationId xmlns:a16="http://schemas.microsoft.com/office/drawing/2014/main" id="{28EAA288-813E-DDC6-6A09-FD8E4E7FFE9F}"/>
                  </a:ext>
                </a:extLst>
              </p:cNvPr>
              <p:cNvSpPr/>
              <p:nvPr/>
            </p:nvSpPr>
            <p:spPr>
              <a:xfrm>
                <a:off x="3368616" y="2536970"/>
                <a:ext cx="9396" cy="5663"/>
              </a:xfrm>
              <a:custGeom>
                <a:avLst/>
                <a:gdLst/>
                <a:ahLst/>
                <a:cxnLst/>
                <a:rect l="l" t="t" r="r" b="b"/>
                <a:pathLst>
                  <a:path w="214" h="129" extrusionOk="0">
                    <a:moveTo>
                      <a:pt x="39" y="0"/>
                    </a:moveTo>
                    <a:cubicBezTo>
                      <a:pt x="16" y="0"/>
                      <a:pt x="1" y="34"/>
                      <a:pt x="20" y="56"/>
                    </a:cubicBezTo>
                    <a:cubicBezTo>
                      <a:pt x="52" y="96"/>
                      <a:pt x="99" y="124"/>
                      <a:pt x="150" y="127"/>
                    </a:cubicBezTo>
                    <a:cubicBezTo>
                      <a:pt x="154" y="128"/>
                      <a:pt x="158" y="128"/>
                      <a:pt x="162" y="128"/>
                    </a:cubicBezTo>
                    <a:cubicBezTo>
                      <a:pt x="186" y="128"/>
                      <a:pt x="206" y="116"/>
                      <a:pt x="210" y="89"/>
                    </a:cubicBezTo>
                    <a:cubicBezTo>
                      <a:pt x="213" y="66"/>
                      <a:pt x="196" y="32"/>
                      <a:pt x="167" y="32"/>
                    </a:cubicBezTo>
                    <a:cubicBezTo>
                      <a:pt x="165" y="32"/>
                      <a:pt x="164" y="33"/>
                      <a:pt x="162" y="33"/>
                    </a:cubicBezTo>
                    <a:cubicBezTo>
                      <a:pt x="155" y="34"/>
                      <a:pt x="149" y="34"/>
                      <a:pt x="142" y="34"/>
                    </a:cubicBezTo>
                    <a:cubicBezTo>
                      <a:pt x="111" y="34"/>
                      <a:pt x="85" y="25"/>
                      <a:pt x="55" y="5"/>
                    </a:cubicBezTo>
                    <a:cubicBezTo>
                      <a:pt x="50" y="2"/>
                      <a:pt x="44" y="0"/>
                      <a:pt x="39"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799;p32">
                <a:extLst>
                  <a:ext uri="{FF2B5EF4-FFF2-40B4-BE49-F238E27FC236}">
                    <a16:creationId xmlns:a16="http://schemas.microsoft.com/office/drawing/2014/main" id="{06A694F5-5DB4-A87E-B302-457453365EE1}"/>
                  </a:ext>
                </a:extLst>
              </p:cNvPr>
              <p:cNvSpPr/>
              <p:nvPr/>
            </p:nvSpPr>
            <p:spPr>
              <a:xfrm>
                <a:off x="3351800" y="2544697"/>
                <a:ext cx="6147" cy="3293"/>
              </a:xfrm>
              <a:custGeom>
                <a:avLst/>
                <a:gdLst/>
                <a:ahLst/>
                <a:cxnLst/>
                <a:rect l="l" t="t" r="r" b="b"/>
                <a:pathLst>
                  <a:path w="140" h="75" extrusionOk="0">
                    <a:moveTo>
                      <a:pt x="36" y="0"/>
                    </a:moveTo>
                    <a:cubicBezTo>
                      <a:pt x="26" y="0"/>
                      <a:pt x="14" y="7"/>
                      <a:pt x="8" y="15"/>
                    </a:cubicBezTo>
                    <a:cubicBezTo>
                      <a:pt x="1" y="27"/>
                      <a:pt x="5" y="46"/>
                      <a:pt x="21" y="55"/>
                    </a:cubicBezTo>
                    <a:cubicBezTo>
                      <a:pt x="48" y="66"/>
                      <a:pt x="76" y="75"/>
                      <a:pt x="107" y="75"/>
                    </a:cubicBezTo>
                    <a:cubicBezTo>
                      <a:pt x="131" y="75"/>
                      <a:pt x="139" y="35"/>
                      <a:pt x="115" y="31"/>
                    </a:cubicBezTo>
                    <a:cubicBezTo>
                      <a:pt x="88" y="27"/>
                      <a:pt x="68" y="19"/>
                      <a:pt x="48" y="4"/>
                    </a:cubicBezTo>
                    <a:cubicBezTo>
                      <a:pt x="45" y="1"/>
                      <a:pt x="41" y="0"/>
                      <a:pt x="36"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800;p32">
                <a:extLst>
                  <a:ext uri="{FF2B5EF4-FFF2-40B4-BE49-F238E27FC236}">
                    <a16:creationId xmlns:a16="http://schemas.microsoft.com/office/drawing/2014/main" id="{9403A1C8-160B-828B-8A95-93FADE9691A7}"/>
                  </a:ext>
                </a:extLst>
              </p:cNvPr>
              <p:cNvSpPr/>
              <p:nvPr/>
            </p:nvSpPr>
            <p:spPr>
              <a:xfrm>
                <a:off x="3393378" y="2552907"/>
                <a:ext cx="12206" cy="7507"/>
              </a:xfrm>
              <a:custGeom>
                <a:avLst/>
                <a:gdLst/>
                <a:ahLst/>
                <a:cxnLst/>
                <a:rect l="l" t="t" r="r" b="b"/>
                <a:pathLst>
                  <a:path w="278" h="171" extrusionOk="0">
                    <a:moveTo>
                      <a:pt x="237" y="1"/>
                    </a:moveTo>
                    <a:cubicBezTo>
                      <a:pt x="216" y="1"/>
                      <a:pt x="193" y="18"/>
                      <a:pt x="198" y="45"/>
                    </a:cubicBezTo>
                    <a:cubicBezTo>
                      <a:pt x="202" y="81"/>
                      <a:pt x="159" y="88"/>
                      <a:pt x="135" y="92"/>
                    </a:cubicBezTo>
                    <a:cubicBezTo>
                      <a:pt x="99" y="96"/>
                      <a:pt x="64" y="101"/>
                      <a:pt x="28" y="105"/>
                    </a:cubicBezTo>
                    <a:cubicBezTo>
                      <a:pt x="1" y="108"/>
                      <a:pt x="1" y="156"/>
                      <a:pt x="28" y="163"/>
                    </a:cubicBezTo>
                    <a:cubicBezTo>
                      <a:pt x="54" y="167"/>
                      <a:pt x="79" y="170"/>
                      <a:pt x="104" y="170"/>
                    </a:cubicBezTo>
                    <a:cubicBezTo>
                      <a:pt x="132" y="170"/>
                      <a:pt x="161" y="166"/>
                      <a:pt x="190" y="156"/>
                    </a:cubicBezTo>
                    <a:cubicBezTo>
                      <a:pt x="249" y="136"/>
                      <a:pt x="277" y="88"/>
                      <a:pt x="265" y="25"/>
                    </a:cubicBezTo>
                    <a:cubicBezTo>
                      <a:pt x="262" y="8"/>
                      <a:pt x="250" y="1"/>
                      <a:pt x="237"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801;p32">
                <a:extLst>
                  <a:ext uri="{FF2B5EF4-FFF2-40B4-BE49-F238E27FC236}">
                    <a16:creationId xmlns:a16="http://schemas.microsoft.com/office/drawing/2014/main" id="{18E3F820-26BC-566E-84E3-DA17CCE7F311}"/>
                  </a:ext>
                </a:extLst>
              </p:cNvPr>
              <p:cNvSpPr/>
              <p:nvPr/>
            </p:nvSpPr>
            <p:spPr>
              <a:xfrm>
                <a:off x="3337926" y="2517828"/>
                <a:ext cx="5269" cy="4610"/>
              </a:xfrm>
              <a:custGeom>
                <a:avLst/>
                <a:gdLst/>
                <a:ahLst/>
                <a:cxnLst/>
                <a:rect l="l" t="t" r="r" b="b"/>
                <a:pathLst>
                  <a:path w="120" h="105" extrusionOk="0">
                    <a:moveTo>
                      <a:pt x="80" y="1"/>
                    </a:moveTo>
                    <a:cubicBezTo>
                      <a:pt x="73" y="1"/>
                      <a:pt x="66" y="4"/>
                      <a:pt x="60" y="11"/>
                    </a:cubicBezTo>
                    <a:cubicBezTo>
                      <a:pt x="44" y="27"/>
                      <a:pt x="33" y="47"/>
                      <a:pt x="17" y="62"/>
                    </a:cubicBezTo>
                    <a:cubicBezTo>
                      <a:pt x="1" y="81"/>
                      <a:pt x="17" y="105"/>
                      <a:pt x="36" y="105"/>
                    </a:cubicBezTo>
                    <a:cubicBezTo>
                      <a:pt x="42" y="105"/>
                      <a:pt x="47" y="103"/>
                      <a:pt x="53" y="98"/>
                    </a:cubicBezTo>
                    <a:cubicBezTo>
                      <a:pt x="68" y="82"/>
                      <a:pt x="88" y="71"/>
                      <a:pt x="104" y="55"/>
                    </a:cubicBezTo>
                    <a:cubicBezTo>
                      <a:pt x="120" y="43"/>
                      <a:pt x="115" y="19"/>
                      <a:pt x="104" y="11"/>
                    </a:cubicBezTo>
                    <a:cubicBezTo>
                      <a:pt x="97" y="5"/>
                      <a:pt x="88" y="1"/>
                      <a:pt x="80"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802;p32">
                <a:extLst>
                  <a:ext uri="{FF2B5EF4-FFF2-40B4-BE49-F238E27FC236}">
                    <a16:creationId xmlns:a16="http://schemas.microsoft.com/office/drawing/2014/main" id="{CAB8ACFE-766D-F13F-516A-61A6E6EE4478}"/>
                  </a:ext>
                </a:extLst>
              </p:cNvPr>
              <p:cNvSpPr/>
              <p:nvPr/>
            </p:nvSpPr>
            <p:spPr>
              <a:xfrm>
                <a:off x="3349780" y="2550580"/>
                <a:ext cx="8649" cy="2810"/>
              </a:xfrm>
              <a:custGeom>
                <a:avLst/>
                <a:gdLst/>
                <a:ahLst/>
                <a:cxnLst/>
                <a:rect l="l" t="t" r="r" b="b"/>
                <a:pathLst>
                  <a:path w="197" h="64" extrusionOk="0">
                    <a:moveTo>
                      <a:pt x="152" y="0"/>
                    </a:moveTo>
                    <a:cubicBezTo>
                      <a:pt x="111" y="0"/>
                      <a:pt x="72" y="16"/>
                      <a:pt x="31" y="19"/>
                    </a:cubicBezTo>
                    <a:cubicBezTo>
                      <a:pt x="1" y="23"/>
                      <a:pt x="6" y="63"/>
                      <a:pt x="35" y="63"/>
                    </a:cubicBezTo>
                    <a:cubicBezTo>
                      <a:pt x="37" y="63"/>
                      <a:pt x="38" y="63"/>
                      <a:pt x="39" y="63"/>
                    </a:cubicBezTo>
                    <a:cubicBezTo>
                      <a:pt x="83" y="51"/>
                      <a:pt x="123" y="30"/>
                      <a:pt x="166" y="30"/>
                    </a:cubicBezTo>
                    <a:cubicBezTo>
                      <a:pt x="170" y="30"/>
                      <a:pt x="173" y="30"/>
                      <a:pt x="177" y="31"/>
                    </a:cubicBezTo>
                    <a:cubicBezTo>
                      <a:pt x="193" y="31"/>
                      <a:pt x="196" y="3"/>
                      <a:pt x="181" y="3"/>
                    </a:cubicBezTo>
                    <a:cubicBezTo>
                      <a:pt x="171" y="1"/>
                      <a:pt x="162" y="0"/>
                      <a:pt x="152"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803;p32">
                <a:extLst>
                  <a:ext uri="{FF2B5EF4-FFF2-40B4-BE49-F238E27FC236}">
                    <a16:creationId xmlns:a16="http://schemas.microsoft.com/office/drawing/2014/main" id="{582B10E2-0049-B0D7-8EA5-795838EF40BC}"/>
                  </a:ext>
                </a:extLst>
              </p:cNvPr>
              <p:cNvSpPr/>
              <p:nvPr/>
            </p:nvSpPr>
            <p:spPr>
              <a:xfrm>
                <a:off x="3407384" y="2519540"/>
                <a:ext cx="15938" cy="13917"/>
              </a:xfrm>
              <a:custGeom>
                <a:avLst/>
                <a:gdLst/>
                <a:ahLst/>
                <a:cxnLst/>
                <a:rect l="l" t="t" r="r" b="b"/>
                <a:pathLst>
                  <a:path w="363" h="317" extrusionOk="0">
                    <a:moveTo>
                      <a:pt x="301" y="1"/>
                    </a:moveTo>
                    <a:cubicBezTo>
                      <a:pt x="292" y="1"/>
                      <a:pt x="283" y="4"/>
                      <a:pt x="274" y="12"/>
                    </a:cubicBezTo>
                    <a:cubicBezTo>
                      <a:pt x="187" y="94"/>
                      <a:pt x="88" y="169"/>
                      <a:pt x="13" y="264"/>
                    </a:cubicBezTo>
                    <a:cubicBezTo>
                      <a:pt x="0" y="283"/>
                      <a:pt x="14" y="316"/>
                      <a:pt x="34" y="316"/>
                    </a:cubicBezTo>
                    <a:cubicBezTo>
                      <a:pt x="39" y="316"/>
                      <a:pt x="44" y="315"/>
                      <a:pt x="48" y="311"/>
                    </a:cubicBezTo>
                    <a:cubicBezTo>
                      <a:pt x="148" y="237"/>
                      <a:pt x="238" y="150"/>
                      <a:pt x="329" y="71"/>
                    </a:cubicBezTo>
                    <a:cubicBezTo>
                      <a:pt x="363" y="43"/>
                      <a:pt x="334" y="1"/>
                      <a:pt x="301"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804;p32">
                <a:extLst>
                  <a:ext uri="{FF2B5EF4-FFF2-40B4-BE49-F238E27FC236}">
                    <a16:creationId xmlns:a16="http://schemas.microsoft.com/office/drawing/2014/main" id="{BB8E3832-DAF6-0D3A-F988-1264FEC1BE73}"/>
                  </a:ext>
                </a:extLst>
              </p:cNvPr>
              <p:cNvSpPr/>
              <p:nvPr/>
            </p:nvSpPr>
            <p:spPr>
              <a:xfrm>
                <a:off x="3359791" y="2649978"/>
                <a:ext cx="5927" cy="5576"/>
              </a:xfrm>
              <a:custGeom>
                <a:avLst/>
                <a:gdLst/>
                <a:ahLst/>
                <a:cxnLst/>
                <a:rect l="l" t="t" r="r" b="b"/>
                <a:pathLst>
                  <a:path w="135" h="127" extrusionOk="0">
                    <a:moveTo>
                      <a:pt x="72" y="1"/>
                    </a:moveTo>
                    <a:cubicBezTo>
                      <a:pt x="59" y="1"/>
                      <a:pt x="52" y="5"/>
                      <a:pt x="39" y="9"/>
                    </a:cubicBezTo>
                    <a:cubicBezTo>
                      <a:pt x="36" y="16"/>
                      <a:pt x="28" y="21"/>
                      <a:pt x="24" y="25"/>
                    </a:cubicBezTo>
                    <a:cubicBezTo>
                      <a:pt x="16" y="28"/>
                      <a:pt x="8" y="32"/>
                      <a:pt x="4" y="40"/>
                    </a:cubicBezTo>
                    <a:cubicBezTo>
                      <a:pt x="1" y="48"/>
                      <a:pt x="1" y="56"/>
                      <a:pt x="1" y="63"/>
                    </a:cubicBezTo>
                    <a:cubicBezTo>
                      <a:pt x="1" y="72"/>
                      <a:pt x="1" y="80"/>
                      <a:pt x="4" y="87"/>
                    </a:cubicBezTo>
                    <a:cubicBezTo>
                      <a:pt x="8" y="96"/>
                      <a:pt x="16" y="103"/>
                      <a:pt x="24" y="107"/>
                    </a:cubicBezTo>
                    <a:cubicBezTo>
                      <a:pt x="28" y="111"/>
                      <a:pt x="36" y="116"/>
                      <a:pt x="39" y="119"/>
                    </a:cubicBezTo>
                    <a:cubicBezTo>
                      <a:pt x="52" y="123"/>
                      <a:pt x="59" y="127"/>
                      <a:pt x="72" y="127"/>
                    </a:cubicBezTo>
                    <a:cubicBezTo>
                      <a:pt x="83" y="127"/>
                      <a:pt x="95" y="123"/>
                      <a:pt x="103" y="119"/>
                    </a:cubicBezTo>
                    <a:cubicBezTo>
                      <a:pt x="123" y="107"/>
                      <a:pt x="134" y="87"/>
                      <a:pt x="134" y="63"/>
                    </a:cubicBezTo>
                    <a:cubicBezTo>
                      <a:pt x="134" y="44"/>
                      <a:pt x="123" y="21"/>
                      <a:pt x="103" y="9"/>
                    </a:cubicBezTo>
                    <a:cubicBezTo>
                      <a:pt x="95" y="5"/>
                      <a:pt x="83" y="1"/>
                      <a:pt x="72"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805;p32">
                <a:extLst>
                  <a:ext uri="{FF2B5EF4-FFF2-40B4-BE49-F238E27FC236}">
                    <a16:creationId xmlns:a16="http://schemas.microsoft.com/office/drawing/2014/main" id="{C8C31EFA-B1C9-BA8A-F597-9FA200A6204E}"/>
                  </a:ext>
                </a:extLst>
              </p:cNvPr>
              <p:cNvSpPr/>
              <p:nvPr/>
            </p:nvSpPr>
            <p:spPr>
              <a:xfrm>
                <a:off x="3289587" y="2670349"/>
                <a:ext cx="4215" cy="3424"/>
              </a:xfrm>
              <a:custGeom>
                <a:avLst/>
                <a:gdLst/>
                <a:ahLst/>
                <a:cxnLst/>
                <a:rect l="l" t="t" r="r" b="b"/>
                <a:pathLst>
                  <a:path w="96" h="78" extrusionOk="0">
                    <a:moveTo>
                      <a:pt x="39" y="1"/>
                    </a:moveTo>
                    <a:cubicBezTo>
                      <a:pt x="18" y="1"/>
                      <a:pt x="1" y="17"/>
                      <a:pt x="1" y="38"/>
                    </a:cubicBezTo>
                    <a:cubicBezTo>
                      <a:pt x="1" y="62"/>
                      <a:pt x="19" y="77"/>
                      <a:pt x="41" y="77"/>
                    </a:cubicBezTo>
                    <a:cubicBezTo>
                      <a:pt x="47" y="77"/>
                      <a:pt x="54" y="76"/>
                      <a:pt x="60" y="73"/>
                    </a:cubicBezTo>
                    <a:cubicBezTo>
                      <a:pt x="64" y="69"/>
                      <a:pt x="72" y="65"/>
                      <a:pt x="76" y="62"/>
                    </a:cubicBezTo>
                    <a:cubicBezTo>
                      <a:pt x="96" y="54"/>
                      <a:pt x="96" y="26"/>
                      <a:pt x="76" y="14"/>
                    </a:cubicBezTo>
                    <a:cubicBezTo>
                      <a:pt x="72" y="14"/>
                      <a:pt x="64" y="11"/>
                      <a:pt x="60" y="7"/>
                    </a:cubicBezTo>
                    <a:cubicBezTo>
                      <a:pt x="53" y="3"/>
                      <a:pt x="46" y="1"/>
                      <a:pt x="39"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806;p32">
                <a:extLst>
                  <a:ext uri="{FF2B5EF4-FFF2-40B4-BE49-F238E27FC236}">
                    <a16:creationId xmlns:a16="http://schemas.microsoft.com/office/drawing/2014/main" id="{DD455A70-FDA2-FF10-08FE-FE09B5080A9B}"/>
                  </a:ext>
                </a:extLst>
              </p:cNvPr>
              <p:cNvSpPr/>
              <p:nvPr/>
            </p:nvSpPr>
            <p:spPr>
              <a:xfrm>
                <a:off x="3371557" y="2334399"/>
                <a:ext cx="38812" cy="10317"/>
              </a:xfrm>
              <a:custGeom>
                <a:avLst/>
                <a:gdLst/>
                <a:ahLst/>
                <a:cxnLst/>
                <a:rect l="l" t="t" r="r" b="b"/>
                <a:pathLst>
                  <a:path w="884" h="235" extrusionOk="0">
                    <a:moveTo>
                      <a:pt x="473" y="0"/>
                    </a:moveTo>
                    <a:cubicBezTo>
                      <a:pt x="462" y="0"/>
                      <a:pt x="450" y="1"/>
                      <a:pt x="438" y="2"/>
                    </a:cubicBezTo>
                    <a:cubicBezTo>
                      <a:pt x="281" y="18"/>
                      <a:pt x="178" y="191"/>
                      <a:pt x="24" y="200"/>
                    </a:cubicBezTo>
                    <a:cubicBezTo>
                      <a:pt x="1" y="204"/>
                      <a:pt x="1" y="235"/>
                      <a:pt x="24" y="235"/>
                    </a:cubicBezTo>
                    <a:cubicBezTo>
                      <a:pt x="135" y="231"/>
                      <a:pt x="214" y="144"/>
                      <a:pt x="312" y="97"/>
                    </a:cubicBezTo>
                    <a:cubicBezTo>
                      <a:pt x="365" y="68"/>
                      <a:pt x="416" y="58"/>
                      <a:pt x="467" y="58"/>
                    </a:cubicBezTo>
                    <a:cubicBezTo>
                      <a:pt x="592" y="58"/>
                      <a:pt x="713" y="123"/>
                      <a:pt x="846" y="140"/>
                    </a:cubicBezTo>
                    <a:cubicBezTo>
                      <a:pt x="847" y="140"/>
                      <a:pt x="848" y="140"/>
                      <a:pt x="849" y="140"/>
                    </a:cubicBezTo>
                    <a:cubicBezTo>
                      <a:pt x="874" y="140"/>
                      <a:pt x="883" y="105"/>
                      <a:pt x="857" y="100"/>
                    </a:cubicBezTo>
                    <a:cubicBezTo>
                      <a:pt x="726" y="75"/>
                      <a:pt x="606" y="0"/>
                      <a:pt x="473"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807;p32">
                <a:extLst>
                  <a:ext uri="{FF2B5EF4-FFF2-40B4-BE49-F238E27FC236}">
                    <a16:creationId xmlns:a16="http://schemas.microsoft.com/office/drawing/2014/main" id="{08A385E2-32DE-B53D-903C-F3B8B8F1323F}"/>
                  </a:ext>
                </a:extLst>
              </p:cNvPr>
              <p:cNvSpPr/>
              <p:nvPr/>
            </p:nvSpPr>
            <p:spPr>
              <a:xfrm>
                <a:off x="3436580" y="2347482"/>
                <a:ext cx="3995" cy="3556"/>
              </a:xfrm>
              <a:custGeom>
                <a:avLst/>
                <a:gdLst/>
                <a:ahLst/>
                <a:cxnLst/>
                <a:rect l="l" t="t" r="r" b="b"/>
                <a:pathLst>
                  <a:path w="91" h="81" extrusionOk="0">
                    <a:moveTo>
                      <a:pt x="28" y="0"/>
                    </a:moveTo>
                    <a:cubicBezTo>
                      <a:pt x="10" y="0"/>
                      <a:pt x="0" y="28"/>
                      <a:pt x="23" y="35"/>
                    </a:cubicBezTo>
                    <a:cubicBezTo>
                      <a:pt x="43" y="39"/>
                      <a:pt x="55" y="48"/>
                      <a:pt x="63" y="71"/>
                    </a:cubicBezTo>
                    <a:cubicBezTo>
                      <a:pt x="63" y="77"/>
                      <a:pt x="67" y="80"/>
                      <a:pt x="72" y="80"/>
                    </a:cubicBezTo>
                    <a:cubicBezTo>
                      <a:pt x="74" y="80"/>
                      <a:pt x="76" y="80"/>
                      <a:pt x="79" y="79"/>
                    </a:cubicBezTo>
                    <a:cubicBezTo>
                      <a:pt x="86" y="79"/>
                      <a:pt x="90" y="71"/>
                      <a:pt x="90" y="63"/>
                    </a:cubicBezTo>
                    <a:cubicBezTo>
                      <a:pt x="82" y="32"/>
                      <a:pt x="63" y="8"/>
                      <a:pt x="31" y="0"/>
                    </a:cubicBezTo>
                    <a:cubicBezTo>
                      <a:pt x="30" y="0"/>
                      <a:pt x="29" y="0"/>
                      <a:pt x="28"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808;p32">
                <a:extLst>
                  <a:ext uri="{FF2B5EF4-FFF2-40B4-BE49-F238E27FC236}">
                    <a16:creationId xmlns:a16="http://schemas.microsoft.com/office/drawing/2014/main" id="{9BD33ED9-8758-41BF-6CFB-F18C3202E941}"/>
                  </a:ext>
                </a:extLst>
              </p:cNvPr>
              <p:cNvSpPr/>
              <p:nvPr/>
            </p:nvSpPr>
            <p:spPr>
              <a:xfrm>
                <a:off x="3407296" y="2444114"/>
                <a:ext cx="12601" cy="5839"/>
              </a:xfrm>
              <a:custGeom>
                <a:avLst/>
                <a:gdLst/>
                <a:ahLst/>
                <a:cxnLst/>
                <a:rect l="l" t="t" r="r" b="b"/>
                <a:pathLst>
                  <a:path w="287" h="133" extrusionOk="0">
                    <a:moveTo>
                      <a:pt x="12" y="1"/>
                    </a:moveTo>
                    <a:cubicBezTo>
                      <a:pt x="2" y="1"/>
                      <a:pt x="1" y="13"/>
                      <a:pt x="12" y="13"/>
                    </a:cubicBezTo>
                    <a:cubicBezTo>
                      <a:pt x="103" y="40"/>
                      <a:pt x="205" y="60"/>
                      <a:pt x="276" y="131"/>
                    </a:cubicBezTo>
                    <a:cubicBezTo>
                      <a:pt x="277" y="132"/>
                      <a:pt x="278" y="133"/>
                      <a:pt x="279" y="133"/>
                    </a:cubicBezTo>
                    <a:cubicBezTo>
                      <a:pt x="283" y="133"/>
                      <a:pt x="286" y="129"/>
                      <a:pt x="283" y="124"/>
                    </a:cubicBezTo>
                    <a:cubicBezTo>
                      <a:pt x="212" y="53"/>
                      <a:pt x="110" y="29"/>
                      <a:pt x="15" y="1"/>
                    </a:cubicBezTo>
                    <a:cubicBezTo>
                      <a:pt x="14" y="1"/>
                      <a:pt x="13" y="1"/>
                      <a:pt x="12"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809;p32">
                <a:extLst>
                  <a:ext uri="{FF2B5EF4-FFF2-40B4-BE49-F238E27FC236}">
                    <a16:creationId xmlns:a16="http://schemas.microsoft.com/office/drawing/2014/main" id="{BF927D53-8CA3-6333-BF50-973FF05B561A}"/>
                  </a:ext>
                </a:extLst>
              </p:cNvPr>
              <p:cNvSpPr/>
              <p:nvPr/>
            </p:nvSpPr>
            <p:spPr>
              <a:xfrm>
                <a:off x="3407779" y="2320438"/>
                <a:ext cx="3161" cy="3073"/>
              </a:xfrm>
              <a:custGeom>
                <a:avLst/>
                <a:gdLst/>
                <a:ahLst/>
                <a:cxnLst/>
                <a:rect l="l" t="t" r="r" b="b"/>
                <a:pathLst>
                  <a:path w="72" h="70" extrusionOk="0">
                    <a:moveTo>
                      <a:pt x="24" y="1"/>
                    </a:moveTo>
                    <a:cubicBezTo>
                      <a:pt x="21" y="1"/>
                      <a:pt x="12" y="4"/>
                      <a:pt x="8" y="8"/>
                    </a:cubicBezTo>
                    <a:cubicBezTo>
                      <a:pt x="4" y="12"/>
                      <a:pt x="1" y="21"/>
                      <a:pt x="1" y="24"/>
                    </a:cubicBezTo>
                    <a:cubicBezTo>
                      <a:pt x="1" y="36"/>
                      <a:pt x="4" y="40"/>
                      <a:pt x="12" y="48"/>
                    </a:cubicBezTo>
                    <a:cubicBezTo>
                      <a:pt x="21" y="52"/>
                      <a:pt x="32" y="59"/>
                      <a:pt x="39" y="68"/>
                    </a:cubicBezTo>
                    <a:cubicBezTo>
                      <a:pt x="42" y="69"/>
                      <a:pt x="45" y="69"/>
                      <a:pt x="47" y="69"/>
                    </a:cubicBezTo>
                    <a:cubicBezTo>
                      <a:pt x="54" y="69"/>
                      <a:pt x="60" y="67"/>
                      <a:pt x="63" y="63"/>
                    </a:cubicBezTo>
                    <a:cubicBezTo>
                      <a:pt x="68" y="56"/>
                      <a:pt x="72" y="48"/>
                      <a:pt x="68" y="40"/>
                    </a:cubicBezTo>
                    <a:cubicBezTo>
                      <a:pt x="59" y="32"/>
                      <a:pt x="52" y="21"/>
                      <a:pt x="48" y="12"/>
                    </a:cubicBezTo>
                    <a:cubicBezTo>
                      <a:pt x="39" y="4"/>
                      <a:pt x="36" y="1"/>
                      <a:pt x="24"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810;p32">
                <a:extLst>
                  <a:ext uri="{FF2B5EF4-FFF2-40B4-BE49-F238E27FC236}">
                    <a16:creationId xmlns:a16="http://schemas.microsoft.com/office/drawing/2014/main" id="{68185DE9-EDCC-611D-A505-9ED032BCEDDE}"/>
                  </a:ext>
                </a:extLst>
              </p:cNvPr>
              <p:cNvSpPr/>
              <p:nvPr/>
            </p:nvSpPr>
            <p:spPr>
              <a:xfrm>
                <a:off x="3453703" y="2348141"/>
                <a:ext cx="5225" cy="5224"/>
              </a:xfrm>
              <a:custGeom>
                <a:avLst/>
                <a:gdLst/>
                <a:ahLst/>
                <a:cxnLst/>
                <a:rect l="l" t="t" r="r" b="b"/>
                <a:pathLst>
                  <a:path w="119" h="119" extrusionOk="0">
                    <a:moveTo>
                      <a:pt x="51" y="1"/>
                    </a:moveTo>
                    <a:cubicBezTo>
                      <a:pt x="35" y="1"/>
                      <a:pt x="24" y="5"/>
                      <a:pt x="16" y="17"/>
                    </a:cubicBezTo>
                    <a:cubicBezTo>
                      <a:pt x="4" y="24"/>
                      <a:pt x="0" y="37"/>
                      <a:pt x="0" y="53"/>
                    </a:cubicBezTo>
                    <a:cubicBezTo>
                      <a:pt x="0" y="68"/>
                      <a:pt x="8" y="84"/>
                      <a:pt x="24" y="95"/>
                    </a:cubicBezTo>
                    <a:cubicBezTo>
                      <a:pt x="35" y="100"/>
                      <a:pt x="44" y="108"/>
                      <a:pt x="51" y="111"/>
                    </a:cubicBezTo>
                    <a:cubicBezTo>
                      <a:pt x="55" y="115"/>
                      <a:pt x="59" y="115"/>
                      <a:pt x="64" y="119"/>
                    </a:cubicBezTo>
                    <a:lnTo>
                      <a:pt x="79" y="119"/>
                    </a:lnTo>
                    <a:cubicBezTo>
                      <a:pt x="91" y="115"/>
                      <a:pt x="99" y="111"/>
                      <a:pt x="106" y="108"/>
                    </a:cubicBezTo>
                    <a:cubicBezTo>
                      <a:pt x="111" y="100"/>
                      <a:pt x="115" y="95"/>
                      <a:pt x="115" y="88"/>
                    </a:cubicBezTo>
                    <a:cubicBezTo>
                      <a:pt x="119" y="76"/>
                      <a:pt x="119" y="64"/>
                      <a:pt x="111" y="53"/>
                    </a:cubicBezTo>
                    <a:cubicBezTo>
                      <a:pt x="106" y="44"/>
                      <a:pt x="99" y="37"/>
                      <a:pt x="95" y="24"/>
                    </a:cubicBezTo>
                    <a:cubicBezTo>
                      <a:pt x="83" y="13"/>
                      <a:pt x="68" y="1"/>
                      <a:pt x="51"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811;p32">
                <a:extLst>
                  <a:ext uri="{FF2B5EF4-FFF2-40B4-BE49-F238E27FC236}">
                    <a16:creationId xmlns:a16="http://schemas.microsoft.com/office/drawing/2014/main" id="{C541FAC8-5094-2060-FF8E-D27DF3662CF7}"/>
                  </a:ext>
                </a:extLst>
              </p:cNvPr>
              <p:cNvSpPr/>
              <p:nvPr/>
            </p:nvSpPr>
            <p:spPr>
              <a:xfrm>
                <a:off x="3426658" y="2282242"/>
                <a:ext cx="4390" cy="3644"/>
              </a:xfrm>
              <a:custGeom>
                <a:avLst/>
                <a:gdLst/>
                <a:ahLst/>
                <a:cxnLst/>
                <a:rect l="l" t="t" r="r" b="b"/>
                <a:pathLst>
                  <a:path w="100" h="83" extrusionOk="0">
                    <a:moveTo>
                      <a:pt x="57" y="1"/>
                    </a:moveTo>
                    <a:cubicBezTo>
                      <a:pt x="50" y="1"/>
                      <a:pt x="43" y="2"/>
                      <a:pt x="36" y="6"/>
                    </a:cubicBezTo>
                    <a:cubicBezTo>
                      <a:pt x="32" y="10"/>
                      <a:pt x="24" y="14"/>
                      <a:pt x="21" y="18"/>
                    </a:cubicBezTo>
                    <a:cubicBezTo>
                      <a:pt x="1" y="30"/>
                      <a:pt x="1" y="57"/>
                      <a:pt x="21" y="69"/>
                    </a:cubicBezTo>
                    <a:cubicBezTo>
                      <a:pt x="24" y="73"/>
                      <a:pt x="32" y="73"/>
                      <a:pt x="36" y="77"/>
                    </a:cubicBezTo>
                    <a:cubicBezTo>
                      <a:pt x="43" y="81"/>
                      <a:pt x="50" y="83"/>
                      <a:pt x="57" y="83"/>
                    </a:cubicBezTo>
                    <a:cubicBezTo>
                      <a:pt x="79" y="83"/>
                      <a:pt x="99" y="66"/>
                      <a:pt x="99" y="42"/>
                    </a:cubicBezTo>
                    <a:cubicBezTo>
                      <a:pt x="99" y="17"/>
                      <a:pt x="79" y="1"/>
                      <a:pt x="57"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812;p32">
                <a:extLst>
                  <a:ext uri="{FF2B5EF4-FFF2-40B4-BE49-F238E27FC236}">
                    <a16:creationId xmlns:a16="http://schemas.microsoft.com/office/drawing/2014/main" id="{FCD0BB44-68E2-BBB1-2D22-ACC7831C2AB3}"/>
                  </a:ext>
                </a:extLst>
              </p:cNvPr>
              <p:cNvSpPr/>
              <p:nvPr/>
            </p:nvSpPr>
            <p:spPr>
              <a:xfrm>
                <a:off x="3406023" y="2314511"/>
                <a:ext cx="4390" cy="3380"/>
              </a:xfrm>
              <a:custGeom>
                <a:avLst/>
                <a:gdLst/>
                <a:ahLst/>
                <a:cxnLst/>
                <a:rect l="l" t="t" r="r" b="b"/>
                <a:pathLst>
                  <a:path w="100" h="77" extrusionOk="0">
                    <a:moveTo>
                      <a:pt x="35" y="0"/>
                    </a:moveTo>
                    <a:cubicBezTo>
                      <a:pt x="28" y="0"/>
                      <a:pt x="19" y="6"/>
                      <a:pt x="13" y="9"/>
                    </a:cubicBezTo>
                    <a:cubicBezTo>
                      <a:pt x="5" y="17"/>
                      <a:pt x="1" y="29"/>
                      <a:pt x="1" y="37"/>
                    </a:cubicBezTo>
                    <a:cubicBezTo>
                      <a:pt x="1" y="49"/>
                      <a:pt x="5" y="61"/>
                      <a:pt x="13" y="65"/>
                    </a:cubicBezTo>
                    <a:cubicBezTo>
                      <a:pt x="21" y="72"/>
                      <a:pt x="32" y="76"/>
                      <a:pt x="41" y="76"/>
                    </a:cubicBezTo>
                    <a:lnTo>
                      <a:pt x="64" y="76"/>
                    </a:lnTo>
                    <a:cubicBezTo>
                      <a:pt x="72" y="72"/>
                      <a:pt x="79" y="72"/>
                      <a:pt x="88" y="65"/>
                    </a:cubicBezTo>
                    <a:cubicBezTo>
                      <a:pt x="96" y="56"/>
                      <a:pt x="99" y="49"/>
                      <a:pt x="99" y="37"/>
                    </a:cubicBezTo>
                    <a:cubicBezTo>
                      <a:pt x="99" y="29"/>
                      <a:pt x="96" y="21"/>
                      <a:pt x="88" y="14"/>
                    </a:cubicBezTo>
                    <a:cubicBezTo>
                      <a:pt x="79" y="5"/>
                      <a:pt x="72" y="1"/>
                      <a:pt x="64" y="1"/>
                    </a:cubicBezTo>
                    <a:lnTo>
                      <a:pt x="41" y="1"/>
                    </a:lnTo>
                    <a:cubicBezTo>
                      <a:pt x="39" y="0"/>
                      <a:pt x="37" y="0"/>
                      <a:pt x="35"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813;p32">
                <a:extLst>
                  <a:ext uri="{FF2B5EF4-FFF2-40B4-BE49-F238E27FC236}">
                    <a16:creationId xmlns:a16="http://schemas.microsoft.com/office/drawing/2014/main" id="{24BCBA3E-CF6C-AC97-1071-46040535BDBA}"/>
                  </a:ext>
                </a:extLst>
              </p:cNvPr>
              <p:cNvSpPr/>
              <p:nvPr/>
            </p:nvSpPr>
            <p:spPr>
              <a:xfrm>
                <a:off x="3422926" y="2332467"/>
                <a:ext cx="5708" cy="4390"/>
              </a:xfrm>
              <a:custGeom>
                <a:avLst/>
                <a:gdLst/>
                <a:ahLst/>
                <a:cxnLst/>
                <a:rect l="l" t="t" r="r" b="b"/>
                <a:pathLst>
                  <a:path w="130" h="100" extrusionOk="0">
                    <a:moveTo>
                      <a:pt x="23" y="1"/>
                    </a:moveTo>
                    <a:cubicBezTo>
                      <a:pt x="8" y="1"/>
                      <a:pt x="0" y="20"/>
                      <a:pt x="11" y="31"/>
                    </a:cubicBezTo>
                    <a:cubicBezTo>
                      <a:pt x="26" y="54"/>
                      <a:pt x="54" y="66"/>
                      <a:pt x="73" y="89"/>
                    </a:cubicBezTo>
                    <a:cubicBezTo>
                      <a:pt x="79" y="97"/>
                      <a:pt x="86" y="100"/>
                      <a:pt x="94" y="100"/>
                    </a:cubicBezTo>
                    <a:cubicBezTo>
                      <a:pt x="103" y="100"/>
                      <a:pt x="113" y="95"/>
                      <a:pt x="117" y="86"/>
                    </a:cubicBezTo>
                    <a:cubicBezTo>
                      <a:pt x="129" y="70"/>
                      <a:pt x="125" y="50"/>
                      <a:pt x="109" y="42"/>
                    </a:cubicBezTo>
                    <a:cubicBezTo>
                      <a:pt x="86" y="26"/>
                      <a:pt x="54" y="18"/>
                      <a:pt x="31" y="2"/>
                    </a:cubicBezTo>
                    <a:cubicBezTo>
                      <a:pt x="28" y="1"/>
                      <a:pt x="26" y="1"/>
                      <a:pt x="23"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814;p32">
                <a:extLst>
                  <a:ext uri="{FF2B5EF4-FFF2-40B4-BE49-F238E27FC236}">
                    <a16:creationId xmlns:a16="http://schemas.microsoft.com/office/drawing/2014/main" id="{F96AC44D-FE4F-3CAF-A3EB-191F8545210B}"/>
                  </a:ext>
                </a:extLst>
              </p:cNvPr>
              <p:cNvSpPr/>
              <p:nvPr/>
            </p:nvSpPr>
            <p:spPr>
              <a:xfrm>
                <a:off x="3405891" y="2283866"/>
                <a:ext cx="3468" cy="3337"/>
              </a:xfrm>
              <a:custGeom>
                <a:avLst/>
                <a:gdLst/>
                <a:ahLst/>
                <a:cxnLst/>
                <a:rect l="l" t="t" r="r" b="b"/>
                <a:pathLst>
                  <a:path w="79" h="76" extrusionOk="0">
                    <a:moveTo>
                      <a:pt x="45" y="0"/>
                    </a:moveTo>
                    <a:cubicBezTo>
                      <a:pt x="31" y="0"/>
                      <a:pt x="16" y="15"/>
                      <a:pt x="16" y="32"/>
                    </a:cubicBezTo>
                    <a:lnTo>
                      <a:pt x="16" y="35"/>
                    </a:lnTo>
                    <a:lnTo>
                      <a:pt x="16" y="35"/>
                    </a:lnTo>
                    <a:cubicBezTo>
                      <a:pt x="14" y="36"/>
                      <a:pt x="11" y="36"/>
                      <a:pt x="8" y="36"/>
                    </a:cubicBezTo>
                    <a:cubicBezTo>
                      <a:pt x="4" y="40"/>
                      <a:pt x="0" y="52"/>
                      <a:pt x="0" y="60"/>
                    </a:cubicBezTo>
                    <a:cubicBezTo>
                      <a:pt x="4" y="67"/>
                      <a:pt x="11" y="76"/>
                      <a:pt x="20" y="76"/>
                    </a:cubicBezTo>
                    <a:lnTo>
                      <a:pt x="40" y="76"/>
                    </a:lnTo>
                    <a:cubicBezTo>
                      <a:pt x="47" y="76"/>
                      <a:pt x="55" y="67"/>
                      <a:pt x="59" y="64"/>
                    </a:cubicBezTo>
                    <a:cubicBezTo>
                      <a:pt x="64" y="56"/>
                      <a:pt x="67" y="52"/>
                      <a:pt x="67" y="44"/>
                    </a:cubicBezTo>
                    <a:cubicBezTo>
                      <a:pt x="79" y="29"/>
                      <a:pt x="71" y="9"/>
                      <a:pt x="51" y="1"/>
                    </a:cubicBezTo>
                    <a:cubicBezTo>
                      <a:pt x="49" y="1"/>
                      <a:pt x="47" y="0"/>
                      <a:pt x="45"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815;p32">
                <a:extLst>
                  <a:ext uri="{FF2B5EF4-FFF2-40B4-BE49-F238E27FC236}">
                    <a16:creationId xmlns:a16="http://schemas.microsoft.com/office/drawing/2014/main" id="{DDBA4357-4F9C-28CF-C8C9-11B62D6280EA}"/>
                  </a:ext>
                </a:extLst>
              </p:cNvPr>
              <p:cNvSpPr/>
              <p:nvPr/>
            </p:nvSpPr>
            <p:spPr>
              <a:xfrm>
                <a:off x="3363742" y="2349019"/>
                <a:ext cx="4215" cy="4127"/>
              </a:xfrm>
              <a:custGeom>
                <a:avLst/>
                <a:gdLst/>
                <a:ahLst/>
                <a:cxnLst/>
                <a:rect l="l" t="t" r="r" b="b"/>
                <a:pathLst>
                  <a:path w="96" h="94" extrusionOk="0">
                    <a:moveTo>
                      <a:pt x="29" y="0"/>
                    </a:moveTo>
                    <a:cubicBezTo>
                      <a:pt x="17" y="0"/>
                      <a:pt x="5" y="13"/>
                      <a:pt x="1" y="24"/>
                    </a:cubicBezTo>
                    <a:cubicBezTo>
                      <a:pt x="1" y="36"/>
                      <a:pt x="5" y="52"/>
                      <a:pt x="17" y="56"/>
                    </a:cubicBezTo>
                    <a:cubicBezTo>
                      <a:pt x="17" y="76"/>
                      <a:pt x="34" y="93"/>
                      <a:pt x="53" y="93"/>
                    </a:cubicBezTo>
                    <a:cubicBezTo>
                      <a:pt x="57" y="93"/>
                      <a:pt x="60" y="92"/>
                      <a:pt x="64" y="91"/>
                    </a:cubicBezTo>
                    <a:cubicBezTo>
                      <a:pt x="76" y="91"/>
                      <a:pt x="84" y="84"/>
                      <a:pt x="88" y="75"/>
                    </a:cubicBezTo>
                    <a:cubicBezTo>
                      <a:pt x="95" y="64"/>
                      <a:pt x="95" y="48"/>
                      <a:pt x="88" y="36"/>
                    </a:cubicBezTo>
                    <a:cubicBezTo>
                      <a:pt x="84" y="33"/>
                      <a:pt x="84" y="24"/>
                      <a:pt x="80" y="20"/>
                    </a:cubicBezTo>
                    <a:cubicBezTo>
                      <a:pt x="72" y="9"/>
                      <a:pt x="60" y="0"/>
                      <a:pt x="48"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816;p32">
                <a:extLst>
                  <a:ext uri="{FF2B5EF4-FFF2-40B4-BE49-F238E27FC236}">
                    <a16:creationId xmlns:a16="http://schemas.microsoft.com/office/drawing/2014/main" id="{E49A3E7A-92C4-5B8A-D48D-634E9D834B82}"/>
                  </a:ext>
                </a:extLst>
              </p:cNvPr>
              <p:cNvSpPr/>
              <p:nvPr/>
            </p:nvSpPr>
            <p:spPr>
              <a:xfrm>
                <a:off x="3359439" y="2426904"/>
                <a:ext cx="4873" cy="6015"/>
              </a:xfrm>
              <a:custGeom>
                <a:avLst/>
                <a:gdLst/>
                <a:ahLst/>
                <a:cxnLst/>
                <a:rect l="l" t="t" r="r" b="b"/>
                <a:pathLst>
                  <a:path w="111" h="137" extrusionOk="0">
                    <a:moveTo>
                      <a:pt x="56" y="1"/>
                    </a:moveTo>
                    <a:cubicBezTo>
                      <a:pt x="44" y="1"/>
                      <a:pt x="32" y="7"/>
                      <a:pt x="28" y="18"/>
                    </a:cubicBezTo>
                    <a:cubicBezTo>
                      <a:pt x="20" y="30"/>
                      <a:pt x="16" y="42"/>
                      <a:pt x="9" y="58"/>
                    </a:cubicBezTo>
                    <a:cubicBezTo>
                      <a:pt x="0" y="73"/>
                      <a:pt x="0" y="93"/>
                      <a:pt x="9" y="109"/>
                    </a:cubicBezTo>
                    <a:cubicBezTo>
                      <a:pt x="20" y="125"/>
                      <a:pt x="36" y="137"/>
                      <a:pt x="56" y="137"/>
                    </a:cubicBezTo>
                    <a:cubicBezTo>
                      <a:pt x="75" y="137"/>
                      <a:pt x="91" y="125"/>
                      <a:pt x="103" y="109"/>
                    </a:cubicBezTo>
                    <a:cubicBezTo>
                      <a:pt x="111" y="93"/>
                      <a:pt x="111" y="73"/>
                      <a:pt x="103" y="58"/>
                    </a:cubicBezTo>
                    <a:cubicBezTo>
                      <a:pt x="95" y="42"/>
                      <a:pt x="91" y="30"/>
                      <a:pt x="83" y="18"/>
                    </a:cubicBezTo>
                    <a:cubicBezTo>
                      <a:pt x="79" y="7"/>
                      <a:pt x="67" y="1"/>
                      <a:pt x="56"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817;p32">
                <a:extLst>
                  <a:ext uri="{FF2B5EF4-FFF2-40B4-BE49-F238E27FC236}">
                    <a16:creationId xmlns:a16="http://schemas.microsoft.com/office/drawing/2014/main" id="{478BDBDA-961E-847C-4DAE-3708B69FA86E}"/>
                  </a:ext>
                </a:extLst>
              </p:cNvPr>
              <p:cNvSpPr/>
              <p:nvPr/>
            </p:nvSpPr>
            <p:spPr>
              <a:xfrm>
                <a:off x="3391490" y="2413118"/>
                <a:ext cx="2810" cy="3380"/>
              </a:xfrm>
              <a:custGeom>
                <a:avLst/>
                <a:gdLst/>
                <a:ahLst/>
                <a:cxnLst/>
                <a:rect l="l" t="t" r="r" b="b"/>
                <a:pathLst>
                  <a:path w="64" h="77" extrusionOk="0">
                    <a:moveTo>
                      <a:pt x="32" y="1"/>
                    </a:moveTo>
                    <a:cubicBezTo>
                      <a:pt x="20" y="1"/>
                      <a:pt x="8" y="5"/>
                      <a:pt x="4" y="17"/>
                    </a:cubicBezTo>
                    <a:cubicBezTo>
                      <a:pt x="0" y="21"/>
                      <a:pt x="0" y="25"/>
                      <a:pt x="0" y="32"/>
                    </a:cubicBezTo>
                    <a:cubicBezTo>
                      <a:pt x="0" y="36"/>
                      <a:pt x="0" y="44"/>
                      <a:pt x="4" y="48"/>
                    </a:cubicBezTo>
                    <a:cubicBezTo>
                      <a:pt x="8" y="52"/>
                      <a:pt x="8" y="60"/>
                      <a:pt x="13" y="68"/>
                    </a:cubicBezTo>
                    <a:cubicBezTo>
                      <a:pt x="16" y="74"/>
                      <a:pt x="24" y="77"/>
                      <a:pt x="32" y="77"/>
                    </a:cubicBezTo>
                    <a:cubicBezTo>
                      <a:pt x="40" y="77"/>
                      <a:pt x="48" y="74"/>
                      <a:pt x="52" y="68"/>
                    </a:cubicBezTo>
                    <a:cubicBezTo>
                      <a:pt x="52" y="60"/>
                      <a:pt x="55" y="52"/>
                      <a:pt x="60" y="48"/>
                    </a:cubicBezTo>
                    <a:cubicBezTo>
                      <a:pt x="60" y="44"/>
                      <a:pt x="64" y="36"/>
                      <a:pt x="64" y="32"/>
                    </a:cubicBezTo>
                    <a:cubicBezTo>
                      <a:pt x="64" y="25"/>
                      <a:pt x="60" y="21"/>
                      <a:pt x="60" y="17"/>
                    </a:cubicBezTo>
                    <a:cubicBezTo>
                      <a:pt x="52" y="5"/>
                      <a:pt x="44" y="1"/>
                      <a:pt x="32"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818;p32">
                <a:extLst>
                  <a:ext uri="{FF2B5EF4-FFF2-40B4-BE49-F238E27FC236}">
                    <a16:creationId xmlns:a16="http://schemas.microsoft.com/office/drawing/2014/main" id="{36225FB3-3AC0-70A6-5F70-670F9A688D89}"/>
                  </a:ext>
                </a:extLst>
              </p:cNvPr>
              <p:cNvSpPr/>
              <p:nvPr/>
            </p:nvSpPr>
            <p:spPr>
              <a:xfrm>
                <a:off x="3404837" y="2438582"/>
                <a:ext cx="3864" cy="2985"/>
              </a:xfrm>
              <a:custGeom>
                <a:avLst/>
                <a:gdLst/>
                <a:ahLst/>
                <a:cxnLst/>
                <a:rect l="l" t="t" r="r" b="b"/>
                <a:pathLst>
                  <a:path w="88" h="68" extrusionOk="0">
                    <a:moveTo>
                      <a:pt x="44" y="1"/>
                    </a:moveTo>
                    <a:cubicBezTo>
                      <a:pt x="0" y="1"/>
                      <a:pt x="0" y="68"/>
                      <a:pt x="44" y="68"/>
                    </a:cubicBezTo>
                    <a:cubicBezTo>
                      <a:pt x="88" y="68"/>
                      <a:pt x="88" y="1"/>
                      <a:pt x="44"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819;p32">
                <a:extLst>
                  <a:ext uri="{FF2B5EF4-FFF2-40B4-BE49-F238E27FC236}">
                    <a16:creationId xmlns:a16="http://schemas.microsoft.com/office/drawing/2014/main" id="{1CA89A2F-B34E-D173-1A56-8B12D8F0F460}"/>
                  </a:ext>
                </a:extLst>
              </p:cNvPr>
              <p:cNvSpPr/>
              <p:nvPr/>
            </p:nvSpPr>
            <p:spPr>
              <a:xfrm>
                <a:off x="3420555" y="2443543"/>
                <a:ext cx="4961" cy="9834"/>
              </a:xfrm>
              <a:custGeom>
                <a:avLst/>
                <a:gdLst/>
                <a:ahLst/>
                <a:cxnLst/>
                <a:rect l="l" t="t" r="r" b="b"/>
                <a:pathLst>
                  <a:path w="113" h="224" extrusionOk="0">
                    <a:moveTo>
                      <a:pt x="28" y="1"/>
                    </a:moveTo>
                    <a:cubicBezTo>
                      <a:pt x="14" y="1"/>
                      <a:pt x="0" y="15"/>
                      <a:pt x="9" y="30"/>
                    </a:cubicBezTo>
                    <a:cubicBezTo>
                      <a:pt x="41" y="77"/>
                      <a:pt x="41" y="137"/>
                      <a:pt x="41" y="192"/>
                    </a:cubicBezTo>
                    <a:cubicBezTo>
                      <a:pt x="41" y="213"/>
                      <a:pt x="56" y="223"/>
                      <a:pt x="73" y="223"/>
                    </a:cubicBezTo>
                    <a:cubicBezTo>
                      <a:pt x="92" y="223"/>
                      <a:pt x="113" y="208"/>
                      <a:pt x="108" y="180"/>
                    </a:cubicBezTo>
                    <a:cubicBezTo>
                      <a:pt x="96" y="121"/>
                      <a:pt x="85" y="53"/>
                      <a:pt x="41" y="6"/>
                    </a:cubicBezTo>
                    <a:cubicBezTo>
                      <a:pt x="37" y="2"/>
                      <a:pt x="32" y="1"/>
                      <a:pt x="28"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820;p32">
                <a:extLst>
                  <a:ext uri="{FF2B5EF4-FFF2-40B4-BE49-F238E27FC236}">
                    <a16:creationId xmlns:a16="http://schemas.microsoft.com/office/drawing/2014/main" id="{66DE48B1-46FD-15D0-A289-92177CEECF01}"/>
                  </a:ext>
                </a:extLst>
              </p:cNvPr>
              <p:cNvSpPr/>
              <p:nvPr/>
            </p:nvSpPr>
            <p:spPr>
              <a:xfrm>
                <a:off x="3421126" y="2404820"/>
                <a:ext cx="5400" cy="4346"/>
              </a:xfrm>
              <a:custGeom>
                <a:avLst/>
                <a:gdLst/>
                <a:ahLst/>
                <a:cxnLst/>
                <a:rect l="l" t="t" r="r" b="b"/>
                <a:pathLst>
                  <a:path w="123" h="99" extrusionOk="0">
                    <a:moveTo>
                      <a:pt x="63" y="0"/>
                    </a:moveTo>
                    <a:cubicBezTo>
                      <a:pt x="1" y="0"/>
                      <a:pt x="1" y="99"/>
                      <a:pt x="63" y="99"/>
                    </a:cubicBezTo>
                    <a:cubicBezTo>
                      <a:pt x="123" y="99"/>
                      <a:pt x="123" y="0"/>
                      <a:pt x="63"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821;p32">
                <a:extLst>
                  <a:ext uri="{FF2B5EF4-FFF2-40B4-BE49-F238E27FC236}">
                    <a16:creationId xmlns:a16="http://schemas.microsoft.com/office/drawing/2014/main" id="{21DBE143-7217-F709-C2A0-036C0DE424E9}"/>
                  </a:ext>
                </a:extLst>
              </p:cNvPr>
              <p:cNvSpPr/>
              <p:nvPr/>
            </p:nvSpPr>
            <p:spPr>
              <a:xfrm>
                <a:off x="3440664" y="2461456"/>
                <a:ext cx="5269" cy="4917"/>
              </a:xfrm>
              <a:custGeom>
                <a:avLst/>
                <a:gdLst/>
                <a:ahLst/>
                <a:cxnLst/>
                <a:rect l="l" t="t" r="r" b="b"/>
                <a:pathLst>
                  <a:path w="120" h="112" extrusionOk="0">
                    <a:moveTo>
                      <a:pt x="31" y="0"/>
                    </a:moveTo>
                    <a:cubicBezTo>
                      <a:pt x="26" y="0"/>
                      <a:pt x="22" y="2"/>
                      <a:pt x="17" y="5"/>
                    </a:cubicBezTo>
                    <a:cubicBezTo>
                      <a:pt x="9" y="9"/>
                      <a:pt x="1" y="20"/>
                      <a:pt x="6" y="33"/>
                    </a:cubicBezTo>
                    <a:cubicBezTo>
                      <a:pt x="17" y="64"/>
                      <a:pt x="29" y="91"/>
                      <a:pt x="61" y="108"/>
                    </a:cubicBezTo>
                    <a:cubicBezTo>
                      <a:pt x="66" y="110"/>
                      <a:pt x="73" y="111"/>
                      <a:pt x="79" y="111"/>
                    </a:cubicBezTo>
                    <a:cubicBezTo>
                      <a:pt x="93" y="111"/>
                      <a:pt x="106" y="104"/>
                      <a:pt x="112" y="88"/>
                    </a:cubicBezTo>
                    <a:cubicBezTo>
                      <a:pt x="119" y="68"/>
                      <a:pt x="112" y="44"/>
                      <a:pt x="88" y="40"/>
                    </a:cubicBezTo>
                    <a:lnTo>
                      <a:pt x="80" y="37"/>
                    </a:lnTo>
                    <a:cubicBezTo>
                      <a:pt x="77" y="37"/>
                      <a:pt x="77" y="33"/>
                      <a:pt x="72" y="33"/>
                    </a:cubicBezTo>
                    <a:cubicBezTo>
                      <a:pt x="72" y="29"/>
                      <a:pt x="72" y="29"/>
                      <a:pt x="68" y="29"/>
                    </a:cubicBezTo>
                    <a:lnTo>
                      <a:pt x="68" y="27"/>
                    </a:lnTo>
                    <a:lnTo>
                      <a:pt x="68" y="27"/>
                    </a:lnTo>
                    <a:cubicBezTo>
                      <a:pt x="69" y="27"/>
                      <a:pt x="69" y="27"/>
                      <a:pt x="69" y="27"/>
                    </a:cubicBezTo>
                    <a:cubicBezTo>
                      <a:pt x="70" y="27"/>
                      <a:pt x="70" y="26"/>
                      <a:pt x="68" y="24"/>
                    </a:cubicBezTo>
                    <a:lnTo>
                      <a:pt x="68" y="27"/>
                    </a:lnTo>
                    <a:lnTo>
                      <a:pt x="68" y="27"/>
                    </a:lnTo>
                    <a:cubicBezTo>
                      <a:pt x="67" y="26"/>
                      <a:pt x="66" y="24"/>
                      <a:pt x="64" y="20"/>
                    </a:cubicBezTo>
                    <a:cubicBezTo>
                      <a:pt x="61" y="17"/>
                      <a:pt x="53" y="13"/>
                      <a:pt x="48" y="9"/>
                    </a:cubicBezTo>
                    <a:cubicBezTo>
                      <a:pt x="44" y="4"/>
                      <a:pt x="38" y="0"/>
                      <a:pt x="31"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822;p32">
                <a:extLst>
                  <a:ext uri="{FF2B5EF4-FFF2-40B4-BE49-F238E27FC236}">
                    <a16:creationId xmlns:a16="http://schemas.microsoft.com/office/drawing/2014/main" id="{1291B39E-7E95-C005-7E68-030BF1318933}"/>
                  </a:ext>
                </a:extLst>
              </p:cNvPr>
              <p:cNvSpPr/>
              <p:nvPr/>
            </p:nvSpPr>
            <p:spPr>
              <a:xfrm>
                <a:off x="3399964" y="2446573"/>
                <a:ext cx="4917" cy="5093"/>
              </a:xfrm>
              <a:custGeom>
                <a:avLst/>
                <a:gdLst/>
                <a:ahLst/>
                <a:cxnLst/>
                <a:rect l="l" t="t" r="r" b="b"/>
                <a:pathLst>
                  <a:path w="112" h="116" extrusionOk="0">
                    <a:moveTo>
                      <a:pt x="56" y="0"/>
                    </a:moveTo>
                    <a:cubicBezTo>
                      <a:pt x="28" y="0"/>
                      <a:pt x="1" y="32"/>
                      <a:pt x="9" y="60"/>
                    </a:cubicBezTo>
                    <a:cubicBezTo>
                      <a:pt x="13" y="68"/>
                      <a:pt x="17" y="75"/>
                      <a:pt x="17" y="84"/>
                    </a:cubicBezTo>
                    <a:cubicBezTo>
                      <a:pt x="24" y="99"/>
                      <a:pt x="40" y="115"/>
                      <a:pt x="56" y="115"/>
                    </a:cubicBezTo>
                    <a:cubicBezTo>
                      <a:pt x="75" y="115"/>
                      <a:pt x="92" y="103"/>
                      <a:pt x="95" y="84"/>
                    </a:cubicBezTo>
                    <a:cubicBezTo>
                      <a:pt x="99" y="75"/>
                      <a:pt x="104" y="68"/>
                      <a:pt x="104" y="60"/>
                    </a:cubicBezTo>
                    <a:cubicBezTo>
                      <a:pt x="111" y="32"/>
                      <a:pt x="88" y="0"/>
                      <a:pt x="56"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823;p32">
                <a:extLst>
                  <a:ext uri="{FF2B5EF4-FFF2-40B4-BE49-F238E27FC236}">
                    <a16:creationId xmlns:a16="http://schemas.microsoft.com/office/drawing/2014/main" id="{9FAD133D-EF8C-5730-6DBF-15EAFAD2D48F}"/>
                  </a:ext>
                </a:extLst>
              </p:cNvPr>
              <p:cNvSpPr/>
              <p:nvPr/>
            </p:nvSpPr>
            <p:spPr>
              <a:xfrm>
                <a:off x="3360669" y="2443236"/>
                <a:ext cx="10274" cy="7200"/>
              </a:xfrm>
              <a:custGeom>
                <a:avLst/>
                <a:gdLst/>
                <a:ahLst/>
                <a:cxnLst/>
                <a:rect l="l" t="t" r="r" b="b"/>
                <a:pathLst>
                  <a:path w="234" h="164" extrusionOk="0">
                    <a:moveTo>
                      <a:pt x="198" y="1"/>
                    </a:moveTo>
                    <a:cubicBezTo>
                      <a:pt x="194" y="1"/>
                      <a:pt x="189" y="2"/>
                      <a:pt x="185" y="5"/>
                    </a:cubicBezTo>
                    <a:cubicBezTo>
                      <a:pt x="162" y="21"/>
                      <a:pt x="142" y="37"/>
                      <a:pt x="118" y="53"/>
                    </a:cubicBezTo>
                    <a:cubicBezTo>
                      <a:pt x="99" y="73"/>
                      <a:pt x="79" y="84"/>
                      <a:pt x="52" y="84"/>
                    </a:cubicBezTo>
                    <a:cubicBezTo>
                      <a:pt x="1" y="89"/>
                      <a:pt x="4" y="164"/>
                      <a:pt x="48" y="164"/>
                    </a:cubicBezTo>
                    <a:cubicBezTo>
                      <a:pt x="49" y="164"/>
                      <a:pt x="51" y="164"/>
                      <a:pt x="52" y="164"/>
                    </a:cubicBezTo>
                    <a:cubicBezTo>
                      <a:pt x="130" y="155"/>
                      <a:pt x="178" y="104"/>
                      <a:pt x="221" y="41"/>
                    </a:cubicBezTo>
                    <a:cubicBezTo>
                      <a:pt x="233" y="23"/>
                      <a:pt x="216" y="1"/>
                      <a:pt x="198"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824;p32">
                <a:extLst>
                  <a:ext uri="{FF2B5EF4-FFF2-40B4-BE49-F238E27FC236}">
                    <a16:creationId xmlns:a16="http://schemas.microsoft.com/office/drawing/2014/main" id="{C82773F5-2C07-785E-922C-859E1413B031}"/>
                  </a:ext>
                </a:extLst>
              </p:cNvPr>
              <p:cNvSpPr/>
              <p:nvPr/>
            </p:nvSpPr>
            <p:spPr>
              <a:xfrm>
                <a:off x="3390963" y="2414743"/>
                <a:ext cx="6103" cy="4566"/>
              </a:xfrm>
              <a:custGeom>
                <a:avLst/>
                <a:gdLst/>
                <a:ahLst/>
                <a:cxnLst/>
                <a:rect l="l" t="t" r="r" b="b"/>
                <a:pathLst>
                  <a:path w="139" h="104" extrusionOk="0">
                    <a:moveTo>
                      <a:pt x="98" y="1"/>
                    </a:moveTo>
                    <a:cubicBezTo>
                      <a:pt x="92" y="1"/>
                      <a:pt x="86" y="2"/>
                      <a:pt x="80" y="4"/>
                    </a:cubicBezTo>
                    <a:cubicBezTo>
                      <a:pt x="52" y="7"/>
                      <a:pt x="28" y="23"/>
                      <a:pt x="12" y="51"/>
                    </a:cubicBezTo>
                    <a:cubicBezTo>
                      <a:pt x="1" y="66"/>
                      <a:pt x="9" y="86"/>
                      <a:pt x="20" y="98"/>
                    </a:cubicBezTo>
                    <a:cubicBezTo>
                      <a:pt x="27" y="102"/>
                      <a:pt x="35" y="104"/>
                      <a:pt x="42" y="104"/>
                    </a:cubicBezTo>
                    <a:cubicBezTo>
                      <a:pt x="52" y="104"/>
                      <a:pt x="61" y="101"/>
                      <a:pt x="67" y="94"/>
                    </a:cubicBezTo>
                    <a:lnTo>
                      <a:pt x="72" y="90"/>
                    </a:lnTo>
                    <a:cubicBezTo>
                      <a:pt x="76" y="90"/>
                      <a:pt x="76" y="86"/>
                      <a:pt x="76" y="86"/>
                    </a:cubicBezTo>
                    <a:lnTo>
                      <a:pt x="91" y="86"/>
                    </a:lnTo>
                    <a:cubicBezTo>
                      <a:pt x="93" y="86"/>
                      <a:pt x="95" y="86"/>
                      <a:pt x="96" y="86"/>
                    </a:cubicBezTo>
                    <a:cubicBezTo>
                      <a:pt x="122" y="86"/>
                      <a:pt x="138" y="61"/>
                      <a:pt x="135" y="39"/>
                    </a:cubicBezTo>
                    <a:cubicBezTo>
                      <a:pt x="135" y="27"/>
                      <a:pt x="127" y="15"/>
                      <a:pt x="119" y="7"/>
                    </a:cubicBezTo>
                    <a:cubicBezTo>
                      <a:pt x="112" y="3"/>
                      <a:pt x="106" y="1"/>
                      <a:pt x="98"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825;p32">
                <a:extLst>
                  <a:ext uri="{FF2B5EF4-FFF2-40B4-BE49-F238E27FC236}">
                    <a16:creationId xmlns:a16="http://schemas.microsoft.com/office/drawing/2014/main" id="{84406FB2-06EF-3571-C8CE-A059571B07E2}"/>
                  </a:ext>
                </a:extLst>
              </p:cNvPr>
              <p:cNvSpPr/>
              <p:nvPr/>
            </p:nvSpPr>
            <p:spPr>
              <a:xfrm>
                <a:off x="3387319" y="2516248"/>
                <a:ext cx="4215" cy="3863"/>
              </a:xfrm>
              <a:custGeom>
                <a:avLst/>
                <a:gdLst/>
                <a:ahLst/>
                <a:cxnLst/>
                <a:rect l="l" t="t" r="r" b="b"/>
                <a:pathLst>
                  <a:path w="96" h="88" extrusionOk="0">
                    <a:moveTo>
                      <a:pt x="54" y="1"/>
                    </a:moveTo>
                    <a:cubicBezTo>
                      <a:pt x="42" y="1"/>
                      <a:pt x="30" y="5"/>
                      <a:pt x="21" y="12"/>
                    </a:cubicBezTo>
                    <a:cubicBezTo>
                      <a:pt x="17" y="16"/>
                      <a:pt x="13" y="20"/>
                      <a:pt x="8" y="24"/>
                    </a:cubicBezTo>
                    <a:cubicBezTo>
                      <a:pt x="1" y="36"/>
                      <a:pt x="1" y="51"/>
                      <a:pt x="8" y="63"/>
                    </a:cubicBezTo>
                    <a:cubicBezTo>
                      <a:pt x="13" y="67"/>
                      <a:pt x="17" y="71"/>
                      <a:pt x="21" y="75"/>
                    </a:cubicBezTo>
                    <a:cubicBezTo>
                      <a:pt x="31" y="83"/>
                      <a:pt x="41" y="87"/>
                      <a:pt x="52" y="87"/>
                    </a:cubicBezTo>
                    <a:cubicBezTo>
                      <a:pt x="58" y="87"/>
                      <a:pt x="65" y="86"/>
                      <a:pt x="72" y="83"/>
                    </a:cubicBezTo>
                    <a:cubicBezTo>
                      <a:pt x="84" y="79"/>
                      <a:pt x="95" y="60"/>
                      <a:pt x="95" y="43"/>
                    </a:cubicBezTo>
                    <a:cubicBezTo>
                      <a:pt x="95" y="27"/>
                      <a:pt x="88" y="16"/>
                      <a:pt x="75" y="7"/>
                    </a:cubicBezTo>
                    <a:cubicBezTo>
                      <a:pt x="69" y="3"/>
                      <a:pt x="62" y="1"/>
                      <a:pt x="54"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826;p32">
                <a:extLst>
                  <a:ext uri="{FF2B5EF4-FFF2-40B4-BE49-F238E27FC236}">
                    <a16:creationId xmlns:a16="http://schemas.microsoft.com/office/drawing/2014/main" id="{93C72DC0-7FAD-7E48-0EBD-077A1914CEAD}"/>
                  </a:ext>
                </a:extLst>
              </p:cNvPr>
              <p:cNvSpPr/>
              <p:nvPr/>
            </p:nvSpPr>
            <p:spPr>
              <a:xfrm>
                <a:off x="3363742" y="2501145"/>
                <a:ext cx="70731" cy="7068"/>
              </a:xfrm>
              <a:custGeom>
                <a:avLst/>
                <a:gdLst/>
                <a:ahLst/>
                <a:cxnLst/>
                <a:rect l="l" t="t" r="r" b="b"/>
                <a:pathLst>
                  <a:path w="1611" h="161" extrusionOk="0">
                    <a:moveTo>
                      <a:pt x="54" y="1"/>
                    </a:moveTo>
                    <a:cubicBezTo>
                      <a:pt x="46" y="1"/>
                      <a:pt x="37" y="1"/>
                      <a:pt x="29" y="1"/>
                    </a:cubicBezTo>
                    <a:cubicBezTo>
                      <a:pt x="5" y="1"/>
                      <a:pt x="1" y="40"/>
                      <a:pt x="24" y="44"/>
                    </a:cubicBezTo>
                    <a:cubicBezTo>
                      <a:pt x="297" y="80"/>
                      <a:pt x="538" y="154"/>
                      <a:pt x="814" y="154"/>
                    </a:cubicBezTo>
                    <a:cubicBezTo>
                      <a:pt x="849" y="154"/>
                      <a:pt x="1083" y="161"/>
                      <a:pt x="1283" y="161"/>
                    </a:cubicBezTo>
                    <a:cubicBezTo>
                      <a:pt x="1440" y="161"/>
                      <a:pt x="1576" y="157"/>
                      <a:pt x="1580" y="143"/>
                    </a:cubicBezTo>
                    <a:cubicBezTo>
                      <a:pt x="1580" y="148"/>
                      <a:pt x="1584" y="151"/>
                      <a:pt x="1589" y="151"/>
                    </a:cubicBezTo>
                    <a:cubicBezTo>
                      <a:pt x="1591" y="151"/>
                      <a:pt x="1594" y="150"/>
                      <a:pt x="1596" y="147"/>
                    </a:cubicBezTo>
                    <a:cubicBezTo>
                      <a:pt x="1599" y="143"/>
                      <a:pt x="1603" y="135"/>
                      <a:pt x="1607" y="131"/>
                    </a:cubicBezTo>
                    <a:cubicBezTo>
                      <a:pt x="1611" y="123"/>
                      <a:pt x="1607" y="115"/>
                      <a:pt x="1603" y="115"/>
                    </a:cubicBezTo>
                    <a:cubicBezTo>
                      <a:pt x="1516" y="84"/>
                      <a:pt x="1414" y="75"/>
                      <a:pt x="1311" y="75"/>
                    </a:cubicBezTo>
                    <a:cubicBezTo>
                      <a:pt x="1186" y="75"/>
                      <a:pt x="1058" y="87"/>
                      <a:pt x="945" y="87"/>
                    </a:cubicBezTo>
                    <a:cubicBezTo>
                      <a:pt x="937" y="87"/>
                      <a:pt x="929" y="87"/>
                      <a:pt x="920" y="87"/>
                    </a:cubicBezTo>
                    <a:cubicBezTo>
                      <a:pt x="629" y="80"/>
                      <a:pt x="344" y="1"/>
                      <a:pt x="54"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827;p32">
                <a:extLst>
                  <a:ext uri="{FF2B5EF4-FFF2-40B4-BE49-F238E27FC236}">
                    <a16:creationId xmlns:a16="http://schemas.microsoft.com/office/drawing/2014/main" id="{3AB5D17D-9ED6-0F87-E362-D30BD11359D0}"/>
                  </a:ext>
                </a:extLst>
              </p:cNvPr>
              <p:cNvSpPr/>
              <p:nvPr/>
            </p:nvSpPr>
            <p:spPr>
              <a:xfrm>
                <a:off x="3413355" y="2483276"/>
                <a:ext cx="10713" cy="2678"/>
              </a:xfrm>
              <a:custGeom>
                <a:avLst/>
                <a:gdLst/>
                <a:ahLst/>
                <a:cxnLst/>
                <a:rect l="l" t="t" r="r" b="b"/>
                <a:pathLst>
                  <a:path w="244" h="61" extrusionOk="0">
                    <a:moveTo>
                      <a:pt x="20" y="0"/>
                    </a:moveTo>
                    <a:cubicBezTo>
                      <a:pt x="3" y="0"/>
                      <a:pt x="1" y="25"/>
                      <a:pt x="16" y="29"/>
                    </a:cubicBezTo>
                    <a:cubicBezTo>
                      <a:pt x="83" y="53"/>
                      <a:pt x="145" y="60"/>
                      <a:pt x="213" y="60"/>
                    </a:cubicBezTo>
                    <a:cubicBezTo>
                      <a:pt x="214" y="61"/>
                      <a:pt x="215" y="61"/>
                      <a:pt x="216" y="61"/>
                    </a:cubicBezTo>
                    <a:cubicBezTo>
                      <a:pt x="244" y="61"/>
                      <a:pt x="243" y="17"/>
                      <a:pt x="213" y="17"/>
                    </a:cubicBezTo>
                    <a:cubicBezTo>
                      <a:pt x="198" y="18"/>
                      <a:pt x="183" y="18"/>
                      <a:pt x="168" y="18"/>
                    </a:cubicBezTo>
                    <a:cubicBezTo>
                      <a:pt x="120" y="18"/>
                      <a:pt x="72" y="13"/>
                      <a:pt x="23" y="1"/>
                    </a:cubicBezTo>
                    <a:cubicBezTo>
                      <a:pt x="22" y="1"/>
                      <a:pt x="21" y="0"/>
                      <a:pt x="20"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828;p32">
                <a:extLst>
                  <a:ext uri="{FF2B5EF4-FFF2-40B4-BE49-F238E27FC236}">
                    <a16:creationId xmlns:a16="http://schemas.microsoft.com/office/drawing/2014/main" id="{D6B784C1-E571-6A87-AAA4-42C35092F763}"/>
                  </a:ext>
                </a:extLst>
              </p:cNvPr>
              <p:cNvSpPr/>
              <p:nvPr/>
            </p:nvSpPr>
            <p:spPr>
              <a:xfrm>
                <a:off x="3403476" y="2412284"/>
                <a:ext cx="3468" cy="176"/>
              </a:xfrm>
              <a:custGeom>
                <a:avLst/>
                <a:gdLst/>
                <a:ahLst/>
                <a:cxnLst/>
                <a:rect l="l" t="t" r="r" b="b"/>
                <a:pathLst>
                  <a:path w="79" h="4" extrusionOk="0">
                    <a:moveTo>
                      <a:pt x="0" y="0"/>
                    </a:moveTo>
                    <a:lnTo>
                      <a:pt x="0" y="4"/>
                    </a:lnTo>
                    <a:lnTo>
                      <a:pt x="75" y="4"/>
                    </a:lnTo>
                    <a:cubicBezTo>
                      <a:pt x="79" y="4"/>
                      <a:pt x="79" y="0"/>
                      <a:pt x="75"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829;p32">
                <a:extLst>
                  <a:ext uri="{FF2B5EF4-FFF2-40B4-BE49-F238E27FC236}">
                    <a16:creationId xmlns:a16="http://schemas.microsoft.com/office/drawing/2014/main" id="{2227AFB9-C8FE-FBBE-C858-F05547F1829E}"/>
                  </a:ext>
                </a:extLst>
              </p:cNvPr>
              <p:cNvSpPr/>
              <p:nvPr/>
            </p:nvSpPr>
            <p:spPr>
              <a:xfrm>
                <a:off x="3373972" y="2572356"/>
                <a:ext cx="19801" cy="4259"/>
              </a:xfrm>
              <a:custGeom>
                <a:avLst/>
                <a:gdLst/>
                <a:ahLst/>
                <a:cxnLst/>
                <a:rect l="l" t="t" r="r" b="b"/>
                <a:pathLst>
                  <a:path w="451" h="97" extrusionOk="0">
                    <a:moveTo>
                      <a:pt x="40" y="1"/>
                    </a:moveTo>
                    <a:cubicBezTo>
                      <a:pt x="13" y="4"/>
                      <a:pt x="1" y="40"/>
                      <a:pt x="24" y="56"/>
                    </a:cubicBezTo>
                    <a:cubicBezTo>
                      <a:pt x="84" y="89"/>
                      <a:pt x="159" y="96"/>
                      <a:pt x="235" y="96"/>
                    </a:cubicBezTo>
                    <a:cubicBezTo>
                      <a:pt x="295" y="96"/>
                      <a:pt x="355" y="92"/>
                      <a:pt x="407" y="92"/>
                    </a:cubicBezTo>
                    <a:cubicBezTo>
                      <a:pt x="451" y="92"/>
                      <a:pt x="451" y="20"/>
                      <a:pt x="407" y="20"/>
                    </a:cubicBezTo>
                    <a:lnTo>
                      <a:pt x="222" y="20"/>
                    </a:lnTo>
                    <a:cubicBezTo>
                      <a:pt x="163" y="17"/>
                      <a:pt x="99" y="1"/>
                      <a:pt x="40"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830;p32">
                <a:extLst>
                  <a:ext uri="{FF2B5EF4-FFF2-40B4-BE49-F238E27FC236}">
                    <a16:creationId xmlns:a16="http://schemas.microsoft.com/office/drawing/2014/main" id="{FC67DEBE-8854-191F-2C5C-2E8BA303DF0C}"/>
                  </a:ext>
                </a:extLst>
              </p:cNvPr>
              <p:cNvSpPr/>
              <p:nvPr/>
            </p:nvSpPr>
            <p:spPr>
              <a:xfrm>
                <a:off x="3354654" y="2621704"/>
                <a:ext cx="21689" cy="4961"/>
              </a:xfrm>
              <a:custGeom>
                <a:avLst/>
                <a:gdLst/>
                <a:ahLst/>
                <a:cxnLst/>
                <a:rect l="l" t="t" r="r" b="b"/>
                <a:pathLst>
                  <a:path w="494" h="113" extrusionOk="0">
                    <a:moveTo>
                      <a:pt x="457" y="1"/>
                    </a:moveTo>
                    <a:cubicBezTo>
                      <a:pt x="454" y="1"/>
                      <a:pt x="452" y="1"/>
                      <a:pt x="449" y="2"/>
                    </a:cubicBezTo>
                    <a:cubicBezTo>
                      <a:pt x="302" y="25"/>
                      <a:pt x="156" y="49"/>
                      <a:pt x="14" y="88"/>
                    </a:cubicBezTo>
                    <a:cubicBezTo>
                      <a:pt x="0" y="92"/>
                      <a:pt x="6" y="112"/>
                      <a:pt x="19" y="112"/>
                    </a:cubicBezTo>
                    <a:cubicBezTo>
                      <a:pt x="21" y="112"/>
                      <a:pt x="22" y="112"/>
                      <a:pt x="23" y="112"/>
                    </a:cubicBezTo>
                    <a:cubicBezTo>
                      <a:pt x="165" y="80"/>
                      <a:pt x="311" y="68"/>
                      <a:pt x="457" y="53"/>
                    </a:cubicBezTo>
                    <a:cubicBezTo>
                      <a:pt x="494" y="49"/>
                      <a:pt x="489" y="1"/>
                      <a:pt x="457"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831;p32">
                <a:extLst>
                  <a:ext uri="{FF2B5EF4-FFF2-40B4-BE49-F238E27FC236}">
                    <a16:creationId xmlns:a16="http://schemas.microsoft.com/office/drawing/2014/main" id="{B6AAB243-8E5C-FEDC-6CA7-19DE2F01046B}"/>
                  </a:ext>
                </a:extLst>
              </p:cNvPr>
              <p:cNvSpPr/>
              <p:nvPr/>
            </p:nvSpPr>
            <p:spPr>
              <a:xfrm rot="270453">
                <a:off x="3050438" y="2731255"/>
                <a:ext cx="582366" cy="849982"/>
              </a:xfrm>
              <a:custGeom>
                <a:avLst/>
                <a:gdLst/>
                <a:ahLst/>
                <a:cxnLst/>
                <a:rect l="l" t="t" r="r" b="b"/>
                <a:pathLst>
                  <a:path w="15594" h="13172" extrusionOk="0">
                    <a:moveTo>
                      <a:pt x="7905" y="0"/>
                    </a:moveTo>
                    <a:cubicBezTo>
                      <a:pt x="3356" y="0"/>
                      <a:pt x="423" y="578"/>
                      <a:pt x="423" y="578"/>
                    </a:cubicBezTo>
                    <a:cubicBezTo>
                      <a:pt x="0" y="3956"/>
                      <a:pt x="916" y="12998"/>
                      <a:pt x="916" y="12998"/>
                    </a:cubicBezTo>
                    <a:cubicBezTo>
                      <a:pt x="2841" y="13128"/>
                      <a:pt x="5005" y="13171"/>
                      <a:pt x="7036" y="13171"/>
                    </a:cubicBezTo>
                    <a:cubicBezTo>
                      <a:pt x="11097" y="13171"/>
                      <a:pt x="14623" y="12998"/>
                      <a:pt x="14623" y="12998"/>
                    </a:cubicBezTo>
                    <a:cubicBezTo>
                      <a:pt x="14623" y="12998"/>
                      <a:pt x="15594" y="4939"/>
                      <a:pt x="14749" y="436"/>
                    </a:cubicBezTo>
                    <a:cubicBezTo>
                      <a:pt x="12229" y="113"/>
                      <a:pt x="9910" y="0"/>
                      <a:pt x="79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832;p32">
              <a:extLst>
                <a:ext uri="{FF2B5EF4-FFF2-40B4-BE49-F238E27FC236}">
                  <a16:creationId xmlns:a16="http://schemas.microsoft.com/office/drawing/2014/main" id="{1BF6DFAF-A1CF-C471-3F89-602A638DCA57}"/>
                </a:ext>
              </a:extLst>
            </p:cNvPr>
            <p:cNvSpPr/>
            <p:nvPr/>
          </p:nvSpPr>
          <p:spPr>
            <a:xfrm>
              <a:off x="721500" y="4632187"/>
              <a:ext cx="438063" cy="179112"/>
            </a:xfrm>
            <a:custGeom>
              <a:avLst/>
              <a:gdLst/>
              <a:ahLst/>
              <a:cxnLst/>
              <a:rect l="l" t="t" r="r" b="b"/>
              <a:pathLst>
                <a:path w="12038" h="4922" extrusionOk="0">
                  <a:moveTo>
                    <a:pt x="1915" y="0"/>
                  </a:moveTo>
                  <a:lnTo>
                    <a:pt x="1" y="2052"/>
                  </a:lnTo>
                  <a:lnTo>
                    <a:pt x="3284" y="4649"/>
                  </a:lnTo>
                  <a:lnTo>
                    <a:pt x="12038" y="4921"/>
                  </a:lnTo>
                  <a:cubicBezTo>
                    <a:pt x="12038" y="4921"/>
                    <a:pt x="6701" y="3272"/>
                    <a:pt x="5947" y="3272"/>
                  </a:cubicBezTo>
                  <a:cubicBezTo>
                    <a:pt x="5918" y="3272"/>
                    <a:pt x="5896" y="3274"/>
                    <a:pt x="5881" y="3279"/>
                  </a:cubicBezTo>
                  <a:cubicBezTo>
                    <a:pt x="5871" y="3282"/>
                    <a:pt x="5860" y="3284"/>
                    <a:pt x="5847" y="3284"/>
                  </a:cubicBezTo>
                  <a:cubicBezTo>
                    <a:pt x="5350" y="3284"/>
                    <a:pt x="3008" y="683"/>
                    <a:pt x="3008" y="683"/>
                  </a:cubicBezTo>
                  <a:lnTo>
                    <a:pt x="19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33;p32">
              <a:extLst>
                <a:ext uri="{FF2B5EF4-FFF2-40B4-BE49-F238E27FC236}">
                  <a16:creationId xmlns:a16="http://schemas.microsoft.com/office/drawing/2014/main" id="{FAFFFAB2-C1EC-B456-73EE-390E0E22B83B}"/>
                </a:ext>
              </a:extLst>
            </p:cNvPr>
            <p:cNvSpPr/>
            <p:nvPr/>
          </p:nvSpPr>
          <p:spPr>
            <a:xfrm>
              <a:off x="1277260" y="1702962"/>
              <a:ext cx="569758" cy="666883"/>
            </a:xfrm>
            <a:custGeom>
              <a:avLst/>
              <a:gdLst/>
              <a:ahLst/>
              <a:cxnLst/>
              <a:rect l="l" t="t" r="r" b="b"/>
              <a:pathLst>
                <a:path w="15657" h="18326" extrusionOk="0">
                  <a:moveTo>
                    <a:pt x="1473" y="1"/>
                  </a:moveTo>
                  <a:cubicBezTo>
                    <a:pt x="1351" y="1"/>
                    <a:pt x="1257" y="11"/>
                    <a:pt x="1193" y="34"/>
                  </a:cubicBezTo>
                  <a:cubicBezTo>
                    <a:pt x="0" y="460"/>
                    <a:pt x="88" y="16878"/>
                    <a:pt x="88" y="16878"/>
                  </a:cubicBezTo>
                  <a:lnTo>
                    <a:pt x="15486" y="18326"/>
                  </a:lnTo>
                  <a:lnTo>
                    <a:pt x="14038" y="11096"/>
                  </a:lnTo>
                  <a:cubicBezTo>
                    <a:pt x="14038" y="11096"/>
                    <a:pt x="15657" y="5907"/>
                    <a:pt x="15060" y="4628"/>
                  </a:cubicBezTo>
                  <a:cubicBezTo>
                    <a:pt x="14496" y="3421"/>
                    <a:pt x="3641" y="1"/>
                    <a:pt x="14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34;p32">
              <a:extLst>
                <a:ext uri="{FF2B5EF4-FFF2-40B4-BE49-F238E27FC236}">
                  <a16:creationId xmlns:a16="http://schemas.microsoft.com/office/drawing/2014/main" id="{7B0468D1-B818-A397-C44D-91E60E3BBBC3}"/>
                </a:ext>
              </a:extLst>
            </p:cNvPr>
            <p:cNvSpPr/>
            <p:nvPr/>
          </p:nvSpPr>
          <p:spPr>
            <a:xfrm>
              <a:off x="1432092" y="1893019"/>
              <a:ext cx="411935" cy="585115"/>
            </a:xfrm>
            <a:custGeom>
              <a:avLst/>
              <a:gdLst/>
              <a:ahLst/>
              <a:cxnLst/>
              <a:rect l="l" t="t" r="r" b="b"/>
              <a:pathLst>
                <a:path w="11320" h="16079" extrusionOk="0">
                  <a:moveTo>
                    <a:pt x="8169" y="1"/>
                  </a:moveTo>
                  <a:cubicBezTo>
                    <a:pt x="7743" y="1788"/>
                    <a:pt x="3406" y="5190"/>
                    <a:pt x="3406" y="5190"/>
                  </a:cubicBezTo>
                  <a:cubicBezTo>
                    <a:pt x="3406" y="5190"/>
                    <a:pt x="3514" y="4102"/>
                    <a:pt x="2644" y="4102"/>
                  </a:cubicBezTo>
                  <a:cubicBezTo>
                    <a:pt x="2426" y="4102"/>
                    <a:pt x="2146" y="4171"/>
                    <a:pt x="1788" y="4342"/>
                  </a:cubicBezTo>
                  <a:cubicBezTo>
                    <a:pt x="0" y="5190"/>
                    <a:pt x="2641" y="6978"/>
                    <a:pt x="2641" y="6978"/>
                  </a:cubicBezTo>
                  <a:lnTo>
                    <a:pt x="1701" y="16079"/>
                  </a:lnTo>
                  <a:lnTo>
                    <a:pt x="3659" y="15740"/>
                  </a:lnTo>
                  <a:lnTo>
                    <a:pt x="4850" y="11315"/>
                  </a:lnTo>
                  <a:cubicBezTo>
                    <a:pt x="4850" y="11315"/>
                    <a:pt x="6401" y="11678"/>
                    <a:pt x="7974" y="11678"/>
                  </a:cubicBezTo>
                  <a:cubicBezTo>
                    <a:pt x="9634" y="11678"/>
                    <a:pt x="11319" y="11274"/>
                    <a:pt x="11231" y="9614"/>
                  </a:cubicBezTo>
                  <a:cubicBezTo>
                    <a:pt x="11062" y="6382"/>
                    <a:pt x="8169" y="1"/>
                    <a:pt x="8169" y="1"/>
                  </a:cubicBezTo>
                  <a:close/>
                </a:path>
              </a:pathLst>
            </a:custGeom>
            <a:solidFill>
              <a:srgbClr val="FFBB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35;p32">
              <a:extLst>
                <a:ext uri="{FF2B5EF4-FFF2-40B4-BE49-F238E27FC236}">
                  <a16:creationId xmlns:a16="http://schemas.microsoft.com/office/drawing/2014/main" id="{1AE84DF7-2BC4-E2A4-3F7C-A2B1E5EC6EAA}"/>
                </a:ext>
              </a:extLst>
            </p:cNvPr>
            <p:cNvSpPr/>
            <p:nvPr/>
          </p:nvSpPr>
          <p:spPr>
            <a:xfrm>
              <a:off x="1562617" y="2556633"/>
              <a:ext cx="582386" cy="657058"/>
            </a:xfrm>
            <a:custGeom>
              <a:avLst/>
              <a:gdLst/>
              <a:ahLst/>
              <a:cxnLst/>
              <a:rect l="l" t="t" r="r" b="b"/>
              <a:pathLst>
                <a:path w="16004" h="18056" extrusionOk="0">
                  <a:moveTo>
                    <a:pt x="549" y="0"/>
                  </a:moveTo>
                  <a:lnTo>
                    <a:pt x="1" y="12310"/>
                  </a:lnTo>
                  <a:lnTo>
                    <a:pt x="15459" y="18056"/>
                  </a:lnTo>
                  <a:lnTo>
                    <a:pt x="16003" y="15865"/>
                  </a:lnTo>
                  <a:cubicBezTo>
                    <a:pt x="16003" y="15865"/>
                    <a:pt x="4926" y="11216"/>
                    <a:pt x="4377" y="10944"/>
                  </a:cubicBezTo>
                  <a:cubicBezTo>
                    <a:pt x="3832" y="10668"/>
                    <a:pt x="549" y="410"/>
                    <a:pt x="5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36;p32">
              <a:extLst>
                <a:ext uri="{FF2B5EF4-FFF2-40B4-BE49-F238E27FC236}">
                  <a16:creationId xmlns:a16="http://schemas.microsoft.com/office/drawing/2014/main" id="{797CAB52-E08D-AF84-0B32-E8B41BBFBF5C}"/>
                </a:ext>
              </a:extLst>
            </p:cNvPr>
            <p:cNvSpPr/>
            <p:nvPr/>
          </p:nvSpPr>
          <p:spPr>
            <a:xfrm>
              <a:off x="1385260" y="2449178"/>
              <a:ext cx="385370" cy="770995"/>
            </a:xfrm>
            <a:custGeom>
              <a:avLst/>
              <a:gdLst/>
              <a:ahLst/>
              <a:cxnLst/>
              <a:rect l="l" t="t" r="r" b="b"/>
              <a:pathLst>
                <a:path w="10590" h="21187" extrusionOk="0">
                  <a:moveTo>
                    <a:pt x="5131" y="1"/>
                  </a:moveTo>
                  <a:lnTo>
                    <a:pt x="1" y="1533"/>
                  </a:lnTo>
                  <a:lnTo>
                    <a:pt x="1966" y="19659"/>
                  </a:lnTo>
                  <a:lnTo>
                    <a:pt x="6442" y="21186"/>
                  </a:lnTo>
                  <a:lnTo>
                    <a:pt x="10589" y="6880"/>
                  </a:lnTo>
                  <a:lnTo>
                    <a:pt x="51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37;p32">
              <a:extLst>
                <a:ext uri="{FF2B5EF4-FFF2-40B4-BE49-F238E27FC236}">
                  <a16:creationId xmlns:a16="http://schemas.microsoft.com/office/drawing/2014/main" id="{6485B37C-94AB-A14C-359B-FE9B0D16CF92}"/>
                </a:ext>
              </a:extLst>
            </p:cNvPr>
            <p:cNvSpPr/>
            <p:nvPr/>
          </p:nvSpPr>
          <p:spPr>
            <a:xfrm>
              <a:off x="791147" y="3164536"/>
              <a:ext cx="1115062" cy="1537405"/>
            </a:xfrm>
            <a:custGeom>
              <a:avLst/>
              <a:gdLst/>
              <a:ahLst/>
              <a:cxnLst/>
              <a:rect l="l" t="t" r="r" b="b"/>
              <a:pathLst>
                <a:path w="30642" h="42248" extrusionOk="0">
                  <a:moveTo>
                    <a:pt x="18293" y="0"/>
                  </a:moveTo>
                  <a:cubicBezTo>
                    <a:pt x="18293" y="0"/>
                    <a:pt x="10944" y="1898"/>
                    <a:pt x="12858" y="11745"/>
                  </a:cubicBezTo>
                  <a:cubicBezTo>
                    <a:pt x="10669" y="20088"/>
                    <a:pt x="9441" y="26516"/>
                    <a:pt x="9441" y="26516"/>
                  </a:cubicBezTo>
                  <a:lnTo>
                    <a:pt x="1" y="40333"/>
                  </a:lnTo>
                  <a:lnTo>
                    <a:pt x="1232" y="41426"/>
                  </a:lnTo>
                  <a:lnTo>
                    <a:pt x="13951" y="26789"/>
                  </a:lnTo>
                  <a:lnTo>
                    <a:pt x="18605" y="13658"/>
                  </a:lnTo>
                  <a:lnTo>
                    <a:pt x="24623" y="25151"/>
                  </a:lnTo>
                  <a:cubicBezTo>
                    <a:pt x="24623" y="25151"/>
                    <a:pt x="23665" y="35546"/>
                    <a:pt x="29272" y="42247"/>
                  </a:cubicBezTo>
                  <a:cubicBezTo>
                    <a:pt x="30503" y="41426"/>
                    <a:pt x="30641" y="41016"/>
                    <a:pt x="30641" y="41016"/>
                  </a:cubicBezTo>
                  <a:lnTo>
                    <a:pt x="22769" y="1527"/>
                  </a:lnTo>
                  <a:lnTo>
                    <a:pt x="182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38;p32">
              <a:extLst>
                <a:ext uri="{FF2B5EF4-FFF2-40B4-BE49-F238E27FC236}">
                  <a16:creationId xmlns:a16="http://schemas.microsoft.com/office/drawing/2014/main" id="{2274ABDB-C094-CBB2-B366-2938A4697129}"/>
                </a:ext>
              </a:extLst>
            </p:cNvPr>
            <p:cNvSpPr/>
            <p:nvPr/>
          </p:nvSpPr>
          <p:spPr>
            <a:xfrm>
              <a:off x="1856272" y="4657004"/>
              <a:ext cx="388245" cy="159315"/>
            </a:xfrm>
            <a:custGeom>
              <a:avLst/>
              <a:gdLst/>
              <a:ahLst/>
              <a:cxnLst/>
              <a:rect l="l" t="t" r="r" b="b"/>
              <a:pathLst>
                <a:path w="10669" h="4378" extrusionOk="0">
                  <a:moveTo>
                    <a:pt x="1370" y="1"/>
                  </a:moveTo>
                  <a:lnTo>
                    <a:pt x="1" y="1232"/>
                  </a:lnTo>
                  <a:lnTo>
                    <a:pt x="2053" y="4378"/>
                  </a:lnTo>
                  <a:lnTo>
                    <a:pt x="10669" y="139"/>
                  </a:lnTo>
                  <a:lnTo>
                    <a:pt x="2736" y="1094"/>
                  </a:lnTo>
                  <a:lnTo>
                    <a:pt x="13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39;p32">
              <a:extLst>
                <a:ext uri="{FF2B5EF4-FFF2-40B4-BE49-F238E27FC236}">
                  <a16:creationId xmlns:a16="http://schemas.microsoft.com/office/drawing/2014/main" id="{D330EBC1-5069-07E0-3953-95C15B9895AC}"/>
                </a:ext>
              </a:extLst>
            </p:cNvPr>
            <p:cNvSpPr/>
            <p:nvPr/>
          </p:nvSpPr>
          <p:spPr>
            <a:xfrm>
              <a:off x="2125109" y="3133934"/>
              <a:ext cx="223944" cy="203384"/>
            </a:xfrm>
            <a:custGeom>
              <a:avLst/>
              <a:gdLst/>
              <a:ahLst/>
              <a:cxnLst/>
              <a:rect l="l" t="t" r="r" b="b"/>
              <a:pathLst>
                <a:path w="6154" h="5589" extrusionOk="0">
                  <a:moveTo>
                    <a:pt x="545" y="0"/>
                  </a:moveTo>
                  <a:lnTo>
                    <a:pt x="1" y="2191"/>
                  </a:lnTo>
                  <a:lnTo>
                    <a:pt x="135" y="4787"/>
                  </a:lnTo>
                  <a:cubicBezTo>
                    <a:pt x="135" y="4787"/>
                    <a:pt x="795" y="5588"/>
                    <a:pt x="1754" y="5588"/>
                  </a:cubicBezTo>
                  <a:cubicBezTo>
                    <a:pt x="2430" y="5588"/>
                    <a:pt x="3255" y="5190"/>
                    <a:pt x="4102" y="3832"/>
                  </a:cubicBezTo>
                  <a:cubicBezTo>
                    <a:pt x="6153" y="549"/>
                    <a:pt x="545" y="0"/>
                    <a:pt x="545" y="0"/>
                  </a:cubicBezTo>
                  <a:close/>
                </a:path>
              </a:pathLst>
            </a:custGeom>
            <a:solidFill>
              <a:srgbClr val="FFBB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40;p32">
              <a:extLst>
                <a:ext uri="{FF2B5EF4-FFF2-40B4-BE49-F238E27FC236}">
                  <a16:creationId xmlns:a16="http://schemas.microsoft.com/office/drawing/2014/main" id="{B6C5A2E4-FC98-5D5B-6A69-A1834335D835}"/>
                </a:ext>
              </a:extLst>
            </p:cNvPr>
            <p:cNvSpPr/>
            <p:nvPr/>
          </p:nvSpPr>
          <p:spPr>
            <a:xfrm>
              <a:off x="2100110" y="3156640"/>
              <a:ext cx="204112" cy="167976"/>
            </a:xfrm>
            <a:custGeom>
              <a:avLst/>
              <a:gdLst/>
              <a:ahLst/>
              <a:cxnLst/>
              <a:rect l="l" t="t" r="r" b="b"/>
              <a:pathLst>
                <a:path w="5609" h="4616" extrusionOk="0">
                  <a:moveTo>
                    <a:pt x="3488" y="0"/>
                  </a:moveTo>
                  <a:cubicBezTo>
                    <a:pt x="2192" y="0"/>
                    <a:pt x="550" y="607"/>
                    <a:pt x="550" y="607"/>
                  </a:cubicBezTo>
                  <a:lnTo>
                    <a:pt x="1" y="2249"/>
                  </a:lnTo>
                  <a:cubicBezTo>
                    <a:pt x="1" y="2249"/>
                    <a:pt x="960" y="3618"/>
                    <a:pt x="2330" y="4440"/>
                  </a:cubicBezTo>
                  <a:cubicBezTo>
                    <a:pt x="2535" y="4563"/>
                    <a:pt x="2700" y="4615"/>
                    <a:pt x="2832" y="4615"/>
                  </a:cubicBezTo>
                  <a:cubicBezTo>
                    <a:pt x="3581" y="4615"/>
                    <a:pt x="3285" y="2936"/>
                    <a:pt x="3285" y="2936"/>
                  </a:cubicBezTo>
                  <a:cubicBezTo>
                    <a:pt x="3285" y="2936"/>
                    <a:pt x="5609" y="1977"/>
                    <a:pt x="4926" y="607"/>
                  </a:cubicBezTo>
                  <a:cubicBezTo>
                    <a:pt x="4699" y="152"/>
                    <a:pt x="4137" y="0"/>
                    <a:pt x="3488" y="0"/>
                  </a:cubicBezTo>
                  <a:close/>
                </a:path>
              </a:pathLst>
            </a:custGeom>
            <a:solidFill>
              <a:srgbClr val="FFBB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41;p32">
              <a:extLst>
                <a:ext uri="{FF2B5EF4-FFF2-40B4-BE49-F238E27FC236}">
                  <a16:creationId xmlns:a16="http://schemas.microsoft.com/office/drawing/2014/main" id="{F95E0703-BF5C-06E7-B466-58FE374153F9}"/>
                </a:ext>
              </a:extLst>
            </p:cNvPr>
            <p:cNvSpPr/>
            <p:nvPr/>
          </p:nvSpPr>
          <p:spPr>
            <a:xfrm>
              <a:off x="1413243" y="2511802"/>
              <a:ext cx="706949" cy="726708"/>
            </a:xfrm>
            <a:custGeom>
              <a:avLst/>
              <a:gdLst/>
              <a:ahLst/>
              <a:cxnLst/>
              <a:rect l="l" t="t" r="r" b="b"/>
              <a:pathLst>
                <a:path w="19427" h="19970" extrusionOk="0">
                  <a:moveTo>
                    <a:pt x="3971" y="1"/>
                  </a:moveTo>
                  <a:lnTo>
                    <a:pt x="1" y="1642"/>
                  </a:lnTo>
                  <a:lnTo>
                    <a:pt x="5337" y="16004"/>
                  </a:lnTo>
                  <a:lnTo>
                    <a:pt x="18877" y="19970"/>
                  </a:lnTo>
                  <a:lnTo>
                    <a:pt x="19426" y="18328"/>
                  </a:lnTo>
                  <a:lnTo>
                    <a:pt x="7250" y="12587"/>
                  </a:lnTo>
                  <a:lnTo>
                    <a:pt x="39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42;p32">
              <a:extLst>
                <a:ext uri="{FF2B5EF4-FFF2-40B4-BE49-F238E27FC236}">
                  <a16:creationId xmlns:a16="http://schemas.microsoft.com/office/drawing/2014/main" id="{B8B6C17F-C436-67F8-677D-13654FBFE576}"/>
                </a:ext>
              </a:extLst>
            </p:cNvPr>
            <p:cNvSpPr/>
            <p:nvPr/>
          </p:nvSpPr>
          <p:spPr>
            <a:xfrm>
              <a:off x="1413243" y="2511802"/>
              <a:ext cx="715682" cy="735660"/>
            </a:xfrm>
            <a:custGeom>
              <a:avLst/>
              <a:gdLst/>
              <a:ahLst/>
              <a:cxnLst/>
              <a:rect l="l" t="t" r="r" b="b"/>
              <a:pathLst>
                <a:path w="19667" h="20216" extrusionOk="0">
                  <a:moveTo>
                    <a:pt x="3971" y="1"/>
                  </a:moveTo>
                  <a:lnTo>
                    <a:pt x="5527" y="6316"/>
                  </a:lnTo>
                  <a:lnTo>
                    <a:pt x="7113" y="12622"/>
                  </a:lnTo>
                  <a:lnTo>
                    <a:pt x="7128" y="12685"/>
                  </a:lnTo>
                  <a:lnTo>
                    <a:pt x="7192" y="12717"/>
                  </a:lnTo>
                  <a:cubicBezTo>
                    <a:pt x="11177" y="14645"/>
                    <a:pt x="15189" y="16523"/>
                    <a:pt x="19186" y="18432"/>
                  </a:cubicBezTo>
                  <a:lnTo>
                    <a:pt x="19186" y="18432"/>
                  </a:lnTo>
                  <a:lnTo>
                    <a:pt x="18752" y="19728"/>
                  </a:lnTo>
                  <a:lnTo>
                    <a:pt x="5457" y="15871"/>
                  </a:lnTo>
                  <a:lnTo>
                    <a:pt x="2768" y="8790"/>
                  </a:lnTo>
                  <a:lnTo>
                    <a:pt x="1" y="1642"/>
                  </a:lnTo>
                  <a:lnTo>
                    <a:pt x="2574" y="8861"/>
                  </a:lnTo>
                  <a:lnTo>
                    <a:pt x="5187" y="16059"/>
                  </a:lnTo>
                  <a:lnTo>
                    <a:pt x="5214" y="16134"/>
                  </a:lnTo>
                  <a:lnTo>
                    <a:pt x="5294" y="16158"/>
                  </a:lnTo>
                  <a:lnTo>
                    <a:pt x="18822" y="20164"/>
                  </a:lnTo>
                  <a:lnTo>
                    <a:pt x="19008" y="20215"/>
                  </a:lnTo>
                  <a:lnTo>
                    <a:pt x="19066" y="20033"/>
                  </a:lnTo>
                  <a:lnTo>
                    <a:pt x="19611" y="18392"/>
                  </a:lnTo>
                  <a:lnTo>
                    <a:pt x="19667" y="18226"/>
                  </a:lnTo>
                  <a:lnTo>
                    <a:pt x="19509" y="18155"/>
                  </a:lnTo>
                  <a:cubicBezTo>
                    <a:pt x="15462" y="16266"/>
                    <a:pt x="11429" y="14349"/>
                    <a:pt x="7371" y="12482"/>
                  </a:cubicBezTo>
                  <a:lnTo>
                    <a:pt x="7371" y="12482"/>
                  </a:lnTo>
                  <a:lnTo>
                    <a:pt x="5696" y="62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43;p32">
              <a:extLst>
                <a:ext uri="{FF2B5EF4-FFF2-40B4-BE49-F238E27FC236}">
                  <a16:creationId xmlns:a16="http://schemas.microsoft.com/office/drawing/2014/main" id="{2DEE3F33-7E4A-C957-778F-D9E615D5F0B4}"/>
                </a:ext>
              </a:extLst>
            </p:cNvPr>
            <p:cNvSpPr/>
            <p:nvPr/>
          </p:nvSpPr>
          <p:spPr>
            <a:xfrm>
              <a:off x="2272882" y="3396839"/>
              <a:ext cx="1531109" cy="703783"/>
            </a:xfrm>
            <a:custGeom>
              <a:avLst/>
              <a:gdLst/>
              <a:ahLst/>
              <a:cxnLst/>
              <a:rect l="l" t="t" r="r" b="b"/>
              <a:pathLst>
                <a:path w="42075" h="19340" extrusionOk="0">
                  <a:moveTo>
                    <a:pt x="41321" y="601"/>
                  </a:moveTo>
                  <a:lnTo>
                    <a:pt x="34170" y="18740"/>
                  </a:lnTo>
                  <a:lnTo>
                    <a:pt x="7771" y="18740"/>
                  </a:lnTo>
                  <a:lnTo>
                    <a:pt x="755" y="601"/>
                  </a:lnTo>
                  <a:close/>
                  <a:moveTo>
                    <a:pt x="316" y="1"/>
                  </a:moveTo>
                  <a:cubicBezTo>
                    <a:pt x="218" y="1"/>
                    <a:pt x="123" y="48"/>
                    <a:pt x="68" y="132"/>
                  </a:cubicBezTo>
                  <a:cubicBezTo>
                    <a:pt x="12" y="210"/>
                    <a:pt x="1" y="317"/>
                    <a:pt x="36" y="407"/>
                  </a:cubicBezTo>
                  <a:lnTo>
                    <a:pt x="7286" y="19146"/>
                  </a:lnTo>
                  <a:cubicBezTo>
                    <a:pt x="7329" y="19264"/>
                    <a:pt x="7440" y="19339"/>
                    <a:pt x="7566" y="19339"/>
                  </a:cubicBezTo>
                  <a:lnTo>
                    <a:pt x="34375" y="19339"/>
                  </a:lnTo>
                  <a:cubicBezTo>
                    <a:pt x="34497" y="19339"/>
                    <a:pt x="34607" y="19264"/>
                    <a:pt x="34655" y="19150"/>
                  </a:cubicBezTo>
                  <a:lnTo>
                    <a:pt x="42039" y="412"/>
                  </a:lnTo>
                  <a:cubicBezTo>
                    <a:pt x="42075" y="317"/>
                    <a:pt x="42062" y="214"/>
                    <a:pt x="42007" y="132"/>
                  </a:cubicBezTo>
                  <a:cubicBezTo>
                    <a:pt x="41952" y="48"/>
                    <a:pt x="41858" y="1"/>
                    <a:pt x="417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44;p32">
              <a:extLst>
                <a:ext uri="{FF2B5EF4-FFF2-40B4-BE49-F238E27FC236}">
                  <a16:creationId xmlns:a16="http://schemas.microsoft.com/office/drawing/2014/main" id="{A5B7AB2F-8026-9B12-A19D-098131D87898}"/>
                </a:ext>
              </a:extLst>
            </p:cNvPr>
            <p:cNvSpPr/>
            <p:nvPr/>
          </p:nvSpPr>
          <p:spPr>
            <a:xfrm>
              <a:off x="2382338" y="4078684"/>
              <a:ext cx="1212115" cy="519649"/>
            </a:xfrm>
            <a:custGeom>
              <a:avLst/>
              <a:gdLst/>
              <a:ahLst/>
              <a:cxnLst/>
              <a:rect l="l" t="t" r="r" b="b"/>
              <a:pathLst>
                <a:path w="33309" h="14280" extrusionOk="0">
                  <a:moveTo>
                    <a:pt x="4557" y="0"/>
                  </a:moveTo>
                  <a:cubicBezTo>
                    <a:pt x="4429" y="0"/>
                    <a:pt x="4309" y="82"/>
                    <a:pt x="4270" y="210"/>
                  </a:cubicBezTo>
                  <a:lnTo>
                    <a:pt x="28" y="13889"/>
                  </a:lnTo>
                  <a:cubicBezTo>
                    <a:pt x="0" y="13980"/>
                    <a:pt x="20" y="14078"/>
                    <a:pt x="75" y="14157"/>
                  </a:cubicBezTo>
                  <a:cubicBezTo>
                    <a:pt x="130" y="14233"/>
                    <a:pt x="221" y="14280"/>
                    <a:pt x="316" y="14280"/>
                  </a:cubicBezTo>
                  <a:lnTo>
                    <a:pt x="33009" y="14280"/>
                  </a:lnTo>
                  <a:cubicBezTo>
                    <a:pt x="33174" y="14280"/>
                    <a:pt x="33309" y="14145"/>
                    <a:pt x="33309" y="13980"/>
                  </a:cubicBezTo>
                  <a:cubicBezTo>
                    <a:pt x="33309" y="13814"/>
                    <a:pt x="33174" y="13679"/>
                    <a:pt x="33009" y="13679"/>
                  </a:cubicBezTo>
                  <a:lnTo>
                    <a:pt x="722" y="13679"/>
                  </a:lnTo>
                  <a:lnTo>
                    <a:pt x="4842" y="388"/>
                  </a:lnTo>
                  <a:cubicBezTo>
                    <a:pt x="4894" y="230"/>
                    <a:pt x="4803" y="64"/>
                    <a:pt x="4645" y="13"/>
                  </a:cubicBezTo>
                  <a:cubicBezTo>
                    <a:pt x="4616" y="4"/>
                    <a:pt x="4586" y="0"/>
                    <a:pt x="45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45;p32">
              <a:extLst>
                <a:ext uri="{FF2B5EF4-FFF2-40B4-BE49-F238E27FC236}">
                  <a16:creationId xmlns:a16="http://schemas.microsoft.com/office/drawing/2014/main" id="{75EDC779-E495-2A13-BFBA-686644F30286}"/>
                </a:ext>
              </a:extLst>
            </p:cNvPr>
            <p:cNvSpPr/>
            <p:nvPr/>
          </p:nvSpPr>
          <p:spPr>
            <a:xfrm>
              <a:off x="2212150" y="3267370"/>
              <a:ext cx="84643" cy="151382"/>
            </a:xfrm>
            <a:custGeom>
              <a:avLst/>
              <a:gdLst/>
              <a:ahLst/>
              <a:cxnLst/>
              <a:rect l="l" t="t" r="r" b="b"/>
              <a:pathLst>
                <a:path w="2326" h="4160" extrusionOk="0">
                  <a:moveTo>
                    <a:pt x="342" y="0"/>
                  </a:moveTo>
                  <a:cubicBezTo>
                    <a:pt x="300" y="0"/>
                    <a:pt x="258" y="9"/>
                    <a:pt x="218" y="27"/>
                  </a:cubicBezTo>
                  <a:cubicBezTo>
                    <a:pt x="67" y="98"/>
                    <a:pt x="0" y="276"/>
                    <a:pt x="71" y="426"/>
                  </a:cubicBezTo>
                  <a:lnTo>
                    <a:pt x="1714" y="3985"/>
                  </a:lnTo>
                  <a:cubicBezTo>
                    <a:pt x="1765" y="4092"/>
                    <a:pt x="1871" y="4159"/>
                    <a:pt x="1985" y="4159"/>
                  </a:cubicBezTo>
                  <a:cubicBezTo>
                    <a:pt x="2025" y="4159"/>
                    <a:pt x="2069" y="4151"/>
                    <a:pt x="2112" y="4131"/>
                  </a:cubicBezTo>
                  <a:cubicBezTo>
                    <a:pt x="2262" y="4060"/>
                    <a:pt x="2325" y="3883"/>
                    <a:pt x="2258" y="3733"/>
                  </a:cubicBezTo>
                  <a:lnTo>
                    <a:pt x="616" y="177"/>
                  </a:lnTo>
                  <a:cubicBezTo>
                    <a:pt x="564" y="64"/>
                    <a:pt x="455" y="0"/>
                    <a:pt x="3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46;p32">
              <a:extLst>
                <a:ext uri="{FF2B5EF4-FFF2-40B4-BE49-F238E27FC236}">
                  <a16:creationId xmlns:a16="http://schemas.microsoft.com/office/drawing/2014/main" id="{B5D160AB-4E7C-1090-F879-FD431E660FA0}"/>
                </a:ext>
              </a:extLst>
            </p:cNvPr>
            <p:cNvSpPr/>
            <p:nvPr/>
          </p:nvSpPr>
          <p:spPr>
            <a:xfrm>
              <a:off x="2179837" y="3223522"/>
              <a:ext cx="79585" cy="79767"/>
            </a:xfrm>
            <a:custGeom>
              <a:avLst/>
              <a:gdLst/>
              <a:ahLst/>
              <a:cxnLst/>
              <a:rect l="l" t="t" r="r" b="b"/>
              <a:pathLst>
                <a:path w="2187" h="2192" extrusionOk="0">
                  <a:moveTo>
                    <a:pt x="1094" y="1"/>
                  </a:moveTo>
                  <a:cubicBezTo>
                    <a:pt x="490" y="1"/>
                    <a:pt x="1" y="490"/>
                    <a:pt x="1" y="1098"/>
                  </a:cubicBezTo>
                  <a:cubicBezTo>
                    <a:pt x="1" y="1702"/>
                    <a:pt x="490" y="2192"/>
                    <a:pt x="1094" y="2192"/>
                  </a:cubicBezTo>
                  <a:cubicBezTo>
                    <a:pt x="1698" y="2192"/>
                    <a:pt x="2187" y="1702"/>
                    <a:pt x="2187" y="1098"/>
                  </a:cubicBezTo>
                  <a:cubicBezTo>
                    <a:pt x="2187" y="490"/>
                    <a:pt x="1698" y="1"/>
                    <a:pt x="10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47;p32">
              <a:extLst>
                <a:ext uri="{FF2B5EF4-FFF2-40B4-BE49-F238E27FC236}">
                  <a16:creationId xmlns:a16="http://schemas.microsoft.com/office/drawing/2014/main" id="{63DCC32A-DECC-C009-18AF-0594F5D5E739}"/>
                </a:ext>
              </a:extLst>
            </p:cNvPr>
            <p:cNvSpPr/>
            <p:nvPr/>
          </p:nvSpPr>
          <p:spPr>
            <a:xfrm>
              <a:off x="2471199" y="3401788"/>
              <a:ext cx="248471" cy="693775"/>
            </a:xfrm>
            <a:custGeom>
              <a:avLst/>
              <a:gdLst/>
              <a:ahLst/>
              <a:cxnLst/>
              <a:rect l="l" t="t" r="r" b="b"/>
              <a:pathLst>
                <a:path w="6828" h="19065" extrusionOk="0">
                  <a:moveTo>
                    <a:pt x="337" y="0"/>
                  </a:moveTo>
                  <a:cubicBezTo>
                    <a:pt x="306" y="0"/>
                    <a:pt x="273" y="5"/>
                    <a:pt x="241" y="16"/>
                  </a:cubicBezTo>
                  <a:cubicBezTo>
                    <a:pt x="84" y="67"/>
                    <a:pt x="1" y="236"/>
                    <a:pt x="52" y="394"/>
                  </a:cubicBezTo>
                  <a:lnTo>
                    <a:pt x="6209" y="18859"/>
                  </a:lnTo>
                  <a:cubicBezTo>
                    <a:pt x="6248" y="18986"/>
                    <a:pt x="6367" y="19065"/>
                    <a:pt x="6493" y="19065"/>
                  </a:cubicBezTo>
                  <a:cubicBezTo>
                    <a:pt x="6525" y="19065"/>
                    <a:pt x="6556" y="19061"/>
                    <a:pt x="6587" y="19049"/>
                  </a:cubicBezTo>
                  <a:cubicBezTo>
                    <a:pt x="6746" y="18998"/>
                    <a:pt x="6828" y="18828"/>
                    <a:pt x="6777" y="18670"/>
                  </a:cubicBezTo>
                  <a:lnTo>
                    <a:pt x="620" y="205"/>
                  </a:lnTo>
                  <a:cubicBezTo>
                    <a:pt x="579" y="79"/>
                    <a:pt x="463" y="0"/>
                    <a:pt x="3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48;p32">
              <a:extLst>
                <a:ext uri="{FF2B5EF4-FFF2-40B4-BE49-F238E27FC236}">
                  <a16:creationId xmlns:a16="http://schemas.microsoft.com/office/drawing/2014/main" id="{97627A46-B3C6-FF8A-08A4-052B57FEE76E}"/>
                </a:ext>
              </a:extLst>
            </p:cNvPr>
            <p:cNvSpPr/>
            <p:nvPr/>
          </p:nvSpPr>
          <p:spPr>
            <a:xfrm>
              <a:off x="2745349" y="3396803"/>
              <a:ext cx="133187" cy="693885"/>
            </a:xfrm>
            <a:custGeom>
              <a:avLst/>
              <a:gdLst/>
              <a:ahLst/>
              <a:cxnLst/>
              <a:rect l="l" t="t" r="r" b="b"/>
              <a:pathLst>
                <a:path w="3660" h="19068" extrusionOk="0">
                  <a:moveTo>
                    <a:pt x="331" y="1"/>
                  </a:moveTo>
                  <a:cubicBezTo>
                    <a:pt x="313" y="1"/>
                    <a:pt x="295" y="2"/>
                    <a:pt x="277" y="6"/>
                  </a:cubicBezTo>
                  <a:cubicBezTo>
                    <a:pt x="115" y="29"/>
                    <a:pt x="1" y="184"/>
                    <a:pt x="28" y="350"/>
                  </a:cubicBezTo>
                  <a:lnTo>
                    <a:pt x="3040" y="18815"/>
                  </a:lnTo>
                  <a:cubicBezTo>
                    <a:pt x="3064" y="18961"/>
                    <a:pt x="3190" y="19067"/>
                    <a:pt x="3336" y="19067"/>
                  </a:cubicBezTo>
                  <a:cubicBezTo>
                    <a:pt x="3352" y="19067"/>
                    <a:pt x="3367" y="19064"/>
                    <a:pt x="3383" y="19064"/>
                  </a:cubicBezTo>
                  <a:cubicBezTo>
                    <a:pt x="3549" y="19036"/>
                    <a:pt x="3659" y="18883"/>
                    <a:pt x="3632" y="18717"/>
                  </a:cubicBezTo>
                  <a:lnTo>
                    <a:pt x="620" y="251"/>
                  </a:lnTo>
                  <a:cubicBezTo>
                    <a:pt x="596" y="107"/>
                    <a:pt x="472" y="1"/>
                    <a:pt x="3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49;p32">
              <a:extLst>
                <a:ext uri="{FF2B5EF4-FFF2-40B4-BE49-F238E27FC236}">
                  <a16:creationId xmlns:a16="http://schemas.microsoft.com/office/drawing/2014/main" id="{4ED4AE76-FCC2-FF6B-7CE6-1AC4A55D4DA1}"/>
                </a:ext>
              </a:extLst>
            </p:cNvPr>
            <p:cNvSpPr/>
            <p:nvPr/>
          </p:nvSpPr>
          <p:spPr>
            <a:xfrm>
              <a:off x="3010002" y="3396839"/>
              <a:ext cx="21907" cy="708804"/>
            </a:xfrm>
            <a:custGeom>
              <a:avLst/>
              <a:gdLst/>
              <a:ahLst/>
              <a:cxnLst/>
              <a:rect l="l" t="t" r="r" b="b"/>
              <a:pathLst>
                <a:path w="602" h="19478" extrusionOk="0">
                  <a:moveTo>
                    <a:pt x="301" y="1"/>
                  </a:moveTo>
                  <a:cubicBezTo>
                    <a:pt x="135" y="1"/>
                    <a:pt x="1" y="135"/>
                    <a:pt x="1" y="301"/>
                  </a:cubicBezTo>
                  <a:lnTo>
                    <a:pt x="1" y="19177"/>
                  </a:lnTo>
                  <a:cubicBezTo>
                    <a:pt x="1" y="19343"/>
                    <a:pt x="135" y="19477"/>
                    <a:pt x="301" y="19477"/>
                  </a:cubicBezTo>
                  <a:cubicBezTo>
                    <a:pt x="467" y="19477"/>
                    <a:pt x="601" y="19343"/>
                    <a:pt x="601" y="19177"/>
                  </a:cubicBezTo>
                  <a:lnTo>
                    <a:pt x="601" y="301"/>
                  </a:lnTo>
                  <a:cubicBezTo>
                    <a:pt x="601" y="135"/>
                    <a:pt x="467" y="1"/>
                    <a:pt x="3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50;p32">
              <a:extLst>
                <a:ext uri="{FF2B5EF4-FFF2-40B4-BE49-F238E27FC236}">
                  <a16:creationId xmlns:a16="http://schemas.microsoft.com/office/drawing/2014/main" id="{807F5FD9-4EAE-417A-587B-E23B86054BA4}"/>
                </a:ext>
              </a:extLst>
            </p:cNvPr>
            <p:cNvSpPr/>
            <p:nvPr/>
          </p:nvSpPr>
          <p:spPr>
            <a:xfrm>
              <a:off x="3188669" y="3411722"/>
              <a:ext cx="97707" cy="693921"/>
            </a:xfrm>
            <a:custGeom>
              <a:avLst/>
              <a:gdLst/>
              <a:ahLst/>
              <a:cxnLst/>
              <a:rect l="l" t="t" r="r" b="b"/>
              <a:pathLst>
                <a:path w="2685" h="19069" extrusionOk="0">
                  <a:moveTo>
                    <a:pt x="2363" y="1"/>
                  </a:moveTo>
                  <a:cubicBezTo>
                    <a:pt x="2210" y="1"/>
                    <a:pt x="2087" y="114"/>
                    <a:pt x="2068" y="267"/>
                  </a:cubicBezTo>
                  <a:lnTo>
                    <a:pt x="16" y="18733"/>
                  </a:lnTo>
                  <a:cubicBezTo>
                    <a:pt x="1" y="18899"/>
                    <a:pt x="119" y="19048"/>
                    <a:pt x="281" y="19065"/>
                  </a:cubicBezTo>
                  <a:cubicBezTo>
                    <a:pt x="293" y="19065"/>
                    <a:pt x="305" y="19068"/>
                    <a:pt x="316" y="19068"/>
                  </a:cubicBezTo>
                  <a:cubicBezTo>
                    <a:pt x="466" y="19068"/>
                    <a:pt x="597" y="18954"/>
                    <a:pt x="613" y="18799"/>
                  </a:cubicBezTo>
                  <a:lnTo>
                    <a:pt x="2664" y="335"/>
                  </a:lnTo>
                  <a:cubicBezTo>
                    <a:pt x="2684" y="169"/>
                    <a:pt x="2566" y="22"/>
                    <a:pt x="2400" y="3"/>
                  </a:cubicBezTo>
                  <a:cubicBezTo>
                    <a:pt x="2388" y="2"/>
                    <a:pt x="2375" y="1"/>
                    <a:pt x="23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51;p32">
              <a:extLst>
                <a:ext uri="{FF2B5EF4-FFF2-40B4-BE49-F238E27FC236}">
                  <a16:creationId xmlns:a16="http://schemas.microsoft.com/office/drawing/2014/main" id="{3EAF0C2C-C3F6-D443-ACB9-99841A6BE2E6}"/>
                </a:ext>
              </a:extLst>
            </p:cNvPr>
            <p:cNvSpPr/>
            <p:nvPr/>
          </p:nvSpPr>
          <p:spPr>
            <a:xfrm>
              <a:off x="3367299" y="3391818"/>
              <a:ext cx="178420" cy="708804"/>
            </a:xfrm>
            <a:custGeom>
              <a:avLst/>
              <a:gdLst/>
              <a:ahLst/>
              <a:cxnLst/>
              <a:rect l="l" t="t" r="r" b="b"/>
              <a:pathLst>
                <a:path w="4903" h="19478" extrusionOk="0">
                  <a:moveTo>
                    <a:pt x="4568" y="1"/>
                  </a:moveTo>
                  <a:cubicBezTo>
                    <a:pt x="4432" y="1"/>
                    <a:pt x="4309" y="95"/>
                    <a:pt x="4279" y="234"/>
                  </a:cubicBezTo>
                  <a:lnTo>
                    <a:pt x="37" y="19110"/>
                  </a:lnTo>
                  <a:cubicBezTo>
                    <a:pt x="1" y="19272"/>
                    <a:pt x="103" y="19434"/>
                    <a:pt x="265" y="19470"/>
                  </a:cubicBezTo>
                  <a:cubicBezTo>
                    <a:pt x="285" y="19473"/>
                    <a:pt x="309" y="19477"/>
                    <a:pt x="332" y="19477"/>
                  </a:cubicBezTo>
                  <a:cubicBezTo>
                    <a:pt x="467" y="19477"/>
                    <a:pt x="593" y="19382"/>
                    <a:pt x="624" y="19244"/>
                  </a:cubicBezTo>
                  <a:lnTo>
                    <a:pt x="4863" y="368"/>
                  </a:lnTo>
                  <a:cubicBezTo>
                    <a:pt x="4902" y="206"/>
                    <a:pt x="4800" y="44"/>
                    <a:pt x="4638" y="9"/>
                  </a:cubicBezTo>
                  <a:cubicBezTo>
                    <a:pt x="4615" y="3"/>
                    <a:pt x="4591" y="1"/>
                    <a:pt x="45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52;p32">
              <a:extLst>
                <a:ext uri="{FF2B5EF4-FFF2-40B4-BE49-F238E27FC236}">
                  <a16:creationId xmlns:a16="http://schemas.microsoft.com/office/drawing/2014/main" id="{0E15204C-CFFE-6CE5-800C-D50FEB31C40A}"/>
                </a:ext>
              </a:extLst>
            </p:cNvPr>
            <p:cNvSpPr/>
            <p:nvPr/>
          </p:nvSpPr>
          <p:spPr>
            <a:xfrm>
              <a:off x="2543175" y="4651982"/>
              <a:ext cx="179257" cy="179257"/>
            </a:xfrm>
            <a:custGeom>
              <a:avLst/>
              <a:gdLst/>
              <a:ahLst/>
              <a:cxnLst/>
              <a:rect l="l" t="t" r="r" b="b"/>
              <a:pathLst>
                <a:path w="4926" h="4926" extrusionOk="0">
                  <a:moveTo>
                    <a:pt x="2463" y="1"/>
                  </a:moveTo>
                  <a:cubicBezTo>
                    <a:pt x="1101" y="1"/>
                    <a:pt x="1" y="1106"/>
                    <a:pt x="1" y="2463"/>
                  </a:cubicBezTo>
                  <a:cubicBezTo>
                    <a:pt x="1" y="3824"/>
                    <a:pt x="1101" y="4926"/>
                    <a:pt x="2463" y="4926"/>
                  </a:cubicBezTo>
                  <a:cubicBezTo>
                    <a:pt x="3820" y="4926"/>
                    <a:pt x="4926" y="3824"/>
                    <a:pt x="4926" y="2463"/>
                  </a:cubicBezTo>
                  <a:cubicBezTo>
                    <a:pt x="4926" y="1106"/>
                    <a:pt x="3820" y="1"/>
                    <a:pt x="24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53;p32">
              <a:extLst>
                <a:ext uri="{FF2B5EF4-FFF2-40B4-BE49-F238E27FC236}">
                  <a16:creationId xmlns:a16="http://schemas.microsoft.com/office/drawing/2014/main" id="{D909796F-5AEA-D17C-388A-655DCC89CEC0}"/>
                </a:ext>
              </a:extLst>
            </p:cNvPr>
            <p:cNvSpPr/>
            <p:nvPr/>
          </p:nvSpPr>
          <p:spPr>
            <a:xfrm>
              <a:off x="3294668" y="4651982"/>
              <a:ext cx="179257" cy="179257"/>
            </a:xfrm>
            <a:custGeom>
              <a:avLst/>
              <a:gdLst/>
              <a:ahLst/>
              <a:cxnLst/>
              <a:rect l="l" t="t" r="r" b="b"/>
              <a:pathLst>
                <a:path w="4926" h="4926" extrusionOk="0">
                  <a:moveTo>
                    <a:pt x="2463" y="1"/>
                  </a:moveTo>
                  <a:cubicBezTo>
                    <a:pt x="1105" y="1"/>
                    <a:pt x="0" y="1106"/>
                    <a:pt x="0" y="2463"/>
                  </a:cubicBezTo>
                  <a:cubicBezTo>
                    <a:pt x="0" y="3824"/>
                    <a:pt x="1105" y="4926"/>
                    <a:pt x="2463" y="4926"/>
                  </a:cubicBezTo>
                  <a:cubicBezTo>
                    <a:pt x="3824" y="4926"/>
                    <a:pt x="4926" y="3824"/>
                    <a:pt x="4926" y="2463"/>
                  </a:cubicBezTo>
                  <a:cubicBezTo>
                    <a:pt x="4926" y="1106"/>
                    <a:pt x="3824" y="1"/>
                    <a:pt x="24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54;p32">
              <a:extLst>
                <a:ext uri="{FF2B5EF4-FFF2-40B4-BE49-F238E27FC236}">
                  <a16:creationId xmlns:a16="http://schemas.microsoft.com/office/drawing/2014/main" id="{7A62A4AC-0357-6F24-2922-0C2592AF2F3F}"/>
                </a:ext>
              </a:extLst>
            </p:cNvPr>
            <p:cNvSpPr/>
            <p:nvPr/>
          </p:nvSpPr>
          <p:spPr>
            <a:xfrm>
              <a:off x="2578072" y="4582335"/>
              <a:ext cx="94541" cy="119541"/>
            </a:xfrm>
            <a:custGeom>
              <a:avLst/>
              <a:gdLst/>
              <a:ahLst/>
              <a:cxnLst/>
              <a:rect l="l" t="t" r="r" b="b"/>
              <a:pathLst>
                <a:path w="2598" h="3285" extrusionOk="0">
                  <a:moveTo>
                    <a:pt x="2459" y="0"/>
                  </a:moveTo>
                  <a:lnTo>
                    <a:pt x="0" y="411"/>
                  </a:lnTo>
                  <a:lnTo>
                    <a:pt x="1638" y="3284"/>
                  </a:lnTo>
                  <a:lnTo>
                    <a:pt x="2597" y="3284"/>
                  </a:lnTo>
                  <a:lnTo>
                    <a:pt x="24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55;p32">
              <a:extLst>
                <a:ext uri="{FF2B5EF4-FFF2-40B4-BE49-F238E27FC236}">
                  <a16:creationId xmlns:a16="http://schemas.microsoft.com/office/drawing/2014/main" id="{C6726162-C6AC-7669-7233-22DB368BDB51}"/>
                </a:ext>
              </a:extLst>
            </p:cNvPr>
            <p:cNvSpPr/>
            <p:nvPr/>
          </p:nvSpPr>
          <p:spPr>
            <a:xfrm>
              <a:off x="3329528" y="4582335"/>
              <a:ext cx="94687" cy="119541"/>
            </a:xfrm>
            <a:custGeom>
              <a:avLst/>
              <a:gdLst/>
              <a:ahLst/>
              <a:cxnLst/>
              <a:rect l="l" t="t" r="r" b="b"/>
              <a:pathLst>
                <a:path w="2602" h="3285" extrusionOk="0">
                  <a:moveTo>
                    <a:pt x="2463" y="0"/>
                  </a:moveTo>
                  <a:lnTo>
                    <a:pt x="1" y="411"/>
                  </a:lnTo>
                  <a:lnTo>
                    <a:pt x="1643" y="3284"/>
                  </a:lnTo>
                  <a:lnTo>
                    <a:pt x="2602" y="3284"/>
                  </a:lnTo>
                  <a:lnTo>
                    <a:pt x="24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56;p32">
              <a:extLst>
                <a:ext uri="{FF2B5EF4-FFF2-40B4-BE49-F238E27FC236}">
                  <a16:creationId xmlns:a16="http://schemas.microsoft.com/office/drawing/2014/main" id="{83EBE8D8-13FF-AE0C-23C1-BFFC48D0B65B}"/>
                </a:ext>
              </a:extLst>
            </p:cNvPr>
            <p:cNvSpPr/>
            <p:nvPr/>
          </p:nvSpPr>
          <p:spPr>
            <a:xfrm>
              <a:off x="1468117" y="3283271"/>
              <a:ext cx="101455" cy="378310"/>
            </a:xfrm>
            <a:custGeom>
              <a:avLst/>
              <a:gdLst/>
              <a:ahLst/>
              <a:cxnLst/>
              <a:rect l="l" t="t" r="r" b="b"/>
              <a:pathLst>
                <a:path w="2788" h="10396" extrusionOk="0">
                  <a:moveTo>
                    <a:pt x="684" y="0"/>
                  </a:moveTo>
                  <a:cubicBezTo>
                    <a:pt x="822" y="245"/>
                    <a:pt x="968" y="482"/>
                    <a:pt x="1114" y="719"/>
                  </a:cubicBezTo>
                  <a:cubicBezTo>
                    <a:pt x="1260" y="956"/>
                    <a:pt x="1398" y="1200"/>
                    <a:pt x="1551" y="1429"/>
                  </a:cubicBezTo>
                  <a:lnTo>
                    <a:pt x="2409" y="2755"/>
                  </a:lnTo>
                  <a:lnTo>
                    <a:pt x="2409" y="2755"/>
                  </a:lnTo>
                  <a:cubicBezTo>
                    <a:pt x="1953" y="3997"/>
                    <a:pt x="1532" y="5251"/>
                    <a:pt x="1125" y="6508"/>
                  </a:cubicBezTo>
                  <a:cubicBezTo>
                    <a:pt x="917" y="7147"/>
                    <a:pt x="727" y="7795"/>
                    <a:pt x="533" y="8442"/>
                  </a:cubicBezTo>
                  <a:cubicBezTo>
                    <a:pt x="336" y="9089"/>
                    <a:pt x="167" y="9741"/>
                    <a:pt x="1" y="10395"/>
                  </a:cubicBezTo>
                  <a:cubicBezTo>
                    <a:pt x="265" y="9776"/>
                    <a:pt x="526" y="9153"/>
                    <a:pt x="762" y="8521"/>
                  </a:cubicBezTo>
                  <a:cubicBezTo>
                    <a:pt x="1007" y="7890"/>
                    <a:pt x="1248" y="7262"/>
                    <a:pt x="1473" y="6626"/>
                  </a:cubicBezTo>
                  <a:cubicBezTo>
                    <a:pt x="1926" y="5356"/>
                    <a:pt x="2361" y="4081"/>
                    <a:pt x="2759" y="2790"/>
                  </a:cubicBezTo>
                  <a:lnTo>
                    <a:pt x="2787" y="2704"/>
                  </a:lnTo>
                  <a:lnTo>
                    <a:pt x="2740" y="2641"/>
                  </a:lnTo>
                  <a:lnTo>
                    <a:pt x="1729" y="1307"/>
                  </a:lnTo>
                  <a:cubicBezTo>
                    <a:pt x="1564" y="1082"/>
                    <a:pt x="1382" y="869"/>
                    <a:pt x="1212" y="652"/>
                  </a:cubicBezTo>
                  <a:cubicBezTo>
                    <a:pt x="1039" y="431"/>
                    <a:pt x="865" y="213"/>
                    <a:pt x="6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57;p32">
              <a:extLst>
                <a:ext uri="{FF2B5EF4-FFF2-40B4-BE49-F238E27FC236}">
                  <a16:creationId xmlns:a16="http://schemas.microsoft.com/office/drawing/2014/main" id="{9DBC9FE4-BAC6-8F5C-60E7-C020D5D91B01}"/>
                </a:ext>
              </a:extLst>
            </p:cNvPr>
            <p:cNvSpPr/>
            <p:nvPr/>
          </p:nvSpPr>
          <p:spPr>
            <a:xfrm>
              <a:off x="2567992" y="4094659"/>
              <a:ext cx="36" cy="36"/>
            </a:xfrm>
            <a:custGeom>
              <a:avLst/>
              <a:gdLst/>
              <a:ahLst/>
              <a:cxnLst/>
              <a:rect l="l" t="t" r="r" b="b"/>
              <a:pathLst>
                <a:path w="1" h="1" fill="none" extrusionOk="0">
                  <a:moveTo>
                    <a:pt x="0" y="0"/>
                  </a:moveTo>
                  <a:lnTo>
                    <a:pt x="0" y="0"/>
                  </a:lnTo>
                  <a:close/>
                </a:path>
              </a:pathLst>
            </a:custGeom>
            <a:noFill/>
            <a:ln w="400" cap="flat" cmpd="sng">
              <a:solidFill>
                <a:srgbClr val="00A0A0"/>
              </a:solidFill>
              <a:prstDash val="solid"/>
              <a:miter lim="9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58;p32">
              <a:extLst>
                <a:ext uri="{FF2B5EF4-FFF2-40B4-BE49-F238E27FC236}">
                  <a16:creationId xmlns:a16="http://schemas.microsoft.com/office/drawing/2014/main" id="{9CD50167-7983-08E0-AC3F-56BA4CD2DB22}"/>
                </a:ext>
              </a:extLst>
            </p:cNvPr>
            <p:cNvSpPr/>
            <p:nvPr/>
          </p:nvSpPr>
          <p:spPr>
            <a:xfrm>
              <a:off x="1745978" y="2114878"/>
              <a:ext cx="77765" cy="99454"/>
            </a:xfrm>
            <a:custGeom>
              <a:avLst/>
              <a:gdLst/>
              <a:ahLst/>
              <a:cxnLst/>
              <a:rect l="l" t="t" r="r" b="b"/>
              <a:pathLst>
                <a:path w="2137" h="2733" extrusionOk="0">
                  <a:moveTo>
                    <a:pt x="1772" y="1834"/>
                  </a:moveTo>
                  <a:cubicBezTo>
                    <a:pt x="1772" y="1834"/>
                    <a:pt x="1772" y="1836"/>
                    <a:pt x="1773" y="1840"/>
                  </a:cubicBezTo>
                  <a:cubicBezTo>
                    <a:pt x="1773" y="1841"/>
                    <a:pt x="1772" y="1842"/>
                    <a:pt x="1772" y="1843"/>
                  </a:cubicBezTo>
                  <a:lnTo>
                    <a:pt x="1772" y="1843"/>
                  </a:lnTo>
                  <a:cubicBezTo>
                    <a:pt x="1772" y="1838"/>
                    <a:pt x="1771" y="1834"/>
                    <a:pt x="1772" y="1834"/>
                  </a:cubicBezTo>
                  <a:close/>
                  <a:moveTo>
                    <a:pt x="1" y="1"/>
                  </a:moveTo>
                  <a:cubicBezTo>
                    <a:pt x="139" y="632"/>
                    <a:pt x="368" y="1244"/>
                    <a:pt x="621" y="1844"/>
                  </a:cubicBezTo>
                  <a:lnTo>
                    <a:pt x="676" y="1978"/>
                  </a:lnTo>
                  <a:lnTo>
                    <a:pt x="838" y="1951"/>
                  </a:lnTo>
                  <a:cubicBezTo>
                    <a:pt x="1035" y="1919"/>
                    <a:pt x="1244" y="1887"/>
                    <a:pt x="1445" y="1867"/>
                  </a:cubicBezTo>
                  <a:cubicBezTo>
                    <a:pt x="1484" y="1866"/>
                    <a:pt x="1525" y="1865"/>
                    <a:pt x="1565" y="1865"/>
                  </a:cubicBezTo>
                  <a:cubicBezTo>
                    <a:pt x="1621" y="1865"/>
                    <a:pt x="1676" y="1867"/>
                    <a:pt x="1722" y="1871"/>
                  </a:cubicBezTo>
                  <a:cubicBezTo>
                    <a:pt x="1737" y="1871"/>
                    <a:pt x="1750" y="1873"/>
                    <a:pt x="1760" y="1876"/>
                  </a:cubicBezTo>
                  <a:lnTo>
                    <a:pt x="1760" y="1876"/>
                  </a:lnTo>
                  <a:cubicBezTo>
                    <a:pt x="1710" y="1987"/>
                    <a:pt x="1558" y="2146"/>
                    <a:pt x="1430" y="2274"/>
                  </a:cubicBezTo>
                  <a:cubicBezTo>
                    <a:pt x="1284" y="2424"/>
                    <a:pt x="1122" y="2570"/>
                    <a:pt x="972" y="2732"/>
                  </a:cubicBezTo>
                  <a:cubicBezTo>
                    <a:pt x="1177" y="2653"/>
                    <a:pt x="1374" y="2558"/>
                    <a:pt x="1564" y="2444"/>
                  </a:cubicBezTo>
                  <a:cubicBezTo>
                    <a:pt x="1658" y="2385"/>
                    <a:pt x="1753" y="2326"/>
                    <a:pt x="1840" y="2250"/>
                  </a:cubicBezTo>
                  <a:cubicBezTo>
                    <a:pt x="1931" y="2175"/>
                    <a:pt x="2022" y="2104"/>
                    <a:pt x="2097" y="1951"/>
                  </a:cubicBezTo>
                  <a:cubicBezTo>
                    <a:pt x="2137" y="1871"/>
                    <a:pt x="2121" y="1690"/>
                    <a:pt x="2018" y="1615"/>
                  </a:cubicBezTo>
                  <a:cubicBezTo>
                    <a:pt x="1931" y="1540"/>
                    <a:pt x="1856" y="1521"/>
                    <a:pt x="1789" y="1505"/>
                  </a:cubicBezTo>
                  <a:cubicBezTo>
                    <a:pt x="1699" y="1484"/>
                    <a:pt x="1617" y="1478"/>
                    <a:pt x="1538" y="1478"/>
                  </a:cubicBezTo>
                  <a:cubicBezTo>
                    <a:pt x="1499" y="1478"/>
                    <a:pt x="1460" y="1480"/>
                    <a:pt x="1422" y="1481"/>
                  </a:cubicBezTo>
                  <a:cubicBezTo>
                    <a:pt x="1245" y="1487"/>
                    <a:pt x="1075" y="1507"/>
                    <a:pt x="905" y="1540"/>
                  </a:cubicBezTo>
                  <a:lnTo>
                    <a:pt x="905" y="1540"/>
                  </a:lnTo>
                  <a:cubicBezTo>
                    <a:pt x="647" y="1016"/>
                    <a:pt x="364" y="501"/>
                    <a:pt x="1" y="1"/>
                  </a:cubicBezTo>
                  <a:close/>
                </a:path>
              </a:pathLst>
            </a:custGeom>
            <a:solidFill>
              <a:srgbClr val="EF8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59;p32">
              <a:extLst>
                <a:ext uri="{FF2B5EF4-FFF2-40B4-BE49-F238E27FC236}">
                  <a16:creationId xmlns:a16="http://schemas.microsoft.com/office/drawing/2014/main" id="{BFB7DBFF-93DD-463B-E907-0C977610342A}"/>
                </a:ext>
              </a:extLst>
            </p:cNvPr>
            <p:cNvSpPr/>
            <p:nvPr/>
          </p:nvSpPr>
          <p:spPr>
            <a:xfrm>
              <a:off x="1617928" y="2204648"/>
              <a:ext cx="115356" cy="57678"/>
            </a:xfrm>
            <a:custGeom>
              <a:avLst/>
              <a:gdLst/>
              <a:ahLst/>
              <a:cxnLst/>
              <a:rect l="l" t="t" r="r" b="b"/>
              <a:pathLst>
                <a:path w="3170" h="1585" extrusionOk="0">
                  <a:moveTo>
                    <a:pt x="0" y="1"/>
                  </a:moveTo>
                  <a:cubicBezTo>
                    <a:pt x="71" y="309"/>
                    <a:pt x="241" y="600"/>
                    <a:pt x="474" y="833"/>
                  </a:cubicBezTo>
                  <a:cubicBezTo>
                    <a:pt x="707" y="1062"/>
                    <a:pt x="991" y="1236"/>
                    <a:pt x="1290" y="1362"/>
                  </a:cubicBezTo>
                  <a:cubicBezTo>
                    <a:pt x="1594" y="1477"/>
                    <a:pt x="1910" y="1551"/>
                    <a:pt x="2226" y="1575"/>
                  </a:cubicBezTo>
                  <a:cubicBezTo>
                    <a:pt x="2311" y="1581"/>
                    <a:pt x="2397" y="1585"/>
                    <a:pt x="2482" y="1585"/>
                  </a:cubicBezTo>
                  <a:cubicBezTo>
                    <a:pt x="2713" y="1585"/>
                    <a:pt x="2945" y="1559"/>
                    <a:pt x="3169" y="1496"/>
                  </a:cubicBezTo>
                  <a:cubicBezTo>
                    <a:pt x="2557" y="1342"/>
                    <a:pt x="1981" y="1209"/>
                    <a:pt x="1441" y="991"/>
                  </a:cubicBezTo>
                  <a:cubicBezTo>
                    <a:pt x="1168" y="881"/>
                    <a:pt x="915" y="750"/>
                    <a:pt x="671" y="593"/>
                  </a:cubicBezTo>
                  <a:cubicBezTo>
                    <a:pt x="430" y="431"/>
                    <a:pt x="221" y="233"/>
                    <a:pt x="0" y="1"/>
                  </a:cubicBezTo>
                  <a:close/>
                </a:path>
              </a:pathLst>
            </a:custGeom>
            <a:solidFill>
              <a:srgbClr val="EF8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60;p32">
              <a:extLst>
                <a:ext uri="{FF2B5EF4-FFF2-40B4-BE49-F238E27FC236}">
                  <a16:creationId xmlns:a16="http://schemas.microsoft.com/office/drawing/2014/main" id="{E32EB882-41E9-65B0-6523-33FF1968C606}"/>
                </a:ext>
              </a:extLst>
            </p:cNvPr>
            <p:cNvSpPr/>
            <p:nvPr/>
          </p:nvSpPr>
          <p:spPr>
            <a:xfrm>
              <a:off x="1508908" y="2086022"/>
              <a:ext cx="35226" cy="28894"/>
            </a:xfrm>
            <a:custGeom>
              <a:avLst/>
              <a:gdLst/>
              <a:ahLst/>
              <a:cxnLst/>
              <a:rect l="l" t="t" r="r" b="b"/>
              <a:pathLst>
                <a:path w="968" h="794" extrusionOk="0">
                  <a:moveTo>
                    <a:pt x="0" y="1"/>
                  </a:moveTo>
                  <a:cubicBezTo>
                    <a:pt x="60" y="254"/>
                    <a:pt x="202" y="415"/>
                    <a:pt x="359" y="553"/>
                  </a:cubicBezTo>
                  <a:cubicBezTo>
                    <a:pt x="521" y="680"/>
                    <a:pt x="707" y="782"/>
                    <a:pt x="967" y="794"/>
                  </a:cubicBezTo>
                  <a:cubicBezTo>
                    <a:pt x="909" y="538"/>
                    <a:pt x="770" y="380"/>
                    <a:pt x="612" y="241"/>
                  </a:cubicBezTo>
                  <a:cubicBezTo>
                    <a:pt x="446" y="115"/>
                    <a:pt x="261" y="8"/>
                    <a:pt x="0" y="1"/>
                  </a:cubicBezTo>
                  <a:close/>
                </a:path>
              </a:pathLst>
            </a:custGeom>
            <a:solidFill>
              <a:srgbClr val="EF8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61;p32">
              <a:extLst>
                <a:ext uri="{FF2B5EF4-FFF2-40B4-BE49-F238E27FC236}">
                  <a16:creationId xmlns:a16="http://schemas.microsoft.com/office/drawing/2014/main" id="{E647032F-5422-798C-621A-2068D54EA9FD}"/>
                </a:ext>
              </a:extLst>
            </p:cNvPr>
            <p:cNvSpPr/>
            <p:nvPr/>
          </p:nvSpPr>
          <p:spPr>
            <a:xfrm>
              <a:off x="1695617" y="2087296"/>
              <a:ext cx="22562" cy="32787"/>
            </a:xfrm>
            <a:custGeom>
              <a:avLst/>
              <a:gdLst/>
              <a:ahLst/>
              <a:cxnLst/>
              <a:rect l="l" t="t" r="r" b="b"/>
              <a:pathLst>
                <a:path w="620" h="901" extrusionOk="0">
                  <a:moveTo>
                    <a:pt x="308" y="1"/>
                  </a:moveTo>
                  <a:cubicBezTo>
                    <a:pt x="138" y="1"/>
                    <a:pt x="0" y="203"/>
                    <a:pt x="0" y="451"/>
                  </a:cubicBezTo>
                  <a:cubicBezTo>
                    <a:pt x="0" y="700"/>
                    <a:pt x="138" y="901"/>
                    <a:pt x="308" y="901"/>
                  </a:cubicBezTo>
                  <a:cubicBezTo>
                    <a:pt x="477" y="901"/>
                    <a:pt x="620" y="700"/>
                    <a:pt x="620" y="451"/>
                  </a:cubicBezTo>
                  <a:cubicBezTo>
                    <a:pt x="620" y="203"/>
                    <a:pt x="477" y="1"/>
                    <a:pt x="3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62;p32">
              <a:extLst>
                <a:ext uri="{FF2B5EF4-FFF2-40B4-BE49-F238E27FC236}">
                  <a16:creationId xmlns:a16="http://schemas.microsoft.com/office/drawing/2014/main" id="{657C014D-E4B3-96AC-A0B2-E9834719B2FE}"/>
                </a:ext>
              </a:extLst>
            </p:cNvPr>
            <p:cNvSpPr/>
            <p:nvPr/>
          </p:nvSpPr>
          <p:spPr>
            <a:xfrm>
              <a:off x="1758896" y="2085295"/>
              <a:ext cx="22453" cy="32642"/>
            </a:xfrm>
            <a:custGeom>
              <a:avLst/>
              <a:gdLst/>
              <a:ahLst/>
              <a:cxnLst/>
              <a:rect l="l" t="t" r="r" b="b"/>
              <a:pathLst>
                <a:path w="617" h="897" extrusionOk="0">
                  <a:moveTo>
                    <a:pt x="309" y="1"/>
                  </a:moveTo>
                  <a:cubicBezTo>
                    <a:pt x="139" y="1"/>
                    <a:pt x="1" y="203"/>
                    <a:pt x="1" y="451"/>
                  </a:cubicBezTo>
                  <a:cubicBezTo>
                    <a:pt x="1" y="695"/>
                    <a:pt x="139" y="897"/>
                    <a:pt x="309" y="897"/>
                  </a:cubicBezTo>
                  <a:cubicBezTo>
                    <a:pt x="479" y="897"/>
                    <a:pt x="617" y="695"/>
                    <a:pt x="617" y="451"/>
                  </a:cubicBezTo>
                  <a:cubicBezTo>
                    <a:pt x="617" y="203"/>
                    <a:pt x="479" y="1"/>
                    <a:pt x="3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63;p32">
              <a:extLst>
                <a:ext uri="{FF2B5EF4-FFF2-40B4-BE49-F238E27FC236}">
                  <a16:creationId xmlns:a16="http://schemas.microsoft.com/office/drawing/2014/main" id="{B8143488-09C9-4D91-83AC-93AF021CFB90}"/>
                </a:ext>
              </a:extLst>
            </p:cNvPr>
            <p:cNvSpPr/>
            <p:nvPr/>
          </p:nvSpPr>
          <p:spPr>
            <a:xfrm>
              <a:off x="1645910" y="2012445"/>
              <a:ext cx="64665" cy="34389"/>
            </a:xfrm>
            <a:custGeom>
              <a:avLst/>
              <a:gdLst/>
              <a:ahLst/>
              <a:cxnLst/>
              <a:rect l="l" t="t" r="r" b="b"/>
              <a:pathLst>
                <a:path w="1777" h="945" extrusionOk="0">
                  <a:moveTo>
                    <a:pt x="1594" y="0"/>
                  </a:moveTo>
                  <a:cubicBezTo>
                    <a:pt x="1194" y="0"/>
                    <a:pt x="261" y="80"/>
                    <a:pt x="0" y="811"/>
                  </a:cubicBezTo>
                  <a:lnTo>
                    <a:pt x="375" y="945"/>
                  </a:lnTo>
                  <a:cubicBezTo>
                    <a:pt x="552" y="454"/>
                    <a:pt x="1281" y="401"/>
                    <a:pt x="1596" y="401"/>
                  </a:cubicBezTo>
                  <a:cubicBezTo>
                    <a:pt x="1683" y="401"/>
                    <a:pt x="1738" y="405"/>
                    <a:pt x="1741" y="405"/>
                  </a:cubicBezTo>
                  <a:lnTo>
                    <a:pt x="1776" y="6"/>
                  </a:lnTo>
                  <a:cubicBezTo>
                    <a:pt x="1764" y="5"/>
                    <a:pt x="1697" y="0"/>
                    <a:pt x="15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64;p32">
              <a:extLst>
                <a:ext uri="{FF2B5EF4-FFF2-40B4-BE49-F238E27FC236}">
                  <a16:creationId xmlns:a16="http://schemas.microsoft.com/office/drawing/2014/main" id="{3A8EE992-EEDE-11F6-9A1F-3DEC418032D7}"/>
                </a:ext>
              </a:extLst>
            </p:cNvPr>
            <p:cNvSpPr/>
            <p:nvPr/>
          </p:nvSpPr>
          <p:spPr>
            <a:xfrm>
              <a:off x="1739683" y="2007023"/>
              <a:ext cx="48435" cy="34825"/>
            </a:xfrm>
            <a:custGeom>
              <a:avLst/>
              <a:gdLst/>
              <a:ahLst/>
              <a:cxnLst/>
              <a:rect l="l" t="t" r="r" b="b"/>
              <a:pathLst>
                <a:path w="1331" h="957" extrusionOk="0">
                  <a:moveTo>
                    <a:pt x="159" y="1"/>
                  </a:moveTo>
                  <a:lnTo>
                    <a:pt x="0" y="372"/>
                  </a:lnTo>
                  <a:cubicBezTo>
                    <a:pt x="8" y="372"/>
                    <a:pt x="766" y="700"/>
                    <a:pt x="1074" y="957"/>
                  </a:cubicBezTo>
                  <a:lnTo>
                    <a:pt x="1330" y="649"/>
                  </a:lnTo>
                  <a:cubicBezTo>
                    <a:pt x="975" y="352"/>
                    <a:pt x="194" y="17"/>
                    <a:pt x="1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 name="Google Shape;1486;p42">
            <a:extLst>
              <a:ext uri="{FF2B5EF4-FFF2-40B4-BE49-F238E27FC236}">
                <a16:creationId xmlns:a16="http://schemas.microsoft.com/office/drawing/2014/main" id="{15BC6F34-DAB5-1473-755D-7FD4E27C632B}"/>
              </a:ext>
            </a:extLst>
          </p:cNvPr>
          <p:cNvGrpSpPr/>
          <p:nvPr/>
        </p:nvGrpSpPr>
        <p:grpSpPr>
          <a:xfrm>
            <a:off x="491039" y="1070669"/>
            <a:ext cx="2563833" cy="3776106"/>
            <a:chOff x="586952" y="1906150"/>
            <a:chExt cx="2003307" cy="2950544"/>
          </a:xfrm>
        </p:grpSpPr>
        <p:sp>
          <p:nvSpPr>
            <p:cNvPr id="511" name="Google Shape;1487;p42">
              <a:extLst>
                <a:ext uri="{FF2B5EF4-FFF2-40B4-BE49-F238E27FC236}">
                  <a16:creationId xmlns:a16="http://schemas.microsoft.com/office/drawing/2014/main" id="{4F104662-266F-CBA0-03AE-9723C98DEB66}"/>
                </a:ext>
              </a:extLst>
            </p:cNvPr>
            <p:cNvSpPr/>
            <p:nvPr/>
          </p:nvSpPr>
          <p:spPr>
            <a:xfrm>
              <a:off x="586952" y="4592650"/>
              <a:ext cx="2003307" cy="264044"/>
            </a:xfrm>
            <a:custGeom>
              <a:avLst/>
              <a:gdLst/>
              <a:ahLst/>
              <a:cxnLst/>
              <a:rect l="l" t="t" r="r" b="b"/>
              <a:pathLst>
                <a:path w="41064" h="6446" extrusionOk="0">
                  <a:moveTo>
                    <a:pt x="20534" y="1"/>
                  </a:moveTo>
                  <a:cubicBezTo>
                    <a:pt x="9191" y="1"/>
                    <a:pt x="0" y="1445"/>
                    <a:pt x="0" y="3225"/>
                  </a:cubicBezTo>
                  <a:cubicBezTo>
                    <a:pt x="0" y="5004"/>
                    <a:pt x="9191" y="6445"/>
                    <a:pt x="20534" y="6445"/>
                  </a:cubicBezTo>
                  <a:cubicBezTo>
                    <a:pt x="31872" y="6445"/>
                    <a:pt x="41063" y="5004"/>
                    <a:pt x="41063" y="3225"/>
                  </a:cubicBezTo>
                  <a:cubicBezTo>
                    <a:pt x="41063" y="1445"/>
                    <a:pt x="31872" y="1"/>
                    <a:pt x="20534" y="1"/>
                  </a:cubicBezTo>
                  <a:close/>
                </a:path>
              </a:pathLst>
            </a:custGeom>
            <a:solidFill>
              <a:srgbClr val="092329">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1488;p42">
              <a:extLst>
                <a:ext uri="{FF2B5EF4-FFF2-40B4-BE49-F238E27FC236}">
                  <a16:creationId xmlns:a16="http://schemas.microsoft.com/office/drawing/2014/main" id="{D553AF0C-45D5-F131-28C8-580CDAC85D25}"/>
                </a:ext>
              </a:extLst>
            </p:cNvPr>
            <p:cNvSpPr/>
            <p:nvPr/>
          </p:nvSpPr>
          <p:spPr>
            <a:xfrm>
              <a:off x="1221877" y="3430001"/>
              <a:ext cx="928584" cy="1085532"/>
            </a:xfrm>
            <a:custGeom>
              <a:avLst/>
              <a:gdLst/>
              <a:ahLst/>
              <a:cxnLst/>
              <a:rect l="l" t="t" r="r" b="b"/>
              <a:pathLst>
                <a:path w="24595" h="28752" extrusionOk="0">
                  <a:moveTo>
                    <a:pt x="503" y="0"/>
                  </a:moveTo>
                  <a:cubicBezTo>
                    <a:pt x="503" y="0"/>
                    <a:pt x="183" y="5131"/>
                    <a:pt x="412" y="6917"/>
                  </a:cubicBezTo>
                  <a:cubicBezTo>
                    <a:pt x="641" y="8704"/>
                    <a:pt x="1053" y="21875"/>
                    <a:pt x="1145" y="22746"/>
                  </a:cubicBezTo>
                  <a:cubicBezTo>
                    <a:pt x="1237" y="23616"/>
                    <a:pt x="458" y="24987"/>
                    <a:pt x="778" y="25261"/>
                  </a:cubicBezTo>
                  <a:cubicBezTo>
                    <a:pt x="1100" y="25536"/>
                    <a:pt x="550" y="26040"/>
                    <a:pt x="275" y="26773"/>
                  </a:cubicBezTo>
                  <a:cubicBezTo>
                    <a:pt x="0" y="27506"/>
                    <a:pt x="641" y="28743"/>
                    <a:pt x="641" y="28743"/>
                  </a:cubicBezTo>
                  <a:cubicBezTo>
                    <a:pt x="641" y="28743"/>
                    <a:pt x="704" y="28752"/>
                    <a:pt x="825" y="28752"/>
                  </a:cubicBezTo>
                  <a:cubicBezTo>
                    <a:pt x="1190" y="28752"/>
                    <a:pt x="2083" y="28674"/>
                    <a:pt x="3390" y="28055"/>
                  </a:cubicBezTo>
                  <a:cubicBezTo>
                    <a:pt x="5313" y="26269"/>
                    <a:pt x="4443" y="25353"/>
                    <a:pt x="4168" y="24528"/>
                  </a:cubicBezTo>
                  <a:cubicBezTo>
                    <a:pt x="3894" y="23707"/>
                    <a:pt x="3435" y="22287"/>
                    <a:pt x="5863" y="19997"/>
                  </a:cubicBezTo>
                  <a:cubicBezTo>
                    <a:pt x="8291" y="17707"/>
                    <a:pt x="12001" y="10948"/>
                    <a:pt x="12001" y="10948"/>
                  </a:cubicBezTo>
                  <a:cubicBezTo>
                    <a:pt x="12001" y="10948"/>
                    <a:pt x="13785" y="18045"/>
                    <a:pt x="14151" y="20381"/>
                  </a:cubicBezTo>
                  <a:cubicBezTo>
                    <a:pt x="14517" y="22718"/>
                    <a:pt x="15021" y="25008"/>
                    <a:pt x="13692" y="26016"/>
                  </a:cubicBezTo>
                  <a:cubicBezTo>
                    <a:pt x="12368" y="27023"/>
                    <a:pt x="14196" y="27893"/>
                    <a:pt x="14196" y="27893"/>
                  </a:cubicBezTo>
                  <a:cubicBezTo>
                    <a:pt x="14196" y="27893"/>
                    <a:pt x="14507" y="27973"/>
                    <a:pt x="14958" y="27973"/>
                  </a:cubicBezTo>
                  <a:cubicBezTo>
                    <a:pt x="15590" y="27973"/>
                    <a:pt x="16499" y="27817"/>
                    <a:pt x="17220" y="27069"/>
                  </a:cubicBezTo>
                  <a:cubicBezTo>
                    <a:pt x="19693" y="24412"/>
                    <a:pt x="16990" y="26657"/>
                    <a:pt x="17907" y="23267"/>
                  </a:cubicBezTo>
                  <a:cubicBezTo>
                    <a:pt x="18823" y="19877"/>
                    <a:pt x="24595" y="1238"/>
                    <a:pt x="24595" y="1238"/>
                  </a:cubicBezTo>
                  <a:lnTo>
                    <a:pt x="7833" y="367"/>
                  </a:lnTo>
                  <a:lnTo>
                    <a:pt x="5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1489;p42">
              <a:extLst>
                <a:ext uri="{FF2B5EF4-FFF2-40B4-BE49-F238E27FC236}">
                  <a16:creationId xmlns:a16="http://schemas.microsoft.com/office/drawing/2014/main" id="{94E60324-F1C9-829F-C62D-D07CC5065198}"/>
                </a:ext>
              </a:extLst>
            </p:cNvPr>
            <p:cNvSpPr/>
            <p:nvPr/>
          </p:nvSpPr>
          <p:spPr>
            <a:xfrm>
              <a:off x="1710749" y="3635532"/>
              <a:ext cx="106167" cy="207577"/>
            </a:xfrm>
            <a:custGeom>
              <a:avLst/>
              <a:gdLst/>
              <a:ahLst/>
              <a:cxnLst/>
              <a:rect l="l" t="t" r="r" b="b"/>
              <a:pathLst>
                <a:path w="2812" h="5498" extrusionOk="0">
                  <a:moveTo>
                    <a:pt x="2579" y="1"/>
                  </a:moveTo>
                  <a:cubicBezTo>
                    <a:pt x="2111" y="2411"/>
                    <a:pt x="21" y="5332"/>
                    <a:pt x="0" y="5360"/>
                  </a:cubicBezTo>
                  <a:lnTo>
                    <a:pt x="190" y="5498"/>
                  </a:lnTo>
                  <a:cubicBezTo>
                    <a:pt x="211" y="5469"/>
                    <a:pt x="2332" y="2506"/>
                    <a:pt x="2812" y="43"/>
                  </a:cubicBezTo>
                  <a:lnTo>
                    <a:pt x="25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1490;p42">
              <a:extLst>
                <a:ext uri="{FF2B5EF4-FFF2-40B4-BE49-F238E27FC236}">
                  <a16:creationId xmlns:a16="http://schemas.microsoft.com/office/drawing/2014/main" id="{983FB434-CAB0-FFF1-3AB2-950C44E57077}"/>
                </a:ext>
              </a:extLst>
            </p:cNvPr>
            <p:cNvSpPr/>
            <p:nvPr/>
          </p:nvSpPr>
          <p:spPr>
            <a:xfrm>
              <a:off x="1645964" y="3638212"/>
              <a:ext cx="90876" cy="217507"/>
            </a:xfrm>
            <a:custGeom>
              <a:avLst/>
              <a:gdLst/>
              <a:ahLst/>
              <a:cxnLst/>
              <a:rect l="l" t="t" r="r" b="b"/>
              <a:pathLst>
                <a:path w="2407" h="5761" extrusionOk="0">
                  <a:moveTo>
                    <a:pt x="2174" y="0"/>
                  </a:moveTo>
                  <a:cubicBezTo>
                    <a:pt x="1773" y="2752"/>
                    <a:pt x="18" y="5609"/>
                    <a:pt x="0" y="5638"/>
                  </a:cubicBezTo>
                  <a:lnTo>
                    <a:pt x="197" y="5761"/>
                  </a:lnTo>
                  <a:cubicBezTo>
                    <a:pt x="215" y="5733"/>
                    <a:pt x="1994" y="2833"/>
                    <a:pt x="2407" y="36"/>
                  </a:cubicBezTo>
                  <a:lnTo>
                    <a:pt x="21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1491;p42">
              <a:extLst>
                <a:ext uri="{FF2B5EF4-FFF2-40B4-BE49-F238E27FC236}">
                  <a16:creationId xmlns:a16="http://schemas.microsoft.com/office/drawing/2014/main" id="{D4699342-98A1-527A-A2E6-FEFC01E51B07}"/>
                </a:ext>
              </a:extLst>
            </p:cNvPr>
            <p:cNvSpPr/>
            <p:nvPr/>
          </p:nvSpPr>
          <p:spPr>
            <a:xfrm>
              <a:off x="1243925" y="3589774"/>
              <a:ext cx="147320" cy="183603"/>
            </a:xfrm>
            <a:custGeom>
              <a:avLst/>
              <a:gdLst/>
              <a:ahLst/>
              <a:cxnLst/>
              <a:rect l="l" t="t" r="r" b="b"/>
              <a:pathLst>
                <a:path w="3902" h="4863" extrusionOk="0">
                  <a:moveTo>
                    <a:pt x="3902" y="0"/>
                  </a:moveTo>
                  <a:lnTo>
                    <a:pt x="3902" y="0"/>
                  </a:lnTo>
                  <a:cubicBezTo>
                    <a:pt x="3687" y="486"/>
                    <a:pt x="3415" y="941"/>
                    <a:pt x="3147" y="1392"/>
                  </a:cubicBezTo>
                  <a:cubicBezTo>
                    <a:pt x="2872" y="1839"/>
                    <a:pt x="2580" y="2277"/>
                    <a:pt x="2259" y="2689"/>
                  </a:cubicBezTo>
                  <a:cubicBezTo>
                    <a:pt x="1942" y="3105"/>
                    <a:pt x="1594" y="3496"/>
                    <a:pt x="1223" y="3869"/>
                  </a:cubicBezTo>
                  <a:cubicBezTo>
                    <a:pt x="846" y="4228"/>
                    <a:pt x="438" y="4560"/>
                    <a:pt x="1" y="4863"/>
                  </a:cubicBezTo>
                  <a:cubicBezTo>
                    <a:pt x="483" y="4641"/>
                    <a:pt x="938" y="4349"/>
                    <a:pt x="1347" y="4004"/>
                  </a:cubicBezTo>
                  <a:cubicBezTo>
                    <a:pt x="1752" y="3651"/>
                    <a:pt x="2118" y="3256"/>
                    <a:pt x="2446" y="2833"/>
                  </a:cubicBezTo>
                  <a:cubicBezTo>
                    <a:pt x="2770" y="2407"/>
                    <a:pt x="3059" y="1953"/>
                    <a:pt x="3306" y="1480"/>
                  </a:cubicBezTo>
                  <a:cubicBezTo>
                    <a:pt x="3552" y="1008"/>
                    <a:pt x="3771" y="519"/>
                    <a:pt x="3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1492;p42">
              <a:extLst>
                <a:ext uri="{FF2B5EF4-FFF2-40B4-BE49-F238E27FC236}">
                  <a16:creationId xmlns:a16="http://schemas.microsoft.com/office/drawing/2014/main" id="{EF505899-273E-4682-2DB8-1AA25ED49461}"/>
                </a:ext>
              </a:extLst>
            </p:cNvPr>
            <p:cNvSpPr/>
            <p:nvPr/>
          </p:nvSpPr>
          <p:spPr>
            <a:xfrm>
              <a:off x="2039999" y="3610501"/>
              <a:ext cx="31790" cy="136975"/>
            </a:xfrm>
            <a:custGeom>
              <a:avLst/>
              <a:gdLst/>
              <a:ahLst/>
              <a:cxnLst/>
              <a:rect l="l" t="t" r="r" b="b"/>
              <a:pathLst>
                <a:path w="842" h="3628" extrusionOk="0">
                  <a:moveTo>
                    <a:pt x="0" y="1"/>
                  </a:moveTo>
                  <a:cubicBezTo>
                    <a:pt x="131" y="611"/>
                    <a:pt x="282" y="1206"/>
                    <a:pt x="412" y="1809"/>
                  </a:cubicBezTo>
                  <a:cubicBezTo>
                    <a:pt x="482" y="2108"/>
                    <a:pt x="536" y="2411"/>
                    <a:pt x="599" y="2710"/>
                  </a:cubicBezTo>
                  <a:cubicBezTo>
                    <a:pt x="656" y="3014"/>
                    <a:pt x="701" y="3317"/>
                    <a:pt x="754" y="3627"/>
                  </a:cubicBezTo>
                  <a:cubicBezTo>
                    <a:pt x="842" y="3003"/>
                    <a:pt x="772" y="2369"/>
                    <a:pt x="641" y="1759"/>
                  </a:cubicBezTo>
                  <a:cubicBezTo>
                    <a:pt x="571" y="1453"/>
                    <a:pt x="487" y="1150"/>
                    <a:pt x="381" y="857"/>
                  </a:cubicBezTo>
                  <a:cubicBezTo>
                    <a:pt x="275" y="562"/>
                    <a:pt x="155" y="27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1493;p42">
              <a:extLst>
                <a:ext uri="{FF2B5EF4-FFF2-40B4-BE49-F238E27FC236}">
                  <a16:creationId xmlns:a16="http://schemas.microsoft.com/office/drawing/2014/main" id="{CB92581C-1727-24C2-3C2F-544AA8BCB9AA}"/>
                </a:ext>
              </a:extLst>
            </p:cNvPr>
            <p:cNvSpPr/>
            <p:nvPr/>
          </p:nvSpPr>
          <p:spPr>
            <a:xfrm>
              <a:off x="1530777" y="3824829"/>
              <a:ext cx="292148" cy="69998"/>
            </a:xfrm>
            <a:custGeom>
              <a:avLst/>
              <a:gdLst/>
              <a:ahLst/>
              <a:cxnLst/>
              <a:rect l="l" t="t" r="r" b="b"/>
              <a:pathLst>
                <a:path w="7738" h="1854" extrusionOk="0">
                  <a:moveTo>
                    <a:pt x="7428" y="0"/>
                  </a:moveTo>
                  <a:cubicBezTo>
                    <a:pt x="6862" y="0"/>
                    <a:pt x="6296" y="40"/>
                    <a:pt x="5733" y="99"/>
                  </a:cubicBezTo>
                  <a:cubicBezTo>
                    <a:pt x="5063" y="170"/>
                    <a:pt x="4404" y="282"/>
                    <a:pt x="3745" y="424"/>
                  </a:cubicBezTo>
                  <a:cubicBezTo>
                    <a:pt x="3090" y="568"/>
                    <a:pt x="2445" y="754"/>
                    <a:pt x="1814" y="987"/>
                  </a:cubicBezTo>
                  <a:cubicBezTo>
                    <a:pt x="1184" y="1219"/>
                    <a:pt x="574" y="1505"/>
                    <a:pt x="0" y="1854"/>
                  </a:cubicBezTo>
                  <a:cubicBezTo>
                    <a:pt x="313" y="1734"/>
                    <a:pt x="613" y="1583"/>
                    <a:pt x="930" y="1481"/>
                  </a:cubicBezTo>
                  <a:cubicBezTo>
                    <a:pt x="1236" y="1357"/>
                    <a:pt x="1557" y="1258"/>
                    <a:pt x="1871" y="1156"/>
                  </a:cubicBezTo>
                  <a:cubicBezTo>
                    <a:pt x="2508" y="970"/>
                    <a:pt x="3146" y="790"/>
                    <a:pt x="3798" y="653"/>
                  </a:cubicBezTo>
                  <a:cubicBezTo>
                    <a:pt x="4447" y="508"/>
                    <a:pt x="5099" y="388"/>
                    <a:pt x="5754" y="279"/>
                  </a:cubicBezTo>
                  <a:cubicBezTo>
                    <a:pt x="6085" y="222"/>
                    <a:pt x="6413" y="173"/>
                    <a:pt x="6744" y="131"/>
                  </a:cubicBezTo>
                  <a:cubicBezTo>
                    <a:pt x="7071" y="82"/>
                    <a:pt x="7406" y="46"/>
                    <a:pt x="7738" y="4"/>
                  </a:cubicBezTo>
                  <a:cubicBezTo>
                    <a:pt x="7635" y="1"/>
                    <a:pt x="7531" y="0"/>
                    <a:pt x="74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1494;p42">
              <a:extLst>
                <a:ext uri="{FF2B5EF4-FFF2-40B4-BE49-F238E27FC236}">
                  <a16:creationId xmlns:a16="http://schemas.microsoft.com/office/drawing/2014/main" id="{B3594B4E-8762-93D6-4E93-75E16702213E}"/>
                </a:ext>
              </a:extLst>
            </p:cNvPr>
            <p:cNvSpPr/>
            <p:nvPr/>
          </p:nvSpPr>
          <p:spPr>
            <a:xfrm>
              <a:off x="1406530" y="2031039"/>
              <a:ext cx="169218" cy="90008"/>
            </a:xfrm>
            <a:custGeom>
              <a:avLst/>
              <a:gdLst/>
              <a:ahLst/>
              <a:cxnLst/>
              <a:rect l="l" t="t" r="r" b="b"/>
              <a:pathLst>
                <a:path w="4482" h="2384" extrusionOk="0">
                  <a:moveTo>
                    <a:pt x="3742" y="1"/>
                  </a:moveTo>
                  <a:lnTo>
                    <a:pt x="3168" y="523"/>
                  </a:lnTo>
                  <a:cubicBezTo>
                    <a:pt x="3168" y="523"/>
                    <a:pt x="616" y="1865"/>
                    <a:pt x="94" y="2277"/>
                  </a:cubicBezTo>
                  <a:cubicBezTo>
                    <a:pt x="1" y="2352"/>
                    <a:pt x="33" y="2383"/>
                    <a:pt x="154" y="2383"/>
                  </a:cubicBezTo>
                  <a:cubicBezTo>
                    <a:pt x="704" y="2383"/>
                    <a:pt x="3084" y="1730"/>
                    <a:pt x="3714" y="1481"/>
                  </a:cubicBezTo>
                  <a:cubicBezTo>
                    <a:pt x="4482" y="1181"/>
                    <a:pt x="3742" y="1"/>
                    <a:pt x="37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1495;p42">
              <a:extLst>
                <a:ext uri="{FF2B5EF4-FFF2-40B4-BE49-F238E27FC236}">
                  <a16:creationId xmlns:a16="http://schemas.microsoft.com/office/drawing/2014/main" id="{3E09DF93-78F0-8266-F938-099801E162A5}"/>
                </a:ext>
              </a:extLst>
            </p:cNvPr>
            <p:cNvSpPr/>
            <p:nvPr/>
          </p:nvSpPr>
          <p:spPr>
            <a:xfrm>
              <a:off x="1967474" y="2275079"/>
              <a:ext cx="457138" cy="1020216"/>
            </a:xfrm>
            <a:custGeom>
              <a:avLst/>
              <a:gdLst/>
              <a:ahLst/>
              <a:cxnLst/>
              <a:rect l="l" t="t" r="r" b="b"/>
              <a:pathLst>
                <a:path w="12108" h="27022" extrusionOk="0">
                  <a:moveTo>
                    <a:pt x="7986" y="1"/>
                  </a:moveTo>
                  <a:cubicBezTo>
                    <a:pt x="7481" y="1"/>
                    <a:pt x="7089" y="90"/>
                    <a:pt x="7009" y="211"/>
                  </a:cubicBezTo>
                  <a:cubicBezTo>
                    <a:pt x="6801" y="521"/>
                    <a:pt x="6699" y="848"/>
                    <a:pt x="6801" y="3735"/>
                  </a:cubicBezTo>
                  <a:cubicBezTo>
                    <a:pt x="6431" y="3091"/>
                    <a:pt x="6142" y="2853"/>
                    <a:pt x="5939" y="2853"/>
                  </a:cubicBezTo>
                  <a:cubicBezTo>
                    <a:pt x="5606" y="2853"/>
                    <a:pt x="5507" y="3497"/>
                    <a:pt x="5667" y="4041"/>
                  </a:cubicBezTo>
                  <a:cubicBezTo>
                    <a:pt x="5927" y="4919"/>
                    <a:pt x="6132" y="8009"/>
                    <a:pt x="6287" y="8526"/>
                  </a:cubicBezTo>
                  <a:cubicBezTo>
                    <a:pt x="6442" y="9041"/>
                    <a:pt x="7214" y="9609"/>
                    <a:pt x="7214" y="9609"/>
                  </a:cubicBezTo>
                  <a:lnTo>
                    <a:pt x="6132" y="14192"/>
                  </a:lnTo>
                  <a:lnTo>
                    <a:pt x="5279" y="12733"/>
                  </a:lnTo>
                  <a:lnTo>
                    <a:pt x="1" y="13678"/>
                  </a:lnTo>
                  <a:lnTo>
                    <a:pt x="4740" y="27022"/>
                  </a:lnTo>
                  <a:cubicBezTo>
                    <a:pt x="4740" y="27022"/>
                    <a:pt x="8140" y="26095"/>
                    <a:pt x="10047" y="22850"/>
                  </a:cubicBezTo>
                  <a:cubicBezTo>
                    <a:pt x="11953" y="19604"/>
                    <a:pt x="11389" y="12854"/>
                    <a:pt x="10716" y="10070"/>
                  </a:cubicBezTo>
                  <a:cubicBezTo>
                    <a:pt x="12108" y="8988"/>
                    <a:pt x="11541" y="5278"/>
                    <a:pt x="11541" y="5278"/>
                  </a:cubicBezTo>
                  <a:cubicBezTo>
                    <a:pt x="11541" y="5278"/>
                    <a:pt x="11336" y="1962"/>
                    <a:pt x="10409" y="881"/>
                  </a:cubicBezTo>
                  <a:cubicBezTo>
                    <a:pt x="9843" y="220"/>
                    <a:pt x="8777" y="1"/>
                    <a:pt x="7986" y="1"/>
                  </a:cubicBezTo>
                  <a:close/>
                </a:path>
              </a:pathLst>
            </a:custGeom>
            <a:solidFill>
              <a:srgbClr val="A56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1496;p42">
              <a:extLst>
                <a:ext uri="{FF2B5EF4-FFF2-40B4-BE49-F238E27FC236}">
                  <a16:creationId xmlns:a16="http://schemas.microsoft.com/office/drawing/2014/main" id="{27374237-B08A-B1B6-736F-74861CD0358D}"/>
                </a:ext>
              </a:extLst>
            </p:cNvPr>
            <p:cNvSpPr/>
            <p:nvPr/>
          </p:nvSpPr>
          <p:spPr>
            <a:xfrm>
              <a:off x="942349" y="2792908"/>
              <a:ext cx="536952" cy="934814"/>
            </a:xfrm>
            <a:custGeom>
              <a:avLst/>
              <a:gdLst/>
              <a:ahLst/>
              <a:cxnLst/>
              <a:rect l="l" t="t" r="r" b="b"/>
              <a:pathLst>
                <a:path w="14222" h="24760" extrusionOk="0">
                  <a:moveTo>
                    <a:pt x="3605" y="1"/>
                  </a:moveTo>
                  <a:cubicBezTo>
                    <a:pt x="3605" y="1"/>
                    <a:pt x="0" y="6403"/>
                    <a:pt x="670" y="11608"/>
                  </a:cubicBezTo>
                  <a:cubicBezTo>
                    <a:pt x="1340" y="16812"/>
                    <a:pt x="4381" y="21653"/>
                    <a:pt x="4381" y="21653"/>
                  </a:cubicBezTo>
                  <a:cubicBezTo>
                    <a:pt x="4381" y="21653"/>
                    <a:pt x="3503" y="22016"/>
                    <a:pt x="3708" y="22943"/>
                  </a:cubicBezTo>
                  <a:cubicBezTo>
                    <a:pt x="3433" y="22754"/>
                    <a:pt x="3164" y="22674"/>
                    <a:pt x="2917" y="22674"/>
                  </a:cubicBezTo>
                  <a:cubicBezTo>
                    <a:pt x="2425" y="22674"/>
                    <a:pt x="2025" y="22994"/>
                    <a:pt x="1854" y="23405"/>
                  </a:cubicBezTo>
                  <a:cubicBezTo>
                    <a:pt x="2936" y="23768"/>
                    <a:pt x="3862" y="24490"/>
                    <a:pt x="3862" y="24490"/>
                  </a:cubicBezTo>
                  <a:cubicBezTo>
                    <a:pt x="3862" y="24490"/>
                    <a:pt x="5076" y="24685"/>
                    <a:pt x="5960" y="24685"/>
                  </a:cubicBezTo>
                  <a:cubicBezTo>
                    <a:pt x="6184" y="24685"/>
                    <a:pt x="6387" y="24673"/>
                    <a:pt x="6544" y="24641"/>
                  </a:cubicBezTo>
                  <a:cubicBezTo>
                    <a:pt x="7315" y="24490"/>
                    <a:pt x="7675" y="24282"/>
                    <a:pt x="7675" y="24282"/>
                  </a:cubicBezTo>
                  <a:cubicBezTo>
                    <a:pt x="7675" y="24282"/>
                    <a:pt x="8327" y="24759"/>
                    <a:pt x="8792" y="24759"/>
                  </a:cubicBezTo>
                  <a:cubicBezTo>
                    <a:pt x="8833" y="24759"/>
                    <a:pt x="8874" y="24755"/>
                    <a:pt x="8912" y="24747"/>
                  </a:cubicBezTo>
                  <a:cubicBezTo>
                    <a:pt x="9377" y="24641"/>
                    <a:pt x="8295" y="22943"/>
                    <a:pt x="8295" y="22943"/>
                  </a:cubicBezTo>
                  <a:cubicBezTo>
                    <a:pt x="8295" y="22943"/>
                    <a:pt x="8499" y="22273"/>
                    <a:pt x="8655" y="21911"/>
                  </a:cubicBezTo>
                  <a:cubicBezTo>
                    <a:pt x="8295" y="20624"/>
                    <a:pt x="8390" y="18003"/>
                    <a:pt x="8390" y="18003"/>
                  </a:cubicBezTo>
                  <a:lnTo>
                    <a:pt x="14222" y="8567"/>
                  </a:lnTo>
                  <a:lnTo>
                    <a:pt x="11386" y="529"/>
                  </a:lnTo>
                  <a:lnTo>
                    <a:pt x="5100" y="15"/>
                  </a:lnTo>
                  <a:lnTo>
                    <a:pt x="3605" y="1"/>
                  </a:lnTo>
                  <a:close/>
                </a:path>
              </a:pathLst>
            </a:custGeom>
            <a:solidFill>
              <a:srgbClr val="A56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1497;p42">
              <a:extLst>
                <a:ext uri="{FF2B5EF4-FFF2-40B4-BE49-F238E27FC236}">
                  <a16:creationId xmlns:a16="http://schemas.microsoft.com/office/drawing/2014/main" id="{4EC2A08E-6029-9CAA-7630-1C55FE78667A}"/>
                </a:ext>
              </a:extLst>
            </p:cNvPr>
            <p:cNvSpPr/>
            <p:nvPr/>
          </p:nvSpPr>
          <p:spPr>
            <a:xfrm>
              <a:off x="1048134" y="3416561"/>
              <a:ext cx="230947" cy="129613"/>
            </a:xfrm>
            <a:custGeom>
              <a:avLst/>
              <a:gdLst/>
              <a:ahLst/>
              <a:cxnLst/>
              <a:rect l="l" t="t" r="r" b="b"/>
              <a:pathLst>
                <a:path w="6117" h="3433" extrusionOk="0">
                  <a:moveTo>
                    <a:pt x="5863" y="0"/>
                  </a:moveTo>
                  <a:cubicBezTo>
                    <a:pt x="5863" y="0"/>
                    <a:pt x="2030" y="667"/>
                    <a:pt x="0" y="2122"/>
                  </a:cubicBezTo>
                  <a:cubicBezTo>
                    <a:pt x="222" y="2608"/>
                    <a:pt x="437" y="3048"/>
                    <a:pt x="634" y="3433"/>
                  </a:cubicBezTo>
                  <a:cubicBezTo>
                    <a:pt x="1356" y="3105"/>
                    <a:pt x="3897" y="1974"/>
                    <a:pt x="5596" y="1474"/>
                  </a:cubicBezTo>
                  <a:lnTo>
                    <a:pt x="6117" y="624"/>
                  </a:lnTo>
                  <a:cubicBezTo>
                    <a:pt x="5998" y="293"/>
                    <a:pt x="5863" y="0"/>
                    <a:pt x="58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1498;p42">
              <a:extLst>
                <a:ext uri="{FF2B5EF4-FFF2-40B4-BE49-F238E27FC236}">
                  <a16:creationId xmlns:a16="http://schemas.microsoft.com/office/drawing/2014/main" id="{B6BEB843-8158-5596-4185-57C54A08AB0B}"/>
                </a:ext>
              </a:extLst>
            </p:cNvPr>
            <p:cNvSpPr/>
            <p:nvPr/>
          </p:nvSpPr>
          <p:spPr>
            <a:xfrm>
              <a:off x="1078451" y="2334428"/>
              <a:ext cx="1216617" cy="1329278"/>
            </a:xfrm>
            <a:custGeom>
              <a:avLst/>
              <a:gdLst/>
              <a:ahLst/>
              <a:cxnLst/>
              <a:rect l="l" t="t" r="r" b="b"/>
              <a:pathLst>
                <a:path w="32224" h="35208" extrusionOk="0">
                  <a:moveTo>
                    <a:pt x="16452" y="0"/>
                  </a:moveTo>
                  <a:cubicBezTo>
                    <a:pt x="15940" y="0"/>
                    <a:pt x="15610" y="37"/>
                    <a:pt x="15610" y="37"/>
                  </a:cubicBezTo>
                  <a:lnTo>
                    <a:pt x="10719" y="753"/>
                  </a:lnTo>
                  <a:cubicBezTo>
                    <a:pt x="10719" y="753"/>
                    <a:pt x="3887" y="6497"/>
                    <a:pt x="0" y="11940"/>
                  </a:cubicBezTo>
                  <a:cubicBezTo>
                    <a:pt x="1554" y="12776"/>
                    <a:pt x="5621" y="15947"/>
                    <a:pt x="5621" y="15947"/>
                  </a:cubicBezTo>
                  <a:cubicBezTo>
                    <a:pt x="5621" y="15947"/>
                    <a:pt x="4782" y="30764"/>
                    <a:pt x="4662" y="33156"/>
                  </a:cubicBezTo>
                  <a:cubicBezTo>
                    <a:pt x="7462" y="34297"/>
                    <a:pt x="12578" y="35207"/>
                    <a:pt x="17840" y="35207"/>
                  </a:cubicBezTo>
                  <a:cubicBezTo>
                    <a:pt x="21683" y="35207"/>
                    <a:pt x="25605" y="34721"/>
                    <a:pt x="28760" y="33484"/>
                  </a:cubicBezTo>
                  <a:cubicBezTo>
                    <a:pt x="30078" y="29657"/>
                    <a:pt x="32224" y="20876"/>
                    <a:pt x="27153" y="13375"/>
                  </a:cubicBezTo>
                  <a:cubicBezTo>
                    <a:pt x="28348" y="12416"/>
                    <a:pt x="28827" y="11161"/>
                    <a:pt x="28827" y="11161"/>
                  </a:cubicBezTo>
                  <a:cubicBezTo>
                    <a:pt x="28827" y="11161"/>
                    <a:pt x="23024" y="3565"/>
                    <a:pt x="21170" y="1592"/>
                  </a:cubicBezTo>
                  <a:cubicBezTo>
                    <a:pt x="19870" y="207"/>
                    <a:pt x="17656" y="0"/>
                    <a:pt x="16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1499;p42">
              <a:extLst>
                <a:ext uri="{FF2B5EF4-FFF2-40B4-BE49-F238E27FC236}">
                  <a16:creationId xmlns:a16="http://schemas.microsoft.com/office/drawing/2014/main" id="{CABC14B9-C7D8-C92E-9D58-CB86A807D1D8}"/>
                </a:ext>
              </a:extLst>
            </p:cNvPr>
            <p:cNvSpPr/>
            <p:nvPr/>
          </p:nvSpPr>
          <p:spPr>
            <a:xfrm>
              <a:off x="1483132" y="1969312"/>
              <a:ext cx="493873" cy="569043"/>
            </a:xfrm>
            <a:custGeom>
              <a:avLst/>
              <a:gdLst/>
              <a:ahLst/>
              <a:cxnLst/>
              <a:rect l="l" t="t" r="r" b="b"/>
              <a:pathLst>
                <a:path w="13081" h="15072" extrusionOk="0">
                  <a:moveTo>
                    <a:pt x="6880" y="1"/>
                  </a:moveTo>
                  <a:cubicBezTo>
                    <a:pt x="5735" y="1"/>
                    <a:pt x="818" y="1735"/>
                    <a:pt x="818" y="1735"/>
                  </a:cubicBezTo>
                  <a:cubicBezTo>
                    <a:pt x="818" y="1735"/>
                    <a:pt x="1033" y="3412"/>
                    <a:pt x="1163" y="4790"/>
                  </a:cubicBezTo>
                  <a:cubicBezTo>
                    <a:pt x="1290" y="6168"/>
                    <a:pt x="645" y="9780"/>
                    <a:pt x="645" y="9780"/>
                  </a:cubicBezTo>
                  <a:cubicBezTo>
                    <a:pt x="645" y="9780"/>
                    <a:pt x="300" y="9994"/>
                    <a:pt x="0" y="10424"/>
                  </a:cubicBezTo>
                  <a:cubicBezTo>
                    <a:pt x="514" y="10942"/>
                    <a:pt x="5638" y="13997"/>
                    <a:pt x="8478" y="15072"/>
                  </a:cubicBezTo>
                  <a:cubicBezTo>
                    <a:pt x="8992" y="14558"/>
                    <a:pt x="9725" y="12016"/>
                    <a:pt x="9725" y="12016"/>
                  </a:cubicBezTo>
                  <a:cubicBezTo>
                    <a:pt x="9725" y="12016"/>
                    <a:pt x="9852" y="12016"/>
                    <a:pt x="10497" y="11844"/>
                  </a:cubicBezTo>
                  <a:cubicBezTo>
                    <a:pt x="13080" y="10727"/>
                    <a:pt x="12650" y="8919"/>
                    <a:pt x="11145" y="5949"/>
                  </a:cubicBezTo>
                  <a:cubicBezTo>
                    <a:pt x="9638" y="2982"/>
                    <a:pt x="7013" y="12"/>
                    <a:pt x="7013" y="12"/>
                  </a:cubicBezTo>
                  <a:cubicBezTo>
                    <a:pt x="6977" y="4"/>
                    <a:pt x="6932" y="1"/>
                    <a:pt x="6880" y="1"/>
                  </a:cubicBezTo>
                  <a:close/>
                </a:path>
              </a:pathLst>
            </a:custGeom>
            <a:solidFill>
              <a:srgbClr val="A56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1500;p42">
              <a:extLst>
                <a:ext uri="{FF2B5EF4-FFF2-40B4-BE49-F238E27FC236}">
                  <a16:creationId xmlns:a16="http://schemas.microsoft.com/office/drawing/2014/main" id="{FA40E3D6-B8BF-5247-389C-5A6F89CD44F0}"/>
                </a:ext>
              </a:extLst>
            </p:cNvPr>
            <p:cNvSpPr/>
            <p:nvPr/>
          </p:nvSpPr>
          <p:spPr>
            <a:xfrm>
              <a:off x="1513033" y="2030662"/>
              <a:ext cx="35716" cy="122288"/>
            </a:xfrm>
            <a:custGeom>
              <a:avLst/>
              <a:gdLst/>
              <a:ahLst/>
              <a:cxnLst/>
              <a:rect l="l" t="t" r="r" b="b"/>
              <a:pathLst>
                <a:path w="946" h="3239" extrusionOk="0">
                  <a:moveTo>
                    <a:pt x="568" y="1"/>
                  </a:moveTo>
                  <a:lnTo>
                    <a:pt x="1" y="402"/>
                  </a:lnTo>
                  <a:lnTo>
                    <a:pt x="378" y="3239"/>
                  </a:lnTo>
                  <a:lnTo>
                    <a:pt x="945" y="2362"/>
                  </a:lnTo>
                  <a:cubicBezTo>
                    <a:pt x="945" y="2362"/>
                    <a:pt x="568" y="121"/>
                    <a:pt x="5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1501;p42">
              <a:extLst>
                <a:ext uri="{FF2B5EF4-FFF2-40B4-BE49-F238E27FC236}">
                  <a16:creationId xmlns:a16="http://schemas.microsoft.com/office/drawing/2014/main" id="{AB6811D2-429A-B9F2-CE05-6F09F7589793}"/>
                </a:ext>
              </a:extLst>
            </p:cNvPr>
            <p:cNvSpPr/>
            <p:nvPr/>
          </p:nvSpPr>
          <p:spPr>
            <a:xfrm>
              <a:off x="1450853" y="2128897"/>
              <a:ext cx="92424" cy="95029"/>
            </a:xfrm>
            <a:custGeom>
              <a:avLst/>
              <a:gdLst/>
              <a:ahLst/>
              <a:cxnLst/>
              <a:rect l="l" t="t" r="r" b="b"/>
              <a:pathLst>
                <a:path w="2448" h="2517" extrusionOk="0">
                  <a:moveTo>
                    <a:pt x="993" y="1"/>
                  </a:moveTo>
                  <a:cubicBezTo>
                    <a:pt x="814" y="1"/>
                    <a:pt x="647" y="62"/>
                    <a:pt x="510" y="217"/>
                  </a:cubicBezTo>
                  <a:cubicBezTo>
                    <a:pt x="1" y="798"/>
                    <a:pt x="568" y="2517"/>
                    <a:pt x="1533" y="2517"/>
                  </a:cubicBezTo>
                  <a:cubicBezTo>
                    <a:pt x="1711" y="2517"/>
                    <a:pt x="1902" y="2459"/>
                    <a:pt x="2103" y="2325"/>
                  </a:cubicBezTo>
                  <a:lnTo>
                    <a:pt x="2448" y="778"/>
                  </a:lnTo>
                  <a:cubicBezTo>
                    <a:pt x="2347" y="710"/>
                    <a:pt x="1603" y="1"/>
                    <a:pt x="993" y="1"/>
                  </a:cubicBezTo>
                  <a:close/>
                </a:path>
              </a:pathLst>
            </a:custGeom>
            <a:solidFill>
              <a:srgbClr val="A56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1502;p42">
              <a:extLst>
                <a:ext uri="{FF2B5EF4-FFF2-40B4-BE49-F238E27FC236}">
                  <a16:creationId xmlns:a16="http://schemas.microsoft.com/office/drawing/2014/main" id="{4B605093-161B-402B-FE94-C522FAAB262E}"/>
                </a:ext>
              </a:extLst>
            </p:cNvPr>
            <p:cNvSpPr/>
            <p:nvPr/>
          </p:nvSpPr>
          <p:spPr>
            <a:xfrm>
              <a:off x="1470145" y="1906150"/>
              <a:ext cx="286787" cy="157023"/>
            </a:xfrm>
            <a:custGeom>
              <a:avLst/>
              <a:gdLst/>
              <a:ahLst/>
              <a:cxnLst/>
              <a:rect l="l" t="t" r="r" b="b"/>
              <a:pathLst>
                <a:path w="7596" h="4159" extrusionOk="0">
                  <a:moveTo>
                    <a:pt x="4183" y="1"/>
                  </a:moveTo>
                  <a:cubicBezTo>
                    <a:pt x="2551" y="1"/>
                    <a:pt x="1" y="1256"/>
                    <a:pt x="27" y="1692"/>
                  </a:cubicBezTo>
                  <a:cubicBezTo>
                    <a:pt x="55" y="2157"/>
                    <a:pt x="1099" y="4159"/>
                    <a:pt x="1099" y="4159"/>
                  </a:cubicBezTo>
                  <a:lnTo>
                    <a:pt x="7596" y="1939"/>
                  </a:lnTo>
                  <a:cubicBezTo>
                    <a:pt x="6965" y="1142"/>
                    <a:pt x="6088" y="212"/>
                    <a:pt x="4498" y="18"/>
                  </a:cubicBezTo>
                  <a:cubicBezTo>
                    <a:pt x="4398" y="6"/>
                    <a:pt x="4292" y="1"/>
                    <a:pt x="41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1503;p42">
              <a:extLst>
                <a:ext uri="{FF2B5EF4-FFF2-40B4-BE49-F238E27FC236}">
                  <a16:creationId xmlns:a16="http://schemas.microsoft.com/office/drawing/2014/main" id="{6A231266-53AB-D9A0-5B4B-48499C44B81F}"/>
                </a:ext>
              </a:extLst>
            </p:cNvPr>
            <p:cNvSpPr/>
            <p:nvPr/>
          </p:nvSpPr>
          <p:spPr>
            <a:xfrm>
              <a:off x="1645020" y="1941223"/>
              <a:ext cx="81173" cy="51951"/>
            </a:xfrm>
            <a:custGeom>
              <a:avLst/>
              <a:gdLst/>
              <a:ahLst/>
              <a:cxnLst/>
              <a:rect l="l" t="t" r="r" b="b"/>
              <a:pathLst>
                <a:path w="2150" h="1376" extrusionOk="0">
                  <a:moveTo>
                    <a:pt x="937" y="1"/>
                  </a:moveTo>
                  <a:cubicBezTo>
                    <a:pt x="821" y="1"/>
                    <a:pt x="706" y="25"/>
                    <a:pt x="593" y="80"/>
                  </a:cubicBezTo>
                  <a:cubicBezTo>
                    <a:pt x="1" y="361"/>
                    <a:pt x="497" y="1376"/>
                    <a:pt x="497" y="1376"/>
                  </a:cubicBezTo>
                  <a:lnTo>
                    <a:pt x="2149" y="858"/>
                  </a:lnTo>
                  <a:cubicBezTo>
                    <a:pt x="1902" y="436"/>
                    <a:pt x="1424" y="1"/>
                    <a:pt x="937" y="1"/>
                  </a:cubicBezTo>
                  <a:close/>
                </a:path>
              </a:pathLst>
            </a:custGeom>
            <a:solidFill>
              <a:srgbClr val="A56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1504;p42">
              <a:extLst>
                <a:ext uri="{FF2B5EF4-FFF2-40B4-BE49-F238E27FC236}">
                  <a16:creationId xmlns:a16="http://schemas.microsoft.com/office/drawing/2014/main" id="{51D63211-5B3B-0D05-14B7-058FECD14977}"/>
                </a:ext>
              </a:extLst>
            </p:cNvPr>
            <p:cNvSpPr/>
            <p:nvPr/>
          </p:nvSpPr>
          <p:spPr>
            <a:xfrm>
              <a:off x="1655931" y="1941223"/>
              <a:ext cx="54178" cy="26164"/>
            </a:xfrm>
            <a:custGeom>
              <a:avLst/>
              <a:gdLst/>
              <a:ahLst/>
              <a:cxnLst/>
              <a:rect l="l" t="t" r="r" b="b"/>
              <a:pathLst>
                <a:path w="1435" h="693" extrusionOk="0">
                  <a:moveTo>
                    <a:pt x="646" y="1"/>
                  </a:moveTo>
                  <a:cubicBezTo>
                    <a:pt x="532" y="1"/>
                    <a:pt x="416" y="25"/>
                    <a:pt x="304" y="80"/>
                  </a:cubicBezTo>
                  <a:cubicBezTo>
                    <a:pt x="57" y="195"/>
                    <a:pt x="0" y="442"/>
                    <a:pt x="18" y="693"/>
                  </a:cubicBezTo>
                  <a:lnTo>
                    <a:pt x="1434" y="347"/>
                  </a:lnTo>
                  <a:cubicBezTo>
                    <a:pt x="1202" y="145"/>
                    <a:pt x="926" y="1"/>
                    <a:pt x="6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1505;p42">
              <a:extLst>
                <a:ext uri="{FF2B5EF4-FFF2-40B4-BE49-F238E27FC236}">
                  <a16:creationId xmlns:a16="http://schemas.microsoft.com/office/drawing/2014/main" id="{0B9FBE10-4D8A-67A5-A342-360A1DB24179}"/>
                </a:ext>
              </a:extLst>
            </p:cNvPr>
            <p:cNvSpPr/>
            <p:nvPr/>
          </p:nvSpPr>
          <p:spPr>
            <a:xfrm>
              <a:off x="1691042" y="4426924"/>
              <a:ext cx="424442" cy="325561"/>
            </a:xfrm>
            <a:custGeom>
              <a:avLst/>
              <a:gdLst/>
              <a:ahLst/>
              <a:cxnLst/>
              <a:rect l="l" t="t" r="r" b="b"/>
              <a:pathLst>
                <a:path w="11242" h="8623" extrusionOk="0">
                  <a:moveTo>
                    <a:pt x="5899" y="0"/>
                  </a:moveTo>
                  <a:lnTo>
                    <a:pt x="878" y="1339"/>
                  </a:lnTo>
                  <a:lnTo>
                    <a:pt x="1298" y="5064"/>
                  </a:lnTo>
                  <a:lnTo>
                    <a:pt x="0" y="8038"/>
                  </a:lnTo>
                  <a:cubicBezTo>
                    <a:pt x="0" y="8038"/>
                    <a:pt x="5983" y="8623"/>
                    <a:pt x="10085" y="8623"/>
                  </a:cubicBezTo>
                  <a:cubicBezTo>
                    <a:pt x="11241" y="4237"/>
                    <a:pt x="9514" y="3031"/>
                    <a:pt x="7612" y="3031"/>
                  </a:cubicBezTo>
                  <a:cubicBezTo>
                    <a:pt x="6481" y="3031"/>
                    <a:pt x="5289" y="3457"/>
                    <a:pt x="4602" y="3894"/>
                  </a:cubicBezTo>
                  <a:lnTo>
                    <a:pt x="4602" y="3894"/>
                  </a:lnTo>
                  <a:cubicBezTo>
                    <a:pt x="4967" y="3327"/>
                    <a:pt x="4891" y="3180"/>
                    <a:pt x="4715" y="3180"/>
                  </a:cubicBezTo>
                  <a:cubicBezTo>
                    <a:pt x="4527" y="3180"/>
                    <a:pt x="4225" y="3348"/>
                    <a:pt x="4225" y="3348"/>
                  </a:cubicBezTo>
                  <a:lnTo>
                    <a:pt x="58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1506;p42">
              <a:extLst>
                <a:ext uri="{FF2B5EF4-FFF2-40B4-BE49-F238E27FC236}">
                  <a16:creationId xmlns:a16="http://schemas.microsoft.com/office/drawing/2014/main" id="{EDB0F155-B86C-A54A-6086-75CF2EE03D21}"/>
                </a:ext>
              </a:extLst>
            </p:cNvPr>
            <p:cNvSpPr/>
            <p:nvPr/>
          </p:nvSpPr>
          <p:spPr>
            <a:xfrm>
              <a:off x="949031" y="4450331"/>
              <a:ext cx="435428" cy="292337"/>
            </a:xfrm>
            <a:custGeom>
              <a:avLst/>
              <a:gdLst/>
              <a:ahLst/>
              <a:cxnLst/>
              <a:rect l="l" t="t" r="r" b="b"/>
              <a:pathLst>
                <a:path w="11533" h="7743" extrusionOk="0">
                  <a:moveTo>
                    <a:pt x="6639" y="0"/>
                  </a:moveTo>
                  <a:lnTo>
                    <a:pt x="7808" y="3599"/>
                  </a:lnTo>
                  <a:cubicBezTo>
                    <a:pt x="7808" y="3599"/>
                    <a:pt x="7659" y="3517"/>
                    <a:pt x="7528" y="3517"/>
                  </a:cubicBezTo>
                  <a:cubicBezTo>
                    <a:pt x="7349" y="3517"/>
                    <a:pt x="7202" y="3670"/>
                    <a:pt x="7516" y="4394"/>
                  </a:cubicBezTo>
                  <a:cubicBezTo>
                    <a:pt x="6291" y="3489"/>
                    <a:pt x="4496" y="2421"/>
                    <a:pt x="2975" y="2421"/>
                  </a:cubicBezTo>
                  <a:cubicBezTo>
                    <a:pt x="1327" y="2421"/>
                    <a:pt x="1" y="3674"/>
                    <a:pt x="67" y="7742"/>
                  </a:cubicBezTo>
                  <a:cubicBezTo>
                    <a:pt x="2453" y="7700"/>
                    <a:pt x="10948" y="7157"/>
                    <a:pt x="10948" y="7157"/>
                  </a:cubicBezTo>
                  <a:cubicBezTo>
                    <a:pt x="10948" y="7157"/>
                    <a:pt x="10151" y="4186"/>
                    <a:pt x="10151" y="4060"/>
                  </a:cubicBezTo>
                  <a:cubicBezTo>
                    <a:pt x="10151" y="3933"/>
                    <a:pt x="11532" y="1005"/>
                    <a:pt x="11532" y="1005"/>
                  </a:cubicBezTo>
                  <a:lnTo>
                    <a:pt x="66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1507;p42">
              <a:extLst>
                <a:ext uri="{FF2B5EF4-FFF2-40B4-BE49-F238E27FC236}">
                  <a16:creationId xmlns:a16="http://schemas.microsoft.com/office/drawing/2014/main" id="{F12D1315-5F11-1382-DDB8-3B738E8DAABA}"/>
                </a:ext>
              </a:extLst>
            </p:cNvPr>
            <p:cNvSpPr/>
            <p:nvPr/>
          </p:nvSpPr>
          <p:spPr>
            <a:xfrm>
              <a:off x="1669484" y="2170237"/>
              <a:ext cx="139203" cy="107111"/>
            </a:xfrm>
            <a:custGeom>
              <a:avLst/>
              <a:gdLst/>
              <a:ahLst/>
              <a:cxnLst/>
              <a:rect l="l" t="t" r="r" b="b"/>
              <a:pathLst>
                <a:path w="3687" h="2837" extrusionOk="0">
                  <a:moveTo>
                    <a:pt x="2605" y="0"/>
                  </a:moveTo>
                  <a:cubicBezTo>
                    <a:pt x="2745" y="306"/>
                    <a:pt x="2890" y="606"/>
                    <a:pt x="3020" y="916"/>
                  </a:cubicBezTo>
                  <a:cubicBezTo>
                    <a:pt x="3155" y="1223"/>
                    <a:pt x="3285" y="1529"/>
                    <a:pt x="3380" y="1843"/>
                  </a:cubicBezTo>
                  <a:cubicBezTo>
                    <a:pt x="3425" y="1997"/>
                    <a:pt x="3472" y="2163"/>
                    <a:pt x="3475" y="2304"/>
                  </a:cubicBezTo>
                  <a:cubicBezTo>
                    <a:pt x="3479" y="2378"/>
                    <a:pt x="3458" y="2420"/>
                    <a:pt x="3422" y="2459"/>
                  </a:cubicBezTo>
                  <a:cubicBezTo>
                    <a:pt x="3380" y="2498"/>
                    <a:pt x="3320" y="2529"/>
                    <a:pt x="3249" y="2551"/>
                  </a:cubicBezTo>
                  <a:cubicBezTo>
                    <a:pt x="3110" y="2591"/>
                    <a:pt x="2960" y="2607"/>
                    <a:pt x="2806" y="2607"/>
                  </a:cubicBezTo>
                  <a:cubicBezTo>
                    <a:pt x="2640" y="2607"/>
                    <a:pt x="2470" y="2589"/>
                    <a:pt x="2305" y="2565"/>
                  </a:cubicBezTo>
                  <a:cubicBezTo>
                    <a:pt x="1664" y="2466"/>
                    <a:pt x="1026" y="2233"/>
                    <a:pt x="519" y="1836"/>
                  </a:cubicBezTo>
                  <a:cubicBezTo>
                    <a:pt x="399" y="1734"/>
                    <a:pt x="283" y="1617"/>
                    <a:pt x="208" y="1483"/>
                  </a:cubicBezTo>
                  <a:cubicBezTo>
                    <a:pt x="132" y="1353"/>
                    <a:pt x="96" y="1187"/>
                    <a:pt x="184" y="1085"/>
                  </a:cubicBezTo>
                  <a:cubicBezTo>
                    <a:pt x="232" y="1018"/>
                    <a:pt x="318" y="993"/>
                    <a:pt x="411" y="993"/>
                  </a:cubicBezTo>
                  <a:cubicBezTo>
                    <a:pt x="474" y="993"/>
                    <a:pt x="540" y="1005"/>
                    <a:pt x="600" y="1022"/>
                  </a:cubicBezTo>
                  <a:cubicBezTo>
                    <a:pt x="758" y="1060"/>
                    <a:pt x="903" y="1152"/>
                    <a:pt x="1044" y="1240"/>
                  </a:cubicBezTo>
                  <a:cubicBezTo>
                    <a:pt x="917" y="1134"/>
                    <a:pt x="787" y="1022"/>
                    <a:pt x="621" y="962"/>
                  </a:cubicBezTo>
                  <a:cubicBezTo>
                    <a:pt x="540" y="930"/>
                    <a:pt x="455" y="906"/>
                    <a:pt x="364" y="906"/>
                  </a:cubicBezTo>
                  <a:cubicBezTo>
                    <a:pt x="272" y="906"/>
                    <a:pt x="170" y="934"/>
                    <a:pt x="99" y="1007"/>
                  </a:cubicBezTo>
                  <a:cubicBezTo>
                    <a:pt x="18" y="1078"/>
                    <a:pt x="5" y="1187"/>
                    <a:pt x="0" y="1282"/>
                  </a:cubicBezTo>
                  <a:cubicBezTo>
                    <a:pt x="11" y="1378"/>
                    <a:pt x="39" y="1469"/>
                    <a:pt x="75" y="1550"/>
                  </a:cubicBezTo>
                  <a:cubicBezTo>
                    <a:pt x="156" y="1716"/>
                    <a:pt x="275" y="1849"/>
                    <a:pt x="399" y="1970"/>
                  </a:cubicBezTo>
                  <a:cubicBezTo>
                    <a:pt x="924" y="2438"/>
                    <a:pt x="1594" y="2688"/>
                    <a:pt x="2270" y="2797"/>
                  </a:cubicBezTo>
                  <a:cubicBezTo>
                    <a:pt x="2437" y="2818"/>
                    <a:pt x="2606" y="2836"/>
                    <a:pt x="2776" y="2836"/>
                  </a:cubicBezTo>
                  <a:cubicBezTo>
                    <a:pt x="2954" y="2836"/>
                    <a:pt x="3134" y="2816"/>
                    <a:pt x="3316" y="2759"/>
                  </a:cubicBezTo>
                  <a:cubicBezTo>
                    <a:pt x="3404" y="2731"/>
                    <a:pt x="3496" y="2685"/>
                    <a:pt x="3578" y="2607"/>
                  </a:cubicBezTo>
                  <a:cubicBezTo>
                    <a:pt x="3612" y="2568"/>
                    <a:pt x="3651" y="2512"/>
                    <a:pt x="3662" y="2459"/>
                  </a:cubicBezTo>
                  <a:cubicBezTo>
                    <a:pt x="3672" y="2407"/>
                    <a:pt x="3687" y="2347"/>
                    <a:pt x="3679" y="2301"/>
                  </a:cubicBezTo>
                  <a:cubicBezTo>
                    <a:pt x="3669" y="2107"/>
                    <a:pt x="3609" y="1948"/>
                    <a:pt x="3549" y="1786"/>
                  </a:cubicBezTo>
                  <a:cubicBezTo>
                    <a:pt x="3303" y="1148"/>
                    <a:pt x="2971" y="563"/>
                    <a:pt x="2605" y="0"/>
                  </a:cubicBezTo>
                  <a:close/>
                </a:path>
              </a:pathLst>
            </a:custGeom>
            <a:solidFill>
              <a:srgbClr val="8E4C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1508;p42">
              <a:extLst>
                <a:ext uri="{FF2B5EF4-FFF2-40B4-BE49-F238E27FC236}">
                  <a16:creationId xmlns:a16="http://schemas.microsoft.com/office/drawing/2014/main" id="{7DD9A901-7D59-E103-FC93-96DF6F04A772}"/>
                </a:ext>
              </a:extLst>
            </p:cNvPr>
            <p:cNvSpPr/>
            <p:nvPr/>
          </p:nvSpPr>
          <p:spPr>
            <a:xfrm>
              <a:off x="1617233" y="2225018"/>
              <a:ext cx="110433" cy="70602"/>
            </a:xfrm>
            <a:custGeom>
              <a:avLst/>
              <a:gdLst/>
              <a:ahLst/>
              <a:cxnLst/>
              <a:rect l="l" t="t" r="r" b="b"/>
              <a:pathLst>
                <a:path w="2925" h="1870" extrusionOk="0">
                  <a:moveTo>
                    <a:pt x="0" y="0"/>
                  </a:moveTo>
                  <a:cubicBezTo>
                    <a:pt x="63" y="138"/>
                    <a:pt x="137" y="272"/>
                    <a:pt x="215" y="406"/>
                  </a:cubicBezTo>
                  <a:cubicBezTo>
                    <a:pt x="296" y="536"/>
                    <a:pt x="387" y="660"/>
                    <a:pt x="475" y="787"/>
                  </a:cubicBezTo>
                  <a:cubicBezTo>
                    <a:pt x="574" y="903"/>
                    <a:pt x="680" y="1023"/>
                    <a:pt x="789" y="1132"/>
                  </a:cubicBezTo>
                  <a:cubicBezTo>
                    <a:pt x="906" y="1234"/>
                    <a:pt x="1018" y="1343"/>
                    <a:pt x="1148" y="1431"/>
                  </a:cubicBezTo>
                  <a:cubicBezTo>
                    <a:pt x="1402" y="1615"/>
                    <a:pt x="1688" y="1763"/>
                    <a:pt x="2002" y="1829"/>
                  </a:cubicBezTo>
                  <a:cubicBezTo>
                    <a:pt x="2124" y="1855"/>
                    <a:pt x="2250" y="1869"/>
                    <a:pt x="2376" y="1869"/>
                  </a:cubicBezTo>
                  <a:cubicBezTo>
                    <a:pt x="2566" y="1869"/>
                    <a:pt x="2755" y="1836"/>
                    <a:pt x="2924" y="1755"/>
                  </a:cubicBezTo>
                  <a:lnTo>
                    <a:pt x="2924" y="1755"/>
                  </a:lnTo>
                  <a:cubicBezTo>
                    <a:pt x="2854" y="1764"/>
                    <a:pt x="2785" y="1768"/>
                    <a:pt x="2716" y="1768"/>
                  </a:cubicBezTo>
                  <a:cubicBezTo>
                    <a:pt x="2485" y="1768"/>
                    <a:pt x="2263" y="1721"/>
                    <a:pt x="2051" y="1653"/>
                  </a:cubicBezTo>
                  <a:cubicBezTo>
                    <a:pt x="1776" y="1558"/>
                    <a:pt x="1519" y="1413"/>
                    <a:pt x="1283" y="1241"/>
                  </a:cubicBezTo>
                  <a:cubicBezTo>
                    <a:pt x="1043" y="1078"/>
                    <a:pt x="831" y="871"/>
                    <a:pt x="613" y="663"/>
                  </a:cubicBezTo>
                  <a:lnTo>
                    <a:pt x="306" y="335"/>
                  </a:lnTo>
                  <a:cubicBezTo>
                    <a:pt x="208" y="223"/>
                    <a:pt x="106" y="110"/>
                    <a:pt x="0" y="0"/>
                  </a:cubicBezTo>
                  <a:close/>
                </a:path>
              </a:pathLst>
            </a:custGeom>
            <a:solidFill>
              <a:srgbClr val="8E4C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1509;p42">
              <a:extLst>
                <a:ext uri="{FF2B5EF4-FFF2-40B4-BE49-F238E27FC236}">
                  <a16:creationId xmlns:a16="http://schemas.microsoft.com/office/drawing/2014/main" id="{CE15EC0A-19BB-ED0D-22B0-90F1351C640E}"/>
                </a:ext>
              </a:extLst>
            </p:cNvPr>
            <p:cNvSpPr/>
            <p:nvPr/>
          </p:nvSpPr>
          <p:spPr>
            <a:xfrm>
              <a:off x="1555091" y="2375466"/>
              <a:ext cx="245747" cy="58369"/>
            </a:xfrm>
            <a:custGeom>
              <a:avLst/>
              <a:gdLst/>
              <a:ahLst/>
              <a:cxnLst/>
              <a:rect l="l" t="t" r="r" b="b"/>
              <a:pathLst>
                <a:path w="6509" h="1546" extrusionOk="0">
                  <a:moveTo>
                    <a:pt x="0" y="1"/>
                  </a:moveTo>
                  <a:lnTo>
                    <a:pt x="0" y="1"/>
                  </a:lnTo>
                  <a:cubicBezTo>
                    <a:pt x="399" y="409"/>
                    <a:pt x="892" y="723"/>
                    <a:pt x="1420" y="962"/>
                  </a:cubicBezTo>
                  <a:cubicBezTo>
                    <a:pt x="1952" y="1195"/>
                    <a:pt x="2516" y="1336"/>
                    <a:pt x="3084" y="1435"/>
                  </a:cubicBezTo>
                  <a:cubicBezTo>
                    <a:pt x="3556" y="1508"/>
                    <a:pt x="4036" y="1545"/>
                    <a:pt x="4515" y="1545"/>
                  </a:cubicBezTo>
                  <a:cubicBezTo>
                    <a:pt x="4611" y="1545"/>
                    <a:pt x="4707" y="1544"/>
                    <a:pt x="4803" y="1541"/>
                  </a:cubicBezTo>
                  <a:cubicBezTo>
                    <a:pt x="5374" y="1526"/>
                    <a:pt x="5948" y="1477"/>
                    <a:pt x="6509" y="1350"/>
                  </a:cubicBezTo>
                  <a:lnTo>
                    <a:pt x="6509" y="1350"/>
                  </a:lnTo>
                  <a:cubicBezTo>
                    <a:pt x="6252" y="1363"/>
                    <a:pt x="5995" y="1376"/>
                    <a:pt x="5738" y="1376"/>
                  </a:cubicBezTo>
                  <a:cubicBezTo>
                    <a:pt x="5709" y="1376"/>
                    <a:pt x="5681" y="1375"/>
                    <a:pt x="5652" y="1375"/>
                  </a:cubicBezTo>
                  <a:cubicBezTo>
                    <a:pt x="5560" y="1376"/>
                    <a:pt x="5468" y="1377"/>
                    <a:pt x="5375" y="1377"/>
                  </a:cubicBezTo>
                  <a:cubicBezTo>
                    <a:pt x="5184" y="1377"/>
                    <a:pt x="4993" y="1374"/>
                    <a:pt x="4803" y="1364"/>
                  </a:cubicBezTo>
                  <a:cubicBezTo>
                    <a:pt x="4240" y="1336"/>
                    <a:pt x="3676" y="1297"/>
                    <a:pt x="3119" y="1203"/>
                  </a:cubicBezTo>
                  <a:cubicBezTo>
                    <a:pt x="2565" y="1115"/>
                    <a:pt x="2020" y="980"/>
                    <a:pt x="1487" y="797"/>
                  </a:cubicBezTo>
                  <a:cubicBezTo>
                    <a:pt x="963" y="596"/>
                    <a:pt x="462" y="336"/>
                    <a:pt x="0" y="1"/>
                  </a:cubicBezTo>
                  <a:close/>
                </a:path>
              </a:pathLst>
            </a:custGeom>
            <a:solidFill>
              <a:srgbClr val="8E4C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1510;p42">
              <a:extLst>
                <a:ext uri="{FF2B5EF4-FFF2-40B4-BE49-F238E27FC236}">
                  <a16:creationId xmlns:a16="http://schemas.microsoft.com/office/drawing/2014/main" id="{00E91570-CFE8-48A3-240D-493548458A4F}"/>
                </a:ext>
              </a:extLst>
            </p:cNvPr>
            <p:cNvSpPr/>
            <p:nvPr/>
          </p:nvSpPr>
          <p:spPr>
            <a:xfrm>
              <a:off x="1479810" y="2150341"/>
              <a:ext cx="55613" cy="51724"/>
            </a:xfrm>
            <a:custGeom>
              <a:avLst/>
              <a:gdLst/>
              <a:ahLst/>
              <a:cxnLst/>
              <a:rect l="l" t="t" r="r" b="b"/>
              <a:pathLst>
                <a:path w="1473" h="1370" extrusionOk="0">
                  <a:moveTo>
                    <a:pt x="293" y="0"/>
                  </a:moveTo>
                  <a:cubicBezTo>
                    <a:pt x="191" y="0"/>
                    <a:pt x="91" y="19"/>
                    <a:pt x="0" y="62"/>
                  </a:cubicBezTo>
                  <a:cubicBezTo>
                    <a:pt x="268" y="69"/>
                    <a:pt x="500" y="174"/>
                    <a:pt x="687" y="322"/>
                  </a:cubicBezTo>
                  <a:cubicBezTo>
                    <a:pt x="786" y="397"/>
                    <a:pt x="867" y="488"/>
                    <a:pt x="948" y="579"/>
                  </a:cubicBezTo>
                  <a:lnTo>
                    <a:pt x="1061" y="724"/>
                  </a:lnTo>
                  <a:lnTo>
                    <a:pt x="1061" y="724"/>
                  </a:lnTo>
                  <a:cubicBezTo>
                    <a:pt x="1044" y="727"/>
                    <a:pt x="1026" y="732"/>
                    <a:pt x="1008" y="738"/>
                  </a:cubicBezTo>
                  <a:cubicBezTo>
                    <a:pt x="958" y="749"/>
                    <a:pt x="881" y="802"/>
                    <a:pt x="867" y="883"/>
                  </a:cubicBezTo>
                  <a:cubicBezTo>
                    <a:pt x="860" y="953"/>
                    <a:pt x="881" y="1006"/>
                    <a:pt x="906" y="1045"/>
                  </a:cubicBezTo>
                  <a:cubicBezTo>
                    <a:pt x="1001" y="1193"/>
                    <a:pt x="1128" y="1285"/>
                    <a:pt x="1261" y="1369"/>
                  </a:cubicBezTo>
                  <a:lnTo>
                    <a:pt x="1139" y="1171"/>
                  </a:lnTo>
                  <a:cubicBezTo>
                    <a:pt x="1100" y="1108"/>
                    <a:pt x="1061" y="1041"/>
                    <a:pt x="1043" y="981"/>
                  </a:cubicBezTo>
                  <a:cubicBezTo>
                    <a:pt x="1036" y="950"/>
                    <a:pt x="1033" y="925"/>
                    <a:pt x="1040" y="921"/>
                  </a:cubicBezTo>
                  <a:lnTo>
                    <a:pt x="1040" y="921"/>
                  </a:lnTo>
                  <a:cubicBezTo>
                    <a:pt x="1043" y="925"/>
                    <a:pt x="1036" y="925"/>
                    <a:pt x="1064" y="925"/>
                  </a:cubicBezTo>
                  <a:cubicBezTo>
                    <a:pt x="1075" y="922"/>
                    <a:pt x="1090" y="921"/>
                    <a:pt x="1106" y="921"/>
                  </a:cubicBezTo>
                  <a:cubicBezTo>
                    <a:pt x="1147" y="921"/>
                    <a:pt x="1200" y="929"/>
                    <a:pt x="1248" y="939"/>
                  </a:cubicBezTo>
                  <a:lnTo>
                    <a:pt x="1473" y="978"/>
                  </a:lnTo>
                  <a:lnTo>
                    <a:pt x="1357" y="773"/>
                  </a:lnTo>
                  <a:cubicBezTo>
                    <a:pt x="1290" y="654"/>
                    <a:pt x="1216" y="537"/>
                    <a:pt x="1124" y="431"/>
                  </a:cubicBezTo>
                  <a:cubicBezTo>
                    <a:pt x="1033" y="326"/>
                    <a:pt x="931" y="228"/>
                    <a:pt x="807" y="153"/>
                  </a:cubicBezTo>
                  <a:cubicBezTo>
                    <a:pt x="655" y="59"/>
                    <a:pt x="471" y="0"/>
                    <a:pt x="293" y="0"/>
                  </a:cubicBezTo>
                  <a:close/>
                </a:path>
              </a:pathLst>
            </a:custGeom>
            <a:solidFill>
              <a:srgbClr val="8E4C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1511;p42">
              <a:extLst>
                <a:ext uri="{FF2B5EF4-FFF2-40B4-BE49-F238E27FC236}">
                  <a16:creationId xmlns:a16="http://schemas.microsoft.com/office/drawing/2014/main" id="{D65BBA32-2894-BEEB-5078-123A3424C16F}"/>
                </a:ext>
              </a:extLst>
            </p:cNvPr>
            <p:cNvSpPr/>
            <p:nvPr/>
          </p:nvSpPr>
          <p:spPr>
            <a:xfrm>
              <a:off x="1701009" y="2145584"/>
              <a:ext cx="18009" cy="32130"/>
            </a:xfrm>
            <a:custGeom>
              <a:avLst/>
              <a:gdLst/>
              <a:ahLst/>
              <a:cxnLst/>
              <a:rect l="l" t="t" r="r" b="b"/>
              <a:pathLst>
                <a:path w="477" h="851" extrusionOk="0">
                  <a:moveTo>
                    <a:pt x="240" y="1"/>
                  </a:moveTo>
                  <a:cubicBezTo>
                    <a:pt x="107" y="1"/>
                    <a:pt x="1" y="191"/>
                    <a:pt x="1" y="427"/>
                  </a:cubicBezTo>
                  <a:cubicBezTo>
                    <a:pt x="1" y="660"/>
                    <a:pt x="107" y="850"/>
                    <a:pt x="240" y="850"/>
                  </a:cubicBezTo>
                  <a:cubicBezTo>
                    <a:pt x="371" y="850"/>
                    <a:pt x="476" y="660"/>
                    <a:pt x="476" y="427"/>
                  </a:cubicBezTo>
                  <a:cubicBezTo>
                    <a:pt x="476" y="191"/>
                    <a:pt x="371" y="1"/>
                    <a:pt x="2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1512;p42">
              <a:extLst>
                <a:ext uri="{FF2B5EF4-FFF2-40B4-BE49-F238E27FC236}">
                  <a16:creationId xmlns:a16="http://schemas.microsoft.com/office/drawing/2014/main" id="{0B6BC0F7-365D-D275-4C2C-D6E7D4695E5A}"/>
                </a:ext>
              </a:extLst>
            </p:cNvPr>
            <p:cNvSpPr/>
            <p:nvPr/>
          </p:nvSpPr>
          <p:spPr>
            <a:xfrm>
              <a:off x="1783501" y="2149963"/>
              <a:ext cx="18009" cy="32130"/>
            </a:xfrm>
            <a:custGeom>
              <a:avLst/>
              <a:gdLst/>
              <a:ahLst/>
              <a:cxnLst/>
              <a:rect l="l" t="t" r="r" b="b"/>
              <a:pathLst>
                <a:path w="477" h="851" extrusionOk="0">
                  <a:moveTo>
                    <a:pt x="240" y="1"/>
                  </a:moveTo>
                  <a:cubicBezTo>
                    <a:pt x="106" y="1"/>
                    <a:pt x="0" y="191"/>
                    <a:pt x="0" y="424"/>
                  </a:cubicBezTo>
                  <a:cubicBezTo>
                    <a:pt x="0" y="660"/>
                    <a:pt x="106" y="851"/>
                    <a:pt x="240" y="851"/>
                  </a:cubicBezTo>
                  <a:cubicBezTo>
                    <a:pt x="371" y="851"/>
                    <a:pt x="476" y="660"/>
                    <a:pt x="476" y="424"/>
                  </a:cubicBezTo>
                  <a:cubicBezTo>
                    <a:pt x="476" y="191"/>
                    <a:pt x="371" y="1"/>
                    <a:pt x="2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1513;p42">
              <a:extLst>
                <a:ext uri="{FF2B5EF4-FFF2-40B4-BE49-F238E27FC236}">
                  <a16:creationId xmlns:a16="http://schemas.microsoft.com/office/drawing/2014/main" id="{93922DFC-5E27-A331-BBA0-526B18E3A70A}"/>
                </a:ext>
              </a:extLst>
            </p:cNvPr>
            <p:cNvSpPr/>
            <p:nvPr/>
          </p:nvSpPr>
          <p:spPr>
            <a:xfrm>
              <a:off x="1661934" y="2091785"/>
              <a:ext cx="74377" cy="34433"/>
            </a:xfrm>
            <a:custGeom>
              <a:avLst/>
              <a:gdLst/>
              <a:ahLst/>
              <a:cxnLst/>
              <a:rect l="l" t="t" r="r" b="b"/>
              <a:pathLst>
                <a:path w="1970" h="912" extrusionOk="0">
                  <a:moveTo>
                    <a:pt x="836" y="0"/>
                  </a:moveTo>
                  <a:cubicBezTo>
                    <a:pt x="517" y="0"/>
                    <a:pt x="203" y="221"/>
                    <a:pt x="0" y="912"/>
                  </a:cubicBezTo>
                  <a:lnTo>
                    <a:pt x="1970" y="683"/>
                  </a:lnTo>
                  <a:cubicBezTo>
                    <a:pt x="1970" y="683"/>
                    <a:pt x="1396" y="0"/>
                    <a:pt x="8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1514;p42">
              <a:extLst>
                <a:ext uri="{FF2B5EF4-FFF2-40B4-BE49-F238E27FC236}">
                  <a16:creationId xmlns:a16="http://schemas.microsoft.com/office/drawing/2014/main" id="{FE4FF7BB-C3DD-7542-2990-3AAC48751494}"/>
                </a:ext>
              </a:extLst>
            </p:cNvPr>
            <p:cNvSpPr/>
            <p:nvPr/>
          </p:nvSpPr>
          <p:spPr>
            <a:xfrm>
              <a:off x="1768324" y="2097599"/>
              <a:ext cx="53121" cy="28618"/>
            </a:xfrm>
            <a:custGeom>
              <a:avLst/>
              <a:gdLst/>
              <a:ahLst/>
              <a:cxnLst/>
              <a:rect l="l" t="t" r="r" b="b"/>
              <a:pathLst>
                <a:path w="1407" h="758" extrusionOk="0">
                  <a:moveTo>
                    <a:pt x="518" y="1"/>
                  </a:moveTo>
                  <a:cubicBezTo>
                    <a:pt x="123" y="1"/>
                    <a:pt x="1" y="652"/>
                    <a:pt x="1" y="652"/>
                  </a:cubicBezTo>
                  <a:lnTo>
                    <a:pt x="1407" y="758"/>
                  </a:lnTo>
                  <a:cubicBezTo>
                    <a:pt x="1018" y="187"/>
                    <a:pt x="729" y="1"/>
                    <a:pt x="5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1515;p42">
              <a:extLst>
                <a:ext uri="{FF2B5EF4-FFF2-40B4-BE49-F238E27FC236}">
                  <a16:creationId xmlns:a16="http://schemas.microsoft.com/office/drawing/2014/main" id="{24306A0F-CF73-07E6-4FAD-79207EF0376F}"/>
                </a:ext>
              </a:extLst>
            </p:cNvPr>
            <p:cNvSpPr/>
            <p:nvPr/>
          </p:nvSpPr>
          <p:spPr>
            <a:xfrm>
              <a:off x="1940858" y="2603347"/>
              <a:ext cx="162762" cy="236044"/>
            </a:xfrm>
            <a:custGeom>
              <a:avLst/>
              <a:gdLst/>
              <a:ahLst/>
              <a:cxnLst/>
              <a:rect l="l" t="t" r="r" b="b"/>
              <a:pathLst>
                <a:path w="4311" h="6252" extrusionOk="0">
                  <a:moveTo>
                    <a:pt x="1" y="0"/>
                  </a:moveTo>
                  <a:lnTo>
                    <a:pt x="1" y="0"/>
                  </a:lnTo>
                  <a:cubicBezTo>
                    <a:pt x="191" y="258"/>
                    <a:pt x="378" y="512"/>
                    <a:pt x="550" y="776"/>
                  </a:cubicBezTo>
                  <a:cubicBezTo>
                    <a:pt x="730" y="1036"/>
                    <a:pt x="906" y="1298"/>
                    <a:pt x="1079" y="1561"/>
                  </a:cubicBezTo>
                  <a:lnTo>
                    <a:pt x="2129" y="3140"/>
                  </a:lnTo>
                  <a:cubicBezTo>
                    <a:pt x="2485" y="3665"/>
                    <a:pt x="2838" y="4191"/>
                    <a:pt x="3201" y="4708"/>
                  </a:cubicBezTo>
                  <a:cubicBezTo>
                    <a:pt x="3563" y="5227"/>
                    <a:pt x="3926" y="5744"/>
                    <a:pt x="4310" y="6252"/>
                  </a:cubicBezTo>
                  <a:cubicBezTo>
                    <a:pt x="4007" y="5692"/>
                    <a:pt x="3684" y="5149"/>
                    <a:pt x="3352" y="4609"/>
                  </a:cubicBezTo>
                  <a:cubicBezTo>
                    <a:pt x="3021" y="4067"/>
                    <a:pt x="2675" y="3539"/>
                    <a:pt x="2323" y="3010"/>
                  </a:cubicBezTo>
                  <a:cubicBezTo>
                    <a:pt x="1967" y="2488"/>
                    <a:pt x="1612" y="1963"/>
                    <a:pt x="1227" y="1459"/>
                  </a:cubicBezTo>
                  <a:cubicBezTo>
                    <a:pt x="843" y="956"/>
                    <a:pt x="459" y="44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1516;p42">
              <a:extLst>
                <a:ext uri="{FF2B5EF4-FFF2-40B4-BE49-F238E27FC236}">
                  <a16:creationId xmlns:a16="http://schemas.microsoft.com/office/drawing/2014/main" id="{0F74AC05-B678-EBC6-31C0-80F5BCDAF1BB}"/>
                </a:ext>
              </a:extLst>
            </p:cNvPr>
            <p:cNvSpPr/>
            <p:nvPr/>
          </p:nvSpPr>
          <p:spPr>
            <a:xfrm>
              <a:off x="1290626" y="2657221"/>
              <a:ext cx="62975" cy="279311"/>
            </a:xfrm>
            <a:custGeom>
              <a:avLst/>
              <a:gdLst/>
              <a:ahLst/>
              <a:cxnLst/>
              <a:rect l="l" t="t" r="r" b="b"/>
              <a:pathLst>
                <a:path w="1668" h="7398" extrusionOk="0">
                  <a:moveTo>
                    <a:pt x="1668" y="1"/>
                  </a:moveTo>
                  <a:cubicBezTo>
                    <a:pt x="1403" y="578"/>
                    <a:pt x="1219" y="1192"/>
                    <a:pt x="1047" y="1801"/>
                  </a:cubicBezTo>
                  <a:cubicBezTo>
                    <a:pt x="874" y="2411"/>
                    <a:pt x="733" y="3027"/>
                    <a:pt x="599" y="3647"/>
                  </a:cubicBezTo>
                  <a:cubicBezTo>
                    <a:pt x="473" y="4268"/>
                    <a:pt x="349" y="4888"/>
                    <a:pt x="254" y="5515"/>
                  </a:cubicBezTo>
                  <a:cubicBezTo>
                    <a:pt x="152" y="6139"/>
                    <a:pt x="61" y="6766"/>
                    <a:pt x="1" y="7397"/>
                  </a:cubicBezTo>
                  <a:cubicBezTo>
                    <a:pt x="155" y="6781"/>
                    <a:pt x="293" y="6163"/>
                    <a:pt x="430" y="5547"/>
                  </a:cubicBezTo>
                  <a:lnTo>
                    <a:pt x="829" y="3694"/>
                  </a:lnTo>
                  <a:lnTo>
                    <a:pt x="1224" y="1844"/>
                  </a:lnTo>
                  <a:cubicBezTo>
                    <a:pt x="1357" y="1227"/>
                    <a:pt x="1494" y="611"/>
                    <a:pt x="16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1517;p42">
              <a:extLst>
                <a:ext uri="{FF2B5EF4-FFF2-40B4-BE49-F238E27FC236}">
                  <a16:creationId xmlns:a16="http://schemas.microsoft.com/office/drawing/2014/main" id="{FAE11A63-EB6D-6DAF-A745-1023835F416B}"/>
                </a:ext>
              </a:extLst>
            </p:cNvPr>
            <p:cNvSpPr/>
            <p:nvPr/>
          </p:nvSpPr>
          <p:spPr>
            <a:xfrm>
              <a:off x="1144444" y="3430416"/>
              <a:ext cx="72792" cy="80796"/>
            </a:xfrm>
            <a:custGeom>
              <a:avLst/>
              <a:gdLst/>
              <a:ahLst/>
              <a:cxnLst/>
              <a:rect l="l" t="t" r="r" b="b"/>
              <a:pathLst>
                <a:path w="1928" h="2140" extrusionOk="0">
                  <a:moveTo>
                    <a:pt x="962" y="0"/>
                  </a:moveTo>
                  <a:cubicBezTo>
                    <a:pt x="430" y="0"/>
                    <a:pt x="0" y="479"/>
                    <a:pt x="0" y="1068"/>
                  </a:cubicBezTo>
                  <a:cubicBezTo>
                    <a:pt x="0" y="1660"/>
                    <a:pt x="430" y="2139"/>
                    <a:pt x="962" y="2139"/>
                  </a:cubicBezTo>
                  <a:cubicBezTo>
                    <a:pt x="1494" y="2139"/>
                    <a:pt x="1928" y="1660"/>
                    <a:pt x="1928" y="1068"/>
                  </a:cubicBezTo>
                  <a:cubicBezTo>
                    <a:pt x="1928" y="479"/>
                    <a:pt x="1494" y="0"/>
                    <a:pt x="9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1518;p42">
              <a:extLst>
                <a:ext uri="{FF2B5EF4-FFF2-40B4-BE49-F238E27FC236}">
                  <a16:creationId xmlns:a16="http://schemas.microsoft.com/office/drawing/2014/main" id="{1C2A630A-0D48-2190-B25B-D7DB14CD8533}"/>
                </a:ext>
              </a:extLst>
            </p:cNvPr>
            <p:cNvSpPr/>
            <p:nvPr/>
          </p:nvSpPr>
          <p:spPr>
            <a:xfrm>
              <a:off x="1194845" y="4531841"/>
              <a:ext cx="143960" cy="106620"/>
            </a:xfrm>
            <a:custGeom>
              <a:avLst/>
              <a:gdLst/>
              <a:ahLst/>
              <a:cxnLst/>
              <a:rect l="l" t="t" r="r" b="b"/>
              <a:pathLst>
                <a:path w="3813" h="2824" extrusionOk="0">
                  <a:moveTo>
                    <a:pt x="374" y="301"/>
                  </a:moveTo>
                  <a:lnTo>
                    <a:pt x="374" y="301"/>
                  </a:lnTo>
                  <a:cubicBezTo>
                    <a:pt x="839" y="456"/>
                    <a:pt x="1149" y="752"/>
                    <a:pt x="1403" y="1115"/>
                  </a:cubicBezTo>
                  <a:cubicBezTo>
                    <a:pt x="1191" y="1087"/>
                    <a:pt x="973" y="978"/>
                    <a:pt x="783" y="805"/>
                  </a:cubicBezTo>
                  <a:cubicBezTo>
                    <a:pt x="621" y="661"/>
                    <a:pt x="487" y="484"/>
                    <a:pt x="374" y="301"/>
                  </a:cubicBezTo>
                  <a:close/>
                  <a:moveTo>
                    <a:pt x="2763" y="1166"/>
                  </a:moveTo>
                  <a:cubicBezTo>
                    <a:pt x="2971" y="1166"/>
                    <a:pt x="3178" y="1189"/>
                    <a:pt x="3380" y="1235"/>
                  </a:cubicBezTo>
                  <a:cubicBezTo>
                    <a:pt x="3432" y="1245"/>
                    <a:pt x="3489" y="1259"/>
                    <a:pt x="3520" y="1292"/>
                  </a:cubicBezTo>
                  <a:cubicBezTo>
                    <a:pt x="3535" y="1305"/>
                    <a:pt x="3542" y="1326"/>
                    <a:pt x="3542" y="1330"/>
                  </a:cubicBezTo>
                  <a:cubicBezTo>
                    <a:pt x="3538" y="1334"/>
                    <a:pt x="3520" y="1344"/>
                    <a:pt x="3465" y="1347"/>
                  </a:cubicBezTo>
                  <a:cubicBezTo>
                    <a:pt x="3214" y="1374"/>
                    <a:pt x="2961" y="1388"/>
                    <a:pt x="2708" y="1388"/>
                  </a:cubicBezTo>
                  <a:cubicBezTo>
                    <a:pt x="2492" y="1388"/>
                    <a:pt x="2276" y="1378"/>
                    <a:pt x="2062" y="1358"/>
                  </a:cubicBezTo>
                  <a:cubicBezTo>
                    <a:pt x="1988" y="1355"/>
                    <a:pt x="1914" y="1344"/>
                    <a:pt x="1847" y="1330"/>
                  </a:cubicBezTo>
                  <a:cubicBezTo>
                    <a:pt x="1847" y="1323"/>
                    <a:pt x="1843" y="1316"/>
                    <a:pt x="1843" y="1313"/>
                  </a:cubicBezTo>
                  <a:cubicBezTo>
                    <a:pt x="1882" y="1302"/>
                    <a:pt x="1925" y="1292"/>
                    <a:pt x="1964" y="1281"/>
                  </a:cubicBezTo>
                  <a:lnTo>
                    <a:pt x="2069" y="1253"/>
                  </a:lnTo>
                  <a:cubicBezTo>
                    <a:pt x="2295" y="1195"/>
                    <a:pt x="2529" y="1166"/>
                    <a:pt x="2763" y="1166"/>
                  </a:cubicBezTo>
                  <a:close/>
                  <a:moveTo>
                    <a:pt x="124" y="0"/>
                  </a:moveTo>
                  <a:cubicBezTo>
                    <a:pt x="86" y="0"/>
                    <a:pt x="52" y="18"/>
                    <a:pt x="29" y="51"/>
                  </a:cubicBezTo>
                  <a:cubicBezTo>
                    <a:pt x="4" y="87"/>
                    <a:pt x="1" y="136"/>
                    <a:pt x="22" y="174"/>
                  </a:cubicBezTo>
                  <a:cubicBezTo>
                    <a:pt x="177" y="442"/>
                    <a:pt x="367" y="745"/>
                    <a:pt x="624" y="981"/>
                  </a:cubicBezTo>
                  <a:cubicBezTo>
                    <a:pt x="758" y="1101"/>
                    <a:pt x="906" y="1196"/>
                    <a:pt x="1058" y="1259"/>
                  </a:cubicBezTo>
                  <a:cubicBezTo>
                    <a:pt x="754" y="1386"/>
                    <a:pt x="466" y="1534"/>
                    <a:pt x="188" y="1703"/>
                  </a:cubicBezTo>
                  <a:cubicBezTo>
                    <a:pt x="134" y="1736"/>
                    <a:pt x="113" y="1802"/>
                    <a:pt x="141" y="1858"/>
                  </a:cubicBezTo>
                  <a:cubicBezTo>
                    <a:pt x="163" y="1899"/>
                    <a:pt x="205" y="1922"/>
                    <a:pt x="248" y="1922"/>
                  </a:cubicBezTo>
                  <a:cubicBezTo>
                    <a:pt x="262" y="1922"/>
                    <a:pt x="276" y="1920"/>
                    <a:pt x="289" y="1915"/>
                  </a:cubicBezTo>
                  <a:lnTo>
                    <a:pt x="1505" y="1425"/>
                  </a:lnTo>
                  <a:cubicBezTo>
                    <a:pt x="1551" y="1461"/>
                    <a:pt x="1596" y="1489"/>
                    <a:pt x="1650" y="1510"/>
                  </a:cubicBezTo>
                  <a:cubicBezTo>
                    <a:pt x="1657" y="1524"/>
                    <a:pt x="1663" y="1541"/>
                    <a:pt x="1674" y="1555"/>
                  </a:cubicBezTo>
                  <a:cubicBezTo>
                    <a:pt x="1832" y="2006"/>
                    <a:pt x="2112" y="2408"/>
                    <a:pt x="2361" y="2772"/>
                  </a:cubicBezTo>
                  <a:cubicBezTo>
                    <a:pt x="2386" y="2806"/>
                    <a:pt x="2421" y="2824"/>
                    <a:pt x="2460" y="2824"/>
                  </a:cubicBezTo>
                  <a:cubicBezTo>
                    <a:pt x="2481" y="2824"/>
                    <a:pt x="2506" y="2817"/>
                    <a:pt x="2527" y="2803"/>
                  </a:cubicBezTo>
                  <a:cubicBezTo>
                    <a:pt x="2580" y="2764"/>
                    <a:pt x="2594" y="2694"/>
                    <a:pt x="2555" y="2640"/>
                  </a:cubicBezTo>
                  <a:lnTo>
                    <a:pt x="2555" y="2637"/>
                  </a:lnTo>
                  <a:cubicBezTo>
                    <a:pt x="2372" y="2377"/>
                    <a:pt x="2221" y="2087"/>
                    <a:pt x="2073" y="1806"/>
                  </a:cubicBezTo>
                  <a:cubicBezTo>
                    <a:pt x="2034" y="1731"/>
                    <a:pt x="1995" y="1658"/>
                    <a:pt x="1956" y="1583"/>
                  </a:cubicBezTo>
                  <a:lnTo>
                    <a:pt x="1956" y="1583"/>
                  </a:lnTo>
                  <a:cubicBezTo>
                    <a:pt x="1985" y="1588"/>
                    <a:pt x="2013" y="1591"/>
                    <a:pt x="2040" y="1594"/>
                  </a:cubicBezTo>
                  <a:cubicBezTo>
                    <a:pt x="2256" y="1612"/>
                    <a:pt x="2473" y="1621"/>
                    <a:pt x="2691" y="1621"/>
                  </a:cubicBezTo>
                  <a:cubicBezTo>
                    <a:pt x="2957" y="1621"/>
                    <a:pt x="3223" y="1607"/>
                    <a:pt x="3489" y="1580"/>
                  </a:cubicBezTo>
                  <a:cubicBezTo>
                    <a:pt x="3545" y="1577"/>
                    <a:pt x="3647" y="1566"/>
                    <a:pt x="3718" y="1485"/>
                  </a:cubicBezTo>
                  <a:cubicBezTo>
                    <a:pt x="3813" y="1372"/>
                    <a:pt x="3774" y="1210"/>
                    <a:pt x="3686" y="1126"/>
                  </a:cubicBezTo>
                  <a:cubicBezTo>
                    <a:pt x="3613" y="1055"/>
                    <a:pt x="3520" y="1027"/>
                    <a:pt x="3429" y="1006"/>
                  </a:cubicBezTo>
                  <a:cubicBezTo>
                    <a:pt x="3209" y="956"/>
                    <a:pt x="2984" y="931"/>
                    <a:pt x="2759" y="931"/>
                  </a:cubicBezTo>
                  <a:cubicBezTo>
                    <a:pt x="2508" y="931"/>
                    <a:pt x="2256" y="962"/>
                    <a:pt x="2013" y="1024"/>
                  </a:cubicBezTo>
                  <a:lnTo>
                    <a:pt x="1903" y="1055"/>
                  </a:lnTo>
                  <a:cubicBezTo>
                    <a:pt x="1861" y="1066"/>
                    <a:pt x="1822" y="1076"/>
                    <a:pt x="1783" y="1084"/>
                  </a:cubicBezTo>
                  <a:cubicBezTo>
                    <a:pt x="1777" y="1073"/>
                    <a:pt x="1762" y="1059"/>
                    <a:pt x="1748" y="1051"/>
                  </a:cubicBezTo>
                  <a:cubicBezTo>
                    <a:pt x="1731" y="1040"/>
                    <a:pt x="1710" y="1035"/>
                    <a:pt x="1690" y="1035"/>
                  </a:cubicBezTo>
                  <a:cubicBezTo>
                    <a:pt x="1678" y="1035"/>
                    <a:pt x="1665" y="1037"/>
                    <a:pt x="1653" y="1041"/>
                  </a:cubicBezTo>
                  <a:cubicBezTo>
                    <a:pt x="1650" y="1041"/>
                    <a:pt x="1642" y="1041"/>
                    <a:pt x="1639" y="1045"/>
                  </a:cubicBezTo>
                  <a:cubicBezTo>
                    <a:pt x="1308" y="552"/>
                    <a:pt x="874" y="139"/>
                    <a:pt x="145" y="2"/>
                  </a:cubicBezTo>
                  <a:cubicBezTo>
                    <a:pt x="138" y="1"/>
                    <a:pt x="131" y="0"/>
                    <a:pt x="124" y="0"/>
                  </a:cubicBezTo>
                  <a:close/>
                </a:path>
              </a:pathLst>
            </a:custGeom>
            <a:solidFill>
              <a:srgbClr val="C673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1519;p42">
              <a:extLst>
                <a:ext uri="{FF2B5EF4-FFF2-40B4-BE49-F238E27FC236}">
                  <a16:creationId xmlns:a16="http://schemas.microsoft.com/office/drawing/2014/main" id="{AED0EF09-C211-8962-5728-D7D2442DC6C3}"/>
                </a:ext>
              </a:extLst>
            </p:cNvPr>
            <p:cNvSpPr/>
            <p:nvPr/>
          </p:nvSpPr>
          <p:spPr>
            <a:xfrm>
              <a:off x="1761679" y="4521346"/>
              <a:ext cx="141883" cy="99333"/>
            </a:xfrm>
            <a:custGeom>
              <a:avLst/>
              <a:gdLst/>
              <a:ahLst/>
              <a:cxnLst/>
              <a:rect l="l" t="t" r="r" b="b"/>
              <a:pathLst>
                <a:path w="3758" h="2631" extrusionOk="0">
                  <a:moveTo>
                    <a:pt x="3260" y="360"/>
                  </a:moveTo>
                  <a:lnTo>
                    <a:pt x="3260" y="360"/>
                  </a:lnTo>
                  <a:cubicBezTo>
                    <a:pt x="3010" y="558"/>
                    <a:pt x="2703" y="692"/>
                    <a:pt x="2386" y="741"/>
                  </a:cubicBezTo>
                  <a:cubicBezTo>
                    <a:pt x="2658" y="579"/>
                    <a:pt x="2954" y="449"/>
                    <a:pt x="3260" y="360"/>
                  </a:cubicBezTo>
                  <a:close/>
                  <a:moveTo>
                    <a:pt x="357" y="233"/>
                  </a:moveTo>
                  <a:lnTo>
                    <a:pt x="357" y="233"/>
                  </a:lnTo>
                  <a:cubicBezTo>
                    <a:pt x="850" y="251"/>
                    <a:pt x="1333" y="452"/>
                    <a:pt x="1692" y="791"/>
                  </a:cubicBezTo>
                  <a:cubicBezTo>
                    <a:pt x="1692" y="794"/>
                    <a:pt x="1689" y="798"/>
                    <a:pt x="1689" y="801"/>
                  </a:cubicBezTo>
                  <a:lnTo>
                    <a:pt x="1639" y="903"/>
                  </a:lnTo>
                  <a:cubicBezTo>
                    <a:pt x="1149" y="861"/>
                    <a:pt x="677" y="611"/>
                    <a:pt x="357" y="233"/>
                  </a:cubicBezTo>
                  <a:close/>
                  <a:moveTo>
                    <a:pt x="301" y="1"/>
                  </a:moveTo>
                  <a:cubicBezTo>
                    <a:pt x="239" y="1"/>
                    <a:pt x="178" y="3"/>
                    <a:pt x="117" y="9"/>
                  </a:cubicBezTo>
                  <a:cubicBezTo>
                    <a:pt x="74" y="12"/>
                    <a:pt x="40" y="36"/>
                    <a:pt x="22" y="72"/>
                  </a:cubicBezTo>
                  <a:cubicBezTo>
                    <a:pt x="1" y="111"/>
                    <a:pt x="4" y="153"/>
                    <a:pt x="29" y="188"/>
                  </a:cubicBezTo>
                  <a:cubicBezTo>
                    <a:pt x="364" y="695"/>
                    <a:pt x="934" y="1048"/>
                    <a:pt x="1537" y="1126"/>
                  </a:cubicBezTo>
                  <a:lnTo>
                    <a:pt x="917" y="2464"/>
                  </a:lnTo>
                  <a:cubicBezTo>
                    <a:pt x="889" y="2521"/>
                    <a:pt x="913" y="2588"/>
                    <a:pt x="966" y="2616"/>
                  </a:cubicBezTo>
                  <a:cubicBezTo>
                    <a:pt x="983" y="2627"/>
                    <a:pt x="1005" y="2630"/>
                    <a:pt x="1022" y="2630"/>
                  </a:cubicBezTo>
                  <a:cubicBezTo>
                    <a:pt x="1061" y="2630"/>
                    <a:pt x="1100" y="2609"/>
                    <a:pt x="1121" y="2573"/>
                  </a:cubicBezTo>
                  <a:lnTo>
                    <a:pt x="1956" y="1164"/>
                  </a:lnTo>
                  <a:lnTo>
                    <a:pt x="2827" y="1795"/>
                  </a:lnTo>
                  <a:cubicBezTo>
                    <a:pt x="2847" y="1810"/>
                    <a:pt x="2871" y="1817"/>
                    <a:pt x="2895" y="1817"/>
                  </a:cubicBezTo>
                  <a:cubicBezTo>
                    <a:pt x="2932" y="1817"/>
                    <a:pt x="2969" y="1800"/>
                    <a:pt x="2992" y="1770"/>
                  </a:cubicBezTo>
                  <a:cubicBezTo>
                    <a:pt x="3027" y="1718"/>
                    <a:pt x="3017" y="1643"/>
                    <a:pt x="2964" y="1604"/>
                  </a:cubicBezTo>
                  <a:lnTo>
                    <a:pt x="2164" y="1027"/>
                  </a:lnTo>
                  <a:cubicBezTo>
                    <a:pt x="2164" y="1016"/>
                    <a:pt x="2164" y="1006"/>
                    <a:pt x="2161" y="995"/>
                  </a:cubicBezTo>
                  <a:cubicBezTo>
                    <a:pt x="2759" y="981"/>
                    <a:pt x="3355" y="695"/>
                    <a:pt x="3725" y="223"/>
                  </a:cubicBezTo>
                  <a:cubicBezTo>
                    <a:pt x="3753" y="184"/>
                    <a:pt x="3757" y="132"/>
                    <a:pt x="3732" y="90"/>
                  </a:cubicBezTo>
                  <a:cubicBezTo>
                    <a:pt x="3711" y="57"/>
                    <a:pt x="3673" y="34"/>
                    <a:pt x="3634" y="34"/>
                  </a:cubicBezTo>
                  <a:cubicBezTo>
                    <a:pt x="3627" y="34"/>
                    <a:pt x="3620" y="35"/>
                    <a:pt x="3613" y="36"/>
                  </a:cubicBezTo>
                  <a:cubicBezTo>
                    <a:pt x="3021" y="142"/>
                    <a:pt x="2457" y="381"/>
                    <a:pt x="1967" y="734"/>
                  </a:cubicBezTo>
                  <a:cubicBezTo>
                    <a:pt x="1543" y="275"/>
                    <a:pt x="927" y="1"/>
                    <a:pt x="301" y="1"/>
                  </a:cubicBezTo>
                  <a:close/>
                </a:path>
              </a:pathLst>
            </a:custGeom>
            <a:solidFill>
              <a:srgbClr val="C673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1520;p42">
              <a:extLst>
                <a:ext uri="{FF2B5EF4-FFF2-40B4-BE49-F238E27FC236}">
                  <a16:creationId xmlns:a16="http://schemas.microsoft.com/office/drawing/2014/main" id="{6B16F234-8E79-5AB9-A617-9B51559E63C9}"/>
                </a:ext>
              </a:extLst>
            </p:cNvPr>
            <p:cNvSpPr/>
            <p:nvPr/>
          </p:nvSpPr>
          <p:spPr>
            <a:xfrm>
              <a:off x="2224199" y="2416051"/>
              <a:ext cx="105714" cy="166311"/>
            </a:xfrm>
            <a:custGeom>
              <a:avLst/>
              <a:gdLst/>
              <a:ahLst/>
              <a:cxnLst/>
              <a:rect l="l" t="t" r="r" b="b"/>
              <a:pathLst>
                <a:path w="2800" h="4405" extrusionOk="0">
                  <a:moveTo>
                    <a:pt x="1" y="1"/>
                  </a:moveTo>
                  <a:lnTo>
                    <a:pt x="1" y="1"/>
                  </a:lnTo>
                  <a:cubicBezTo>
                    <a:pt x="217" y="240"/>
                    <a:pt x="322" y="550"/>
                    <a:pt x="357" y="856"/>
                  </a:cubicBezTo>
                  <a:cubicBezTo>
                    <a:pt x="375" y="1008"/>
                    <a:pt x="375" y="1163"/>
                    <a:pt x="360" y="1318"/>
                  </a:cubicBezTo>
                  <a:cubicBezTo>
                    <a:pt x="347" y="1470"/>
                    <a:pt x="311" y="1621"/>
                    <a:pt x="276" y="1773"/>
                  </a:cubicBezTo>
                  <a:lnTo>
                    <a:pt x="272" y="1780"/>
                  </a:lnTo>
                  <a:lnTo>
                    <a:pt x="272" y="1794"/>
                  </a:lnTo>
                  <a:cubicBezTo>
                    <a:pt x="259" y="2044"/>
                    <a:pt x="259" y="2294"/>
                    <a:pt x="280" y="2548"/>
                  </a:cubicBezTo>
                  <a:lnTo>
                    <a:pt x="290" y="2668"/>
                  </a:lnTo>
                  <a:lnTo>
                    <a:pt x="417" y="2650"/>
                  </a:lnTo>
                  <a:cubicBezTo>
                    <a:pt x="495" y="2639"/>
                    <a:pt x="576" y="2633"/>
                    <a:pt x="659" y="2633"/>
                  </a:cubicBezTo>
                  <a:cubicBezTo>
                    <a:pt x="836" y="2633"/>
                    <a:pt x="1019" y="2658"/>
                    <a:pt x="1189" y="2707"/>
                  </a:cubicBezTo>
                  <a:cubicBezTo>
                    <a:pt x="1443" y="2780"/>
                    <a:pt x="1679" y="2900"/>
                    <a:pt x="1890" y="3063"/>
                  </a:cubicBezTo>
                  <a:cubicBezTo>
                    <a:pt x="2094" y="3232"/>
                    <a:pt x="2274" y="3436"/>
                    <a:pt x="2422" y="3665"/>
                  </a:cubicBezTo>
                  <a:cubicBezTo>
                    <a:pt x="2496" y="3782"/>
                    <a:pt x="2559" y="3904"/>
                    <a:pt x="2630" y="4024"/>
                  </a:cubicBezTo>
                  <a:cubicBezTo>
                    <a:pt x="2683" y="4148"/>
                    <a:pt x="2739" y="4278"/>
                    <a:pt x="2799" y="4405"/>
                  </a:cubicBezTo>
                  <a:cubicBezTo>
                    <a:pt x="2767" y="4268"/>
                    <a:pt x="2732" y="4133"/>
                    <a:pt x="2690" y="3996"/>
                  </a:cubicBezTo>
                  <a:cubicBezTo>
                    <a:pt x="2637" y="3870"/>
                    <a:pt x="2595" y="3732"/>
                    <a:pt x="2528" y="3605"/>
                  </a:cubicBezTo>
                  <a:cubicBezTo>
                    <a:pt x="2401" y="3351"/>
                    <a:pt x="2228" y="3115"/>
                    <a:pt x="2014" y="2915"/>
                  </a:cubicBezTo>
                  <a:cubicBezTo>
                    <a:pt x="1795" y="2725"/>
                    <a:pt x="1534" y="2572"/>
                    <a:pt x="1253" y="2488"/>
                  </a:cubicBezTo>
                  <a:cubicBezTo>
                    <a:pt x="1062" y="2431"/>
                    <a:pt x="870" y="2400"/>
                    <a:pt x="672" y="2400"/>
                  </a:cubicBezTo>
                  <a:cubicBezTo>
                    <a:pt x="615" y="2400"/>
                    <a:pt x="557" y="2403"/>
                    <a:pt x="499" y="2408"/>
                  </a:cubicBezTo>
                  <a:lnTo>
                    <a:pt x="499" y="2408"/>
                  </a:lnTo>
                  <a:cubicBezTo>
                    <a:pt x="484" y="2208"/>
                    <a:pt x="478" y="2004"/>
                    <a:pt x="480" y="1805"/>
                  </a:cubicBezTo>
                  <a:lnTo>
                    <a:pt x="480" y="1805"/>
                  </a:lnTo>
                  <a:cubicBezTo>
                    <a:pt x="510" y="1648"/>
                    <a:pt x="534" y="1488"/>
                    <a:pt x="537" y="1329"/>
                  </a:cubicBezTo>
                  <a:cubicBezTo>
                    <a:pt x="544" y="1163"/>
                    <a:pt x="529" y="994"/>
                    <a:pt x="491" y="832"/>
                  </a:cubicBezTo>
                  <a:cubicBezTo>
                    <a:pt x="417" y="511"/>
                    <a:pt x="259" y="198"/>
                    <a:pt x="1" y="1"/>
                  </a:cubicBezTo>
                  <a:close/>
                </a:path>
              </a:pathLst>
            </a:custGeom>
            <a:solidFill>
              <a:srgbClr val="8E4C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1521;p42">
              <a:extLst>
                <a:ext uri="{FF2B5EF4-FFF2-40B4-BE49-F238E27FC236}">
                  <a16:creationId xmlns:a16="http://schemas.microsoft.com/office/drawing/2014/main" id="{18690A4E-BD38-EEA8-1B1B-FCB3FF93F28C}"/>
                </a:ext>
              </a:extLst>
            </p:cNvPr>
            <p:cNvSpPr/>
            <p:nvPr/>
          </p:nvSpPr>
          <p:spPr>
            <a:xfrm>
              <a:off x="2244058" y="2455277"/>
              <a:ext cx="154984" cy="30506"/>
            </a:xfrm>
            <a:custGeom>
              <a:avLst/>
              <a:gdLst/>
              <a:ahLst/>
              <a:cxnLst/>
              <a:rect l="l" t="t" r="r" b="b"/>
              <a:pathLst>
                <a:path w="4105" h="808" extrusionOk="0">
                  <a:moveTo>
                    <a:pt x="1011" y="1"/>
                  </a:moveTo>
                  <a:cubicBezTo>
                    <a:pt x="668" y="1"/>
                    <a:pt x="320" y="45"/>
                    <a:pt x="0" y="170"/>
                  </a:cubicBezTo>
                  <a:cubicBezTo>
                    <a:pt x="137" y="154"/>
                    <a:pt x="273" y="147"/>
                    <a:pt x="407" y="147"/>
                  </a:cubicBezTo>
                  <a:cubicBezTo>
                    <a:pt x="621" y="147"/>
                    <a:pt x="832" y="163"/>
                    <a:pt x="1044" y="180"/>
                  </a:cubicBezTo>
                  <a:cubicBezTo>
                    <a:pt x="1385" y="216"/>
                    <a:pt x="1727" y="272"/>
                    <a:pt x="2065" y="343"/>
                  </a:cubicBezTo>
                  <a:cubicBezTo>
                    <a:pt x="2745" y="473"/>
                    <a:pt x="3418" y="653"/>
                    <a:pt x="4105" y="808"/>
                  </a:cubicBezTo>
                  <a:cubicBezTo>
                    <a:pt x="3482" y="480"/>
                    <a:pt x="2805" y="251"/>
                    <a:pt x="2111" y="113"/>
                  </a:cubicBezTo>
                  <a:cubicBezTo>
                    <a:pt x="1774" y="49"/>
                    <a:pt x="1433" y="1"/>
                    <a:pt x="1086" y="1"/>
                  </a:cubicBezTo>
                  <a:cubicBezTo>
                    <a:pt x="1074" y="1"/>
                    <a:pt x="1062" y="1"/>
                    <a:pt x="1050" y="1"/>
                  </a:cubicBezTo>
                  <a:cubicBezTo>
                    <a:pt x="1037" y="1"/>
                    <a:pt x="1024" y="1"/>
                    <a:pt x="1011" y="1"/>
                  </a:cubicBezTo>
                  <a:close/>
                </a:path>
              </a:pathLst>
            </a:custGeom>
            <a:solidFill>
              <a:srgbClr val="8E4C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1522;p42">
              <a:extLst>
                <a:ext uri="{FF2B5EF4-FFF2-40B4-BE49-F238E27FC236}">
                  <a16:creationId xmlns:a16="http://schemas.microsoft.com/office/drawing/2014/main" id="{E3DC3C97-0F47-ED3B-B5A1-BFAB6F06DBFF}"/>
                </a:ext>
              </a:extLst>
            </p:cNvPr>
            <p:cNvSpPr/>
            <p:nvPr/>
          </p:nvSpPr>
          <p:spPr>
            <a:xfrm>
              <a:off x="2264407" y="2274362"/>
              <a:ext cx="18387" cy="182961"/>
            </a:xfrm>
            <a:custGeom>
              <a:avLst/>
              <a:gdLst/>
              <a:ahLst/>
              <a:cxnLst/>
              <a:rect l="l" t="t" r="r" b="b"/>
              <a:pathLst>
                <a:path w="487" h="4846" extrusionOk="0">
                  <a:moveTo>
                    <a:pt x="1" y="1"/>
                  </a:moveTo>
                  <a:cubicBezTo>
                    <a:pt x="95" y="396"/>
                    <a:pt x="131" y="797"/>
                    <a:pt x="162" y="1202"/>
                  </a:cubicBezTo>
                  <a:cubicBezTo>
                    <a:pt x="191" y="1607"/>
                    <a:pt x="212" y="2009"/>
                    <a:pt x="226" y="2414"/>
                  </a:cubicBezTo>
                  <a:cubicBezTo>
                    <a:pt x="251" y="3225"/>
                    <a:pt x="261" y="4035"/>
                    <a:pt x="254" y="4845"/>
                  </a:cubicBezTo>
                  <a:lnTo>
                    <a:pt x="487" y="4842"/>
                  </a:lnTo>
                  <a:cubicBezTo>
                    <a:pt x="455" y="4028"/>
                    <a:pt x="406" y="3218"/>
                    <a:pt x="342" y="2407"/>
                  </a:cubicBezTo>
                  <a:cubicBezTo>
                    <a:pt x="310" y="2006"/>
                    <a:pt x="272" y="1601"/>
                    <a:pt x="222" y="1196"/>
                  </a:cubicBezTo>
                  <a:cubicBezTo>
                    <a:pt x="170" y="794"/>
                    <a:pt x="116" y="389"/>
                    <a:pt x="1" y="1"/>
                  </a:cubicBezTo>
                  <a:close/>
                </a:path>
              </a:pathLst>
            </a:custGeom>
            <a:solidFill>
              <a:srgbClr val="8E4C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1523;p42">
              <a:extLst>
                <a:ext uri="{FF2B5EF4-FFF2-40B4-BE49-F238E27FC236}">
                  <a16:creationId xmlns:a16="http://schemas.microsoft.com/office/drawing/2014/main" id="{5250474D-582D-CFC1-1FAC-2231F66D4458}"/>
                </a:ext>
              </a:extLst>
            </p:cNvPr>
            <p:cNvSpPr/>
            <p:nvPr/>
          </p:nvSpPr>
          <p:spPr>
            <a:xfrm>
              <a:off x="2315223" y="2282630"/>
              <a:ext cx="18387" cy="183074"/>
            </a:xfrm>
            <a:custGeom>
              <a:avLst/>
              <a:gdLst/>
              <a:ahLst/>
              <a:cxnLst/>
              <a:rect l="l" t="t" r="r" b="b"/>
              <a:pathLst>
                <a:path w="487" h="4849" extrusionOk="0">
                  <a:moveTo>
                    <a:pt x="0" y="1"/>
                  </a:moveTo>
                  <a:cubicBezTo>
                    <a:pt x="81" y="395"/>
                    <a:pt x="102" y="800"/>
                    <a:pt x="131" y="1206"/>
                  </a:cubicBezTo>
                  <a:cubicBezTo>
                    <a:pt x="159" y="1611"/>
                    <a:pt x="173" y="2016"/>
                    <a:pt x="190" y="2418"/>
                  </a:cubicBezTo>
                  <a:cubicBezTo>
                    <a:pt x="222" y="3228"/>
                    <a:pt x="240" y="4039"/>
                    <a:pt x="254" y="4849"/>
                  </a:cubicBezTo>
                  <a:lnTo>
                    <a:pt x="486" y="4838"/>
                  </a:lnTo>
                  <a:cubicBezTo>
                    <a:pt x="437" y="4028"/>
                    <a:pt x="377" y="3221"/>
                    <a:pt x="307" y="2411"/>
                  </a:cubicBezTo>
                  <a:cubicBezTo>
                    <a:pt x="272" y="2009"/>
                    <a:pt x="237" y="1603"/>
                    <a:pt x="190" y="1201"/>
                  </a:cubicBezTo>
                  <a:cubicBezTo>
                    <a:pt x="141" y="796"/>
                    <a:pt x="99" y="391"/>
                    <a:pt x="0" y="1"/>
                  </a:cubicBezTo>
                  <a:close/>
                </a:path>
              </a:pathLst>
            </a:custGeom>
            <a:solidFill>
              <a:srgbClr val="8E4C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1524;p42">
              <a:extLst>
                <a:ext uri="{FF2B5EF4-FFF2-40B4-BE49-F238E27FC236}">
                  <a16:creationId xmlns:a16="http://schemas.microsoft.com/office/drawing/2014/main" id="{9F0886E0-0395-F2C5-1D27-482950DFA84D}"/>
                </a:ext>
              </a:extLst>
            </p:cNvPr>
            <p:cNvSpPr/>
            <p:nvPr/>
          </p:nvSpPr>
          <p:spPr>
            <a:xfrm>
              <a:off x="1232070" y="3664904"/>
              <a:ext cx="21596" cy="44740"/>
            </a:xfrm>
            <a:custGeom>
              <a:avLst/>
              <a:gdLst/>
              <a:ahLst/>
              <a:cxnLst/>
              <a:rect l="l" t="t" r="r" b="b"/>
              <a:pathLst>
                <a:path w="572" h="1185" extrusionOk="0">
                  <a:moveTo>
                    <a:pt x="561" y="1"/>
                  </a:moveTo>
                  <a:lnTo>
                    <a:pt x="561" y="1"/>
                  </a:lnTo>
                  <a:cubicBezTo>
                    <a:pt x="399" y="174"/>
                    <a:pt x="297" y="364"/>
                    <a:pt x="209" y="562"/>
                  </a:cubicBezTo>
                  <a:cubicBezTo>
                    <a:pt x="167" y="664"/>
                    <a:pt x="128" y="762"/>
                    <a:pt x="96" y="864"/>
                  </a:cubicBezTo>
                  <a:cubicBezTo>
                    <a:pt x="61" y="970"/>
                    <a:pt x="36" y="1072"/>
                    <a:pt x="1" y="1185"/>
                  </a:cubicBezTo>
                  <a:cubicBezTo>
                    <a:pt x="114" y="1132"/>
                    <a:pt x="191" y="1041"/>
                    <a:pt x="259" y="949"/>
                  </a:cubicBezTo>
                  <a:cubicBezTo>
                    <a:pt x="326" y="858"/>
                    <a:pt x="375" y="759"/>
                    <a:pt x="424" y="656"/>
                  </a:cubicBezTo>
                  <a:cubicBezTo>
                    <a:pt x="508" y="452"/>
                    <a:pt x="572" y="238"/>
                    <a:pt x="561" y="1"/>
                  </a:cubicBezTo>
                  <a:close/>
                </a:path>
              </a:pathLst>
            </a:custGeom>
            <a:solidFill>
              <a:srgbClr val="8E4C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9" name="Google Shape;1525;p42">
            <a:extLst>
              <a:ext uri="{FF2B5EF4-FFF2-40B4-BE49-F238E27FC236}">
                <a16:creationId xmlns:a16="http://schemas.microsoft.com/office/drawing/2014/main" id="{8900B13B-3BAF-41B4-7782-06AAA1C50CDD}"/>
              </a:ext>
            </a:extLst>
          </p:cNvPr>
          <p:cNvGrpSpPr/>
          <p:nvPr/>
        </p:nvGrpSpPr>
        <p:grpSpPr>
          <a:xfrm>
            <a:off x="2373523" y="3341697"/>
            <a:ext cx="1360525" cy="1305583"/>
            <a:chOff x="3038482" y="3171761"/>
            <a:chExt cx="1948897" cy="1870195"/>
          </a:xfrm>
        </p:grpSpPr>
        <p:sp>
          <p:nvSpPr>
            <p:cNvPr id="550" name="Google Shape;1526;p42">
              <a:extLst>
                <a:ext uri="{FF2B5EF4-FFF2-40B4-BE49-F238E27FC236}">
                  <a16:creationId xmlns:a16="http://schemas.microsoft.com/office/drawing/2014/main" id="{A340CBC2-5797-4219-4320-6F6435081FF0}"/>
                </a:ext>
              </a:extLst>
            </p:cNvPr>
            <p:cNvSpPr/>
            <p:nvPr/>
          </p:nvSpPr>
          <p:spPr>
            <a:xfrm>
              <a:off x="3728426" y="3463551"/>
              <a:ext cx="632237" cy="553659"/>
            </a:xfrm>
            <a:custGeom>
              <a:avLst/>
              <a:gdLst/>
              <a:ahLst/>
              <a:cxnLst/>
              <a:rect l="l" t="t" r="r" b="b"/>
              <a:pathLst>
                <a:path w="7098" h="6216" extrusionOk="0">
                  <a:moveTo>
                    <a:pt x="3635" y="0"/>
                  </a:moveTo>
                  <a:lnTo>
                    <a:pt x="3635" y="0"/>
                  </a:lnTo>
                  <a:cubicBezTo>
                    <a:pt x="2223" y="1350"/>
                    <a:pt x="1264" y="3170"/>
                    <a:pt x="944" y="5099"/>
                  </a:cubicBezTo>
                  <a:lnTo>
                    <a:pt x="1" y="5751"/>
                  </a:lnTo>
                  <a:cubicBezTo>
                    <a:pt x="446" y="6080"/>
                    <a:pt x="974" y="6216"/>
                    <a:pt x="1521" y="6216"/>
                  </a:cubicBezTo>
                  <a:cubicBezTo>
                    <a:pt x="2260" y="6216"/>
                    <a:pt x="3035" y="5969"/>
                    <a:pt x="3695" y="5620"/>
                  </a:cubicBezTo>
                  <a:cubicBezTo>
                    <a:pt x="4848" y="5013"/>
                    <a:pt x="5861" y="4128"/>
                    <a:pt x="7097" y="3718"/>
                  </a:cubicBezTo>
                  <a:cubicBezTo>
                    <a:pt x="6961" y="3707"/>
                    <a:pt x="6825" y="3702"/>
                    <a:pt x="6690" y="3702"/>
                  </a:cubicBezTo>
                  <a:cubicBezTo>
                    <a:pt x="5458" y="3702"/>
                    <a:pt x="4249" y="4132"/>
                    <a:pt x="3079" y="4551"/>
                  </a:cubicBezTo>
                  <a:cubicBezTo>
                    <a:pt x="3932" y="3718"/>
                    <a:pt x="4895" y="2996"/>
                    <a:pt x="5932" y="2408"/>
                  </a:cubicBezTo>
                  <a:lnTo>
                    <a:pt x="5932" y="2408"/>
                  </a:lnTo>
                  <a:cubicBezTo>
                    <a:pt x="4365" y="2747"/>
                    <a:pt x="3056" y="3781"/>
                    <a:pt x="1808" y="4787"/>
                  </a:cubicBezTo>
                  <a:cubicBezTo>
                    <a:pt x="3043" y="3541"/>
                    <a:pt x="4188" y="2203"/>
                    <a:pt x="5234" y="789"/>
                  </a:cubicBezTo>
                  <a:lnTo>
                    <a:pt x="5234" y="789"/>
                  </a:lnTo>
                  <a:cubicBezTo>
                    <a:pt x="3655" y="1623"/>
                    <a:pt x="2278" y="2838"/>
                    <a:pt x="1256" y="4302"/>
                  </a:cubicBezTo>
                  <a:cubicBezTo>
                    <a:pt x="1883" y="2783"/>
                    <a:pt x="2684" y="1339"/>
                    <a:pt x="36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1527;p42">
              <a:extLst>
                <a:ext uri="{FF2B5EF4-FFF2-40B4-BE49-F238E27FC236}">
                  <a16:creationId xmlns:a16="http://schemas.microsoft.com/office/drawing/2014/main" id="{5D04AF64-1F92-63BB-B3BA-7C9E4ABBC244}"/>
                </a:ext>
              </a:extLst>
            </p:cNvPr>
            <p:cNvSpPr/>
            <p:nvPr/>
          </p:nvSpPr>
          <p:spPr>
            <a:xfrm>
              <a:off x="3038482" y="3171761"/>
              <a:ext cx="791676" cy="987341"/>
            </a:xfrm>
            <a:custGeom>
              <a:avLst/>
              <a:gdLst/>
              <a:ahLst/>
              <a:cxnLst/>
              <a:rect l="l" t="t" r="r" b="b"/>
              <a:pathLst>
                <a:path w="8888" h="11085" extrusionOk="0">
                  <a:moveTo>
                    <a:pt x="4562" y="1"/>
                  </a:moveTo>
                  <a:cubicBezTo>
                    <a:pt x="3299" y="1"/>
                    <a:pt x="3876" y="2570"/>
                    <a:pt x="5174" y="4914"/>
                  </a:cubicBezTo>
                  <a:cubicBezTo>
                    <a:pt x="4365" y="4169"/>
                    <a:pt x="3687" y="3859"/>
                    <a:pt x="3347" y="3859"/>
                  </a:cubicBezTo>
                  <a:cubicBezTo>
                    <a:pt x="2838" y="3859"/>
                    <a:pt x="3085" y="4553"/>
                    <a:pt x="4783" y="5530"/>
                  </a:cubicBezTo>
                  <a:cubicBezTo>
                    <a:pt x="4407" y="5496"/>
                    <a:pt x="4065" y="5480"/>
                    <a:pt x="3756" y="5480"/>
                  </a:cubicBezTo>
                  <a:cubicBezTo>
                    <a:pt x="0" y="5480"/>
                    <a:pt x="1040" y="7794"/>
                    <a:pt x="2838" y="7827"/>
                  </a:cubicBezTo>
                  <a:cubicBezTo>
                    <a:pt x="1523" y="9155"/>
                    <a:pt x="1451" y="9540"/>
                    <a:pt x="1809" y="9540"/>
                  </a:cubicBezTo>
                  <a:cubicBezTo>
                    <a:pt x="2303" y="9540"/>
                    <a:pt x="3618" y="8807"/>
                    <a:pt x="3619" y="8806"/>
                  </a:cubicBezTo>
                  <a:lnTo>
                    <a:pt x="3619" y="8806"/>
                  </a:lnTo>
                  <a:cubicBezTo>
                    <a:pt x="3617" y="8807"/>
                    <a:pt x="5" y="10838"/>
                    <a:pt x="2119" y="11071"/>
                  </a:cubicBezTo>
                  <a:cubicBezTo>
                    <a:pt x="2202" y="11080"/>
                    <a:pt x="2285" y="11084"/>
                    <a:pt x="2369" y="11084"/>
                  </a:cubicBezTo>
                  <a:cubicBezTo>
                    <a:pt x="4425" y="11084"/>
                    <a:pt x="6709" y="8403"/>
                    <a:pt x="6709" y="8403"/>
                  </a:cubicBezTo>
                  <a:lnTo>
                    <a:pt x="8887" y="9315"/>
                  </a:lnTo>
                  <a:cubicBezTo>
                    <a:pt x="8887" y="9315"/>
                    <a:pt x="8433" y="1686"/>
                    <a:pt x="7851" y="1686"/>
                  </a:cubicBezTo>
                  <a:cubicBezTo>
                    <a:pt x="7844" y="1686"/>
                    <a:pt x="7837" y="1687"/>
                    <a:pt x="7829" y="1690"/>
                  </a:cubicBezTo>
                  <a:cubicBezTo>
                    <a:pt x="7270" y="1882"/>
                    <a:pt x="7562" y="5209"/>
                    <a:pt x="7590" y="5519"/>
                  </a:cubicBezTo>
                  <a:lnTo>
                    <a:pt x="7590" y="5519"/>
                  </a:lnTo>
                  <a:cubicBezTo>
                    <a:pt x="7557" y="5169"/>
                    <a:pt x="7111" y="949"/>
                    <a:pt x="5174" y="147"/>
                  </a:cubicBezTo>
                  <a:cubicBezTo>
                    <a:pt x="4935" y="47"/>
                    <a:pt x="4732" y="1"/>
                    <a:pt x="45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1528;p42">
              <a:extLst>
                <a:ext uri="{FF2B5EF4-FFF2-40B4-BE49-F238E27FC236}">
                  <a16:creationId xmlns:a16="http://schemas.microsoft.com/office/drawing/2014/main" id="{2C0420A7-771C-7587-E056-AACFE8EDA20D}"/>
                </a:ext>
              </a:extLst>
            </p:cNvPr>
            <p:cNvSpPr/>
            <p:nvPr/>
          </p:nvSpPr>
          <p:spPr>
            <a:xfrm>
              <a:off x="3899264" y="3322377"/>
              <a:ext cx="627249" cy="570493"/>
            </a:xfrm>
            <a:custGeom>
              <a:avLst/>
              <a:gdLst/>
              <a:ahLst/>
              <a:cxnLst/>
              <a:rect l="l" t="t" r="r" b="b"/>
              <a:pathLst>
                <a:path w="7042" h="6405" extrusionOk="0">
                  <a:moveTo>
                    <a:pt x="3513" y="1"/>
                  </a:moveTo>
                  <a:cubicBezTo>
                    <a:pt x="1629" y="1"/>
                    <a:pt x="292" y="3106"/>
                    <a:pt x="1" y="6405"/>
                  </a:cubicBezTo>
                  <a:lnTo>
                    <a:pt x="708" y="6405"/>
                  </a:lnTo>
                  <a:cubicBezTo>
                    <a:pt x="708" y="6266"/>
                    <a:pt x="1398" y="1408"/>
                    <a:pt x="2839" y="777"/>
                  </a:cubicBezTo>
                  <a:cubicBezTo>
                    <a:pt x="3093" y="665"/>
                    <a:pt x="3343" y="601"/>
                    <a:pt x="3587" y="601"/>
                  </a:cubicBezTo>
                  <a:cubicBezTo>
                    <a:pt x="4728" y="601"/>
                    <a:pt x="5720" y="2000"/>
                    <a:pt x="6225" y="6405"/>
                  </a:cubicBezTo>
                  <a:cubicBezTo>
                    <a:pt x="6415" y="6382"/>
                    <a:pt x="6570" y="6375"/>
                    <a:pt x="6691" y="6375"/>
                  </a:cubicBezTo>
                  <a:cubicBezTo>
                    <a:pt x="6933" y="6375"/>
                    <a:pt x="7041" y="6405"/>
                    <a:pt x="7041" y="6405"/>
                  </a:cubicBezTo>
                  <a:cubicBezTo>
                    <a:pt x="7041" y="6405"/>
                    <a:pt x="6268" y="796"/>
                    <a:pt x="4085" y="94"/>
                  </a:cubicBezTo>
                  <a:cubicBezTo>
                    <a:pt x="3890" y="31"/>
                    <a:pt x="3699" y="1"/>
                    <a:pt x="35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1529;p42">
              <a:extLst>
                <a:ext uri="{FF2B5EF4-FFF2-40B4-BE49-F238E27FC236}">
                  <a16:creationId xmlns:a16="http://schemas.microsoft.com/office/drawing/2014/main" id="{11BEEB21-D84F-99A8-421B-5DF144C165B4}"/>
                </a:ext>
              </a:extLst>
            </p:cNvPr>
            <p:cNvSpPr/>
            <p:nvPr/>
          </p:nvSpPr>
          <p:spPr>
            <a:xfrm flipH="1">
              <a:off x="4236977" y="3743043"/>
              <a:ext cx="273603" cy="273611"/>
            </a:xfrm>
            <a:custGeom>
              <a:avLst/>
              <a:gdLst/>
              <a:ahLst/>
              <a:cxnLst/>
              <a:rect l="l" t="t" r="r" b="b"/>
              <a:pathLst>
                <a:path w="3316" h="3316" extrusionOk="0">
                  <a:moveTo>
                    <a:pt x="1658" y="1"/>
                  </a:moveTo>
                  <a:cubicBezTo>
                    <a:pt x="743" y="1"/>
                    <a:pt x="1" y="743"/>
                    <a:pt x="1" y="1658"/>
                  </a:cubicBezTo>
                  <a:cubicBezTo>
                    <a:pt x="1" y="2573"/>
                    <a:pt x="743" y="3316"/>
                    <a:pt x="1658" y="3316"/>
                  </a:cubicBezTo>
                  <a:cubicBezTo>
                    <a:pt x="2574" y="3316"/>
                    <a:pt x="3316" y="2573"/>
                    <a:pt x="3316" y="1658"/>
                  </a:cubicBezTo>
                  <a:cubicBezTo>
                    <a:pt x="3316" y="743"/>
                    <a:pt x="2574" y="1"/>
                    <a:pt x="16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1530;p42">
              <a:extLst>
                <a:ext uri="{FF2B5EF4-FFF2-40B4-BE49-F238E27FC236}">
                  <a16:creationId xmlns:a16="http://schemas.microsoft.com/office/drawing/2014/main" id="{B2AC7631-8500-5A66-B2C4-CDA015AD3972}"/>
                </a:ext>
              </a:extLst>
            </p:cNvPr>
            <p:cNvSpPr/>
            <p:nvPr/>
          </p:nvSpPr>
          <p:spPr>
            <a:xfrm flipH="1">
              <a:off x="4430048" y="3774975"/>
              <a:ext cx="241919" cy="241679"/>
            </a:xfrm>
            <a:custGeom>
              <a:avLst/>
              <a:gdLst/>
              <a:ahLst/>
              <a:cxnLst/>
              <a:rect l="l" t="t" r="r" b="b"/>
              <a:pathLst>
                <a:path w="2932" h="2929" extrusionOk="0">
                  <a:moveTo>
                    <a:pt x="1468" y="0"/>
                  </a:moveTo>
                  <a:cubicBezTo>
                    <a:pt x="658" y="0"/>
                    <a:pt x="0" y="656"/>
                    <a:pt x="0" y="1465"/>
                  </a:cubicBezTo>
                  <a:cubicBezTo>
                    <a:pt x="0" y="2274"/>
                    <a:pt x="658" y="2929"/>
                    <a:pt x="1468" y="2929"/>
                  </a:cubicBezTo>
                  <a:cubicBezTo>
                    <a:pt x="2277" y="2929"/>
                    <a:pt x="2931" y="2274"/>
                    <a:pt x="2931" y="1465"/>
                  </a:cubicBezTo>
                  <a:cubicBezTo>
                    <a:pt x="2931" y="656"/>
                    <a:pt x="2277" y="0"/>
                    <a:pt x="14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1531;p42">
              <a:extLst>
                <a:ext uri="{FF2B5EF4-FFF2-40B4-BE49-F238E27FC236}">
                  <a16:creationId xmlns:a16="http://schemas.microsoft.com/office/drawing/2014/main" id="{FEB3D70B-2787-B133-1D29-520AFB15B837}"/>
                </a:ext>
              </a:extLst>
            </p:cNvPr>
            <p:cNvSpPr/>
            <p:nvPr/>
          </p:nvSpPr>
          <p:spPr>
            <a:xfrm flipH="1">
              <a:off x="4677490" y="3664904"/>
              <a:ext cx="246540" cy="260905"/>
            </a:xfrm>
            <a:custGeom>
              <a:avLst/>
              <a:gdLst/>
              <a:ahLst/>
              <a:cxnLst/>
              <a:rect l="l" t="t" r="r" b="b"/>
              <a:pathLst>
                <a:path w="2988" h="3162" extrusionOk="0">
                  <a:moveTo>
                    <a:pt x="332" y="1"/>
                  </a:moveTo>
                  <a:lnTo>
                    <a:pt x="0" y="289"/>
                  </a:lnTo>
                  <a:lnTo>
                    <a:pt x="1057" y="948"/>
                  </a:lnTo>
                  <a:cubicBezTo>
                    <a:pt x="1057" y="948"/>
                    <a:pt x="1125" y="2775"/>
                    <a:pt x="1057" y="3161"/>
                  </a:cubicBezTo>
                  <a:lnTo>
                    <a:pt x="2988" y="2779"/>
                  </a:lnTo>
                  <a:cubicBezTo>
                    <a:pt x="2988" y="2779"/>
                    <a:pt x="2534" y="415"/>
                    <a:pt x="3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1532;p42">
              <a:extLst>
                <a:ext uri="{FF2B5EF4-FFF2-40B4-BE49-F238E27FC236}">
                  <a16:creationId xmlns:a16="http://schemas.microsoft.com/office/drawing/2014/main" id="{1AFF812E-E270-FE99-74B8-CAAF472C7302}"/>
                </a:ext>
              </a:extLst>
            </p:cNvPr>
            <p:cNvSpPr/>
            <p:nvPr/>
          </p:nvSpPr>
          <p:spPr>
            <a:xfrm>
              <a:off x="3598382" y="3868726"/>
              <a:ext cx="1388997" cy="1173230"/>
            </a:xfrm>
            <a:custGeom>
              <a:avLst/>
              <a:gdLst/>
              <a:ahLst/>
              <a:cxnLst/>
              <a:rect l="l" t="t" r="r" b="b"/>
              <a:pathLst>
                <a:path w="15594" h="13172" extrusionOk="0">
                  <a:moveTo>
                    <a:pt x="7905" y="0"/>
                  </a:moveTo>
                  <a:cubicBezTo>
                    <a:pt x="3356" y="0"/>
                    <a:pt x="423" y="578"/>
                    <a:pt x="423" y="578"/>
                  </a:cubicBezTo>
                  <a:cubicBezTo>
                    <a:pt x="0" y="3956"/>
                    <a:pt x="916" y="12998"/>
                    <a:pt x="916" y="12998"/>
                  </a:cubicBezTo>
                  <a:cubicBezTo>
                    <a:pt x="2841" y="13128"/>
                    <a:pt x="5005" y="13171"/>
                    <a:pt x="7036" y="13171"/>
                  </a:cubicBezTo>
                  <a:cubicBezTo>
                    <a:pt x="11097" y="13171"/>
                    <a:pt x="14623" y="12998"/>
                    <a:pt x="14623" y="12998"/>
                  </a:cubicBezTo>
                  <a:cubicBezTo>
                    <a:pt x="14623" y="12998"/>
                    <a:pt x="15594" y="4939"/>
                    <a:pt x="14749" y="436"/>
                  </a:cubicBezTo>
                  <a:cubicBezTo>
                    <a:pt x="12229" y="113"/>
                    <a:pt x="9910" y="0"/>
                    <a:pt x="79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695244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63"/>
        <p:cNvGrpSpPr/>
        <p:nvPr/>
      </p:nvGrpSpPr>
      <p:grpSpPr>
        <a:xfrm>
          <a:off x="0" y="0"/>
          <a:ext cx="0" cy="0"/>
          <a:chOff x="0" y="0"/>
          <a:chExt cx="0" cy="0"/>
        </a:xfrm>
      </p:grpSpPr>
      <p:graphicFrame>
        <p:nvGraphicFramePr>
          <p:cNvPr id="1364" name="Google Shape;1364;p39"/>
          <p:cNvGraphicFramePr/>
          <p:nvPr/>
        </p:nvGraphicFramePr>
        <p:xfrm>
          <a:off x="319437" y="1687750"/>
          <a:ext cx="8510400" cy="3039395"/>
        </p:xfrm>
        <a:graphic>
          <a:graphicData uri="http://schemas.openxmlformats.org/drawingml/2006/table">
            <a:tbl>
              <a:tblPr>
                <a:noFill/>
                <a:tableStyleId>{0FE09AB3-F2A5-4E26-9CB8-6B4B0530AB30}</a:tableStyleId>
              </a:tblPr>
              <a:tblGrid>
                <a:gridCol w="2836800">
                  <a:extLst>
                    <a:ext uri="{9D8B030D-6E8A-4147-A177-3AD203B41FA5}">
                      <a16:colId xmlns:a16="http://schemas.microsoft.com/office/drawing/2014/main" val="20000"/>
                    </a:ext>
                  </a:extLst>
                </a:gridCol>
                <a:gridCol w="2836800">
                  <a:extLst>
                    <a:ext uri="{9D8B030D-6E8A-4147-A177-3AD203B41FA5}">
                      <a16:colId xmlns:a16="http://schemas.microsoft.com/office/drawing/2014/main" val="20001"/>
                    </a:ext>
                  </a:extLst>
                </a:gridCol>
                <a:gridCol w="2836800">
                  <a:extLst>
                    <a:ext uri="{9D8B030D-6E8A-4147-A177-3AD203B41FA5}">
                      <a16:colId xmlns:a16="http://schemas.microsoft.com/office/drawing/2014/main" val="20002"/>
                    </a:ext>
                  </a:extLst>
                </a:gridCol>
              </a:tblGrid>
              <a:tr h="607879">
                <a:tc>
                  <a:txBody>
                    <a:bodyPr/>
                    <a:lstStyle/>
                    <a:p>
                      <a:pPr marL="0" lvl="0" indent="0" algn="l" rtl="0">
                        <a:spcBef>
                          <a:spcPts val="0"/>
                        </a:spcBef>
                        <a:spcAft>
                          <a:spcPts val="0"/>
                        </a:spcAft>
                        <a:buNone/>
                      </a:pPr>
                      <a:r>
                        <a:rPr lang="en-IN" b="1" dirty="0">
                          <a:solidFill>
                            <a:schemeClr val="lt1"/>
                          </a:solidFill>
                          <a:latin typeface="Anton"/>
                          <a:ea typeface="Anton"/>
                          <a:cs typeface="Anton"/>
                          <a:sym typeface="Anton"/>
                        </a:rPr>
                        <a:t>             </a:t>
                      </a:r>
                      <a:r>
                        <a:rPr lang="en-IN" b="1" dirty="0">
                          <a:solidFill>
                            <a:schemeClr val="lt1"/>
                          </a:solidFill>
                          <a:latin typeface="Congenial Black" panose="02000503040000020004" pitchFamily="2" charset="0"/>
                          <a:ea typeface="Anton"/>
                          <a:cs typeface="Anton"/>
                          <a:sym typeface="Anton"/>
                        </a:rPr>
                        <a:t>               </a:t>
                      </a:r>
                      <a:r>
                        <a:rPr lang="en-IN" sz="2000" b="1" dirty="0">
                          <a:solidFill>
                            <a:schemeClr val="lt1"/>
                          </a:solidFill>
                          <a:latin typeface="Congenial Black" panose="02000503040000020004" pitchFamily="2" charset="0"/>
                          <a:ea typeface="Anton"/>
                          <a:cs typeface="Anton"/>
                          <a:sym typeface="Anton"/>
                        </a:rPr>
                        <a:t>C_ID</a:t>
                      </a:r>
                      <a:endParaRPr sz="2000" b="1" dirty="0">
                        <a:solidFill>
                          <a:schemeClr val="lt1"/>
                        </a:solidFill>
                        <a:latin typeface="Congenial Black" panose="02000503040000020004" pitchFamily="2" charset="0"/>
                        <a:ea typeface="Anton"/>
                        <a:cs typeface="Anton"/>
                        <a:sym typeface="Anton"/>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Congenial Black" panose="02000503040000020004" pitchFamily="2" charset="0"/>
                          <a:ea typeface="Fjalla One"/>
                          <a:cs typeface="Fjalla One"/>
                          <a:sym typeface="Fjalla One"/>
                        </a:rPr>
                        <a:t>C_NAME</a:t>
                      </a:r>
                      <a:endParaRPr sz="1800" dirty="0">
                        <a:solidFill>
                          <a:schemeClr val="lt1"/>
                        </a:solidFill>
                        <a:latin typeface="Congenial Black" panose="02000503040000020004" pitchFamily="2" charset="0"/>
                        <a:ea typeface="Fjalla One"/>
                        <a:cs typeface="Fjalla One"/>
                        <a:sym typeface="Fjalla One"/>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Congenial Black" panose="02000503040000020004" pitchFamily="2" charset="0"/>
                          <a:ea typeface="Fjalla One"/>
                          <a:cs typeface="Fjalla One"/>
                          <a:sym typeface="Fjalla One"/>
                        </a:rPr>
                        <a:t>C_MOBILE</a:t>
                      </a:r>
                      <a:endParaRPr sz="1800" dirty="0">
                        <a:solidFill>
                          <a:schemeClr val="lt1"/>
                        </a:solidFill>
                        <a:latin typeface="Congenial Black" panose="02000503040000020004" pitchFamily="2" charset="0"/>
                        <a:ea typeface="Fjalla One"/>
                        <a:cs typeface="Fjalla One"/>
                        <a:sym typeface="Fjalla One"/>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extLst>
                  <a:ext uri="{0D108BD9-81ED-4DB2-BD59-A6C34878D82A}">
                    <a16:rowId xmlns:a16="http://schemas.microsoft.com/office/drawing/2014/main" val="10000"/>
                  </a:ext>
                </a:extLst>
              </a:tr>
              <a:tr h="607879">
                <a:tc>
                  <a:txBody>
                    <a:bodyPr/>
                    <a:lstStyle/>
                    <a:p>
                      <a:pPr marL="0" lvl="0" indent="0" algn="ctr" rtl="0">
                        <a:spcBef>
                          <a:spcPts val="0"/>
                        </a:spcBef>
                        <a:spcAft>
                          <a:spcPts val="0"/>
                        </a:spcAft>
                        <a:buNone/>
                      </a:pPr>
                      <a:r>
                        <a:rPr lang="en-IN" sz="1800" b="1" dirty="0">
                          <a:solidFill>
                            <a:schemeClr val="lt1"/>
                          </a:solidFill>
                          <a:latin typeface="Fjalla One"/>
                          <a:ea typeface="Fjalla One"/>
                          <a:cs typeface="Fjalla One"/>
                          <a:sym typeface="Fjalla One"/>
                        </a:rPr>
                        <a:t>C001</a:t>
                      </a:r>
                      <a:endParaRPr sz="1800" b="1" dirty="0">
                        <a:solidFill>
                          <a:schemeClr val="lt1"/>
                        </a:solidFill>
                        <a:latin typeface="Fjalla One"/>
                        <a:ea typeface="Fjalla One"/>
                        <a:cs typeface="Fjalla One"/>
                        <a:sym typeface="Fjalla One"/>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RAJESH KUMAR</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9876543210</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extLst>
                  <a:ext uri="{0D108BD9-81ED-4DB2-BD59-A6C34878D82A}">
                    <a16:rowId xmlns:a16="http://schemas.microsoft.com/office/drawing/2014/main" val="10001"/>
                  </a:ext>
                </a:extLst>
              </a:tr>
              <a:tr h="607879">
                <a:tc>
                  <a:txBody>
                    <a:bodyPr/>
                    <a:lstStyle/>
                    <a:p>
                      <a:pPr marL="0" lvl="0" indent="0" algn="ctr" rtl="0">
                        <a:spcBef>
                          <a:spcPts val="0"/>
                        </a:spcBef>
                        <a:spcAft>
                          <a:spcPts val="0"/>
                        </a:spcAft>
                        <a:buNone/>
                      </a:pPr>
                      <a:r>
                        <a:rPr lang="en-IN" sz="1800" b="1" dirty="0">
                          <a:solidFill>
                            <a:schemeClr val="lt1"/>
                          </a:solidFill>
                          <a:latin typeface="Fjalla One"/>
                          <a:ea typeface="Fjalla One"/>
                          <a:cs typeface="Fjalla One"/>
                          <a:sym typeface="Fjalla One"/>
                        </a:rPr>
                        <a:t>C002</a:t>
                      </a:r>
                      <a:endParaRPr sz="1800" b="1" dirty="0">
                        <a:solidFill>
                          <a:schemeClr val="lt1"/>
                        </a:solidFill>
                        <a:latin typeface="Fjalla One"/>
                        <a:ea typeface="Fjalla One"/>
                        <a:cs typeface="Fjalla One"/>
                        <a:sym typeface="Fjalla One"/>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SONIL GUPTA</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9812345678</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extLst>
                  <a:ext uri="{0D108BD9-81ED-4DB2-BD59-A6C34878D82A}">
                    <a16:rowId xmlns:a16="http://schemas.microsoft.com/office/drawing/2014/main" val="10002"/>
                  </a:ext>
                </a:extLst>
              </a:tr>
              <a:tr h="607879">
                <a:tc>
                  <a:txBody>
                    <a:bodyPr/>
                    <a:lstStyle/>
                    <a:p>
                      <a:pPr marL="0" lvl="0" indent="0" algn="ctr" rtl="0">
                        <a:spcBef>
                          <a:spcPts val="0"/>
                        </a:spcBef>
                        <a:spcAft>
                          <a:spcPts val="0"/>
                        </a:spcAft>
                        <a:buNone/>
                      </a:pPr>
                      <a:r>
                        <a:rPr lang="en-IN" sz="1800" b="1" dirty="0">
                          <a:solidFill>
                            <a:schemeClr val="lt1"/>
                          </a:solidFill>
                          <a:latin typeface="Fjalla One"/>
                          <a:ea typeface="Fjalla One"/>
                          <a:cs typeface="Fjalla One"/>
                          <a:sym typeface="Fjalla One"/>
                        </a:rPr>
                        <a:t>C003</a:t>
                      </a:r>
                      <a:endParaRPr sz="1800" b="1" dirty="0">
                        <a:solidFill>
                          <a:schemeClr val="lt1"/>
                        </a:solidFill>
                        <a:latin typeface="Fjalla One"/>
                        <a:ea typeface="Fjalla One"/>
                        <a:cs typeface="Fjalla One"/>
                        <a:sym typeface="Fjalla One"/>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lgn="ctr">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NEHA SHARMA</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lgn="ctr">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9810987645</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lgn="ctr">
                      <a:solidFill>
                        <a:schemeClr val="lt2"/>
                      </a:solidFill>
                      <a:prstDash val="solid"/>
                      <a:round/>
                      <a:headEnd type="none" w="sm" len="sm"/>
                      <a:tailEnd type="none" w="sm" len="sm"/>
                    </a:lnB>
                    <a:solidFill>
                      <a:schemeClr val="accent6"/>
                    </a:solidFill>
                  </a:tcPr>
                </a:tc>
                <a:extLst>
                  <a:ext uri="{0D108BD9-81ED-4DB2-BD59-A6C34878D82A}">
                    <a16:rowId xmlns:a16="http://schemas.microsoft.com/office/drawing/2014/main" val="10003"/>
                  </a:ext>
                </a:extLst>
              </a:tr>
              <a:tr h="607879">
                <a:tc>
                  <a:txBody>
                    <a:bodyPr/>
                    <a:lstStyle/>
                    <a:p>
                      <a:pPr marL="0" lvl="0" indent="0" algn="ctr" rtl="0">
                        <a:spcBef>
                          <a:spcPts val="0"/>
                        </a:spcBef>
                        <a:spcAft>
                          <a:spcPts val="0"/>
                        </a:spcAft>
                        <a:buNone/>
                      </a:pPr>
                      <a:r>
                        <a:rPr lang="en-IN" sz="1800" b="1" dirty="0">
                          <a:solidFill>
                            <a:schemeClr val="lt1"/>
                          </a:solidFill>
                          <a:latin typeface="Fjalla One"/>
                          <a:ea typeface="Fjalla One"/>
                          <a:cs typeface="Fjalla One"/>
                          <a:sym typeface="Fjalla One"/>
                        </a:rPr>
                        <a:t>C004</a:t>
                      </a:r>
                      <a:endParaRPr sz="1800" b="1" dirty="0">
                        <a:solidFill>
                          <a:schemeClr val="lt1"/>
                        </a:solidFill>
                        <a:latin typeface="Fjalla One"/>
                        <a:ea typeface="Fjalla One"/>
                        <a:cs typeface="Fjalla One"/>
                        <a:sym typeface="Fjalla One"/>
                      </a:endParaRPr>
                    </a:p>
                  </a:txBody>
                  <a:tcPr marL="91425" marR="91425" marT="91425" marB="91425" anchor="ctr">
                    <a:lnL w="38100" cap="flat" cmpd="sng">
                      <a:solidFill>
                        <a:schemeClr val="lt2"/>
                      </a:solidFill>
                      <a:prstDash val="solid"/>
                      <a:round/>
                      <a:headEnd type="none" w="sm" len="sm"/>
                      <a:tailEnd type="none" w="sm" len="sm"/>
                    </a:lnL>
                    <a:lnR w="38100" cap="flat" cmpd="sng" algn="ctr">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lgn="ctr">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AYUSH PATEL</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lgn="ctr">
                      <a:solidFill>
                        <a:schemeClr val="lt2"/>
                      </a:solidFill>
                      <a:prstDash val="solid"/>
                      <a:round/>
                      <a:headEnd type="none" w="sm" len="sm"/>
                      <a:tailEnd type="none" w="sm" len="sm"/>
                    </a:lnL>
                    <a:lnR w="38100" cap="flat" cmpd="sng" algn="ctr">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lgn="ctr">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6587412320</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lgn="ctr">
                      <a:solidFill>
                        <a:schemeClr val="lt2"/>
                      </a:solidFill>
                      <a:prstDash val="solid"/>
                      <a:round/>
                      <a:headEnd type="none" w="sm" len="sm"/>
                      <a:tailEnd type="none" w="sm" len="sm"/>
                    </a:lnL>
                    <a:lnR w="38100" cap="flat" cmpd="sng" algn="ctr">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lgn="ctr">
                      <a:solidFill>
                        <a:schemeClr val="lt2"/>
                      </a:solidFill>
                      <a:prstDash val="solid"/>
                      <a:round/>
                      <a:headEnd type="none" w="sm" len="sm"/>
                      <a:tailEnd type="none" w="sm" len="sm"/>
                    </a:lnB>
                    <a:solidFill>
                      <a:schemeClr val="accent6"/>
                    </a:solidFill>
                  </a:tcPr>
                </a:tc>
                <a:extLst>
                  <a:ext uri="{0D108BD9-81ED-4DB2-BD59-A6C34878D82A}">
                    <a16:rowId xmlns:a16="http://schemas.microsoft.com/office/drawing/2014/main" val="3237222474"/>
                  </a:ext>
                </a:extLst>
              </a:tr>
            </a:tbl>
          </a:graphicData>
        </a:graphic>
      </p:graphicFrame>
      <p:grpSp>
        <p:nvGrpSpPr>
          <p:cNvPr id="1365" name="Google Shape;1365;p39"/>
          <p:cNvGrpSpPr/>
          <p:nvPr/>
        </p:nvGrpSpPr>
        <p:grpSpPr>
          <a:xfrm>
            <a:off x="552925" y="888068"/>
            <a:ext cx="8014650" cy="1085981"/>
            <a:chOff x="552925" y="888068"/>
            <a:chExt cx="8014650" cy="1085981"/>
          </a:xfrm>
        </p:grpSpPr>
        <p:sp>
          <p:nvSpPr>
            <p:cNvPr id="1366" name="Google Shape;1366;p39"/>
            <p:cNvSpPr/>
            <p:nvPr/>
          </p:nvSpPr>
          <p:spPr>
            <a:xfrm>
              <a:off x="572650" y="888068"/>
              <a:ext cx="7343" cy="1062549"/>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9"/>
            <p:cNvSpPr/>
            <p:nvPr/>
          </p:nvSpPr>
          <p:spPr>
            <a:xfrm>
              <a:off x="552925" y="1927136"/>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9"/>
            <p:cNvSpPr/>
            <p:nvPr/>
          </p:nvSpPr>
          <p:spPr>
            <a:xfrm>
              <a:off x="8540407" y="888068"/>
              <a:ext cx="7343" cy="1062549"/>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9"/>
            <p:cNvSpPr/>
            <p:nvPr/>
          </p:nvSpPr>
          <p:spPr>
            <a:xfrm>
              <a:off x="8520688" y="1927136"/>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0" name="Google Shape;1370;p39"/>
          <p:cNvSpPr txBox="1">
            <a:spLocks noGrp="1"/>
          </p:cNvSpPr>
          <p:nvPr>
            <p:ph type="ctrTitle"/>
          </p:nvPr>
        </p:nvSpPr>
        <p:spPr>
          <a:xfrm>
            <a:off x="1374925" y="416354"/>
            <a:ext cx="63903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solidFill>
                  <a:schemeClr val="lt1"/>
                </a:solidFill>
              </a:rPr>
              <a:t>CUSTOMER</a:t>
            </a:r>
            <a:endParaRPr b="0">
              <a:solidFill>
                <a:schemeClr val="lt1"/>
              </a:solidFill>
            </a:endParaRPr>
          </a:p>
        </p:txBody>
      </p:sp>
    </p:spTree>
    <p:extLst>
      <p:ext uri="{BB962C8B-B14F-4D97-AF65-F5344CB8AC3E}">
        <p14:creationId xmlns:p14="http://schemas.microsoft.com/office/powerpoint/2010/main" val="21048584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63"/>
        <p:cNvGrpSpPr/>
        <p:nvPr/>
      </p:nvGrpSpPr>
      <p:grpSpPr>
        <a:xfrm>
          <a:off x="0" y="0"/>
          <a:ext cx="0" cy="0"/>
          <a:chOff x="0" y="0"/>
          <a:chExt cx="0" cy="0"/>
        </a:xfrm>
      </p:grpSpPr>
      <p:graphicFrame>
        <p:nvGraphicFramePr>
          <p:cNvPr id="1364" name="Google Shape;1364;p39"/>
          <p:cNvGraphicFramePr/>
          <p:nvPr>
            <p:extLst>
              <p:ext uri="{D42A27DB-BD31-4B8C-83A1-F6EECF244321}">
                <p14:modId xmlns:p14="http://schemas.microsoft.com/office/powerpoint/2010/main" val="3546349954"/>
              </p:ext>
            </p:extLst>
          </p:nvPr>
        </p:nvGraphicFramePr>
        <p:xfrm>
          <a:off x="312993" y="1687750"/>
          <a:ext cx="8556348" cy="3395380"/>
        </p:xfrm>
        <a:graphic>
          <a:graphicData uri="http://schemas.openxmlformats.org/drawingml/2006/table">
            <a:tbl>
              <a:tblPr>
                <a:noFill/>
                <a:tableStyleId>{0FE09AB3-F2A5-4E26-9CB8-6B4B0530AB30}</a:tableStyleId>
              </a:tblPr>
              <a:tblGrid>
                <a:gridCol w="1426058">
                  <a:extLst>
                    <a:ext uri="{9D8B030D-6E8A-4147-A177-3AD203B41FA5}">
                      <a16:colId xmlns:a16="http://schemas.microsoft.com/office/drawing/2014/main" val="20000"/>
                    </a:ext>
                  </a:extLst>
                </a:gridCol>
                <a:gridCol w="1426058">
                  <a:extLst>
                    <a:ext uri="{9D8B030D-6E8A-4147-A177-3AD203B41FA5}">
                      <a16:colId xmlns:a16="http://schemas.microsoft.com/office/drawing/2014/main" val="20001"/>
                    </a:ext>
                  </a:extLst>
                </a:gridCol>
                <a:gridCol w="1426058">
                  <a:extLst>
                    <a:ext uri="{9D8B030D-6E8A-4147-A177-3AD203B41FA5}">
                      <a16:colId xmlns:a16="http://schemas.microsoft.com/office/drawing/2014/main" val="20002"/>
                    </a:ext>
                  </a:extLst>
                </a:gridCol>
                <a:gridCol w="1426058">
                  <a:extLst>
                    <a:ext uri="{9D8B030D-6E8A-4147-A177-3AD203B41FA5}">
                      <a16:colId xmlns:a16="http://schemas.microsoft.com/office/drawing/2014/main" val="20003"/>
                    </a:ext>
                  </a:extLst>
                </a:gridCol>
                <a:gridCol w="1426058">
                  <a:extLst>
                    <a:ext uri="{9D8B030D-6E8A-4147-A177-3AD203B41FA5}">
                      <a16:colId xmlns:a16="http://schemas.microsoft.com/office/drawing/2014/main" val="1804001733"/>
                    </a:ext>
                  </a:extLst>
                </a:gridCol>
                <a:gridCol w="1426058">
                  <a:extLst>
                    <a:ext uri="{9D8B030D-6E8A-4147-A177-3AD203B41FA5}">
                      <a16:colId xmlns:a16="http://schemas.microsoft.com/office/drawing/2014/main" val="2790596779"/>
                    </a:ext>
                  </a:extLst>
                </a:gridCol>
              </a:tblGrid>
              <a:tr h="532778">
                <a:tc>
                  <a:txBody>
                    <a:bodyPr/>
                    <a:lstStyle/>
                    <a:p>
                      <a:pPr marL="0" lvl="0" indent="0" algn="ctr" rtl="0">
                        <a:spcBef>
                          <a:spcPts val="0"/>
                        </a:spcBef>
                        <a:spcAft>
                          <a:spcPts val="0"/>
                        </a:spcAft>
                        <a:buNone/>
                      </a:pPr>
                      <a:r>
                        <a:rPr lang="en-IN" sz="1800" b="1" dirty="0">
                          <a:solidFill>
                            <a:schemeClr val="lt1"/>
                          </a:solidFill>
                          <a:latin typeface="Congenial Black" panose="02000503040000020004" pitchFamily="2" charset="0"/>
                          <a:ea typeface="Anton"/>
                          <a:cs typeface="Anton"/>
                          <a:sym typeface="Anton"/>
                        </a:rPr>
                        <a:t>PRODUCT_ID </a:t>
                      </a:r>
                      <a:endParaRPr sz="1800" b="1" dirty="0">
                        <a:solidFill>
                          <a:schemeClr val="lt1"/>
                        </a:solidFill>
                        <a:latin typeface="Congenial Black" panose="02000503040000020004" pitchFamily="2" charset="0"/>
                        <a:ea typeface="Anton"/>
                        <a:cs typeface="Anton"/>
                        <a:sym typeface="Anton"/>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Congenial Black" panose="02000503040000020004" pitchFamily="2" charset="0"/>
                          <a:ea typeface="Fjalla One"/>
                          <a:cs typeface="Fjalla One"/>
                          <a:sym typeface="Fjalla One"/>
                        </a:rPr>
                        <a:t>PRODUCT_NAME </a:t>
                      </a:r>
                      <a:endParaRPr sz="1800" dirty="0">
                        <a:solidFill>
                          <a:schemeClr val="lt1"/>
                        </a:solidFill>
                        <a:latin typeface="Congenial Black" panose="02000503040000020004" pitchFamily="2" charset="0"/>
                        <a:ea typeface="Fjalla One"/>
                        <a:cs typeface="Fjalla One"/>
                        <a:sym typeface="Fjalla One"/>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Congenial Black" panose="02000503040000020004" pitchFamily="2" charset="0"/>
                          <a:ea typeface="Fjalla One"/>
                          <a:cs typeface="Fjalla One"/>
                          <a:sym typeface="Fjalla One"/>
                        </a:rPr>
                        <a:t>CATEGORY_ID </a:t>
                      </a:r>
                      <a:endParaRPr sz="1800" dirty="0">
                        <a:solidFill>
                          <a:schemeClr val="lt1"/>
                        </a:solidFill>
                        <a:latin typeface="Congenial Black" panose="02000503040000020004" pitchFamily="2" charset="0"/>
                        <a:ea typeface="Fjalla One"/>
                        <a:cs typeface="Fjalla One"/>
                        <a:sym typeface="Fjalla One"/>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Congenial Black" panose="02000503040000020004" pitchFamily="2" charset="0"/>
                          <a:ea typeface="Fjalla One"/>
                          <a:cs typeface="Fjalla One"/>
                          <a:sym typeface="Fjalla One"/>
                        </a:rPr>
                        <a:t>COST_</a:t>
                      </a:r>
                    </a:p>
                    <a:p>
                      <a:pPr marL="0" lvl="0" indent="0" algn="ctr" rtl="0">
                        <a:spcBef>
                          <a:spcPts val="0"/>
                        </a:spcBef>
                        <a:spcAft>
                          <a:spcPts val="0"/>
                        </a:spcAft>
                        <a:buNone/>
                      </a:pPr>
                      <a:r>
                        <a:rPr lang="en-IN" sz="1800" dirty="0">
                          <a:solidFill>
                            <a:schemeClr val="lt1"/>
                          </a:solidFill>
                          <a:latin typeface="Congenial Black" panose="02000503040000020004" pitchFamily="2" charset="0"/>
                          <a:ea typeface="Fjalla One"/>
                          <a:cs typeface="Fjalla One"/>
                          <a:sym typeface="Fjalla One"/>
                        </a:rPr>
                        <a:t>PRICE </a:t>
                      </a:r>
                      <a:endParaRPr sz="1800" dirty="0">
                        <a:solidFill>
                          <a:schemeClr val="lt1"/>
                        </a:solidFill>
                        <a:latin typeface="Congenial Black" panose="02000503040000020004" pitchFamily="2" charset="0"/>
                        <a:ea typeface="Fjalla One"/>
                        <a:cs typeface="Fjalla One"/>
                        <a:sym typeface="Fjalla One"/>
                      </a:endParaRPr>
                    </a:p>
                  </a:txBody>
                  <a:tcPr marL="91425" marR="91425" marT="91425" marB="91425" anchor="ctr">
                    <a:lnL w="38100" cap="flat" cmpd="sng">
                      <a:solidFill>
                        <a:schemeClr val="lt2"/>
                      </a:solidFill>
                      <a:prstDash val="solid"/>
                      <a:round/>
                      <a:headEnd type="none" w="sm" len="sm"/>
                      <a:tailEnd type="none" w="sm" len="sm"/>
                    </a:lnL>
                    <a:lnR w="38100" cap="flat" cmpd="sng" algn="ctr">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Congenial Black" panose="02000503040000020004" pitchFamily="2" charset="0"/>
                          <a:ea typeface="Fjalla One"/>
                          <a:cs typeface="Fjalla One"/>
                          <a:sym typeface="Fjalla One"/>
                        </a:rPr>
                        <a:t>SELLING_</a:t>
                      </a:r>
                    </a:p>
                    <a:p>
                      <a:pPr marL="0" lvl="0" indent="0" algn="ctr" rtl="0">
                        <a:spcBef>
                          <a:spcPts val="0"/>
                        </a:spcBef>
                        <a:spcAft>
                          <a:spcPts val="0"/>
                        </a:spcAft>
                        <a:buNone/>
                      </a:pPr>
                      <a:r>
                        <a:rPr lang="en-IN" sz="1800" dirty="0">
                          <a:solidFill>
                            <a:schemeClr val="lt1"/>
                          </a:solidFill>
                          <a:latin typeface="Congenial Black" panose="02000503040000020004" pitchFamily="2" charset="0"/>
                          <a:ea typeface="Fjalla One"/>
                          <a:cs typeface="Fjalla One"/>
                          <a:sym typeface="Fjalla One"/>
                        </a:rPr>
                        <a:t>PRICE </a:t>
                      </a:r>
                      <a:endParaRPr sz="1800" dirty="0">
                        <a:solidFill>
                          <a:schemeClr val="lt1"/>
                        </a:solidFill>
                        <a:latin typeface="Congenial Black" panose="02000503040000020004" pitchFamily="2" charset="0"/>
                        <a:ea typeface="Fjalla One"/>
                        <a:cs typeface="Fjalla One"/>
                        <a:sym typeface="Fjalla One"/>
                      </a:endParaRPr>
                    </a:p>
                  </a:txBody>
                  <a:tcPr marL="91425" marR="91425" marT="91425" marB="91425" anchor="ctr">
                    <a:lnL w="38100" cap="flat" cmpd="sng">
                      <a:solidFill>
                        <a:schemeClr val="lt2"/>
                      </a:solidFill>
                      <a:prstDash val="solid"/>
                      <a:round/>
                      <a:headEnd type="none" w="sm" len="sm"/>
                      <a:tailEnd type="none" w="sm" len="sm"/>
                    </a:lnL>
                    <a:lnR w="38100" cap="flat" cmpd="sng" algn="ctr">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lgn="ctr">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Congenial Black" panose="02000503040000020004" pitchFamily="2" charset="0"/>
                          <a:ea typeface="Fjalla One"/>
                          <a:cs typeface="Fjalla One"/>
                          <a:sym typeface="Fjalla One"/>
                        </a:rPr>
                        <a:t>STOCK </a:t>
                      </a:r>
                      <a:endParaRPr sz="1800" dirty="0">
                        <a:solidFill>
                          <a:schemeClr val="lt1"/>
                        </a:solidFill>
                        <a:latin typeface="Congenial Black" panose="02000503040000020004" pitchFamily="2" charset="0"/>
                        <a:ea typeface="Fjalla One"/>
                        <a:cs typeface="Fjalla One"/>
                        <a:sym typeface="Fjalla One"/>
                      </a:endParaRPr>
                    </a:p>
                  </a:txBody>
                  <a:tcPr marL="91425" marR="91425" marT="91425" marB="91425" anchor="ctr">
                    <a:lnL w="38100" cap="flat" cmpd="sng">
                      <a:solidFill>
                        <a:schemeClr val="lt2"/>
                      </a:solidFill>
                      <a:prstDash val="solid"/>
                      <a:round/>
                      <a:headEnd type="none" w="sm" len="sm"/>
                      <a:tailEnd type="none" w="sm" len="sm"/>
                    </a:lnL>
                    <a:lnR w="38100" cap="flat" cmpd="sng" algn="ctr">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lgn="ctr">
                      <a:solidFill>
                        <a:schemeClr val="lt2"/>
                      </a:solidFill>
                      <a:prstDash val="solid"/>
                      <a:round/>
                      <a:headEnd type="none" w="sm" len="sm"/>
                      <a:tailEnd type="none" w="sm" len="sm"/>
                    </a:lnB>
                    <a:solidFill>
                      <a:schemeClr val="accent6"/>
                    </a:solidFill>
                  </a:tcPr>
                </a:tc>
                <a:extLst>
                  <a:ext uri="{0D108BD9-81ED-4DB2-BD59-A6C34878D82A}">
                    <a16:rowId xmlns:a16="http://schemas.microsoft.com/office/drawing/2014/main" val="10000"/>
                  </a:ext>
                </a:extLst>
              </a:tr>
              <a:tr h="532778">
                <a:tc>
                  <a:txBody>
                    <a:bodyPr/>
                    <a:lstStyle/>
                    <a:p>
                      <a:pPr marL="0" lvl="0" indent="0" algn="ctr" rtl="0">
                        <a:spcBef>
                          <a:spcPts val="0"/>
                        </a:spcBef>
                        <a:spcAft>
                          <a:spcPts val="0"/>
                        </a:spcAft>
                        <a:buNone/>
                      </a:pPr>
                      <a:r>
                        <a:rPr lang="en-IN" sz="1800" b="1" dirty="0">
                          <a:solidFill>
                            <a:schemeClr val="lt1"/>
                          </a:solidFill>
                          <a:latin typeface="Fjalla One" panose="02000506040000020004" pitchFamily="2" charset="0"/>
                          <a:ea typeface="Fjalla One"/>
                          <a:cs typeface="Fjalla One"/>
                          <a:sym typeface="Fjalla One"/>
                        </a:rPr>
                        <a:t>P101</a:t>
                      </a:r>
                      <a:endParaRPr sz="1800" b="1" dirty="0">
                        <a:solidFill>
                          <a:schemeClr val="lt1"/>
                        </a:solidFill>
                        <a:latin typeface="Fjalla One" panose="02000506040000020004" pitchFamily="2" charset="0"/>
                        <a:ea typeface="Fjalla One"/>
                        <a:cs typeface="Fjalla One"/>
                        <a:sym typeface="Fjalla One"/>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OATS</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C106</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150</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solidFill>
                        <a:schemeClr val="lt2"/>
                      </a:solidFill>
                      <a:prstDash val="solid"/>
                      <a:round/>
                      <a:headEnd type="none" w="sm" len="sm"/>
                      <a:tailEnd type="none" w="sm" len="sm"/>
                    </a:lnL>
                    <a:lnR w="38100" cap="flat" cmpd="sng" algn="ctr">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200</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solidFill>
                        <a:schemeClr val="lt2"/>
                      </a:solidFill>
                      <a:prstDash val="solid"/>
                      <a:round/>
                      <a:headEnd type="none" w="sm" len="sm"/>
                      <a:tailEnd type="none" w="sm" len="sm"/>
                    </a:lnL>
                    <a:lnR w="38100" cap="flat" cmpd="sng" algn="ctr">
                      <a:solidFill>
                        <a:schemeClr val="lt2"/>
                      </a:solidFill>
                      <a:prstDash val="solid"/>
                      <a:round/>
                      <a:headEnd type="none" w="sm" len="sm"/>
                      <a:tailEnd type="none" w="sm" len="sm"/>
                    </a:lnR>
                    <a:lnT w="38100" cap="flat" cmpd="sng" algn="ctr">
                      <a:solidFill>
                        <a:schemeClr val="lt2"/>
                      </a:solidFill>
                      <a:prstDash val="solid"/>
                      <a:round/>
                      <a:headEnd type="none" w="sm" len="sm"/>
                      <a:tailEnd type="none" w="sm" len="sm"/>
                    </a:lnT>
                    <a:lnB w="38100" cap="flat" cmpd="sng" algn="ctr">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89</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solidFill>
                        <a:schemeClr val="lt2"/>
                      </a:solidFill>
                      <a:prstDash val="solid"/>
                      <a:round/>
                      <a:headEnd type="none" w="sm" len="sm"/>
                      <a:tailEnd type="none" w="sm" len="sm"/>
                    </a:lnL>
                    <a:lnR w="38100" cap="flat" cmpd="sng" algn="ctr">
                      <a:solidFill>
                        <a:schemeClr val="lt2"/>
                      </a:solidFill>
                      <a:prstDash val="solid"/>
                      <a:round/>
                      <a:headEnd type="none" w="sm" len="sm"/>
                      <a:tailEnd type="none" w="sm" len="sm"/>
                    </a:lnR>
                    <a:lnT w="38100" cap="flat" cmpd="sng" algn="ctr">
                      <a:solidFill>
                        <a:schemeClr val="lt2"/>
                      </a:solidFill>
                      <a:prstDash val="solid"/>
                      <a:round/>
                      <a:headEnd type="none" w="sm" len="sm"/>
                      <a:tailEnd type="none" w="sm" len="sm"/>
                    </a:lnT>
                    <a:lnB w="38100" cap="flat" cmpd="sng" algn="ctr">
                      <a:solidFill>
                        <a:schemeClr val="lt2"/>
                      </a:solidFill>
                      <a:prstDash val="solid"/>
                      <a:round/>
                      <a:headEnd type="none" w="sm" len="sm"/>
                      <a:tailEnd type="none" w="sm" len="sm"/>
                    </a:lnB>
                    <a:solidFill>
                      <a:schemeClr val="accent6"/>
                    </a:solidFill>
                  </a:tcPr>
                </a:tc>
                <a:extLst>
                  <a:ext uri="{0D108BD9-81ED-4DB2-BD59-A6C34878D82A}">
                    <a16:rowId xmlns:a16="http://schemas.microsoft.com/office/drawing/2014/main" val="10001"/>
                  </a:ext>
                </a:extLst>
              </a:tr>
              <a:tr h="532778">
                <a:tc>
                  <a:txBody>
                    <a:bodyPr/>
                    <a:lstStyle/>
                    <a:p>
                      <a:pPr marL="0" lvl="0" indent="0" algn="ctr" rtl="0">
                        <a:spcBef>
                          <a:spcPts val="0"/>
                        </a:spcBef>
                        <a:spcAft>
                          <a:spcPts val="0"/>
                        </a:spcAft>
                        <a:buNone/>
                      </a:pPr>
                      <a:r>
                        <a:rPr lang="en-IN" sz="1800" b="1" dirty="0">
                          <a:solidFill>
                            <a:schemeClr val="lt1"/>
                          </a:solidFill>
                          <a:latin typeface="Fjalla One" panose="02000506040000020004" pitchFamily="2" charset="0"/>
                          <a:ea typeface="Fjalla One"/>
                          <a:cs typeface="Fjalla One"/>
                          <a:sym typeface="Fjalla One"/>
                        </a:rPr>
                        <a:t>P102</a:t>
                      </a:r>
                      <a:endParaRPr sz="1800" b="1" dirty="0">
                        <a:solidFill>
                          <a:schemeClr val="lt1"/>
                        </a:solidFill>
                        <a:latin typeface="Fjalla One" panose="02000506040000020004" pitchFamily="2" charset="0"/>
                        <a:ea typeface="Fjalla One"/>
                        <a:cs typeface="Fjalla One"/>
                        <a:sym typeface="Fjalla One"/>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MILK</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C103</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45</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solidFill>
                        <a:schemeClr val="lt2"/>
                      </a:solidFill>
                      <a:prstDash val="solid"/>
                      <a:round/>
                      <a:headEnd type="none" w="sm" len="sm"/>
                      <a:tailEnd type="none" w="sm" len="sm"/>
                    </a:lnL>
                    <a:lnR w="38100" cap="flat" cmpd="sng" algn="ctr">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50</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solidFill>
                        <a:schemeClr val="lt2"/>
                      </a:solidFill>
                      <a:prstDash val="solid"/>
                      <a:round/>
                      <a:headEnd type="none" w="sm" len="sm"/>
                      <a:tailEnd type="none" w="sm" len="sm"/>
                    </a:lnL>
                    <a:lnR w="38100" cap="flat" cmpd="sng" algn="ctr">
                      <a:solidFill>
                        <a:schemeClr val="lt2"/>
                      </a:solidFill>
                      <a:prstDash val="solid"/>
                      <a:round/>
                      <a:headEnd type="none" w="sm" len="sm"/>
                      <a:tailEnd type="none" w="sm" len="sm"/>
                    </a:lnR>
                    <a:lnT w="38100" cap="flat" cmpd="sng" algn="ctr">
                      <a:solidFill>
                        <a:schemeClr val="lt2"/>
                      </a:solidFill>
                      <a:prstDash val="solid"/>
                      <a:round/>
                      <a:headEnd type="none" w="sm" len="sm"/>
                      <a:tailEnd type="none" w="sm" len="sm"/>
                    </a:lnT>
                    <a:lnB w="38100" cap="flat" cmpd="sng" algn="ctr">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157</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solidFill>
                        <a:schemeClr val="lt2"/>
                      </a:solidFill>
                      <a:prstDash val="solid"/>
                      <a:round/>
                      <a:headEnd type="none" w="sm" len="sm"/>
                      <a:tailEnd type="none" w="sm" len="sm"/>
                    </a:lnL>
                    <a:lnR w="38100" cap="flat" cmpd="sng" algn="ctr">
                      <a:solidFill>
                        <a:schemeClr val="lt2"/>
                      </a:solidFill>
                      <a:prstDash val="solid"/>
                      <a:round/>
                      <a:headEnd type="none" w="sm" len="sm"/>
                      <a:tailEnd type="none" w="sm" len="sm"/>
                    </a:lnR>
                    <a:lnT w="38100" cap="flat" cmpd="sng" algn="ctr">
                      <a:solidFill>
                        <a:schemeClr val="lt2"/>
                      </a:solidFill>
                      <a:prstDash val="solid"/>
                      <a:round/>
                      <a:headEnd type="none" w="sm" len="sm"/>
                      <a:tailEnd type="none" w="sm" len="sm"/>
                    </a:lnT>
                    <a:lnB w="38100" cap="flat" cmpd="sng" algn="ctr">
                      <a:solidFill>
                        <a:schemeClr val="lt2"/>
                      </a:solidFill>
                      <a:prstDash val="solid"/>
                      <a:round/>
                      <a:headEnd type="none" w="sm" len="sm"/>
                      <a:tailEnd type="none" w="sm" len="sm"/>
                    </a:lnB>
                    <a:solidFill>
                      <a:schemeClr val="accent6"/>
                    </a:solidFill>
                  </a:tcPr>
                </a:tc>
                <a:extLst>
                  <a:ext uri="{0D108BD9-81ED-4DB2-BD59-A6C34878D82A}">
                    <a16:rowId xmlns:a16="http://schemas.microsoft.com/office/drawing/2014/main" val="10002"/>
                  </a:ext>
                </a:extLst>
              </a:tr>
              <a:tr h="532778">
                <a:tc>
                  <a:txBody>
                    <a:bodyPr/>
                    <a:lstStyle/>
                    <a:p>
                      <a:pPr marL="0" lvl="0" indent="0" algn="ctr" rtl="0">
                        <a:spcBef>
                          <a:spcPts val="0"/>
                        </a:spcBef>
                        <a:spcAft>
                          <a:spcPts val="0"/>
                        </a:spcAft>
                        <a:buNone/>
                      </a:pPr>
                      <a:r>
                        <a:rPr lang="en-IN" sz="1800" b="1" dirty="0">
                          <a:solidFill>
                            <a:schemeClr val="lt1"/>
                          </a:solidFill>
                          <a:latin typeface="Fjalla One" panose="02000506040000020004" pitchFamily="2" charset="0"/>
                          <a:ea typeface="Fjalla One"/>
                          <a:cs typeface="Fjalla One"/>
                          <a:sym typeface="Fjalla One"/>
                        </a:rPr>
                        <a:t>P103</a:t>
                      </a:r>
                      <a:endParaRPr sz="1800" b="1" dirty="0">
                        <a:solidFill>
                          <a:schemeClr val="lt1"/>
                        </a:solidFill>
                        <a:latin typeface="Fjalla One" panose="02000506040000020004" pitchFamily="2" charset="0"/>
                        <a:ea typeface="Fjalla One"/>
                        <a:cs typeface="Fjalla One"/>
                        <a:sym typeface="Fjalla One"/>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lgn="ctr">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KETCHUP</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lgn="ctr">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C104</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lgn="ctr">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90</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solidFill>
                        <a:schemeClr val="lt2"/>
                      </a:solidFill>
                      <a:prstDash val="solid"/>
                      <a:round/>
                      <a:headEnd type="none" w="sm" len="sm"/>
                      <a:tailEnd type="none" w="sm" len="sm"/>
                    </a:lnL>
                    <a:lnR w="38100" cap="flat" cmpd="sng" algn="ctr">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lgn="ctr">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100</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solidFill>
                        <a:schemeClr val="lt2"/>
                      </a:solidFill>
                      <a:prstDash val="solid"/>
                      <a:round/>
                      <a:headEnd type="none" w="sm" len="sm"/>
                      <a:tailEnd type="none" w="sm" len="sm"/>
                    </a:lnL>
                    <a:lnR w="38100" cap="flat" cmpd="sng" algn="ctr">
                      <a:solidFill>
                        <a:schemeClr val="lt2"/>
                      </a:solidFill>
                      <a:prstDash val="solid"/>
                      <a:round/>
                      <a:headEnd type="none" w="sm" len="sm"/>
                      <a:tailEnd type="none" w="sm" len="sm"/>
                    </a:lnR>
                    <a:lnT w="38100" cap="flat" cmpd="sng" algn="ctr">
                      <a:solidFill>
                        <a:schemeClr val="lt2"/>
                      </a:solidFill>
                      <a:prstDash val="solid"/>
                      <a:round/>
                      <a:headEnd type="none" w="sm" len="sm"/>
                      <a:tailEnd type="none" w="sm" len="sm"/>
                    </a:lnT>
                    <a:lnB w="38100" cap="flat" cmpd="sng" algn="ctr">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50</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solidFill>
                        <a:schemeClr val="lt2"/>
                      </a:solidFill>
                      <a:prstDash val="solid"/>
                      <a:round/>
                      <a:headEnd type="none" w="sm" len="sm"/>
                      <a:tailEnd type="none" w="sm" len="sm"/>
                    </a:lnL>
                    <a:lnR w="38100" cap="flat" cmpd="sng" algn="ctr">
                      <a:solidFill>
                        <a:schemeClr val="lt2"/>
                      </a:solidFill>
                      <a:prstDash val="solid"/>
                      <a:round/>
                      <a:headEnd type="none" w="sm" len="sm"/>
                      <a:tailEnd type="none" w="sm" len="sm"/>
                    </a:lnR>
                    <a:lnT w="38100" cap="flat" cmpd="sng" algn="ctr">
                      <a:solidFill>
                        <a:schemeClr val="lt2"/>
                      </a:solidFill>
                      <a:prstDash val="solid"/>
                      <a:round/>
                      <a:headEnd type="none" w="sm" len="sm"/>
                      <a:tailEnd type="none" w="sm" len="sm"/>
                    </a:lnT>
                    <a:lnB w="38100" cap="flat" cmpd="sng" algn="ctr">
                      <a:solidFill>
                        <a:schemeClr val="lt2"/>
                      </a:solidFill>
                      <a:prstDash val="solid"/>
                      <a:round/>
                      <a:headEnd type="none" w="sm" len="sm"/>
                      <a:tailEnd type="none" w="sm" len="sm"/>
                    </a:lnB>
                    <a:solidFill>
                      <a:schemeClr val="accent6"/>
                    </a:solidFill>
                  </a:tcPr>
                </a:tc>
                <a:extLst>
                  <a:ext uri="{0D108BD9-81ED-4DB2-BD59-A6C34878D82A}">
                    <a16:rowId xmlns:a16="http://schemas.microsoft.com/office/drawing/2014/main" val="10003"/>
                  </a:ext>
                </a:extLst>
              </a:tr>
              <a:tr h="532778">
                <a:tc>
                  <a:txBody>
                    <a:bodyPr/>
                    <a:lstStyle/>
                    <a:p>
                      <a:pPr marL="0" lvl="0" indent="0" algn="ctr" rtl="0">
                        <a:spcBef>
                          <a:spcPts val="0"/>
                        </a:spcBef>
                        <a:spcAft>
                          <a:spcPts val="0"/>
                        </a:spcAft>
                        <a:buNone/>
                      </a:pPr>
                      <a:r>
                        <a:rPr lang="en-IN" sz="1800" b="1" dirty="0">
                          <a:solidFill>
                            <a:schemeClr val="lt1"/>
                          </a:solidFill>
                          <a:latin typeface="Fjalla One" panose="02000506040000020004" pitchFamily="2" charset="0"/>
                          <a:ea typeface="Fjalla One"/>
                          <a:cs typeface="Fjalla One"/>
                          <a:sym typeface="Fjalla One"/>
                        </a:rPr>
                        <a:t>P104</a:t>
                      </a:r>
                      <a:endParaRPr sz="1800" b="1" dirty="0">
                        <a:solidFill>
                          <a:schemeClr val="lt1"/>
                        </a:solidFill>
                        <a:latin typeface="Fjalla One" panose="02000506040000020004" pitchFamily="2" charset="0"/>
                        <a:ea typeface="Fjalla One"/>
                        <a:cs typeface="Fjalla One"/>
                        <a:sym typeface="Fjalla One"/>
                      </a:endParaRPr>
                    </a:p>
                  </a:txBody>
                  <a:tcPr marL="91425" marR="91425" marT="91425" marB="91425" anchor="ctr">
                    <a:lnL w="38100" cap="flat" cmpd="sng">
                      <a:solidFill>
                        <a:schemeClr val="lt2"/>
                      </a:solidFill>
                      <a:prstDash val="solid"/>
                      <a:round/>
                      <a:headEnd type="none" w="sm" len="sm"/>
                      <a:tailEnd type="none" w="sm" len="sm"/>
                    </a:lnL>
                    <a:lnR w="38100" cap="flat" cmpd="sng" algn="ctr">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lgn="ctr">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RICE</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lgn="ctr">
                      <a:solidFill>
                        <a:schemeClr val="lt2"/>
                      </a:solidFill>
                      <a:prstDash val="solid"/>
                      <a:round/>
                      <a:headEnd type="none" w="sm" len="sm"/>
                      <a:tailEnd type="none" w="sm" len="sm"/>
                    </a:lnL>
                    <a:lnR w="38100" cap="flat" cmpd="sng" algn="ctr">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lgn="ctr">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C106</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lgn="ctr">
                      <a:solidFill>
                        <a:schemeClr val="lt2"/>
                      </a:solidFill>
                      <a:prstDash val="solid"/>
                      <a:round/>
                      <a:headEnd type="none" w="sm" len="sm"/>
                      <a:tailEnd type="none" w="sm" len="sm"/>
                    </a:lnL>
                    <a:lnR w="38100" cap="flat" cmpd="sng" algn="ctr">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lgn="ctr">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100</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lgn="ctr">
                      <a:solidFill>
                        <a:schemeClr val="lt2"/>
                      </a:solidFill>
                      <a:prstDash val="solid"/>
                      <a:round/>
                      <a:headEnd type="none" w="sm" len="sm"/>
                      <a:tailEnd type="none" w="sm" len="sm"/>
                    </a:lnL>
                    <a:lnR w="38100" cap="flat" cmpd="sng" algn="ctr">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lgn="ctr">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125</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lgn="ctr">
                      <a:solidFill>
                        <a:schemeClr val="lt2"/>
                      </a:solidFill>
                      <a:prstDash val="solid"/>
                      <a:round/>
                      <a:headEnd type="none" w="sm" len="sm"/>
                      <a:tailEnd type="none" w="sm" len="sm"/>
                    </a:lnL>
                    <a:lnR w="38100" cap="flat" cmpd="sng" algn="ctr">
                      <a:solidFill>
                        <a:schemeClr val="lt2"/>
                      </a:solidFill>
                      <a:prstDash val="solid"/>
                      <a:round/>
                      <a:headEnd type="none" w="sm" len="sm"/>
                      <a:tailEnd type="none" w="sm" len="sm"/>
                    </a:lnR>
                    <a:lnT w="38100" cap="flat" cmpd="sng" algn="ctr">
                      <a:solidFill>
                        <a:schemeClr val="lt2"/>
                      </a:solidFill>
                      <a:prstDash val="solid"/>
                      <a:round/>
                      <a:headEnd type="none" w="sm" len="sm"/>
                      <a:tailEnd type="none" w="sm" len="sm"/>
                    </a:lnT>
                    <a:lnB w="38100" cap="flat" cmpd="sng" algn="ctr">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26</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lgn="ctr">
                      <a:solidFill>
                        <a:schemeClr val="lt2"/>
                      </a:solidFill>
                      <a:prstDash val="solid"/>
                      <a:round/>
                      <a:headEnd type="none" w="sm" len="sm"/>
                      <a:tailEnd type="none" w="sm" len="sm"/>
                    </a:lnL>
                    <a:lnR w="38100" cap="flat" cmpd="sng" algn="ctr">
                      <a:solidFill>
                        <a:schemeClr val="lt2"/>
                      </a:solidFill>
                      <a:prstDash val="solid"/>
                      <a:round/>
                      <a:headEnd type="none" w="sm" len="sm"/>
                      <a:tailEnd type="none" w="sm" len="sm"/>
                    </a:lnR>
                    <a:lnT w="38100" cap="flat" cmpd="sng" algn="ctr">
                      <a:solidFill>
                        <a:schemeClr val="lt2"/>
                      </a:solidFill>
                      <a:prstDash val="solid"/>
                      <a:round/>
                      <a:headEnd type="none" w="sm" len="sm"/>
                      <a:tailEnd type="none" w="sm" len="sm"/>
                    </a:lnT>
                    <a:lnB w="38100" cap="flat" cmpd="sng" algn="ctr">
                      <a:solidFill>
                        <a:schemeClr val="lt2"/>
                      </a:solidFill>
                      <a:prstDash val="solid"/>
                      <a:round/>
                      <a:headEnd type="none" w="sm" len="sm"/>
                      <a:tailEnd type="none" w="sm" len="sm"/>
                    </a:lnB>
                    <a:solidFill>
                      <a:schemeClr val="accent6"/>
                    </a:solidFill>
                  </a:tcPr>
                </a:tc>
                <a:extLst>
                  <a:ext uri="{0D108BD9-81ED-4DB2-BD59-A6C34878D82A}">
                    <a16:rowId xmlns:a16="http://schemas.microsoft.com/office/drawing/2014/main" val="3237222474"/>
                  </a:ext>
                </a:extLst>
              </a:tr>
              <a:tr h="532778">
                <a:tc>
                  <a:txBody>
                    <a:bodyPr/>
                    <a:lstStyle/>
                    <a:p>
                      <a:pPr marL="0" lvl="0" indent="0" algn="ctr" rtl="0">
                        <a:spcBef>
                          <a:spcPts val="0"/>
                        </a:spcBef>
                        <a:spcAft>
                          <a:spcPts val="0"/>
                        </a:spcAft>
                        <a:buNone/>
                      </a:pPr>
                      <a:r>
                        <a:rPr lang="en-IN" sz="1800" b="1" dirty="0">
                          <a:solidFill>
                            <a:schemeClr val="lt1"/>
                          </a:solidFill>
                          <a:latin typeface="Fjalla One" panose="02000506040000020004" pitchFamily="2" charset="0"/>
                          <a:ea typeface="Fjalla One"/>
                          <a:cs typeface="Fjalla One"/>
                          <a:sym typeface="Fjalla One"/>
                        </a:rPr>
                        <a:t>P105</a:t>
                      </a:r>
                      <a:endParaRPr sz="1800" b="1" dirty="0">
                        <a:solidFill>
                          <a:schemeClr val="lt1"/>
                        </a:solidFill>
                        <a:latin typeface="Fjalla One" panose="02000506040000020004" pitchFamily="2" charset="0"/>
                        <a:ea typeface="Fjalla One"/>
                        <a:cs typeface="Fjalla One"/>
                        <a:sym typeface="Fjalla One"/>
                      </a:endParaRPr>
                    </a:p>
                  </a:txBody>
                  <a:tcPr marL="91425" marR="91425" marT="91425" marB="91425" anchor="ctr">
                    <a:lnL w="38100" cap="flat" cmpd="sng">
                      <a:solidFill>
                        <a:schemeClr val="lt2"/>
                      </a:solidFill>
                      <a:prstDash val="solid"/>
                      <a:round/>
                      <a:headEnd type="none" w="sm" len="sm"/>
                      <a:tailEnd type="none" w="sm" len="sm"/>
                    </a:lnL>
                    <a:lnR w="38100" cap="flat" cmpd="sng" algn="ctr">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BANANA</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lgn="ctr">
                      <a:solidFill>
                        <a:schemeClr val="lt2"/>
                      </a:solidFill>
                      <a:prstDash val="solid"/>
                      <a:round/>
                      <a:headEnd type="none" w="sm" len="sm"/>
                      <a:tailEnd type="none" w="sm" len="sm"/>
                    </a:lnL>
                    <a:lnR w="38100" cap="flat" cmpd="sng" algn="ctr">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C105</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lgn="ctr">
                      <a:solidFill>
                        <a:schemeClr val="lt2"/>
                      </a:solidFill>
                      <a:prstDash val="solid"/>
                      <a:round/>
                      <a:headEnd type="none" w="sm" len="sm"/>
                      <a:tailEnd type="none" w="sm" len="sm"/>
                    </a:lnL>
                    <a:lnR w="38100" cap="flat" cmpd="sng" algn="ctr">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80</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lgn="ctr">
                      <a:solidFill>
                        <a:schemeClr val="lt2"/>
                      </a:solidFill>
                      <a:prstDash val="solid"/>
                      <a:round/>
                      <a:headEnd type="none" w="sm" len="sm"/>
                      <a:tailEnd type="none" w="sm" len="sm"/>
                    </a:lnL>
                    <a:lnR w="38100" cap="flat" cmpd="sng" algn="ctr">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85</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lgn="ctr">
                      <a:solidFill>
                        <a:schemeClr val="lt2"/>
                      </a:solidFill>
                      <a:prstDash val="solid"/>
                      <a:round/>
                      <a:headEnd type="none" w="sm" len="sm"/>
                      <a:tailEnd type="none" w="sm" len="sm"/>
                    </a:lnL>
                    <a:lnR w="38100" cap="flat" cmpd="sng" algn="ctr">
                      <a:solidFill>
                        <a:schemeClr val="lt2"/>
                      </a:solidFill>
                      <a:prstDash val="solid"/>
                      <a:round/>
                      <a:headEnd type="none" w="sm" len="sm"/>
                      <a:tailEnd type="none" w="sm" len="sm"/>
                    </a:lnR>
                    <a:lnT w="38100" cap="flat" cmpd="sng" algn="ctr">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69</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lgn="ctr">
                      <a:solidFill>
                        <a:schemeClr val="lt2"/>
                      </a:solidFill>
                      <a:prstDash val="solid"/>
                      <a:round/>
                      <a:headEnd type="none" w="sm" len="sm"/>
                      <a:tailEnd type="none" w="sm" len="sm"/>
                    </a:lnL>
                    <a:lnR w="38100" cap="flat" cmpd="sng" algn="ctr">
                      <a:solidFill>
                        <a:schemeClr val="lt2"/>
                      </a:solidFill>
                      <a:prstDash val="solid"/>
                      <a:round/>
                      <a:headEnd type="none" w="sm" len="sm"/>
                      <a:tailEnd type="none" w="sm" len="sm"/>
                    </a:lnR>
                    <a:lnT w="38100" cap="flat" cmpd="sng" algn="ctr">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extLst>
                  <a:ext uri="{0D108BD9-81ED-4DB2-BD59-A6C34878D82A}">
                    <a16:rowId xmlns:a16="http://schemas.microsoft.com/office/drawing/2014/main" val="521401994"/>
                  </a:ext>
                </a:extLst>
              </a:tr>
            </a:tbl>
          </a:graphicData>
        </a:graphic>
      </p:graphicFrame>
      <p:grpSp>
        <p:nvGrpSpPr>
          <p:cNvPr id="1365" name="Google Shape;1365;p39"/>
          <p:cNvGrpSpPr/>
          <p:nvPr/>
        </p:nvGrpSpPr>
        <p:grpSpPr>
          <a:xfrm>
            <a:off x="552925" y="888068"/>
            <a:ext cx="8014650" cy="1085981"/>
            <a:chOff x="552925" y="888068"/>
            <a:chExt cx="8014650" cy="1085981"/>
          </a:xfrm>
        </p:grpSpPr>
        <p:sp>
          <p:nvSpPr>
            <p:cNvPr id="1366" name="Google Shape;1366;p39"/>
            <p:cNvSpPr/>
            <p:nvPr/>
          </p:nvSpPr>
          <p:spPr>
            <a:xfrm>
              <a:off x="572650" y="888068"/>
              <a:ext cx="7343" cy="1062549"/>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9"/>
            <p:cNvSpPr/>
            <p:nvPr/>
          </p:nvSpPr>
          <p:spPr>
            <a:xfrm>
              <a:off x="552925" y="1927136"/>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9"/>
            <p:cNvSpPr/>
            <p:nvPr/>
          </p:nvSpPr>
          <p:spPr>
            <a:xfrm>
              <a:off x="8540407" y="888068"/>
              <a:ext cx="7343" cy="1062549"/>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9"/>
            <p:cNvSpPr/>
            <p:nvPr/>
          </p:nvSpPr>
          <p:spPr>
            <a:xfrm>
              <a:off x="8520688" y="1927136"/>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0" name="Google Shape;1370;p39"/>
          <p:cNvSpPr txBox="1">
            <a:spLocks noGrp="1"/>
          </p:cNvSpPr>
          <p:nvPr>
            <p:ph type="ctrTitle"/>
          </p:nvPr>
        </p:nvSpPr>
        <p:spPr>
          <a:xfrm>
            <a:off x="1374925" y="416354"/>
            <a:ext cx="63903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solidFill>
                  <a:schemeClr val="lt1"/>
                </a:solidFill>
              </a:rPr>
              <a:t>PRODUCT</a:t>
            </a:r>
            <a:endParaRPr b="0">
              <a:solidFill>
                <a:schemeClr val="lt1"/>
              </a:solidFill>
            </a:endParaRPr>
          </a:p>
        </p:txBody>
      </p:sp>
    </p:spTree>
    <p:extLst>
      <p:ext uri="{BB962C8B-B14F-4D97-AF65-F5344CB8AC3E}">
        <p14:creationId xmlns:p14="http://schemas.microsoft.com/office/powerpoint/2010/main" val="272281487"/>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63"/>
        <p:cNvGrpSpPr/>
        <p:nvPr/>
      </p:nvGrpSpPr>
      <p:grpSpPr>
        <a:xfrm>
          <a:off x="0" y="0"/>
          <a:ext cx="0" cy="0"/>
          <a:chOff x="0" y="0"/>
          <a:chExt cx="0" cy="0"/>
        </a:xfrm>
      </p:grpSpPr>
      <p:graphicFrame>
        <p:nvGraphicFramePr>
          <p:cNvPr id="1364" name="Google Shape;1364;p39"/>
          <p:cNvGraphicFramePr/>
          <p:nvPr>
            <p:extLst>
              <p:ext uri="{D42A27DB-BD31-4B8C-83A1-F6EECF244321}">
                <p14:modId xmlns:p14="http://schemas.microsoft.com/office/powerpoint/2010/main" val="1934928170"/>
              </p:ext>
            </p:extLst>
          </p:nvPr>
        </p:nvGraphicFramePr>
        <p:xfrm>
          <a:off x="319438" y="1687750"/>
          <a:ext cx="8505000" cy="3161570"/>
        </p:xfrm>
        <a:graphic>
          <a:graphicData uri="http://schemas.openxmlformats.org/drawingml/2006/table">
            <a:tbl>
              <a:tblPr>
                <a:noFill/>
                <a:tableStyleId>{0FE09AB3-F2A5-4E26-9CB8-6B4B0530AB30}</a:tableStyleId>
              </a:tblPr>
              <a:tblGrid>
                <a:gridCol w="2126250">
                  <a:extLst>
                    <a:ext uri="{9D8B030D-6E8A-4147-A177-3AD203B41FA5}">
                      <a16:colId xmlns:a16="http://schemas.microsoft.com/office/drawing/2014/main" val="20000"/>
                    </a:ext>
                  </a:extLst>
                </a:gridCol>
                <a:gridCol w="2126250">
                  <a:extLst>
                    <a:ext uri="{9D8B030D-6E8A-4147-A177-3AD203B41FA5}">
                      <a16:colId xmlns:a16="http://schemas.microsoft.com/office/drawing/2014/main" val="20001"/>
                    </a:ext>
                  </a:extLst>
                </a:gridCol>
                <a:gridCol w="2126250">
                  <a:extLst>
                    <a:ext uri="{9D8B030D-6E8A-4147-A177-3AD203B41FA5}">
                      <a16:colId xmlns:a16="http://schemas.microsoft.com/office/drawing/2014/main" val="20002"/>
                    </a:ext>
                  </a:extLst>
                </a:gridCol>
                <a:gridCol w="2126250">
                  <a:extLst>
                    <a:ext uri="{9D8B030D-6E8A-4147-A177-3AD203B41FA5}">
                      <a16:colId xmlns:a16="http://schemas.microsoft.com/office/drawing/2014/main" val="20003"/>
                    </a:ext>
                  </a:extLst>
                </a:gridCol>
              </a:tblGrid>
              <a:tr h="632314">
                <a:tc>
                  <a:txBody>
                    <a:bodyPr/>
                    <a:lstStyle/>
                    <a:p>
                      <a:pPr marL="0" lvl="0" indent="0" algn="ctr" rtl="0">
                        <a:spcBef>
                          <a:spcPts val="0"/>
                        </a:spcBef>
                        <a:spcAft>
                          <a:spcPts val="0"/>
                        </a:spcAft>
                        <a:buNone/>
                      </a:pPr>
                      <a:r>
                        <a:rPr lang="en-IN" sz="1800" b="1" dirty="0">
                          <a:solidFill>
                            <a:schemeClr val="lt1"/>
                          </a:solidFill>
                          <a:latin typeface="Congenial Black" panose="02000503040000020004" pitchFamily="2" charset="0"/>
                          <a:ea typeface="Anton"/>
                          <a:cs typeface="Anton"/>
                          <a:sym typeface="Anton"/>
                        </a:rPr>
                        <a:t>      ORDER_ID </a:t>
                      </a:r>
                      <a:endParaRPr sz="1800" b="1" dirty="0">
                        <a:solidFill>
                          <a:schemeClr val="lt1"/>
                        </a:solidFill>
                        <a:latin typeface="Congenial Black" panose="02000503040000020004" pitchFamily="2" charset="0"/>
                        <a:ea typeface="Anton"/>
                        <a:cs typeface="Anton"/>
                        <a:sym typeface="Anton"/>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Congenial Black" panose="02000503040000020004" pitchFamily="2" charset="0"/>
                          <a:ea typeface="Fjalla One"/>
                          <a:cs typeface="Fjalla One"/>
                          <a:sym typeface="Fjalla One"/>
                        </a:rPr>
                        <a:t>CUSTOMER _ID</a:t>
                      </a:r>
                      <a:endParaRPr sz="1800" dirty="0">
                        <a:solidFill>
                          <a:schemeClr val="lt1"/>
                        </a:solidFill>
                        <a:latin typeface="Congenial Black" panose="02000503040000020004" pitchFamily="2" charset="0"/>
                        <a:ea typeface="Fjalla One"/>
                        <a:cs typeface="Fjalla One"/>
                        <a:sym typeface="Fjalla One"/>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Congenial Black" panose="02000503040000020004" pitchFamily="2" charset="0"/>
                          <a:ea typeface="Fjalla One"/>
                          <a:cs typeface="Fjalla One"/>
                          <a:sym typeface="Fjalla One"/>
                        </a:rPr>
                        <a:t>AMOUNT </a:t>
                      </a:r>
                      <a:endParaRPr sz="1800" dirty="0">
                        <a:solidFill>
                          <a:schemeClr val="lt1"/>
                        </a:solidFill>
                        <a:latin typeface="Congenial Black" panose="02000503040000020004" pitchFamily="2" charset="0"/>
                        <a:ea typeface="Fjalla One"/>
                        <a:cs typeface="Fjalla One"/>
                        <a:sym typeface="Fjalla One"/>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Congenial Black" panose="02000503040000020004" pitchFamily="2" charset="0"/>
                          <a:ea typeface="Fjalla One"/>
                          <a:cs typeface="Fjalla One"/>
                          <a:sym typeface="Fjalla One"/>
                        </a:rPr>
                        <a:t>ORDER_DATE</a:t>
                      </a:r>
                      <a:endParaRPr sz="1800" dirty="0">
                        <a:solidFill>
                          <a:schemeClr val="lt1"/>
                        </a:solidFill>
                        <a:latin typeface="Congenial Black" panose="02000503040000020004" pitchFamily="2" charset="0"/>
                        <a:ea typeface="Fjalla One"/>
                        <a:cs typeface="Fjalla One"/>
                        <a:sym typeface="Fjalla One"/>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extLst>
                  <a:ext uri="{0D108BD9-81ED-4DB2-BD59-A6C34878D82A}">
                    <a16:rowId xmlns:a16="http://schemas.microsoft.com/office/drawing/2014/main" val="10000"/>
                  </a:ext>
                </a:extLst>
              </a:tr>
              <a:tr h="632314">
                <a:tc>
                  <a:txBody>
                    <a:bodyPr/>
                    <a:lstStyle/>
                    <a:p>
                      <a:pPr marL="0" lvl="0" indent="0" algn="ctr" rtl="0">
                        <a:spcBef>
                          <a:spcPts val="0"/>
                        </a:spcBef>
                        <a:spcAft>
                          <a:spcPts val="0"/>
                        </a:spcAft>
                        <a:buNone/>
                      </a:pPr>
                      <a:r>
                        <a:rPr lang="en-IN" sz="1800" b="1" dirty="0">
                          <a:solidFill>
                            <a:schemeClr val="lt1"/>
                          </a:solidFill>
                          <a:latin typeface="Fjalla One" panose="02000506040000020004" pitchFamily="2" charset="0"/>
                          <a:ea typeface="Fjalla One"/>
                          <a:cs typeface="Fjalla One"/>
                          <a:sym typeface="Fjalla One"/>
                        </a:rPr>
                        <a:t>O001</a:t>
                      </a:r>
                      <a:endParaRPr sz="1800" b="1" dirty="0">
                        <a:solidFill>
                          <a:schemeClr val="lt1"/>
                        </a:solidFill>
                        <a:latin typeface="Fjalla One" panose="02000506040000020004" pitchFamily="2" charset="0"/>
                        <a:ea typeface="Fjalla One"/>
                        <a:cs typeface="Fjalla One"/>
                        <a:sym typeface="Fjalla One"/>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C004</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4500</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2022-02-23</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extLst>
                  <a:ext uri="{0D108BD9-81ED-4DB2-BD59-A6C34878D82A}">
                    <a16:rowId xmlns:a16="http://schemas.microsoft.com/office/drawing/2014/main" val="10001"/>
                  </a:ext>
                </a:extLst>
              </a:tr>
              <a:tr h="632314">
                <a:tc>
                  <a:txBody>
                    <a:bodyPr/>
                    <a:lstStyle/>
                    <a:p>
                      <a:pPr marL="0" lvl="0" indent="0" algn="ctr" rtl="0">
                        <a:spcBef>
                          <a:spcPts val="0"/>
                        </a:spcBef>
                        <a:spcAft>
                          <a:spcPts val="0"/>
                        </a:spcAft>
                        <a:buNone/>
                      </a:pPr>
                      <a:r>
                        <a:rPr lang="en-IN" sz="1800" b="1" dirty="0">
                          <a:solidFill>
                            <a:schemeClr val="lt1"/>
                          </a:solidFill>
                          <a:latin typeface="Fjalla One" panose="02000506040000020004" pitchFamily="2" charset="0"/>
                          <a:ea typeface="Fjalla One"/>
                          <a:cs typeface="Fjalla One"/>
                          <a:sym typeface="Fjalla One"/>
                        </a:rPr>
                        <a:t>O002</a:t>
                      </a:r>
                      <a:endParaRPr sz="1800" b="1" dirty="0">
                        <a:solidFill>
                          <a:schemeClr val="lt1"/>
                        </a:solidFill>
                        <a:latin typeface="Fjalla One" panose="02000506040000020004" pitchFamily="2" charset="0"/>
                        <a:ea typeface="Fjalla One"/>
                        <a:cs typeface="Fjalla One"/>
                        <a:sym typeface="Fjalla One"/>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C002</a:t>
                      </a: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3200</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solidFill>
                            <a:schemeClr val="lt1"/>
                          </a:solidFill>
                          <a:latin typeface="Fjalla One" panose="02000506040000020004" pitchFamily="2" charset="0"/>
                          <a:ea typeface="Barlow"/>
                          <a:cs typeface="Barlow"/>
                          <a:sym typeface="Barlow"/>
                        </a:rPr>
                        <a:t>2023-03-15</a:t>
                      </a: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extLst>
                  <a:ext uri="{0D108BD9-81ED-4DB2-BD59-A6C34878D82A}">
                    <a16:rowId xmlns:a16="http://schemas.microsoft.com/office/drawing/2014/main" val="10002"/>
                  </a:ext>
                </a:extLst>
              </a:tr>
              <a:tr h="632314">
                <a:tc>
                  <a:txBody>
                    <a:bodyPr/>
                    <a:lstStyle/>
                    <a:p>
                      <a:pPr marL="0" lvl="0" indent="0" algn="ctr" rtl="0">
                        <a:spcBef>
                          <a:spcPts val="0"/>
                        </a:spcBef>
                        <a:spcAft>
                          <a:spcPts val="0"/>
                        </a:spcAft>
                        <a:buNone/>
                      </a:pPr>
                      <a:r>
                        <a:rPr lang="en-IN" sz="1800" b="1" dirty="0">
                          <a:solidFill>
                            <a:schemeClr val="lt1"/>
                          </a:solidFill>
                          <a:latin typeface="Fjalla One" panose="02000506040000020004" pitchFamily="2" charset="0"/>
                          <a:ea typeface="Fjalla One"/>
                          <a:cs typeface="Fjalla One"/>
                          <a:sym typeface="Fjalla One"/>
                        </a:rPr>
                        <a:t>O003</a:t>
                      </a:r>
                      <a:endParaRPr sz="1800" b="1" dirty="0">
                        <a:solidFill>
                          <a:schemeClr val="lt1"/>
                        </a:solidFill>
                        <a:latin typeface="Fjalla One" panose="02000506040000020004" pitchFamily="2" charset="0"/>
                        <a:ea typeface="Fjalla One"/>
                        <a:cs typeface="Fjalla One"/>
                        <a:sym typeface="Fjalla One"/>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lgn="ctr">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C001</a:t>
                      </a: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lgn="ctr">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1200</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lgn="ctr">
                      <a:solidFill>
                        <a:schemeClr val="lt2"/>
                      </a:solidFill>
                      <a:prstDash val="solid"/>
                      <a:round/>
                      <a:headEnd type="none" w="sm" len="sm"/>
                      <a:tailEnd type="none" w="sm" len="sm"/>
                    </a:lnB>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solidFill>
                            <a:schemeClr val="lt1"/>
                          </a:solidFill>
                          <a:latin typeface="Fjalla One" panose="02000506040000020004" pitchFamily="2" charset="0"/>
                          <a:ea typeface="Barlow"/>
                          <a:cs typeface="Barlow"/>
                          <a:sym typeface="Barlow"/>
                        </a:rPr>
                        <a:t>2022-01-08</a:t>
                      </a: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lgn="ctr">
                      <a:solidFill>
                        <a:schemeClr val="lt2"/>
                      </a:solidFill>
                      <a:prstDash val="solid"/>
                      <a:round/>
                      <a:headEnd type="none" w="sm" len="sm"/>
                      <a:tailEnd type="none" w="sm" len="sm"/>
                    </a:lnB>
                    <a:solidFill>
                      <a:schemeClr val="accent6"/>
                    </a:solidFill>
                  </a:tcPr>
                </a:tc>
                <a:extLst>
                  <a:ext uri="{0D108BD9-81ED-4DB2-BD59-A6C34878D82A}">
                    <a16:rowId xmlns:a16="http://schemas.microsoft.com/office/drawing/2014/main" val="10003"/>
                  </a:ext>
                </a:extLst>
              </a:tr>
              <a:tr h="632314">
                <a:tc>
                  <a:txBody>
                    <a:bodyPr/>
                    <a:lstStyle/>
                    <a:p>
                      <a:pPr marL="0" lvl="0" indent="0" algn="ctr" rtl="0">
                        <a:spcBef>
                          <a:spcPts val="0"/>
                        </a:spcBef>
                        <a:spcAft>
                          <a:spcPts val="0"/>
                        </a:spcAft>
                        <a:buNone/>
                      </a:pPr>
                      <a:r>
                        <a:rPr lang="en-IN" sz="1800" b="1" dirty="0">
                          <a:solidFill>
                            <a:schemeClr val="lt1"/>
                          </a:solidFill>
                          <a:latin typeface="Fjalla One" panose="02000506040000020004" pitchFamily="2" charset="0"/>
                          <a:ea typeface="Fjalla One"/>
                          <a:cs typeface="Fjalla One"/>
                          <a:sym typeface="Fjalla One"/>
                        </a:rPr>
                        <a:t>O004</a:t>
                      </a:r>
                      <a:endParaRPr sz="1800" b="1" dirty="0">
                        <a:solidFill>
                          <a:schemeClr val="lt1"/>
                        </a:solidFill>
                        <a:latin typeface="Fjalla One" panose="02000506040000020004" pitchFamily="2" charset="0"/>
                        <a:ea typeface="Fjalla One"/>
                        <a:cs typeface="Fjalla One"/>
                        <a:sym typeface="Fjalla One"/>
                      </a:endParaRPr>
                    </a:p>
                  </a:txBody>
                  <a:tcPr marL="91425" marR="91425" marT="91425" marB="91425" anchor="ctr">
                    <a:lnL w="38100" cap="flat" cmpd="sng">
                      <a:solidFill>
                        <a:schemeClr val="lt2"/>
                      </a:solidFill>
                      <a:prstDash val="solid"/>
                      <a:round/>
                      <a:headEnd type="none" w="sm" len="sm"/>
                      <a:tailEnd type="none" w="sm" len="sm"/>
                    </a:lnL>
                    <a:lnR w="38100" cap="flat" cmpd="sng" algn="ctr">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lgn="ctr">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C003</a:t>
                      </a:r>
                    </a:p>
                  </a:txBody>
                  <a:tcPr marL="91425" marR="91425" marT="91425" marB="91425" anchor="ctr">
                    <a:lnL w="38100" cap="flat" cmpd="sng" algn="ctr">
                      <a:solidFill>
                        <a:schemeClr val="lt2"/>
                      </a:solidFill>
                      <a:prstDash val="solid"/>
                      <a:round/>
                      <a:headEnd type="none" w="sm" len="sm"/>
                      <a:tailEnd type="none" w="sm" len="sm"/>
                    </a:lnL>
                    <a:lnR w="38100" cap="flat" cmpd="sng" algn="ctr">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lgn="ctr">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1200</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lgn="ctr">
                      <a:solidFill>
                        <a:schemeClr val="lt2"/>
                      </a:solidFill>
                      <a:prstDash val="solid"/>
                      <a:round/>
                      <a:headEnd type="none" w="sm" len="sm"/>
                      <a:tailEnd type="none" w="sm" len="sm"/>
                    </a:lnL>
                    <a:lnR w="38100" cap="flat" cmpd="sng" algn="ctr">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lgn="ctr">
                      <a:solidFill>
                        <a:schemeClr val="lt2"/>
                      </a:solidFill>
                      <a:prstDash val="solid"/>
                      <a:round/>
                      <a:headEnd type="none" w="sm" len="sm"/>
                      <a:tailEnd type="none" w="sm" len="sm"/>
                    </a:lnB>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solidFill>
                            <a:schemeClr val="lt1"/>
                          </a:solidFill>
                          <a:latin typeface="Fjalla One" panose="02000506040000020004" pitchFamily="2" charset="0"/>
                          <a:ea typeface="Barlow"/>
                          <a:cs typeface="Barlow"/>
                          <a:sym typeface="Barlow"/>
                        </a:rPr>
                        <a:t>2022-06-11</a:t>
                      </a:r>
                    </a:p>
                  </a:txBody>
                  <a:tcPr marL="91425" marR="91425" marT="91425" marB="91425" anchor="ctr">
                    <a:lnL w="38100" cap="flat" cmpd="sng" algn="ctr">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lgn="ctr">
                      <a:solidFill>
                        <a:schemeClr val="lt2"/>
                      </a:solidFill>
                      <a:prstDash val="solid"/>
                      <a:round/>
                      <a:headEnd type="none" w="sm" len="sm"/>
                      <a:tailEnd type="none" w="sm" len="sm"/>
                    </a:lnB>
                    <a:solidFill>
                      <a:schemeClr val="accent6"/>
                    </a:solidFill>
                  </a:tcPr>
                </a:tc>
                <a:extLst>
                  <a:ext uri="{0D108BD9-81ED-4DB2-BD59-A6C34878D82A}">
                    <a16:rowId xmlns:a16="http://schemas.microsoft.com/office/drawing/2014/main" val="3237222474"/>
                  </a:ext>
                </a:extLst>
              </a:tr>
            </a:tbl>
          </a:graphicData>
        </a:graphic>
      </p:graphicFrame>
      <p:grpSp>
        <p:nvGrpSpPr>
          <p:cNvPr id="1365" name="Google Shape;1365;p39"/>
          <p:cNvGrpSpPr/>
          <p:nvPr/>
        </p:nvGrpSpPr>
        <p:grpSpPr>
          <a:xfrm>
            <a:off x="552925" y="888068"/>
            <a:ext cx="8014650" cy="1085981"/>
            <a:chOff x="552925" y="888068"/>
            <a:chExt cx="8014650" cy="1085981"/>
          </a:xfrm>
        </p:grpSpPr>
        <p:sp>
          <p:nvSpPr>
            <p:cNvPr id="1366" name="Google Shape;1366;p39"/>
            <p:cNvSpPr/>
            <p:nvPr/>
          </p:nvSpPr>
          <p:spPr>
            <a:xfrm>
              <a:off x="572650" y="888068"/>
              <a:ext cx="7343" cy="1062549"/>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9"/>
            <p:cNvSpPr/>
            <p:nvPr/>
          </p:nvSpPr>
          <p:spPr>
            <a:xfrm>
              <a:off x="552925" y="1927136"/>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9"/>
            <p:cNvSpPr/>
            <p:nvPr/>
          </p:nvSpPr>
          <p:spPr>
            <a:xfrm>
              <a:off x="8540407" y="888068"/>
              <a:ext cx="7343" cy="1062549"/>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9"/>
            <p:cNvSpPr/>
            <p:nvPr/>
          </p:nvSpPr>
          <p:spPr>
            <a:xfrm>
              <a:off x="8520688" y="1927136"/>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0" name="Google Shape;1370;p39"/>
          <p:cNvSpPr txBox="1">
            <a:spLocks noGrp="1"/>
          </p:cNvSpPr>
          <p:nvPr>
            <p:ph type="ctrTitle"/>
          </p:nvPr>
        </p:nvSpPr>
        <p:spPr>
          <a:xfrm>
            <a:off x="1374925" y="416354"/>
            <a:ext cx="63903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solidFill>
                  <a:schemeClr val="lt1"/>
                </a:solidFill>
              </a:rPr>
              <a:t>ORDERS</a:t>
            </a:r>
            <a:endParaRPr b="0">
              <a:solidFill>
                <a:schemeClr val="lt1"/>
              </a:solidFill>
            </a:endParaRPr>
          </a:p>
        </p:txBody>
      </p:sp>
    </p:spTree>
    <p:extLst>
      <p:ext uri="{BB962C8B-B14F-4D97-AF65-F5344CB8AC3E}">
        <p14:creationId xmlns:p14="http://schemas.microsoft.com/office/powerpoint/2010/main" val="2246336593"/>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63"/>
        <p:cNvGrpSpPr/>
        <p:nvPr/>
      </p:nvGrpSpPr>
      <p:grpSpPr>
        <a:xfrm>
          <a:off x="0" y="0"/>
          <a:ext cx="0" cy="0"/>
          <a:chOff x="0" y="0"/>
          <a:chExt cx="0" cy="0"/>
        </a:xfrm>
      </p:grpSpPr>
      <p:graphicFrame>
        <p:nvGraphicFramePr>
          <p:cNvPr id="1364" name="Google Shape;1364;p39"/>
          <p:cNvGraphicFramePr/>
          <p:nvPr/>
        </p:nvGraphicFramePr>
        <p:xfrm>
          <a:off x="319436" y="1687750"/>
          <a:ext cx="8480244" cy="3116600"/>
        </p:xfrm>
        <a:graphic>
          <a:graphicData uri="http://schemas.openxmlformats.org/drawingml/2006/table">
            <a:tbl>
              <a:tblPr>
                <a:noFill/>
                <a:tableStyleId>{0FE09AB3-F2A5-4E26-9CB8-6B4B0530AB30}</a:tableStyleId>
              </a:tblPr>
              <a:tblGrid>
                <a:gridCol w="2826748">
                  <a:extLst>
                    <a:ext uri="{9D8B030D-6E8A-4147-A177-3AD203B41FA5}">
                      <a16:colId xmlns:a16="http://schemas.microsoft.com/office/drawing/2014/main" val="20000"/>
                    </a:ext>
                  </a:extLst>
                </a:gridCol>
                <a:gridCol w="2826748">
                  <a:extLst>
                    <a:ext uri="{9D8B030D-6E8A-4147-A177-3AD203B41FA5}">
                      <a16:colId xmlns:a16="http://schemas.microsoft.com/office/drawing/2014/main" val="20001"/>
                    </a:ext>
                  </a:extLst>
                </a:gridCol>
                <a:gridCol w="2826748">
                  <a:extLst>
                    <a:ext uri="{9D8B030D-6E8A-4147-A177-3AD203B41FA5}">
                      <a16:colId xmlns:a16="http://schemas.microsoft.com/office/drawing/2014/main" val="20002"/>
                    </a:ext>
                  </a:extLst>
                </a:gridCol>
              </a:tblGrid>
              <a:tr h="779150">
                <a:tc>
                  <a:txBody>
                    <a:bodyPr/>
                    <a:lstStyle/>
                    <a:p>
                      <a:pPr marL="0" lvl="0" indent="0" algn="ctr" rtl="0">
                        <a:spcBef>
                          <a:spcPts val="0"/>
                        </a:spcBef>
                        <a:spcAft>
                          <a:spcPts val="0"/>
                        </a:spcAft>
                        <a:buNone/>
                      </a:pPr>
                      <a:r>
                        <a:rPr lang="en-IN" sz="1800" b="1" dirty="0">
                          <a:solidFill>
                            <a:schemeClr val="lt1"/>
                          </a:solidFill>
                          <a:latin typeface="Congenial Black" panose="02000503040000020004" pitchFamily="2" charset="0"/>
                          <a:ea typeface="Anton"/>
                          <a:cs typeface="Anton"/>
                          <a:sym typeface="Anton"/>
                        </a:rPr>
                        <a:t>        ORDER_ID</a:t>
                      </a:r>
                      <a:endParaRPr sz="1800" b="1" dirty="0">
                        <a:solidFill>
                          <a:schemeClr val="lt1"/>
                        </a:solidFill>
                        <a:latin typeface="Congenial Black" panose="02000503040000020004" pitchFamily="2" charset="0"/>
                        <a:ea typeface="Anton"/>
                        <a:cs typeface="Anton"/>
                        <a:sym typeface="Anton"/>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Congenial Black" panose="02000503040000020004" pitchFamily="2" charset="0"/>
                          <a:ea typeface="Fjalla One"/>
                          <a:cs typeface="Fjalla One"/>
                          <a:sym typeface="Fjalla One"/>
                        </a:rPr>
                        <a:t>PRODUCT_ID</a:t>
                      </a:r>
                      <a:endParaRPr sz="1800" dirty="0">
                        <a:solidFill>
                          <a:schemeClr val="lt1"/>
                        </a:solidFill>
                        <a:latin typeface="Congenial Black" panose="02000503040000020004" pitchFamily="2" charset="0"/>
                        <a:ea typeface="Fjalla One"/>
                        <a:cs typeface="Fjalla One"/>
                        <a:sym typeface="Fjalla One"/>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Congenial Black" panose="02000503040000020004" pitchFamily="2" charset="0"/>
                          <a:ea typeface="Fjalla One"/>
                          <a:cs typeface="Fjalla One"/>
                          <a:sym typeface="Fjalla One"/>
                        </a:rPr>
                        <a:t>QUANTITY </a:t>
                      </a:r>
                      <a:endParaRPr sz="1800" dirty="0">
                        <a:solidFill>
                          <a:schemeClr val="lt1"/>
                        </a:solidFill>
                        <a:latin typeface="Congenial Black" panose="02000503040000020004" pitchFamily="2" charset="0"/>
                        <a:ea typeface="Fjalla One"/>
                        <a:cs typeface="Fjalla One"/>
                        <a:sym typeface="Fjalla One"/>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extLst>
                  <a:ext uri="{0D108BD9-81ED-4DB2-BD59-A6C34878D82A}">
                    <a16:rowId xmlns:a16="http://schemas.microsoft.com/office/drawing/2014/main" val="10000"/>
                  </a:ext>
                </a:extLst>
              </a:tr>
              <a:tr h="779150">
                <a:tc>
                  <a:txBody>
                    <a:bodyPr/>
                    <a:lstStyle/>
                    <a:p>
                      <a:pPr marL="0" lvl="0" indent="0" algn="ctr" rtl="0">
                        <a:spcBef>
                          <a:spcPts val="0"/>
                        </a:spcBef>
                        <a:spcAft>
                          <a:spcPts val="0"/>
                        </a:spcAft>
                        <a:buNone/>
                      </a:pPr>
                      <a:r>
                        <a:rPr lang="en-IN" sz="1800" b="1" dirty="0">
                          <a:solidFill>
                            <a:schemeClr val="lt1"/>
                          </a:solidFill>
                          <a:latin typeface="Fjalla One" panose="02000506040000020004" pitchFamily="2" charset="0"/>
                          <a:ea typeface="Fjalla One"/>
                          <a:cs typeface="Fjalla One"/>
                          <a:sym typeface="Fjalla One"/>
                        </a:rPr>
                        <a:t>O001</a:t>
                      </a:r>
                      <a:endParaRPr sz="1800" b="1" dirty="0">
                        <a:solidFill>
                          <a:schemeClr val="lt1"/>
                        </a:solidFill>
                        <a:latin typeface="Fjalla One" panose="02000506040000020004" pitchFamily="2" charset="0"/>
                        <a:ea typeface="Fjalla One"/>
                        <a:cs typeface="Fjalla One"/>
                        <a:sym typeface="Fjalla One"/>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P101</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5</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extLst>
                  <a:ext uri="{0D108BD9-81ED-4DB2-BD59-A6C34878D82A}">
                    <a16:rowId xmlns:a16="http://schemas.microsoft.com/office/drawing/2014/main" val="10001"/>
                  </a:ext>
                </a:extLst>
              </a:tr>
              <a:tr h="779150">
                <a:tc>
                  <a:txBody>
                    <a:bodyPr/>
                    <a:lstStyle/>
                    <a:p>
                      <a:pPr marL="0" lvl="0" indent="0" algn="ctr" rtl="0">
                        <a:spcBef>
                          <a:spcPts val="0"/>
                        </a:spcBef>
                        <a:spcAft>
                          <a:spcPts val="0"/>
                        </a:spcAft>
                        <a:buNone/>
                      </a:pPr>
                      <a:r>
                        <a:rPr lang="en-IN" sz="1800" b="1" dirty="0">
                          <a:solidFill>
                            <a:schemeClr val="lt1"/>
                          </a:solidFill>
                          <a:latin typeface="Fjalla One" panose="02000506040000020004" pitchFamily="2" charset="0"/>
                          <a:ea typeface="Fjalla One"/>
                          <a:cs typeface="Fjalla One"/>
                          <a:sym typeface="Fjalla One"/>
                        </a:rPr>
                        <a:t>O001</a:t>
                      </a:r>
                      <a:endParaRPr sz="1800" b="1" dirty="0">
                        <a:solidFill>
                          <a:schemeClr val="lt1"/>
                        </a:solidFill>
                        <a:latin typeface="Fjalla One" panose="02000506040000020004" pitchFamily="2" charset="0"/>
                        <a:ea typeface="Fjalla One"/>
                        <a:cs typeface="Fjalla One"/>
                        <a:sym typeface="Fjalla One"/>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P102</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3</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extLst>
                  <a:ext uri="{0D108BD9-81ED-4DB2-BD59-A6C34878D82A}">
                    <a16:rowId xmlns:a16="http://schemas.microsoft.com/office/drawing/2014/main" val="10002"/>
                  </a:ext>
                </a:extLst>
              </a:tr>
              <a:tr h="779150">
                <a:tc>
                  <a:txBody>
                    <a:bodyPr/>
                    <a:lstStyle/>
                    <a:p>
                      <a:pPr marL="0" lvl="0" indent="0" algn="ctr" rtl="0">
                        <a:spcBef>
                          <a:spcPts val="0"/>
                        </a:spcBef>
                        <a:spcAft>
                          <a:spcPts val="0"/>
                        </a:spcAft>
                        <a:buNone/>
                      </a:pPr>
                      <a:r>
                        <a:rPr lang="en-IN" sz="1800" b="1" dirty="0">
                          <a:solidFill>
                            <a:schemeClr val="lt1"/>
                          </a:solidFill>
                          <a:latin typeface="Fjalla One" panose="02000506040000020004" pitchFamily="2" charset="0"/>
                          <a:ea typeface="Fjalla One"/>
                          <a:cs typeface="Fjalla One"/>
                          <a:sym typeface="Fjalla One"/>
                        </a:rPr>
                        <a:t>O002</a:t>
                      </a:r>
                      <a:endParaRPr sz="1800" b="1" dirty="0">
                        <a:solidFill>
                          <a:schemeClr val="lt1"/>
                        </a:solidFill>
                        <a:latin typeface="Fjalla One" panose="02000506040000020004" pitchFamily="2" charset="0"/>
                        <a:ea typeface="Fjalla One"/>
                        <a:cs typeface="Fjalla One"/>
                        <a:sym typeface="Fjalla One"/>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lgn="ctr">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P103</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lgn="ctr">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2</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lgn="ctr">
                      <a:solidFill>
                        <a:schemeClr val="lt2"/>
                      </a:solidFill>
                      <a:prstDash val="solid"/>
                      <a:round/>
                      <a:headEnd type="none" w="sm" len="sm"/>
                      <a:tailEnd type="none" w="sm" len="sm"/>
                    </a:lnB>
                    <a:solidFill>
                      <a:schemeClr val="accent6"/>
                    </a:solidFill>
                  </a:tcPr>
                </a:tc>
                <a:extLst>
                  <a:ext uri="{0D108BD9-81ED-4DB2-BD59-A6C34878D82A}">
                    <a16:rowId xmlns:a16="http://schemas.microsoft.com/office/drawing/2014/main" val="10003"/>
                  </a:ext>
                </a:extLst>
              </a:tr>
            </a:tbl>
          </a:graphicData>
        </a:graphic>
      </p:graphicFrame>
      <p:grpSp>
        <p:nvGrpSpPr>
          <p:cNvPr id="1365" name="Google Shape;1365;p39"/>
          <p:cNvGrpSpPr/>
          <p:nvPr/>
        </p:nvGrpSpPr>
        <p:grpSpPr>
          <a:xfrm>
            <a:off x="552925" y="888068"/>
            <a:ext cx="8014650" cy="1085981"/>
            <a:chOff x="552925" y="888068"/>
            <a:chExt cx="8014650" cy="1085981"/>
          </a:xfrm>
        </p:grpSpPr>
        <p:sp>
          <p:nvSpPr>
            <p:cNvPr id="1366" name="Google Shape;1366;p39"/>
            <p:cNvSpPr/>
            <p:nvPr/>
          </p:nvSpPr>
          <p:spPr>
            <a:xfrm>
              <a:off x="572650" y="888068"/>
              <a:ext cx="7343" cy="1062549"/>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9"/>
            <p:cNvSpPr/>
            <p:nvPr/>
          </p:nvSpPr>
          <p:spPr>
            <a:xfrm>
              <a:off x="552925" y="1927136"/>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9"/>
            <p:cNvSpPr/>
            <p:nvPr/>
          </p:nvSpPr>
          <p:spPr>
            <a:xfrm>
              <a:off x="8540407" y="888068"/>
              <a:ext cx="7343" cy="1062549"/>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9"/>
            <p:cNvSpPr/>
            <p:nvPr/>
          </p:nvSpPr>
          <p:spPr>
            <a:xfrm>
              <a:off x="8520688" y="1927136"/>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0" name="Google Shape;1370;p39"/>
          <p:cNvSpPr txBox="1">
            <a:spLocks noGrp="1"/>
          </p:cNvSpPr>
          <p:nvPr>
            <p:ph type="ctrTitle"/>
          </p:nvPr>
        </p:nvSpPr>
        <p:spPr>
          <a:xfrm>
            <a:off x="1374925" y="416354"/>
            <a:ext cx="63903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solidFill>
                  <a:schemeClr val="lt1"/>
                </a:solidFill>
              </a:rPr>
              <a:t>ORDER_ITEM</a:t>
            </a:r>
            <a:endParaRPr b="0">
              <a:solidFill>
                <a:schemeClr val="lt1"/>
              </a:solidFill>
            </a:endParaRPr>
          </a:p>
        </p:txBody>
      </p:sp>
    </p:spTree>
    <p:extLst>
      <p:ext uri="{BB962C8B-B14F-4D97-AF65-F5344CB8AC3E}">
        <p14:creationId xmlns:p14="http://schemas.microsoft.com/office/powerpoint/2010/main" val="3811597023"/>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63"/>
        <p:cNvGrpSpPr/>
        <p:nvPr/>
      </p:nvGrpSpPr>
      <p:grpSpPr>
        <a:xfrm>
          <a:off x="0" y="0"/>
          <a:ext cx="0" cy="0"/>
          <a:chOff x="0" y="0"/>
          <a:chExt cx="0" cy="0"/>
        </a:xfrm>
      </p:grpSpPr>
      <p:graphicFrame>
        <p:nvGraphicFramePr>
          <p:cNvPr id="1364" name="Google Shape;1364;p39"/>
          <p:cNvGraphicFramePr/>
          <p:nvPr/>
        </p:nvGraphicFramePr>
        <p:xfrm>
          <a:off x="319438" y="1687749"/>
          <a:ext cx="8489282" cy="3139084"/>
        </p:xfrm>
        <a:graphic>
          <a:graphicData uri="http://schemas.openxmlformats.org/drawingml/2006/table">
            <a:tbl>
              <a:tblPr>
                <a:noFill/>
                <a:tableStyleId>{0FE09AB3-F2A5-4E26-9CB8-6B4B0530AB30}</a:tableStyleId>
              </a:tblPr>
              <a:tblGrid>
                <a:gridCol w="1566394">
                  <a:extLst>
                    <a:ext uri="{9D8B030D-6E8A-4147-A177-3AD203B41FA5}">
                      <a16:colId xmlns:a16="http://schemas.microsoft.com/office/drawing/2014/main" val="20000"/>
                    </a:ext>
                  </a:extLst>
                </a:gridCol>
                <a:gridCol w="1727167">
                  <a:extLst>
                    <a:ext uri="{9D8B030D-6E8A-4147-A177-3AD203B41FA5}">
                      <a16:colId xmlns:a16="http://schemas.microsoft.com/office/drawing/2014/main" val="20001"/>
                    </a:ext>
                  </a:extLst>
                </a:gridCol>
                <a:gridCol w="1755599">
                  <a:extLst>
                    <a:ext uri="{9D8B030D-6E8A-4147-A177-3AD203B41FA5}">
                      <a16:colId xmlns:a16="http://schemas.microsoft.com/office/drawing/2014/main" val="20002"/>
                    </a:ext>
                  </a:extLst>
                </a:gridCol>
                <a:gridCol w="1720061">
                  <a:extLst>
                    <a:ext uri="{9D8B030D-6E8A-4147-A177-3AD203B41FA5}">
                      <a16:colId xmlns:a16="http://schemas.microsoft.com/office/drawing/2014/main" val="20003"/>
                    </a:ext>
                  </a:extLst>
                </a:gridCol>
                <a:gridCol w="1720061">
                  <a:extLst>
                    <a:ext uri="{9D8B030D-6E8A-4147-A177-3AD203B41FA5}">
                      <a16:colId xmlns:a16="http://schemas.microsoft.com/office/drawing/2014/main" val="2751924470"/>
                    </a:ext>
                  </a:extLst>
                </a:gridCol>
              </a:tblGrid>
              <a:tr h="784771">
                <a:tc>
                  <a:txBody>
                    <a:bodyPr/>
                    <a:lstStyle/>
                    <a:p>
                      <a:pPr marL="0" lvl="0" indent="0" algn="ctr" rtl="0">
                        <a:spcBef>
                          <a:spcPts val="0"/>
                        </a:spcBef>
                        <a:spcAft>
                          <a:spcPts val="0"/>
                        </a:spcAft>
                        <a:buNone/>
                      </a:pPr>
                      <a:r>
                        <a:rPr lang="en-IN" sz="1800" b="1" dirty="0">
                          <a:solidFill>
                            <a:schemeClr val="lt1"/>
                          </a:solidFill>
                          <a:latin typeface="Congenial Black" panose="02000503040000020004" pitchFamily="2" charset="0"/>
                          <a:ea typeface="Anton"/>
                          <a:cs typeface="Anton"/>
                          <a:sym typeface="Anton"/>
                        </a:rPr>
                        <a:t>PAY_ID</a:t>
                      </a:r>
                      <a:endParaRPr sz="1800" b="1" dirty="0">
                        <a:solidFill>
                          <a:schemeClr val="lt1"/>
                        </a:solidFill>
                        <a:latin typeface="Congenial Black" panose="02000503040000020004" pitchFamily="2" charset="0"/>
                        <a:ea typeface="Anton"/>
                        <a:cs typeface="Anton"/>
                        <a:sym typeface="Anton"/>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Congenial Black" panose="02000503040000020004" pitchFamily="2" charset="0"/>
                          <a:ea typeface="Fjalla One"/>
                          <a:cs typeface="Fjalla One"/>
                          <a:sym typeface="Fjalla One"/>
                        </a:rPr>
                        <a:t>ORDER_ID</a:t>
                      </a:r>
                      <a:endParaRPr sz="1800" dirty="0">
                        <a:solidFill>
                          <a:schemeClr val="lt1"/>
                        </a:solidFill>
                        <a:latin typeface="Congenial Black" panose="02000503040000020004" pitchFamily="2" charset="0"/>
                        <a:ea typeface="Fjalla One"/>
                        <a:cs typeface="Fjalla One"/>
                        <a:sym typeface="Fjalla One"/>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Congenial Black" panose="02000503040000020004" pitchFamily="2" charset="0"/>
                          <a:ea typeface="Fjalla One"/>
                          <a:cs typeface="Fjalla One"/>
                          <a:sym typeface="Fjalla One"/>
                        </a:rPr>
                        <a:t>PAY_MODE</a:t>
                      </a:r>
                      <a:endParaRPr sz="1800" dirty="0">
                        <a:solidFill>
                          <a:schemeClr val="lt1"/>
                        </a:solidFill>
                        <a:latin typeface="Congenial Black" panose="02000503040000020004" pitchFamily="2" charset="0"/>
                        <a:ea typeface="Fjalla One"/>
                        <a:cs typeface="Fjalla One"/>
                        <a:sym typeface="Fjalla One"/>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Congenial Black" panose="02000503040000020004" pitchFamily="2" charset="0"/>
                          <a:ea typeface="Fjalla One"/>
                          <a:cs typeface="Fjalla One"/>
                          <a:sym typeface="Fjalla One"/>
                        </a:rPr>
                        <a:t>AMOUNT </a:t>
                      </a:r>
                      <a:endParaRPr sz="1800" dirty="0">
                        <a:solidFill>
                          <a:schemeClr val="lt1"/>
                        </a:solidFill>
                        <a:latin typeface="Congenial Black" panose="02000503040000020004" pitchFamily="2" charset="0"/>
                        <a:ea typeface="Fjalla One"/>
                        <a:cs typeface="Fjalla One"/>
                        <a:sym typeface="Fjalla One"/>
                      </a:endParaRPr>
                    </a:p>
                  </a:txBody>
                  <a:tcPr marL="91425" marR="91425" marT="91425" marB="91425" anchor="ctr">
                    <a:lnL w="38100" cap="flat" cmpd="sng">
                      <a:solidFill>
                        <a:schemeClr val="lt2"/>
                      </a:solidFill>
                      <a:prstDash val="solid"/>
                      <a:round/>
                      <a:headEnd type="none" w="sm" len="sm"/>
                      <a:tailEnd type="none" w="sm" len="sm"/>
                    </a:lnL>
                    <a:lnR w="38100" cap="flat" cmpd="sng" algn="ctr">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Congenial Black" panose="02000503040000020004" pitchFamily="2" charset="0"/>
                          <a:ea typeface="Fjalla One"/>
                          <a:cs typeface="Fjalla One"/>
                          <a:sym typeface="Fjalla One"/>
                        </a:rPr>
                        <a:t>PAY_DATE</a:t>
                      </a:r>
                      <a:endParaRPr sz="1800" dirty="0">
                        <a:solidFill>
                          <a:schemeClr val="lt1"/>
                        </a:solidFill>
                        <a:latin typeface="Congenial Black" panose="02000503040000020004" pitchFamily="2" charset="0"/>
                        <a:ea typeface="Fjalla One"/>
                        <a:cs typeface="Fjalla One"/>
                        <a:sym typeface="Fjalla One"/>
                      </a:endParaRPr>
                    </a:p>
                  </a:txBody>
                  <a:tcPr marL="91425" marR="91425" marT="91425" marB="91425" anchor="ctr">
                    <a:lnL w="38100" cap="flat" cmpd="sng">
                      <a:solidFill>
                        <a:schemeClr val="lt2"/>
                      </a:solidFill>
                      <a:prstDash val="solid"/>
                      <a:round/>
                      <a:headEnd type="none" w="sm" len="sm"/>
                      <a:tailEnd type="none" w="sm" len="sm"/>
                    </a:lnL>
                    <a:lnR w="38100" cap="flat" cmpd="sng" algn="ctr">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lgn="ctr">
                      <a:solidFill>
                        <a:schemeClr val="lt2"/>
                      </a:solidFill>
                      <a:prstDash val="solid"/>
                      <a:round/>
                      <a:headEnd type="none" w="sm" len="sm"/>
                      <a:tailEnd type="none" w="sm" len="sm"/>
                    </a:lnB>
                    <a:solidFill>
                      <a:schemeClr val="accent6"/>
                    </a:solidFill>
                  </a:tcPr>
                </a:tc>
                <a:extLst>
                  <a:ext uri="{0D108BD9-81ED-4DB2-BD59-A6C34878D82A}">
                    <a16:rowId xmlns:a16="http://schemas.microsoft.com/office/drawing/2014/main" val="10000"/>
                  </a:ext>
                </a:extLst>
              </a:tr>
              <a:tr h="784771">
                <a:tc>
                  <a:txBody>
                    <a:bodyPr/>
                    <a:lstStyle/>
                    <a:p>
                      <a:pPr marL="0" lvl="0" indent="0" algn="ctr" rtl="0">
                        <a:spcBef>
                          <a:spcPts val="0"/>
                        </a:spcBef>
                        <a:spcAft>
                          <a:spcPts val="0"/>
                        </a:spcAft>
                        <a:buNone/>
                      </a:pPr>
                      <a:r>
                        <a:rPr lang="en-IN" sz="1800" b="1" dirty="0">
                          <a:solidFill>
                            <a:schemeClr val="lt1"/>
                          </a:solidFill>
                          <a:latin typeface="Fjalla One" panose="02000506040000020004" pitchFamily="2" charset="0"/>
                          <a:ea typeface="Fjalla One"/>
                          <a:cs typeface="Fjalla One"/>
                          <a:sym typeface="Fjalla One"/>
                        </a:rPr>
                        <a:t>P001</a:t>
                      </a:r>
                      <a:endParaRPr sz="1800" b="1" dirty="0">
                        <a:solidFill>
                          <a:schemeClr val="lt1"/>
                        </a:solidFill>
                        <a:latin typeface="Fjalla One" panose="02000506040000020004" pitchFamily="2" charset="0"/>
                        <a:ea typeface="Fjalla One"/>
                        <a:cs typeface="Fjalla One"/>
                        <a:sym typeface="Fjalla One"/>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O001</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UPI</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4500</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solidFill>
                        <a:schemeClr val="lt2"/>
                      </a:solidFill>
                      <a:prstDash val="solid"/>
                      <a:round/>
                      <a:headEnd type="none" w="sm" len="sm"/>
                      <a:tailEnd type="none" w="sm" len="sm"/>
                    </a:lnL>
                    <a:lnR w="38100" cap="flat" cmpd="sng" algn="ctr">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2022-03-14</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solidFill>
                        <a:schemeClr val="lt2"/>
                      </a:solidFill>
                      <a:prstDash val="solid"/>
                      <a:round/>
                      <a:headEnd type="none" w="sm" len="sm"/>
                      <a:tailEnd type="none" w="sm" len="sm"/>
                    </a:lnL>
                    <a:lnR w="38100" cap="flat" cmpd="sng" algn="ctr">
                      <a:solidFill>
                        <a:schemeClr val="lt2"/>
                      </a:solidFill>
                      <a:prstDash val="solid"/>
                      <a:round/>
                      <a:headEnd type="none" w="sm" len="sm"/>
                      <a:tailEnd type="none" w="sm" len="sm"/>
                    </a:lnR>
                    <a:lnT w="38100" cap="flat" cmpd="sng" algn="ctr">
                      <a:solidFill>
                        <a:schemeClr val="lt2"/>
                      </a:solidFill>
                      <a:prstDash val="solid"/>
                      <a:round/>
                      <a:headEnd type="none" w="sm" len="sm"/>
                      <a:tailEnd type="none" w="sm" len="sm"/>
                    </a:lnT>
                    <a:lnB w="38100" cap="flat" cmpd="sng" algn="ctr">
                      <a:solidFill>
                        <a:schemeClr val="lt2"/>
                      </a:solidFill>
                      <a:prstDash val="solid"/>
                      <a:round/>
                      <a:headEnd type="none" w="sm" len="sm"/>
                      <a:tailEnd type="none" w="sm" len="sm"/>
                    </a:lnB>
                    <a:solidFill>
                      <a:schemeClr val="accent6"/>
                    </a:solidFill>
                  </a:tcPr>
                </a:tc>
                <a:extLst>
                  <a:ext uri="{0D108BD9-81ED-4DB2-BD59-A6C34878D82A}">
                    <a16:rowId xmlns:a16="http://schemas.microsoft.com/office/drawing/2014/main" val="10001"/>
                  </a:ext>
                </a:extLst>
              </a:tr>
              <a:tr h="784771">
                <a:tc>
                  <a:txBody>
                    <a:bodyPr/>
                    <a:lstStyle/>
                    <a:p>
                      <a:pPr marL="0" lvl="0" indent="0" algn="ctr" rtl="0">
                        <a:spcBef>
                          <a:spcPts val="0"/>
                        </a:spcBef>
                        <a:spcAft>
                          <a:spcPts val="0"/>
                        </a:spcAft>
                        <a:buNone/>
                      </a:pPr>
                      <a:r>
                        <a:rPr lang="en-IN" sz="1800" b="1" dirty="0">
                          <a:solidFill>
                            <a:schemeClr val="lt1"/>
                          </a:solidFill>
                          <a:latin typeface="Fjalla One" panose="02000506040000020004" pitchFamily="2" charset="0"/>
                          <a:ea typeface="Fjalla One"/>
                          <a:cs typeface="Fjalla One"/>
                          <a:sym typeface="Fjalla One"/>
                        </a:rPr>
                        <a:t>P002</a:t>
                      </a:r>
                      <a:endParaRPr sz="1800" b="1" dirty="0">
                        <a:solidFill>
                          <a:schemeClr val="lt1"/>
                        </a:solidFill>
                        <a:latin typeface="Fjalla One" panose="02000506040000020004" pitchFamily="2" charset="0"/>
                        <a:ea typeface="Fjalla One"/>
                        <a:cs typeface="Fjalla One"/>
                        <a:sym typeface="Fjalla One"/>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O002</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CARD</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3200</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solidFill>
                        <a:schemeClr val="lt2"/>
                      </a:solidFill>
                      <a:prstDash val="solid"/>
                      <a:round/>
                      <a:headEnd type="none" w="sm" len="sm"/>
                      <a:tailEnd type="none" w="sm" len="sm"/>
                    </a:lnL>
                    <a:lnR w="38100" cap="flat" cmpd="sng" algn="ctr">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2022-03-15</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solidFill>
                        <a:schemeClr val="lt2"/>
                      </a:solidFill>
                      <a:prstDash val="solid"/>
                      <a:round/>
                      <a:headEnd type="none" w="sm" len="sm"/>
                      <a:tailEnd type="none" w="sm" len="sm"/>
                    </a:lnL>
                    <a:lnR w="38100" cap="flat" cmpd="sng" algn="ctr">
                      <a:solidFill>
                        <a:schemeClr val="lt2"/>
                      </a:solidFill>
                      <a:prstDash val="solid"/>
                      <a:round/>
                      <a:headEnd type="none" w="sm" len="sm"/>
                      <a:tailEnd type="none" w="sm" len="sm"/>
                    </a:lnR>
                    <a:lnT w="38100" cap="flat" cmpd="sng" algn="ctr">
                      <a:solidFill>
                        <a:schemeClr val="lt2"/>
                      </a:solidFill>
                      <a:prstDash val="solid"/>
                      <a:round/>
                      <a:headEnd type="none" w="sm" len="sm"/>
                      <a:tailEnd type="none" w="sm" len="sm"/>
                    </a:lnT>
                    <a:lnB w="38100" cap="flat" cmpd="sng" algn="ctr">
                      <a:solidFill>
                        <a:schemeClr val="lt2"/>
                      </a:solidFill>
                      <a:prstDash val="solid"/>
                      <a:round/>
                      <a:headEnd type="none" w="sm" len="sm"/>
                      <a:tailEnd type="none" w="sm" len="sm"/>
                    </a:lnB>
                    <a:solidFill>
                      <a:schemeClr val="accent6"/>
                    </a:solidFill>
                  </a:tcPr>
                </a:tc>
                <a:extLst>
                  <a:ext uri="{0D108BD9-81ED-4DB2-BD59-A6C34878D82A}">
                    <a16:rowId xmlns:a16="http://schemas.microsoft.com/office/drawing/2014/main" val="10002"/>
                  </a:ext>
                </a:extLst>
              </a:tr>
              <a:tr h="784771">
                <a:tc>
                  <a:txBody>
                    <a:bodyPr/>
                    <a:lstStyle/>
                    <a:p>
                      <a:pPr marL="0" lvl="0" indent="0" algn="ctr" rtl="0">
                        <a:spcBef>
                          <a:spcPts val="0"/>
                        </a:spcBef>
                        <a:spcAft>
                          <a:spcPts val="0"/>
                        </a:spcAft>
                        <a:buNone/>
                      </a:pPr>
                      <a:r>
                        <a:rPr lang="en-IN" sz="1800" b="1" dirty="0">
                          <a:solidFill>
                            <a:schemeClr val="lt1"/>
                          </a:solidFill>
                          <a:latin typeface="Fjalla One" panose="02000506040000020004" pitchFamily="2" charset="0"/>
                          <a:ea typeface="Fjalla One"/>
                          <a:cs typeface="Fjalla One"/>
                          <a:sym typeface="Fjalla One"/>
                        </a:rPr>
                        <a:t>P003</a:t>
                      </a:r>
                      <a:endParaRPr sz="1800" b="1" dirty="0">
                        <a:solidFill>
                          <a:schemeClr val="lt1"/>
                        </a:solidFill>
                        <a:latin typeface="Fjalla One" panose="02000506040000020004" pitchFamily="2" charset="0"/>
                        <a:ea typeface="Fjalla One"/>
                        <a:cs typeface="Fjalla One"/>
                        <a:sym typeface="Fjalla One"/>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lgn="ctr">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O003</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lgn="ctr">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CASH</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lgn="ctr">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1200</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solidFill>
                        <a:schemeClr val="lt2"/>
                      </a:solidFill>
                      <a:prstDash val="solid"/>
                      <a:round/>
                      <a:headEnd type="none" w="sm" len="sm"/>
                      <a:tailEnd type="none" w="sm" len="sm"/>
                    </a:lnL>
                    <a:lnR w="38100" cap="flat" cmpd="sng" algn="ctr">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lgn="ctr">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2022-03-15</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solidFill>
                        <a:schemeClr val="lt2"/>
                      </a:solidFill>
                      <a:prstDash val="solid"/>
                      <a:round/>
                      <a:headEnd type="none" w="sm" len="sm"/>
                      <a:tailEnd type="none" w="sm" len="sm"/>
                    </a:lnL>
                    <a:lnR w="38100" cap="flat" cmpd="sng" algn="ctr">
                      <a:solidFill>
                        <a:schemeClr val="lt2"/>
                      </a:solidFill>
                      <a:prstDash val="solid"/>
                      <a:round/>
                      <a:headEnd type="none" w="sm" len="sm"/>
                      <a:tailEnd type="none" w="sm" len="sm"/>
                    </a:lnR>
                    <a:lnT w="38100" cap="flat" cmpd="sng" algn="ctr">
                      <a:solidFill>
                        <a:schemeClr val="lt2"/>
                      </a:solidFill>
                      <a:prstDash val="solid"/>
                      <a:round/>
                      <a:headEnd type="none" w="sm" len="sm"/>
                      <a:tailEnd type="none" w="sm" len="sm"/>
                    </a:lnT>
                    <a:lnB w="38100" cap="flat" cmpd="sng" algn="ctr">
                      <a:solidFill>
                        <a:schemeClr val="lt2"/>
                      </a:solidFill>
                      <a:prstDash val="solid"/>
                      <a:round/>
                      <a:headEnd type="none" w="sm" len="sm"/>
                      <a:tailEnd type="none" w="sm" len="sm"/>
                    </a:lnB>
                    <a:solidFill>
                      <a:schemeClr val="accent6"/>
                    </a:solidFill>
                  </a:tcPr>
                </a:tc>
                <a:extLst>
                  <a:ext uri="{0D108BD9-81ED-4DB2-BD59-A6C34878D82A}">
                    <a16:rowId xmlns:a16="http://schemas.microsoft.com/office/drawing/2014/main" val="10003"/>
                  </a:ext>
                </a:extLst>
              </a:tr>
            </a:tbl>
          </a:graphicData>
        </a:graphic>
      </p:graphicFrame>
      <p:grpSp>
        <p:nvGrpSpPr>
          <p:cNvPr id="1365" name="Google Shape;1365;p39"/>
          <p:cNvGrpSpPr/>
          <p:nvPr/>
        </p:nvGrpSpPr>
        <p:grpSpPr>
          <a:xfrm>
            <a:off x="552925" y="888068"/>
            <a:ext cx="8014650" cy="1085981"/>
            <a:chOff x="552925" y="888068"/>
            <a:chExt cx="8014650" cy="1085981"/>
          </a:xfrm>
        </p:grpSpPr>
        <p:sp>
          <p:nvSpPr>
            <p:cNvPr id="1366" name="Google Shape;1366;p39"/>
            <p:cNvSpPr/>
            <p:nvPr/>
          </p:nvSpPr>
          <p:spPr>
            <a:xfrm>
              <a:off x="572650" y="888068"/>
              <a:ext cx="7343" cy="1062549"/>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9"/>
            <p:cNvSpPr/>
            <p:nvPr/>
          </p:nvSpPr>
          <p:spPr>
            <a:xfrm>
              <a:off x="552925" y="1927136"/>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9"/>
            <p:cNvSpPr/>
            <p:nvPr/>
          </p:nvSpPr>
          <p:spPr>
            <a:xfrm>
              <a:off x="8540407" y="888068"/>
              <a:ext cx="7343" cy="1062549"/>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9"/>
            <p:cNvSpPr/>
            <p:nvPr/>
          </p:nvSpPr>
          <p:spPr>
            <a:xfrm>
              <a:off x="8520688" y="1927136"/>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0" name="Google Shape;1370;p39"/>
          <p:cNvSpPr txBox="1">
            <a:spLocks noGrp="1"/>
          </p:cNvSpPr>
          <p:nvPr>
            <p:ph type="ctrTitle"/>
          </p:nvPr>
        </p:nvSpPr>
        <p:spPr>
          <a:xfrm>
            <a:off x="1374925" y="416354"/>
            <a:ext cx="63903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solidFill>
                  <a:schemeClr val="lt1"/>
                </a:solidFill>
              </a:rPr>
              <a:t>PAYMENT</a:t>
            </a:r>
            <a:endParaRPr b="0">
              <a:solidFill>
                <a:schemeClr val="lt1"/>
              </a:solidFill>
            </a:endParaRPr>
          </a:p>
        </p:txBody>
      </p:sp>
    </p:spTree>
    <p:extLst>
      <p:ext uri="{BB962C8B-B14F-4D97-AF65-F5344CB8AC3E}">
        <p14:creationId xmlns:p14="http://schemas.microsoft.com/office/powerpoint/2010/main" val="1465798209"/>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63"/>
        <p:cNvGrpSpPr/>
        <p:nvPr/>
      </p:nvGrpSpPr>
      <p:grpSpPr>
        <a:xfrm>
          <a:off x="0" y="0"/>
          <a:ext cx="0" cy="0"/>
          <a:chOff x="0" y="0"/>
          <a:chExt cx="0" cy="0"/>
        </a:xfrm>
      </p:grpSpPr>
      <p:graphicFrame>
        <p:nvGraphicFramePr>
          <p:cNvPr id="1364" name="Google Shape;1364;p39"/>
          <p:cNvGraphicFramePr/>
          <p:nvPr/>
        </p:nvGraphicFramePr>
        <p:xfrm>
          <a:off x="319437" y="1687750"/>
          <a:ext cx="8527385" cy="3128092"/>
        </p:xfrm>
        <a:graphic>
          <a:graphicData uri="http://schemas.openxmlformats.org/drawingml/2006/table">
            <a:tbl>
              <a:tblPr>
                <a:noFill/>
                <a:tableStyleId>{0FE09AB3-F2A5-4E26-9CB8-6B4B0530AB30}</a:tableStyleId>
              </a:tblPr>
              <a:tblGrid>
                <a:gridCol w="1705477">
                  <a:extLst>
                    <a:ext uri="{9D8B030D-6E8A-4147-A177-3AD203B41FA5}">
                      <a16:colId xmlns:a16="http://schemas.microsoft.com/office/drawing/2014/main" val="20000"/>
                    </a:ext>
                  </a:extLst>
                </a:gridCol>
                <a:gridCol w="1705477">
                  <a:extLst>
                    <a:ext uri="{9D8B030D-6E8A-4147-A177-3AD203B41FA5}">
                      <a16:colId xmlns:a16="http://schemas.microsoft.com/office/drawing/2014/main" val="20001"/>
                    </a:ext>
                  </a:extLst>
                </a:gridCol>
                <a:gridCol w="1705477">
                  <a:extLst>
                    <a:ext uri="{9D8B030D-6E8A-4147-A177-3AD203B41FA5}">
                      <a16:colId xmlns:a16="http://schemas.microsoft.com/office/drawing/2014/main" val="20002"/>
                    </a:ext>
                  </a:extLst>
                </a:gridCol>
                <a:gridCol w="1705477">
                  <a:extLst>
                    <a:ext uri="{9D8B030D-6E8A-4147-A177-3AD203B41FA5}">
                      <a16:colId xmlns:a16="http://schemas.microsoft.com/office/drawing/2014/main" val="20003"/>
                    </a:ext>
                  </a:extLst>
                </a:gridCol>
                <a:gridCol w="1705477">
                  <a:extLst>
                    <a:ext uri="{9D8B030D-6E8A-4147-A177-3AD203B41FA5}">
                      <a16:colId xmlns:a16="http://schemas.microsoft.com/office/drawing/2014/main" val="2849935814"/>
                    </a:ext>
                  </a:extLst>
                </a:gridCol>
              </a:tblGrid>
              <a:tr h="782023">
                <a:tc>
                  <a:txBody>
                    <a:bodyPr/>
                    <a:lstStyle/>
                    <a:p>
                      <a:pPr marL="0" lvl="0" indent="0" algn="ctr" rtl="0">
                        <a:spcBef>
                          <a:spcPts val="0"/>
                        </a:spcBef>
                        <a:spcAft>
                          <a:spcPts val="0"/>
                        </a:spcAft>
                        <a:buNone/>
                      </a:pPr>
                      <a:r>
                        <a:rPr lang="en-IN" sz="1800" b="1" dirty="0">
                          <a:solidFill>
                            <a:schemeClr val="lt1"/>
                          </a:solidFill>
                          <a:latin typeface="Congenial Black" panose="02000503040000020004" pitchFamily="2" charset="0"/>
                          <a:ea typeface="Anton"/>
                          <a:cs typeface="Anton"/>
                          <a:sym typeface="Anton"/>
                        </a:rPr>
                        <a:t>EMP_ID</a:t>
                      </a:r>
                      <a:endParaRPr sz="1800" b="1" dirty="0">
                        <a:solidFill>
                          <a:schemeClr val="lt1"/>
                        </a:solidFill>
                        <a:latin typeface="Congenial Black" panose="02000503040000020004" pitchFamily="2" charset="0"/>
                        <a:ea typeface="Anton"/>
                        <a:cs typeface="Anton"/>
                        <a:sym typeface="Anton"/>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Congenial Black" panose="02000503040000020004" pitchFamily="2" charset="0"/>
                          <a:ea typeface="Fjalla One"/>
                          <a:cs typeface="Fjalla One"/>
                          <a:sym typeface="Fjalla One"/>
                        </a:rPr>
                        <a:t>FIRST_NAME</a:t>
                      </a:r>
                      <a:endParaRPr sz="1800" dirty="0">
                        <a:solidFill>
                          <a:schemeClr val="lt1"/>
                        </a:solidFill>
                        <a:latin typeface="Congenial Black" panose="02000503040000020004" pitchFamily="2" charset="0"/>
                        <a:ea typeface="Fjalla One"/>
                        <a:cs typeface="Fjalla One"/>
                        <a:sym typeface="Fjalla One"/>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Congenial Black" panose="02000503040000020004" pitchFamily="2" charset="0"/>
                          <a:ea typeface="Fjalla One"/>
                          <a:cs typeface="Fjalla One"/>
                          <a:sym typeface="Fjalla One"/>
                        </a:rPr>
                        <a:t>LAST_NAME</a:t>
                      </a:r>
                      <a:endParaRPr sz="1800" dirty="0">
                        <a:solidFill>
                          <a:schemeClr val="lt1"/>
                        </a:solidFill>
                        <a:latin typeface="Congenial Black" panose="02000503040000020004" pitchFamily="2" charset="0"/>
                        <a:ea typeface="Fjalla One"/>
                        <a:cs typeface="Fjalla One"/>
                        <a:sym typeface="Fjalla One"/>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Congenial Black" panose="02000503040000020004" pitchFamily="2" charset="0"/>
                          <a:ea typeface="Fjalla One"/>
                          <a:cs typeface="Fjalla One"/>
                          <a:sym typeface="Fjalla One"/>
                        </a:rPr>
                        <a:t>EMP_GENDER</a:t>
                      </a:r>
                      <a:endParaRPr sz="1800" dirty="0">
                        <a:solidFill>
                          <a:schemeClr val="lt1"/>
                        </a:solidFill>
                        <a:latin typeface="Congenial Black" panose="02000503040000020004" pitchFamily="2" charset="0"/>
                        <a:ea typeface="Fjalla One"/>
                        <a:cs typeface="Fjalla One"/>
                        <a:sym typeface="Fjalla One"/>
                      </a:endParaRPr>
                    </a:p>
                  </a:txBody>
                  <a:tcPr marL="91425" marR="91425" marT="91425" marB="91425" anchor="ctr">
                    <a:lnL w="38100" cap="flat" cmpd="sng">
                      <a:solidFill>
                        <a:schemeClr val="lt2"/>
                      </a:solidFill>
                      <a:prstDash val="solid"/>
                      <a:round/>
                      <a:headEnd type="none" w="sm" len="sm"/>
                      <a:tailEnd type="none" w="sm" len="sm"/>
                    </a:lnL>
                    <a:lnR w="38100" cap="flat" cmpd="sng" algn="ctr">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Congenial Black" panose="02000503040000020004" pitchFamily="2" charset="0"/>
                          <a:ea typeface="Fjalla One"/>
                          <a:cs typeface="Fjalla One"/>
                          <a:sym typeface="Fjalla One"/>
                        </a:rPr>
                        <a:t>EMP_SALARY</a:t>
                      </a:r>
                      <a:endParaRPr sz="1800" dirty="0">
                        <a:solidFill>
                          <a:schemeClr val="lt1"/>
                        </a:solidFill>
                        <a:latin typeface="Congenial Black" panose="02000503040000020004" pitchFamily="2" charset="0"/>
                        <a:ea typeface="Fjalla One"/>
                        <a:cs typeface="Fjalla One"/>
                        <a:sym typeface="Fjalla One"/>
                      </a:endParaRPr>
                    </a:p>
                  </a:txBody>
                  <a:tcPr marL="91425" marR="91425" marT="91425" marB="91425" anchor="ctr">
                    <a:lnL w="38100" cap="flat" cmpd="sng">
                      <a:solidFill>
                        <a:schemeClr val="lt2"/>
                      </a:solidFill>
                      <a:prstDash val="solid"/>
                      <a:round/>
                      <a:headEnd type="none" w="sm" len="sm"/>
                      <a:tailEnd type="none" w="sm" len="sm"/>
                    </a:lnL>
                    <a:lnR w="38100" cap="flat" cmpd="sng" algn="ctr">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lgn="ctr">
                      <a:solidFill>
                        <a:schemeClr val="lt2"/>
                      </a:solidFill>
                      <a:prstDash val="solid"/>
                      <a:round/>
                      <a:headEnd type="none" w="sm" len="sm"/>
                      <a:tailEnd type="none" w="sm" len="sm"/>
                    </a:lnB>
                    <a:solidFill>
                      <a:schemeClr val="accent6"/>
                    </a:solidFill>
                  </a:tcPr>
                </a:tc>
                <a:extLst>
                  <a:ext uri="{0D108BD9-81ED-4DB2-BD59-A6C34878D82A}">
                    <a16:rowId xmlns:a16="http://schemas.microsoft.com/office/drawing/2014/main" val="10000"/>
                  </a:ext>
                </a:extLst>
              </a:tr>
              <a:tr h="782023">
                <a:tc>
                  <a:txBody>
                    <a:bodyPr/>
                    <a:lstStyle/>
                    <a:p>
                      <a:pPr marL="0" lvl="0" indent="0" algn="ctr" rtl="0">
                        <a:spcBef>
                          <a:spcPts val="0"/>
                        </a:spcBef>
                        <a:spcAft>
                          <a:spcPts val="0"/>
                        </a:spcAft>
                        <a:buNone/>
                      </a:pPr>
                      <a:r>
                        <a:rPr lang="en-IN" sz="1800" b="1" dirty="0">
                          <a:solidFill>
                            <a:schemeClr val="lt1"/>
                          </a:solidFill>
                          <a:latin typeface="Fjalla One" panose="02000506040000020004" pitchFamily="2" charset="0"/>
                          <a:ea typeface="Fjalla One"/>
                          <a:cs typeface="Fjalla One"/>
                          <a:sym typeface="Fjalla One"/>
                        </a:rPr>
                        <a:t>E001</a:t>
                      </a:r>
                      <a:endParaRPr sz="1800" b="1" dirty="0">
                        <a:solidFill>
                          <a:schemeClr val="lt1"/>
                        </a:solidFill>
                        <a:latin typeface="Fjalla One" panose="02000506040000020004" pitchFamily="2" charset="0"/>
                        <a:ea typeface="Fjalla One"/>
                        <a:cs typeface="Fjalla One"/>
                        <a:sym typeface="Fjalla One"/>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SURESH</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KUMAR</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MALE</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solidFill>
                        <a:schemeClr val="lt2"/>
                      </a:solidFill>
                      <a:prstDash val="solid"/>
                      <a:round/>
                      <a:headEnd type="none" w="sm" len="sm"/>
                      <a:tailEnd type="none" w="sm" len="sm"/>
                    </a:lnL>
                    <a:lnR w="38100" cap="flat" cmpd="sng" algn="ctr">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30000</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solidFill>
                        <a:schemeClr val="lt2"/>
                      </a:solidFill>
                      <a:prstDash val="solid"/>
                      <a:round/>
                      <a:headEnd type="none" w="sm" len="sm"/>
                      <a:tailEnd type="none" w="sm" len="sm"/>
                    </a:lnL>
                    <a:lnR w="38100" cap="flat" cmpd="sng" algn="ctr">
                      <a:solidFill>
                        <a:schemeClr val="lt2"/>
                      </a:solidFill>
                      <a:prstDash val="solid"/>
                      <a:round/>
                      <a:headEnd type="none" w="sm" len="sm"/>
                      <a:tailEnd type="none" w="sm" len="sm"/>
                    </a:lnR>
                    <a:lnT w="38100" cap="flat" cmpd="sng" algn="ctr">
                      <a:solidFill>
                        <a:schemeClr val="lt2"/>
                      </a:solidFill>
                      <a:prstDash val="solid"/>
                      <a:round/>
                      <a:headEnd type="none" w="sm" len="sm"/>
                      <a:tailEnd type="none" w="sm" len="sm"/>
                    </a:lnT>
                    <a:lnB w="38100" cap="flat" cmpd="sng" algn="ctr">
                      <a:solidFill>
                        <a:schemeClr val="lt2"/>
                      </a:solidFill>
                      <a:prstDash val="solid"/>
                      <a:round/>
                      <a:headEnd type="none" w="sm" len="sm"/>
                      <a:tailEnd type="none" w="sm" len="sm"/>
                    </a:lnB>
                    <a:solidFill>
                      <a:schemeClr val="accent6"/>
                    </a:solidFill>
                  </a:tcPr>
                </a:tc>
                <a:extLst>
                  <a:ext uri="{0D108BD9-81ED-4DB2-BD59-A6C34878D82A}">
                    <a16:rowId xmlns:a16="http://schemas.microsoft.com/office/drawing/2014/main" val="10001"/>
                  </a:ext>
                </a:extLst>
              </a:tr>
              <a:tr h="782023">
                <a:tc>
                  <a:txBody>
                    <a:bodyPr/>
                    <a:lstStyle/>
                    <a:p>
                      <a:pPr marL="0" lvl="0" indent="0" algn="ctr" rtl="0">
                        <a:spcBef>
                          <a:spcPts val="0"/>
                        </a:spcBef>
                        <a:spcAft>
                          <a:spcPts val="0"/>
                        </a:spcAft>
                        <a:buNone/>
                      </a:pPr>
                      <a:r>
                        <a:rPr lang="en-IN" sz="1800" b="1" dirty="0">
                          <a:solidFill>
                            <a:schemeClr val="lt1"/>
                          </a:solidFill>
                          <a:latin typeface="Fjalla One" panose="02000506040000020004" pitchFamily="2" charset="0"/>
                          <a:ea typeface="Fjalla One"/>
                          <a:cs typeface="Fjalla One"/>
                          <a:sym typeface="Fjalla One"/>
                        </a:rPr>
                        <a:t>E002</a:t>
                      </a:r>
                      <a:endParaRPr sz="1800" b="1" dirty="0">
                        <a:solidFill>
                          <a:schemeClr val="lt1"/>
                        </a:solidFill>
                        <a:latin typeface="Fjalla One" panose="02000506040000020004" pitchFamily="2" charset="0"/>
                        <a:ea typeface="Fjalla One"/>
                        <a:cs typeface="Fjalla One"/>
                        <a:sym typeface="Fjalla One"/>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RENU</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SINGH</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FEMALE</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solidFill>
                        <a:schemeClr val="lt2"/>
                      </a:solidFill>
                      <a:prstDash val="solid"/>
                      <a:round/>
                      <a:headEnd type="none" w="sm" len="sm"/>
                      <a:tailEnd type="none" w="sm" len="sm"/>
                    </a:lnL>
                    <a:lnR w="38100" cap="flat" cmpd="sng" algn="ctr">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25000</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solidFill>
                        <a:schemeClr val="lt2"/>
                      </a:solidFill>
                      <a:prstDash val="solid"/>
                      <a:round/>
                      <a:headEnd type="none" w="sm" len="sm"/>
                      <a:tailEnd type="none" w="sm" len="sm"/>
                    </a:lnL>
                    <a:lnR w="38100" cap="flat" cmpd="sng" algn="ctr">
                      <a:solidFill>
                        <a:schemeClr val="lt2"/>
                      </a:solidFill>
                      <a:prstDash val="solid"/>
                      <a:round/>
                      <a:headEnd type="none" w="sm" len="sm"/>
                      <a:tailEnd type="none" w="sm" len="sm"/>
                    </a:lnR>
                    <a:lnT w="38100" cap="flat" cmpd="sng" algn="ctr">
                      <a:solidFill>
                        <a:schemeClr val="lt2"/>
                      </a:solidFill>
                      <a:prstDash val="solid"/>
                      <a:round/>
                      <a:headEnd type="none" w="sm" len="sm"/>
                      <a:tailEnd type="none" w="sm" len="sm"/>
                    </a:lnT>
                    <a:lnB w="38100" cap="flat" cmpd="sng" algn="ctr">
                      <a:solidFill>
                        <a:schemeClr val="lt2"/>
                      </a:solidFill>
                      <a:prstDash val="solid"/>
                      <a:round/>
                      <a:headEnd type="none" w="sm" len="sm"/>
                      <a:tailEnd type="none" w="sm" len="sm"/>
                    </a:lnB>
                    <a:solidFill>
                      <a:schemeClr val="accent6"/>
                    </a:solidFill>
                  </a:tcPr>
                </a:tc>
                <a:extLst>
                  <a:ext uri="{0D108BD9-81ED-4DB2-BD59-A6C34878D82A}">
                    <a16:rowId xmlns:a16="http://schemas.microsoft.com/office/drawing/2014/main" val="10002"/>
                  </a:ext>
                </a:extLst>
              </a:tr>
              <a:tr h="782023">
                <a:tc>
                  <a:txBody>
                    <a:bodyPr/>
                    <a:lstStyle/>
                    <a:p>
                      <a:pPr marL="0" lvl="0" indent="0" algn="ctr" rtl="0">
                        <a:spcBef>
                          <a:spcPts val="0"/>
                        </a:spcBef>
                        <a:spcAft>
                          <a:spcPts val="0"/>
                        </a:spcAft>
                        <a:buNone/>
                      </a:pPr>
                      <a:r>
                        <a:rPr lang="en-IN" sz="1800" b="1" dirty="0">
                          <a:solidFill>
                            <a:schemeClr val="lt1"/>
                          </a:solidFill>
                          <a:latin typeface="Fjalla One" panose="02000506040000020004" pitchFamily="2" charset="0"/>
                          <a:ea typeface="Fjalla One"/>
                          <a:cs typeface="Fjalla One"/>
                          <a:sym typeface="Fjalla One"/>
                        </a:rPr>
                        <a:t>E003</a:t>
                      </a:r>
                      <a:endParaRPr sz="1800" b="1" dirty="0">
                        <a:solidFill>
                          <a:schemeClr val="lt1"/>
                        </a:solidFill>
                        <a:latin typeface="Fjalla One" panose="02000506040000020004" pitchFamily="2" charset="0"/>
                        <a:ea typeface="Fjalla One"/>
                        <a:cs typeface="Fjalla One"/>
                        <a:sym typeface="Fjalla One"/>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lgn="ctr">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ANIL</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lgn="ctr">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VERMA</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lgn="ctr">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MALE</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solidFill>
                        <a:schemeClr val="lt2"/>
                      </a:solidFill>
                      <a:prstDash val="solid"/>
                      <a:round/>
                      <a:headEnd type="none" w="sm" len="sm"/>
                      <a:tailEnd type="none" w="sm" len="sm"/>
                    </a:lnL>
                    <a:lnR w="38100" cap="flat" cmpd="sng" algn="ctr">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lgn="ctr">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28000</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solidFill>
                        <a:schemeClr val="lt2"/>
                      </a:solidFill>
                      <a:prstDash val="solid"/>
                      <a:round/>
                      <a:headEnd type="none" w="sm" len="sm"/>
                      <a:tailEnd type="none" w="sm" len="sm"/>
                    </a:lnL>
                    <a:lnR w="38100" cap="flat" cmpd="sng" algn="ctr">
                      <a:solidFill>
                        <a:schemeClr val="lt2"/>
                      </a:solidFill>
                      <a:prstDash val="solid"/>
                      <a:round/>
                      <a:headEnd type="none" w="sm" len="sm"/>
                      <a:tailEnd type="none" w="sm" len="sm"/>
                    </a:lnR>
                    <a:lnT w="38100" cap="flat" cmpd="sng" algn="ctr">
                      <a:solidFill>
                        <a:schemeClr val="lt2"/>
                      </a:solidFill>
                      <a:prstDash val="solid"/>
                      <a:round/>
                      <a:headEnd type="none" w="sm" len="sm"/>
                      <a:tailEnd type="none" w="sm" len="sm"/>
                    </a:lnT>
                    <a:lnB w="38100" cap="flat" cmpd="sng" algn="ctr">
                      <a:solidFill>
                        <a:schemeClr val="lt2"/>
                      </a:solidFill>
                      <a:prstDash val="solid"/>
                      <a:round/>
                      <a:headEnd type="none" w="sm" len="sm"/>
                      <a:tailEnd type="none" w="sm" len="sm"/>
                    </a:lnB>
                    <a:solidFill>
                      <a:schemeClr val="accent6"/>
                    </a:solidFill>
                  </a:tcPr>
                </a:tc>
                <a:extLst>
                  <a:ext uri="{0D108BD9-81ED-4DB2-BD59-A6C34878D82A}">
                    <a16:rowId xmlns:a16="http://schemas.microsoft.com/office/drawing/2014/main" val="10003"/>
                  </a:ext>
                </a:extLst>
              </a:tr>
            </a:tbl>
          </a:graphicData>
        </a:graphic>
      </p:graphicFrame>
      <p:grpSp>
        <p:nvGrpSpPr>
          <p:cNvPr id="1365" name="Google Shape;1365;p39"/>
          <p:cNvGrpSpPr/>
          <p:nvPr/>
        </p:nvGrpSpPr>
        <p:grpSpPr>
          <a:xfrm>
            <a:off x="552925" y="888068"/>
            <a:ext cx="8014650" cy="1085981"/>
            <a:chOff x="552925" y="888068"/>
            <a:chExt cx="8014650" cy="1085981"/>
          </a:xfrm>
        </p:grpSpPr>
        <p:sp>
          <p:nvSpPr>
            <p:cNvPr id="1366" name="Google Shape;1366;p39"/>
            <p:cNvSpPr/>
            <p:nvPr/>
          </p:nvSpPr>
          <p:spPr>
            <a:xfrm>
              <a:off x="572650" y="888068"/>
              <a:ext cx="7343" cy="1062549"/>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9"/>
            <p:cNvSpPr/>
            <p:nvPr/>
          </p:nvSpPr>
          <p:spPr>
            <a:xfrm>
              <a:off x="552925" y="1927136"/>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9"/>
            <p:cNvSpPr/>
            <p:nvPr/>
          </p:nvSpPr>
          <p:spPr>
            <a:xfrm>
              <a:off x="8540407" y="888068"/>
              <a:ext cx="7343" cy="1062549"/>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9"/>
            <p:cNvSpPr/>
            <p:nvPr/>
          </p:nvSpPr>
          <p:spPr>
            <a:xfrm>
              <a:off x="8520688" y="1927136"/>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0" name="Google Shape;1370;p39"/>
          <p:cNvSpPr txBox="1">
            <a:spLocks noGrp="1"/>
          </p:cNvSpPr>
          <p:nvPr>
            <p:ph type="ctrTitle"/>
          </p:nvPr>
        </p:nvSpPr>
        <p:spPr>
          <a:xfrm>
            <a:off x="1374925" y="416354"/>
            <a:ext cx="63903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solidFill>
                  <a:schemeClr val="lt1"/>
                </a:solidFill>
              </a:rPr>
              <a:t>EMPLOYEE</a:t>
            </a:r>
            <a:endParaRPr b="0">
              <a:solidFill>
                <a:schemeClr val="lt1"/>
              </a:solidFill>
            </a:endParaRPr>
          </a:p>
        </p:txBody>
      </p:sp>
    </p:spTree>
    <p:extLst>
      <p:ext uri="{BB962C8B-B14F-4D97-AF65-F5344CB8AC3E}">
        <p14:creationId xmlns:p14="http://schemas.microsoft.com/office/powerpoint/2010/main" val="45071374"/>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63"/>
        <p:cNvGrpSpPr/>
        <p:nvPr/>
      </p:nvGrpSpPr>
      <p:grpSpPr>
        <a:xfrm>
          <a:off x="0" y="0"/>
          <a:ext cx="0" cy="0"/>
          <a:chOff x="0" y="0"/>
          <a:chExt cx="0" cy="0"/>
        </a:xfrm>
      </p:grpSpPr>
      <p:graphicFrame>
        <p:nvGraphicFramePr>
          <p:cNvPr id="1364" name="Google Shape;1364;p39"/>
          <p:cNvGraphicFramePr/>
          <p:nvPr/>
        </p:nvGraphicFramePr>
        <p:xfrm>
          <a:off x="319438" y="1687750"/>
          <a:ext cx="8504522" cy="3143332"/>
        </p:xfrm>
        <a:graphic>
          <a:graphicData uri="http://schemas.openxmlformats.org/drawingml/2006/table">
            <a:tbl>
              <a:tblPr>
                <a:noFill/>
                <a:tableStyleId>{0FE09AB3-F2A5-4E26-9CB8-6B4B0530AB30}</a:tableStyleId>
              </a:tblPr>
              <a:tblGrid>
                <a:gridCol w="4252261">
                  <a:extLst>
                    <a:ext uri="{9D8B030D-6E8A-4147-A177-3AD203B41FA5}">
                      <a16:colId xmlns:a16="http://schemas.microsoft.com/office/drawing/2014/main" val="20000"/>
                    </a:ext>
                  </a:extLst>
                </a:gridCol>
                <a:gridCol w="4252261">
                  <a:extLst>
                    <a:ext uri="{9D8B030D-6E8A-4147-A177-3AD203B41FA5}">
                      <a16:colId xmlns:a16="http://schemas.microsoft.com/office/drawing/2014/main" val="20001"/>
                    </a:ext>
                  </a:extLst>
                </a:gridCol>
              </a:tblGrid>
              <a:tr h="785833">
                <a:tc>
                  <a:txBody>
                    <a:bodyPr/>
                    <a:lstStyle/>
                    <a:p>
                      <a:pPr marL="0" lvl="0" indent="0" algn="ctr" rtl="0">
                        <a:spcBef>
                          <a:spcPts val="0"/>
                        </a:spcBef>
                        <a:spcAft>
                          <a:spcPts val="0"/>
                        </a:spcAft>
                        <a:buNone/>
                      </a:pPr>
                      <a:r>
                        <a:rPr lang="en-IN" sz="1800" b="1" dirty="0">
                          <a:solidFill>
                            <a:schemeClr val="lt1"/>
                          </a:solidFill>
                          <a:latin typeface="Congenial Black" panose="02000503040000020004" pitchFamily="2" charset="0"/>
                          <a:ea typeface="Anton"/>
                          <a:cs typeface="Anton"/>
                          <a:sym typeface="Anton"/>
                        </a:rPr>
                        <a:t>EMP_ID</a:t>
                      </a:r>
                      <a:endParaRPr sz="1800" b="1" dirty="0">
                        <a:solidFill>
                          <a:schemeClr val="lt1"/>
                        </a:solidFill>
                        <a:latin typeface="Congenial Black" panose="02000503040000020004" pitchFamily="2" charset="0"/>
                        <a:ea typeface="Anton"/>
                        <a:cs typeface="Anton"/>
                        <a:sym typeface="Anton"/>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Congenial Black" panose="02000503040000020004" pitchFamily="2" charset="0"/>
                          <a:ea typeface="Fjalla One"/>
                          <a:cs typeface="Fjalla One"/>
                          <a:sym typeface="Fjalla One"/>
                        </a:rPr>
                        <a:t>EMP_MOBILE</a:t>
                      </a:r>
                      <a:endParaRPr sz="1800" dirty="0">
                        <a:solidFill>
                          <a:schemeClr val="lt1"/>
                        </a:solidFill>
                        <a:latin typeface="Congenial Black" panose="02000503040000020004" pitchFamily="2" charset="0"/>
                        <a:ea typeface="Fjalla One"/>
                        <a:cs typeface="Fjalla One"/>
                        <a:sym typeface="Fjalla One"/>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extLst>
                  <a:ext uri="{0D108BD9-81ED-4DB2-BD59-A6C34878D82A}">
                    <a16:rowId xmlns:a16="http://schemas.microsoft.com/office/drawing/2014/main" val="10000"/>
                  </a:ext>
                </a:extLst>
              </a:tr>
              <a:tr h="785833">
                <a:tc>
                  <a:txBody>
                    <a:bodyPr/>
                    <a:lstStyle/>
                    <a:p>
                      <a:pPr marL="0" lvl="0" indent="0" algn="ctr" rtl="0">
                        <a:spcBef>
                          <a:spcPts val="0"/>
                        </a:spcBef>
                        <a:spcAft>
                          <a:spcPts val="0"/>
                        </a:spcAft>
                        <a:buNone/>
                      </a:pPr>
                      <a:r>
                        <a:rPr lang="en-IN" sz="1800" b="1" dirty="0">
                          <a:solidFill>
                            <a:schemeClr val="lt1"/>
                          </a:solidFill>
                          <a:latin typeface="Fjalla One"/>
                          <a:ea typeface="Fjalla One"/>
                          <a:cs typeface="Fjalla One"/>
                          <a:sym typeface="Fjalla One"/>
                        </a:rPr>
                        <a:t>E001</a:t>
                      </a:r>
                      <a:endParaRPr sz="1800" b="1" dirty="0">
                        <a:solidFill>
                          <a:schemeClr val="lt1"/>
                        </a:solidFill>
                        <a:latin typeface="Fjalla One"/>
                        <a:ea typeface="Fjalla One"/>
                        <a:cs typeface="Fjalla One"/>
                        <a:sym typeface="Fjalla One"/>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9879654218</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extLst>
                  <a:ext uri="{0D108BD9-81ED-4DB2-BD59-A6C34878D82A}">
                    <a16:rowId xmlns:a16="http://schemas.microsoft.com/office/drawing/2014/main" val="10001"/>
                  </a:ext>
                </a:extLst>
              </a:tr>
              <a:tr h="785833">
                <a:tc>
                  <a:txBody>
                    <a:bodyPr/>
                    <a:lstStyle/>
                    <a:p>
                      <a:pPr marL="0" lvl="0" indent="0" algn="ctr" rtl="0">
                        <a:spcBef>
                          <a:spcPts val="0"/>
                        </a:spcBef>
                        <a:spcAft>
                          <a:spcPts val="0"/>
                        </a:spcAft>
                        <a:buNone/>
                      </a:pPr>
                      <a:r>
                        <a:rPr lang="en-IN" sz="1800" b="1" dirty="0">
                          <a:solidFill>
                            <a:schemeClr val="lt1"/>
                          </a:solidFill>
                          <a:latin typeface="Fjalla One"/>
                          <a:ea typeface="Fjalla One"/>
                          <a:cs typeface="Fjalla One"/>
                          <a:sym typeface="Fjalla One"/>
                        </a:rPr>
                        <a:t>E002</a:t>
                      </a:r>
                      <a:endParaRPr sz="1800" b="1" dirty="0">
                        <a:solidFill>
                          <a:schemeClr val="lt1"/>
                        </a:solidFill>
                        <a:latin typeface="Fjalla One"/>
                        <a:ea typeface="Fjalla One"/>
                        <a:cs typeface="Fjalla One"/>
                        <a:sym typeface="Fjalla One"/>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7845321975</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extLst>
                  <a:ext uri="{0D108BD9-81ED-4DB2-BD59-A6C34878D82A}">
                    <a16:rowId xmlns:a16="http://schemas.microsoft.com/office/drawing/2014/main" val="10002"/>
                  </a:ext>
                </a:extLst>
              </a:tr>
              <a:tr h="785833">
                <a:tc>
                  <a:txBody>
                    <a:bodyPr/>
                    <a:lstStyle/>
                    <a:p>
                      <a:pPr marL="0" lvl="0" indent="0" algn="ctr" rtl="0">
                        <a:spcBef>
                          <a:spcPts val="0"/>
                        </a:spcBef>
                        <a:spcAft>
                          <a:spcPts val="0"/>
                        </a:spcAft>
                        <a:buNone/>
                      </a:pPr>
                      <a:r>
                        <a:rPr lang="en-IN" sz="1800" b="1" dirty="0">
                          <a:solidFill>
                            <a:schemeClr val="lt1"/>
                          </a:solidFill>
                          <a:latin typeface="Fjalla One"/>
                          <a:ea typeface="Fjalla One"/>
                          <a:cs typeface="Fjalla One"/>
                          <a:sym typeface="Fjalla One"/>
                        </a:rPr>
                        <a:t>E003</a:t>
                      </a:r>
                      <a:endParaRPr sz="1800" b="1" dirty="0">
                        <a:solidFill>
                          <a:schemeClr val="lt1"/>
                        </a:solidFill>
                        <a:latin typeface="Fjalla One"/>
                        <a:ea typeface="Fjalla One"/>
                        <a:cs typeface="Fjalla One"/>
                        <a:sym typeface="Fjalla One"/>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lgn="ctr">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panose="02000506040000020004" pitchFamily="2" charset="0"/>
                          <a:ea typeface="Barlow"/>
                          <a:cs typeface="Barlow"/>
                          <a:sym typeface="Barlow"/>
                        </a:rPr>
                        <a:t>6548724387</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lgn="ctr">
                      <a:solidFill>
                        <a:schemeClr val="lt2"/>
                      </a:solidFill>
                      <a:prstDash val="solid"/>
                      <a:round/>
                      <a:headEnd type="none" w="sm" len="sm"/>
                      <a:tailEnd type="none" w="sm" len="sm"/>
                    </a:lnB>
                    <a:solidFill>
                      <a:schemeClr val="accent6"/>
                    </a:solidFill>
                  </a:tcPr>
                </a:tc>
                <a:extLst>
                  <a:ext uri="{0D108BD9-81ED-4DB2-BD59-A6C34878D82A}">
                    <a16:rowId xmlns:a16="http://schemas.microsoft.com/office/drawing/2014/main" val="10003"/>
                  </a:ext>
                </a:extLst>
              </a:tr>
            </a:tbl>
          </a:graphicData>
        </a:graphic>
      </p:graphicFrame>
      <p:grpSp>
        <p:nvGrpSpPr>
          <p:cNvPr id="1365" name="Google Shape;1365;p39"/>
          <p:cNvGrpSpPr/>
          <p:nvPr/>
        </p:nvGrpSpPr>
        <p:grpSpPr>
          <a:xfrm>
            <a:off x="552925" y="888068"/>
            <a:ext cx="8014650" cy="1085981"/>
            <a:chOff x="552925" y="888068"/>
            <a:chExt cx="8014650" cy="1085981"/>
          </a:xfrm>
        </p:grpSpPr>
        <p:sp>
          <p:nvSpPr>
            <p:cNvPr id="1366" name="Google Shape;1366;p39"/>
            <p:cNvSpPr/>
            <p:nvPr/>
          </p:nvSpPr>
          <p:spPr>
            <a:xfrm>
              <a:off x="572650" y="888068"/>
              <a:ext cx="7343" cy="1062549"/>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9"/>
            <p:cNvSpPr/>
            <p:nvPr/>
          </p:nvSpPr>
          <p:spPr>
            <a:xfrm>
              <a:off x="552925" y="1927136"/>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9"/>
            <p:cNvSpPr/>
            <p:nvPr/>
          </p:nvSpPr>
          <p:spPr>
            <a:xfrm>
              <a:off x="8540407" y="888068"/>
              <a:ext cx="7343" cy="1062549"/>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9"/>
            <p:cNvSpPr/>
            <p:nvPr/>
          </p:nvSpPr>
          <p:spPr>
            <a:xfrm>
              <a:off x="8520688" y="1927136"/>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0" name="Google Shape;1370;p39"/>
          <p:cNvSpPr txBox="1">
            <a:spLocks noGrp="1"/>
          </p:cNvSpPr>
          <p:nvPr>
            <p:ph type="ctrTitle"/>
          </p:nvPr>
        </p:nvSpPr>
        <p:spPr>
          <a:xfrm>
            <a:off x="1374925" y="416354"/>
            <a:ext cx="63903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solidFill>
                  <a:schemeClr val="lt1"/>
                </a:solidFill>
              </a:rPr>
              <a:t>EMPLOYEE_MOBILE</a:t>
            </a:r>
            <a:endParaRPr b="0">
              <a:solidFill>
                <a:schemeClr val="lt1"/>
              </a:solidFill>
            </a:endParaRPr>
          </a:p>
        </p:txBody>
      </p:sp>
    </p:spTree>
    <p:extLst>
      <p:ext uri="{BB962C8B-B14F-4D97-AF65-F5344CB8AC3E}">
        <p14:creationId xmlns:p14="http://schemas.microsoft.com/office/powerpoint/2010/main" val="1603750600"/>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grpSp>
        <p:nvGrpSpPr>
          <p:cNvPr id="557" name="Google Shape;557;p30"/>
          <p:cNvGrpSpPr/>
          <p:nvPr/>
        </p:nvGrpSpPr>
        <p:grpSpPr>
          <a:xfrm>
            <a:off x="314000" y="2020325"/>
            <a:ext cx="8510400" cy="1625025"/>
            <a:chOff x="314000" y="2020325"/>
            <a:chExt cx="8510400" cy="1625025"/>
          </a:xfrm>
        </p:grpSpPr>
        <p:sp>
          <p:nvSpPr>
            <p:cNvPr id="558" name="Google Shape;558;p30"/>
            <p:cNvSpPr/>
            <p:nvPr/>
          </p:nvSpPr>
          <p:spPr>
            <a:xfrm>
              <a:off x="314000" y="2542250"/>
              <a:ext cx="8510400" cy="1103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9" name="Google Shape;559;p30"/>
            <p:cNvGrpSpPr/>
            <p:nvPr/>
          </p:nvGrpSpPr>
          <p:grpSpPr>
            <a:xfrm>
              <a:off x="3524825" y="2020325"/>
              <a:ext cx="2076362" cy="641924"/>
              <a:chOff x="3527575" y="0"/>
              <a:chExt cx="2076362" cy="641924"/>
            </a:xfrm>
          </p:grpSpPr>
          <p:sp>
            <p:nvSpPr>
              <p:cNvPr id="560" name="Google Shape;560;p30"/>
              <p:cNvSpPr/>
              <p:nvPr/>
            </p:nvSpPr>
            <p:spPr>
              <a:xfrm>
                <a:off x="352757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1" name="Google Shape;561;p30"/>
              <p:cNvSpPr/>
              <p:nvPr/>
            </p:nvSpPr>
            <p:spPr>
              <a:xfrm>
                <a:off x="3547295"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562" name="Google Shape;562;p30"/>
              <p:cNvGrpSpPr/>
              <p:nvPr/>
            </p:nvGrpSpPr>
            <p:grpSpPr>
              <a:xfrm>
                <a:off x="5557050" y="0"/>
                <a:ext cx="46887" cy="641924"/>
                <a:chOff x="2783050" y="0"/>
                <a:chExt cx="46887" cy="641924"/>
              </a:xfrm>
            </p:grpSpPr>
            <p:sp>
              <p:nvSpPr>
                <p:cNvPr id="563" name="Google Shape;563;p30"/>
                <p:cNvSpPr/>
                <p:nvPr/>
              </p:nvSpPr>
              <p:spPr>
                <a:xfrm>
                  <a:off x="2783050"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4" name="Google Shape;564;p30"/>
                <p:cNvSpPr/>
                <p:nvPr/>
              </p:nvSpPr>
              <p:spPr>
                <a:xfrm>
                  <a:off x="2802770"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grpSp>
      <p:grpSp>
        <p:nvGrpSpPr>
          <p:cNvPr id="565" name="Google Shape;565;p30"/>
          <p:cNvGrpSpPr/>
          <p:nvPr/>
        </p:nvGrpSpPr>
        <p:grpSpPr>
          <a:xfrm>
            <a:off x="3291400" y="0"/>
            <a:ext cx="2555700" cy="2301750"/>
            <a:chOff x="3294150" y="0"/>
            <a:chExt cx="2555700" cy="2301750"/>
          </a:xfrm>
        </p:grpSpPr>
        <p:sp>
          <p:nvSpPr>
            <p:cNvPr id="566" name="Google Shape;566;p30"/>
            <p:cNvSpPr/>
            <p:nvPr/>
          </p:nvSpPr>
          <p:spPr>
            <a:xfrm>
              <a:off x="3294150" y="363150"/>
              <a:ext cx="2555700" cy="1938600"/>
            </a:xfrm>
            <a:prstGeom prst="rect">
              <a:avLst/>
            </a:prstGeom>
            <a:solidFill>
              <a:srgbClr val="FCD06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7" name="Google Shape;567;p30"/>
            <p:cNvSpPr/>
            <p:nvPr/>
          </p:nvSpPr>
          <p:spPr>
            <a:xfrm>
              <a:off x="352757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8" name="Google Shape;568;p30"/>
            <p:cNvSpPr/>
            <p:nvPr/>
          </p:nvSpPr>
          <p:spPr>
            <a:xfrm>
              <a:off x="3547295"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569" name="Google Shape;569;p30"/>
            <p:cNvGrpSpPr/>
            <p:nvPr/>
          </p:nvGrpSpPr>
          <p:grpSpPr>
            <a:xfrm>
              <a:off x="5557050" y="0"/>
              <a:ext cx="46887" cy="641924"/>
              <a:chOff x="2783050" y="0"/>
              <a:chExt cx="46887" cy="641924"/>
            </a:xfrm>
          </p:grpSpPr>
          <p:sp>
            <p:nvSpPr>
              <p:cNvPr id="570" name="Google Shape;570;p30"/>
              <p:cNvSpPr/>
              <p:nvPr/>
            </p:nvSpPr>
            <p:spPr>
              <a:xfrm>
                <a:off x="2783050"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1" name="Google Shape;571;p30"/>
              <p:cNvSpPr/>
              <p:nvPr/>
            </p:nvSpPr>
            <p:spPr>
              <a:xfrm>
                <a:off x="2802770"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sp>
        <p:nvSpPr>
          <p:cNvPr id="572" name="Google Shape;572;p30"/>
          <p:cNvSpPr/>
          <p:nvPr/>
        </p:nvSpPr>
        <p:spPr>
          <a:xfrm>
            <a:off x="4440650" y="0"/>
            <a:ext cx="262800" cy="26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0"/>
          <p:cNvSpPr txBox="1">
            <a:spLocks noGrp="1"/>
          </p:cNvSpPr>
          <p:nvPr>
            <p:ph type="ctrTitle"/>
          </p:nvPr>
        </p:nvSpPr>
        <p:spPr>
          <a:xfrm>
            <a:off x="1678462" y="2542250"/>
            <a:ext cx="5797500" cy="119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WEB VIEW</a:t>
            </a:r>
            <a:endParaRPr dirty="0"/>
          </a:p>
        </p:txBody>
      </p:sp>
      <p:sp>
        <p:nvSpPr>
          <p:cNvPr id="575" name="Google Shape;575;p30"/>
          <p:cNvSpPr txBox="1">
            <a:spLocks noGrp="1"/>
          </p:cNvSpPr>
          <p:nvPr>
            <p:ph type="title" idx="2"/>
          </p:nvPr>
        </p:nvSpPr>
        <p:spPr>
          <a:xfrm>
            <a:off x="3783712" y="877525"/>
            <a:ext cx="1587000" cy="105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5</a:t>
            </a:r>
            <a:endParaRPr dirty="0"/>
          </a:p>
        </p:txBody>
      </p:sp>
    </p:spTree>
    <p:extLst>
      <p:ext uri="{BB962C8B-B14F-4D97-AF65-F5344CB8AC3E}">
        <p14:creationId xmlns:p14="http://schemas.microsoft.com/office/powerpoint/2010/main" val="7012014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479"/>
        <p:cNvGrpSpPr/>
        <p:nvPr/>
      </p:nvGrpSpPr>
      <p:grpSpPr>
        <a:xfrm>
          <a:off x="0" y="0"/>
          <a:ext cx="0" cy="0"/>
          <a:chOff x="0" y="0"/>
          <a:chExt cx="0" cy="0"/>
        </a:xfrm>
      </p:grpSpPr>
      <p:pic>
        <p:nvPicPr>
          <p:cNvPr id="5" name="Picture 4">
            <a:extLst>
              <a:ext uri="{FF2B5EF4-FFF2-40B4-BE49-F238E27FC236}">
                <a16:creationId xmlns:a16="http://schemas.microsoft.com/office/drawing/2014/main" id="{9FAEA141-AECA-1B73-1E22-39F8B40D52AB}"/>
              </a:ext>
            </a:extLst>
          </p:cNvPr>
          <p:cNvPicPr>
            <a:picLocks noChangeAspect="1"/>
          </p:cNvPicPr>
          <p:nvPr/>
        </p:nvPicPr>
        <p:blipFill>
          <a:blip r:embed="rId3"/>
          <a:stretch>
            <a:fillRect/>
          </a:stretch>
        </p:blipFill>
        <p:spPr>
          <a:xfrm>
            <a:off x="562120" y="0"/>
            <a:ext cx="8020280" cy="5143834"/>
          </a:xfrm>
          <a:prstGeom prst="rect">
            <a:avLst/>
          </a:prstGeom>
        </p:spPr>
      </p:pic>
      <p:grpSp>
        <p:nvGrpSpPr>
          <p:cNvPr id="6" name="Google Shape;557;p30">
            <a:extLst>
              <a:ext uri="{FF2B5EF4-FFF2-40B4-BE49-F238E27FC236}">
                <a16:creationId xmlns:a16="http://schemas.microsoft.com/office/drawing/2014/main" id="{AB731B40-540F-F975-027B-0007BD74B6D2}"/>
              </a:ext>
            </a:extLst>
          </p:cNvPr>
          <p:cNvGrpSpPr/>
          <p:nvPr/>
        </p:nvGrpSpPr>
        <p:grpSpPr>
          <a:xfrm>
            <a:off x="316750" y="-2399275"/>
            <a:ext cx="8510400" cy="1625025"/>
            <a:chOff x="314000" y="2020325"/>
            <a:chExt cx="8510400" cy="1625025"/>
          </a:xfrm>
        </p:grpSpPr>
        <p:sp>
          <p:nvSpPr>
            <p:cNvPr id="7" name="Google Shape;558;p30">
              <a:extLst>
                <a:ext uri="{FF2B5EF4-FFF2-40B4-BE49-F238E27FC236}">
                  <a16:creationId xmlns:a16="http://schemas.microsoft.com/office/drawing/2014/main" id="{BCD345AE-5200-CB18-27E6-9D62F595A567}"/>
                </a:ext>
              </a:extLst>
            </p:cNvPr>
            <p:cNvSpPr/>
            <p:nvPr/>
          </p:nvSpPr>
          <p:spPr>
            <a:xfrm>
              <a:off x="314000" y="2542250"/>
              <a:ext cx="8510400" cy="1103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559;p30">
              <a:extLst>
                <a:ext uri="{FF2B5EF4-FFF2-40B4-BE49-F238E27FC236}">
                  <a16:creationId xmlns:a16="http://schemas.microsoft.com/office/drawing/2014/main" id="{99448991-4019-8590-2083-67DF08C94DDC}"/>
                </a:ext>
              </a:extLst>
            </p:cNvPr>
            <p:cNvGrpSpPr/>
            <p:nvPr/>
          </p:nvGrpSpPr>
          <p:grpSpPr>
            <a:xfrm>
              <a:off x="3524825" y="2020325"/>
              <a:ext cx="2076362" cy="641924"/>
              <a:chOff x="3527575" y="0"/>
              <a:chExt cx="2076362" cy="641924"/>
            </a:xfrm>
          </p:grpSpPr>
          <p:sp>
            <p:nvSpPr>
              <p:cNvPr id="9" name="Google Shape;560;p30">
                <a:extLst>
                  <a:ext uri="{FF2B5EF4-FFF2-40B4-BE49-F238E27FC236}">
                    <a16:creationId xmlns:a16="http://schemas.microsoft.com/office/drawing/2014/main" id="{65792A7C-C65C-45B8-9714-BE413B877B0C}"/>
                  </a:ext>
                </a:extLst>
              </p:cNvPr>
              <p:cNvSpPr/>
              <p:nvPr/>
            </p:nvSpPr>
            <p:spPr>
              <a:xfrm>
                <a:off x="352757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 name="Google Shape;561;p30">
                <a:extLst>
                  <a:ext uri="{FF2B5EF4-FFF2-40B4-BE49-F238E27FC236}">
                    <a16:creationId xmlns:a16="http://schemas.microsoft.com/office/drawing/2014/main" id="{2E5BA78C-D043-D301-D0C9-388753E543E4}"/>
                  </a:ext>
                </a:extLst>
              </p:cNvPr>
              <p:cNvSpPr/>
              <p:nvPr/>
            </p:nvSpPr>
            <p:spPr>
              <a:xfrm>
                <a:off x="3547295"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11" name="Google Shape;562;p30">
                <a:extLst>
                  <a:ext uri="{FF2B5EF4-FFF2-40B4-BE49-F238E27FC236}">
                    <a16:creationId xmlns:a16="http://schemas.microsoft.com/office/drawing/2014/main" id="{0C039E12-7A74-F9EA-2A41-05CD1051FD9B}"/>
                  </a:ext>
                </a:extLst>
              </p:cNvPr>
              <p:cNvGrpSpPr/>
              <p:nvPr/>
            </p:nvGrpSpPr>
            <p:grpSpPr>
              <a:xfrm>
                <a:off x="5557050" y="0"/>
                <a:ext cx="46887" cy="641924"/>
                <a:chOff x="2783050" y="0"/>
                <a:chExt cx="46887" cy="641924"/>
              </a:xfrm>
            </p:grpSpPr>
            <p:sp>
              <p:nvSpPr>
                <p:cNvPr id="12" name="Google Shape;563;p30">
                  <a:extLst>
                    <a:ext uri="{FF2B5EF4-FFF2-40B4-BE49-F238E27FC236}">
                      <a16:creationId xmlns:a16="http://schemas.microsoft.com/office/drawing/2014/main" id="{B36404E5-BE11-0B96-9B6C-9DBF4605BF93}"/>
                    </a:ext>
                  </a:extLst>
                </p:cNvPr>
                <p:cNvSpPr/>
                <p:nvPr/>
              </p:nvSpPr>
              <p:spPr>
                <a:xfrm>
                  <a:off x="2783050"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 name="Google Shape;564;p30">
                  <a:extLst>
                    <a:ext uri="{FF2B5EF4-FFF2-40B4-BE49-F238E27FC236}">
                      <a16:creationId xmlns:a16="http://schemas.microsoft.com/office/drawing/2014/main" id="{A53B49A5-0FC9-510C-C34E-1E0570316D17}"/>
                    </a:ext>
                  </a:extLst>
                </p:cNvPr>
                <p:cNvSpPr/>
                <p:nvPr/>
              </p:nvSpPr>
              <p:spPr>
                <a:xfrm>
                  <a:off x="2802770"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grpSp>
      <p:grpSp>
        <p:nvGrpSpPr>
          <p:cNvPr id="14" name="Google Shape;565;p30">
            <a:extLst>
              <a:ext uri="{FF2B5EF4-FFF2-40B4-BE49-F238E27FC236}">
                <a16:creationId xmlns:a16="http://schemas.microsoft.com/office/drawing/2014/main" id="{807FDB71-334E-A3B1-0CF8-D32CFB3CB9DF}"/>
              </a:ext>
            </a:extLst>
          </p:cNvPr>
          <p:cNvGrpSpPr/>
          <p:nvPr/>
        </p:nvGrpSpPr>
        <p:grpSpPr>
          <a:xfrm>
            <a:off x="3294150" y="-4419600"/>
            <a:ext cx="2555700" cy="2301750"/>
            <a:chOff x="3294150" y="0"/>
            <a:chExt cx="2555700" cy="2301750"/>
          </a:xfrm>
        </p:grpSpPr>
        <p:sp>
          <p:nvSpPr>
            <p:cNvPr id="15" name="Google Shape;566;p30">
              <a:extLst>
                <a:ext uri="{FF2B5EF4-FFF2-40B4-BE49-F238E27FC236}">
                  <a16:creationId xmlns:a16="http://schemas.microsoft.com/office/drawing/2014/main" id="{D6613424-B7C5-2E83-2935-14C949BDB33E}"/>
                </a:ext>
              </a:extLst>
            </p:cNvPr>
            <p:cNvSpPr/>
            <p:nvPr/>
          </p:nvSpPr>
          <p:spPr>
            <a:xfrm>
              <a:off x="3294150" y="363150"/>
              <a:ext cx="2555700" cy="1938600"/>
            </a:xfrm>
            <a:prstGeom prst="rect">
              <a:avLst/>
            </a:prstGeom>
            <a:solidFill>
              <a:srgbClr val="FCD06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 name="Google Shape;567;p30">
              <a:extLst>
                <a:ext uri="{FF2B5EF4-FFF2-40B4-BE49-F238E27FC236}">
                  <a16:creationId xmlns:a16="http://schemas.microsoft.com/office/drawing/2014/main" id="{78CDA3C1-ECA6-C8F4-A232-A74673A76383}"/>
                </a:ext>
              </a:extLst>
            </p:cNvPr>
            <p:cNvSpPr/>
            <p:nvPr/>
          </p:nvSpPr>
          <p:spPr>
            <a:xfrm>
              <a:off x="352757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 name="Google Shape;568;p30">
              <a:extLst>
                <a:ext uri="{FF2B5EF4-FFF2-40B4-BE49-F238E27FC236}">
                  <a16:creationId xmlns:a16="http://schemas.microsoft.com/office/drawing/2014/main" id="{639EF16B-7CC9-03D9-92A5-FC036DB04F5B}"/>
                </a:ext>
              </a:extLst>
            </p:cNvPr>
            <p:cNvSpPr/>
            <p:nvPr/>
          </p:nvSpPr>
          <p:spPr>
            <a:xfrm>
              <a:off x="3547295"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18" name="Google Shape;569;p30">
              <a:extLst>
                <a:ext uri="{FF2B5EF4-FFF2-40B4-BE49-F238E27FC236}">
                  <a16:creationId xmlns:a16="http://schemas.microsoft.com/office/drawing/2014/main" id="{BDA1969A-9DC4-782B-5B6F-1A5001C9175B}"/>
                </a:ext>
              </a:extLst>
            </p:cNvPr>
            <p:cNvGrpSpPr/>
            <p:nvPr/>
          </p:nvGrpSpPr>
          <p:grpSpPr>
            <a:xfrm>
              <a:off x="5557050" y="0"/>
              <a:ext cx="46887" cy="641924"/>
              <a:chOff x="2783050" y="0"/>
              <a:chExt cx="46887" cy="641924"/>
            </a:xfrm>
          </p:grpSpPr>
          <p:sp>
            <p:nvSpPr>
              <p:cNvPr id="19" name="Google Shape;570;p30">
                <a:extLst>
                  <a:ext uri="{FF2B5EF4-FFF2-40B4-BE49-F238E27FC236}">
                    <a16:creationId xmlns:a16="http://schemas.microsoft.com/office/drawing/2014/main" id="{EC971103-BDE4-C656-30F3-03F87391AAE1}"/>
                  </a:ext>
                </a:extLst>
              </p:cNvPr>
              <p:cNvSpPr/>
              <p:nvPr/>
            </p:nvSpPr>
            <p:spPr>
              <a:xfrm>
                <a:off x="2783050"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 name="Google Shape;571;p30">
                <a:extLst>
                  <a:ext uri="{FF2B5EF4-FFF2-40B4-BE49-F238E27FC236}">
                    <a16:creationId xmlns:a16="http://schemas.microsoft.com/office/drawing/2014/main" id="{80A56D16-0B5D-866B-6743-A2DE56BAEBA7}"/>
                  </a:ext>
                </a:extLst>
              </p:cNvPr>
              <p:cNvSpPr/>
              <p:nvPr/>
            </p:nvSpPr>
            <p:spPr>
              <a:xfrm>
                <a:off x="2802770"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sp>
        <p:nvSpPr>
          <p:cNvPr id="21" name="Google Shape;572;p30">
            <a:extLst>
              <a:ext uri="{FF2B5EF4-FFF2-40B4-BE49-F238E27FC236}">
                <a16:creationId xmlns:a16="http://schemas.microsoft.com/office/drawing/2014/main" id="{9AE8EE0E-82E4-770C-E633-79549BE112AE}"/>
              </a:ext>
            </a:extLst>
          </p:cNvPr>
          <p:cNvSpPr/>
          <p:nvPr/>
        </p:nvSpPr>
        <p:spPr>
          <a:xfrm>
            <a:off x="4443400" y="-4419600"/>
            <a:ext cx="262800" cy="26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73;p30">
            <a:extLst>
              <a:ext uri="{FF2B5EF4-FFF2-40B4-BE49-F238E27FC236}">
                <a16:creationId xmlns:a16="http://schemas.microsoft.com/office/drawing/2014/main" id="{5341C657-D697-813D-AE37-B6F1833A6CF6}"/>
              </a:ext>
            </a:extLst>
          </p:cNvPr>
          <p:cNvSpPr txBox="1">
            <a:spLocks/>
          </p:cNvSpPr>
          <p:nvPr/>
        </p:nvSpPr>
        <p:spPr>
          <a:xfrm>
            <a:off x="1681212" y="-1877350"/>
            <a:ext cx="5797500" cy="119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3F3F3"/>
              </a:buClr>
              <a:buSzPts val="4800"/>
              <a:buFont typeface="Fjalla One"/>
              <a:buNone/>
              <a:defRPr sz="7200" b="0" i="0" u="none" strike="noStrike" cap="none">
                <a:solidFill>
                  <a:srgbClr val="092329"/>
                </a:solidFill>
                <a:latin typeface="Fjalla One"/>
                <a:ea typeface="Fjalla One"/>
                <a:cs typeface="Fjalla One"/>
                <a:sym typeface="Fjalla One"/>
              </a:defRPr>
            </a:lvl1pPr>
            <a:lvl2pPr marR="0" lvl="1" algn="l" rtl="0">
              <a:lnSpc>
                <a:spcPct val="100000"/>
              </a:lnSpc>
              <a:spcBef>
                <a:spcPts val="0"/>
              </a:spcBef>
              <a:spcAft>
                <a:spcPts val="0"/>
              </a:spcAft>
              <a:buClr>
                <a:srgbClr val="F3F3F3"/>
              </a:buClr>
              <a:buSzPts val="4800"/>
              <a:buFont typeface="Fjalla One"/>
              <a:buNone/>
              <a:defRPr sz="4800" b="1" i="0" u="none" strike="noStrike" cap="none">
                <a:solidFill>
                  <a:srgbClr val="F3F3F3"/>
                </a:solidFill>
                <a:latin typeface="Fjalla One"/>
                <a:ea typeface="Fjalla One"/>
                <a:cs typeface="Fjalla One"/>
                <a:sym typeface="Fjalla One"/>
              </a:defRPr>
            </a:lvl2pPr>
            <a:lvl3pPr marR="0" lvl="2" algn="l" rtl="0">
              <a:lnSpc>
                <a:spcPct val="100000"/>
              </a:lnSpc>
              <a:spcBef>
                <a:spcPts val="0"/>
              </a:spcBef>
              <a:spcAft>
                <a:spcPts val="0"/>
              </a:spcAft>
              <a:buClr>
                <a:srgbClr val="F3F3F3"/>
              </a:buClr>
              <a:buSzPts val="4800"/>
              <a:buFont typeface="Fjalla One"/>
              <a:buNone/>
              <a:defRPr sz="4800" b="1" i="0" u="none" strike="noStrike" cap="none">
                <a:solidFill>
                  <a:srgbClr val="F3F3F3"/>
                </a:solidFill>
                <a:latin typeface="Fjalla One"/>
                <a:ea typeface="Fjalla One"/>
                <a:cs typeface="Fjalla One"/>
                <a:sym typeface="Fjalla One"/>
              </a:defRPr>
            </a:lvl3pPr>
            <a:lvl4pPr marR="0" lvl="3" algn="l" rtl="0">
              <a:lnSpc>
                <a:spcPct val="100000"/>
              </a:lnSpc>
              <a:spcBef>
                <a:spcPts val="0"/>
              </a:spcBef>
              <a:spcAft>
                <a:spcPts val="0"/>
              </a:spcAft>
              <a:buClr>
                <a:srgbClr val="F3F3F3"/>
              </a:buClr>
              <a:buSzPts val="4800"/>
              <a:buFont typeface="Fjalla One"/>
              <a:buNone/>
              <a:defRPr sz="4800" b="1" i="0" u="none" strike="noStrike" cap="none">
                <a:solidFill>
                  <a:srgbClr val="F3F3F3"/>
                </a:solidFill>
                <a:latin typeface="Fjalla One"/>
                <a:ea typeface="Fjalla One"/>
                <a:cs typeface="Fjalla One"/>
                <a:sym typeface="Fjalla One"/>
              </a:defRPr>
            </a:lvl4pPr>
            <a:lvl5pPr marR="0" lvl="4" algn="l" rtl="0">
              <a:lnSpc>
                <a:spcPct val="100000"/>
              </a:lnSpc>
              <a:spcBef>
                <a:spcPts val="0"/>
              </a:spcBef>
              <a:spcAft>
                <a:spcPts val="0"/>
              </a:spcAft>
              <a:buClr>
                <a:srgbClr val="F3F3F3"/>
              </a:buClr>
              <a:buSzPts val="4800"/>
              <a:buFont typeface="Fjalla One"/>
              <a:buNone/>
              <a:defRPr sz="4800" b="1" i="0" u="none" strike="noStrike" cap="none">
                <a:solidFill>
                  <a:srgbClr val="F3F3F3"/>
                </a:solidFill>
                <a:latin typeface="Fjalla One"/>
                <a:ea typeface="Fjalla One"/>
                <a:cs typeface="Fjalla One"/>
                <a:sym typeface="Fjalla One"/>
              </a:defRPr>
            </a:lvl5pPr>
            <a:lvl6pPr marR="0" lvl="5" algn="l" rtl="0">
              <a:lnSpc>
                <a:spcPct val="100000"/>
              </a:lnSpc>
              <a:spcBef>
                <a:spcPts val="0"/>
              </a:spcBef>
              <a:spcAft>
                <a:spcPts val="0"/>
              </a:spcAft>
              <a:buClr>
                <a:srgbClr val="F3F3F3"/>
              </a:buClr>
              <a:buSzPts val="4800"/>
              <a:buFont typeface="Fjalla One"/>
              <a:buNone/>
              <a:defRPr sz="4800" b="1" i="0" u="none" strike="noStrike" cap="none">
                <a:solidFill>
                  <a:srgbClr val="F3F3F3"/>
                </a:solidFill>
                <a:latin typeface="Fjalla One"/>
                <a:ea typeface="Fjalla One"/>
                <a:cs typeface="Fjalla One"/>
                <a:sym typeface="Fjalla One"/>
              </a:defRPr>
            </a:lvl6pPr>
            <a:lvl7pPr marR="0" lvl="6" algn="l" rtl="0">
              <a:lnSpc>
                <a:spcPct val="100000"/>
              </a:lnSpc>
              <a:spcBef>
                <a:spcPts val="0"/>
              </a:spcBef>
              <a:spcAft>
                <a:spcPts val="0"/>
              </a:spcAft>
              <a:buClr>
                <a:srgbClr val="F3F3F3"/>
              </a:buClr>
              <a:buSzPts val="4800"/>
              <a:buFont typeface="Fjalla One"/>
              <a:buNone/>
              <a:defRPr sz="4800" b="1" i="0" u="none" strike="noStrike" cap="none">
                <a:solidFill>
                  <a:srgbClr val="F3F3F3"/>
                </a:solidFill>
                <a:latin typeface="Fjalla One"/>
                <a:ea typeface="Fjalla One"/>
                <a:cs typeface="Fjalla One"/>
                <a:sym typeface="Fjalla One"/>
              </a:defRPr>
            </a:lvl7pPr>
            <a:lvl8pPr marR="0" lvl="7" algn="l" rtl="0">
              <a:lnSpc>
                <a:spcPct val="100000"/>
              </a:lnSpc>
              <a:spcBef>
                <a:spcPts val="0"/>
              </a:spcBef>
              <a:spcAft>
                <a:spcPts val="0"/>
              </a:spcAft>
              <a:buClr>
                <a:srgbClr val="F3F3F3"/>
              </a:buClr>
              <a:buSzPts val="4800"/>
              <a:buFont typeface="Fjalla One"/>
              <a:buNone/>
              <a:defRPr sz="4800" b="1" i="0" u="none" strike="noStrike" cap="none">
                <a:solidFill>
                  <a:srgbClr val="F3F3F3"/>
                </a:solidFill>
                <a:latin typeface="Fjalla One"/>
                <a:ea typeface="Fjalla One"/>
                <a:cs typeface="Fjalla One"/>
                <a:sym typeface="Fjalla One"/>
              </a:defRPr>
            </a:lvl8pPr>
            <a:lvl9pPr marR="0" lvl="8" algn="l" rtl="0">
              <a:lnSpc>
                <a:spcPct val="100000"/>
              </a:lnSpc>
              <a:spcBef>
                <a:spcPts val="0"/>
              </a:spcBef>
              <a:spcAft>
                <a:spcPts val="0"/>
              </a:spcAft>
              <a:buClr>
                <a:srgbClr val="F3F3F3"/>
              </a:buClr>
              <a:buSzPts val="4800"/>
              <a:buFont typeface="Fjalla One"/>
              <a:buNone/>
              <a:defRPr sz="4800" b="1" i="0" u="none" strike="noStrike" cap="none">
                <a:solidFill>
                  <a:srgbClr val="F3F3F3"/>
                </a:solidFill>
                <a:latin typeface="Fjalla One"/>
                <a:ea typeface="Fjalla One"/>
                <a:cs typeface="Fjalla One"/>
                <a:sym typeface="Fjalla One"/>
              </a:defRPr>
            </a:lvl9pPr>
          </a:lstStyle>
          <a:p>
            <a:pPr algn="ctr"/>
            <a:r>
              <a:rPr lang="en-IN"/>
              <a:t>RESULTS</a:t>
            </a:r>
            <a:endParaRPr lang="en-IN" dirty="0"/>
          </a:p>
        </p:txBody>
      </p:sp>
      <p:sp>
        <p:nvSpPr>
          <p:cNvPr id="23" name="Google Shape;575;p30">
            <a:extLst>
              <a:ext uri="{FF2B5EF4-FFF2-40B4-BE49-F238E27FC236}">
                <a16:creationId xmlns:a16="http://schemas.microsoft.com/office/drawing/2014/main" id="{3BC08E1A-FA95-332A-EF02-C005957FB77F}"/>
              </a:ext>
            </a:extLst>
          </p:cNvPr>
          <p:cNvSpPr txBox="1">
            <a:spLocks/>
          </p:cNvSpPr>
          <p:nvPr/>
        </p:nvSpPr>
        <p:spPr>
          <a:xfrm>
            <a:off x="3786462" y="-3542075"/>
            <a:ext cx="1587000" cy="1050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t>6</a:t>
            </a:r>
            <a:endParaRPr lang="en-US" dirty="0"/>
          </a:p>
        </p:txBody>
      </p:sp>
    </p:spTree>
    <p:extLst>
      <p:ext uri="{BB962C8B-B14F-4D97-AF65-F5344CB8AC3E}">
        <p14:creationId xmlns:p14="http://schemas.microsoft.com/office/powerpoint/2010/main" val="1947609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479"/>
        <p:cNvGrpSpPr/>
        <p:nvPr/>
      </p:nvGrpSpPr>
      <p:grpSpPr>
        <a:xfrm>
          <a:off x="0" y="0"/>
          <a:ext cx="0" cy="0"/>
          <a:chOff x="0" y="0"/>
          <a:chExt cx="0" cy="0"/>
        </a:xfrm>
      </p:grpSpPr>
      <p:pic>
        <p:nvPicPr>
          <p:cNvPr id="4" name="Picture 3">
            <a:extLst>
              <a:ext uri="{FF2B5EF4-FFF2-40B4-BE49-F238E27FC236}">
                <a16:creationId xmlns:a16="http://schemas.microsoft.com/office/drawing/2014/main" id="{673835DE-80E6-540D-FFD6-3C691F22E192}"/>
              </a:ext>
            </a:extLst>
          </p:cNvPr>
          <p:cNvPicPr>
            <a:picLocks noChangeAspect="1"/>
          </p:cNvPicPr>
          <p:nvPr/>
        </p:nvPicPr>
        <p:blipFill>
          <a:blip r:embed="rId3"/>
          <a:stretch>
            <a:fillRect/>
          </a:stretch>
        </p:blipFill>
        <p:spPr>
          <a:xfrm>
            <a:off x="0" y="557779"/>
            <a:ext cx="9144000" cy="4027941"/>
          </a:xfrm>
          <a:prstGeom prst="rect">
            <a:avLst/>
          </a:prstGeom>
        </p:spPr>
      </p:pic>
    </p:spTree>
    <p:extLst>
      <p:ext uri="{BB962C8B-B14F-4D97-AF65-F5344CB8AC3E}">
        <p14:creationId xmlns:p14="http://schemas.microsoft.com/office/powerpoint/2010/main" val="822382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359"/>
        <p:cNvGrpSpPr/>
        <p:nvPr/>
      </p:nvGrpSpPr>
      <p:grpSpPr>
        <a:xfrm>
          <a:off x="0" y="0"/>
          <a:ext cx="0" cy="0"/>
          <a:chOff x="0" y="0"/>
          <a:chExt cx="0" cy="0"/>
        </a:xfrm>
      </p:grpSpPr>
      <p:grpSp>
        <p:nvGrpSpPr>
          <p:cNvPr id="360" name="Google Shape;360;p27"/>
          <p:cNvGrpSpPr/>
          <p:nvPr/>
        </p:nvGrpSpPr>
        <p:grpSpPr>
          <a:xfrm>
            <a:off x="4121900" y="6096"/>
            <a:ext cx="4702500" cy="2301750"/>
            <a:chOff x="4121900" y="0"/>
            <a:chExt cx="4702500" cy="2301750"/>
          </a:xfrm>
        </p:grpSpPr>
        <p:sp>
          <p:nvSpPr>
            <p:cNvPr id="361" name="Google Shape;361;p27"/>
            <p:cNvSpPr/>
            <p:nvPr/>
          </p:nvSpPr>
          <p:spPr>
            <a:xfrm>
              <a:off x="4121900" y="363150"/>
              <a:ext cx="4702500" cy="1938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2" name="Google Shape;362;p27"/>
            <p:cNvGrpSpPr/>
            <p:nvPr/>
          </p:nvGrpSpPr>
          <p:grpSpPr>
            <a:xfrm>
              <a:off x="4444825" y="0"/>
              <a:ext cx="4133762" cy="641924"/>
              <a:chOff x="4444825" y="0"/>
              <a:chExt cx="4133762" cy="641924"/>
            </a:xfrm>
          </p:grpSpPr>
          <p:grpSp>
            <p:nvGrpSpPr>
              <p:cNvPr id="363" name="Google Shape;363;p27"/>
              <p:cNvGrpSpPr/>
              <p:nvPr/>
            </p:nvGrpSpPr>
            <p:grpSpPr>
              <a:xfrm>
                <a:off x="4444825" y="0"/>
                <a:ext cx="46887" cy="641924"/>
                <a:chOff x="4444825" y="0"/>
                <a:chExt cx="46887" cy="641924"/>
              </a:xfrm>
            </p:grpSpPr>
            <p:sp>
              <p:nvSpPr>
                <p:cNvPr id="364" name="Google Shape;364;p27"/>
                <p:cNvSpPr/>
                <p:nvPr/>
              </p:nvSpPr>
              <p:spPr>
                <a:xfrm>
                  <a:off x="444482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7"/>
                <p:cNvSpPr/>
                <p:nvPr/>
              </p:nvSpPr>
              <p:spPr>
                <a:xfrm>
                  <a:off x="4464545"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 name="Google Shape;366;p27"/>
              <p:cNvGrpSpPr/>
              <p:nvPr/>
            </p:nvGrpSpPr>
            <p:grpSpPr>
              <a:xfrm>
                <a:off x="8531700" y="0"/>
                <a:ext cx="46887" cy="641924"/>
                <a:chOff x="2783050" y="0"/>
                <a:chExt cx="46887" cy="641924"/>
              </a:xfrm>
            </p:grpSpPr>
            <p:sp>
              <p:nvSpPr>
                <p:cNvPr id="367" name="Google Shape;367;p27"/>
                <p:cNvSpPr/>
                <p:nvPr/>
              </p:nvSpPr>
              <p:spPr>
                <a:xfrm>
                  <a:off x="2783050"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7"/>
                <p:cNvSpPr/>
                <p:nvPr/>
              </p:nvSpPr>
              <p:spPr>
                <a:xfrm>
                  <a:off x="2802770"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69" name="Google Shape;369;p27"/>
          <p:cNvSpPr txBox="1">
            <a:spLocks noGrp="1"/>
          </p:cNvSpPr>
          <p:nvPr>
            <p:ph type="subTitle" idx="1"/>
          </p:nvPr>
        </p:nvSpPr>
        <p:spPr>
          <a:xfrm>
            <a:off x="4121900" y="2583214"/>
            <a:ext cx="4302900" cy="17631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dirty="0"/>
              <a:t>The supermarket management system is suitable for small grocery stores, large supermarkets, and hypermarkets. By using this system, businesses can effectively manage inventory, monitor sales and profits, maintain customer and employee data, and process orders and payments. As a result, productivity increases, stock issues are minimized, and valuable insights into customer preferences and sales trends are obtained.</a:t>
            </a:r>
            <a:endParaRPr dirty="0"/>
          </a:p>
        </p:txBody>
      </p:sp>
      <p:sp>
        <p:nvSpPr>
          <p:cNvPr id="370" name="Google Shape;370;p27"/>
          <p:cNvSpPr txBox="1">
            <a:spLocks noGrp="1"/>
          </p:cNvSpPr>
          <p:nvPr>
            <p:ph type="ctrTitle"/>
          </p:nvPr>
        </p:nvSpPr>
        <p:spPr>
          <a:xfrm>
            <a:off x="5042489" y="862499"/>
            <a:ext cx="3382311" cy="970392"/>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APPLICATIONS</a:t>
            </a:r>
            <a:endParaRPr/>
          </a:p>
        </p:txBody>
      </p:sp>
      <p:grpSp>
        <p:nvGrpSpPr>
          <p:cNvPr id="2" name="Google Shape;465;p28">
            <a:extLst>
              <a:ext uri="{FF2B5EF4-FFF2-40B4-BE49-F238E27FC236}">
                <a16:creationId xmlns:a16="http://schemas.microsoft.com/office/drawing/2014/main" id="{1B79B320-DCBA-674F-D426-04085926B1DC}"/>
              </a:ext>
            </a:extLst>
          </p:cNvPr>
          <p:cNvGrpSpPr/>
          <p:nvPr/>
        </p:nvGrpSpPr>
        <p:grpSpPr>
          <a:xfrm>
            <a:off x="9937905" y="1531821"/>
            <a:ext cx="3163953" cy="3024023"/>
            <a:chOff x="5473300" y="1343500"/>
            <a:chExt cx="3418642" cy="3267448"/>
          </a:xfrm>
        </p:grpSpPr>
        <p:sp>
          <p:nvSpPr>
            <p:cNvPr id="3" name="Google Shape;466;p28">
              <a:extLst>
                <a:ext uri="{FF2B5EF4-FFF2-40B4-BE49-F238E27FC236}">
                  <a16:creationId xmlns:a16="http://schemas.microsoft.com/office/drawing/2014/main" id="{9C8F72CA-0463-45D0-07DA-4607E3BA79BD}"/>
                </a:ext>
              </a:extLst>
            </p:cNvPr>
            <p:cNvSpPr/>
            <p:nvPr/>
          </p:nvSpPr>
          <p:spPr>
            <a:xfrm>
              <a:off x="6789626" y="2070017"/>
              <a:ext cx="59923" cy="462891"/>
            </a:xfrm>
            <a:custGeom>
              <a:avLst/>
              <a:gdLst/>
              <a:ahLst/>
              <a:cxnLst/>
              <a:rect l="l" t="t" r="r" b="b"/>
              <a:pathLst>
                <a:path w="814" h="6288" extrusionOk="0">
                  <a:moveTo>
                    <a:pt x="609" y="1"/>
                  </a:moveTo>
                  <a:lnTo>
                    <a:pt x="0" y="21"/>
                  </a:lnTo>
                  <a:lnTo>
                    <a:pt x="206" y="6287"/>
                  </a:lnTo>
                  <a:lnTo>
                    <a:pt x="813" y="6267"/>
                  </a:lnTo>
                  <a:lnTo>
                    <a:pt x="6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67;p28">
              <a:extLst>
                <a:ext uri="{FF2B5EF4-FFF2-40B4-BE49-F238E27FC236}">
                  <a16:creationId xmlns:a16="http://schemas.microsoft.com/office/drawing/2014/main" id="{720350A6-5371-0851-821F-D78DB7B06602}"/>
                </a:ext>
              </a:extLst>
            </p:cNvPr>
            <p:cNvSpPr/>
            <p:nvPr/>
          </p:nvSpPr>
          <p:spPr>
            <a:xfrm>
              <a:off x="5618765" y="2055809"/>
              <a:ext cx="59628" cy="476804"/>
            </a:xfrm>
            <a:custGeom>
              <a:avLst/>
              <a:gdLst/>
              <a:ahLst/>
              <a:cxnLst/>
              <a:rect l="l" t="t" r="r" b="b"/>
              <a:pathLst>
                <a:path w="810" h="6477" extrusionOk="0">
                  <a:moveTo>
                    <a:pt x="203" y="1"/>
                  </a:moveTo>
                  <a:lnTo>
                    <a:pt x="1" y="6460"/>
                  </a:lnTo>
                  <a:lnTo>
                    <a:pt x="609" y="6476"/>
                  </a:lnTo>
                  <a:lnTo>
                    <a:pt x="810" y="20"/>
                  </a:lnTo>
                  <a:lnTo>
                    <a:pt x="2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68;p28">
              <a:extLst>
                <a:ext uri="{FF2B5EF4-FFF2-40B4-BE49-F238E27FC236}">
                  <a16:creationId xmlns:a16="http://schemas.microsoft.com/office/drawing/2014/main" id="{DA5DBA3B-9A45-DDF8-337B-59B52259FD18}"/>
                </a:ext>
              </a:extLst>
            </p:cNvPr>
            <p:cNvSpPr/>
            <p:nvPr/>
          </p:nvSpPr>
          <p:spPr>
            <a:xfrm>
              <a:off x="5510402" y="1664172"/>
              <a:ext cx="1432401" cy="414968"/>
            </a:xfrm>
            <a:custGeom>
              <a:avLst/>
              <a:gdLst/>
              <a:ahLst/>
              <a:cxnLst/>
              <a:rect l="l" t="t" r="r" b="b"/>
              <a:pathLst>
                <a:path w="19458" h="5637" extrusionOk="0">
                  <a:moveTo>
                    <a:pt x="1" y="0"/>
                  </a:moveTo>
                  <a:lnTo>
                    <a:pt x="1" y="5636"/>
                  </a:lnTo>
                  <a:lnTo>
                    <a:pt x="19457" y="5514"/>
                  </a:lnTo>
                  <a:lnTo>
                    <a:pt x="192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69;p28">
              <a:extLst>
                <a:ext uri="{FF2B5EF4-FFF2-40B4-BE49-F238E27FC236}">
                  <a16:creationId xmlns:a16="http://schemas.microsoft.com/office/drawing/2014/main" id="{66C5A5BC-85FF-3358-1383-671A761AFE7E}"/>
                </a:ext>
              </a:extLst>
            </p:cNvPr>
            <p:cNvSpPr/>
            <p:nvPr/>
          </p:nvSpPr>
          <p:spPr>
            <a:xfrm>
              <a:off x="5473300" y="2513333"/>
              <a:ext cx="1919511" cy="823163"/>
            </a:xfrm>
            <a:custGeom>
              <a:avLst/>
              <a:gdLst/>
              <a:ahLst/>
              <a:cxnLst/>
              <a:rect l="l" t="t" r="r" b="b"/>
              <a:pathLst>
                <a:path w="26075" h="11182" extrusionOk="0">
                  <a:moveTo>
                    <a:pt x="0" y="1"/>
                  </a:moveTo>
                  <a:lnTo>
                    <a:pt x="8847" y="11181"/>
                  </a:lnTo>
                  <a:lnTo>
                    <a:pt x="26074" y="11181"/>
                  </a:lnTo>
                  <a:lnTo>
                    <a:pt x="21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70;p28">
              <a:extLst>
                <a:ext uri="{FF2B5EF4-FFF2-40B4-BE49-F238E27FC236}">
                  <a16:creationId xmlns:a16="http://schemas.microsoft.com/office/drawing/2014/main" id="{A4C58C1B-4C1B-EE0B-DE9D-869CE90382A8}"/>
                </a:ext>
              </a:extLst>
            </p:cNvPr>
            <p:cNvSpPr/>
            <p:nvPr/>
          </p:nvSpPr>
          <p:spPr>
            <a:xfrm>
              <a:off x="5525567" y="2531958"/>
              <a:ext cx="1617395" cy="775755"/>
            </a:xfrm>
            <a:custGeom>
              <a:avLst/>
              <a:gdLst/>
              <a:ahLst/>
              <a:cxnLst/>
              <a:rect l="l" t="t" r="r" b="b"/>
              <a:pathLst>
                <a:path w="21971" h="10538" extrusionOk="0">
                  <a:moveTo>
                    <a:pt x="0" y="1"/>
                  </a:moveTo>
                  <a:lnTo>
                    <a:pt x="8359" y="10538"/>
                  </a:lnTo>
                  <a:lnTo>
                    <a:pt x="19251" y="10538"/>
                  </a:lnTo>
                  <a:lnTo>
                    <a:pt x="21971" y="8462"/>
                  </a:lnTo>
                  <a:lnTo>
                    <a:pt x="21430" y="1673"/>
                  </a:lnTo>
                  <a:lnTo>
                    <a:pt x="172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71;p28">
              <a:extLst>
                <a:ext uri="{FF2B5EF4-FFF2-40B4-BE49-F238E27FC236}">
                  <a16:creationId xmlns:a16="http://schemas.microsoft.com/office/drawing/2014/main" id="{16B8C28D-5431-8BD5-029D-16F739769504}"/>
                </a:ext>
              </a:extLst>
            </p:cNvPr>
            <p:cNvSpPr/>
            <p:nvPr/>
          </p:nvSpPr>
          <p:spPr>
            <a:xfrm>
              <a:off x="5597343" y="2556914"/>
              <a:ext cx="1464276" cy="750799"/>
            </a:xfrm>
            <a:custGeom>
              <a:avLst/>
              <a:gdLst/>
              <a:ahLst/>
              <a:cxnLst/>
              <a:rect l="l" t="t" r="r" b="b"/>
              <a:pathLst>
                <a:path w="19891" h="10199" extrusionOk="0">
                  <a:moveTo>
                    <a:pt x="3579" y="0"/>
                  </a:moveTo>
                  <a:cubicBezTo>
                    <a:pt x="2926" y="0"/>
                    <a:pt x="2464" y="451"/>
                    <a:pt x="2071" y="924"/>
                  </a:cubicBezTo>
                  <a:cubicBezTo>
                    <a:pt x="1916" y="377"/>
                    <a:pt x="1465" y="91"/>
                    <a:pt x="1017" y="91"/>
                  </a:cubicBezTo>
                  <a:cubicBezTo>
                    <a:pt x="589" y="91"/>
                    <a:pt x="164" y="352"/>
                    <a:pt x="0" y="893"/>
                  </a:cubicBezTo>
                  <a:lnTo>
                    <a:pt x="7384" y="10199"/>
                  </a:lnTo>
                  <a:lnTo>
                    <a:pt x="18276" y="10199"/>
                  </a:lnTo>
                  <a:lnTo>
                    <a:pt x="19594" y="9192"/>
                  </a:lnTo>
                  <a:cubicBezTo>
                    <a:pt x="19480" y="8352"/>
                    <a:pt x="19630" y="7499"/>
                    <a:pt x="19440" y="6678"/>
                  </a:cubicBezTo>
                  <a:cubicBezTo>
                    <a:pt x="19239" y="5806"/>
                    <a:pt x="19275" y="5372"/>
                    <a:pt x="19531" y="4527"/>
                  </a:cubicBezTo>
                  <a:cubicBezTo>
                    <a:pt x="19796" y="3651"/>
                    <a:pt x="19890" y="2913"/>
                    <a:pt x="19302" y="2156"/>
                  </a:cubicBezTo>
                  <a:cubicBezTo>
                    <a:pt x="18794" y="1505"/>
                    <a:pt x="17941" y="1418"/>
                    <a:pt x="17144" y="1382"/>
                  </a:cubicBezTo>
                  <a:cubicBezTo>
                    <a:pt x="17088" y="1379"/>
                    <a:pt x="17033" y="1378"/>
                    <a:pt x="16980" y="1378"/>
                  </a:cubicBezTo>
                  <a:cubicBezTo>
                    <a:pt x="15969" y="1378"/>
                    <a:pt x="15233" y="1784"/>
                    <a:pt x="14271" y="1994"/>
                  </a:cubicBezTo>
                  <a:cubicBezTo>
                    <a:pt x="14148" y="2020"/>
                    <a:pt x="14058" y="2033"/>
                    <a:pt x="13990" y="2033"/>
                  </a:cubicBezTo>
                  <a:cubicBezTo>
                    <a:pt x="13739" y="2033"/>
                    <a:pt x="13788" y="1852"/>
                    <a:pt x="13579" y="1461"/>
                  </a:cubicBezTo>
                  <a:cubicBezTo>
                    <a:pt x="13271" y="886"/>
                    <a:pt x="12728" y="603"/>
                    <a:pt x="12112" y="603"/>
                  </a:cubicBezTo>
                  <a:cubicBezTo>
                    <a:pt x="11990" y="603"/>
                    <a:pt x="11864" y="614"/>
                    <a:pt x="11737" y="636"/>
                  </a:cubicBezTo>
                  <a:cubicBezTo>
                    <a:pt x="11426" y="687"/>
                    <a:pt x="11123" y="985"/>
                    <a:pt x="10863" y="985"/>
                  </a:cubicBezTo>
                  <a:cubicBezTo>
                    <a:pt x="10842" y="985"/>
                    <a:pt x="10822" y="983"/>
                    <a:pt x="10801" y="979"/>
                  </a:cubicBezTo>
                  <a:cubicBezTo>
                    <a:pt x="10648" y="952"/>
                    <a:pt x="10490" y="656"/>
                    <a:pt x="10222" y="624"/>
                  </a:cubicBezTo>
                  <a:cubicBezTo>
                    <a:pt x="10156" y="616"/>
                    <a:pt x="10091" y="613"/>
                    <a:pt x="10026" y="613"/>
                  </a:cubicBezTo>
                  <a:cubicBezTo>
                    <a:pt x="9485" y="613"/>
                    <a:pt x="8989" y="882"/>
                    <a:pt x="8943" y="1485"/>
                  </a:cubicBezTo>
                  <a:cubicBezTo>
                    <a:pt x="8490" y="1013"/>
                    <a:pt x="8101" y="569"/>
                    <a:pt x="7563" y="569"/>
                  </a:cubicBezTo>
                  <a:cubicBezTo>
                    <a:pt x="7319" y="569"/>
                    <a:pt x="7043" y="661"/>
                    <a:pt x="6717" y="885"/>
                  </a:cubicBezTo>
                  <a:cubicBezTo>
                    <a:pt x="6488" y="503"/>
                    <a:pt x="6110" y="236"/>
                    <a:pt x="5725" y="236"/>
                  </a:cubicBezTo>
                  <a:cubicBezTo>
                    <a:pt x="5433" y="236"/>
                    <a:pt x="5137" y="388"/>
                    <a:pt x="4898" y="759"/>
                  </a:cubicBezTo>
                  <a:cubicBezTo>
                    <a:pt x="4874" y="305"/>
                    <a:pt x="4179" y="72"/>
                    <a:pt x="3800" y="17"/>
                  </a:cubicBezTo>
                  <a:cubicBezTo>
                    <a:pt x="3724" y="6"/>
                    <a:pt x="3651" y="0"/>
                    <a:pt x="3579" y="0"/>
                  </a:cubicBezTo>
                  <a:close/>
                </a:path>
              </a:pathLst>
            </a:custGeom>
            <a:solidFill>
              <a:srgbClr val="FF8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72;p28">
              <a:extLst>
                <a:ext uri="{FF2B5EF4-FFF2-40B4-BE49-F238E27FC236}">
                  <a16:creationId xmlns:a16="http://schemas.microsoft.com/office/drawing/2014/main" id="{9FC8EEDF-FAD2-0A36-FD1F-D1C3EB9299CF}"/>
                </a:ext>
              </a:extLst>
            </p:cNvPr>
            <p:cNvSpPr/>
            <p:nvPr/>
          </p:nvSpPr>
          <p:spPr>
            <a:xfrm>
              <a:off x="5999948" y="2818546"/>
              <a:ext cx="97466" cy="82743"/>
            </a:xfrm>
            <a:custGeom>
              <a:avLst/>
              <a:gdLst/>
              <a:ahLst/>
              <a:cxnLst/>
              <a:rect l="l" t="t" r="r" b="b"/>
              <a:pathLst>
                <a:path w="1324" h="1124" extrusionOk="0">
                  <a:moveTo>
                    <a:pt x="896" y="1"/>
                  </a:moveTo>
                  <a:cubicBezTo>
                    <a:pt x="867" y="1"/>
                    <a:pt x="838" y="1"/>
                    <a:pt x="810" y="2"/>
                  </a:cubicBezTo>
                  <a:cubicBezTo>
                    <a:pt x="640" y="11"/>
                    <a:pt x="462" y="54"/>
                    <a:pt x="309" y="157"/>
                  </a:cubicBezTo>
                  <a:cubicBezTo>
                    <a:pt x="163" y="267"/>
                    <a:pt x="68" y="437"/>
                    <a:pt x="36" y="611"/>
                  </a:cubicBezTo>
                  <a:cubicBezTo>
                    <a:pt x="1" y="780"/>
                    <a:pt x="8" y="953"/>
                    <a:pt x="41" y="1124"/>
                  </a:cubicBezTo>
                  <a:cubicBezTo>
                    <a:pt x="52" y="953"/>
                    <a:pt x="64" y="784"/>
                    <a:pt x="112" y="627"/>
                  </a:cubicBezTo>
                  <a:cubicBezTo>
                    <a:pt x="154" y="472"/>
                    <a:pt x="238" y="326"/>
                    <a:pt x="367" y="239"/>
                  </a:cubicBezTo>
                  <a:cubicBezTo>
                    <a:pt x="494" y="145"/>
                    <a:pt x="656" y="106"/>
                    <a:pt x="817" y="77"/>
                  </a:cubicBezTo>
                  <a:cubicBezTo>
                    <a:pt x="983" y="54"/>
                    <a:pt x="1154" y="50"/>
                    <a:pt x="1323" y="42"/>
                  </a:cubicBezTo>
                  <a:cubicBezTo>
                    <a:pt x="1185" y="16"/>
                    <a:pt x="1040" y="1"/>
                    <a:pt x="8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73;p28">
              <a:extLst>
                <a:ext uri="{FF2B5EF4-FFF2-40B4-BE49-F238E27FC236}">
                  <a16:creationId xmlns:a16="http://schemas.microsoft.com/office/drawing/2014/main" id="{41F95428-6710-E6E9-131C-C59657DEF2A8}"/>
                </a:ext>
              </a:extLst>
            </p:cNvPr>
            <p:cNvSpPr/>
            <p:nvPr/>
          </p:nvSpPr>
          <p:spPr>
            <a:xfrm>
              <a:off x="6179277" y="2968501"/>
              <a:ext cx="146715" cy="49617"/>
            </a:xfrm>
            <a:custGeom>
              <a:avLst/>
              <a:gdLst/>
              <a:ahLst/>
              <a:cxnLst/>
              <a:rect l="l" t="t" r="r" b="b"/>
              <a:pathLst>
                <a:path w="1993" h="674" extrusionOk="0">
                  <a:moveTo>
                    <a:pt x="817" y="1"/>
                  </a:moveTo>
                  <a:cubicBezTo>
                    <a:pt x="528" y="1"/>
                    <a:pt x="243" y="94"/>
                    <a:pt x="0" y="235"/>
                  </a:cubicBezTo>
                  <a:cubicBezTo>
                    <a:pt x="253" y="159"/>
                    <a:pt x="511" y="93"/>
                    <a:pt x="764" y="93"/>
                  </a:cubicBezTo>
                  <a:cubicBezTo>
                    <a:pt x="865" y="93"/>
                    <a:pt x="966" y="104"/>
                    <a:pt x="1066" y="129"/>
                  </a:cubicBezTo>
                  <a:cubicBezTo>
                    <a:pt x="1417" y="207"/>
                    <a:pt x="1709" y="440"/>
                    <a:pt x="1993" y="673"/>
                  </a:cubicBezTo>
                  <a:cubicBezTo>
                    <a:pt x="1767" y="381"/>
                    <a:pt x="1464" y="129"/>
                    <a:pt x="1089" y="29"/>
                  </a:cubicBezTo>
                  <a:cubicBezTo>
                    <a:pt x="999" y="10"/>
                    <a:pt x="908" y="1"/>
                    <a:pt x="8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74;p28">
              <a:extLst>
                <a:ext uri="{FF2B5EF4-FFF2-40B4-BE49-F238E27FC236}">
                  <a16:creationId xmlns:a16="http://schemas.microsoft.com/office/drawing/2014/main" id="{8DC4F74B-2A85-BD58-FF7F-384F3456F1AB}"/>
                </a:ext>
              </a:extLst>
            </p:cNvPr>
            <p:cNvSpPr/>
            <p:nvPr/>
          </p:nvSpPr>
          <p:spPr>
            <a:xfrm>
              <a:off x="6181853" y="2811405"/>
              <a:ext cx="139206" cy="42476"/>
            </a:xfrm>
            <a:custGeom>
              <a:avLst/>
              <a:gdLst/>
              <a:ahLst/>
              <a:cxnLst/>
              <a:rect l="l" t="t" r="r" b="b"/>
              <a:pathLst>
                <a:path w="1891" h="577" extrusionOk="0">
                  <a:moveTo>
                    <a:pt x="920" y="0"/>
                  </a:moveTo>
                  <a:cubicBezTo>
                    <a:pt x="904" y="0"/>
                    <a:pt x="888" y="0"/>
                    <a:pt x="872" y="1"/>
                  </a:cubicBezTo>
                  <a:cubicBezTo>
                    <a:pt x="691" y="13"/>
                    <a:pt x="501" y="56"/>
                    <a:pt x="344" y="159"/>
                  </a:cubicBezTo>
                  <a:cubicBezTo>
                    <a:pt x="186" y="261"/>
                    <a:pt x="67" y="411"/>
                    <a:pt x="0" y="577"/>
                  </a:cubicBezTo>
                  <a:cubicBezTo>
                    <a:pt x="103" y="431"/>
                    <a:pt x="233" y="309"/>
                    <a:pt x="383" y="226"/>
                  </a:cubicBezTo>
                  <a:cubicBezTo>
                    <a:pt x="537" y="147"/>
                    <a:pt x="707" y="108"/>
                    <a:pt x="880" y="103"/>
                  </a:cubicBezTo>
                  <a:cubicBezTo>
                    <a:pt x="907" y="102"/>
                    <a:pt x="935" y="101"/>
                    <a:pt x="963" y="101"/>
                  </a:cubicBezTo>
                  <a:cubicBezTo>
                    <a:pt x="1279" y="101"/>
                    <a:pt x="1597" y="199"/>
                    <a:pt x="1891" y="340"/>
                  </a:cubicBezTo>
                  <a:cubicBezTo>
                    <a:pt x="1626" y="122"/>
                    <a:pt x="1275" y="0"/>
                    <a:pt x="9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75;p28">
              <a:extLst>
                <a:ext uri="{FF2B5EF4-FFF2-40B4-BE49-F238E27FC236}">
                  <a16:creationId xmlns:a16="http://schemas.microsoft.com/office/drawing/2014/main" id="{FBF56228-749E-42DE-4F70-98EAC3283C8B}"/>
                </a:ext>
              </a:extLst>
            </p:cNvPr>
            <p:cNvSpPr/>
            <p:nvPr/>
          </p:nvSpPr>
          <p:spPr>
            <a:xfrm>
              <a:off x="6040069" y="3000598"/>
              <a:ext cx="99159" cy="131918"/>
            </a:xfrm>
            <a:custGeom>
              <a:avLst/>
              <a:gdLst/>
              <a:ahLst/>
              <a:cxnLst/>
              <a:rect l="l" t="t" r="r" b="b"/>
              <a:pathLst>
                <a:path w="1347" h="1792" extrusionOk="0">
                  <a:moveTo>
                    <a:pt x="1" y="1"/>
                  </a:moveTo>
                  <a:cubicBezTo>
                    <a:pt x="210" y="39"/>
                    <a:pt x="411" y="103"/>
                    <a:pt x="589" y="201"/>
                  </a:cubicBezTo>
                  <a:cubicBezTo>
                    <a:pt x="766" y="300"/>
                    <a:pt x="928" y="431"/>
                    <a:pt x="1039" y="604"/>
                  </a:cubicBezTo>
                  <a:cubicBezTo>
                    <a:pt x="1272" y="939"/>
                    <a:pt x="1303" y="1378"/>
                    <a:pt x="1252" y="1792"/>
                  </a:cubicBezTo>
                  <a:cubicBezTo>
                    <a:pt x="1319" y="1591"/>
                    <a:pt x="1346" y="1374"/>
                    <a:pt x="1330" y="1161"/>
                  </a:cubicBezTo>
                  <a:cubicBezTo>
                    <a:pt x="1314" y="943"/>
                    <a:pt x="1239" y="730"/>
                    <a:pt x="1121" y="545"/>
                  </a:cubicBezTo>
                  <a:cubicBezTo>
                    <a:pt x="995" y="367"/>
                    <a:pt x="822" y="221"/>
                    <a:pt x="624" y="130"/>
                  </a:cubicBezTo>
                  <a:cubicBezTo>
                    <a:pt x="427" y="43"/>
                    <a:pt x="214"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76;p28">
              <a:extLst>
                <a:ext uri="{FF2B5EF4-FFF2-40B4-BE49-F238E27FC236}">
                  <a16:creationId xmlns:a16="http://schemas.microsoft.com/office/drawing/2014/main" id="{50267463-A2DA-8585-7F14-233A6CD8DA38}"/>
                </a:ext>
              </a:extLst>
            </p:cNvPr>
            <p:cNvSpPr/>
            <p:nvPr/>
          </p:nvSpPr>
          <p:spPr>
            <a:xfrm>
              <a:off x="6267542" y="3103440"/>
              <a:ext cx="170345" cy="106079"/>
            </a:xfrm>
            <a:custGeom>
              <a:avLst/>
              <a:gdLst/>
              <a:ahLst/>
              <a:cxnLst/>
              <a:rect l="l" t="t" r="r" b="b"/>
              <a:pathLst>
                <a:path w="2314" h="1441" extrusionOk="0">
                  <a:moveTo>
                    <a:pt x="1265" y="0"/>
                  </a:moveTo>
                  <a:cubicBezTo>
                    <a:pt x="1088" y="0"/>
                    <a:pt x="909" y="25"/>
                    <a:pt x="739" y="75"/>
                  </a:cubicBezTo>
                  <a:cubicBezTo>
                    <a:pt x="470" y="158"/>
                    <a:pt x="218" y="351"/>
                    <a:pt x="111" y="620"/>
                  </a:cubicBezTo>
                  <a:cubicBezTo>
                    <a:pt x="0" y="888"/>
                    <a:pt x="32" y="1172"/>
                    <a:pt x="52" y="1440"/>
                  </a:cubicBezTo>
                  <a:cubicBezTo>
                    <a:pt x="76" y="1168"/>
                    <a:pt x="64" y="888"/>
                    <a:pt x="178" y="651"/>
                  </a:cubicBezTo>
                  <a:cubicBezTo>
                    <a:pt x="293" y="411"/>
                    <a:pt x="513" y="241"/>
                    <a:pt x="766" y="174"/>
                  </a:cubicBezTo>
                  <a:cubicBezTo>
                    <a:pt x="944" y="115"/>
                    <a:pt x="1131" y="90"/>
                    <a:pt x="1321" y="90"/>
                  </a:cubicBezTo>
                  <a:cubicBezTo>
                    <a:pt x="1400" y="90"/>
                    <a:pt x="1480" y="95"/>
                    <a:pt x="1559" y="103"/>
                  </a:cubicBezTo>
                  <a:cubicBezTo>
                    <a:pt x="1823" y="130"/>
                    <a:pt x="2092" y="201"/>
                    <a:pt x="2313" y="360"/>
                  </a:cubicBezTo>
                  <a:cubicBezTo>
                    <a:pt x="2116" y="166"/>
                    <a:pt x="1840" y="67"/>
                    <a:pt x="1568" y="24"/>
                  </a:cubicBezTo>
                  <a:cubicBezTo>
                    <a:pt x="1468" y="8"/>
                    <a:pt x="1367" y="0"/>
                    <a:pt x="12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77;p28">
              <a:extLst>
                <a:ext uri="{FF2B5EF4-FFF2-40B4-BE49-F238E27FC236}">
                  <a16:creationId xmlns:a16="http://schemas.microsoft.com/office/drawing/2014/main" id="{C351E892-8528-260E-3B14-86B62B79632C}"/>
                </a:ext>
              </a:extLst>
            </p:cNvPr>
            <p:cNvSpPr/>
            <p:nvPr/>
          </p:nvSpPr>
          <p:spPr>
            <a:xfrm>
              <a:off x="6334680" y="2943325"/>
              <a:ext cx="73541" cy="139574"/>
            </a:xfrm>
            <a:custGeom>
              <a:avLst/>
              <a:gdLst/>
              <a:ahLst/>
              <a:cxnLst/>
              <a:rect l="l" t="t" r="r" b="b"/>
              <a:pathLst>
                <a:path w="999" h="1896" extrusionOk="0">
                  <a:moveTo>
                    <a:pt x="999" y="1"/>
                  </a:moveTo>
                  <a:lnTo>
                    <a:pt x="999" y="1"/>
                  </a:lnTo>
                  <a:cubicBezTo>
                    <a:pt x="817" y="92"/>
                    <a:pt x="636" y="182"/>
                    <a:pt x="462" y="296"/>
                  </a:cubicBezTo>
                  <a:cubicBezTo>
                    <a:pt x="292" y="407"/>
                    <a:pt x="130" y="565"/>
                    <a:pt x="51" y="766"/>
                  </a:cubicBezTo>
                  <a:cubicBezTo>
                    <a:pt x="16" y="869"/>
                    <a:pt x="0" y="976"/>
                    <a:pt x="0" y="1082"/>
                  </a:cubicBezTo>
                  <a:cubicBezTo>
                    <a:pt x="0" y="1189"/>
                    <a:pt x="8" y="1291"/>
                    <a:pt x="35" y="1394"/>
                  </a:cubicBezTo>
                  <a:cubicBezTo>
                    <a:pt x="91" y="1599"/>
                    <a:pt x="225" y="1773"/>
                    <a:pt x="390" y="1895"/>
                  </a:cubicBezTo>
                  <a:cubicBezTo>
                    <a:pt x="253" y="1741"/>
                    <a:pt x="146" y="1568"/>
                    <a:pt x="115" y="1374"/>
                  </a:cubicBezTo>
                  <a:cubicBezTo>
                    <a:pt x="83" y="1185"/>
                    <a:pt x="75" y="979"/>
                    <a:pt x="146" y="802"/>
                  </a:cubicBezTo>
                  <a:cubicBezTo>
                    <a:pt x="210" y="620"/>
                    <a:pt x="352" y="482"/>
                    <a:pt x="505" y="360"/>
                  </a:cubicBezTo>
                  <a:cubicBezTo>
                    <a:pt x="663" y="238"/>
                    <a:pt x="837" y="127"/>
                    <a:pt x="9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78;p28">
              <a:extLst>
                <a:ext uri="{FF2B5EF4-FFF2-40B4-BE49-F238E27FC236}">
                  <a16:creationId xmlns:a16="http://schemas.microsoft.com/office/drawing/2014/main" id="{88949C10-96B8-605B-8D3E-5A05814A46F2}"/>
                </a:ext>
              </a:extLst>
            </p:cNvPr>
            <p:cNvSpPr/>
            <p:nvPr/>
          </p:nvSpPr>
          <p:spPr>
            <a:xfrm>
              <a:off x="5694663" y="2644885"/>
              <a:ext cx="176382" cy="104754"/>
            </a:xfrm>
            <a:custGeom>
              <a:avLst/>
              <a:gdLst/>
              <a:ahLst/>
              <a:cxnLst/>
              <a:rect l="l" t="t" r="r" b="b"/>
              <a:pathLst>
                <a:path w="2396" h="1423" extrusionOk="0">
                  <a:moveTo>
                    <a:pt x="761" y="1"/>
                  </a:moveTo>
                  <a:cubicBezTo>
                    <a:pt x="741" y="1"/>
                    <a:pt x="722" y="1"/>
                    <a:pt x="702" y="2"/>
                  </a:cubicBezTo>
                  <a:cubicBezTo>
                    <a:pt x="434" y="10"/>
                    <a:pt x="158" y="124"/>
                    <a:pt x="0" y="341"/>
                  </a:cubicBezTo>
                  <a:cubicBezTo>
                    <a:pt x="182" y="163"/>
                    <a:pt x="428" y="80"/>
                    <a:pt x="675" y="80"/>
                  </a:cubicBezTo>
                  <a:cubicBezTo>
                    <a:pt x="685" y="80"/>
                    <a:pt x="696" y="80"/>
                    <a:pt x="707" y="81"/>
                  </a:cubicBezTo>
                  <a:cubicBezTo>
                    <a:pt x="959" y="84"/>
                    <a:pt x="1212" y="156"/>
                    <a:pt x="1441" y="274"/>
                  </a:cubicBezTo>
                  <a:cubicBezTo>
                    <a:pt x="1669" y="385"/>
                    <a:pt x="1882" y="542"/>
                    <a:pt x="2052" y="736"/>
                  </a:cubicBezTo>
                  <a:cubicBezTo>
                    <a:pt x="2222" y="926"/>
                    <a:pt x="2352" y="1162"/>
                    <a:pt x="2396" y="1423"/>
                  </a:cubicBezTo>
                  <a:cubicBezTo>
                    <a:pt x="2396" y="1154"/>
                    <a:pt x="2277" y="897"/>
                    <a:pt x="2112" y="684"/>
                  </a:cubicBezTo>
                  <a:cubicBezTo>
                    <a:pt x="1946" y="471"/>
                    <a:pt x="1725" y="305"/>
                    <a:pt x="1484" y="183"/>
                  </a:cubicBezTo>
                  <a:cubicBezTo>
                    <a:pt x="1260" y="73"/>
                    <a:pt x="1013" y="1"/>
                    <a:pt x="7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79;p28">
              <a:extLst>
                <a:ext uri="{FF2B5EF4-FFF2-40B4-BE49-F238E27FC236}">
                  <a16:creationId xmlns:a16="http://schemas.microsoft.com/office/drawing/2014/main" id="{3D6784D5-3082-3A8D-7263-F36D361CE341}"/>
                </a:ext>
              </a:extLst>
            </p:cNvPr>
            <p:cNvSpPr/>
            <p:nvPr/>
          </p:nvSpPr>
          <p:spPr>
            <a:xfrm>
              <a:off x="5820988" y="2792485"/>
              <a:ext cx="119772" cy="59113"/>
            </a:xfrm>
            <a:custGeom>
              <a:avLst/>
              <a:gdLst/>
              <a:ahLst/>
              <a:cxnLst/>
              <a:rect l="l" t="t" r="r" b="b"/>
              <a:pathLst>
                <a:path w="1627" h="803" extrusionOk="0">
                  <a:moveTo>
                    <a:pt x="913" y="0"/>
                  </a:moveTo>
                  <a:cubicBezTo>
                    <a:pt x="814" y="0"/>
                    <a:pt x="715" y="11"/>
                    <a:pt x="616" y="33"/>
                  </a:cubicBezTo>
                  <a:cubicBezTo>
                    <a:pt x="447" y="76"/>
                    <a:pt x="273" y="152"/>
                    <a:pt x="155" y="298"/>
                  </a:cubicBezTo>
                  <a:cubicBezTo>
                    <a:pt x="37" y="440"/>
                    <a:pt x="1" y="633"/>
                    <a:pt x="40" y="803"/>
                  </a:cubicBezTo>
                  <a:cubicBezTo>
                    <a:pt x="44" y="629"/>
                    <a:pt x="95" y="463"/>
                    <a:pt x="214" y="349"/>
                  </a:cubicBezTo>
                  <a:cubicBezTo>
                    <a:pt x="328" y="234"/>
                    <a:pt x="478" y="163"/>
                    <a:pt x="640" y="132"/>
                  </a:cubicBezTo>
                  <a:cubicBezTo>
                    <a:pt x="747" y="103"/>
                    <a:pt x="858" y="92"/>
                    <a:pt x="968" y="92"/>
                  </a:cubicBezTo>
                  <a:cubicBezTo>
                    <a:pt x="1025" y="92"/>
                    <a:pt x="1081" y="95"/>
                    <a:pt x="1137" y="100"/>
                  </a:cubicBezTo>
                  <a:cubicBezTo>
                    <a:pt x="1303" y="116"/>
                    <a:pt x="1469" y="156"/>
                    <a:pt x="1627" y="227"/>
                  </a:cubicBezTo>
                  <a:cubicBezTo>
                    <a:pt x="1489" y="120"/>
                    <a:pt x="1319" y="57"/>
                    <a:pt x="1149" y="21"/>
                  </a:cubicBezTo>
                  <a:cubicBezTo>
                    <a:pt x="1071" y="7"/>
                    <a:pt x="992" y="0"/>
                    <a:pt x="9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80;p28">
              <a:extLst>
                <a:ext uri="{FF2B5EF4-FFF2-40B4-BE49-F238E27FC236}">
                  <a16:creationId xmlns:a16="http://schemas.microsoft.com/office/drawing/2014/main" id="{CB488B95-5A58-9A4F-D758-B75FF99EC89C}"/>
                </a:ext>
              </a:extLst>
            </p:cNvPr>
            <p:cNvSpPr/>
            <p:nvPr/>
          </p:nvSpPr>
          <p:spPr>
            <a:xfrm>
              <a:off x="5918603" y="2666602"/>
              <a:ext cx="151426" cy="75455"/>
            </a:xfrm>
            <a:custGeom>
              <a:avLst/>
              <a:gdLst/>
              <a:ahLst/>
              <a:cxnLst/>
              <a:rect l="l" t="t" r="r" b="b"/>
              <a:pathLst>
                <a:path w="2057" h="1025" extrusionOk="0">
                  <a:moveTo>
                    <a:pt x="928" y="1"/>
                  </a:moveTo>
                  <a:cubicBezTo>
                    <a:pt x="907" y="1"/>
                    <a:pt x="886" y="1"/>
                    <a:pt x="865" y="3"/>
                  </a:cubicBezTo>
                  <a:cubicBezTo>
                    <a:pt x="616" y="22"/>
                    <a:pt x="383" y="157"/>
                    <a:pt x="241" y="354"/>
                  </a:cubicBezTo>
                  <a:cubicBezTo>
                    <a:pt x="95" y="543"/>
                    <a:pt x="1" y="792"/>
                    <a:pt x="64" y="1025"/>
                  </a:cubicBezTo>
                  <a:cubicBezTo>
                    <a:pt x="44" y="792"/>
                    <a:pt x="155" y="571"/>
                    <a:pt x="301" y="405"/>
                  </a:cubicBezTo>
                  <a:cubicBezTo>
                    <a:pt x="376" y="318"/>
                    <a:pt x="463" y="243"/>
                    <a:pt x="557" y="192"/>
                  </a:cubicBezTo>
                  <a:cubicBezTo>
                    <a:pt x="656" y="141"/>
                    <a:pt x="762" y="110"/>
                    <a:pt x="873" y="101"/>
                  </a:cubicBezTo>
                  <a:cubicBezTo>
                    <a:pt x="897" y="99"/>
                    <a:pt x="922" y="98"/>
                    <a:pt x="947" y="98"/>
                  </a:cubicBezTo>
                  <a:cubicBezTo>
                    <a:pt x="1140" y="98"/>
                    <a:pt x="1337" y="165"/>
                    <a:pt x="1512" y="263"/>
                  </a:cubicBezTo>
                  <a:cubicBezTo>
                    <a:pt x="1714" y="370"/>
                    <a:pt x="1895" y="520"/>
                    <a:pt x="2057" y="689"/>
                  </a:cubicBezTo>
                  <a:cubicBezTo>
                    <a:pt x="1927" y="492"/>
                    <a:pt x="1757" y="323"/>
                    <a:pt x="1552" y="196"/>
                  </a:cubicBezTo>
                  <a:cubicBezTo>
                    <a:pt x="1371" y="77"/>
                    <a:pt x="1151" y="1"/>
                    <a:pt x="9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81;p28">
              <a:extLst>
                <a:ext uri="{FF2B5EF4-FFF2-40B4-BE49-F238E27FC236}">
                  <a16:creationId xmlns:a16="http://schemas.microsoft.com/office/drawing/2014/main" id="{FA212BCB-0B75-9AB3-A28D-9BB730B0796C}"/>
                </a:ext>
              </a:extLst>
            </p:cNvPr>
            <p:cNvSpPr/>
            <p:nvPr/>
          </p:nvSpPr>
          <p:spPr>
            <a:xfrm>
              <a:off x="6099919" y="2692368"/>
              <a:ext cx="104386" cy="72069"/>
            </a:xfrm>
            <a:custGeom>
              <a:avLst/>
              <a:gdLst/>
              <a:ahLst/>
              <a:cxnLst/>
              <a:rect l="l" t="t" r="r" b="b"/>
              <a:pathLst>
                <a:path w="1418" h="979" extrusionOk="0">
                  <a:moveTo>
                    <a:pt x="920" y="0"/>
                  </a:moveTo>
                  <a:cubicBezTo>
                    <a:pt x="754" y="4"/>
                    <a:pt x="585" y="39"/>
                    <a:pt x="423" y="110"/>
                  </a:cubicBezTo>
                  <a:cubicBezTo>
                    <a:pt x="269" y="186"/>
                    <a:pt x="122" y="312"/>
                    <a:pt x="64" y="478"/>
                  </a:cubicBezTo>
                  <a:cubicBezTo>
                    <a:pt x="0" y="643"/>
                    <a:pt x="16" y="820"/>
                    <a:pt x="67" y="979"/>
                  </a:cubicBezTo>
                  <a:cubicBezTo>
                    <a:pt x="56" y="813"/>
                    <a:pt x="67" y="647"/>
                    <a:pt x="135" y="509"/>
                  </a:cubicBezTo>
                  <a:cubicBezTo>
                    <a:pt x="202" y="371"/>
                    <a:pt x="324" y="261"/>
                    <a:pt x="466" y="201"/>
                  </a:cubicBezTo>
                  <a:cubicBezTo>
                    <a:pt x="608" y="130"/>
                    <a:pt x="766" y="99"/>
                    <a:pt x="927" y="79"/>
                  </a:cubicBezTo>
                  <a:cubicBezTo>
                    <a:pt x="1023" y="67"/>
                    <a:pt x="1121" y="62"/>
                    <a:pt x="1221" y="62"/>
                  </a:cubicBezTo>
                  <a:cubicBezTo>
                    <a:pt x="1286" y="62"/>
                    <a:pt x="1352" y="64"/>
                    <a:pt x="1417" y="67"/>
                  </a:cubicBezTo>
                  <a:cubicBezTo>
                    <a:pt x="1259" y="20"/>
                    <a:pt x="1089" y="0"/>
                    <a:pt x="9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82;p28">
              <a:extLst>
                <a:ext uri="{FF2B5EF4-FFF2-40B4-BE49-F238E27FC236}">
                  <a16:creationId xmlns:a16="http://schemas.microsoft.com/office/drawing/2014/main" id="{FD77077A-768D-E032-557E-7CA44CD8AA51}"/>
                </a:ext>
              </a:extLst>
            </p:cNvPr>
            <p:cNvSpPr/>
            <p:nvPr/>
          </p:nvSpPr>
          <p:spPr>
            <a:xfrm>
              <a:off x="6127230" y="3162406"/>
              <a:ext cx="121833" cy="52046"/>
            </a:xfrm>
            <a:custGeom>
              <a:avLst/>
              <a:gdLst/>
              <a:ahLst/>
              <a:cxnLst/>
              <a:rect l="l" t="t" r="r" b="b"/>
              <a:pathLst>
                <a:path w="1655" h="707" extrusionOk="0">
                  <a:moveTo>
                    <a:pt x="993" y="1"/>
                  </a:moveTo>
                  <a:cubicBezTo>
                    <a:pt x="902" y="1"/>
                    <a:pt x="810" y="15"/>
                    <a:pt x="722" y="40"/>
                  </a:cubicBezTo>
                  <a:cubicBezTo>
                    <a:pt x="399" y="158"/>
                    <a:pt x="150" y="419"/>
                    <a:pt x="0" y="707"/>
                  </a:cubicBezTo>
                  <a:cubicBezTo>
                    <a:pt x="217" y="466"/>
                    <a:pt x="458" y="233"/>
                    <a:pt x="754" y="138"/>
                  </a:cubicBezTo>
                  <a:cubicBezTo>
                    <a:pt x="843" y="106"/>
                    <a:pt x="935" y="91"/>
                    <a:pt x="1026" y="91"/>
                  </a:cubicBezTo>
                  <a:cubicBezTo>
                    <a:pt x="1090" y="91"/>
                    <a:pt x="1153" y="98"/>
                    <a:pt x="1216" y="111"/>
                  </a:cubicBezTo>
                  <a:cubicBezTo>
                    <a:pt x="1366" y="142"/>
                    <a:pt x="1512" y="218"/>
                    <a:pt x="1654" y="300"/>
                  </a:cubicBezTo>
                  <a:cubicBezTo>
                    <a:pt x="1540" y="182"/>
                    <a:pt x="1398" y="87"/>
                    <a:pt x="1232" y="36"/>
                  </a:cubicBezTo>
                  <a:cubicBezTo>
                    <a:pt x="1155" y="12"/>
                    <a:pt x="1075" y="1"/>
                    <a:pt x="9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83;p28">
              <a:extLst>
                <a:ext uri="{FF2B5EF4-FFF2-40B4-BE49-F238E27FC236}">
                  <a16:creationId xmlns:a16="http://schemas.microsoft.com/office/drawing/2014/main" id="{167EFD27-16A8-ABA0-3EDA-3203F5DED6F9}"/>
                </a:ext>
              </a:extLst>
            </p:cNvPr>
            <p:cNvSpPr/>
            <p:nvPr/>
          </p:nvSpPr>
          <p:spPr>
            <a:xfrm>
              <a:off x="6072313" y="2869709"/>
              <a:ext cx="144433" cy="63824"/>
            </a:xfrm>
            <a:custGeom>
              <a:avLst/>
              <a:gdLst/>
              <a:ahLst/>
              <a:cxnLst/>
              <a:rect l="l" t="t" r="r" b="b"/>
              <a:pathLst>
                <a:path w="1962" h="867" extrusionOk="0">
                  <a:moveTo>
                    <a:pt x="1205" y="1"/>
                  </a:moveTo>
                  <a:cubicBezTo>
                    <a:pt x="1069" y="1"/>
                    <a:pt x="934" y="18"/>
                    <a:pt x="801" y="50"/>
                  </a:cubicBezTo>
                  <a:cubicBezTo>
                    <a:pt x="608" y="105"/>
                    <a:pt x="419" y="196"/>
                    <a:pt x="269" y="338"/>
                  </a:cubicBezTo>
                  <a:cubicBezTo>
                    <a:pt x="123" y="480"/>
                    <a:pt x="24" y="669"/>
                    <a:pt x="0" y="866"/>
                  </a:cubicBezTo>
                  <a:cubicBezTo>
                    <a:pt x="64" y="681"/>
                    <a:pt x="174" y="515"/>
                    <a:pt x="320" y="397"/>
                  </a:cubicBezTo>
                  <a:cubicBezTo>
                    <a:pt x="470" y="275"/>
                    <a:pt x="644" y="192"/>
                    <a:pt x="829" y="149"/>
                  </a:cubicBezTo>
                  <a:cubicBezTo>
                    <a:pt x="974" y="108"/>
                    <a:pt x="1127" y="89"/>
                    <a:pt x="1281" y="89"/>
                  </a:cubicBezTo>
                  <a:cubicBezTo>
                    <a:pt x="1319" y="89"/>
                    <a:pt x="1358" y="90"/>
                    <a:pt x="1397" y="93"/>
                  </a:cubicBezTo>
                  <a:cubicBezTo>
                    <a:pt x="1587" y="105"/>
                    <a:pt x="1781" y="145"/>
                    <a:pt x="1962" y="227"/>
                  </a:cubicBezTo>
                  <a:cubicBezTo>
                    <a:pt x="1800" y="109"/>
                    <a:pt x="1603" y="45"/>
                    <a:pt x="1406" y="14"/>
                  </a:cubicBezTo>
                  <a:cubicBezTo>
                    <a:pt x="1339" y="5"/>
                    <a:pt x="1272" y="1"/>
                    <a:pt x="1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84;p28">
              <a:extLst>
                <a:ext uri="{FF2B5EF4-FFF2-40B4-BE49-F238E27FC236}">
                  <a16:creationId xmlns:a16="http://schemas.microsoft.com/office/drawing/2014/main" id="{041C00E8-5F6B-8279-C38E-CFC7382FC2BB}"/>
                </a:ext>
              </a:extLst>
            </p:cNvPr>
            <p:cNvSpPr/>
            <p:nvPr/>
          </p:nvSpPr>
          <p:spPr>
            <a:xfrm>
              <a:off x="6562080" y="3055957"/>
              <a:ext cx="122127" cy="34157"/>
            </a:xfrm>
            <a:custGeom>
              <a:avLst/>
              <a:gdLst/>
              <a:ahLst/>
              <a:cxnLst/>
              <a:rect l="l" t="t" r="r" b="b"/>
              <a:pathLst>
                <a:path w="1659" h="464" extrusionOk="0">
                  <a:moveTo>
                    <a:pt x="943" y="0"/>
                  </a:moveTo>
                  <a:cubicBezTo>
                    <a:pt x="887" y="0"/>
                    <a:pt x="831" y="4"/>
                    <a:pt x="775" y="10"/>
                  </a:cubicBezTo>
                  <a:cubicBezTo>
                    <a:pt x="621" y="34"/>
                    <a:pt x="471" y="77"/>
                    <a:pt x="337" y="156"/>
                  </a:cubicBezTo>
                  <a:cubicBezTo>
                    <a:pt x="203" y="235"/>
                    <a:pt x="88" y="338"/>
                    <a:pt x="1" y="464"/>
                  </a:cubicBezTo>
                  <a:cubicBezTo>
                    <a:pt x="230" y="271"/>
                    <a:pt x="498" y="136"/>
                    <a:pt x="787" y="109"/>
                  </a:cubicBezTo>
                  <a:cubicBezTo>
                    <a:pt x="858" y="99"/>
                    <a:pt x="930" y="94"/>
                    <a:pt x="1002" y="94"/>
                  </a:cubicBezTo>
                  <a:cubicBezTo>
                    <a:pt x="1219" y="94"/>
                    <a:pt x="1439" y="136"/>
                    <a:pt x="1658" y="196"/>
                  </a:cubicBezTo>
                  <a:cubicBezTo>
                    <a:pt x="1445" y="66"/>
                    <a:pt x="1195" y="0"/>
                    <a:pt x="9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85;p28">
              <a:extLst>
                <a:ext uri="{FF2B5EF4-FFF2-40B4-BE49-F238E27FC236}">
                  <a16:creationId xmlns:a16="http://schemas.microsoft.com/office/drawing/2014/main" id="{B8CC5AB3-60BF-052A-1676-F5844715F3A7}"/>
                </a:ext>
              </a:extLst>
            </p:cNvPr>
            <p:cNvSpPr/>
            <p:nvPr/>
          </p:nvSpPr>
          <p:spPr>
            <a:xfrm>
              <a:off x="6510180" y="3196859"/>
              <a:ext cx="126691" cy="52487"/>
            </a:xfrm>
            <a:custGeom>
              <a:avLst/>
              <a:gdLst/>
              <a:ahLst/>
              <a:cxnLst/>
              <a:rect l="l" t="t" r="r" b="b"/>
              <a:pathLst>
                <a:path w="1721" h="713" extrusionOk="0">
                  <a:moveTo>
                    <a:pt x="767" y="0"/>
                  </a:moveTo>
                  <a:cubicBezTo>
                    <a:pt x="598" y="0"/>
                    <a:pt x="426" y="54"/>
                    <a:pt x="296" y="160"/>
                  </a:cubicBezTo>
                  <a:cubicBezTo>
                    <a:pt x="142" y="282"/>
                    <a:pt x="48" y="464"/>
                    <a:pt x="0" y="645"/>
                  </a:cubicBezTo>
                  <a:cubicBezTo>
                    <a:pt x="83" y="475"/>
                    <a:pt x="193" y="322"/>
                    <a:pt x="343" y="223"/>
                  </a:cubicBezTo>
                  <a:cubicBezTo>
                    <a:pt x="460" y="141"/>
                    <a:pt x="599" y="97"/>
                    <a:pt x="741" y="97"/>
                  </a:cubicBezTo>
                  <a:cubicBezTo>
                    <a:pt x="777" y="97"/>
                    <a:pt x="812" y="99"/>
                    <a:pt x="848" y="105"/>
                  </a:cubicBezTo>
                  <a:cubicBezTo>
                    <a:pt x="1026" y="124"/>
                    <a:pt x="1192" y="204"/>
                    <a:pt x="1341" y="310"/>
                  </a:cubicBezTo>
                  <a:cubicBezTo>
                    <a:pt x="1487" y="417"/>
                    <a:pt x="1614" y="555"/>
                    <a:pt x="1720" y="712"/>
                  </a:cubicBezTo>
                  <a:cubicBezTo>
                    <a:pt x="1587" y="361"/>
                    <a:pt x="1259" y="61"/>
                    <a:pt x="860" y="6"/>
                  </a:cubicBezTo>
                  <a:cubicBezTo>
                    <a:pt x="829" y="2"/>
                    <a:pt x="798" y="0"/>
                    <a:pt x="7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86;p28">
              <a:extLst>
                <a:ext uri="{FF2B5EF4-FFF2-40B4-BE49-F238E27FC236}">
                  <a16:creationId xmlns:a16="http://schemas.microsoft.com/office/drawing/2014/main" id="{E547CB13-A828-AEA8-9C46-C2CAD4B26D3F}"/>
                </a:ext>
              </a:extLst>
            </p:cNvPr>
            <p:cNvSpPr/>
            <p:nvPr/>
          </p:nvSpPr>
          <p:spPr>
            <a:xfrm>
              <a:off x="6706220" y="3059197"/>
              <a:ext cx="131992" cy="90767"/>
            </a:xfrm>
            <a:custGeom>
              <a:avLst/>
              <a:gdLst/>
              <a:ahLst/>
              <a:cxnLst/>
              <a:rect l="l" t="t" r="r" b="b"/>
              <a:pathLst>
                <a:path w="1793" h="1233" extrusionOk="0">
                  <a:moveTo>
                    <a:pt x="1302" y="0"/>
                  </a:moveTo>
                  <a:cubicBezTo>
                    <a:pt x="1259" y="0"/>
                    <a:pt x="1216" y="2"/>
                    <a:pt x="1173" y="5"/>
                  </a:cubicBezTo>
                  <a:cubicBezTo>
                    <a:pt x="964" y="25"/>
                    <a:pt x="755" y="81"/>
                    <a:pt x="561" y="171"/>
                  </a:cubicBezTo>
                  <a:cubicBezTo>
                    <a:pt x="372" y="270"/>
                    <a:pt x="194" y="412"/>
                    <a:pt x="95" y="609"/>
                  </a:cubicBezTo>
                  <a:cubicBezTo>
                    <a:pt x="1" y="810"/>
                    <a:pt x="17" y="1043"/>
                    <a:pt x="103" y="1232"/>
                  </a:cubicBezTo>
                  <a:cubicBezTo>
                    <a:pt x="56" y="1028"/>
                    <a:pt x="68" y="819"/>
                    <a:pt x="166" y="644"/>
                  </a:cubicBezTo>
                  <a:cubicBezTo>
                    <a:pt x="265" y="475"/>
                    <a:pt x="427" y="349"/>
                    <a:pt x="605" y="262"/>
                  </a:cubicBezTo>
                  <a:cubicBezTo>
                    <a:pt x="782" y="171"/>
                    <a:pt x="979" y="116"/>
                    <a:pt x="1181" y="85"/>
                  </a:cubicBezTo>
                  <a:cubicBezTo>
                    <a:pt x="1284" y="68"/>
                    <a:pt x="1388" y="59"/>
                    <a:pt x="1493" y="59"/>
                  </a:cubicBezTo>
                  <a:cubicBezTo>
                    <a:pt x="1593" y="59"/>
                    <a:pt x="1693" y="67"/>
                    <a:pt x="1793" y="85"/>
                  </a:cubicBezTo>
                  <a:cubicBezTo>
                    <a:pt x="1639" y="25"/>
                    <a:pt x="1470" y="0"/>
                    <a:pt x="13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87;p28">
              <a:extLst>
                <a:ext uri="{FF2B5EF4-FFF2-40B4-BE49-F238E27FC236}">
                  <a16:creationId xmlns:a16="http://schemas.microsoft.com/office/drawing/2014/main" id="{169B1B12-F19B-ED2E-1130-004B883E69FB}"/>
                </a:ext>
              </a:extLst>
            </p:cNvPr>
            <p:cNvSpPr/>
            <p:nvPr/>
          </p:nvSpPr>
          <p:spPr>
            <a:xfrm>
              <a:off x="6435460" y="2980133"/>
              <a:ext cx="114250" cy="70155"/>
            </a:xfrm>
            <a:custGeom>
              <a:avLst/>
              <a:gdLst/>
              <a:ahLst/>
              <a:cxnLst/>
              <a:rect l="l" t="t" r="r" b="b"/>
              <a:pathLst>
                <a:path w="1552" h="953" extrusionOk="0">
                  <a:moveTo>
                    <a:pt x="445" y="0"/>
                  </a:moveTo>
                  <a:cubicBezTo>
                    <a:pt x="293" y="0"/>
                    <a:pt x="142" y="25"/>
                    <a:pt x="1" y="77"/>
                  </a:cubicBezTo>
                  <a:cubicBezTo>
                    <a:pt x="82" y="67"/>
                    <a:pt x="162" y="62"/>
                    <a:pt x="242" y="62"/>
                  </a:cubicBezTo>
                  <a:cubicBezTo>
                    <a:pt x="329" y="62"/>
                    <a:pt x="415" y="68"/>
                    <a:pt x="502" y="81"/>
                  </a:cubicBezTo>
                  <a:cubicBezTo>
                    <a:pt x="668" y="101"/>
                    <a:pt x="830" y="140"/>
                    <a:pt x="979" y="208"/>
                  </a:cubicBezTo>
                  <a:cubicBezTo>
                    <a:pt x="1129" y="270"/>
                    <a:pt x="1263" y="365"/>
                    <a:pt x="1362" y="492"/>
                  </a:cubicBezTo>
                  <a:cubicBezTo>
                    <a:pt x="1460" y="621"/>
                    <a:pt x="1512" y="783"/>
                    <a:pt x="1520" y="953"/>
                  </a:cubicBezTo>
                  <a:cubicBezTo>
                    <a:pt x="1551" y="787"/>
                    <a:pt x="1524" y="602"/>
                    <a:pt x="1425" y="448"/>
                  </a:cubicBezTo>
                  <a:cubicBezTo>
                    <a:pt x="1331" y="294"/>
                    <a:pt x="1176" y="191"/>
                    <a:pt x="1019" y="117"/>
                  </a:cubicBezTo>
                  <a:cubicBezTo>
                    <a:pt x="837" y="41"/>
                    <a:pt x="640" y="0"/>
                    <a:pt x="4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88;p28">
              <a:extLst>
                <a:ext uri="{FF2B5EF4-FFF2-40B4-BE49-F238E27FC236}">
                  <a16:creationId xmlns:a16="http://schemas.microsoft.com/office/drawing/2014/main" id="{F9BB6F2F-2FC1-A328-9B0B-5FC2BF827132}"/>
                </a:ext>
              </a:extLst>
            </p:cNvPr>
            <p:cNvSpPr/>
            <p:nvPr/>
          </p:nvSpPr>
          <p:spPr>
            <a:xfrm>
              <a:off x="6457839" y="3103734"/>
              <a:ext cx="114545" cy="78474"/>
            </a:xfrm>
            <a:custGeom>
              <a:avLst/>
              <a:gdLst/>
              <a:ahLst/>
              <a:cxnLst/>
              <a:rect l="l" t="t" r="r" b="b"/>
              <a:pathLst>
                <a:path w="1556" h="1066" extrusionOk="0">
                  <a:moveTo>
                    <a:pt x="1034" y="0"/>
                  </a:moveTo>
                  <a:cubicBezTo>
                    <a:pt x="861" y="0"/>
                    <a:pt x="675" y="52"/>
                    <a:pt x="526" y="162"/>
                  </a:cubicBezTo>
                  <a:cubicBezTo>
                    <a:pt x="375" y="272"/>
                    <a:pt x="276" y="427"/>
                    <a:pt x="198" y="584"/>
                  </a:cubicBezTo>
                  <a:cubicBezTo>
                    <a:pt x="119" y="738"/>
                    <a:pt x="56" y="900"/>
                    <a:pt x="1" y="1066"/>
                  </a:cubicBezTo>
                  <a:lnTo>
                    <a:pt x="265" y="620"/>
                  </a:lnTo>
                  <a:cubicBezTo>
                    <a:pt x="356" y="478"/>
                    <a:pt x="451" y="332"/>
                    <a:pt x="584" y="241"/>
                  </a:cubicBezTo>
                  <a:cubicBezTo>
                    <a:pt x="711" y="143"/>
                    <a:pt x="872" y="95"/>
                    <a:pt x="1038" y="79"/>
                  </a:cubicBezTo>
                  <a:cubicBezTo>
                    <a:pt x="1097" y="74"/>
                    <a:pt x="1156" y="71"/>
                    <a:pt x="1215" y="71"/>
                  </a:cubicBezTo>
                  <a:cubicBezTo>
                    <a:pt x="1328" y="71"/>
                    <a:pt x="1442" y="79"/>
                    <a:pt x="1555" y="87"/>
                  </a:cubicBezTo>
                  <a:cubicBezTo>
                    <a:pt x="1386" y="35"/>
                    <a:pt x="1216" y="0"/>
                    <a:pt x="10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89;p28">
              <a:extLst>
                <a:ext uri="{FF2B5EF4-FFF2-40B4-BE49-F238E27FC236}">
                  <a16:creationId xmlns:a16="http://schemas.microsoft.com/office/drawing/2014/main" id="{9444DA8D-579B-94DD-4DF2-2F42C0598983}"/>
                </a:ext>
              </a:extLst>
            </p:cNvPr>
            <p:cNvSpPr/>
            <p:nvPr/>
          </p:nvSpPr>
          <p:spPr>
            <a:xfrm>
              <a:off x="6649241" y="3191926"/>
              <a:ext cx="141930" cy="54843"/>
            </a:xfrm>
            <a:custGeom>
              <a:avLst/>
              <a:gdLst/>
              <a:ahLst/>
              <a:cxnLst/>
              <a:rect l="l" t="t" r="r" b="b"/>
              <a:pathLst>
                <a:path w="1928" h="745" extrusionOk="0">
                  <a:moveTo>
                    <a:pt x="651" y="0"/>
                  </a:moveTo>
                  <a:cubicBezTo>
                    <a:pt x="429" y="0"/>
                    <a:pt x="209" y="38"/>
                    <a:pt x="1" y="105"/>
                  </a:cubicBezTo>
                  <a:cubicBezTo>
                    <a:pt x="165" y="92"/>
                    <a:pt x="328" y="81"/>
                    <a:pt x="490" y="81"/>
                  </a:cubicBezTo>
                  <a:cubicBezTo>
                    <a:pt x="687" y="81"/>
                    <a:pt x="880" y="98"/>
                    <a:pt x="1066" y="152"/>
                  </a:cubicBezTo>
                  <a:cubicBezTo>
                    <a:pt x="1237" y="196"/>
                    <a:pt x="1394" y="274"/>
                    <a:pt x="1540" y="373"/>
                  </a:cubicBezTo>
                  <a:cubicBezTo>
                    <a:pt x="1687" y="475"/>
                    <a:pt x="1809" y="606"/>
                    <a:pt x="1927" y="744"/>
                  </a:cubicBezTo>
                  <a:cubicBezTo>
                    <a:pt x="1844" y="582"/>
                    <a:pt x="1729" y="432"/>
                    <a:pt x="1587" y="314"/>
                  </a:cubicBezTo>
                  <a:cubicBezTo>
                    <a:pt x="1445" y="191"/>
                    <a:pt x="1272" y="109"/>
                    <a:pt x="1095" y="54"/>
                  </a:cubicBezTo>
                  <a:cubicBezTo>
                    <a:pt x="948" y="17"/>
                    <a:pt x="799" y="0"/>
                    <a:pt x="6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90;p28">
              <a:extLst>
                <a:ext uri="{FF2B5EF4-FFF2-40B4-BE49-F238E27FC236}">
                  <a16:creationId xmlns:a16="http://schemas.microsoft.com/office/drawing/2014/main" id="{064F128E-0E0F-4B27-7D61-3281B594E304}"/>
                </a:ext>
              </a:extLst>
            </p:cNvPr>
            <p:cNvSpPr/>
            <p:nvPr/>
          </p:nvSpPr>
          <p:spPr>
            <a:xfrm>
              <a:off x="6748622" y="2928160"/>
              <a:ext cx="186614" cy="80020"/>
            </a:xfrm>
            <a:custGeom>
              <a:avLst/>
              <a:gdLst/>
              <a:ahLst/>
              <a:cxnLst/>
              <a:rect l="l" t="t" r="r" b="b"/>
              <a:pathLst>
                <a:path w="2535" h="1087" extrusionOk="0">
                  <a:moveTo>
                    <a:pt x="1128" y="1"/>
                  </a:moveTo>
                  <a:cubicBezTo>
                    <a:pt x="728" y="1"/>
                    <a:pt x="334" y="137"/>
                    <a:pt x="1" y="345"/>
                  </a:cubicBezTo>
                  <a:cubicBezTo>
                    <a:pt x="237" y="246"/>
                    <a:pt x="479" y="167"/>
                    <a:pt x="723" y="124"/>
                  </a:cubicBezTo>
                  <a:cubicBezTo>
                    <a:pt x="843" y="105"/>
                    <a:pt x="965" y="93"/>
                    <a:pt x="1086" y="93"/>
                  </a:cubicBezTo>
                  <a:cubicBezTo>
                    <a:pt x="1213" y="93"/>
                    <a:pt x="1338" y="106"/>
                    <a:pt x="1461" y="136"/>
                  </a:cubicBezTo>
                  <a:cubicBezTo>
                    <a:pt x="1702" y="187"/>
                    <a:pt x="1923" y="309"/>
                    <a:pt x="2104" y="475"/>
                  </a:cubicBezTo>
                  <a:cubicBezTo>
                    <a:pt x="2286" y="645"/>
                    <a:pt x="2420" y="858"/>
                    <a:pt x="2534" y="1087"/>
                  </a:cubicBezTo>
                  <a:cubicBezTo>
                    <a:pt x="2459" y="843"/>
                    <a:pt x="2337" y="610"/>
                    <a:pt x="2155" y="420"/>
                  </a:cubicBezTo>
                  <a:cubicBezTo>
                    <a:pt x="1978" y="231"/>
                    <a:pt x="1738" y="100"/>
                    <a:pt x="1481" y="37"/>
                  </a:cubicBezTo>
                  <a:cubicBezTo>
                    <a:pt x="1364" y="12"/>
                    <a:pt x="1246" y="1"/>
                    <a:pt x="11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91;p28">
              <a:extLst>
                <a:ext uri="{FF2B5EF4-FFF2-40B4-BE49-F238E27FC236}">
                  <a16:creationId xmlns:a16="http://schemas.microsoft.com/office/drawing/2014/main" id="{56A86BCB-1B4C-9BA9-4683-7AD07FB13C5B}"/>
                </a:ext>
              </a:extLst>
            </p:cNvPr>
            <p:cNvSpPr/>
            <p:nvPr/>
          </p:nvSpPr>
          <p:spPr>
            <a:xfrm>
              <a:off x="6587109" y="2848949"/>
              <a:ext cx="53518" cy="126986"/>
            </a:xfrm>
            <a:custGeom>
              <a:avLst/>
              <a:gdLst/>
              <a:ahLst/>
              <a:cxnLst/>
              <a:rect l="l" t="t" r="r" b="b"/>
              <a:pathLst>
                <a:path w="727" h="1725" extrusionOk="0">
                  <a:moveTo>
                    <a:pt x="1" y="1"/>
                  </a:moveTo>
                  <a:lnTo>
                    <a:pt x="1" y="1"/>
                  </a:lnTo>
                  <a:cubicBezTo>
                    <a:pt x="147" y="83"/>
                    <a:pt x="261" y="201"/>
                    <a:pt x="352" y="336"/>
                  </a:cubicBezTo>
                  <a:cubicBezTo>
                    <a:pt x="442" y="469"/>
                    <a:pt x="513" y="620"/>
                    <a:pt x="557" y="773"/>
                  </a:cubicBezTo>
                  <a:cubicBezTo>
                    <a:pt x="608" y="932"/>
                    <a:pt x="632" y="1094"/>
                    <a:pt x="628" y="1256"/>
                  </a:cubicBezTo>
                  <a:cubicBezTo>
                    <a:pt x="628" y="1413"/>
                    <a:pt x="593" y="1578"/>
                    <a:pt x="506" y="1724"/>
                  </a:cubicBezTo>
                  <a:cubicBezTo>
                    <a:pt x="628" y="1602"/>
                    <a:pt x="688" y="1429"/>
                    <a:pt x="707" y="1259"/>
                  </a:cubicBezTo>
                  <a:cubicBezTo>
                    <a:pt x="726" y="1085"/>
                    <a:pt x="699" y="912"/>
                    <a:pt x="655" y="746"/>
                  </a:cubicBezTo>
                  <a:cubicBezTo>
                    <a:pt x="600" y="584"/>
                    <a:pt x="526" y="422"/>
                    <a:pt x="415" y="292"/>
                  </a:cubicBezTo>
                  <a:cubicBezTo>
                    <a:pt x="309" y="158"/>
                    <a:pt x="167" y="43"/>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92;p28">
              <a:extLst>
                <a:ext uri="{FF2B5EF4-FFF2-40B4-BE49-F238E27FC236}">
                  <a16:creationId xmlns:a16="http://schemas.microsoft.com/office/drawing/2014/main" id="{08B9B325-8FC6-EE8F-A122-9F492D90D879}"/>
                </a:ext>
              </a:extLst>
            </p:cNvPr>
            <p:cNvSpPr/>
            <p:nvPr/>
          </p:nvSpPr>
          <p:spPr>
            <a:xfrm>
              <a:off x="6309945" y="2730280"/>
              <a:ext cx="125587" cy="56536"/>
            </a:xfrm>
            <a:custGeom>
              <a:avLst/>
              <a:gdLst/>
              <a:ahLst/>
              <a:cxnLst/>
              <a:rect l="l" t="t" r="r" b="b"/>
              <a:pathLst>
                <a:path w="1706" h="768" extrusionOk="0">
                  <a:moveTo>
                    <a:pt x="1306" y="1"/>
                  </a:moveTo>
                  <a:cubicBezTo>
                    <a:pt x="1093" y="1"/>
                    <a:pt x="879" y="23"/>
                    <a:pt x="668" y="69"/>
                  </a:cubicBezTo>
                  <a:cubicBezTo>
                    <a:pt x="502" y="112"/>
                    <a:pt x="329" y="172"/>
                    <a:pt x="187" y="290"/>
                  </a:cubicBezTo>
                  <a:cubicBezTo>
                    <a:pt x="116" y="345"/>
                    <a:pt x="60" y="420"/>
                    <a:pt x="25" y="507"/>
                  </a:cubicBezTo>
                  <a:cubicBezTo>
                    <a:pt x="12" y="551"/>
                    <a:pt x="9" y="594"/>
                    <a:pt x="1" y="637"/>
                  </a:cubicBezTo>
                  <a:cubicBezTo>
                    <a:pt x="5" y="681"/>
                    <a:pt x="9" y="728"/>
                    <a:pt x="16" y="768"/>
                  </a:cubicBezTo>
                  <a:cubicBezTo>
                    <a:pt x="9" y="590"/>
                    <a:pt x="99" y="436"/>
                    <a:pt x="234" y="349"/>
                  </a:cubicBezTo>
                  <a:cubicBezTo>
                    <a:pt x="367" y="258"/>
                    <a:pt x="529" y="203"/>
                    <a:pt x="691" y="168"/>
                  </a:cubicBezTo>
                  <a:cubicBezTo>
                    <a:pt x="1019" y="85"/>
                    <a:pt x="1362" y="69"/>
                    <a:pt x="1706" y="26"/>
                  </a:cubicBezTo>
                  <a:cubicBezTo>
                    <a:pt x="1573" y="9"/>
                    <a:pt x="1440" y="1"/>
                    <a:pt x="13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93;p28">
              <a:extLst>
                <a:ext uri="{FF2B5EF4-FFF2-40B4-BE49-F238E27FC236}">
                  <a16:creationId xmlns:a16="http://schemas.microsoft.com/office/drawing/2014/main" id="{C8E19FB2-4264-AC27-354A-AB0A8EC45DB7}"/>
                </a:ext>
              </a:extLst>
            </p:cNvPr>
            <p:cNvSpPr/>
            <p:nvPr/>
          </p:nvSpPr>
          <p:spPr>
            <a:xfrm>
              <a:off x="6425596" y="2838937"/>
              <a:ext cx="84657" cy="30109"/>
            </a:xfrm>
            <a:custGeom>
              <a:avLst/>
              <a:gdLst/>
              <a:ahLst/>
              <a:cxnLst/>
              <a:rect l="l" t="t" r="r" b="b"/>
              <a:pathLst>
                <a:path w="1150" h="409" extrusionOk="0">
                  <a:moveTo>
                    <a:pt x="771" y="1"/>
                  </a:moveTo>
                  <a:cubicBezTo>
                    <a:pt x="685" y="1"/>
                    <a:pt x="599" y="12"/>
                    <a:pt x="514" y="37"/>
                  </a:cubicBezTo>
                  <a:cubicBezTo>
                    <a:pt x="304" y="113"/>
                    <a:pt x="135" y="246"/>
                    <a:pt x="0" y="408"/>
                  </a:cubicBezTo>
                  <a:cubicBezTo>
                    <a:pt x="190" y="314"/>
                    <a:pt x="356" y="188"/>
                    <a:pt x="545" y="132"/>
                  </a:cubicBezTo>
                  <a:cubicBezTo>
                    <a:pt x="731" y="65"/>
                    <a:pt x="936" y="81"/>
                    <a:pt x="1149" y="69"/>
                  </a:cubicBezTo>
                  <a:cubicBezTo>
                    <a:pt x="1030" y="27"/>
                    <a:pt x="901" y="1"/>
                    <a:pt x="7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94;p28">
              <a:extLst>
                <a:ext uri="{FF2B5EF4-FFF2-40B4-BE49-F238E27FC236}">
                  <a16:creationId xmlns:a16="http://schemas.microsoft.com/office/drawing/2014/main" id="{F54DC6E7-CEED-29FC-177F-E607F5E39F5E}"/>
                </a:ext>
              </a:extLst>
            </p:cNvPr>
            <p:cNvSpPr/>
            <p:nvPr/>
          </p:nvSpPr>
          <p:spPr>
            <a:xfrm>
              <a:off x="6291099" y="3215115"/>
              <a:ext cx="154297" cy="44095"/>
            </a:xfrm>
            <a:custGeom>
              <a:avLst/>
              <a:gdLst/>
              <a:ahLst/>
              <a:cxnLst/>
              <a:rect l="l" t="t" r="r" b="b"/>
              <a:pathLst>
                <a:path w="2096" h="599" extrusionOk="0">
                  <a:moveTo>
                    <a:pt x="931" y="1"/>
                  </a:moveTo>
                  <a:cubicBezTo>
                    <a:pt x="745" y="1"/>
                    <a:pt x="555" y="49"/>
                    <a:pt x="399" y="149"/>
                  </a:cubicBezTo>
                  <a:cubicBezTo>
                    <a:pt x="225" y="260"/>
                    <a:pt x="95" y="421"/>
                    <a:pt x="0" y="599"/>
                  </a:cubicBezTo>
                  <a:cubicBezTo>
                    <a:pt x="126" y="444"/>
                    <a:pt x="268" y="307"/>
                    <a:pt x="438" y="216"/>
                  </a:cubicBezTo>
                  <a:cubicBezTo>
                    <a:pt x="585" y="141"/>
                    <a:pt x="746" y="98"/>
                    <a:pt x="909" y="98"/>
                  </a:cubicBezTo>
                  <a:cubicBezTo>
                    <a:pt x="935" y="98"/>
                    <a:pt x="961" y="99"/>
                    <a:pt x="987" y="101"/>
                  </a:cubicBezTo>
                  <a:cubicBezTo>
                    <a:pt x="1180" y="109"/>
                    <a:pt x="1370" y="165"/>
                    <a:pt x="1551" y="227"/>
                  </a:cubicBezTo>
                  <a:cubicBezTo>
                    <a:pt x="1736" y="295"/>
                    <a:pt x="1914" y="378"/>
                    <a:pt x="2095" y="464"/>
                  </a:cubicBezTo>
                  <a:cubicBezTo>
                    <a:pt x="1780" y="227"/>
                    <a:pt x="1409" y="34"/>
                    <a:pt x="995" y="3"/>
                  </a:cubicBezTo>
                  <a:cubicBezTo>
                    <a:pt x="974" y="2"/>
                    <a:pt x="952" y="1"/>
                    <a:pt x="9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95;p28">
              <a:extLst>
                <a:ext uri="{FF2B5EF4-FFF2-40B4-BE49-F238E27FC236}">
                  <a16:creationId xmlns:a16="http://schemas.microsoft.com/office/drawing/2014/main" id="{25FE98A0-03AE-8E3D-FC31-7B8EF6BEF90E}"/>
                </a:ext>
              </a:extLst>
            </p:cNvPr>
            <p:cNvSpPr/>
            <p:nvPr/>
          </p:nvSpPr>
          <p:spPr>
            <a:xfrm>
              <a:off x="5920664" y="3023493"/>
              <a:ext cx="74719" cy="14649"/>
            </a:xfrm>
            <a:custGeom>
              <a:avLst/>
              <a:gdLst/>
              <a:ahLst/>
              <a:cxnLst/>
              <a:rect l="l" t="t" r="r" b="b"/>
              <a:pathLst>
                <a:path w="1015" h="199" extrusionOk="0">
                  <a:moveTo>
                    <a:pt x="485" y="1"/>
                  </a:moveTo>
                  <a:cubicBezTo>
                    <a:pt x="320" y="1"/>
                    <a:pt x="155" y="26"/>
                    <a:pt x="0" y="96"/>
                  </a:cubicBezTo>
                  <a:cubicBezTo>
                    <a:pt x="38" y="97"/>
                    <a:pt x="75" y="98"/>
                    <a:pt x="112" y="98"/>
                  </a:cubicBezTo>
                  <a:cubicBezTo>
                    <a:pt x="199" y="98"/>
                    <a:pt x="284" y="95"/>
                    <a:pt x="368" y="95"/>
                  </a:cubicBezTo>
                  <a:cubicBezTo>
                    <a:pt x="418" y="95"/>
                    <a:pt x="468" y="96"/>
                    <a:pt x="517" y="100"/>
                  </a:cubicBezTo>
                  <a:cubicBezTo>
                    <a:pt x="687" y="104"/>
                    <a:pt x="849" y="135"/>
                    <a:pt x="1014" y="198"/>
                  </a:cubicBezTo>
                  <a:cubicBezTo>
                    <a:pt x="892" y="60"/>
                    <a:pt x="699" y="13"/>
                    <a:pt x="521" y="1"/>
                  </a:cubicBezTo>
                  <a:cubicBezTo>
                    <a:pt x="509" y="1"/>
                    <a:pt x="497" y="1"/>
                    <a:pt x="4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96;p28">
              <a:extLst>
                <a:ext uri="{FF2B5EF4-FFF2-40B4-BE49-F238E27FC236}">
                  <a16:creationId xmlns:a16="http://schemas.microsoft.com/office/drawing/2014/main" id="{E9A41C01-0C1D-D425-3498-8DA0D538EAA4}"/>
                </a:ext>
              </a:extLst>
            </p:cNvPr>
            <p:cNvSpPr/>
            <p:nvPr/>
          </p:nvSpPr>
          <p:spPr>
            <a:xfrm>
              <a:off x="6060093" y="3594680"/>
              <a:ext cx="1133082" cy="823163"/>
            </a:xfrm>
            <a:custGeom>
              <a:avLst/>
              <a:gdLst/>
              <a:ahLst/>
              <a:cxnLst/>
              <a:rect l="l" t="t" r="r" b="b"/>
              <a:pathLst>
                <a:path w="15392" h="11182" extrusionOk="0">
                  <a:moveTo>
                    <a:pt x="15392" y="0"/>
                  </a:moveTo>
                  <a:lnTo>
                    <a:pt x="648" y="340"/>
                  </a:lnTo>
                  <a:lnTo>
                    <a:pt x="0" y="11149"/>
                  </a:lnTo>
                  <a:lnTo>
                    <a:pt x="14710" y="11182"/>
                  </a:lnTo>
                  <a:lnTo>
                    <a:pt x="153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97;p28">
              <a:extLst>
                <a:ext uri="{FF2B5EF4-FFF2-40B4-BE49-F238E27FC236}">
                  <a16:creationId xmlns:a16="http://schemas.microsoft.com/office/drawing/2014/main" id="{1630100A-A710-6CCA-D422-3183C5ADB499}"/>
                </a:ext>
              </a:extLst>
            </p:cNvPr>
            <p:cNvSpPr/>
            <p:nvPr/>
          </p:nvSpPr>
          <p:spPr>
            <a:xfrm>
              <a:off x="6107796" y="3336435"/>
              <a:ext cx="1180417" cy="283344"/>
            </a:xfrm>
            <a:custGeom>
              <a:avLst/>
              <a:gdLst/>
              <a:ahLst/>
              <a:cxnLst/>
              <a:rect l="l" t="t" r="r" b="b"/>
              <a:pathLst>
                <a:path w="16035" h="3849" extrusionOk="0">
                  <a:moveTo>
                    <a:pt x="228" y="0"/>
                  </a:moveTo>
                  <a:lnTo>
                    <a:pt x="0" y="3848"/>
                  </a:lnTo>
                  <a:lnTo>
                    <a:pt x="15656" y="3848"/>
                  </a:lnTo>
                  <a:lnTo>
                    <a:pt x="160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98;p28">
              <a:extLst>
                <a:ext uri="{FF2B5EF4-FFF2-40B4-BE49-F238E27FC236}">
                  <a16:creationId xmlns:a16="http://schemas.microsoft.com/office/drawing/2014/main" id="{FF470A09-AF92-8336-050F-ED088204E913}"/>
                </a:ext>
              </a:extLst>
            </p:cNvPr>
            <p:cNvSpPr/>
            <p:nvPr/>
          </p:nvSpPr>
          <p:spPr>
            <a:xfrm>
              <a:off x="5473300" y="2513333"/>
              <a:ext cx="651346" cy="1902138"/>
            </a:xfrm>
            <a:custGeom>
              <a:avLst/>
              <a:gdLst/>
              <a:ahLst/>
              <a:cxnLst/>
              <a:rect l="l" t="t" r="r" b="b"/>
              <a:pathLst>
                <a:path w="8848" h="25839" extrusionOk="0">
                  <a:moveTo>
                    <a:pt x="0" y="1"/>
                  </a:moveTo>
                  <a:lnTo>
                    <a:pt x="0" y="25838"/>
                  </a:lnTo>
                  <a:lnTo>
                    <a:pt x="7971" y="25838"/>
                  </a:lnTo>
                  <a:lnTo>
                    <a:pt x="8847" y="11181"/>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99;p28">
              <a:extLst>
                <a:ext uri="{FF2B5EF4-FFF2-40B4-BE49-F238E27FC236}">
                  <a16:creationId xmlns:a16="http://schemas.microsoft.com/office/drawing/2014/main" id="{39090835-F936-2AAB-0847-770830E15E71}"/>
                </a:ext>
              </a:extLst>
            </p:cNvPr>
            <p:cNvSpPr/>
            <p:nvPr/>
          </p:nvSpPr>
          <p:spPr>
            <a:xfrm>
              <a:off x="6241335" y="1920871"/>
              <a:ext cx="338261" cy="316618"/>
            </a:xfrm>
            <a:custGeom>
              <a:avLst/>
              <a:gdLst/>
              <a:ahLst/>
              <a:cxnLst/>
              <a:rect l="l" t="t" r="r" b="b"/>
              <a:pathLst>
                <a:path w="4595" h="4301" extrusionOk="0">
                  <a:moveTo>
                    <a:pt x="3046" y="1"/>
                  </a:moveTo>
                  <a:cubicBezTo>
                    <a:pt x="2017" y="1"/>
                    <a:pt x="460" y="700"/>
                    <a:pt x="238" y="1395"/>
                  </a:cubicBezTo>
                  <a:cubicBezTo>
                    <a:pt x="1" y="2137"/>
                    <a:pt x="948" y="4300"/>
                    <a:pt x="948" y="4300"/>
                  </a:cubicBezTo>
                  <a:lnTo>
                    <a:pt x="2705" y="3929"/>
                  </a:lnTo>
                  <a:cubicBezTo>
                    <a:pt x="2705" y="3929"/>
                    <a:pt x="2669" y="3723"/>
                    <a:pt x="2705" y="3254"/>
                  </a:cubicBezTo>
                  <a:cubicBezTo>
                    <a:pt x="3482" y="3187"/>
                    <a:pt x="3818" y="2441"/>
                    <a:pt x="3818" y="2441"/>
                  </a:cubicBezTo>
                  <a:cubicBezTo>
                    <a:pt x="3818" y="2441"/>
                    <a:pt x="3891" y="2451"/>
                    <a:pt x="3991" y="2451"/>
                  </a:cubicBezTo>
                  <a:cubicBezTo>
                    <a:pt x="4204" y="2451"/>
                    <a:pt x="4540" y="2404"/>
                    <a:pt x="4563" y="2105"/>
                  </a:cubicBezTo>
                  <a:cubicBezTo>
                    <a:pt x="4595" y="1663"/>
                    <a:pt x="4188" y="1597"/>
                    <a:pt x="4188" y="1597"/>
                  </a:cubicBezTo>
                  <a:cubicBezTo>
                    <a:pt x="4188" y="1597"/>
                    <a:pt x="4259" y="113"/>
                    <a:pt x="3245" y="10"/>
                  </a:cubicBezTo>
                  <a:cubicBezTo>
                    <a:pt x="3181" y="4"/>
                    <a:pt x="3115" y="1"/>
                    <a:pt x="3046" y="1"/>
                  </a:cubicBezTo>
                  <a:close/>
                </a:path>
              </a:pathLst>
            </a:custGeom>
            <a:solidFill>
              <a:srgbClr val="FFC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00;p28">
              <a:extLst>
                <a:ext uri="{FF2B5EF4-FFF2-40B4-BE49-F238E27FC236}">
                  <a16:creationId xmlns:a16="http://schemas.microsoft.com/office/drawing/2014/main" id="{CEDA31F5-1A01-FA6E-724A-246BBE03D267}"/>
                </a:ext>
              </a:extLst>
            </p:cNvPr>
            <p:cNvSpPr/>
            <p:nvPr/>
          </p:nvSpPr>
          <p:spPr>
            <a:xfrm>
              <a:off x="6690245" y="4415426"/>
              <a:ext cx="585534" cy="117710"/>
            </a:xfrm>
            <a:custGeom>
              <a:avLst/>
              <a:gdLst/>
              <a:ahLst/>
              <a:cxnLst/>
              <a:rect l="l" t="t" r="r" b="b"/>
              <a:pathLst>
                <a:path w="7954" h="1599" extrusionOk="0">
                  <a:moveTo>
                    <a:pt x="5759" y="0"/>
                  </a:moveTo>
                  <a:cubicBezTo>
                    <a:pt x="5759" y="0"/>
                    <a:pt x="1773" y="743"/>
                    <a:pt x="861" y="1011"/>
                  </a:cubicBezTo>
                  <a:cubicBezTo>
                    <a:pt x="0" y="1268"/>
                    <a:pt x="104" y="1599"/>
                    <a:pt x="1029" y="1599"/>
                  </a:cubicBezTo>
                  <a:cubicBezTo>
                    <a:pt x="1084" y="1599"/>
                    <a:pt x="1141" y="1598"/>
                    <a:pt x="1201" y="1595"/>
                  </a:cubicBezTo>
                  <a:cubicBezTo>
                    <a:pt x="2281" y="1552"/>
                    <a:pt x="6434" y="1283"/>
                    <a:pt x="6434" y="1283"/>
                  </a:cubicBezTo>
                  <a:lnTo>
                    <a:pt x="6434" y="1595"/>
                  </a:lnTo>
                  <a:lnTo>
                    <a:pt x="7953" y="1595"/>
                  </a:lnTo>
                  <a:lnTo>
                    <a:pt x="7953" y="798"/>
                  </a:lnTo>
                  <a:lnTo>
                    <a:pt x="57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01;p28">
              <a:extLst>
                <a:ext uri="{FF2B5EF4-FFF2-40B4-BE49-F238E27FC236}">
                  <a16:creationId xmlns:a16="http://schemas.microsoft.com/office/drawing/2014/main" id="{7305E514-E730-51F8-10E0-2DFCAC52A9C8}"/>
                </a:ext>
              </a:extLst>
            </p:cNvPr>
            <p:cNvSpPr/>
            <p:nvPr/>
          </p:nvSpPr>
          <p:spPr>
            <a:xfrm>
              <a:off x="7683545" y="4461951"/>
              <a:ext cx="497417" cy="148997"/>
            </a:xfrm>
            <a:custGeom>
              <a:avLst/>
              <a:gdLst/>
              <a:ahLst/>
              <a:cxnLst/>
              <a:rect l="l" t="t" r="r" b="b"/>
              <a:pathLst>
                <a:path w="6757" h="2024" extrusionOk="0">
                  <a:moveTo>
                    <a:pt x="1765" y="0"/>
                  </a:moveTo>
                  <a:lnTo>
                    <a:pt x="1" y="836"/>
                  </a:lnTo>
                  <a:lnTo>
                    <a:pt x="1" y="1697"/>
                  </a:lnTo>
                  <a:lnTo>
                    <a:pt x="1318" y="1697"/>
                  </a:lnTo>
                  <a:lnTo>
                    <a:pt x="1318" y="1393"/>
                  </a:lnTo>
                  <a:cubicBezTo>
                    <a:pt x="1318" y="1393"/>
                    <a:pt x="3004" y="1764"/>
                    <a:pt x="4358" y="1934"/>
                  </a:cubicBezTo>
                  <a:cubicBezTo>
                    <a:pt x="4829" y="1993"/>
                    <a:pt x="5300" y="2024"/>
                    <a:pt x="5677" y="2024"/>
                  </a:cubicBezTo>
                  <a:cubicBezTo>
                    <a:pt x="6380" y="2024"/>
                    <a:pt x="6757" y="1918"/>
                    <a:pt x="6196" y="1697"/>
                  </a:cubicBezTo>
                  <a:cubicBezTo>
                    <a:pt x="5336" y="1357"/>
                    <a:pt x="1765" y="0"/>
                    <a:pt x="17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02;p28">
              <a:extLst>
                <a:ext uri="{FF2B5EF4-FFF2-40B4-BE49-F238E27FC236}">
                  <a16:creationId xmlns:a16="http://schemas.microsoft.com/office/drawing/2014/main" id="{C9B8C461-8E5F-120D-9C00-B776CA7C2C56}"/>
                </a:ext>
              </a:extLst>
            </p:cNvPr>
            <p:cNvSpPr/>
            <p:nvPr/>
          </p:nvSpPr>
          <p:spPr>
            <a:xfrm>
              <a:off x="6987432" y="3458932"/>
              <a:ext cx="857688" cy="1073969"/>
            </a:xfrm>
            <a:custGeom>
              <a:avLst/>
              <a:gdLst/>
              <a:ahLst/>
              <a:cxnLst/>
              <a:rect l="l" t="t" r="r" b="b"/>
              <a:pathLst>
                <a:path w="11651" h="14589" extrusionOk="0">
                  <a:moveTo>
                    <a:pt x="3936" y="0"/>
                  </a:moveTo>
                  <a:cubicBezTo>
                    <a:pt x="1757" y="0"/>
                    <a:pt x="1" y="104"/>
                    <a:pt x="1" y="104"/>
                  </a:cubicBezTo>
                  <a:cubicBezTo>
                    <a:pt x="1" y="104"/>
                    <a:pt x="1900" y="7192"/>
                    <a:pt x="2100" y="9119"/>
                  </a:cubicBezTo>
                  <a:cubicBezTo>
                    <a:pt x="2249" y="10505"/>
                    <a:pt x="2317" y="10852"/>
                    <a:pt x="2104" y="10852"/>
                  </a:cubicBezTo>
                  <a:cubicBezTo>
                    <a:pt x="2022" y="10852"/>
                    <a:pt x="1899" y="10800"/>
                    <a:pt x="1722" y="10736"/>
                  </a:cubicBezTo>
                  <a:cubicBezTo>
                    <a:pt x="1588" y="10689"/>
                    <a:pt x="1457" y="10667"/>
                    <a:pt x="1339" y="10667"/>
                  </a:cubicBezTo>
                  <a:cubicBezTo>
                    <a:pt x="900" y="10667"/>
                    <a:pt x="646" y="10970"/>
                    <a:pt x="1122" y="11372"/>
                  </a:cubicBezTo>
                  <a:cubicBezTo>
                    <a:pt x="1692" y="11852"/>
                    <a:pt x="2224" y="12310"/>
                    <a:pt x="1840" y="12310"/>
                  </a:cubicBezTo>
                  <a:cubicBezTo>
                    <a:pt x="1820" y="12310"/>
                    <a:pt x="1798" y="12309"/>
                    <a:pt x="1773" y="12307"/>
                  </a:cubicBezTo>
                  <a:cubicBezTo>
                    <a:pt x="1750" y="12304"/>
                    <a:pt x="1728" y="12303"/>
                    <a:pt x="1707" y="12303"/>
                  </a:cubicBezTo>
                  <a:cubicBezTo>
                    <a:pt x="1261" y="12303"/>
                    <a:pt x="1201" y="12800"/>
                    <a:pt x="1445" y="13041"/>
                  </a:cubicBezTo>
                  <a:cubicBezTo>
                    <a:pt x="1698" y="13297"/>
                    <a:pt x="3494" y="14181"/>
                    <a:pt x="3750" y="14210"/>
                  </a:cubicBezTo>
                  <a:cubicBezTo>
                    <a:pt x="3815" y="14216"/>
                    <a:pt x="3901" y="14230"/>
                    <a:pt x="3985" y="14230"/>
                  </a:cubicBezTo>
                  <a:cubicBezTo>
                    <a:pt x="4227" y="14230"/>
                    <a:pt x="4447" y="14107"/>
                    <a:pt x="4054" y="13297"/>
                  </a:cubicBezTo>
                  <a:cubicBezTo>
                    <a:pt x="3521" y="12208"/>
                    <a:pt x="4271" y="2938"/>
                    <a:pt x="4271" y="2938"/>
                  </a:cubicBezTo>
                  <a:cubicBezTo>
                    <a:pt x="4271" y="2938"/>
                    <a:pt x="8233" y="3924"/>
                    <a:pt x="9244" y="7066"/>
                  </a:cubicBezTo>
                  <a:cubicBezTo>
                    <a:pt x="10258" y="10208"/>
                    <a:pt x="10155" y="11143"/>
                    <a:pt x="9903" y="11297"/>
                  </a:cubicBezTo>
                  <a:cubicBezTo>
                    <a:pt x="9650" y="11447"/>
                    <a:pt x="8762" y="11802"/>
                    <a:pt x="8714" y="12055"/>
                  </a:cubicBezTo>
                  <a:cubicBezTo>
                    <a:pt x="8663" y="12307"/>
                    <a:pt x="9397" y="12461"/>
                    <a:pt x="9674" y="12713"/>
                  </a:cubicBezTo>
                  <a:cubicBezTo>
                    <a:pt x="9954" y="12966"/>
                    <a:pt x="9650" y="13041"/>
                    <a:pt x="9322" y="13321"/>
                  </a:cubicBezTo>
                  <a:cubicBezTo>
                    <a:pt x="8991" y="13601"/>
                    <a:pt x="9018" y="14434"/>
                    <a:pt x="9421" y="14588"/>
                  </a:cubicBezTo>
                  <a:cubicBezTo>
                    <a:pt x="9421" y="14588"/>
                    <a:pt x="10688" y="13854"/>
                    <a:pt x="11221" y="13625"/>
                  </a:cubicBezTo>
                  <a:cubicBezTo>
                    <a:pt x="11525" y="13171"/>
                    <a:pt x="11651" y="12816"/>
                    <a:pt x="11375" y="12256"/>
                  </a:cubicBezTo>
                  <a:cubicBezTo>
                    <a:pt x="11095" y="11700"/>
                    <a:pt x="11295" y="3317"/>
                    <a:pt x="11548" y="933"/>
                  </a:cubicBezTo>
                  <a:cubicBezTo>
                    <a:pt x="10159" y="169"/>
                    <a:pt x="6706" y="0"/>
                    <a:pt x="39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03;p28">
              <a:extLst>
                <a:ext uri="{FF2B5EF4-FFF2-40B4-BE49-F238E27FC236}">
                  <a16:creationId xmlns:a16="http://schemas.microsoft.com/office/drawing/2014/main" id="{FBD084C5-4152-96AC-6FCE-49703E822FFE}"/>
                </a:ext>
              </a:extLst>
            </p:cNvPr>
            <p:cNvSpPr/>
            <p:nvPr/>
          </p:nvSpPr>
          <p:spPr>
            <a:xfrm>
              <a:off x="6942748" y="3336435"/>
              <a:ext cx="929684" cy="260818"/>
            </a:xfrm>
            <a:custGeom>
              <a:avLst/>
              <a:gdLst/>
              <a:ahLst/>
              <a:cxnLst/>
              <a:rect l="l" t="t" r="r" b="b"/>
              <a:pathLst>
                <a:path w="12629" h="3543" extrusionOk="0">
                  <a:moveTo>
                    <a:pt x="0" y="0"/>
                  </a:moveTo>
                  <a:lnTo>
                    <a:pt x="336" y="1654"/>
                  </a:lnTo>
                  <a:cubicBezTo>
                    <a:pt x="336" y="1654"/>
                    <a:pt x="4585" y="3542"/>
                    <a:pt x="8008" y="3542"/>
                  </a:cubicBezTo>
                  <a:cubicBezTo>
                    <a:pt x="8248" y="3542"/>
                    <a:pt x="8484" y="3533"/>
                    <a:pt x="8714" y="3513"/>
                  </a:cubicBezTo>
                  <a:cubicBezTo>
                    <a:pt x="12226" y="3205"/>
                    <a:pt x="12258" y="2901"/>
                    <a:pt x="12258" y="2901"/>
                  </a:cubicBezTo>
                  <a:lnTo>
                    <a:pt x="12629" y="1113"/>
                  </a:lnTo>
                  <a:lnTo>
                    <a:pt x="0" y="0"/>
                  </a:lnTo>
                  <a:close/>
                </a:path>
              </a:pathLst>
            </a:custGeom>
            <a:solidFill>
              <a:srgbClr val="0315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04;p28">
              <a:extLst>
                <a:ext uri="{FF2B5EF4-FFF2-40B4-BE49-F238E27FC236}">
                  <a16:creationId xmlns:a16="http://schemas.microsoft.com/office/drawing/2014/main" id="{4D5B0232-865C-C938-1D2E-CC26F253F18A}"/>
                </a:ext>
              </a:extLst>
            </p:cNvPr>
            <p:cNvSpPr/>
            <p:nvPr/>
          </p:nvSpPr>
          <p:spPr>
            <a:xfrm>
              <a:off x="6308546" y="2187656"/>
              <a:ext cx="156947" cy="111895"/>
            </a:xfrm>
            <a:custGeom>
              <a:avLst/>
              <a:gdLst/>
              <a:ahLst/>
              <a:cxnLst/>
              <a:rect l="l" t="t" r="r" b="b"/>
              <a:pathLst>
                <a:path w="2132" h="1520" extrusionOk="0">
                  <a:moveTo>
                    <a:pt x="1858" y="1"/>
                  </a:moveTo>
                  <a:cubicBezTo>
                    <a:pt x="1858" y="1"/>
                    <a:pt x="643" y="270"/>
                    <a:pt x="35" y="676"/>
                  </a:cubicBezTo>
                  <a:cubicBezTo>
                    <a:pt x="0" y="1082"/>
                    <a:pt x="304" y="1520"/>
                    <a:pt x="304" y="1520"/>
                  </a:cubicBezTo>
                  <a:lnTo>
                    <a:pt x="2131" y="1015"/>
                  </a:lnTo>
                  <a:lnTo>
                    <a:pt x="1858" y="1"/>
                  </a:lnTo>
                  <a:close/>
                </a:path>
              </a:pathLst>
            </a:custGeom>
            <a:solidFill>
              <a:srgbClr val="0315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05;p28">
              <a:extLst>
                <a:ext uri="{FF2B5EF4-FFF2-40B4-BE49-F238E27FC236}">
                  <a16:creationId xmlns:a16="http://schemas.microsoft.com/office/drawing/2014/main" id="{C0360906-B032-31D2-0EBB-8677F3E33157}"/>
                </a:ext>
              </a:extLst>
            </p:cNvPr>
            <p:cNvSpPr/>
            <p:nvPr/>
          </p:nvSpPr>
          <p:spPr>
            <a:xfrm>
              <a:off x="8255319" y="3788143"/>
              <a:ext cx="636623" cy="324053"/>
            </a:xfrm>
            <a:custGeom>
              <a:avLst/>
              <a:gdLst/>
              <a:ahLst/>
              <a:cxnLst/>
              <a:rect l="l" t="t" r="r" b="b"/>
              <a:pathLst>
                <a:path w="8648" h="4402" extrusionOk="0">
                  <a:moveTo>
                    <a:pt x="5436" y="1"/>
                  </a:moveTo>
                  <a:cubicBezTo>
                    <a:pt x="4805" y="1"/>
                    <a:pt x="4460" y="345"/>
                    <a:pt x="4460" y="345"/>
                  </a:cubicBezTo>
                  <a:cubicBezTo>
                    <a:pt x="4460" y="345"/>
                    <a:pt x="4346" y="175"/>
                    <a:pt x="2969" y="175"/>
                  </a:cubicBezTo>
                  <a:cubicBezTo>
                    <a:pt x="2846" y="175"/>
                    <a:pt x="2713" y="176"/>
                    <a:pt x="2569" y="179"/>
                  </a:cubicBezTo>
                  <a:cubicBezTo>
                    <a:pt x="813" y="210"/>
                    <a:pt x="1" y="2408"/>
                    <a:pt x="1" y="2408"/>
                  </a:cubicBezTo>
                  <a:cubicBezTo>
                    <a:pt x="18" y="2895"/>
                    <a:pt x="251" y="3060"/>
                    <a:pt x="558" y="3060"/>
                  </a:cubicBezTo>
                  <a:cubicBezTo>
                    <a:pt x="1199" y="3060"/>
                    <a:pt x="2163" y="2341"/>
                    <a:pt x="2163" y="2341"/>
                  </a:cubicBezTo>
                  <a:cubicBezTo>
                    <a:pt x="2163" y="2341"/>
                    <a:pt x="2938" y="2126"/>
                    <a:pt x="3323" y="2126"/>
                  </a:cubicBezTo>
                  <a:cubicBezTo>
                    <a:pt x="3370" y="2126"/>
                    <a:pt x="3412" y="2129"/>
                    <a:pt x="3445" y="2137"/>
                  </a:cubicBezTo>
                  <a:cubicBezTo>
                    <a:pt x="3544" y="2699"/>
                    <a:pt x="3676" y="2864"/>
                    <a:pt x="3796" y="2864"/>
                  </a:cubicBezTo>
                  <a:cubicBezTo>
                    <a:pt x="3964" y="2864"/>
                    <a:pt x="4108" y="2543"/>
                    <a:pt x="4108" y="2543"/>
                  </a:cubicBezTo>
                  <a:cubicBezTo>
                    <a:pt x="4132" y="2980"/>
                    <a:pt x="4629" y="4401"/>
                    <a:pt x="5201" y="4401"/>
                  </a:cubicBezTo>
                  <a:cubicBezTo>
                    <a:pt x="5778" y="4401"/>
                    <a:pt x="5471" y="3352"/>
                    <a:pt x="5470" y="3352"/>
                  </a:cubicBezTo>
                  <a:lnTo>
                    <a:pt x="5470" y="3352"/>
                  </a:lnTo>
                  <a:cubicBezTo>
                    <a:pt x="5471" y="3352"/>
                    <a:pt x="5872" y="3852"/>
                    <a:pt x="6257" y="3852"/>
                  </a:cubicBezTo>
                  <a:cubicBezTo>
                    <a:pt x="6372" y="3852"/>
                    <a:pt x="6486" y="3807"/>
                    <a:pt x="6587" y="3691"/>
                  </a:cubicBezTo>
                  <a:cubicBezTo>
                    <a:pt x="7025" y="3182"/>
                    <a:pt x="6046" y="2137"/>
                    <a:pt x="6046" y="2137"/>
                  </a:cubicBezTo>
                  <a:lnTo>
                    <a:pt x="6046" y="2137"/>
                  </a:lnTo>
                  <a:cubicBezTo>
                    <a:pt x="6047" y="2137"/>
                    <a:pt x="7128" y="2543"/>
                    <a:pt x="7906" y="2610"/>
                  </a:cubicBezTo>
                  <a:cubicBezTo>
                    <a:pt x="7922" y="2612"/>
                    <a:pt x="7937" y="2612"/>
                    <a:pt x="7952" y="2612"/>
                  </a:cubicBezTo>
                  <a:cubicBezTo>
                    <a:pt x="8647" y="2612"/>
                    <a:pt x="7909" y="1106"/>
                    <a:pt x="6587" y="345"/>
                  </a:cubicBezTo>
                  <a:cubicBezTo>
                    <a:pt x="6137" y="87"/>
                    <a:pt x="5751" y="1"/>
                    <a:pt x="54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06;p28">
              <a:extLst>
                <a:ext uri="{FF2B5EF4-FFF2-40B4-BE49-F238E27FC236}">
                  <a16:creationId xmlns:a16="http://schemas.microsoft.com/office/drawing/2014/main" id="{C77CD958-EE8E-9CDC-C6C9-AB28D302B88A}"/>
                </a:ext>
              </a:extLst>
            </p:cNvPr>
            <p:cNvSpPr/>
            <p:nvPr/>
          </p:nvSpPr>
          <p:spPr>
            <a:xfrm>
              <a:off x="8288152" y="3845490"/>
              <a:ext cx="269652" cy="119992"/>
            </a:xfrm>
            <a:custGeom>
              <a:avLst/>
              <a:gdLst/>
              <a:ahLst/>
              <a:cxnLst/>
              <a:rect l="l" t="t" r="r" b="b"/>
              <a:pathLst>
                <a:path w="3663" h="1630" extrusionOk="0">
                  <a:moveTo>
                    <a:pt x="2366" y="1"/>
                  </a:moveTo>
                  <a:cubicBezTo>
                    <a:pt x="2080" y="1"/>
                    <a:pt x="1796" y="44"/>
                    <a:pt x="1520" y="130"/>
                  </a:cubicBezTo>
                  <a:cubicBezTo>
                    <a:pt x="1342" y="185"/>
                    <a:pt x="1176" y="272"/>
                    <a:pt x="1010" y="358"/>
                  </a:cubicBezTo>
                  <a:cubicBezTo>
                    <a:pt x="861" y="469"/>
                    <a:pt x="699" y="568"/>
                    <a:pt x="580" y="710"/>
                  </a:cubicBezTo>
                  <a:cubicBezTo>
                    <a:pt x="517" y="777"/>
                    <a:pt x="442" y="837"/>
                    <a:pt x="395" y="915"/>
                  </a:cubicBezTo>
                  <a:lnTo>
                    <a:pt x="238" y="1140"/>
                  </a:lnTo>
                  <a:cubicBezTo>
                    <a:pt x="182" y="1211"/>
                    <a:pt x="154" y="1302"/>
                    <a:pt x="111" y="1381"/>
                  </a:cubicBezTo>
                  <a:cubicBezTo>
                    <a:pt x="72" y="1464"/>
                    <a:pt x="36" y="1547"/>
                    <a:pt x="1" y="1629"/>
                  </a:cubicBezTo>
                  <a:cubicBezTo>
                    <a:pt x="209" y="1334"/>
                    <a:pt x="415" y="1041"/>
                    <a:pt x="687" y="824"/>
                  </a:cubicBezTo>
                  <a:cubicBezTo>
                    <a:pt x="948" y="595"/>
                    <a:pt x="1251" y="422"/>
                    <a:pt x="1582" y="323"/>
                  </a:cubicBezTo>
                  <a:cubicBezTo>
                    <a:pt x="1910" y="216"/>
                    <a:pt x="2258" y="169"/>
                    <a:pt x="2605" y="169"/>
                  </a:cubicBezTo>
                  <a:cubicBezTo>
                    <a:pt x="2956" y="169"/>
                    <a:pt x="3311" y="201"/>
                    <a:pt x="3662" y="276"/>
                  </a:cubicBezTo>
                  <a:cubicBezTo>
                    <a:pt x="3335" y="126"/>
                    <a:pt x="2976" y="39"/>
                    <a:pt x="2613" y="12"/>
                  </a:cubicBezTo>
                  <a:cubicBezTo>
                    <a:pt x="2531" y="4"/>
                    <a:pt x="2448" y="1"/>
                    <a:pt x="23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07;p28">
              <a:extLst>
                <a:ext uri="{FF2B5EF4-FFF2-40B4-BE49-F238E27FC236}">
                  <a16:creationId xmlns:a16="http://schemas.microsoft.com/office/drawing/2014/main" id="{2596B4DF-9641-ED7C-6F37-AADF6782052F}"/>
                </a:ext>
              </a:extLst>
            </p:cNvPr>
            <p:cNvSpPr/>
            <p:nvPr/>
          </p:nvSpPr>
          <p:spPr>
            <a:xfrm>
              <a:off x="8245970" y="3902248"/>
              <a:ext cx="269725" cy="119919"/>
            </a:xfrm>
            <a:custGeom>
              <a:avLst/>
              <a:gdLst/>
              <a:ahLst/>
              <a:cxnLst/>
              <a:rect l="l" t="t" r="r" b="b"/>
              <a:pathLst>
                <a:path w="3664" h="1629" extrusionOk="0">
                  <a:moveTo>
                    <a:pt x="2380" y="1"/>
                  </a:moveTo>
                  <a:cubicBezTo>
                    <a:pt x="2089" y="1"/>
                    <a:pt x="1797" y="42"/>
                    <a:pt x="1521" y="132"/>
                  </a:cubicBezTo>
                  <a:cubicBezTo>
                    <a:pt x="1339" y="184"/>
                    <a:pt x="1173" y="270"/>
                    <a:pt x="1011" y="361"/>
                  </a:cubicBezTo>
                  <a:cubicBezTo>
                    <a:pt x="862" y="472"/>
                    <a:pt x="700" y="567"/>
                    <a:pt x="581" y="709"/>
                  </a:cubicBezTo>
                  <a:cubicBezTo>
                    <a:pt x="518" y="780"/>
                    <a:pt x="443" y="835"/>
                    <a:pt x="396" y="913"/>
                  </a:cubicBezTo>
                  <a:lnTo>
                    <a:pt x="238" y="1139"/>
                  </a:lnTo>
                  <a:cubicBezTo>
                    <a:pt x="183" y="1214"/>
                    <a:pt x="151" y="1301"/>
                    <a:pt x="112" y="1383"/>
                  </a:cubicBezTo>
                  <a:cubicBezTo>
                    <a:pt x="72" y="1463"/>
                    <a:pt x="37" y="1545"/>
                    <a:pt x="1" y="1628"/>
                  </a:cubicBezTo>
                  <a:cubicBezTo>
                    <a:pt x="210" y="1332"/>
                    <a:pt x="416" y="1044"/>
                    <a:pt x="687" y="827"/>
                  </a:cubicBezTo>
                  <a:cubicBezTo>
                    <a:pt x="948" y="598"/>
                    <a:pt x="1252" y="425"/>
                    <a:pt x="1580" y="326"/>
                  </a:cubicBezTo>
                  <a:cubicBezTo>
                    <a:pt x="1907" y="215"/>
                    <a:pt x="2255" y="172"/>
                    <a:pt x="2605" y="168"/>
                  </a:cubicBezTo>
                  <a:cubicBezTo>
                    <a:pt x="2957" y="172"/>
                    <a:pt x="3312" y="199"/>
                    <a:pt x="3663" y="279"/>
                  </a:cubicBezTo>
                  <a:cubicBezTo>
                    <a:pt x="3336" y="128"/>
                    <a:pt x="2977" y="42"/>
                    <a:pt x="2614" y="10"/>
                  </a:cubicBezTo>
                  <a:cubicBezTo>
                    <a:pt x="2536" y="4"/>
                    <a:pt x="2458" y="1"/>
                    <a:pt x="23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08;p28">
              <a:extLst>
                <a:ext uri="{FF2B5EF4-FFF2-40B4-BE49-F238E27FC236}">
                  <a16:creationId xmlns:a16="http://schemas.microsoft.com/office/drawing/2014/main" id="{2A82F333-982B-3B45-2406-5B4F5146F255}"/>
                </a:ext>
              </a:extLst>
            </p:cNvPr>
            <p:cNvSpPr/>
            <p:nvPr/>
          </p:nvSpPr>
          <p:spPr>
            <a:xfrm>
              <a:off x="8190832" y="3597036"/>
              <a:ext cx="216207" cy="348420"/>
            </a:xfrm>
            <a:custGeom>
              <a:avLst/>
              <a:gdLst/>
              <a:ahLst/>
              <a:cxnLst/>
              <a:rect l="l" t="t" r="r" b="b"/>
              <a:pathLst>
                <a:path w="2937" h="4733" extrusionOk="0">
                  <a:moveTo>
                    <a:pt x="438" y="1"/>
                  </a:moveTo>
                  <a:cubicBezTo>
                    <a:pt x="438" y="1"/>
                    <a:pt x="1" y="612"/>
                    <a:pt x="269" y="983"/>
                  </a:cubicBezTo>
                  <a:cubicBezTo>
                    <a:pt x="1922" y="1323"/>
                    <a:pt x="1824" y="4733"/>
                    <a:pt x="1824" y="4733"/>
                  </a:cubicBezTo>
                  <a:lnTo>
                    <a:pt x="2869" y="4733"/>
                  </a:lnTo>
                  <a:cubicBezTo>
                    <a:pt x="2937" y="308"/>
                    <a:pt x="640" y="107"/>
                    <a:pt x="4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09;p28">
              <a:extLst>
                <a:ext uri="{FF2B5EF4-FFF2-40B4-BE49-F238E27FC236}">
                  <a16:creationId xmlns:a16="http://schemas.microsoft.com/office/drawing/2014/main" id="{EFBE1481-C51B-1126-65ED-C01589952D2B}"/>
                </a:ext>
              </a:extLst>
            </p:cNvPr>
            <p:cNvSpPr/>
            <p:nvPr/>
          </p:nvSpPr>
          <p:spPr>
            <a:xfrm>
              <a:off x="7902331" y="3461877"/>
              <a:ext cx="378013" cy="229973"/>
            </a:xfrm>
            <a:custGeom>
              <a:avLst/>
              <a:gdLst/>
              <a:ahLst/>
              <a:cxnLst/>
              <a:rect l="l" t="t" r="r" b="b"/>
              <a:pathLst>
                <a:path w="5135" h="3124" extrusionOk="0">
                  <a:moveTo>
                    <a:pt x="2588" y="0"/>
                  </a:moveTo>
                  <a:cubicBezTo>
                    <a:pt x="2343" y="0"/>
                    <a:pt x="2195" y="17"/>
                    <a:pt x="2195" y="17"/>
                  </a:cubicBezTo>
                  <a:cubicBezTo>
                    <a:pt x="2195" y="17"/>
                    <a:pt x="0" y="996"/>
                    <a:pt x="743" y="2345"/>
                  </a:cubicBezTo>
                  <a:cubicBezTo>
                    <a:pt x="1178" y="3093"/>
                    <a:pt x="2608" y="3123"/>
                    <a:pt x="3337" y="3123"/>
                  </a:cubicBezTo>
                  <a:cubicBezTo>
                    <a:pt x="3402" y="3123"/>
                    <a:pt x="3461" y="3123"/>
                    <a:pt x="3513" y="3123"/>
                  </a:cubicBezTo>
                  <a:cubicBezTo>
                    <a:pt x="4156" y="3123"/>
                    <a:pt x="4929" y="2855"/>
                    <a:pt x="4929" y="2855"/>
                  </a:cubicBezTo>
                  <a:cubicBezTo>
                    <a:pt x="4929" y="2855"/>
                    <a:pt x="5135" y="1130"/>
                    <a:pt x="4156" y="218"/>
                  </a:cubicBezTo>
                  <a:cubicBezTo>
                    <a:pt x="3529" y="37"/>
                    <a:pt x="2952" y="0"/>
                    <a:pt x="2588" y="0"/>
                  </a:cubicBezTo>
                  <a:close/>
                </a:path>
              </a:pathLst>
            </a:custGeom>
            <a:solidFill>
              <a:srgbClr val="FFC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10;p28">
              <a:extLst>
                <a:ext uri="{FF2B5EF4-FFF2-40B4-BE49-F238E27FC236}">
                  <a16:creationId xmlns:a16="http://schemas.microsoft.com/office/drawing/2014/main" id="{1B7E3259-9810-9F6A-D42D-30C826A1E6ED}"/>
                </a:ext>
              </a:extLst>
            </p:cNvPr>
            <p:cNvSpPr/>
            <p:nvPr/>
          </p:nvSpPr>
          <p:spPr>
            <a:xfrm>
              <a:off x="8056630" y="3393340"/>
              <a:ext cx="166517" cy="90841"/>
            </a:xfrm>
            <a:custGeom>
              <a:avLst/>
              <a:gdLst/>
              <a:ahLst/>
              <a:cxnLst/>
              <a:rect l="l" t="t" r="r" b="b"/>
              <a:pathLst>
                <a:path w="2262" h="1234" extrusionOk="0">
                  <a:moveTo>
                    <a:pt x="0" y="1"/>
                  </a:moveTo>
                  <a:lnTo>
                    <a:pt x="99" y="948"/>
                  </a:lnTo>
                  <a:cubicBezTo>
                    <a:pt x="99" y="948"/>
                    <a:pt x="751" y="1234"/>
                    <a:pt x="1454" y="1234"/>
                  </a:cubicBezTo>
                  <a:cubicBezTo>
                    <a:pt x="1657" y="1234"/>
                    <a:pt x="1864" y="1210"/>
                    <a:pt x="2060" y="1149"/>
                  </a:cubicBezTo>
                  <a:cubicBezTo>
                    <a:pt x="2092" y="577"/>
                    <a:pt x="2261" y="68"/>
                    <a:pt x="2261" y="68"/>
                  </a:cubicBezTo>
                  <a:lnTo>
                    <a:pt x="0" y="1"/>
                  </a:lnTo>
                  <a:close/>
                </a:path>
              </a:pathLst>
            </a:custGeom>
            <a:solidFill>
              <a:srgbClr val="0315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11;p28">
              <a:extLst>
                <a:ext uri="{FF2B5EF4-FFF2-40B4-BE49-F238E27FC236}">
                  <a16:creationId xmlns:a16="http://schemas.microsoft.com/office/drawing/2014/main" id="{70C4EED9-D9D4-3F7D-F682-F37F0511F53E}"/>
                </a:ext>
              </a:extLst>
            </p:cNvPr>
            <p:cNvSpPr/>
            <p:nvPr/>
          </p:nvSpPr>
          <p:spPr>
            <a:xfrm>
              <a:off x="6221606" y="1948845"/>
              <a:ext cx="2177826" cy="1564613"/>
            </a:xfrm>
            <a:custGeom>
              <a:avLst/>
              <a:gdLst/>
              <a:ahLst/>
              <a:cxnLst/>
              <a:rect l="l" t="t" r="r" b="b"/>
              <a:pathLst>
                <a:path w="29584" h="21254" extrusionOk="0">
                  <a:moveTo>
                    <a:pt x="19962" y="1"/>
                  </a:moveTo>
                  <a:lnTo>
                    <a:pt x="13948" y="1117"/>
                  </a:lnTo>
                  <a:cubicBezTo>
                    <a:pt x="13948" y="1117"/>
                    <a:pt x="13545" y="1690"/>
                    <a:pt x="12259" y="3040"/>
                  </a:cubicBezTo>
                  <a:cubicBezTo>
                    <a:pt x="10977" y="4394"/>
                    <a:pt x="5810" y="8210"/>
                    <a:pt x="5810" y="8210"/>
                  </a:cubicBezTo>
                  <a:cubicBezTo>
                    <a:pt x="5810" y="8210"/>
                    <a:pt x="5439" y="5640"/>
                    <a:pt x="4389" y="4461"/>
                  </a:cubicBezTo>
                  <a:cubicBezTo>
                    <a:pt x="4085" y="4116"/>
                    <a:pt x="3678" y="3967"/>
                    <a:pt x="3240" y="3967"/>
                  </a:cubicBezTo>
                  <a:cubicBezTo>
                    <a:pt x="2173" y="3967"/>
                    <a:pt x="925" y="4855"/>
                    <a:pt x="542" y="5980"/>
                  </a:cubicBezTo>
                  <a:cubicBezTo>
                    <a:pt x="1" y="7567"/>
                    <a:pt x="2231" y="13139"/>
                    <a:pt x="5033" y="13510"/>
                  </a:cubicBezTo>
                  <a:cubicBezTo>
                    <a:pt x="5250" y="13539"/>
                    <a:pt x="5465" y="13552"/>
                    <a:pt x="5675" y="13552"/>
                  </a:cubicBezTo>
                  <a:cubicBezTo>
                    <a:pt x="8177" y="13552"/>
                    <a:pt x="10131" y="11655"/>
                    <a:pt x="10132" y="11654"/>
                  </a:cubicBezTo>
                  <a:lnTo>
                    <a:pt x="10132" y="11654"/>
                  </a:lnTo>
                  <a:cubicBezTo>
                    <a:pt x="10131" y="11655"/>
                    <a:pt x="7294" y="17464"/>
                    <a:pt x="9962" y="18948"/>
                  </a:cubicBezTo>
                  <a:cubicBezTo>
                    <a:pt x="12109" y="20145"/>
                    <a:pt x="15658" y="21253"/>
                    <a:pt x="18741" y="21253"/>
                  </a:cubicBezTo>
                  <a:cubicBezTo>
                    <a:pt x="19488" y="21253"/>
                    <a:pt x="20208" y="21188"/>
                    <a:pt x="20874" y="21044"/>
                  </a:cubicBezTo>
                  <a:cubicBezTo>
                    <a:pt x="22784" y="20625"/>
                    <a:pt x="23811" y="18474"/>
                    <a:pt x="23811" y="18474"/>
                  </a:cubicBezTo>
                  <a:cubicBezTo>
                    <a:pt x="23811" y="18474"/>
                    <a:pt x="24077" y="20199"/>
                    <a:pt x="26448" y="20199"/>
                  </a:cubicBezTo>
                  <a:cubicBezTo>
                    <a:pt x="26470" y="20199"/>
                    <a:pt x="26492" y="20199"/>
                    <a:pt x="26514" y="20199"/>
                  </a:cubicBezTo>
                  <a:cubicBezTo>
                    <a:pt x="28944" y="20164"/>
                    <a:pt x="29583" y="17124"/>
                    <a:pt x="29248" y="13782"/>
                  </a:cubicBezTo>
                  <a:cubicBezTo>
                    <a:pt x="28909" y="10439"/>
                    <a:pt x="26683" y="6958"/>
                    <a:pt x="25160" y="5337"/>
                  </a:cubicBezTo>
                  <a:cubicBezTo>
                    <a:pt x="23640" y="3718"/>
                    <a:pt x="19962" y="1"/>
                    <a:pt x="199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12;p28">
              <a:extLst>
                <a:ext uri="{FF2B5EF4-FFF2-40B4-BE49-F238E27FC236}">
                  <a16:creationId xmlns:a16="http://schemas.microsoft.com/office/drawing/2014/main" id="{9156D726-84C4-F9E7-A783-B110F158E5D9}"/>
                </a:ext>
              </a:extLst>
            </p:cNvPr>
            <p:cNvSpPr/>
            <p:nvPr/>
          </p:nvSpPr>
          <p:spPr>
            <a:xfrm>
              <a:off x="7234929" y="1948845"/>
              <a:ext cx="479823" cy="182344"/>
            </a:xfrm>
            <a:custGeom>
              <a:avLst/>
              <a:gdLst/>
              <a:ahLst/>
              <a:cxnLst/>
              <a:rect l="l" t="t" r="r" b="b"/>
              <a:pathLst>
                <a:path w="6518" h="2477" extrusionOk="0">
                  <a:moveTo>
                    <a:pt x="6197" y="1"/>
                  </a:moveTo>
                  <a:lnTo>
                    <a:pt x="183" y="1117"/>
                  </a:lnTo>
                  <a:cubicBezTo>
                    <a:pt x="183" y="1117"/>
                    <a:pt x="128" y="1193"/>
                    <a:pt x="1" y="1354"/>
                  </a:cubicBezTo>
                  <a:cubicBezTo>
                    <a:pt x="493" y="2003"/>
                    <a:pt x="1568" y="2477"/>
                    <a:pt x="2650" y="2477"/>
                  </a:cubicBezTo>
                  <a:cubicBezTo>
                    <a:pt x="2739" y="2477"/>
                    <a:pt x="2829" y="2474"/>
                    <a:pt x="2918" y="2467"/>
                  </a:cubicBezTo>
                  <a:cubicBezTo>
                    <a:pt x="4848" y="2230"/>
                    <a:pt x="6075" y="897"/>
                    <a:pt x="6517" y="328"/>
                  </a:cubicBezTo>
                  <a:cubicBezTo>
                    <a:pt x="6316" y="123"/>
                    <a:pt x="6197" y="1"/>
                    <a:pt x="6197" y="1"/>
                  </a:cubicBezTo>
                  <a:close/>
                </a:path>
              </a:pathLst>
            </a:custGeom>
            <a:solidFill>
              <a:srgbClr val="0315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13;p28">
              <a:extLst>
                <a:ext uri="{FF2B5EF4-FFF2-40B4-BE49-F238E27FC236}">
                  <a16:creationId xmlns:a16="http://schemas.microsoft.com/office/drawing/2014/main" id="{5E9AE4D9-9368-C9BD-764D-CF68A0A09AE8}"/>
                </a:ext>
              </a:extLst>
            </p:cNvPr>
            <p:cNvSpPr/>
            <p:nvPr/>
          </p:nvSpPr>
          <p:spPr>
            <a:xfrm>
              <a:off x="7248327" y="1767602"/>
              <a:ext cx="442868" cy="326998"/>
            </a:xfrm>
            <a:custGeom>
              <a:avLst/>
              <a:gdLst/>
              <a:ahLst/>
              <a:cxnLst/>
              <a:rect l="l" t="t" r="r" b="b"/>
              <a:pathLst>
                <a:path w="6016" h="4442" extrusionOk="0">
                  <a:moveTo>
                    <a:pt x="4492" y="0"/>
                  </a:moveTo>
                  <a:lnTo>
                    <a:pt x="609" y="2499"/>
                  </a:lnTo>
                  <a:lnTo>
                    <a:pt x="1" y="3579"/>
                  </a:lnTo>
                  <a:cubicBezTo>
                    <a:pt x="1" y="3579"/>
                    <a:pt x="206" y="3816"/>
                    <a:pt x="1354" y="4286"/>
                  </a:cubicBezTo>
                  <a:cubicBezTo>
                    <a:pt x="1711" y="4395"/>
                    <a:pt x="2055" y="4442"/>
                    <a:pt x="2385" y="4442"/>
                  </a:cubicBezTo>
                  <a:cubicBezTo>
                    <a:pt x="4520" y="4442"/>
                    <a:pt x="6015" y="2463"/>
                    <a:pt x="6015" y="2463"/>
                  </a:cubicBezTo>
                  <a:cubicBezTo>
                    <a:pt x="6015" y="2463"/>
                    <a:pt x="4594" y="0"/>
                    <a:pt x="4492" y="0"/>
                  </a:cubicBezTo>
                  <a:close/>
                </a:path>
              </a:pathLst>
            </a:custGeom>
            <a:solidFill>
              <a:srgbClr val="EAA9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4;p28">
              <a:extLst>
                <a:ext uri="{FF2B5EF4-FFF2-40B4-BE49-F238E27FC236}">
                  <a16:creationId xmlns:a16="http://schemas.microsoft.com/office/drawing/2014/main" id="{DFA96E0A-928E-A3ED-B5C7-C14B2598FE69}"/>
                </a:ext>
              </a:extLst>
            </p:cNvPr>
            <p:cNvSpPr/>
            <p:nvPr/>
          </p:nvSpPr>
          <p:spPr>
            <a:xfrm>
              <a:off x="7131278" y="1591365"/>
              <a:ext cx="123820" cy="173290"/>
            </a:xfrm>
            <a:custGeom>
              <a:avLst/>
              <a:gdLst/>
              <a:ahLst/>
              <a:cxnLst/>
              <a:rect l="l" t="t" r="r" b="b"/>
              <a:pathLst>
                <a:path w="1682" h="2354" extrusionOk="0">
                  <a:moveTo>
                    <a:pt x="995" y="1"/>
                  </a:moveTo>
                  <a:cubicBezTo>
                    <a:pt x="667" y="1"/>
                    <a:pt x="303" y="252"/>
                    <a:pt x="514" y="468"/>
                  </a:cubicBezTo>
                  <a:cubicBezTo>
                    <a:pt x="438" y="523"/>
                    <a:pt x="391" y="591"/>
                    <a:pt x="281" y="607"/>
                  </a:cubicBezTo>
                  <a:cubicBezTo>
                    <a:pt x="299" y="739"/>
                    <a:pt x="1" y="1259"/>
                    <a:pt x="271" y="1291"/>
                  </a:cubicBezTo>
                  <a:lnTo>
                    <a:pt x="271" y="1291"/>
                  </a:lnTo>
                  <a:cubicBezTo>
                    <a:pt x="94" y="1354"/>
                    <a:pt x="176" y="1712"/>
                    <a:pt x="372" y="1791"/>
                  </a:cubicBezTo>
                  <a:cubicBezTo>
                    <a:pt x="261" y="2102"/>
                    <a:pt x="514" y="2323"/>
                    <a:pt x="813" y="2350"/>
                  </a:cubicBezTo>
                  <a:cubicBezTo>
                    <a:pt x="837" y="2353"/>
                    <a:pt x="859" y="2354"/>
                    <a:pt x="880" y="2354"/>
                  </a:cubicBezTo>
                  <a:cubicBezTo>
                    <a:pt x="1259" y="2354"/>
                    <a:pt x="1287" y="2028"/>
                    <a:pt x="1354" y="1684"/>
                  </a:cubicBezTo>
                  <a:cubicBezTo>
                    <a:pt x="1476" y="1077"/>
                    <a:pt x="1682" y="556"/>
                    <a:pt x="1323" y="129"/>
                  </a:cubicBezTo>
                  <a:cubicBezTo>
                    <a:pt x="1243" y="38"/>
                    <a:pt x="1122" y="1"/>
                    <a:pt x="9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15;p28">
              <a:extLst>
                <a:ext uri="{FF2B5EF4-FFF2-40B4-BE49-F238E27FC236}">
                  <a16:creationId xmlns:a16="http://schemas.microsoft.com/office/drawing/2014/main" id="{E19BF813-3832-DB9B-C545-5C7BB8007C50}"/>
                </a:ext>
              </a:extLst>
            </p:cNvPr>
            <p:cNvSpPr/>
            <p:nvPr/>
          </p:nvSpPr>
          <p:spPr>
            <a:xfrm>
              <a:off x="7177435" y="1343500"/>
              <a:ext cx="432709" cy="660400"/>
            </a:xfrm>
            <a:custGeom>
              <a:avLst/>
              <a:gdLst/>
              <a:ahLst/>
              <a:cxnLst/>
              <a:rect l="l" t="t" r="r" b="b"/>
              <a:pathLst>
                <a:path w="5878" h="8971" extrusionOk="0">
                  <a:moveTo>
                    <a:pt x="3194" y="1"/>
                  </a:moveTo>
                  <a:cubicBezTo>
                    <a:pt x="2647" y="1"/>
                    <a:pt x="1980" y="351"/>
                    <a:pt x="1370" y="1147"/>
                  </a:cubicBezTo>
                  <a:cubicBezTo>
                    <a:pt x="206" y="2671"/>
                    <a:pt x="1" y="4593"/>
                    <a:pt x="206" y="5963"/>
                  </a:cubicBezTo>
                  <a:cubicBezTo>
                    <a:pt x="408" y="7328"/>
                    <a:pt x="1370" y="8800"/>
                    <a:pt x="2179" y="8950"/>
                  </a:cubicBezTo>
                  <a:cubicBezTo>
                    <a:pt x="2252" y="8964"/>
                    <a:pt x="2336" y="8971"/>
                    <a:pt x="2430" y="8971"/>
                  </a:cubicBezTo>
                  <a:cubicBezTo>
                    <a:pt x="3385" y="8971"/>
                    <a:pt x="5297" y="8266"/>
                    <a:pt x="5574" y="6977"/>
                  </a:cubicBezTo>
                  <a:cubicBezTo>
                    <a:pt x="5878" y="5556"/>
                    <a:pt x="5171" y="3784"/>
                    <a:pt x="5171" y="3784"/>
                  </a:cubicBezTo>
                  <a:cubicBezTo>
                    <a:pt x="5171" y="3784"/>
                    <a:pt x="4610" y="1858"/>
                    <a:pt x="4259" y="797"/>
                  </a:cubicBezTo>
                  <a:cubicBezTo>
                    <a:pt x="4090" y="290"/>
                    <a:pt x="3691" y="1"/>
                    <a:pt x="3194" y="1"/>
                  </a:cubicBezTo>
                  <a:close/>
                </a:path>
              </a:pathLst>
            </a:custGeom>
            <a:solidFill>
              <a:srgbClr val="FFC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16;p28">
              <a:extLst>
                <a:ext uri="{FF2B5EF4-FFF2-40B4-BE49-F238E27FC236}">
                  <a16:creationId xmlns:a16="http://schemas.microsoft.com/office/drawing/2014/main" id="{A4C60D13-7B07-D41A-7BA8-6A969EB5A00F}"/>
                </a:ext>
              </a:extLst>
            </p:cNvPr>
            <p:cNvSpPr/>
            <p:nvPr/>
          </p:nvSpPr>
          <p:spPr>
            <a:xfrm>
              <a:off x="7457249" y="1475273"/>
              <a:ext cx="243445" cy="220109"/>
            </a:xfrm>
            <a:custGeom>
              <a:avLst/>
              <a:gdLst/>
              <a:ahLst/>
              <a:cxnLst/>
              <a:rect l="l" t="t" r="r" b="b"/>
              <a:pathLst>
                <a:path w="3307" h="2990" extrusionOk="0">
                  <a:moveTo>
                    <a:pt x="1724" y="1"/>
                  </a:moveTo>
                  <a:cubicBezTo>
                    <a:pt x="1549" y="1"/>
                    <a:pt x="1385" y="73"/>
                    <a:pt x="1350" y="246"/>
                  </a:cubicBezTo>
                  <a:cubicBezTo>
                    <a:pt x="1350" y="234"/>
                    <a:pt x="1346" y="167"/>
                    <a:pt x="1346" y="159"/>
                  </a:cubicBezTo>
                  <a:cubicBezTo>
                    <a:pt x="1321" y="155"/>
                    <a:pt x="1292" y="153"/>
                    <a:pt x="1261" y="153"/>
                  </a:cubicBezTo>
                  <a:cubicBezTo>
                    <a:pt x="992" y="153"/>
                    <a:pt x="559" y="291"/>
                    <a:pt x="746" y="612"/>
                  </a:cubicBezTo>
                  <a:cubicBezTo>
                    <a:pt x="684" y="557"/>
                    <a:pt x="631" y="534"/>
                    <a:pt x="587" y="534"/>
                  </a:cubicBezTo>
                  <a:cubicBezTo>
                    <a:pt x="380" y="534"/>
                    <a:pt x="359" y="1056"/>
                    <a:pt x="395" y="1228"/>
                  </a:cubicBezTo>
                  <a:cubicBezTo>
                    <a:pt x="364" y="1222"/>
                    <a:pt x="337" y="1219"/>
                    <a:pt x="312" y="1219"/>
                  </a:cubicBezTo>
                  <a:cubicBezTo>
                    <a:pt x="1" y="1219"/>
                    <a:pt x="201" y="1672"/>
                    <a:pt x="425" y="1768"/>
                  </a:cubicBezTo>
                  <a:lnTo>
                    <a:pt x="425" y="1768"/>
                  </a:lnTo>
                  <a:cubicBezTo>
                    <a:pt x="102" y="1820"/>
                    <a:pt x="326" y="2389"/>
                    <a:pt x="509" y="2554"/>
                  </a:cubicBezTo>
                  <a:cubicBezTo>
                    <a:pt x="612" y="2647"/>
                    <a:pt x="701" y="2681"/>
                    <a:pt x="784" y="2681"/>
                  </a:cubicBezTo>
                  <a:cubicBezTo>
                    <a:pt x="1013" y="2681"/>
                    <a:pt x="1190" y="2416"/>
                    <a:pt x="1463" y="2416"/>
                  </a:cubicBezTo>
                  <a:cubicBezTo>
                    <a:pt x="1471" y="2416"/>
                    <a:pt x="1480" y="2416"/>
                    <a:pt x="1488" y="2417"/>
                  </a:cubicBezTo>
                  <a:cubicBezTo>
                    <a:pt x="1329" y="2523"/>
                    <a:pt x="1313" y="2553"/>
                    <a:pt x="1350" y="2553"/>
                  </a:cubicBezTo>
                  <a:cubicBezTo>
                    <a:pt x="1377" y="2553"/>
                    <a:pt x="1431" y="2538"/>
                    <a:pt x="1480" y="2523"/>
                  </a:cubicBezTo>
                  <a:lnTo>
                    <a:pt x="1480" y="2523"/>
                  </a:lnTo>
                  <a:cubicBezTo>
                    <a:pt x="1463" y="2718"/>
                    <a:pt x="1601" y="2897"/>
                    <a:pt x="1676" y="2897"/>
                  </a:cubicBezTo>
                  <a:cubicBezTo>
                    <a:pt x="1709" y="2897"/>
                    <a:pt x="1730" y="2863"/>
                    <a:pt x="1721" y="2783"/>
                  </a:cubicBezTo>
                  <a:lnTo>
                    <a:pt x="1721" y="2783"/>
                  </a:lnTo>
                  <a:cubicBezTo>
                    <a:pt x="1751" y="2929"/>
                    <a:pt x="1917" y="2990"/>
                    <a:pt x="2119" y="2990"/>
                  </a:cubicBezTo>
                  <a:cubicBezTo>
                    <a:pt x="2608" y="2990"/>
                    <a:pt x="3307" y="2634"/>
                    <a:pt x="2767" y="2290"/>
                  </a:cubicBezTo>
                  <a:cubicBezTo>
                    <a:pt x="3117" y="2200"/>
                    <a:pt x="3073" y="1633"/>
                    <a:pt x="2742" y="1633"/>
                  </a:cubicBezTo>
                  <a:cubicBezTo>
                    <a:pt x="2722" y="1633"/>
                    <a:pt x="2702" y="1635"/>
                    <a:pt x="2680" y="1639"/>
                  </a:cubicBezTo>
                  <a:cubicBezTo>
                    <a:pt x="3134" y="1541"/>
                    <a:pt x="3177" y="933"/>
                    <a:pt x="2672" y="925"/>
                  </a:cubicBezTo>
                  <a:cubicBezTo>
                    <a:pt x="2970" y="713"/>
                    <a:pt x="2577" y="342"/>
                    <a:pt x="2323" y="342"/>
                  </a:cubicBezTo>
                  <a:cubicBezTo>
                    <a:pt x="2265" y="342"/>
                    <a:pt x="2214" y="362"/>
                    <a:pt x="2181" y="407"/>
                  </a:cubicBezTo>
                  <a:lnTo>
                    <a:pt x="2181" y="407"/>
                  </a:lnTo>
                  <a:cubicBezTo>
                    <a:pt x="2290" y="171"/>
                    <a:pt x="1994" y="1"/>
                    <a:pt x="17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17;p28">
              <a:extLst>
                <a:ext uri="{FF2B5EF4-FFF2-40B4-BE49-F238E27FC236}">
                  <a16:creationId xmlns:a16="http://schemas.microsoft.com/office/drawing/2014/main" id="{E3BCB7AB-A93C-7D42-4651-18B3554B7CE2}"/>
                </a:ext>
              </a:extLst>
            </p:cNvPr>
            <p:cNvSpPr/>
            <p:nvPr/>
          </p:nvSpPr>
          <p:spPr>
            <a:xfrm>
              <a:off x="7526963" y="1610653"/>
              <a:ext cx="131624" cy="140678"/>
            </a:xfrm>
            <a:custGeom>
              <a:avLst/>
              <a:gdLst/>
              <a:ahLst/>
              <a:cxnLst/>
              <a:rect l="l" t="t" r="r" b="b"/>
              <a:pathLst>
                <a:path w="1788" h="1911" extrusionOk="0">
                  <a:moveTo>
                    <a:pt x="974" y="0"/>
                  </a:moveTo>
                  <a:cubicBezTo>
                    <a:pt x="368" y="0"/>
                    <a:pt x="269" y="747"/>
                    <a:pt x="269" y="747"/>
                  </a:cubicBezTo>
                  <a:cubicBezTo>
                    <a:pt x="269" y="747"/>
                    <a:pt x="1" y="1387"/>
                    <a:pt x="438" y="1757"/>
                  </a:cubicBezTo>
                  <a:cubicBezTo>
                    <a:pt x="564" y="1864"/>
                    <a:pt x="706" y="1910"/>
                    <a:pt x="848" y="1910"/>
                  </a:cubicBezTo>
                  <a:cubicBezTo>
                    <a:pt x="1203" y="1910"/>
                    <a:pt x="1558" y="1623"/>
                    <a:pt x="1654" y="1288"/>
                  </a:cubicBezTo>
                  <a:cubicBezTo>
                    <a:pt x="1788" y="815"/>
                    <a:pt x="1654" y="37"/>
                    <a:pt x="1011" y="1"/>
                  </a:cubicBezTo>
                  <a:cubicBezTo>
                    <a:pt x="999" y="0"/>
                    <a:pt x="986" y="0"/>
                    <a:pt x="974" y="0"/>
                  </a:cubicBezTo>
                  <a:close/>
                </a:path>
              </a:pathLst>
            </a:custGeom>
            <a:solidFill>
              <a:srgbClr val="FFC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18;p28">
              <a:extLst>
                <a:ext uri="{FF2B5EF4-FFF2-40B4-BE49-F238E27FC236}">
                  <a16:creationId xmlns:a16="http://schemas.microsoft.com/office/drawing/2014/main" id="{098A75A6-6C33-114F-F6F1-81E704200F4C}"/>
                </a:ext>
              </a:extLst>
            </p:cNvPr>
            <p:cNvSpPr/>
            <p:nvPr/>
          </p:nvSpPr>
          <p:spPr>
            <a:xfrm>
              <a:off x="7306778" y="1696710"/>
              <a:ext cx="124409" cy="158346"/>
            </a:xfrm>
            <a:custGeom>
              <a:avLst/>
              <a:gdLst/>
              <a:ahLst/>
              <a:cxnLst/>
              <a:rect l="l" t="t" r="r" b="b"/>
              <a:pathLst>
                <a:path w="1690" h="2151" extrusionOk="0">
                  <a:moveTo>
                    <a:pt x="288" y="1"/>
                  </a:moveTo>
                  <a:cubicBezTo>
                    <a:pt x="288" y="1"/>
                    <a:pt x="1" y="640"/>
                    <a:pt x="67" y="1638"/>
                  </a:cubicBezTo>
                  <a:cubicBezTo>
                    <a:pt x="94" y="2015"/>
                    <a:pt x="280" y="2150"/>
                    <a:pt x="511" y="2150"/>
                  </a:cubicBezTo>
                  <a:cubicBezTo>
                    <a:pt x="890" y="2150"/>
                    <a:pt x="1388" y="1788"/>
                    <a:pt x="1504" y="1535"/>
                  </a:cubicBezTo>
                  <a:cubicBezTo>
                    <a:pt x="1689" y="1129"/>
                    <a:pt x="288" y="1"/>
                    <a:pt x="288" y="1"/>
                  </a:cubicBezTo>
                  <a:close/>
                </a:path>
              </a:pathLst>
            </a:custGeom>
            <a:solidFill>
              <a:srgbClr val="FC8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19;p28">
              <a:extLst>
                <a:ext uri="{FF2B5EF4-FFF2-40B4-BE49-F238E27FC236}">
                  <a16:creationId xmlns:a16="http://schemas.microsoft.com/office/drawing/2014/main" id="{7BE13BE1-97CA-45F8-AF8C-33E624307CF7}"/>
                </a:ext>
              </a:extLst>
            </p:cNvPr>
            <p:cNvSpPr/>
            <p:nvPr/>
          </p:nvSpPr>
          <p:spPr>
            <a:xfrm>
              <a:off x="7398798" y="1813539"/>
              <a:ext cx="105858" cy="75823"/>
            </a:xfrm>
            <a:custGeom>
              <a:avLst/>
              <a:gdLst/>
              <a:ahLst/>
              <a:cxnLst/>
              <a:rect l="l" t="t" r="r" b="b"/>
              <a:pathLst>
                <a:path w="1438" h="1030" extrusionOk="0">
                  <a:moveTo>
                    <a:pt x="1438" y="0"/>
                  </a:moveTo>
                  <a:lnTo>
                    <a:pt x="1438" y="0"/>
                  </a:lnTo>
                  <a:cubicBezTo>
                    <a:pt x="1374" y="146"/>
                    <a:pt x="1288" y="276"/>
                    <a:pt x="1193" y="398"/>
                  </a:cubicBezTo>
                  <a:cubicBezTo>
                    <a:pt x="1099" y="513"/>
                    <a:pt x="988" y="620"/>
                    <a:pt x="862" y="698"/>
                  </a:cubicBezTo>
                  <a:cubicBezTo>
                    <a:pt x="740" y="782"/>
                    <a:pt x="601" y="848"/>
                    <a:pt x="455" y="895"/>
                  </a:cubicBezTo>
                  <a:cubicBezTo>
                    <a:pt x="313" y="947"/>
                    <a:pt x="159" y="979"/>
                    <a:pt x="1" y="1014"/>
                  </a:cubicBezTo>
                  <a:cubicBezTo>
                    <a:pt x="80" y="1022"/>
                    <a:pt x="159" y="1026"/>
                    <a:pt x="242" y="1030"/>
                  </a:cubicBezTo>
                  <a:cubicBezTo>
                    <a:pt x="321" y="1022"/>
                    <a:pt x="403" y="1026"/>
                    <a:pt x="487" y="1002"/>
                  </a:cubicBezTo>
                  <a:cubicBezTo>
                    <a:pt x="649" y="975"/>
                    <a:pt x="802" y="908"/>
                    <a:pt x="940" y="817"/>
                  </a:cubicBezTo>
                  <a:cubicBezTo>
                    <a:pt x="1217" y="631"/>
                    <a:pt x="1418" y="323"/>
                    <a:pt x="1438" y="0"/>
                  </a:cubicBezTo>
                  <a:close/>
                </a:path>
              </a:pathLst>
            </a:custGeom>
            <a:solidFill>
              <a:srgbClr val="E28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20;p28">
              <a:extLst>
                <a:ext uri="{FF2B5EF4-FFF2-40B4-BE49-F238E27FC236}">
                  <a16:creationId xmlns:a16="http://schemas.microsoft.com/office/drawing/2014/main" id="{1C57F35B-55E5-AB2D-C0FA-B234D43CEC7C}"/>
                </a:ext>
              </a:extLst>
            </p:cNvPr>
            <p:cNvSpPr/>
            <p:nvPr/>
          </p:nvSpPr>
          <p:spPr>
            <a:xfrm>
              <a:off x="7359046" y="1664172"/>
              <a:ext cx="26281" cy="34967"/>
            </a:xfrm>
            <a:custGeom>
              <a:avLst/>
              <a:gdLst/>
              <a:ahLst/>
              <a:cxnLst/>
              <a:rect l="l" t="t" r="r" b="b"/>
              <a:pathLst>
                <a:path w="357" h="475" extrusionOk="0">
                  <a:moveTo>
                    <a:pt x="178" y="0"/>
                  </a:moveTo>
                  <a:cubicBezTo>
                    <a:pt x="79" y="0"/>
                    <a:pt x="1" y="107"/>
                    <a:pt x="1" y="237"/>
                  </a:cubicBezTo>
                  <a:cubicBezTo>
                    <a:pt x="1" y="367"/>
                    <a:pt x="79" y="474"/>
                    <a:pt x="178" y="474"/>
                  </a:cubicBezTo>
                  <a:cubicBezTo>
                    <a:pt x="276" y="474"/>
                    <a:pt x="356" y="367"/>
                    <a:pt x="356" y="237"/>
                  </a:cubicBezTo>
                  <a:cubicBezTo>
                    <a:pt x="356" y="107"/>
                    <a:pt x="276" y="0"/>
                    <a:pt x="178" y="0"/>
                  </a:cubicBezTo>
                  <a:close/>
                </a:path>
              </a:pathLst>
            </a:custGeom>
            <a:solidFill>
              <a:srgbClr val="2D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21;p28">
              <a:extLst>
                <a:ext uri="{FF2B5EF4-FFF2-40B4-BE49-F238E27FC236}">
                  <a16:creationId xmlns:a16="http://schemas.microsoft.com/office/drawing/2014/main" id="{6978A282-EDDE-D52D-153E-08FE70BA75BA}"/>
                </a:ext>
              </a:extLst>
            </p:cNvPr>
            <p:cNvSpPr/>
            <p:nvPr/>
          </p:nvSpPr>
          <p:spPr>
            <a:xfrm>
              <a:off x="7272179" y="1692882"/>
              <a:ext cx="25986" cy="34967"/>
            </a:xfrm>
            <a:custGeom>
              <a:avLst/>
              <a:gdLst/>
              <a:ahLst/>
              <a:cxnLst/>
              <a:rect l="l" t="t" r="r" b="b"/>
              <a:pathLst>
                <a:path w="353" h="475" extrusionOk="0">
                  <a:moveTo>
                    <a:pt x="174" y="1"/>
                  </a:moveTo>
                  <a:cubicBezTo>
                    <a:pt x="79" y="1"/>
                    <a:pt x="1" y="108"/>
                    <a:pt x="1" y="237"/>
                  </a:cubicBezTo>
                  <a:cubicBezTo>
                    <a:pt x="1" y="368"/>
                    <a:pt x="79" y="474"/>
                    <a:pt x="174" y="474"/>
                  </a:cubicBezTo>
                  <a:cubicBezTo>
                    <a:pt x="273" y="474"/>
                    <a:pt x="352" y="368"/>
                    <a:pt x="352" y="237"/>
                  </a:cubicBezTo>
                  <a:cubicBezTo>
                    <a:pt x="352" y="108"/>
                    <a:pt x="273" y="1"/>
                    <a:pt x="174" y="1"/>
                  </a:cubicBezTo>
                  <a:close/>
                </a:path>
              </a:pathLst>
            </a:custGeom>
            <a:solidFill>
              <a:srgbClr val="2D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22;p28">
              <a:extLst>
                <a:ext uri="{FF2B5EF4-FFF2-40B4-BE49-F238E27FC236}">
                  <a16:creationId xmlns:a16="http://schemas.microsoft.com/office/drawing/2014/main" id="{05143665-2515-917C-6A6B-982FE0AF09A2}"/>
                </a:ext>
              </a:extLst>
            </p:cNvPr>
            <p:cNvSpPr/>
            <p:nvPr/>
          </p:nvSpPr>
          <p:spPr>
            <a:xfrm>
              <a:off x="7349991" y="1593500"/>
              <a:ext cx="75014" cy="36439"/>
            </a:xfrm>
            <a:custGeom>
              <a:avLst/>
              <a:gdLst/>
              <a:ahLst/>
              <a:cxnLst/>
              <a:rect l="l" t="t" r="r" b="b"/>
              <a:pathLst>
                <a:path w="1019" h="495" extrusionOk="0">
                  <a:moveTo>
                    <a:pt x="9" y="1"/>
                  </a:moveTo>
                  <a:lnTo>
                    <a:pt x="1" y="404"/>
                  </a:lnTo>
                  <a:cubicBezTo>
                    <a:pt x="261" y="412"/>
                    <a:pt x="735" y="439"/>
                    <a:pt x="885" y="494"/>
                  </a:cubicBezTo>
                  <a:lnTo>
                    <a:pt x="1019" y="112"/>
                  </a:lnTo>
                  <a:cubicBezTo>
                    <a:pt x="758" y="21"/>
                    <a:pt x="88" y="1"/>
                    <a:pt x="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23;p28">
              <a:extLst>
                <a:ext uri="{FF2B5EF4-FFF2-40B4-BE49-F238E27FC236}">
                  <a16:creationId xmlns:a16="http://schemas.microsoft.com/office/drawing/2014/main" id="{BB10B5F3-4EA1-3813-1955-0A01EEA8405F}"/>
                </a:ext>
              </a:extLst>
            </p:cNvPr>
            <p:cNvSpPr/>
            <p:nvPr/>
          </p:nvSpPr>
          <p:spPr>
            <a:xfrm>
              <a:off x="7224476" y="1609843"/>
              <a:ext cx="70155" cy="56168"/>
            </a:xfrm>
            <a:custGeom>
              <a:avLst/>
              <a:gdLst/>
              <a:ahLst/>
              <a:cxnLst/>
              <a:rect l="l" t="t" r="r" b="b"/>
              <a:pathLst>
                <a:path w="953" h="763" extrusionOk="0">
                  <a:moveTo>
                    <a:pt x="778" y="1"/>
                  </a:moveTo>
                  <a:cubicBezTo>
                    <a:pt x="759" y="8"/>
                    <a:pt x="309" y="225"/>
                    <a:pt x="1" y="415"/>
                  </a:cubicBezTo>
                  <a:lnTo>
                    <a:pt x="210" y="762"/>
                  </a:lnTo>
                  <a:cubicBezTo>
                    <a:pt x="503" y="584"/>
                    <a:pt x="948" y="367"/>
                    <a:pt x="953" y="363"/>
                  </a:cubicBezTo>
                  <a:lnTo>
                    <a:pt x="7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24;p28">
              <a:extLst>
                <a:ext uri="{FF2B5EF4-FFF2-40B4-BE49-F238E27FC236}">
                  <a16:creationId xmlns:a16="http://schemas.microsoft.com/office/drawing/2014/main" id="{9D11F08C-0D9D-BC57-CF89-94F740CC1D6C}"/>
                </a:ext>
              </a:extLst>
            </p:cNvPr>
            <p:cNvSpPr/>
            <p:nvPr/>
          </p:nvSpPr>
          <p:spPr>
            <a:xfrm>
              <a:off x="7560900" y="1643265"/>
              <a:ext cx="60585" cy="79651"/>
            </a:xfrm>
            <a:custGeom>
              <a:avLst/>
              <a:gdLst/>
              <a:ahLst/>
              <a:cxnLst/>
              <a:rect l="l" t="t" r="r" b="b"/>
              <a:pathLst>
                <a:path w="823" h="1082" extrusionOk="0">
                  <a:moveTo>
                    <a:pt x="546" y="0"/>
                  </a:moveTo>
                  <a:cubicBezTo>
                    <a:pt x="420" y="4"/>
                    <a:pt x="321" y="87"/>
                    <a:pt x="254" y="177"/>
                  </a:cubicBezTo>
                  <a:cubicBezTo>
                    <a:pt x="190" y="268"/>
                    <a:pt x="139" y="367"/>
                    <a:pt x="108" y="470"/>
                  </a:cubicBezTo>
                  <a:cubicBezTo>
                    <a:pt x="68" y="572"/>
                    <a:pt x="48" y="679"/>
                    <a:pt x="21" y="782"/>
                  </a:cubicBezTo>
                  <a:lnTo>
                    <a:pt x="1" y="860"/>
                  </a:lnTo>
                  <a:lnTo>
                    <a:pt x="77" y="833"/>
                  </a:lnTo>
                  <a:cubicBezTo>
                    <a:pt x="115" y="821"/>
                    <a:pt x="155" y="805"/>
                    <a:pt x="190" y="802"/>
                  </a:cubicBezTo>
                  <a:cubicBezTo>
                    <a:pt x="196" y="801"/>
                    <a:pt x="202" y="801"/>
                    <a:pt x="207" y="801"/>
                  </a:cubicBezTo>
                  <a:cubicBezTo>
                    <a:pt x="236" y="801"/>
                    <a:pt x="251" y="811"/>
                    <a:pt x="258" y="840"/>
                  </a:cubicBezTo>
                  <a:cubicBezTo>
                    <a:pt x="266" y="911"/>
                    <a:pt x="230" y="999"/>
                    <a:pt x="199" y="1082"/>
                  </a:cubicBezTo>
                  <a:cubicBezTo>
                    <a:pt x="226" y="1046"/>
                    <a:pt x="250" y="1011"/>
                    <a:pt x="270" y="967"/>
                  </a:cubicBezTo>
                  <a:cubicBezTo>
                    <a:pt x="290" y="928"/>
                    <a:pt x="313" y="888"/>
                    <a:pt x="309" y="833"/>
                  </a:cubicBezTo>
                  <a:cubicBezTo>
                    <a:pt x="313" y="805"/>
                    <a:pt x="297" y="774"/>
                    <a:pt x="270" y="754"/>
                  </a:cubicBezTo>
                  <a:cubicBezTo>
                    <a:pt x="242" y="738"/>
                    <a:pt x="214" y="731"/>
                    <a:pt x="190" y="731"/>
                  </a:cubicBezTo>
                  <a:cubicBezTo>
                    <a:pt x="168" y="731"/>
                    <a:pt x="146" y="732"/>
                    <a:pt x="124" y="735"/>
                  </a:cubicBezTo>
                  <a:lnTo>
                    <a:pt x="124" y="735"/>
                  </a:lnTo>
                  <a:cubicBezTo>
                    <a:pt x="147" y="657"/>
                    <a:pt x="168" y="579"/>
                    <a:pt x="199" y="505"/>
                  </a:cubicBezTo>
                  <a:cubicBezTo>
                    <a:pt x="234" y="407"/>
                    <a:pt x="274" y="312"/>
                    <a:pt x="329" y="229"/>
                  </a:cubicBezTo>
                  <a:cubicBezTo>
                    <a:pt x="388" y="150"/>
                    <a:pt x="456" y="75"/>
                    <a:pt x="546" y="64"/>
                  </a:cubicBezTo>
                  <a:cubicBezTo>
                    <a:pt x="556" y="62"/>
                    <a:pt x="566" y="62"/>
                    <a:pt x="576" y="62"/>
                  </a:cubicBezTo>
                  <a:cubicBezTo>
                    <a:pt x="662" y="62"/>
                    <a:pt x="752" y="106"/>
                    <a:pt x="822" y="166"/>
                  </a:cubicBezTo>
                  <a:cubicBezTo>
                    <a:pt x="763" y="83"/>
                    <a:pt x="669" y="4"/>
                    <a:pt x="546" y="0"/>
                  </a:cubicBezTo>
                  <a:close/>
                </a:path>
              </a:pathLst>
            </a:custGeom>
            <a:solidFill>
              <a:srgbClr val="E28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25;p28">
              <a:extLst>
                <a:ext uri="{FF2B5EF4-FFF2-40B4-BE49-F238E27FC236}">
                  <a16:creationId xmlns:a16="http://schemas.microsoft.com/office/drawing/2014/main" id="{15AED43F-03AA-5212-40D9-8547C490C955}"/>
                </a:ext>
              </a:extLst>
            </p:cNvPr>
            <p:cNvSpPr/>
            <p:nvPr/>
          </p:nvSpPr>
          <p:spPr>
            <a:xfrm>
              <a:off x="7502008" y="1941631"/>
              <a:ext cx="211570" cy="233654"/>
            </a:xfrm>
            <a:custGeom>
              <a:avLst/>
              <a:gdLst/>
              <a:ahLst/>
              <a:cxnLst/>
              <a:rect l="l" t="t" r="r" b="b"/>
              <a:pathLst>
                <a:path w="2874" h="3174" extrusionOk="0">
                  <a:moveTo>
                    <a:pt x="2534" y="0"/>
                  </a:moveTo>
                  <a:lnTo>
                    <a:pt x="1" y="1958"/>
                  </a:lnTo>
                  <a:lnTo>
                    <a:pt x="1184" y="3173"/>
                  </a:lnTo>
                  <a:lnTo>
                    <a:pt x="2873" y="371"/>
                  </a:lnTo>
                  <a:lnTo>
                    <a:pt x="25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26;p28">
              <a:extLst>
                <a:ext uri="{FF2B5EF4-FFF2-40B4-BE49-F238E27FC236}">
                  <a16:creationId xmlns:a16="http://schemas.microsoft.com/office/drawing/2014/main" id="{7DF63185-93A4-86C2-F385-E216D04B199C}"/>
                </a:ext>
              </a:extLst>
            </p:cNvPr>
            <p:cNvSpPr/>
            <p:nvPr/>
          </p:nvSpPr>
          <p:spPr>
            <a:xfrm>
              <a:off x="7238463" y="2011051"/>
              <a:ext cx="154371" cy="169167"/>
            </a:xfrm>
            <a:custGeom>
              <a:avLst/>
              <a:gdLst/>
              <a:ahLst/>
              <a:cxnLst/>
              <a:rect l="l" t="t" r="r" b="b"/>
              <a:pathLst>
                <a:path w="2097" h="2298" extrusionOk="0">
                  <a:moveTo>
                    <a:pt x="269" y="1"/>
                  </a:moveTo>
                  <a:lnTo>
                    <a:pt x="0" y="474"/>
                  </a:lnTo>
                  <a:lnTo>
                    <a:pt x="947" y="2297"/>
                  </a:lnTo>
                  <a:lnTo>
                    <a:pt x="2096" y="1148"/>
                  </a:lnTo>
                  <a:lnTo>
                    <a:pt x="2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527;p28">
              <a:extLst>
                <a:ext uri="{FF2B5EF4-FFF2-40B4-BE49-F238E27FC236}">
                  <a16:creationId xmlns:a16="http://schemas.microsoft.com/office/drawing/2014/main" id="{B5C3E249-B04B-870F-06D5-0131648CF1CC}"/>
                </a:ext>
              </a:extLst>
            </p:cNvPr>
            <p:cNvSpPr/>
            <p:nvPr/>
          </p:nvSpPr>
          <p:spPr>
            <a:xfrm>
              <a:off x="6336152" y="1951495"/>
              <a:ext cx="216207" cy="196405"/>
            </a:xfrm>
            <a:custGeom>
              <a:avLst/>
              <a:gdLst/>
              <a:ahLst/>
              <a:cxnLst/>
              <a:rect l="l" t="t" r="r" b="b"/>
              <a:pathLst>
                <a:path w="2937" h="2668" extrusionOk="0">
                  <a:moveTo>
                    <a:pt x="1468" y="1"/>
                  </a:moveTo>
                  <a:cubicBezTo>
                    <a:pt x="655" y="1"/>
                    <a:pt x="0" y="596"/>
                    <a:pt x="0" y="1334"/>
                  </a:cubicBezTo>
                  <a:cubicBezTo>
                    <a:pt x="0" y="2072"/>
                    <a:pt x="655" y="2668"/>
                    <a:pt x="1468" y="2668"/>
                  </a:cubicBezTo>
                  <a:cubicBezTo>
                    <a:pt x="2277" y="2668"/>
                    <a:pt x="2936" y="2072"/>
                    <a:pt x="2936" y="1334"/>
                  </a:cubicBezTo>
                  <a:cubicBezTo>
                    <a:pt x="2936" y="596"/>
                    <a:pt x="2277" y="1"/>
                    <a:pt x="14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528;p28">
              <a:extLst>
                <a:ext uri="{FF2B5EF4-FFF2-40B4-BE49-F238E27FC236}">
                  <a16:creationId xmlns:a16="http://schemas.microsoft.com/office/drawing/2014/main" id="{EDB40BC0-0C0C-0EF4-37B7-EFC6AA817433}"/>
                </a:ext>
              </a:extLst>
            </p:cNvPr>
            <p:cNvSpPr/>
            <p:nvPr/>
          </p:nvSpPr>
          <p:spPr>
            <a:xfrm>
              <a:off x="6305013" y="1927938"/>
              <a:ext cx="249334" cy="128605"/>
            </a:xfrm>
            <a:custGeom>
              <a:avLst/>
              <a:gdLst/>
              <a:ahLst/>
              <a:cxnLst/>
              <a:rect l="l" t="t" r="r" b="b"/>
              <a:pathLst>
                <a:path w="3387" h="1747" extrusionOk="0">
                  <a:moveTo>
                    <a:pt x="1875" y="1"/>
                  </a:moveTo>
                  <a:lnTo>
                    <a:pt x="1" y="987"/>
                  </a:lnTo>
                  <a:cubicBezTo>
                    <a:pt x="1" y="987"/>
                    <a:pt x="24" y="1366"/>
                    <a:pt x="506" y="1619"/>
                  </a:cubicBezTo>
                  <a:cubicBezTo>
                    <a:pt x="675" y="1708"/>
                    <a:pt x="810" y="1747"/>
                    <a:pt x="912" y="1747"/>
                  </a:cubicBezTo>
                  <a:cubicBezTo>
                    <a:pt x="1101" y="1747"/>
                    <a:pt x="1180" y="1615"/>
                    <a:pt x="1165" y="1417"/>
                  </a:cubicBezTo>
                  <a:lnTo>
                    <a:pt x="1165" y="1417"/>
                  </a:lnTo>
                  <a:cubicBezTo>
                    <a:pt x="1267" y="1451"/>
                    <a:pt x="1423" y="1502"/>
                    <a:pt x="1558" y="1502"/>
                  </a:cubicBezTo>
                  <a:cubicBezTo>
                    <a:pt x="1725" y="1502"/>
                    <a:pt x="1861" y="1423"/>
                    <a:pt x="1824" y="1137"/>
                  </a:cubicBezTo>
                  <a:lnTo>
                    <a:pt x="1824" y="1137"/>
                  </a:lnTo>
                  <a:cubicBezTo>
                    <a:pt x="1925" y="1216"/>
                    <a:pt x="2038" y="1251"/>
                    <a:pt x="2146" y="1251"/>
                  </a:cubicBezTo>
                  <a:cubicBezTo>
                    <a:pt x="2390" y="1251"/>
                    <a:pt x="2609" y="1072"/>
                    <a:pt x="2609" y="809"/>
                  </a:cubicBezTo>
                  <a:cubicBezTo>
                    <a:pt x="2817" y="897"/>
                    <a:pt x="2958" y="932"/>
                    <a:pt x="3051" y="932"/>
                  </a:cubicBezTo>
                  <a:cubicBezTo>
                    <a:pt x="3387" y="932"/>
                    <a:pt x="3090" y="478"/>
                    <a:pt x="3090" y="478"/>
                  </a:cubicBezTo>
                  <a:lnTo>
                    <a:pt x="1875" y="1"/>
                  </a:lnTo>
                  <a:close/>
                </a:path>
              </a:pathLst>
            </a:custGeom>
            <a:solidFill>
              <a:srgbClr val="FFC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529;p28">
              <a:extLst>
                <a:ext uri="{FF2B5EF4-FFF2-40B4-BE49-F238E27FC236}">
                  <a16:creationId xmlns:a16="http://schemas.microsoft.com/office/drawing/2014/main" id="{5E113D4E-85FF-B9EC-5540-88DD08D4538F}"/>
                </a:ext>
              </a:extLst>
            </p:cNvPr>
            <p:cNvSpPr/>
            <p:nvPr/>
          </p:nvSpPr>
          <p:spPr>
            <a:xfrm>
              <a:off x="6435460" y="1933459"/>
              <a:ext cx="61689" cy="54107"/>
            </a:xfrm>
            <a:custGeom>
              <a:avLst/>
              <a:gdLst/>
              <a:ahLst/>
              <a:cxnLst/>
              <a:rect l="l" t="t" r="r" b="b"/>
              <a:pathLst>
                <a:path w="838" h="735" extrusionOk="0">
                  <a:moveTo>
                    <a:pt x="1" y="0"/>
                  </a:moveTo>
                  <a:lnTo>
                    <a:pt x="1" y="0"/>
                  </a:lnTo>
                  <a:cubicBezTo>
                    <a:pt x="167" y="95"/>
                    <a:pt x="309" y="202"/>
                    <a:pt x="438" y="337"/>
                  </a:cubicBezTo>
                  <a:cubicBezTo>
                    <a:pt x="577" y="459"/>
                    <a:pt x="699" y="601"/>
                    <a:pt x="837" y="734"/>
                  </a:cubicBezTo>
                  <a:cubicBezTo>
                    <a:pt x="766" y="553"/>
                    <a:pt x="644" y="399"/>
                    <a:pt x="509" y="261"/>
                  </a:cubicBezTo>
                  <a:cubicBezTo>
                    <a:pt x="367" y="135"/>
                    <a:pt x="198" y="13"/>
                    <a:pt x="1" y="0"/>
                  </a:cubicBezTo>
                  <a:close/>
                </a:path>
              </a:pathLst>
            </a:custGeom>
            <a:solidFill>
              <a:srgbClr val="E28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530;p28">
              <a:extLst>
                <a:ext uri="{FF2B5EF4-FFF2-40B4-BE49-F238E27FC236}">
                  <a16:creationId xmlns:a16="http://schemas.microsoft.com/office/drawing/2014/main" id="{5AB6B10B-FC7E-62CF-232A-F6294E7AD744}"/>
                </a:ext>
              </a:extLst>
            </p:cNvPr>
            <p:cNvSpPr/>
            <p:nvPr/>
          </p:nvSpPr>
          <p:spPr>
            <a:xfrm>
              <a:off x="6360814" y="1944502"/>
              <a:ext cx="78474" cy="67210"/>
            </a:xfrm>
            <a:custGeom>
              <a:avLst/>
              <a:gdLst/>
              <a:ahLst/>
              <a:cxnLst/>
              <a:rect l="l" t="t" r="r" b="b"/>
              <a:pathLst>
                <a:path w="1066" h="913" extrusionOk="0">
                  <a:moveTo>
                    <a:pt x="0" y="1"/>
                  </a:moveTo>
                  <a:lnTo>
                    <a:pt x="0" y="1"/>
                  </a:lnTo>
                  <a:cubicBezTo>
                    <a:pt x="225" y="92"/>
                    <a:pt x="407" y="234"/>
                    <a:pt x="576" y="400"/>
                  </a:cubicBezTo>
                  <a:cubicBezTo>
                    <a:pt x="751" y="557"/>
                    <a:pt x="900" y="739"/>
                    <a:pt x="1066" y="912"/>
                  </a:cubicBezTo>
                  <a:cubicBezTo>
                    <a:pt x="967" y="691"/>
                    <a:pt x="817" y="498"/>
                    <a:pt x="644" y="324"/>
                  </a:cubicBezTo>
                  <a:cubicBezTo>
                    <a:pt x="553" y="245"/>
                    <a:pt x="458" y="163"/>
                    <a:pt x="352" y="107"/>
                  </a:cubicBezTo>
                  <a:cubicBezTo>
                    <a:pt x="241" y="48"/>
                    <a:pt x="123" y="5"/>
                    <a:pt x="0" y="1"/>
                  </a:cubicBezTo>
                  <a:close/>
                </a:path>
              </a:pathLst>
            </a:custGeom>
            <a:solidFill>
              <a:srgbClr val="E28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531;p28">
              <a:extLst>
                <a:ext uri="{FF2B5EF4-FFF2-40B4-BE49-F238E27FC236}">
                  <a16:creationId xmlns:a16="http://schemas.microsoft.com/office/drawing/2014/main" id="{9F07AA8E-0B13-E6D1-DB1C-E7F9D491B9AD}"/>
                </a:ext>
              </a:extLst>
            </p:cNvPr>
            <p:cNvSpPr/>
            <p:nvPr/>
          </p:nvSpPr>
          <p:spPr>
            <a:xfrm>
              <a:off x="6295369" y="1978144"/>
              <a:ext cx="95405" cy="54181"/>
            </a:xfrm>
            <a:custGeom>
              <a:avLst/>
              <a:gdLst/>
              <a:ahLst/>
              <a:cxnLst/>
              <a:rect l="l" t="t" r="r" b="b"/>
              <a:pathLst>
                <a:path w="1296" h="736" extrusionOk="0">
                  <a:moveTo>
                    <a:pt x="33" y="1"/>
                  </a:moveTo>
                  <a:cubicBezTo>
                    <a:pt x="22" y="1"/>
                    <a:pt x="12" y="1"/>
                    <a:pt x="1" y="1"/>
                  </a:cubicBezTo>
                  <a:cubicBezTo>
                    <a:pt x="246" y="72"/>
                    <a:pt x="471" y="171"/>
                    <a:pt x="680" y="305"/>
                  </a:cubicBezTo>
                  <a:cubicBezTo>
                    <a:pt x="893" y="431"/>
                    <a:pt x="1090" y="586"/>
                    <a:pt x="1296" y="735"/>
                  </a:cubicBezTo>
                  <a:cubicBezTo>
                    <a:pt x="1150" y="526"/>
                    <a:pt x="948" y="360"/>
                    <a:pt x="731" y="218"/>
                  </a:cubicBezTo>
                  <a:cubicBezTo>
                    <a:pt x="621" y="156"/>
                    <a:pt x="507" y="100"/>
                    <a:pt x="385" y="56"/>
                  </a:cubicBezTo>
                  <a:cubicBezTo>
                    <a:pt x="268" y="21"/>
                    <a:pt x="152" y="1"/>
                    <a:pt x="33" y="1"/>
                  </a:cubicBezTo>
                  <a:close/>
                </a:path>
              </a:pathLst>
            </a:custGeom>
            <a:solidFill>
              <a:srgbClr val="E28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532;p28">
              <a:extLst>
                <a:ext uri="{FF2B5EF4-FFF2-40B4-BE49-F238E27FC236}">
                  <a16:creationId xmlns:a16="http://schemas.microsoft.com/office/drawing/2014/main" id="{2DCE6419-3C90-2E1C-96DD-A82516874600}"/>
                </a:ext>
              </a:extLst>
            </p:cNvPr>
            <p:cNvSpPr/>
            <p:nvPr/>
          </p:nvSpPr>
          <p:spPr>
            <a:xfrm>
              <a:off x="6289921" y="2031442"/>
              <a:ext cx="46304" cy="47703"/>
            </a:xfrm>
            <a:custGeom>
              <a:avLst/>
              <a:gdLst/>
              <a:ahLst/>
              <a:cxnLst/>
              <a:rect l="l" t="t" r="r" b="b"/>
              <a:pathLst>
                <a:path w="629" h="648" extrusionOk="0">
                  <a:moveTo>
                    <a:pt x="0" y="0"/>
                  </a:moveTo>
                  <a:lnTo>
                    <a:pt x="178" y="157"/>
                  </a:lnTo>
                  <a:cubicBezTo>
                    <a:pt x="202" y="181"/>
                    <a:pt x="233" y="217"/>
                    <a:pt x="261" y="252"/>
                  </a:cubicBezTo>
                  <a:cubicBezTo>
                    <a:pt x="284" y="292"/>
                    <a:pt x="304" y="332"/>
                    <a:pt x="324" y="374"/>
                  </a:cubicBezTo>
                  <a:cubicBezTo>
                    <a:pt x="364" y="458"/>
                    <a:pt x="388" y="552"/>
                    <a:pt x="415" y="647"/>
                  </a:cubicBezTo>
                  <a:cubicBezTo>
                    <a:pt x="435" y="549"/>
                    <a:pt x="426" y="445"/>
                    <a:pt x="403" y="347"/>
                  </a:cubicBezTo>
                  <a:cubicBezTo>
                    <a:pt x="388" y="296"/>
                    <a:pt x="368" y="249"/>
                    <a:pt x="341" y="203"/>
                  </a:cubicBezTo>
                  <a:lnTo>
                    <a:pt x="341" y="203"/>
                  </a:lnTo>
                  <a:cubicBezTo>
                    <a:pt x="434" y="225"/>
                    <a:pt x="528" y="241"/>
                    <a:pt x="628" y="248"/>
                  </a:cubicBezTo>
                  <a:cubicBezTo>
                    <a:pt x="494" y="173"/>
                    <a:pt x="359" y="119"/>
                    <a:pt x="217" y="71"/>
                  </a:cubicBezTo>
                  <a:lnTo>
                    <a:pt x="0" y="0"/>
                  </a:lnTo>
                  <a:close/>
                </a:path>
              </a:pathLst>
            </a:custGeom>
            <a:solidFill>
              <a:srgbClr val="E28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533;p28">
              <a:extLst>
                <a:ext uri="{FF2B5EF4-FFF2-40B4-BE49-F238E27FC236}">
                  <a16:creationId xmlns:a16="http://schemas.microsoft.com/office/drawing/2014/main" id="{C5DA03A6-1C4D-CF94-5C89-B042C6FCC0FD}"/>
                </a:ext>
              </a:extLst>
            </p:cNvPr>
            <p:cNvSpPr/>
            <p:nvPr/>
          </p:nvSpPr>
          <p:spPr>
            <a:xfrm>
              <a:off x="7857646" y="3594754"/>
              <a:ext cx="242709" cy="353278"/>
            </a:xfrm>
            <a:custGeom>
              <a:avLst/>
              <a:gdLst/>
              <a:ahLst/>
              <a:cxnLst/>
              <a:rect l="l" t="t" r="r" b="b"/>
              <a:pathLst>
                <a:path w="3297" h="4799" extrusionOk="0">
                  <a:moveTo>
                    <a:pt x="2653" y="0"/>
                  </a:moveTo>
                  <a:cubicBezTo>
                    <a:pt x="2391" y="0"/>
                    <a:pt x="2089" y="90"/>
                    <a:pt x="1890" y="205"/>
                  </a:cubicBezTo>
                  <a:cubicBezTo>
                    <a:pt x="0" y="915"/>
                    <a:pt x="0" y="4799"/>
                    <a:pt x="0" y="4799"/>
                  </a:cubicBezTo>
                  <a:lnTo>
                    <a:pt x="1046" y="4799"/>
                  </a:lnTo>
                  <a:cubicBezTo>
                    <a:pt x="1046" y="777"/>
                    <a:pt x="3141" y="678"/>
                    <a:pt x="3141" y="678"/>
                  </a:cubicBezTo>
                  <a:cubicBezTo>
                    <a:pt x="3296" y="170"/>
                    <a:pt x="3012" y="0"/>
                    <a:pt x="2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534;p28">
              <a:extLst>
                <a:ext uri="{FF2B5EF4-FFF2-40B4-BE49-F238E27FC236}">
                  <a16:creationId xmlns:a16="http://schemas.microsoft.com/office/drawing/2014/main" id="{DD888FEF-CBC5-52C7-EC5B-638F2BF8D51C}"/>
                </a:ext>
              </a:extLst>
            </p:cNvPr>
            <p:cNvSpPr/>
            <p:nvPr/>
          </p:nvSpPr>
          <p:spPr>
            <a:xfrm>
              <a:off x="7847708" y="3813688"/>
              <a:ext cx="313305" cy="206122"/>
            </a:xfrm>
            <a:custGeom>
              <a:avLst/>
              <a:gdLst/>
              <a:ahLst/>
              <a:cxnLst/>
              <a:rect l="l" t="t" r="r" b="b"/>
              <a:pathLst>
                <a:path w="4256" h="2800" extrusionOk="0">
                  <a:moveTo>
                    <a:pt x="3001" y="1"/>
                  </a:moveTo>
                  <a:cubicBezTo>
                    <a:pt x="2992" y="1"/>
                    <a:pt x="2982" y="1"/>
                    <a:pt x="2972" y="1"/>
                  </a:cubicBezTo>
                  <a:cubicBezTo>
                    <a:pt x="2512" y="17"/>
                    <a:pt x="2309" y="602"/>
                    <a:pt x="1854" y="602"/>
                  </a:cubicBezTo>
                  <a:cubicBezTo>
                    <a:pt x="1846" y="602"/>
                    <a:pt x="1837" y="601"/>
                    <a:pt x="1828" y="601"/>
                  </a:cubicBezTo>
                  <a:cubicBezTo>
                    <a:pt x="1902" y="428"/>
                    <a:pt x="1844" y="282"/>
                    <a:pt x="1689" y="203"/>
                  </a:cubicBezTo>
                  <a:cubicBezTo>
                    <a:pt x="1631" y="172"/>
                    <a:pt x="1572" y="159"/>
                    <a:pt x="1513" y="159"/>
                  </a:cubicBezTo>
                  <a:cubicBezTo>
                    <a:pt x="1265" y="159"/>
                    <a:pt x="1026" y="398"/>
                    <a:pt x="873" y="542"/>
                  </a:cubicBezTo>
                  <a:cubicBezTo>
                    <a:pt x="407" y="968"/>
                    <a:pt x="1" y="1363"/>
                    <a:pt x="166" y="1994"/>
                  </a:cubicBezTo>
                  <a:cubicBezTo>
                    <a:pt x="166" y="2207"/>
                    <a:pt x="553" y="2650"/>
                    <a:pt x="1153" y="2737"/>
                  </a:cubicBezTo>
                  <a:cubicBezTo>
                    <a:pt x="1399" y="2773"/>
                    <a:pt x="1706" y="2799"/>
                    <a:pt x="2028" y="2799"/>
                  </a:cubicBezTo>
                  <a:cubicBezTo>
                    <a:pt x="2756" y="2799"/>
                    <a:pt x="3565" y="2667"/>
                    <a:pt x="3951" y="2227"/>
                  </a:cubicBezTo>
                  <a:cubicBezTo>
                    <a:pt x="4179" y="1967"/>
                    <a:pt x="4255" y="1517"/>
                    <a:pt x="4046" y="1217"/>
                  </a:cubicBezTo>
                  <a:cubicBezTo>
                    <a:pt x="3876" y="972"/>
                    <a:pt x="3647" y="1023"/>
                    <a:pt x="3410" y="913"/>
                  </a:cubicBezTo>
                  <a:cubicBezTo>
                    <a:pt x="3083" y="755"/>
                    <a:pt x="3237" y="735"/>
                    <a:pt x="3276" y="424"/>
                  </a:cubicBezTo>
                  <a:cubicBezTo>
                    <a:pt x="3307" y="157"/>
                    <a:pt x="3274" y="1"/>
                    <a:pt x="30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535;p28">
              <a:extLst>
                <a:ext uri="{FF2B5EF4-FFF2-40B4-BE49-F238E27FC236}">
                  <a16:creationId xmlns:a16="http://schemas.microsoft.com/office/drawing/2014/main" id="{F9E7AE44-9785-C5B4-AACA-24D76640E23A}"/>
                </a:ext>
              </a:extLst>
            </p:cNvPr>
            <p:cNvSpPr/>
            <p:nvPr/>
          </p:nvSpPr>
          <p:spPr>
            <a:xfrm>
              <a:off x="8106247" y="3838423"/>
              <a:ext cx="181387" cy="160481"/>
            </a:xfrm>
            <a:custGeom>
              <a:avLst/>
              <a:gdLst/>
              <a:ahLst/>
              <a:cxnLst/>
              <a:rect l="l" t="t" r="r" b="b"/>
              <a:pathLst>
                <a:path w="2464" h="2180" extrusionOk="0">
                  <a:moveTo>
                    <a:pt x="1232" y="1"/>
                  </a:moveTo>
                  <a:cubicBezTo>
                    <a:pt x="549" y="1"/>
                    <a:pt x="1" y="490"/>
                    <a:pt x="1" y="1090"/>
                  </a:cubicBezTo>
                  <a:cubicBezTo>
                    <a:pt x="1" y="1694"/>
                    <a:pt x="549" y="2179"/>
                    <a:pt x="1232" y="2179"/>
                  </a:cubicBezTo>
                  <a:cubicBezTo>
                    <a:pt x="1915" y="2179"/>
                    <a:pt x="2463" y="1694"/>
                    <a:pt x="2463" y="1090"/>
                  </a:cubicBezTo>
                  <a:cubicBezTo>
                    <a:pt x="2463" y="490"/>
                    <a:pt x="1915" y="1"/>
                    <a:pt x="12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536;p28">
              <a:extLst>
                <a:ext uri="{FF2B5EF4-FFF2-40B4-BE49-F238E27FC236}">
                  <a16:creationId xmlns:a16="http://schemas.microsoft.com/office/drawing/2014/main" id="{187B0A46-3568-3F23-D2A8-95596EF295BD}"/>
                </a:ext>
              </a:extLst>
            </p:cNvPr>
            <p:cNvSpPr/>
            <p:nvPr/>
          </p:nvSpPr>
          <p:spPr>
            <a:xfrm>
              <a:off x="7827611" y="3945387"/>
              <a:ext cx="634046" cy="387877"/>
            </a:xfrm>
            <a:custGeom>
              <a:avLst/>
              <a:gdLst/>
              <a:ahLst/>
              <a:cxnLst/>
              <a:rect l="l" t="t" r="r" b="b"/>
              <a:pathLst>
                <a:path w="8613" h="5269" extrusionOk="0">
                  <a:moveTo>
                    <a:pt x="1" y="1"/>
                  </a:moveTo>
                  <a:lnTo>
                    <a:pt x="408" y="3749"/>
                  </a:lnTo>
                  <a:cubicBezTo>
                    <a:pt x="408" y="3749"/>
                    <a:pt x="510" y="5269"/>
                    <a:pt x="2195" y="5269"/>
                  </a:cubicBezTo>
                  <a:lnTo>
                    <a:pt x="6959" y="5269"/>
                  </a:lnTo>
                  <a:cubicBezTo>
                    <a:pt x="6959" y="5269"/>
                    <a:pt x="8075" y="4965"/>
                    <a:pt x="8277" y="3410"/>
                  </a:cubicBezTo>
                  <a:cubicBezTo>
                    <a:pt x="8478" y="1859"/>
                    <a:pt x="8612" y="1"/>
                    <a:pt x="86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537;p28">
              <a:extLst>
                <a:ext uri="{FF2B5EF4-FFF2-40B4-BE49-F238E27FC236}">
                  <a16:creationId xmlns:a16="http://schemas.microsoft.com/office/drawing/2014/main" id="{4E3532B1-D1EC-8182-5D9F-40BC7418410E}"/>
                </a:ext>
              </a:extLst>
            </p:cNvPr>
            <p:cNvSpPr/>
            <p:nvPr/>
          </p:nvSpPr>
          <p:spPr>
            <a:xfrm>
              <a:off x="8119351" y="3797492"/>
              <a:ext cx="65665" cy="72143"/>
            </a:xfrm>
            <a:custGeom>
              <a:avLst/>
              <a:gdLst/>
              <a:ahLst/>
              <a:cxnLst/>
              <a:rect l="l" t="t" r="r" b="b"/>
              <a:pathLst>
                <a:path w="892" h="980" extrusionOk="0">
                  <a:moveTo>
                    <a:pt x="63" y="0"/>
                  </a:moveTo>
                  <a:cubicBezTo>
                    <a:pt x="39" y="0"/>
                    <a:pt x="15" y="15"/>
                    <a:pt x="8" y="39"/>
                  </a:cubicBezTo>
                  <a:cubicBezTo>
                    <a:pt x="1" y="68"/>
                    <a:pt x="21" y="95"/>
                    <a:pt x="44" y="99"/>
                  </a:cubicBezTo>
                  <a:cubicBezTo>
                    <a:pt x="553" y="225"/>
                    <a:pt x="786" y="935"/>
                    <a:pt x="786" y="944"/>
                  </a:cubicBezTo>
                  <a:cubicBezTo>
                    <a:pt x="793" y="968"/>
                    <a:pt x="813" y="979"/>
                    <a:pt x="833" y="979"/>
                  </a:cubicBezTo>
                  <a:lnTo>
                    <a:pt x="849" y="979"/>
                  </a:lnTo>
                  <a:cubicBezTo>
                    <a:pt x="877" y="968"/>
                    <a:pt x="892" y="939"/>
                    <a:pt x="884" y="912"/>
                  </a:cubicBezTo>
                  <a:cubicBezTo>
                    <a:pt x="873" y="881"/>
                    <a:pt x="631" y="143"/>
                    <a:pt x="72" y="1"/>
                  </a:cubicBezTo>
                  <a:cubicBezTo>
                    <a:pt x="69" y="0"/>
                    <a:pt x="66" y="0"/>
                    <a:pt x="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538;p28">
              <a:extLst>
                <a:ext uri="{FF2B5EF4-FFF2-40B4-BE49-F238E27FC236}">
                  <a16:creationId xmlns:a16="http://schemas.microsoft.com/office/drawing/2014/main" id="{5A288E42-379A-AD74-24EB-2281374EC4C8}"/>
                </a:ext>
              </a:extLst>
            </p:cNvPr>
            <p:cNvSpPr/>
            <p:nvPr/>
          </p:nvSpPr>
          <p:spPr>
            <a:xfrm>
              <a:off x="8014522" y="3589821"/>
              <a:ext cx="80535" cy="54917"/>
            </a:xfrm>
            <a:custGeom>
              <a:avLst/>
              <a:gdLst/>
              <a:ahLst/>
              <a:cxnLst/>
              <a:rect l="l" t="t" r="r" b="b"/>
              <a:pathLst>
                <a:path w="1094" h="746" extrusionOk="0">
                  <a:moveTo>
                    <a:pt x="589" y="0"/>
                  </a:moveTo>
                  <a:cubicBezTo>
                    <a:pt x="512" y="0"/>
                    <a:pt x="438" y="10"/>
                    <a:pt x="367" y="19"/>
                  </a:cubicBezTo>
                  <a:cubicBezTo>
                    <a:pt x="299" y="28"/>
                    <a:pt x="232" y="39"/>
                    <a:pt x="170" y="59"/>
                  </a:cubicBezTo>
                  <a:cubicBezTo>
                    <a:pt x="137" y="66"/>
                    <a:pt x="106" y="79"/>
                    <a:pt x="75" y="95"/>
                  </a:cubicBezTo>
                  <a:cubicBezTo>
                    <a:pt x="48" y="106"/>
                    <a:pt x="0" y="122"/>
                    <a:pt x="8" y="161"/>
                  </a:cubicBezTo>
                  <a:cubicBezTo>
                    <a:pt x="28" y="130"/>
                    <a:pt x="71" y="126"/>
                    <a:pt x="114" y="126"/>
                  </a:cubicBezTo>
                  <a:cubicBezTo>
                    <a:pt x="129" y="126"/>
                    <a:pt x="143" y="127"/>
                    <a:pt x="157" y="127"/>
                  </a:cubicBezTo>
                  <a:cubicBezTo>
                    <a:pt x="165" y="127"/>
                    <a:pt x="173" y="127"/>
                    <a:pt x="181" y="126"/>
                  </a:cubicBezTo>
                  <a:cubicBezTo>
                    <a:pt x="245" y="126"/>
                    <a:pt x="308" y="130"/>
                    <a:pt x="370" y="130"/>
                  </a:cubicBezTo>
                  <a:cubicBezTo>
                    <a:pt x="501" y="137"/>
                    <a:pt x="631" y="126"/>
                    <a:pt x="734" y="157"/>
                  </a:cubicBezTo>
                  <a:cubicBezTo>
                    <a:pt x="840" y="190"/>
                    <a:pt x="915" y="264"/>
                    <a:pt x="959" y="374"/>
                  </a:cubicBezTo>
                  <a:cubicBezTo>
                    <a:pt x="998" y="485"/>
                    <a:pt x="1010" y="611"/>
                    <a:pt x="1010" y="745"/>
                  </a:cubicBezTo>
                  <a:cubicBezTo>
                    <a:pt x="1061" y="623"/>
                    <a:pt x="1093" y="485"/>
                    <a:pt x="1061" y="343"/>
                  </a:cubicBezTo>
                  <a:cubicBezTo>
                    <a:pt x="1042" y="205"/>
                    <a:pt x="924" y="63"/>
                    <a:pt x="773" y="24"/>
                  </a:cubicBezTo>
                  <a:cubicBezTo>
                    <a:pt x="709" y="6"/>
                    <a:pt x="648" y="0"/>
                    <a:pt x="589" y="0"/>
                  </a:cubicBezTo>
                  <a:close/>
                </a:path>
              </a:pathLst>
            </a:custGeom>
            <a:solidFill>
              <a:srgbClr val="E28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539;p28">
              <a:extLst>
                <a:ext uri="{FF2B5EF4-FFF2-40B4-BE49-F238E27FC236}">
                  <a16:creationId xmlns:a16="http://schemas.microsoft.com/office/drawing/2014/main" id="{FF324C0D-6D8E-E771-3027-9FF9E7B94832}"/>
                </a:ext>
              </a:extLst>
            </p:cNvPr>
            <p:cNvSpPr/>
            <p:nvPr/>
          </p:nvSpPr>
          <p:spPr>
            <a:xfrm>
              <a:off x="7907263" y="2597918"/>
              <a:ext cx="67210" cy="710974"/>
            </a:xfrm>
            <a:custGeom>
              <a:avLst/>
              <a:gdLst/>
              <a:ahLst/>
              <a:cxnLst/>
              <a:rect l="l" t="t" r="r" b="b"/>
              <a:pathLst>
                <a:path w="913" h="9658" extrusionOk="0">
                  <a:moveTo>
                    <a:pt x="194" y="1"/>
                  </a:moveTo>
                  <a:cubicBezTo>
                    <a:pt x="20" y="794"/>
                    <a:pt x="0" y="1615"/>
                    <a:pt x="4" y="2424"/>
                  </a:cubicBezTo>
                  <a:cubicBezTo>
                    <a:pt x="13" y="3236"/>
                    <a:pt x="71" y="4050"/>
                    <a:pt x="146" y="4855"/>
                  </a:cubicBezTo>
                  <a:cubicBezTo>
                    <a:pt x="233" y="5664"/>
                    <a:pt x="328" y="6469"/>
                    <a:pt x="458" y="7270"/>
                  </a:cubicBezTo>
                  <a:cubicBezTo>
                    <a:pt x="589" y="8071"/>
                    <a:pt x="731" y="8868"/>
                    <a:pt x="913" y="9657"/>
                  </a:cubicBezTo>
                  <a:lnTo>
                    <a:pt x="612" y="7247"/>
                  </a:lnTo>
                  <a:cubicBezTo>
                    <a:pt x="514" y="6445"/>
                    <a:pt x="419" y="5640"/>
                    <a:pt x="348" y="4835"/>
                  </a:cubicBezTo>
                  <a:cubicBezTo>
                    <a:pt x="257" y="4034"/>
                    <a:pt x="202" y="3229"/>
                    <a:pt x="159" y="2420"/>
                  </a:cubicBezTo>
                  <a:cubicBezTo>
                    <a:pt x="135" y="2017"/>
                    <a:pt x="131" y="1615"/>
                    <a:pt x="131" y="1212"/>
                  </a:cubicBezTo>
                  <a:lnTo>
                    <a:pt x="142" y="604"/>
                  </a:lnTo>
                  <a:lnTo>
                    <a:pt x="194" y="1"/>
                  </a:lnTo>
                  <a:close/>
                </a:path>
              </a:pathLst>
            </a:custGeom>
            <a:solidFill>
              <a:srgbClr val="0315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686;p32">
            <a:extLst>
              <a:ext uri="{FF2B5EF4-FFF2-40B4-BE49-F238E27FC236}">
                <a16:creationId xmlns:a16="http://schemas.microsoft.com/office/drawing/2014/main" id="{C3D1F8D8-4D96-BD86-D253-FAB6E2B006FB}"/>
              </a:ext>
            </a:extLst>
          </p:cNvPr>
          <p:cNvGrpSpPr/>
          <p:nvPr/>
        </p:nvGrpSpPr>
        <p:grpSpPr>
          <a:xfrm>
            <a:off x="721500" y="1702962"/>
            <a:ext cx="3082491" cy="3128277"/>
            <a:chOff x="721500" y="1702962"/>
            <a:chExt cx="3082491" cy="3128277"/>
          </a:xfrm>
        </p:grpSpPr>
        <p:grpSp>
          <p:nvGrpSpPr>
            <p:cNvPr id="334" name="Google Shape;687;p32">
              <a:extLst>
                <a:ext uri="{FF2B5EF4-FFF2-40B4-BE49-F238E27FC236}">
                  <a16:creationId xmlns:a16="http://schemas.microsoft.com/office/drawing/2014/main" id="{6A50F6F0-F23B-A2B8-CFEA-57D46778ED2B}"/>
                </a:ext>
              </a:extLst>
            </p:cNvPr>
            <p:cNvGrpSpPr/>
            <p:nvPr/>
          </p:nvGrpSpPr>
          <p:grpSpPr>
            <a:xfrm>
              <a:off x="2408757" y="2888378"/>
              <a:ext cx="778176" cy="1196487"/>
              <a:chOff x="2408757" y="2449015"/>
              <a:chExt cx="778176" cy="1196487"/>
            </a:xfrm>
          </p:grpSpPr>
          <p:sp>
            <p:nvSpPr>
              <p:cNvPr id="565" name="Google Shape;688;p32">
                <a:extLst>
                  <a:ext uri="{FF2B5EF4-FFF2-40B4-BE49-F238E27FC236}">
                    <a16:creationId xmlns:a16="http://schemas.microsoft.com/office/drawing/2014/main" id="{8DBAD718-A879-A5D5-A67B-B0CE15F00170}"/>
                  </a:ext>
                </a:extLst>
              </p:cNvPr>
              <p:cNvSpPr/>
              <p:nvPr/>
            </p:nvSpPr>
            <p:spPr>
              <a:xfrm rot="-1400388">
                <a:off x="2600789" y="2456330"/>
                <a:ext cx="93245" cy="567510"/>
              </a:xfrm>
              <a:custGeom>
                <a:avLst/>
                <a:gdLst/>
                <a:ahLst/>
                <a:cxnLst/>
                <a:rect l="l" t="t" r="r" b="b"/>
                <a:pathLst>
                  <a:path w="2041" h="12422" extrusionOk="0">
                    <a:moveTo>
                      <a:pt x="115" y="1"/>
                    </a:moveTo>
                    <a:lnTo>
                      <a:pt x="1" y="45"/>
                    </a:lnTo>
                    <a:cubicBezTo>
                      <a:pt x="1796" y="4575"/>
                      <a:pt x="1919" y="12341"/>
                      <a:pt x="1919" y="12421"/>
                    </a:cubicBezTo>
                    <a:lnTo>
                      <a:pt x="2041" y="12417"/>
                    </a:lnTo>
                    <a:cubicBezTo>
                      <a:pt x="2041" y="12341"/>
                      <a:pt x="1919" y="4547"/>
                      <a:pt x="1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689;p32">
                <a:extLst>
                  <a:ext uri="{FF2B5EF4-FFF2-40B4-BE49-F238E27FC236}">
                    <a16:creationId xmlns:a16="http://schemas.microsoft.com/office/drawing/2014/main" id="{5DF32A4A-32F2-96B9-EFFD-A5CAAA6EACA8}"/>
                  </a:ext>
                </a:extLst>
              </p:cNvPr>
              <p:cNvSpPr/>
              <p:nvPr/>
            </p:nvSpPr>
            <p:spPr>
              <a:xfrm rot="-1400388">
                <a:off x="2743711" y="2792868"/>
                <a:ext cx="138839" cy="100509"/>
              </a:xfrm>
              <a:custGeom>
                <a:avLst/>
                <a:gdLst/>
                <a:ahLst/>
                <a:cxnLst/>
                <a:rect l="l" t="t" r="r" b="b"/>
                <a:pathLst>
                  <a:path w="3039" h="2200" extrusionOk="0">
                    <a:moveTo>
                      <a:pt x="2468" y="1"/>
                    </a:moveTo>
                    <a:cubicBezTo>
                      <a:pt x="2389" y="1"/>
                      <a:pt x="2244" y="42"/>
                      <a:pt x="2013" y="136"/>
                    </a:cubicBezTo>
                    <a:cubicBezTo>
                      <a:pt x="103" y="909"/>
                      <a:pt x="0" y="2199"/>
                      <a:pt x="0" y="2199"/>
                    </a:cubicBezTo>
                    <a:cubicBezTo>
                      <a:pt x="0" y="2199"/>
                      <a:pt x="3039" y="1"/>
                      <a:pt x="2468" y="1"/>
                    </a:cubicBezTo>
                    <a:close/>
                  </a:path>
                </a:pathLst>
              </a:custGeom>
              <a:solidFill>
                <a:srgbClr val="9CC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690;p32">
                <a:extLst>
                  <a:ext uri="{FF2B5EF4-FFF2-40B4-BE49-F238E27FC236}">
                    <a16:creationId xmlns:a16="http://schemas.microsoft.com/office/drawing/2014/main" id="{CD912BAF-D0B3-DE4A-CE28-A0CBCB514DDE}"/>
                  </a:ext>
                </a:extLst>
              </p:cNvPr>
              <p:cNvSpPr/>
              <p:nvPr/>
            </p:nvSpPr>
            <p:spPr>
              <a:xfrm rot="-1400388">
                <a:off x="2702342" y="2704612"/>
                <a:ext cx="94890" cy="117184"/>
              </a:xfrm>
              <a:custGeom>
                <a:avLst/>
                <a:gdLst/>
                <a:ahLst/>
                <a:cxnLst/>
                <a:rect l="l" t="t" r="r" b="b"/>
                <a:pathLst>
                  <a:path w="2077" h="2565" extrusionOk="0">
                    <a:moveTo>
                      <a:pt x="1588" y="0"/>
                    </a:moveTo>
                    <a:cubicBezTo>
                      <a:pt x="1537" y="0"/>
                      <a:pt x="1458" y="28"/>
                      <a:pt x="1347" y="90"/>
                    </a:cubicBezTo>
                    <a:cubicBezTo>
                      <a:pt x="163" y="745"/>
                      <a:pt x="1" y="2565"/>
                      <a:pt x="1" y="2565"/>
                    </a:cubicBezTo>
                    <a:cubicBezTo>
                      <a:pt x="1" y="2565"/>
                      <a:pt x="2076" y="0"/>
                      <a:pt x="15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691;p32">
                <a:extLst>
                  <a:ext uri="{FF2B5EF4-FFF2-40B4-BE49-F238E27FC236}">
                    <a16:creationId xmlns:a16="http://schemas.microsoft.com/office/drawing/2014/main" id="{A1170F22-BEC7-69CC-FCC0-A7E6FF9E2B52}"/>
                  </a:ext>
                </a:extLst>
              </p:cNvPr>
              <p:cNvSpPr/>
              <p:nvPr/>
            </p:nvSpPr>
            <p:spPr>
              <a:xfrm rot="-1400388">
                <a:off x="2652607" y="2624254"/>
                <a:ext cx="94113" cy="107499"/>
              </a:xfrm>
              <a:custGeom>
                <a:avLst/>
                <a:gdLst/>
                <a:ahLst/>
                <a:cxnLst/>
                <a:rect l="l" t="t" r="r" b="b"/>
                <a:pathLst>
                  <a:path w="2060" h="2353" extrusionOk="0">
                    <a:moveTo>
                      <a:pt x="1678" y="0"/>
                    </a:moveTo>
                    <a:cubicBezTo>
                      <a:pt x="1637" y="0"/>
                      <a:pt x="1566" y="28"/>
                      <a:pt x="1460" y="90"/>
                    </a:cubicBezTo>
                    <a:cubicBezTo>
                      <a:pt x="383" y="722"/>
                      <a:pt x="1" y="2352"/>
                      <a:pt x="1" y="2352"/>
                    </a:cubicBezTo>
                    <a:cubicBezTo>
                      <a:pt x="1" y="2352"/>
                      <a:pt x="2060" y="0"/>
                      <a:pt x="16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692;p32">
                <a:extLst>
                  <a:ext uri="{FF2B5EF4-FFF2-40B4-BE49-F238E27FC236}">
                    <a16:creationId xmlns:a16="http://schemas.microsoft.com/office/drawing/2014/main" id="{FFC27F4C-FCBB-E37E-A361-39A1BFA26949}"/>
                  </a:ext>
                </a:extLst>
              </p:cNvPr>
              <p:cNvSpPr/>
              <p:nvPr/>
            </p:nvSpPr>
            <p:spPr>
              <a:xfrm rot="-1400388">
                <a:off x="2611594" y="2550243"/>
                <a:ext cx="68986" cy="125271"/>
              </a:xfrm>
              <a:custGeom>
                <a:avLst/>
                <a:gdLst/>
                <a:ahLst/>
                <a:cxnLst/>
                <a:rect l="l" t="t" r="r" b="b"/>
                <a:pathLst>
                  <a:path w="1510" h="2742" extrusionOk="0">
                    <a:moveTo>
                      <a:pt x="1133" y="0"/>
                    </a:moveTo>
                    <a:cubicBezTo>
                      <a:pt x="1085" y="0"/>
                      <a:pt x="1013" y="40"/>
                      <a:pt x="912" y="129"/>
                    </a:cubicBezTo>
                    <a:cubicBezTo>
                      <a:pt x="1" y="922"/>
                      <a:pt x="4" y="2741"/>
                      <a:pt x="4" y="2741"/>
                    </a:cubicBezTo>
                    <a:cubicBezTo>
                      <a:pt x="327" y="2517"/>
                      <a:pt x="1509" y="0"/>
                      <a:pt x="11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693;p32">
                <a:extLst>
                  <a:ext uri="{FF2B5EF4-FFF2-40B4-BE49-F238E27FC236}">
                    <a16:creationId xmlns:a16="http://schemas.microsoft.com/office/drawing/2014/main" id="{3BC7AB02-2229-14C2-29F1-0B885EFC0CBA}"/>
                  </a:ext>
                </a:extLst>
              </p:cNvPr>
              <p:cNvSpPr/>
              <p:nvPr/>
            </p:nvSpPr>
            <p:spPr>
              <a:xfrm rot="-1400388">
                <a:off x="2558373" y="2492874"/>
                <a:ext cx="57473" cy="101331"/>
              </a:xfrm>
              <a:custGeom>
                <a:avLst/>
                <a:gdLst/>
                <a:ahLst/>
                <a:cxnLst/>
                <a:rect l="l" t="t" r="r" b="b"/>
                <a:pathLst>
                  <a:path w="1258" h="2218" extrusionOk="0">
                    <a:moveTo>
                      <a:pt x="893" y="1"/>
                    </a:moveTo>
                    <a:cubicBezTo>
                      <a:pt x="869" y="1"/>
                      <a:pt x="840" y="9"/>
                      <a:pt x="805" y="27"/>
                    </a:cubicBezTo>
                    <a:cubicBezTo>
                      <a:pt x="226" y="323"/>
                      <a:pt x="0" y="2217"/>
                      <a:pt x="0" y="2217"/>
                    </a:cubicBezTo>
                    <a:cubicBezTo>
                      <a:pt x="275" y="2077"/>
                      <a:pt x="1257" y="1"/>
                      <a:pt x="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694;p32">
                <a:extLst>
                  <a:ext uri="{FF2B5EF4-FFF2-40B4-BE49-F238E27FC236}">
                    <a16:creationId xmlns:a16="http://schemas.microsoft.com/office/drawing/2014/main" id="{2E34CD4B-B2C5-D7B7-1C6A-8D0E592311B7}"/>
                  </a:ext>
                </a:extLst>
              </p:cNvPr>
              <p:cNvSpPr/>
              <p:nvPr/>
            </p:nvSpPr>
            <p:spPr>
              <a:xfrm rot="-1400388">
                <a:off x="2511120" y="2453676"/>
                <a:ext cx="40021" cy="79859"/>
              </a:xfrm>
              <a:custGeom>
                <a:avLst/>
                <a:gdLst/>
                <a:ahLst/>
                <a:cxnLst/>
                <a:rect l="l" t="t" r="r" b="b"/>
                <a:pathLst>
                  <a:path w="876" h="1748" extrusionOk="0">
                    <a:moveTo>
                      <a:pt x="705" y="1"/>
                    </a:moveTo>
                    <a:cubicBezTo>
                      <a:pt x="668" y="1"/>
                      <a:pt x="605" y="61"/>
                      <a:pt x="514" y="204"/>
                    </a:cubicBezTo>
                    <a:cubicBezTo>
                      <a:pt x="0" y="993"/>
                      <a:pt x="64" y="1747"/>
                      <a:pt x="64" y="1747"/>
                    </a:cubicBezTo>
                    <a:cubicBezTo>
                      <a:pt x="530" y="1252"/>
                      <a:pt x="876" y="1"/>
                      <a:pt x="7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695;p32">
                <a:extLst>
                  <a:ext uri="{FF2B5EF4-FFF2-40B4-BE49-F238E27FC236}">
                    <a16:creationId xmlns:a16="http://schemas.microsoft.com/office/drawing/2014/main" id="{5A752868-30F8-7C34-745C-68AF143D02DA}"/>
                  </a:ext>
                </a:extLst>
              </p:cNvPr>
              <p:cNvSpPr/>
              <p:nvPr/>
            </p:nvSpPr>
            <p:spPr>
              <a:xfrm rot="-1400388">
                <a:off x="2423164" y="2487416"/>
                <a:ext cx="75656" cy="41757"/>
              </a:xfrm>
              <a:custGeom>
                <a:avLst/>
                <a:gdLst/>
                <a:ahLst/>
                <a:cxnLst/>
                <a:rect l="l" t="t" r="r" b="b"/>
                <a:pathLst>
                  <a:path w="1656" h="914" extrusionOk="0">
                    <a:moveTo>
                      <a:pt x="669" y="1"/>
                    </a:moveTo>
                    <a:cubicBezTo>
                      <a:pt x="0" y="1"/>
                      <a:pt x="1175" y="886"/>
                      <a:pt x="1655" y="913"/>
                    </a:cubicBezTo>
                    <a:cubicBezTo>
                      <a:pt x="1655" y="913"/>
                      <a:pt x="1410" y="25"/>
                      <a:pt x="692" y="1"/>
                    </a:cubicBezTo>
                    <a:cubicBezTo>
                      <a:pt x="684" y="1"/>
                      <a:pt x="677"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696;p32">
                <a:extLst>
                  <a:ext uri="{FF2B5EF4-FFF2-40B4-BE49-F238E27FC236}">
                    <a16:creationId xmlns:a16="http://schemas.microsoft.com/office/drawing/2014/main" id="{86116783-604E-B663-DDE0-774D27D40D55}"/>
                  </a:ext>
                </a:extLst>
              </p:cNvPr>
              <p:cNvSpPr/>
              <p:nvPr/>
            </p:nvSpPr>
            <p:spPr>
              <a:xfrm rot="-1400388">
                <a:off x="2450774" y="2548902"/>
                <a:ext cx="102245" cy="44498"/>
              </a:xfrm>
              <a:custGeom>
                <a:avLst/>
                <a:gdLst/>
                <a:ahLst/>
                <a:cxnLst/>
                <a:rect l="l" t="t" r="r" b="b"/>
                <a:pathLst>
                  <a:path w="2238" h="974" extrusionOk="0">
                    <a:moveTo>
                      <a:pt x="803" y="1"/>
                    </a:moveTo>
                    <a:cubicBezTo>
                      <a:pt x="757" y="1"/>
                      <a:pt x="711" y="6"/>
                      <a:pt x="666" y="16"/>
                    </a:cubicBezTo>
                    <a:cubicBezTo>
                      <a:pt x="0" y="168"/>
                      <a:pt x="1380" y="974"/>
                      <a:pt x="2155" y="974"/>
                    </a:cubicBezTo>
                    <a:cubicBezTo>
                      <a:pt x="2183" y="974"/>
                      <a:pt x="2211" y="973"/>
                      <a:pt x="2238" y="970"/>
                    </a:cubicBezTo>
                    <a:cubicBezTo>
                      <a:pt x="2238" y="970"/>
                      <a:pt x="1464" y="1"/>
                      <a:pt x="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697;p32">
                <a:extLst>
                  <a:ext uri="{FF2B5EF4-FFF2-40B4-BE49-F238E27FC236}">
                    <a16:creationId xmlns:a16="http://schemas.microsoft.com/office/drawing/2014/main" id="{2469A0F3-5201-04F3-5397-636153C12205}"/>
                  </a:ext>
                </a:extLst>
              </p:cNvPr>
              <p:cNvSpPr/>
              <p:nvPr/>
            </p:nvSpPr>
            <p:spPr>
              <a:xfrm rot="-1400388">
                <a:off x="2499185" y="2611891"/>
                <a:ext cx="102839" cy="54914"/>
              </a:xfrm>
              <a:custGeom>
                <a:avLst/>
                <a:gdLst/>
                <a:ahLst/>
                <a:cxnLst/>
                <a:rect l="l" t="t" r="r" b="b"/>
                <a:pathLst>
                  <a:path w="2251" h="1202" extrusionOk="0">
                    <a:moveTo>
                      <a:pt x="752" y="0"/>
                    </a:moveTo>
                    <a:cubicBezTo>
                      <a:pt x="0" y="0"/>
                      <a:pt x="586" y="698"/>
                      <a:pt x="2251" y="1202"/>
                    </a:cubicBezTo>
                    <a:cubicBezTo>
                      <a:pt x="2251" y="1202"/>
                      <a:pt x="1655" y="38"/>
                      <a:pt x="815" y="2"/>
                    </a:cubicBezTo>
                    <a:cubicBezTo>
                      <a:pt x="793" y="1"/>
                      <a:pt x="772" y="0"/>
                      <a:pt x="7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698;p32">
                <a:extLst>
                  <a:ext uri="{FF2B5EF4-FFF2-40B4-BE49-F238E27FC236}">
                    <a16:creationId xmlns:a16="http://schemas.microsoft.com/office/drawing/2014/main" id="{90052DB5-DB87-724A-88C2-C69ABF48022E}"/>
                  </a:ext>
                </a:extLst>
              </p:cNvPr>
              <p:cNvSpPr/>
              <p:nvPr/>
            </p:nvSpPr>
            <p:spPr>
              <a:xfrm rot="-1400388">
                <a:off x="2514042" y="2680854"/>
                <a:ext cx="137423" cy="64737"/>
              </a:xfrm>
              <a:custGeom>
                <a:avLst/>
                <a:gdLst/>
                <a:ahLst/>
                <a:cxnLst/>
                <a:rect l="l" t="t" r="r" b="b"/>
                <a:pathLst>
                  <a:path w="3008" h="1417" extrusionOk="0">
                    <a:moveTo>
                      <a:pt x="1029" y="0"/>
                    </a:moveTo>
                    <a:cubicBezTo>
                      <a:pt x="1004" y="0"/>
                      <a:pt x="979" y="1"/>
                      <a:pt x="955" y="3"/>
                    </a:cubicBezTo>
                    <a:cubicBezTo>
                      <a:pt x="0" y="87"/>
                      <a:pt x="1946" y="1258"/>
                      <a:pt x="3007" y="1416"/>
                    </a:cubicBezTo>
                    <a:cubicBezTo>
                      <a:pt x="3007" y="1416"/>
                      <a:pt x="1969" y="0"/>
                      <a:pt x="10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699;p32">
                <a:extLst>
                  <a:ext uri="{FF2B5EF4-FFF2-40B4-BE49-F238E27FC236}">
                    <a16:creationId xmlns:a16="http://schemas.microsoft.com/office/drawing/2014/main" id="{69993703-BD00-CD7A-EA5D-A97BEE2DC221}"/>
                  </a:ext>
                </a:extLst>
              </p:cNvPr>
              <p:cNvSpPr/>
              <p:nvPr/>
            </p:nvSpPr>
            <p:spPr>
              <a:xfrm rot="-1400388">
                <a:off x="2573224" y="2762025"/>
                <a:ext cx="126550" cy="64097"/>
              </a:xfrm>
              <a:custGeom>
                <a:avLst/>
                <a:gdLst/>
                <a:ahLst/>
                <a:cxnLst/>
                <a:rect l="l" t="t" r="r" b="b"/>
                <a:pathLst>
                  <a:path w="2770" h="1403" extrusionOk="0">
                    <a:moveTo>
                      <a:pt x="720" y="1"/>
                    </a:moveTo>
                    <a:cubicBezTo>
                      <a:pt x="0" y="1"/>
                      <a:pt x="1042" y="1000"/>
                      <a:pt x="2770" y="1402"/>
                    </a:cubicBezTo>
                    <a:cubicBezTo>
                      <a:pt x="2770" y="1402"/>
                      <a:pt x="1790" y="123"/>
                      <a:pt x="843" y="9"/>
                    </a:cubicBezTo>
                    <a:cubicBezTo>
                      <a:pt x="798" y="4"/>
                      <a:pt x="756" y="1"/>
                      <a:pt x="7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700;p32">
                <a:extLst>
                  <a:ext uri="{FF2B5EF4-FFF2-40B4-BE49-F238E27FC236}">
                    <a16:creationId xmlns:a16="http://schemas.microsoft.com/office/drawing/2014/main" id="{A7EB1567-C20B-852E-AD3C-261A92246C9E}"/>
                  </a:ext>
                </a:extLst>
              </p:cNvPr>
              <p:cNvSpPr/>
              <p:nvPr/>
            </p:nvSpPr>
            <p:spPr>
              <a:xfrm rot="-1400388">
                <a:off x="2560247" y="2844913"/>
                <a:ext cx="180185" cy="65102"/>
              </a:xfrm>
              <a:custGeom>
                <a:avLst/>
                <a:gdLst/>
                <a:ahLst/>
                <a:cxnLst/>
                <a:rect l="l" t="t" r="r" b="b"/>
                <a:pathLst>
                  <a:path w="3944" h="1425" extrusionOk="0">
                    <a:moveTo>
                      <a:pt x="1534" y="0"/>
                    </a:moveTo>
                    <a:cubicBezTo>
                      <a:pt x="1442" y="0"/>
                      <a:pt x="1350" y="9"/>
                      <a:pt x="1260" y="27"/>
                    </a:cubicBezTo>
                    <a:cubicBezTo>
                      <a:pt x="1" y="288"/>
                      <a:pt x="3778" y="1424"/>
                      <a:pt x="3944" y="1424"/>
                    </a:cubicBezTo>
                    <a:cubicBezTo>
                      <a:pt x="3944" y="1424"/>
                      <a:pt x="2716" y="0"/>
                      <a:pt x="15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701;p32">
                <a:extLst>
                  <a:ext uri="{FF2B5EF4-FFF2-40B4-BE49-F238E27FC236}">
                    <a16:creationId xmlns:a16="http://schemas.microsoft.com/office/drawing/2014/main" id="{B306827A-D352-1B65-75A2-00155BFA140C}"/>
                  </a:ext>
                </a:extLst>
              </p:cNvPr>
              <p:cNvSpPr/>
              <p:nvPr/>
            </p:nvSpPr>
            <p:spPr>
              <a:xfrm rot="-1400388">
                <a:off x="2609328" y="2898665"/>
                <a:ext cx="160266" cy="62361"/>
              </a:xfrm>
              <a:custGeom>
                <a:avLst/>
                <a:gdLst/>
                <a:ahLst/>
                <a:cxnLst/>
                <a:rect l="l" t="t" r="r" b="b"/>
                <a:pathLst>
                  <a:path w="3508" h="1365" extrusionOk="0">
                    <a:moveTo>
                      <a:pt x="1009" y="0"/>
                    </a:moveTo>
                    <a:cubicBezTo>
                      <a:pt x="987" y="0"/>
                      <a:pt x="964" y="1"/>
                      <a:pt x="943" y="2"/>
                    </a:cubicBezTo>
                    <a:cubicBezTo>
                      <a:pt x="1" y="69"/>
                      <a:pt x="2480" y="1364"/>
                      <a:pt x="3490" y="1364"/>
                    </a:cubicBezTo>
                    <a:cubicBezTo>
                      <a:pt x="3496" y="1364"/>
                      <a:pt x="3502" y="1364"/>
                      <a:pt x="3508" y="1364"/>
                    </a:cubicBezTo>
                    <a:cubicBezTo>
                      <a:pt x="3508" y="1364"/>
                      <a:pt x="1963" y="0"/>
                      <a:pt x="1009" y="0"/>
                    </a:cubicBezTo>
                    <a:close/>
                  </a:path>
                </a:pathLst>
              </a:custGeom>
              <a:solidFill>
                <a:srgbClr val="9CC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702;p32">
                <a:extLst>
                  <a:ext uri="{FF2B5EF4-FFF2-40B4-BE49-F238E27FC236}">
                    <a16:creationId xmlns:a16="http://schemas.microsoft.com/office/drawing/2014/main" id="{224F9BA2-B83D-BB5F-D4B2-B9FD1CE904D6}"/>
                  </a:ext>
                </a:extLst>
              </p:cNvPr>
              <p:cNvSpPr/>
              <p:nvPr/>
            </p:nvSpPr>
            <p:spPr>
              <a:xfrm rot="-1400388">
                <a:off x="2454208" y="2669582"/>
                <a:ext cx="208328" cy="272471"/>
              </a:xfrm>
              <a:custGeom>
                <a:avLst/>
                <a:gdLst/>
                <a:ahLst/>
                <a:cxnLst/>
                <a:rect l="l" t="t" r="r" b="b"/>
                <a:pathLst>
                  <a:path w="4560" h="5964" extrusionOk="0">
                    <a:moveTo>
                      <a:pt x="1" y="773"/>
                    </a:moveTo>
                    <a:lnTo>
                      <a:pt x="1" y="773"/>
                    </a:lnTo>
                    <a:cubicBezTo>
                      <a:pt x="530" y="2738"/>
                      <a:pt x="3446" y="5659"/>
                      <a:pt x="3387" y="5840"/>
                    </a:cubicBezTo>
                    <a:lnTo>
                      <a:pt x="4106" y="5916"/>
                    </a:lnTo>
                    <a:lnTo>
                      <a:pt x="4106" y="5916"/>
                    </a:lnTo>
                    <a:cubicBezTo>
                      <a:pt x="3842" y="5446"/>
                      <a:pt x="1656" y="1625"/>
                      <a:pt x="1" y="773"/>
                    </a:cubicBezTo>
                    <a:close/>
                    <a:moveTo>
                      <a:pt x="4106" y="5916"/>
                    </a:moveTo>
                    <a:cubicBezTo>
                      <a:pt x="4124" y="5947"/>
                      <a:pt x="4133" y="5964"/>
                      <a:pt x="4133" y="5964"/>
                    </a:cubicBezTo>
                    <a:cubicBezTo>
                      <a:pt x="4133" y="5964"/>
                      <a:pt x="4125" y="5947"/>
                      <a:pt x="4109" y="5916"/>
                    </a:cubicBezTo>
                    <a:lnTo>
                      <a:pt x="4109" y="5916"/>
                    </a:lnTo>
                    <a:lnTo>
                      <a:pt x="4106" y="5916"/>
                    </a:lnTo>
                    <a:close/>
                    <a:moveTo>
                      <a:pt x="1461" y="0"/>
                    </a:moveTo>
                    <a:lnTo>
                      <a:pt x="1461" y="0"/>
                    </a:lnTo>
                    <a:cubicBezTo>
                      <a:pt x="1699" y="1151"/>
                      <a:pt x="3857" y="5419"/>
                      <a:pt x="4109" y="5916"/>
                    </a:cubicBezTo>
                    <a:lnTo>
                      <a:pt x="4109" y="5916"/>
                    </a:lnTo>
                    <a:lnTo>
                      <a:pt x="4559" y="5964"/>
                    </a:lnTo>
                    <a:cubicBezTo>
                      <a:pt x="4559" y="5964"/>
                      <a:pt x="3099" y="1228"/>
                      <a:pt x="14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703;p32">
                <a:extLst>
                  <a:ext uri="{FF2B5EF4-FFF2-40B4-BE49-F238E27FC236}">
                    <a16:creationId xmlns:a16="http://schemas.microsoft.com/office/drawing/2014/main" id="{E0CABD4F-7352-7B6C-B18E-3320401A7C0D}"/>
                  </a:ext>
                </a:extLst>
              </p:cNvPr>
              <p:cNvSpPr/>
              <p:nvPr/>
            </p:nvSpPr>
            <p:spPr>
              <a:xfrm rot="-1400388">
                <a:off x="2732175" y="2774339"/>
                <a:ext cx="135824" cy="135687"/>
              </a:xfrm>
              <a:custGeom>
                <a:avLst/>
                <a:gdLst/>
                <a:ahLst/>
                <a:cxnLst/>
                <a:rect l="l" t="t" r="r" b="b"/>
                <a:pathLst>
                  <a:path w="2973" h="2970" extrusionOk="0">
                    <a:moveTo>
                      <a:pt x="1484" y="1"/>
                    </a:moveTo>
                    <a:cubicBezTo>
                      <a:pt x="664" y="1"/>
                      <a:pt x="1" y="664"/>
                      <a:pt x="1" y="1485"/>
                    </a:cubicBezTo>
                    <a:cubicBezTo>
                      <a:pt x="1" y="2306"/>
                      <a:pt x="664" y="2969"/>
                      <a:pt x="1484" y="2969"/>
                    </a:cubicBezTo>
                    <a:cubicBezTo>
                      <a:pt x="2305" y="2969"/>
                      <a:pt x="2972" y="2306"/>
                      <a:pt x="2972" y="1485"/>
                    </a:cubicBezTo>
                    <a:cubicBezTo>
                      <a:pt x="2972" y="664"/>
                      <a:pt x="2305" y="1"/>
                      <a:pt x="14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704;p32">
                <a:extLst>
                  <a:ext uri="{FF2B5EF4-FFF2-40B4-BE49-F238E27FC236}">
                    <a16:creationId xmlns:a16="http://schemas.microsoft.com/office/drawing/2014/main" id="{AD3D24EB-AA29-1FFD-FB06-456DFA4B484D}"/>
                  </a:ext>
                </a:extLst>
              </p:cNvPr>
              <p:cNvSpPr/>
              <p:nvPr/>
            </p:nvSpPr>
            <p:spPr>
              <a:xfrm rot="-1400388">
                <a:off x="2840346" y="2762777"/>
                <a:ext cx="146652" cy="146423"/>
              </a:xfrm>
              <a:custGeom>
                <a:avLst/>
                <a:gdLst/>
                <a:ahLst/>
                <a:cxnLst/>
                <a:rect l="l" t="t" r="r" b="b"/>
                <a:pathLst>
                  <a:path w="3210" h="3205" extrusionOk="0">
                    <a:moveTo>
                      <a:pt x="1603" y="1"/>
                    </a:moveTo>
                    <a:cubicBezTo>
                      <a:pt x="719" y="1"/>
                      <a:pt x="0" y="718"/>
                      <a:pt x="0" y="1602"/>
                    </a:cubicBezTo>
                    <a:cubicBezTo>
                      <a:pt x="0" y="2487"/>
                      <a:pt x="719" y="3205"/>
                      <a:pt x="1603" y="3205"/>
                    </a:cubicBezTo>
                    <a:cubicBezTo>
                      <a:pt x="2490" y="3205"/>
                      <a:pt x="3209" y="2487"/>
                      <a:pt x="3209" y="1602"/>
                    </a:cubicBezTo>
                    <a:cubicBezTo>
                      <a:pt x="3209" y="718"/>
                      <a:pt x="2490" y="1"/>
                      <a:pt x="16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705;p32">
                <a:extLst>
                  <a:ext uri="{FF2B5EF4-FFF2-40B4-BE49-F238E27FC236}">
                    <a16:creationId xmlns:a16="http://schemas.microsoft.com/office/drawing/2014/main" id="{C95B2FBF-06F1-BDB6-6188-DB53A51D8196}"/>
                  </a:ext>
                </a:extLst>
              </p:cNvPr>
              <p:cNvSpPr/>
              <p:nvPr/>
            </p:nvSpPr>
            <p:spPr>
              <a:xfrm rot="-1400388">
                <a:off x="2810168" y="2733050"/>
                <a:ext cx="29239" cy="50117"/>
              </a:xfrm>
              <a:custGeom>
                <a:avLst/>
                <a:gdLst/>
                <a:ahLst/>
                <a:cxnLst/>
                <a:rect l="l" t="t" r="r" b="b"/>
                <a:pathLst>
                  <a:path w="640" h="1097" extrusionOk="0">
                    <a:moveTo>
                      <a:pt x="517" y="0"/>
                    </a:moveTo>
                    <a:cubicBezTo>
                      <a:pt x="505" y="465"/>
                      <a:pt x="4" y="1010"/>
                      <a:pt x="0" y="1014"/>
                    </a:cubicBezTo>
                    <a:lnTo>
                      <a:pt x="87" y="1097"/>
                    </a:lnTo>
                    <a:cubicBezTo>
                      <a:pt x="110" y="1073"/>
                      <a:pt x="627" y="516"/>
                      <a:pt x="6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706;p32">
                <a:extLst>
                  <a:ext uri="{FF2B5EF4-FFF2-40B4-BE49-F238E27FC236}">
                    <a16:creationId xmlns:a16="http://schemas.microsoft.com/office/drawing/2014/main" id="{B0F31BCD-FE02-73AB-DF65-1C26B2531259}"/>
                  </a:ext>
                </a:extLst>
              </p:cNvPr>
              <p:cNvSpPr/>
              <p:nvPr/>
            </p:nvSpPr>
            <p:spPr>
              <a:xfrm rot="-1400388">
                <a:off x="2770018" y="2705448"/>
                <a:ext cx="54823" cy="61310"/>
              </a:xfrm>
              <a:custGeom>
                <a:avLst/>
                <a:gdLst/>
                <a:ahLst/>
                <a:cxnLst/>
                <a:rect l="l" t="t" r="r" b="b"/>
                <a:pathLst>
                  <a:path w="1200" h="1342" extrusionOk="0">
                    <a:moveTo>
                      <a:pt x="465" y="1"/>
                    </a:moveTo>
                    <a:lnTo>
                      <a:pt x="465" y="1"/>
                    </a:lnTo>
                    <a:cubicBezTo>
                      <a:pt x="0" y="797"/>
                      <a:pt x="1049" y="1342"/>
                      <a:pt x="1049" y="1342"/>
                    </a:cubicBezTo>
                    <a:cubicBezTo>
                      <a:pt x="1049" y="1342"/>
                      <a:pt x="1199" y="123"/>
                      <a:pt x="4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707;p32">
                <a:extLst>
                  <a:ext uri="{FF2B5EF4-FFF2-40B4-BE49-F238E27FC236}">
                    <a16:creationId xmlns:a16="http://schemas.microsoft.com/office/drawing/2014/main" id="{7F4AEE11-D279-09A2-BE84-FF3DAE9C979C}"/>
                  </a:ext>
                </a:extLst>
              </p:cNvPr>
              <p:cNvSpPr/>
              <p:nvPr/>
            </p:nvSpPr>
            <p:spPr>
              <a:xfrm rot="-368213">
                <a:off x="2565849" y="2861470"/>
                <a:ext cx="582382" cy="755068"/>
              </a:xfrm>
              <a:custGeom>
                <a:avLst/>
                <a:gdLst/>
                <a:ahLst/>
                <a:cxnLst/>
                <a:rect l="l" t="t" r="r" b="b"/>
                <a:pathLst>
                  <a:path w="15594" h="13172" extrusionOk="0">
                    <a:moveTo>
                      <a:pt x="7905" y="0"/>
                    </a:moveTo>
                    <a:cubicBezTo>
                      <a:pt x="3356" y="0"/>
                      <a:pt x="423" y="578"/>
                      <a:pt x="423" y="578"/>
                    </a:cubicBezTo>
                    <a:cubicBezTo>
                      <a:pt x="0" y="3956"/>
                      <a:pt x="916" y="12998"/>
                      <a:pt x="916" y="12998"/>
                    </a:cubicBezTo>
                    <a:cubicBezTo>
                      <a:pt x="2841" y="13128"/>
                      <a:pt x="5005" y="13171"/>
                      <a:pt x="7036" y="13171"/>
                    </a:cubicBezTo>
                    <a:cubicBezTo>
                      <a:pt x="11097" y="13171"/>
                      <a:pt x="14623" y="12998"/>
                      <a:pt x="14623" y="12998"/>
                    </a:cubicBezTo>
                    <a:cubicBezTo>
                      <a:pt x="14623" y="12998"/>
                      <a:pt x="15594" y="4939"/>
                      <a:pt x="14749" y="436"/>
                    </a:cubicBezTo>
                    <a:cubicBezTo>
                      <a:pt x="12229" y="113"/>
                      <a:pt x="9910" y="0"/>
                      <a:pt x="79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708;p32">
              <a:extLst>
                <a:ext uri="{FF2B5EF4-FFF2-40B4-BE49-F238E27FC236}">
                  <a16:creationId xmlns:a16="http://schemas.microsoft.com/office/drawing/2014/main" id="{7BFD9E47-59F9-9593-8E4D-0132782A1F0A}"/>
                </a:ext>
              </a:extLst>
            </p:cNvPr>
            <p:cNvGrpSpPr/>
            <p:nvPr/>
          </p:nvGrpSpPr>
          <p:grpSpPr>
            <a:xfrm>
              <a:off x="2966148" y="2701538"/>
              <a:ext cx="647347" cy="1377158"/>
              <a:chOff x="3017948" y="2225650"/>
              <a:chExt cx="647347" cy="1377158"/>
            </a:xfrm>
          </p:grpSpPr>
          <p:sp>
            <p:nvSpPr>
              <p:cNvPr id="442" name="Google Shape;709;p32">
                <a:extLst>
                  <a:ext uri="{FF2B5EF4-FFF2-40B4-BE49-F238E27FC236}">
                    <a16:creationId xmlns:a16="http://schemas.microsoft.com/office/drawing/2014/main" id="{A9C09861-3848-AA97-22AF-76707B682820}"/>
                  </a:ext>
                </a:extLst>
              </p:cNvPr>
              <p:cNvSpPr/>
              <p:nvPr/>
            </p:nvSpPr>
            <p:spPr>
              <a:xfrm>
                <a:off x="3265000" y="2225650"/>
                <a:ext cx="231906" cy="532845"/>
              </a:xfrm>
              <a:custGeom>
                <a:avLst/>
                <a:gdLst/>
                <a:ahLst/>
                <a:cxnLst/>
                <a:rect l="l" t="t" r="r" b="b"/>
                <a:pathLst>
                  <a:path w="5282" h="12137" extrusionOk="0">
                    <a:moveTo>
                      <a:pt x="3530" y="0"/>
                    </a:moveTo>
                    <a:cubicBezTo>
                      <a:pt x="3262" y="0"/>
                      <a:pt x="2975" y="216"/>
                      <a:pt x="2699" y="604"/>
                    </a:cubicBezTo>
                    <a:cubicBezTo>
                      <a:pt x="1393" y="2451"/>
                      <a:pt x="0" y="12136"/>
                      <a:pt x="0" y="12136"/>
                    </a:cubicBezTo>
                    <a:lnTo>
                      <a:pt x="4187" y="11489"/>
                    </a:lnTo>
                    <a:cubicBezTo>
                      <a:pt x="5282" y="3052"/>
                      <a:pt x="4537" y="0"/>
                      <a:pt x="3530" y="0"/>
                    </a:cubicBezTo>
                    <a:close/>
                  </a:path>
                </a:pathLst>
              </a:custGeom>
              <a:solidFill>
                <a:srgbClr val="DC8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710;p32">
                <a:extLst>
                  <a:ext uri="{FF2B5EF4-FFF2-40B4-BE49-F238E27FC236}">
                    <a16:creationId xmlns:a16="http://schemas.microsoft.com/office/drawing/2014/main" id="{7D5FE8AD-6B22-3C9A-F7B7-9590862FB535}"/>
                  </a:ext>
                </a:extLst>
              </p:cNvPr>
              <p:cNvSpPr/>
              <p:nvPr/>
            </p:nvSpPr>
            <p:spPr>
              <a:xfrm>
                <a:off x="3355268" y="2348317"/>
                <a:ext cx="95186" cy="31829"/>
              </a:xfrm>
              <a:custGeom>
                <a:avLst/>
                <a:gdLst/>
                <a:ahLst/>
                <a:cxnLst/>
                <a:rect l="l" t="t" r="r" b="b"/>
                <a:pathLst>
                  <a:path w="2168" h="725" extrusionOk="0">
                    <a:moveTo>
                      <a:pt x="1073" y="1"/>
                    </a:moveTo>
                    <a:cubicBezTo>
                      <a:pt x="418" y="1"/>
                      <a:pt x="0" y="546"/>
                      <a:pt x="0" y="546"/>
                    </a:cubicBezTo>
                    <a:cubicBezTo>
                      <a:pt x="0" y="546"/>
                      <a:pt x="362" y="724"/>
                      <a:pt x="969" y="724"/>
                    </a:cubicBezTo>
                    <a:cubicBezTo>
                      <a:pt x="1302" y="724"/>
                      <a:pt x="1707" y="671"/>
                      <a:pt x="2167" y="506"/>
                    </a:cubicBezTo>
                    <a:cubicBezTo>
                      <a:pt x="1761" y="128"/>
                      <a:pt x="1389" y="1"/>
                      <a:pt x="1073"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711;p32">
                <a:extLst>
                  <a:ext uri="{FF2B5EF4-FFF2-40B4-BE49-F238E27FC236}">
                    <a16:creationId xmlns:a16="http://schemas.microsoft.com/office/drawing/2014/main" id="{AD638CE8-F96E-7B49-DA8A-7DEFF9C90D12}"/>
                  </a:ext>
                </a:extLst>
              </p:cNvPr>
              <p:cNvSpPr/>
              <p:nvPr/>
            </p:nvSpPr>
            <p:spPr>
              <a:xfrm>
                <a:off x="3332394" y="2466988"/>
                <a:ext cx="107831" cy="35956"/>
              </a:xfrm>
              <a:custGeom>
                <a:avLst/>
                <a:gdLst/>
                <a:ahLst/>
                <a:cxnLst/>
                <a:rect l="l" t="t" r="r" b="b"/>
                <a:pathLst>
                  <a:path w="2456" h="819" extrusionOk="0">
                    <a:moveTo>
                      <a:pt x="1213" y="0"/>
                    </a:moveTo>
                    <a:cubicBezTo>
                      <a:pt x="472" y="0"/>
                      <a:pt x="0" y="617"/>
                      <a:pt x="0" y="617"/>
                    </a:cubicBezTo>
                    <a:cubicBezTo>
                      <a:pt x="0" y="617"/>
                      <a:pt x="411" y="819"/>
                      <a:pt x="1100" y="819"/>
                    </a:cubicBezTo>
                    <a:cubicBezTo>
                      <a:pt x="1476" y="819"/>
                      <a:pt x="1935" y="759"/>
                      <a:pt x="2455" y="574"/>
                    </a:cubicBezTo>
                    <a:cubicBezTo>
                      <a:pt x="1993" y="145"/>
                      <a:pt x="1572" y="0"/>
                      <a:pt x="1213"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712;p32">
                <a:extLst>
                  <a:ext uri="{FF2B5EF4-FFF2-40B4-BE49-F238E27FC236}">
                    <a16:creationId xmlns:a16="http://schemas.microsoft.com/office/drawing/2014/main" id="{3D8FC6BE-CA89-9C75-5AFB-E861F48A53E0}"/>
                  </a:ext>
                </a:extLst>
              </p:cNvPr>
              <p:cNvSpPr/>
              <p:nvPr/>
            </p:nvSpPr>
            <p:spPr>
              <a:xfrm>
                <a:off x="3308466" y="2578679"/>
                <a:ext cx="131232" cy="43727"/>
              </a:xfrm>
              <a:custGeom>
                <a:avLst/>
                <a:gdLst/>
                <a:ahLst/>
                <a:cxnLst/>
                <a:rect l="l" t="t" r="r" b="b"/>
                <a:pathLst>
                  <a:path w="2989" h="996" extrusionOk="0">
                    <a:moveTo>
                      <a:pt x="1477" y="0"/>
                    </a:moveTo>
                    <a:cubicBezTo>
                      <a:pt x="576" y="0"/>
                      <a:pt x="1" y="749"/>
                      <a:pt x="1" y="749"/>
                    </a:cubicBezTo>
                    <a:cubicBezTo>
                      <a:pt x="1" y="749"/>
                      <a:pt x="501" y="996"/>
                      <a:pt x="1342" y="996"/>
                    </a:cubicBezTo>
                    <a:cubicBezTo>
                      <a:pt x="1799" y="996"/>
                      <a:pt x="2356" y="923"/>
                      <a:pt x="2988" y="698"/>
                    </a:cubicBezTo>
                    <a:cubicBezTo>
                      <a:pt x="2427" y="176"/>
                      <a:pt x="1914" y="0"/>
                      <a:pt x="1477"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713;p32">
                <a:extLst>
                  <a:ext uri="{FF2B5EF4-FFF2-40B4-BE49-F238E27FC236}">
                    <a16:creationId xmlns:a16="http://schemas.microsoft.com/office/drawing/2014/main" id="{D3C8D389-9980-0D4C-C604-7FC49888A822}"/>
                  </a:ext>
                </a:extLst>
              </p:cNvPr>
              <p:cNvSpPr/>
              <p:nvPr/>
            </p:nvSpPr>
            <p:spPr>
              <a:xfrm>
                <a:off x="3329979" y="2340721"/>
                <a:ext cx="292846" cy="503167"/>
              </a:xfrm>
              <a:custGeom>
                <a:avLst/>
                <a:gdLst/>
                <a:ahLst/>
                <a:cxnLst/>
                <a:rect l="l" t="t" r="r" b="b"/>
                <a:pathLst>
                  <a:path w="6670" h="11461" extrusionOk="0">
                    <a:moveTo>
                      <a:pt x="5264" y="1"/>
                    </a:moveTo>
                    <a:cubicBezTo>
                      <a:pt x="5017" y="1"/>
                      <a:pt x="4731" y="169"/>
                      <a:pt x="4432" y="477"/>
                    </a:cubicBezTo>
                    <a:cubicBezTo>
                      <a:pt x="2858" y="2104"/>
                      <a:pt x="1" y="11461"/>
                      <a:pt x="1" y="11461"/>
                    </a:cubicBezTo>
                    <a:lnTo>
                      <a:pt x="4235" y="11461"/>
                    </a:lnTo>
                    <a:cubicBezTo>
                      <a:pt x="6669" y="3077"/>
                      <a:pt x="6322" y="1"/>
                      <a:pt x="5264" y="1"/>
                    </a:cubicBezTo>
                    <a:close/>
                  </a:path>
                </a:pathLst>
              </a:custGeom>
              <a:solidFill>
                <a:srgbClr val="FF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714;p32">
                <a:extLst>
                  <a:ext uri="{FF2B5EF4-FFF2-40B4-BE49-F238E27FC236}">
                    <a16:creationId xmlns:a16="http://schemas.microsoft.com/office/drawing/2014/main" id="{8ACE289A-EDD6-6FD4-2665-604714384F44}"/>
                  </a:ext>
                </a:extLst>
              </p:cNvPr>
              <p:cNvSpPr/>
              <p:nvPr/>
            </p:nvSpPr>
            <p:spPr>
              <a:xfrm>
                <a:off x="3478114" y="2459041"/>
                <a:ext cx="94484" cy="33015"/>
              </a:xfrm>
              <a:custGeom>
                <a:avLst/>
                <a:gdLst/>
                <a:ahLst/>
                <a:cxnLst/>
                <a:rect l="l" t="t" r="r" b="b"/>
                <a:pathLst>
                  <a:path w="2152" h="752" extrusionOk="0">
                    <a:moveTo>
                      <a:pt x="962" y="1"/>
                    </a:moveTo>
                    <a:cubicBezTo>
                      <a:pt x="406" y="1"/>
                      <a:pt x="0" y="387"/>
                      <a:pt x="0" y="387"/>
                    </a:cubicBezTo>
                    <a:cubicBezTo>
                      <a:pt x="0" y="387"/>
                      <a:pt x="521" y="751"/>
                      <a:pt x="1445" y="751"/>
                    </a:cubicBezTo>
                    <a:cubicBezTo>
                      <a:pt x="1659" y="751"/>
                      <a:pt x="1895" y="732"/>
                      <a:pt x="2151" y="683"/>
                    </a:cubicBezTo>
                    <a:cubicBezTo>
                      <a:pt x="1738" y="160"/>
                      <a:pt x="1319" y="1"/>
                      <a:pt x="962"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715;p32">
                <a:extLst>
                  <a:ext uri="{FF2B5EF4-FFF2-40B4-BE49-F238E27FC236}">
                    <a16:creationId xmlns:a16="http://schemas.microsoft.com/office/drawing/2014/main" id="{19BB3DC9-3ABE-0C87-0074-B0726F18F916}"/>
                  </a:ext>
                </a:extLst>
              </p:cNvPr>
              <p:cNvSpPr/>
              <p:nvPr/>
            </p:nvSpPr>
            <p:spPr>
              <a:xfrm>
                <a:off x="3437063" y="2573586"/>
                <a:ext cx="106777" cy="37449"/>
              </a:xfrm>
              <a:custGeom>
                <a:avLst/>
                <a:gdLst/>
                <a:ahLst/>
                <a:cxnLst/>
                <a:rect l="l" t="t" r="r" b="b"/>
                <a:pathLst>
                  <a:path w="2432" h="853" extrusionOk="0">
                    <a:moveTo>
                      <a:pt x="1087" y="1"/>
                    </a:moveTo>
                    <a:cubicBezTo>
                      <a:pt x="459" y="1"/>
                      <a:pt x="0" y="439"/>
                      <a:pt x="0" y="439"/>
                    </a:cubicBezTo>
                    <a:cubicBezTo>
                      <a:pt x="0" y="439"/>
                      <a:pt x="586" y="853"/>
                      <a:pt x="1627" y="853"/>
                    </a:cubicBezTo>
                    <a:cubicBezTo>
                      <a:pt x="1871" y="853"/>
                      <a:pt x="2140" y="830"/>
                      <a:pt x="2432" y="774"/>
                    </a:cubicBezTo>
                    <a:cubicBezTo>
                      <a:pt x="1964" y="181"/>
                      <a:pt x="1490" y="1"/>
                      <a:pt x="1087"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716;p32">
                <a:extLst>
                  <a:ext uri="{FF2B5EF4-FFF2-40B4-BE49-F238E27FC236}">
                    <a16:creationId xmlns:a16="http://schemas.microsoft.com/office/drawing/2014/main" id="{674BB3E0-5B4A-4A22-1AF3-FFEF37EBCA28}"/>
                  </a:ext>
                </a:extLst>
              </p:cNvPr>
              <p:cNvSpPr/>
              <p:nvPr/>
            </p:nvSpPr>
            <p:spPr>
              <a:xfrm>
                <a:off x="3395485" y="2681940"/>
                <a:ext cx="130003" cy="45483"/>
              </a:xfrm>
              <a:custGeom>
                <a:avLst/>
                <a:gdLst/>
                <a:ahLst/>
                <a:cxnLst/>
                <a:rect l="l" t="t" r="r" b="b"/>
                <a:pathLst>
                  <a:path w="2961" h="1036" extrusionOk="0">
                    <a:moveTo>
                      <a:pt x="1320" y="1"/>
                    </a:moveTo>
                    <a:cubicBezTo>
                      <a:pt x="556" y="1"/>
                      <a:pt x="0" y="532"/>
                      <a:pt x="0" y="532"/>
                    </a:cubicBezTo>
                    <a:cubicBezTo>
                      <a:pt x="0" y="532"/>
                      <a:pt x="715" y="1036"/>
                      <a:pt x="1987" y="1036"/>
                    </a:cubicBezTo>
                    <a:cubicBezTo>
                      <a:pt x="2282" y="1036"/>
                      <a:pt x="2607" y="1009"/>
                      <a:pt x="2960" y="942"/>
                    </a:cubicBezTo>
                    <a:cubicBezTo>
                      <a:pt x="2389" y="220"/>
                      <a:pt x="1811" y="1"/>
                      <a:pt x="1320"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717;p32">
                <a:extLst>
                  <a:ext uri="{FF2B5EF4-FFF2-40B4-BE49-F238E27FC236}">
                    <a16:creationId xmlns:a16="http://schemas.microsoft.com/office/drawing/2014/main" id="{C3B8FB23-2CCA-0458-D3A9-77B7AAE21E62}"/>
                  </a:ext>
                </a:extLst>
              </p:cNvPr>
              <p:cNvSpPr/>
              <p:nvPr/>
            </p:nvSpPr>
            <p:spPr>
              <a:xfrm>
                <a:off x="3543269" y="2403064"/>
                <a:ext cx="4742" cy="3732"/>
              </a:xfrm>
              <a:custGeom>
                <a:avLst/>
                <a:gdLst/>
                <a:ahLst/>
                <a:cxnLst/>
                <a:rect l="l" t="t" r="r" b="b"/>
                <a:pathLst>
                  <a:path w="108" h="85" extrusionOk="0">
                    <a:moveTo>
                      <a:pt x="55" y="1"/>
                    </a:moveTo>
                    <a:cubicBezTo>
                      <a:pt x="0" y="1"/>
                      <a:pt x="0" y="84"/>
                      <a:pt x="55" y="84"/>
                    </a:cubicBezTo>
                    <a:cubicBezTo>
                      <a:pt x="108" y="84"/>
                      <a:pt x="108" y="1"/>
                      <a:pt x="55"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718;p32">
                <a:extLst>
                  <a:ext uri="{FF2B5EF4-FFF2-40B4-BE49-F238E27FC236}">
                    <a16:creationId xmlns:a16="http://schemas.microsoft.com/office/drawing/2014/main" id="{B0342E2B-0E24-816A-1C35-7AF622FFAB22}"/>
                  </a:ext>
                </a:extLst>
              </p:cNvPr>
              <p:cNvSpPr/>
              <p:nvPr/>
            </p:nvSpPr>
            <p:spPr>
              <a:xfrm>
                <a:off x="3561270" y="2419045"/>
                <a:ext cx="5093" cy="3820"/>
              </a:xfrm>
              <a:custGeom>
                <a:avLst/>
                <a:gdLst/>
                <a:ahLst/>
                <a:cxnLst/>
                <a:rect l="l" t="t" r="r" b="b"/>
                <a:pathLst>
                  <a:path w="116" h="87" extrusionOk="0">
                    <a:moveTo>
                      <a:pt x="60" y="0"/>
                    </a:moveTo>
                    <a:cubicBezTo>
                      <a:pt x="1" y="0"/>
                      <a:pt x="1" y="87"/>
                      <a:pt x="60" y="87"/>
                    </a:cubicBezTo>
                    <a:cubicBezTo>
                      <a:pt x="115" y="87"/>
                      <a:pt x="115" y="0"/>
                      <a:pt x="60"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719;p32">
                <a:extLst>
                  <a:ext uri="{FF2B5EF4-FFF2-40B4-BE49-F238E27FC236}">
                    <a16:creationId xmlns:a16="http://schemas.microsoft.com/office/drawing/2014/main" id="{B4CF6CB9-3CE5-A8A5-EC67-FE08CA9674D9}"/>
                  </a:ext>
                </a:extLst>
              </p:cNvPr>
              <p:cNvSpPr/>
              <p:nvPr/>
            </p:nvSpPr>
            <p:spPr>
              <a:xfrm>
                <a:off x="3535981" y="2427826"/>
                <a:ext cx="8386" cy="6366"/>
              </a:xfrm>
              <a:custGeom>
                <a:avLst/>
                <a:gdLst/>
                <a:ahLst/>
                <a:cxnLst/>
                <a:rect l="l" t="t" r="r" b="b"/>
                <a:pathLst>
                  <a:path w="191" h="145" extrusionOk="0">
                    <a:moveTo>
                      <a:pt x="78" y="1"/>
                    </a:moveTo>
                    <a:cubicBezTo>
                      <a:pt x="48" y="1"/>
                      <a:pt x="16" y="17"/>
                      <a:pt x="8" y="45"/>
                    </a:cubicBezTo>
                    <a:cubicBezTo>
                      <a:pt x="1" y="68"/>
                      <a:pt x="13" y="96"/>
                      <a:pt x="32" y="108"/>
                    </a:cubicBezTo>
                    <a:cubicBezTo>
                      <a:pt x="35" y="108"/>
                      <a:pt x="40" y="110"/>
                      <a:pt x="43" y="111"/>
                    </a:cubicBezTo>
                    <a:lnTo>
                      <a:pt x="43" y="111"/>
                    </a:lnTo>
                    <a:cubicBezTo>
                      <a:pt x="44" y="111"/>
                      <a:pt x="44" y="112"/>
                      <a:pt x="44" y="112"/>
                    </a:cubicBezTo>
                    <a:cubicBezTo>
                      <a:pt x="56" y="127"/>
                      <a:pt x="68" y="139"/>
                      <a:pt x="88" y="143"/>
                    </a:cubicBezTo>
                    <a:cubicBezTo>
                      <a:pt x="93" y="145"/>
                      <a:pt x="98" y="145"/>
                      <a:pt x="104" y="145"/>
                    </a:cubicBezTo>
                    <a:cubicBezTo>
                      <a:pt x="116" y="145"/>
                      <a:pt x="128" y="143"/>
                      <a:pt x="139" y="143"/>
                    </a:cubicBezTo>
                    <a:cubicBezTo>
                      <a:pt x="179" y="136"/>
                      <a:pt x="190" y="88"/>
                      <a:pt x="174" y="56"/>
                    </a:cubicBezTo>
                    <a:cubicBezTo>
                      <a:pt x="173" y="55"/>
                      <a:pt x="173" y="55"/>
                      <a:pt x="172" y="54"/>
                    </a:cubicBezTo>
                    <a:lnTo>
                      <a:pt x="172" y="54"/>
                    </a:lnTo>
                    <a:cubicBezTo>
                      <a:pt x="171" y="50"/>
                      <a:pt x="169" y="47"/>
                      <a:pt x="166" y="45"/>
                    </a:cubicBezTo>
                    <a:cubicBezTo>
                      <a:pt x="163" y="32"/>
                      <a:pt x="155" y="21"/>
                      <a:pt x="143" y="17"/>
                    </a:cubicBezTo>
                    <a:cubicBezTo>
                      <a:pt x="127" y="5"/>
                      <a:pt x="108" y="5"/>
                      <a:pt x="88" y="1"/>
                    </a:cubicBezTo>
                    <a:cubicBezTo>
                      <a:pt x="85" y="1"/>
                      <a:pt x="82" y="1"/>
                      <a:pt x="7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720;p32">
                <a:extLst>
                  <a:ext uri="{FF2B5EF4-FFF2-40B4-BE49-F238E27FC236}">
                    <a16:creationId xmlns:a16="http://schemas.microsoft.com/office/drawing/2014/main" id="{3F452ADB-49C3-799E-D4F1-7B43D43282D5}"/>
                  </a:ext>
                </a:extLst>
              </p:cNvPr>
              <p:cNvSpPr/>
              <p:nvPr/>
            </p:nvSpPr>
            <p:spPr>
              <a:xfrm>
                <a:off x="3505687" y="2426026"/>
                <a:ext cx="7288" cy="7771"/>
              </a:xfrm>
              <a:custGeom>
                <a:avLst/>
                <a:gdLst/>
                <a:ahLst/>
                <a:cxnLst/>
                <a:rect l="l" t="t" r="r" b="b"/>
                <a:pathLst>
                  <a:path w="166" h="177" extrusionOk="0">
                    <a:moveTo>
                      <a:pt x="106" y="1"/>
                    </a:moveTo>
                    <a:cubicBezTo>
                      <a:pt x="103" y="1"/>
                      <a:pt x="96" y="1"/>
                      <a:pt x="83" y="2"/>
                    </a:cubicBezTo>
                    <a:cubicBezTo>
                      <a:pt x="67" y="2"/>
                      <a:pt x="51" y="7"/>
                      <a:pt x="40" y="15"/>
                    </a:cubicBezTo>
                    <a:cubicBezTo>
                      <a:pt x="35" y="19"/>
                      <a:pt x="32" y="22"/>
                      <a:pt x="24" y="26"/>
                    </a:cubicBezTo>
                    <a:cubicBezTo>
                      <a:pt x="20" y="31"/>
                      <a:pt x="16" y="38"/>
                      <a:pt x="12" y="42"/>
                    </a:cubicBezTo>
                    <a:cubicBezTo>
                      <a:pt x="4" y="58"/>
                      <a:pt x="4" y="62"/>
                      <a:pt x="0" y="78"/>
                    </a:cubicBezTo>
                    <a:cubicBezTo>
                      <a:pt x="0" y="90"/>
                      <a:pt x="0" y="97"/>
                      <a:pt x="4" y="109"/>
                    </a:cubicBezTo>
                    <a:cubicBezTo>
                      <a:pt x="4" y="117"/>
                      <a:pt x="8" y="126"/>
                      <a:pt x="12" y="129"/>
                    </a:cubicBezTo>
                    <a:lnTo>
                      <a:pt x="12" y="133"/>
                    </a:lnTo>
                    <a:lnTo>
                      <a:pt x="20" y="141"/>
                    </a:lnTo>
                    <a:cubicBezTo>
                      <a:pt x="24" y="153"/>
                      <a:pt x="35" y="161"/>
                      <a:pt x="44" y="168"/>
                    </a:cubicBezTo>
                    <a:cubicBezTo>
                      <a:pt x="55" y="173"/>
                      <a:pt x="71" y="177"/>
                      <a:pt x="83" y="177"/>
                    </a:cubicBezTo>
                    <a:cubicBezTo>
                      <a:pt x="95" y="177"/>
                      <a:pt x="111" y="173"/>
                      <a:pt x="122" y="168"/>
                    </a:cubicBezTo>
                    <a:cubicBezTo>
                      <a:pt x="130" y="161"/>
                      <a:pt x="142" y="153"/>
                      <a:pt x="146" y="141"/>
                    </a:cubicBezTo>
                    <a:cubicBezTo>
                      <a:pt x="150" y="137"/>
                      <a:pt x="150" y="137"/>
                      <a:pt x="154" y="133"/>
                    </a:cubicBezTo>
                    <a:lnTo>
                      <a:pt x="154" y="129"/>
                    </a:lnTo>
                    <a:cubicBezTo>
                      <a:pt x="158" y="126"/>
                      <a:pt x="162" y="117"/>
                      <a:pt x="166" y="109"/>
                    </a:cubicBezTo>
                    <a:lnTo>
                      <a:pt x="166" y="90"/>
                    </a:lnTo>
                    <a:lnTo>
                      <a:pt x="166" y="66"/>
                    </a:lnTo>
                    <a:cubicBezTo>
                      <a:pt x="162" y="62"/>
                      <a:pt x="162" y="58"/>
                      <a:pt x="158" y="55"/>
                    </a:cubicBezTo>
                    <a:cubicBezTo>
                      <a:pt x="158" y="46"/>
                      <a:pt x="154" y="42"/>
                      <a:pt x="150" y="35"/>
                    </a:cubicBezTo>
                    <a:cubicBezTo>
                      <a:pt x="142" y="26"/>
                      <a:pt x="135" y="19"/>
                      <a:pt x="126" y="15"/>
                    </a:cubicBezTo>
                    <a:cubicBezTo>
                      <a:pt x="122" y="11"/>
                      <a:pt x="111" y="7"/>
                      <a:pt x="106" y="7"/>
                    </a:cubicBezTo>
                    <a:cubicBezTo>
                      <a:pt x="98" y="4"/>
                      <a:pt x="114" y="1"/>
                      <a:pt x="106"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721;p32">
                <a:extLst>
                  <a:ext uri="{FF2B5EF4-FFF2-40B4-BE49-F238E27FC236}">
                    <a16:creationId xmlns:a16="http://schemas.microsoft.com/office/drawing/2014/main" id="{7C1E479D-6138-350A-32F2-CB30F2F0D728}"/>
                  </a:ext>
                </a:extLst>
              </p:cNvPr>
              <p:cNvSpPr/>
              <p:nvPr/>
            </p:nvSpPr>
            <p:spPr>
              <a:xfrm>
                <a:off x="3535981" y="2542546"/>
                <a:ext cx="7859" cy="7595"/>
              </a:xfrm>
              <a:custGeom>
                <a:avLst/>
                <a:gdLst/>
                <a:ahLst/>
                <a:cxnLst/>
                <a:rect l="l" t="t" r="r" b="b"/>
                <a:pathLst>
                  <a:path w="179" h="173" extrusionOk="0">
                    <a:moveTo>
                      <a:pt x="99" y="0"/>
                    </a:moveTo>
                    <a:cubicBezTo>
                      <a:pt x="79" y="0"/>
                      <a:pt x="56" y="9"/>
                      <a:pt x="44" y="24"/>
                    </a:cubicBezTo>
                    <a:cubicBezTo>
                      <a:pt x="41" y="29"/>
                      <a:pt x="37" y="33"/>
                      <a:pt x="32" y="36"/>
                    </a:cubicBezTo>
                    <a:lnTo>
                      <a:pt x="28" y="40"/>
                    </a:lnTo>
                    <a:cubicBezTo>
                      <a:pt x="24" y="44"/>
                      <a:pt x="24" y="48"/>
                      <a:pt x="21" y="53"/>
                    </a:cubicBezTo>
                    <a:cubicBezTo>
                      <a:pt x="17" y="56"/>
                      <a:pt x="13" y="64"/>
                      <a:pt x="8" y="68"/>
                    </a:cubicBezTo>
                    <a:cubicBezTo>
                      <a:pt x="8" y="72"/>
                      <a:pt x="8" y="76"/>
                      <a:pt x="5" y="80"/>
                    </a:cubicBezTo>
                    <a:cubicBezTo>
                      <a:pt x="1" y="108"/>
                      <a:pt x="5" y="131"/>
                      <a:pt x="24" y="151"/>
                    </a:cubicBezTo>
                    <a:cubicBezTo>
                      <a:pt x="40" y="167"/>
                      <a:pt x="60" y="172"/>
                      <a:pt x="79" y="172"/>
                    </a:cubicBezTo>
                    <a:cubicBezTo>
                      <a:pt x="85" y="172"/>
                      <a:pt x="90" y="172"/>
                      <a:pt x="95" y="171"/>
                    </a:cubicBezTo>
                    <a:cubicBezTo>
                      <a:pt x="103" y="171"/>
                      <a:pt x="112" y="166"/>
                      <a:pt x="115" y="162"/>
                    </a:cubicBezTo>
                    <a:cubicBezTo>
                      <a:pt x="123" y="159"/>
                      <a:pt x="127" y="155"/>
                      <a:pt x="135" y="151"/>
                    </a:cubicBezTo>
                    <a:cubicBezTo>
                      <a:pt x="135" y="147"/>
                      <a:pt x="139" y="147"/>
                      <a:pt x="139" y="143"/>
                    </a:cubicBezTo>
                    <a:cubicBezTo>
                      <a:pt x="147" y="139"/>
                      <a:pt x="150" y="135"/>
                      <a:pt x="155" y="131"/>
                    </a:cubicBezTo>
                    <a:cubicBezTo>
                      <a:pt x="163" y="127"/>
                      <a:pt x="166" y="115"/>
                      <a:pt x="170" y="108"/>
                    </a:cubicBezTo>
                    <a:cubicBezTo>
                      <a:pt x="174" y="100"/>
                      <a:pt x="179" y="88"/>
                      <a:pt x="179" y="76"/>
                    </a:cubicBezTo>
                    <a:cubicBezTo>
                      <a:pt x="179" y="68"/>
                      <a:pt x="174" y="56"/>
                      <a:pt x="170" y="48"/>
                    </a:cubicBezTo>
                    <a:cubicBezTo>
                      <a:pt x="166" y="36"/>
                      <a:pt x="163" y="29"/>
                      <a:pt x="155" y="24"/>
                    </a:cubicBezTo>
                    <a:cubicBezTo>
                      <a:pt x="139" y="9"/>
                      <a:pt x="119" y="0"/>
                      <a:pt x="99"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722;p32">
                <a:extLst>
                  <a:ext uri="{FF2B5EF4-FFF2-40B4-BE49-F238E27FC236}">
                    <a16:creationId xmlns:a16="http://schemas.microsoft.com/office/drawing/2014/main" id="{852BA9BA-F1BA-1F65-227D-3574E1C1855B}"/>
                  </a:ext>
                </a:extLst>
              </p:cNvPr>
              <p:cNvSpPr/>
              <p:nvPr/>
            </p:nvSpPr>
            <p:spPr>
              <a:xfrm>
                <a:off x="3560963" y="2511770"/>
                <a:ext cx="9396" cy="8561"/>
              </a:xfrm>
              <a:custGeom>
                <a:avLst/>
                <a:gdLst/>
                <a:ahLst/>
                <a:cxnLst/>
                <a:rect l="l" t="t" r="r" b="b"/>
                <a:pathLst>
                  <a:path w="214" h="195" extrusionOk="0">
                    <a:moveTo>
                      <a:pt x="114" y="1"/>
                    </a:moveTo>
                    <a:cubicBezTo>
                      <a:pt x="106" y="1"/>
                      <a:pt x="97" y="2"/>
                      <a:pt x="87" y="3"/>
                    </a:cubicBezTo>
                    <a:cubicBezTo>
                      <a:pt x="83" y="7"/>
                      <a:pt x="75" y="7"/>
                      <a:pt x="67" y="7"/>
                    </a:cubicBezTo>
                    <a:cubicBezTo>
                      <a:pt x="60" y="11"/>
                      <a:pt x="51" y="15"/>
                      <a:pt x="44" y="20"/>
                    </a:cubicBezTo>
                    <a:cubicBezTo>
                      <a:pt x="36" y="23"/>
                      <a:pt x="27" y="31"/>
                      <a:pt x="20" y="43"/>
                    </a:cubicBezTo>
                    <a:cubicBezTo>
                      <a:pt x="16" y="47"/>
                      <a:pt x="12" y="55"/>
                      <a:pt x="8" y="62"/>
                    </a:cubicBezTo>
                    <a:cubicBezTo>
                      <a:pt x="4" y="74"/>
                      <a:pt x="0" y="86"/>
                      <a:pt x="0" y="98"/>
                    </a:cubicBezTo>
                    <a:cubicBezTo>
                      <a:pt x="0" y="106"/>
                      <a:pt x="4" y="114"/>
                      <a:pt x="4" y="122"/>
                    </a:cubicBezTo>
                    <a:cubicBezTo>
                      <a:pt x="8" y="129"/>
                      <a:pt x="8" y="138"/>
                      <a:pt x="12" y="142"/>
                    </a:cubicBezTo>
                    <a:cubicBezTo>
                      <a:pt x="20" y="153"/>
                      <a:pt x="27" y="162"/>
                      <a:pt x="36" y="169"/>
                    </a:cubicBezTo>
                    <a:cubicBezTo>
                      <a:pt x="44" y="177"/>
                      <a:pt x="55" y="181"/>
                      <a:pt x="67" y="185"/>
                    </a:cubicBezTo>
                    <a:cubicBezTo>
                      <a:pt x="75" y="189"/>
                      <a:pt x="83" y="189"/>
                      <a:pt x="87" y="189"/>
                    </a:cubicBezTo>
                    <a:cubicBezTo>
                      <a:pt x="97" y="193"/>
                      <a:pt x="106" y="195"/>
                      <a:pt x="114" y="195"/>
                    </a:cubicBezTo>
                    <a:cubicBezTo>
                      <a:pt x="122" y="195"/>
                      <a:pt x="130" y="193"/>
                      <a:pt x="138" y="189"/>
                    </a:cubicBezTo>
                    <a:cubicBezTo>
                      <a:pt x="158" y="185"/>
                      <a:pt x="170" y="177"/>
                      <a:pt x="182" y="165"/>
                    </a:cubicBezTo>
                    <a:cubicBezTo>
                      <a:pt x="202" y="145"/>
                      <a:pt x="209" y="122"/>
                      <a:pt x="209" y="98"/>
                    </a:cubicBezTo>
                    <a:cubicBezTo>
                      <a:pt x="213" y="82"/>
                      <a:pt x="209" y="71"/>
                      <a:pt x="202" y="58"/>
                    </a:cubicBezTo>
                    <a:cubicBezTo>
                      <a:pt x="197" y="47"/>
                      <a:pt x="193" y="38"/>
                      <a:pt x="182" y="27"/>
                    </a:cubicBezTo>
                    <a:cubicBezTo>
                      <a:pt x="170" y="15"/>
                      <a:pt x="158" y="7"/>
                      <a:pt x="138" y="3"/>
                    </a:cubicBezTo>
                    <a:cubicBezTo>
                      <a:pt x="130" y="2"/>
                      <a:pt x="122" y="1"/>
                      <a:pt x="114"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723;p32">
                <a:extLst>
                  <a:ext uri="{FF2B5EF4-FFF2-40B4-BE49-F238E27FC236}">
                    <a16:creationId xmlns:a16="http://schemas.microsoft.com/office/drawing/2014/main" id="{17390646-22F9-B860-82A1-AA3A32BD1C05}"/>
                  </a:ext>
                </a:extLst>
              </p:cNvPr>
              <p:cNvSpPr/>
              <p:nvPr/>
            </p:nvSpPr>
            <p:spPr>
              <a:xfrm>
                <a:off x="3458708" y="2501189"/>
                <a:ext cx="7157" cy="8210"/>
              </a:xfrm>
              <a:custGeom>
                <a:avLst/>
                <a:gdLst/>
                <a:ahLst/>
                <a:cxnLst/>
                <a:rect l="l" t="t" r="r" b="b"/>
                <a:pathLst>
                  <a:path w="163" h="187" extrusionOk="0">
                    <a:moveTo>
                      <a:pt x="21" y="75"/>
                    </a:moveTo>
                    <a:cubicBezTo>
                      <a:pt x="21" y="77"/>
                      <a:pt x="20" y="78"/>
                      <a:pt x="19" y="78"/>
                    </a:cubicBezTo>
                    <a:lnTo>
                      <a:pt x="19" y="78"/>
                    </a:lnTo>
                    <a:cubicBezTo>
                      <a:pt x="19" y="77"/>
                      <a:pt x="20" y="76"/>
                      <a:pt x="21" y="75"/>
                    </a:cubicBezTo>
                    <a:lnTo>
                      <a:pt x="21" y="75"/>
                    </a:lnTo>
                    <a:cubicBezTo>
                      <a:pt x="21" y="75"/>
                      <a:pt x="21" y="75"/>
                      <a:pt x="21" y="75"/>
                    </a:cubicBezTo>
                    <a:close/>
                    <a:moveTo>
                      <a:pt x="15" y="85"/>
                    </a:moveTo>
                    <a:cubicBezTo>
                      <a:pt x="15" y="85"/>
                      <a:pt x="15" y="86"/>
                      <a:pt x="15" y="87"/>
                    </a:cubicBezTo>
                    <a:lnTo>
                      <a:pt x="15" y="87"/>
                    </a:lnTo>
                    <a:cubicBezTo>
                      <a:pt x="15" y="86"/>
                      <a:pt x="15" y="86"/>
                      <a:pt x="15" y="85"/>
                    </a:cubicBezTo>
                    <a:lnTo>
                      <a:pt x="15" y="85"/>
                    </a:lnTo>
                    <a:cubicBezTo>
                      <a:pt x="15" y="85"/>
                      <a:pt x="15" y="85"/>
                      <a:pt x="15" y="85"/>
                    </a:cubicBezTo>
                    <a:close/>
                    <a:moveTo>
                      <a:pt x="15" y="89"/>
                    </a:moveTo>
                    <a:cubicBezTo>
                      <a:pt x="15" y="91"/>
                      <a:pt x="14" y="93"/>
                      <a:pt x="12" y="95"/>
                    </a:cubicBezTo>
                    <a:cubicBezTo>
                      <a:pt x="14" y="93"/>
                      <a:pt x="14" y="91"/>
                      <a:pt x="15" y="89"/>
                    </a:cubicBezTo>
                    <a:close/>
                    <a:moveTo>
                      <a:pt x="15" y="88"/>
                    </a:moveTo>
                    <a:cubicBezTo>
                      <a:pt x="16" y="88"/>
                      <a:pt x="16" y="89"/>
                      <a:pt x="16" y="90"/>
                    </a:cubicBezTo>
                    <a:lnTo>
                      <a:pt x="16" y="99"/>
                    </a:lnTo>
                    <a:cubicBezTo>
                      <a:pt x="16" y="96"/>
                      <a:pt x="16" y="92"/>
                      <a:pt x="15" y="88"/>
                    </a:cubicBezTo>
                    <a:lnTo>
                      <a:pt x="15" y="88"/>
                    </a:lnTo>
                    <a:cubicBezTo>
                      <a:pt x="15" y="88"/>
                      <a:pt x="15" y="88"/>
                      <a:pt x="15" y="88"/>
                    </a:cubicBezTo>
                    <a:close/>
                    <a:moveTo>
                      <a:pt x="83" y="1"/>
                    </a:moveTo>
                    <a:cubicBezTo>
                      <a:pt x="77" y="1"/>
                      <a:pt x="70" y="2"/>
                      <a:pt x="63" y="4"/>
                    </a:cubicBezTo>
                    <a:cubicBezTo>
                      <a:pt x="32" y="14"/>
                      <a:pt x="9" y="44"/>
                      <a:pt x="14" y="79"/>
                    </a:cubicBezTo>
                    <a:lnTo>
                      <a:pt x="14" y="79"/>
                    </a:lnTo>
                    <a:cubicBezTo>
                      <a:pt x="13" y="79"/>
                      <a:pt x="13" y="79"/>
                      <a:pt x="13" y="80"/>
                    </a:cubicBezTo>
                    <a:lnTo>
                      <a:pt x="13" y="80"/>
                    </a:lnTo>
                    <a:cubicBezTo>
                      <a:pt x="13" y="80"/>
                      <a:pt x="12" y="79"/>
                      <a:pt x="12" y="79"/>
                    </a:cubicBezTo>
                    <a:lnTo>
                      <a:pt x="12" y="79"/>
                    </a:lnTo>
                    <a:cubicBezTo>
                      <a:pt x="12" y="79"/>
                      <a:pt x="13" y="80"/>
                      <a:pt x="13" y="80"/>
                    </a:cubicBezTo>
                    <a:lnTo>
                      <a:pt x="13" y="80"/>
                    </a:lnTo>
                    <a:cubicBezTo>
                      <a:pt x="13" y="80"/>
                      <a:pt x="13" y="80"/>
                      <a:pt x="13" y="80"/>
                    </a:cubicBezTo>
                    <a:lnTo>
                      <a:pt x="13" y="80"/>
                    </a:lnTo>
                    <a:cubicBezTo>
                      <a:pt x="14" y="81"/>
                      <a:pt x="14" y="83"/>
                      <a:pt x="15" y="84"/>
                    </a:cubicBezTo>
                    <a:lnTo>
                      <a:pt x="15" y="84"/>
                    </a:lnTo>
                    <a:cubicBezTo>
                      <a:pt x="14" y="84"/>
                      <a:pt x="14" y="84"/>
                      <a:pt x="14" y="84"/>
                    </a:cubicBezTo>
                    <a:lnTo>
                      <a:pt x="14" y="84"/>
                    </a:lnTo>
                    <a:cubicBezTo>
                      <a:pt x="14" y="83"/>
                      <a:pt x="14" y="81"/>
                      <a:pt x="13" y="80"/>
                    </a:cubicBezTo>
                    <a:lnTo>
                      <a:pt x="13" y="80"/>
                    </a:lnTo>
                    <a:cubicBezTo>
                      <a:pt x="6" y="91"/>
                      <a:pt x="1" y="105"/>
                      <a:pt x="1" y="118"/>
                    </a:cubicBezTo>
                    <a:lnTo>
                      <a:pt x="5" y="134"/>
                    </a:lnTo>
                    <a:cubicBezTo>
                      <a:pt x="12" y="153"/>
                      <a:pt x="21" y="170"/>
                      <a:pt x="36" y="177"/>
                    </a:cubicBezTo>
                    <a:cubicBezTo>
                      <a:pt x="48" y="183"/>
                      <a:pt x="61" y="187"/>
                      <a:pt x="75" y="187"/>
                    </a:cubicBezTo>
                    <a:cubicBezTo>
                      <a:pt x="81" y="187"/>
                      <a:pt x="86" y="186"/>
                      <a:pt x="92" y="185"/>
                    </a:cubicBezTo>
                    <a:cubicBezTo>
                      <a:pt x="151" y="173"/>
                      <a:pt x="163" y="102"/>
                      <a:pt x="151" y="51"/>
                    </a:cubicBezTo>
                    <a:cubicBezTo>
                      <a:pt x="141" y="22"/>
                      <a:pt x="113" y="1"/>
                      <a:pt x="83"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724;p32">
                <a:extLst>
                  <a:ext uri="{FF2B5EF4-FFF2-40B4-BE49-F238E27FC236}">
                    <a16:creationId xmlns:a16="http://schemas.microsoft.com/office/drawing/2014/main" id="{D19594C0-9368-17D4-BE9D-BE1DD3C41F1C}"/>
                  </a:ext>
                </a:extLst>
              </p:cNvPr>
              <p:cNvSpPr/>
              <p:nvPr/>
            </p:nvSpPr>
            <p:spPr>
              <a:xfrm>
                <a:off x="3500813" y="2510365"/>
                <a:ext cx="7859" cy="7024"/>
              </a:xfrm>
              <a:custGeom>
                <a:avLst/>
                <a:gdLst/>
                <a:ahLst/>
                <a:cxnLst/>
                <a:rect l="l" t="t" r="r" b="b"/>
                <a:pathLst>
                  <a:path w="179" h="160" extrusionOk="0">
                    <a:moveTo>
                      <a:pt x="96" y="1"/>
                    </a:moveTo>
                    <a:cubicBezTo>
                      <a:pt x="82" y="1"/>
                      <a:pt x="69" y="4"/>
                      <a:pt x="56" y="12"/>
                    </a:cubicBezTo>
                    <a:cubicBezTo>
                      <a:pt x="48" y="16"/>
                      <a:pt x="36" y="23"/>
                      <a:pt x="28" y="32"/>
                    </a:cubicBezTo>
                    <a:cubicBezTo>
                      <a:pt x="13" y="39"/>
                      <a:pt x="0" y="59"/>
                      <a:pt x="0" y="79"/>
                    </a:cubicBezTo>
                    <a:cubicBezTo>
                      <a:pt x="4" y="99"/>
                      <a:pt x="9" y="114"/>
                      <a:pt x="20" y="126"/>
                    </a:cubicBezTo>
                    <a:cubicBezTo>
                      <a:pt x="33" y="134"/>
                      <a:pt x="44" y="141"/>
                      <a:pt x="56" y="150"/>
                    </a:cubicBezTo>
                    <a:cubicBezTo>
                      <a:pt x="68" y="156"/>
                      <a:pt x="81" y="159"/>
                      <a:pt x="94" y="159"/>
                    </a:cubicBezTo>
                    <a:cubicBezTo>
                      <a:pt x="137" y="159"/>
                      <a:pt x="178" y="127"/>
                      <a:pt x="178" y="79"/>
                    </a:cubicBezTo>
                    <a:cubicBezTo>
                      <a:pt x="178" y="34"/>
                      <a:pt x="138" y="1"/>
                      <a:pt x="96"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725;p32">
                <a:extLst>
                  <a:ext uri="{FF2B5EF4-FFF2-40B4-BE49-F238E27FC236}">
                    <a16:creationId xmlns:a16="http://schemas.microsoft.com/office/drawing/2014/main" id="{7EEC2D59-E735-C7D0-58F5-23FD1CDF20F1}"/>
                  </a:ext>
                </a:extLst>
              </p:cNvPr>
              <p:cNvSpPr/>
              <p:nvPr/>
            </p:nvSpPr>
            <p:spPr>
              <a:xfrm>
                <a:off x="3477939" y="2536312"/>
                <a:ext cx="5093" cy="5663"/>
              </a:xfrm>
              <a:custGeom>
                <a:avLst/>
                <a:gdLst/>
                <a:ahLst/>
                <a:cxnLst/>
                <a:rect l="l" t="t" r="r" b="b"/>
                <a:pathLst>
                  <a:path w="116" h="129" extrusionOk="0">
                    <a:moveTo>
                      <a:pt x="60" y="0"/>
                    </a:moveTo>
                    <a:cubicBezTo>
                      <a:pt x="48" y="0"/>
                      <a:pt x="40" y="5"/>
                      <a:pt x="33" y="9"/>
                    </a:cubicBezTo>
                    <a:cubicBezTo>
                      <a:pt x="24" y="13"/>
                      <a:pt x="13" y="24"/>
                      <a:pt x="13" y="36"/>
                    </a:cubicBezTo>
                    <a:cubicBezTo>
                      <a:pt x="12" y="38"/>
                      <a:pt x="11" y="39"/>
                      <a:pt x="10" y="41"/>
                    </a:cubicBezTo>
                    <a:lnTo>
                      <a:pt x="10" y="41"/>
                    </a:lnTo>
                    <a:cubicBezTo>
                      <a:pt x="10" y="42"/>
                      <a:pt x="9" y="43"/>
                      <a:pt x="9" y="44"/>
                    </a:cubicBezTo>
                    <a:cubicBezTo>
                      <a:pt x="9" y="48"/>
                      <a:pt x="4" y="52"/>
                      <a:pt x="4" y="56"/>
                    </a:cubicBezTo>
                    <a:cubicBezTo>
                      <a:pt x="0" y="64"/>
                      <a:pt x="0" y="71"/>
                      <a:pt x="0" y="80"/>
                    </a:cubicBezTo>
                    <a:cubicBezTo>
                      <a:pt x="0" y="88"/>
                      <a:pt x="4" y="95"/>
                      <a:pt x="9" y="100"/>
                    </a:cubicBezTo>
                    <a:cubicBezTo>
                      <a:pt x="13" y="104"/>
                      <a:pt x="17" y="107"/>
                      <a:pt x="17" y="111"/>
                    </a:cubicBezTo>
                    <a:cubicBezTo>
                      <a:pt x="26" y="121"/>
                      <a:pt x="39" y="128"/>
                      <a:pt x="52" y="128"/>
                    </a:cubicBezTo>
                    <a:cubicBezTo>
                      <a:pt x="55" y="128"/>
                      <a:pt x="57" y="128"/>
                      <a:pt x="60" y="127"/>
                    </a:cubicBezTo>
                    <a:cubicBezTo>
                      <a:pt x="72" y="127"/>
                      <a:pt x="84" y="124"/>
                      <a:pt x="91" y="115"/>
                    </a:cubicBezTo>
                    <a:cubicBezTo>
                      <a:pt x="104" y="107"/>
                      <a:pt x="108" y="100"/>
                      <a:pt x="111" y="88"/>
                    </a:cubicBezTo>
                    <a:cubicBezTo>
                      <a:pt x="115" y="80"/>
                      <a:pt x="115" y="71"/>
                      <a:pt x="115" y="64"/>
                    </a:cubicBezTo>
                    <a:cubicBezTo>
                      <a:pt x="115" y="56"/>
                      <a:pt x="111" y="48"/>
                      <a:pt x="108" y="44"/>
                    </a:cubicBezTo>
                    <a:cubicBezTo>
                      <a:pt x="107" y="43"/>
                      <a:pt x="107" y="42"/>
                      <a:pt x="106" y="40"/>
                    </a:cubicBezTo>
                    <a:lnTo>
                      <a:pt x="106" y="40"/>
                    </a:lnTo>
                    <a:cubicBezTo>
                      <a:pt x="106" y="39"/>
                      <a:pt x="105" y="39"/>
                      <a:pt x="105" y="38"/>
                    </a:cubicBezTo>
                    <a:lnTo>
                      <a:pt x="105" y="38"/>
                    </a:lnTo>
                    <a:cubicBezTo>
                      <a:pt x="104" y="37"/>
                      <a:pt x="104" y="36"/>
                      <a:pt x="104" y="36"/>
                    </a:cubicBezTo>
                    <a:lnTo>
                      <a:pt x="104" y="36"/>
                    </a:lnTo>
                    <a:cubicBezTo>
                      <a:pt x="104" y="32"/>
                      <a:pt x="104" y="29"/>
                      <a:pt x="99" y="24"/>
                    </a:cubicBezTo>
                    <a:lnTo>
                      <a:pt x="88" y="13"/>
                    </a:lnTo>
                    <a:cubicBezTo>
                      <a:pt x="80" y="5"/>
                      <a:pt x="68" y="0"/>
                      <a:pt x="60"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726;p32">
                <a:extLst>
                  <a:ext uri="{FF2B5EF4-FFF2-40B4-BE49-F238E27FC236}">
                    <a16:creationId xmlns:a16="http://schemas.microsoft.com/office/drawing/2014/main" id="{8736914C-1173-561D-B8C2-0CDB8BBB2C61}"/>
                  </a:ext>
                </a:extLst>
              </p:cNvPr>
              <p:cNvSpPr/>
              <p:nvPr/>
            </p:nvSpPr>
            <p:spPr>
              <a:xfrm>
                <a:off x="3506170" y="2532097"/>
                <a:ext cx="4917" cy="4785"/>
              </a:xfrm>
              <a:custGeom>
                <a:avLst/>
                <a:gdLst/>
                <a:ahLst/>
                <a:cxnLst/>
                <a:rect l="l" t="t" r="r" b="b"/>
                <a:pathLst>
                  <a:path w="112" h="109" extrusionOk="0">
                    <a:moveTo>
                      <a:pt x="47" y="0"/>
                    </a:moveTo>
                    <a:cubicBezTo>
                      <a:pt x="44" y="0"/>
                      <a:pt x="40" y="1"/>
                      <a:pt x="37" y="2"/>
                    </a:cubicBezTo>
                    <a:cubicBezTo>
                      <a:pt x="24" y="6"/>
                      <a:pt x="13" y="14"/>
                      <a:pt x="9" y="25"/>
                    </a:cubicBezTo>
                    <a:cubicBezTo>
                      <a:pt x="1" y="38"/>
                      <a:pt x="1" y="58"/>
                      <a:pt x="9" y="69"/>
                    </a:cubicBezTo>
                    <a:cubicBezTo>
                      <a:pt x="13" y="77"/>
                      <a:pt x="13" y="81"/>
                      <a:pt x="17" y="89"/>
                    </a:cubicBezTo>
                    <a:cubicBezTo>
                      <a:pt x="24" y="101"/>
                      <a:pt x="40" y="109"/>
                      <a:pt x="53" y="109"/>
                    </a:cubicBezTo>
                    <a:lnTo>
                      <a:pt x="72" y="109"/>
                    </a:lnTo>
                    <a:cubicBezTo>
                      <a:pt x="88" y="109"/>
                      <a:pt x="104" y="96"/>
                      <a:pt x="108" y="81"/>
                    </a:cubicBezTo>
                    <a:cubicBezTo>
                      <a:pt x="111" y="67"/>
                      <a:pt x="105" y="52"/>
                      <a:pt x="95" y="44"/>
                    </a:cubicBezTo>
                    <a:lnTo>
                      <a:pt x="95" y="44"/>
                    </a:lnTo>
                    <a:cubicBezTo>
                      <a:pt x="92" y="19"/>
                      <a:pt x="70" y="0"/>
                      <a:pt x="47"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727;p32">
                <a:extLst>
                  <a:ext uri="{FF2B5EF4-FFF2-40B4-BE49-F238E27FC236}">
                    <a16:creationId xmlns:a16="http://schemas.microsoft.com/office/drawing/2014/main" id="{9B6C036A-BB9C-7FB0-0DDA-F9381866430C}"/>
                  </a:ext>
                </a:extLst>
              </p:cNvPr>
              <p:cNvSpPr/>
              <p:nvPr/>
            </p:nvSpPr>
            <p:spPr>
              <a:xfrm>
                <a:off x="3531854" y="2586757"/>
                <a:ext cx="7113" cy="5971"/>
              </a:xfrm>
              <a:custGeom>
                <a:avLst/>
                <a:gdLst/>
                <a:ahLst/>
                <a:cxnLst/>
                <a:rect l="l" t="t" r="r" b="b"/>
                <a:pathLst>
                  <a:path w="162" h="136" extrusionOk="0">
                    <a:moveTo>
                      <a:pt x="71" y="0"/>
                    </a:moveTo>
                    <a:cubicBezTo>
                      <a:pt x="47" y="0"/>
                      <a:pt x="24" y="16"/>
                      <a:pt x="12" y="35"/>
                    </a:cubicBezTo>
                    <a:cubicBezTo>
                      <a:pt x="0" y="55"/>
                      <a:pt x="0" y="83"/>
                      <a:pt x="12" y="103"/>
                    </a:cubicBezTo>
                    <a:cubicBezTo>
                      <a:pt x="26" y="124"/>
                      <a:pt x="49" y="135"/>
                      <a:pt x="71" y="135"/>
                    </a:cubicBezTo>
                    <a:cubicBezTo>
                      <a:pt x="94" y="135"/>
                      <a:pt x="117" y="124"/>
                      <a:pt x="131" y="103"/>
                    </a:cubicBezTo>
                    <a:cubicBezTo>
                      <a:pt x="138" y="91"/>
                      <a:pt x="146" y="75"/>
                      <a:pt x="154" y="64"/>
                    </a:cubicBezTo>
                    <a:cubicBezTo>
                      <a:pt x="162" y="51"/>
                      <a:pt x="162" y="35"/>
                      <a:pt x="154" y="24"/>
                    </a:cubicBezTo>
                    <a:cubicBezTo>
                      <a:pt x="146" y="12"/>
                      <a:pt x="135" y="8"/>
                      <a:pt x="118" y="4"/>
                    </a:cubicBezTo>
                    <a:cubicBezTo>
                      <a:pt x="102" y="4"/>
                      <a:pt x="87" y="4"/>
                      <a:pt x="71"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728;p32">
                <a:extLst>
                  <a:ext uri="{FF2B5EF4-FFF2-40B4-BE49-F238E27FC236}">
                    <a16:creationId xmlns:a16="http://schemas.microsoft.com/office/drawing/2014/main" id="{598CF06A-B480-E040-EFB1-1EB7845A936F}"/>
                  </a:ext>
                </a:extLst>
              </p:cNvPr>
              <p:cNvSpPr/>
              <p:nvPr/>
            </p:nvSpPr>
            <p:spPr>
              <a:xfrm>
                <a:off x="3553675" y="2553566"/>
                <a:ext cx="6981" cy="6278"/>
              </a:xfrm>
              <a:custGeom>
                <a:avLst/>
                <a:gdLst/>
                <a:ahLst/>
                <a:cxnLst/>
                <a:rect l="l" t="t" r="r" b="b"/>
                <a:pathLst>
                  <a:path w="159" h="143" extrusionOk="0">
                    <a:moveTo>
                      <a:pt x="108" y="0"/>
                    </a:moveTo>
                    <a:cubicBezTo>
                      <a:pt x="101" y="0"/>
                      <a:pt x="94" y="2"/>
                      <a:pt x="87" y="6"/>
                    </a:cubicBezTo>
                    <a:cubicBezTo>
                      <a:pt x="48" y="38"/>
                      <a:pt x="0" y="70"/>
                      <a:pt x="13" y="125"/>
                    </a:cubicBezTo>
                    <a:cubicBezTo>
                      <a:pt x="14" y="136"/>
                      <a:pt x="25" y="142"/>
                      <a:pt x="36" y="142"/>
                    </a:cubicBezTo>
                    <a:cubicBezTo>
                      <a:pt x="47" y="142"/>
                      <a:pt x="58" y="136"/>
                      <a:pt x="60" y="125"/>
                    </a:cubicBezTo>
                    <a:cubicBezTo>
                      <a:pt x="60" y="121"/>
                      <a:pt x="64" y="113"/>
                      <a:pt x="68" y="109"/>
                    </a:cubicBezTo>
                    <a:cubicBezTo>
                      <a:pt x="68" y="109"/>
                      <a:pt x="68" y="105"/>
                      <a:pt x="71" y="105"/>
                    </a:cubicBezTo>
                    <a:cubicBezTo>
                      <a:pt x="75" y="105"/>
                      <a:pt x="79" y="101"/>
                      <a:pt x="79" y="101"/>
                    </a:cubicBezTo>
                    <a:cubicBezTo>
                      <a:pt x="75" y="101"/>
                      <a:pt x="84" y="97"/>
                      <a:pt x="87" y="97"/>
                    </a:cubicBezTo>
                    <a:cubicBezTo>
                      <a:pt x="91" y="97"/>
                      <a:pt x="95" y="97"/>
                      <a:pt x="99" y="93"/>
                    </a:cubicBezTo>
                    <a:cubicBezTo>
                      <a:pt x="107" y="93"/>
                      <a:pt x="115" y="90"/>
                      <a:pt x="122" y="90"/>
                    </a:cubicBezTo>
                    <a:cubicBezTo>
                      <a:pt x="146" y="81"/>
                      <a:pt x="158" y="54"/>
                      <a:pt x="150" y="30"/>
                    </a:cubicBezTo>
                    <a:cubicBezTo>
                      <a:pt x="144" y="13"/>
                      <a:pt x="127" y="0"/>
                      <a:pt x="108"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729;p32">
                <a:extLst>
                  <a:ext uri="{FF2B5EF4-FFF2-40B4-BE49-F238E27FC236}">
                    <a16:creationId xmlns:a16="http://schemas.microsoft.com/office/drawing/2014/main" id="{59AB25EA-3D38-2AF0-D17B-E3DC1491A416}"/>
                  </a:ext>
                </a:extLst>
              </p:cNvPr>
              <p:cNvSpPr/>
              <p:nvPr/>
            </p:nvSpPr>
            <p:spPr>
              <a:xfrm>
                <a:off x="3500638" y="2636631"/>
                <a:ext cx="6630" cy="6629"/>
              </a:xfrm>
              <a:custGeom>
                <a:avLst/>
                <a:gdLst/>
                <a:ahLst/>
                <a:cxnLst/>
                <a:rect l="l" t="t" r="r" b="b"/>
                <a:pathLst>
                  <a:path w="151" h="151" extrusionOk="0">
                    <a:moveTo>
                      <a:pt x="75" y="1"/>
                    </a:moveTo>
                    <a:cubicBezTo>
                      <a:pt x="68" y="1"/>
                      <a:pt x="64" y="5"/>
                      <a:pt x="56" y="5"/>
                    </a:cubicBezTo>
                    <a:cubicBezTo>
                      <a:pt x="48" y="5"/>
                      <a:pt x="40" y="5"/>
                      <a:pt x="37" y="8"/>
                    </a:cubicBezTo>
                    <a:cubicBezTo>
                      <a:pt x="28" y="8"/>
                      <a:pt x="24" y="12"/>
                      <a:pt x="21" y="21"/>
                    </a:cubicBezTo>
                    <a:cubicBezTo>
                      <a:pt x="17" y="21"/>
                      <a:pt x="13" y="25"/>
                      <a:pt x="13" y="28"/>
                    </a:cubicBezTo>
                    <a:cubicBezTo>
                      <a:pt x="4" y="36"/>
                      <a:pt x="4" y="44"/>
                      <a:pt x="4" y="56"/>
                    </a:cubicBezTo>
                    <a:cubicBezTo>
                      <a:pt x="4" y="64"/>
                      <a:pt x="1" y="68"/>
                      <a:pt x="1" y="76"/>
                    </a:cubicBezTo>
                    <a:cubicBezTo>
                      <a:pt x="1" y="83"/>
                      <a:pt x="4" y="92"/>
                      <a:pt x="4" y="96"/>
                    </a:cubicBezTo>
                    <a:cubicBezTo>
                      <a:pt x="8" y="103"/>
                      <a:pt x="8" y="107"/>
                      <a:pt x="13" y="115"/>
                    </a:cubicBezTo>
                    <a:cubicBezTo>
                      <a:pt x="17" y="123"/>
                      <a:pt x="24" y="131"/>
                      <a:pt x="32" y="135"/>
                    </a:cubicBezTo>
                    <a:cubicBezTo>
                      <a:pt x="37" y="139"/>
                      <a:pt x="40" y="143"/>
                      <a:pt x="48" y="147"/>
                    </a:cubicBezTo>
                    <a:cubicBezTo>
                      <a:pt x="52" y="147"/>
                      <a:pt x="60" y="151"/>
                      <a:pt x="68" y="151"/>
                    </a:cubicBezTo>
                    <a:lnTo>
                      <a:pt x="88" y="151"/>
                    </a:lnTo>
                    <a:cubicBezTo>
                      <a:pt x="92" y="151"/>
                      <a:pt x="99" y="147"/>
                      <a:pt x="108" y="147"/>
                    </a:cubicBezTo>
                    <a:cubicBezTo>
                      <a:pt x="115" y="143"/>
                      <a:pt x="123" y="135"/>
                      <a:pt x="131" y="131"/>
                    </a:cubicBezTo>
                    <a:cubicBezTo>
                      <a:pt x="135" y="123"/>
                      <a:pt x="139" y="119"/>
                      <a:pt x="143" y="115"/>
                    </a:cubicBezTo>
                    <a:cubicBezTo>
                      <a:pt x="143" y="107"/>
                      <a:pt x="147" y="103"/>
                      <a:pt x="150" y="96"/>
                    </a:cubicBezTo>
                    <a:lnTo>
                      <a:pt x="150" y="76"/>
                    </a:lnTo>
                    <a:lnTo>
                      <a:pt x="150" y="56"/>
                    </a:lnTo>
                    <a:cubicBezTo>
                      <a:pt x="147" y="52"/>
                      <a:pt x="143" y="44"/>
                      <a:pt x="143" y="41"/>
                    </a:cubicBezTo>
                    <a:cubicBezTo>
                      <a:pt x="135" y="28"/>
                      <a:pt x="131" y="25"/>
                      <a:pt x="123" y="17"/>
                    </a:cubicBezTo>
                    <a:cubicBezTo>
                      <a:pt x="119" y="12"/>
                      <a:pt x="111" y="8"/>
                      <a:pt x="108" y="8"/>
                    </a:cubicBezTo>
                    <a:cubicBezTo>
                      <a:pt x="95" y="5"/>
                      <a:pt x="88" y="1"/>
                      <a:pt x="75"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730;p32">
                <a:extLst>
                  <a:ext uri="{FF2B5EF4-FFF2-40B4-BE49-F238E27FC236}">
                    <a16:creationId xmlns:a16="http://schemas.microsoft.com/office/drawing/2014/main" id="{624E4004-6966-DAE0-F01B-D3412EB194AF}"/>
                  </a:ext>
                </a:extLst>
              </p:cNvPr>
              <p:cNvSpPr/>
              <p:nvPr/>
            </p:nvSpPr>
            <p:spPr>
              <a:xfrm>
                <a:off x="3444835" y="2624689"/>
                <a:ext cx="8561" cy="7156"/>
              </a:xfrm>
              <a:custGeom>
                <a:avLst/>
                <a:gdLst/>
                <a:ahLst/>
                <a:cxnLst/>
                <a:rect l="l" t="t" r="r" b="b"/>
                <a:pathLst>
                  <a:path w="195" h="163" extrusionOk="0">
                    <a:moveTo>
                      <a:pt x="80" y="0"/>
                    </a:moveTo>
                    <a:cubicBezTo>
                      <a:pt x="68" y="0"/>
                      <a:pt x="53" y="0"/>
                      <a:pt x="40" y="9"/>
                    </a:cubicBezTo>
                    <a:cubicBezTo>
                      <a:pt x="17" y="24"/>
                      <a:pt x="1" y="52"/>
                      <a:pt x="1" y="80"/>
                    </a:cubicBezTo>
                    <a:cubicBezTo>
                      <a:pt x="1" y="111"/>
                      <a:pt x="17" y="138"/>
                      <a:pt x="40" y="151"/>
                    </a:cubicBezTo>
                    <a:cubicBezTo>
                      <a:pt x="53" y="158"/>
                      <a:pt x="68" y="162"/>
                      <a:pt x="80" y="162"/>
                    </a:cubicBezTo>
                    <a:cubicBezTo>
                      <a:pt x="95" y="162"/>
                      <a:pt x="111" y="158"/>
                      <a:pt x="124" y="151"/>
                    </a:cubicBezTo>
                    <a:cubicBezTo>
                      <a:pt x="139" y="142"/>
                      <a:pt x="155" y="138"/>
                      <a:pt x="166" y="127"/>
                    </a:cubicBezTo>
                    <a:cubicBezTo>
                      <a:pt x="195" y="103"/>
                      <a:pt x="195" y="56"/>
                      <a:pt x="166" y="36"/>
                    </a:cubicBezTo>
                    <a:cubicBezTo>
                      <a:pt x="159" y="29"/>
                      <a:pt x="151" y="24"/>
                      <a:pt x="139" y="16"/>
                    </a:cubicBezTo>
                    <a:cubicBezTo>
                      <a:pt x="135" y="16"/>
                      <a:pt x="127" y="12"/>
                      <a:pt x="124" y="9"/>
                    </a:cubicBezTo>
                    <a:cubicBezTo>
                      <a:pt x="111" y="0"/>
                      <a:pt x="95" y="0"/>
                      <a:pt x="80"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731;p32">
                <a:extLst>
                  <a:ext uri="{FF2B5EF4-FFF2-40B4-BE49-F238E27FC236}">
                    <a16:creationId xmlns:a16="http://schemas.microsoft.com/office/drawing/2014/main" id="{4EF35973-CA91-ABFD-A3F8-7AB52451F7E4}"/>
                  </a:ext>
                </a:extLst>
              </p:cNvPr>
              <p:cNvSpPr/>
              <p:nvPr/>
            </p:nvSpPr>
            <p:spPr>
              <a:xfrm>
                <a:off x="3502965" y="2648968"/>
                <a:ext cx="6761" cy="6893"/>
              </a:xfrm>
              <a:custGeom>
                <a:avLst/>
                <a:gdLst/>
                <a:ahLst/>
                <a:cxnLst/>
                <a:rect l="l" t="t" r="r" b="b"/>
                <a:pathLst>
                  <a:path w="154" h="157" extrusionOk="0">
                    <a:moveTo>
                      <a:pt x="98" y="1"/>
                    </a:moveTo>
                    <a:cubicBezTo>
                      <a:pt x="83" y="1"/>
                      <a:pt x="67" y="8"/>
                      <a:pt x="60" y="22"/>
                    </a:cubicBezTo>
                    <a:lnTo>
                      <a:pt x="60" y="22"/>
                    </a:lnTo>
                    <a:cubicBezTo>
                      <a:pt x="26" y="27"/>
                      <a:pt x="1" y="58"/>
                      <a:pt x="7" y="95"/>
                    </a:cubicBezTo>
                    <a:cubicBezTo>
                      <a:pt x="7" y="119"/>
                      <a:pt x="19" y="134"/>
                      <a:pt x="39" y="146"/>
                    </a:cubicBezTo>
                    <a:cubicBezTo>
                      <a:pt x="49" y="152"/>
                      <a:pt x="62" y="156"/>
                      <a:pt x="75" y="156"/>
                    </a:cubicBezTo>
                    <a:cubicBezTo>
                      <a:pt x="86" y="156"/>
                      <a:pt x="97" y="153"/>
                      <a:pt x="106" y="146"/>
                    </a:cubicBezTo>
                    <a:cubicBezTo>
                      <a:pt x="113" y="139"/>
                      <a:pt x="126" y="134"/>
                      <a:pt x="133" y="126"/>
                    </a:cubicBezTo>
                    <a:cubicBezTo>
                      <a:pt x="149" y="110"/>
                      <a:pt x="153" y="86"/>
                      <a:pt x="149" y="67"/>
                    </a:cubicBezTo>
                    <a:cubicBezTo>
                      <a:pt x="145" y="48"/>
                      <a:pt x="137" y="28"/>
                      <a:pt x="126" y="12"/>
                    </a:cubicBezTo>
                    <a:cubicBezTo>
                      <a:pt x="118" y="4"/>
                      <a:pt x="108" y="1"/>
                      <a:pt x="9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732;p32">
                <a:extLst>
                  <a:ext uri="{FF2B5EF4-FFF2-40B4-BE49-F238E27FC236}">
                    <a16:creationId xmlns:a16="http://schemas.microsoft.com/office/drawing/2014/main" id="{B2AD12F3-4704-E20D-BECC-13C25100D3AA}"/>
                  </a:ext>
                </a:extLst>
              </p:cNvPr>
              <p:cNvSpPr/>
              <p:nvPr/>
            </p:nvSpPr>
            <p:spPr>
              <a:xfrm>
                <a:off x="3536859" y="2621792"/>
                <a:ext cx="7157" cy="6805"/>
              </a:xfrm>
              <a:custGeom>
                <a:avLst/>
                <a:gdLst/>
                <a:ahLst/>
                <a:cxnLst/>
                <a:rect l="l" t="t" r="r" b="b"/>
                <a:pathLst>
                  <a:path w="163" h="155" extrusionOk="0">
                    <a:moveTo>
                      <a:pt x="130" y="92"/>
                    </a:moveTo>
                    <a:lnTo>
                      <a:pt x="130" y="92"/>
                    </a:lnTo>
                    <a:cubicBezTo>
                      <a:pt x="130" y="92"/>
                      <a:pt x="127" y="96"/>
                      <a:pt x="126" y="98"/>
                    </a:cubicBezTo>
                    <a:lnTo>
                      <a:pt x="126" y="98"/>
                    </a:lnTo>
                    <a:cubicBezTo>
                      <a:pt x="127" y="97"/>
                      <a:pt x="127" y="96"/>
                      <a:pt x="127" y="95"/>
                    </a:cubicBezTo>
                    <a:cubicBezTo>
                      <a:pt x="128" y="93"/>
                      <a:pt x="129" y="92"/>
                      <a:pt x="130" y="92"/>
                    </a:cubicBezTo>
                    <a:close/>
                    <a:moveTo>
                      <a:pt x="104" y="0"/>
                    </a:moveTo>
                    <a:cubicBezTo>
                      <a:pt x="87" y="0"/>
                      <a:pt x="69" y="9"/>
                      <a:pt x="59" y="23"/>
                    </a:cubicBezTo>
                    <a:cubicBezTo>
                      <a:pt x="48" y="39"/>
                      <a:pt x="44" y="59"/>
                      <a:pt x="36" y="78"/>
                    </a:cubicBezTo>
                    <a:cubicBezTo>
                      <a:pt x="35" y="81"/>
                      <a:pt x="35" y="81"/>
                      <a:pt x="35" y="81"/>
                    </a:cubicBezTo>
                    <a:cubicBezTo>
                      <a:pt x="35" y="81"/>
                      <a:pt x="37" y="79"/>
                      <a:pt x="37" y="79"/>
                    </a:cubicBezTo>
                    <a:lnTo>
                      <a:pt x="37" y="79"/>
                    </a:lnTo>
                    <a:cubicBezTo>
                      <a:pt x="37" y="79"/>
                      <a:pt x="37" y="80"/>
                      <a:pt x="36" y="82"/>
                    </a:cubicBezTo>
                    <a:cubicBezTo>
                      <a:pt x="36" y="84"/>
                      <a:pt x="35" y="85"/>
                      <a:pt x="33" y="86"/>
                    </a:cubicBezTo>
                    <a:lnTo>
                      <a:pt x="33" y="86"/>
                    </a:lnTo>
                    <a:cubicBezTo>
                      <a:pt x="33" y="85"/>
                      <a:pt x="33" y="85"/>
                      <a:pt x="33" y="85"/>
                    </a:cubicBezTo>
                    <a:lnTo>
                      <a:pt x="33" y="85"/>
                    </a:lnTo>
                    <a:cubicBezTo>
                      <a:pt x="33" y="85"/>
                      <a:pt x="32" y="85"/>
                      <a:pt x="32" y="86"/>
                    </a:cubicBezTo>
                    <a:cubicBezTo>
                      <a:pt x="32" y="86"/>
                      <a:pt x="29" y="90"/>
                      <a:pt x="28" y="93"/>
                    </a:cubicBezTo>
                    <a:lnTo>
                      <a:pt x="28" y="93"/>
                    </a:lnTo>
                    <a:cubicBezTo>
                      <a:pt x="27" y="93"/>
                      <a:pt x="27" y="94"/>
                      <a:pt x="27" y="94"/>
                    </a:cubicBezTo>
                    <a:lnTo>
                      <a:pt x="27" y="94"/>
                    </a:lnTo>
                    <a:cubicBezTo>
                      <a:pt x="27" y="94"/>
                      <a:pt x="27" y="94"/>
                      <a:pt x="27" y="95"/>
                    </a:cubicBezTo>
                    <a:lnTo>
                      <a:pt x="24" y="95"/>
                    </a:lnTo>
                    <a:cubicBezTo>
                      <a:pt x="12" y="98"/>
                      <a:pt x="1" y="110"/>
                      <a:pt x="1" y="122"/>
                    </a:cubicBezTo>
                    <a:cubicBezTo>
                      <a:pt x="1" y="137"/>
                      <a:pt x="12" y="146"/>
                      <a:pt x="24" y="149"/>
                    </a:cubicBezTo>
                    <a:cubicBezTo>
                      <a:pt x="33" y="153"/>
                      <a:pt x="41" y="155"/>
                      <a:pt x="49" y="155"/>
                    </a:cubicBezTo>
                    <a:cubicBezTo>
                      <a:pt x="68" y="155"/>
                      <a:pt x="85" y="146"/>
                      <a:pt x="99" y="130"/>
                    </a:cubicBezTo>
                    <a:cubicBezTo>
                      <a:pt x="111" y="122"/>
                      <a:pt x="115" y="113"/>
                      <a:pt x="123" y="102"/>
                    </a:cubicBezTo>
                    <a:cubicBezTo>
                      <a:pt x="124" y="100"/>
                      <a:pt x="125" y="100"/>
                      <a:pt x="126" y="99"/>
                    </a:cubicBezTo>
                    <a:lnTo>
                      <a:pt x="126" y="99"/>
                    </a:lnTo>
                    <a:cubicBezTo>
                      <a:pt x="126" y="99"/>
                      <a:pt x="126" y="99"/>
                      <a:pt x="126" y="99"/>
                    </a:cubicBezTo>
                    <a:cubicBezTo>
                      <a:pt x="126" y="99"/>
                      <a:pt x="126" y="99"/>
                      <a:pt x="127" y="98"/>
                    </a:cubicBezTo>
                    <a:cubicBezTo>
                      <a:pt x="130" y="95"/>
                      <a:pt x="135" y="90"/>
                      <a:pt x="139" y="86"/>
                    </a:cubicBezTo>
                    <a:cubicBezTo>
                      <a:pt x="163" y="66"/>
                      <a:pt x="154" y="27"/>
                      <a:pt x="135" y="11"/>
                    </a:cubicBezTo>
                    <a:cubicBezTo>
                      <a:pt x="126" y="4"/>
                      <a:pt x="115" y="0"/>
                      <a:pt x="104"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733;p32">
                <a:extLst>
                  <a:ext uri="{FF2B5EF4-FFF2-40B4-BE49-F238E27FC236}">
                    <a16:creationId xmlns:a16="http://schemas.microsoft.com/office/drawing/2014/main" id="{AC66E985-923C-979D-D4F4-2AD7D803A0C8}"/>
                  </a:ext>
                </a:extLst>
              </p:cNvPr>
              <p:cNvSpPr/>
              <p:nvPr/>
            </p:nvSpPr>
            <p:spPr>
              <a:xfrm>
                <a:off x="3524873" y="2675969"/>
                <a:ext cx="7508" cy="4917"/>
              </a:xfrm>
              <a:custGeom>
                <a:avLst/>
                <a:gdLst/>
                <a:ahLst/>
                <a:cxnLst/>
                <a:rect l="l" t="t" r="r" b="b"/>
                <a:pathLst>
                  <a:path w="171" h="112" extrusionOk="0">
                    <a:moveTo>
                      <a:pt x="38" y="1"/>
                    </a:moveTo>
                    <a:cubicBezTo>
                      <a:pt x="29" y="1"/>
                      <a:pt x="20" y="4"/>
                      <a:pt x="13" y="8"/>
                    </a:cubicBezTo>
                    <a:cubicBezTo>
                      <a:pt x="1" y="21"/>
                      <a:pt x="1" y="36"/>
                      <a:pt x="9" y="48"/>
                    </a:cubicBezTo>
                    <a:cubicBezTo>
                      <a:pt x="29" y="92"/>
                      <a:pt x="64" y="107"/>
                      <a:pt x="108" y="111"/>
                    </a:cubicBezTo>
                    <a:cubicBezTo>
                      <a:pt x="111" y="111"/>
                      <a:pt x="114" y="112"/>
                      <a:pt x="117" y="112"/>
                    </a:cubicBezTo>
                    <a:cubicBezTo>
                      <a:pt x="151" y="112"/>
                      <a:pt x="171" y="69"/>
                      <a:pt x="163" y="40"/>
                    </a:cubicBezTo>
                    <a:cubicBezTo>
                      <a:pt x="155" y="15"/>
                      <a:pt x="132" y="1"/>
                      <a:pt x="109" y="1"/>
                    </a:cubicBezTo>
                    <a:cubicBezTo>
                      <a:pt x="99" y="1"/>
                      <a:pt x="90" y="4"/>
                      <a:pt x="80" y="8"/>
                    </a:cubicBezTo>
                    <a:cubicBezTo>
                      <a:pt x="80" y="8"/>
                      <a:pt x="77" y="8"/>
                      <a:pt x="72" y="12"/>
                    </a:cubicBezTo>
                    <a:lnTo>
                      <a:pt x="61" y="12"/>
                    </a:lnTo>
                    <a:cubicBezTo>
                      <a:pt x="57" y="8"/>
                      <a:pt x="57" y="8"/>
                      <a:pt x="53" y="5"/>
                    </a:cubicBezTo>
                    <a:cubicBezTo>
                      <a:pt x="48" y="2"/>
                      <a:pt x="43" y="1"/>
                      <a:pt x="3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734;p32">
                <a:extLst>
                  <a:ext uri="{FF2B5EF4-FFF2-40B4-BE49-F238E27FC236}">
                    <a16:creationId xmlns:a16="http://schemas.microsoft.com/office/drawing/2014/main" id="{18E8C162-9B38-CA9F-C275-588072A39F43}"/>
                  </a:ext>
                </a:extLst>
              </p:cNvPr>
              <p:cNvSpPr/>
              <p:nvPr/>
            </p:nvSpPr>
            <p:spPr>
              <a:xfrm>
                <a:off x="3475700" y="2650154"/>
                <a:ext cx="5225" cy="5971"/>
              </a:xfrm>
              <a:custGeom>
                <a:avLst/>
                <a:gdLst/>
                <a:ahLst/>
                <a:cxnLst/>
                <a:rect l="l" t="t" r="r" b="b"/>
                <a:pathLst>
                  <a:path w="119" h="136" extrusionOk="0">
                    <a:moveTo>
                      <a:pt x="60" y="1"/>
                    </a:moveTo>
                    <a:cubicBezTo>
                      <a:pt x="40" y="1"/>
                      <a:pt x="20" y="12"/>
                      <a:pt x="8" y="28"/>
                    </a:cubicBezTo>
                    <a:cubicBezTo>
                      <a:pt x="4" y="40"/>
                      <a:pt x="0" y="48"/>
                      <a:pt x="0" y="59"/>
                    </a:cubicBezTo>
                    <a:cubicBezTo>
                      <a:pt x="0" y="72"/>
                      <a:pt x="4" y="83"/>
                      <a:pt x="8" y="92"/>
                    </a:cubicBezTo>
                    <a:cubicBezTo>
                      <a:pt x="13" y="99"/>
                      <a:pt x="13" y="103"/>
                      <a:pt x="16" y="112"/>
                    </a:cubicBezTo>
                    <a:cubicBezTo>
                      <a:pt x="20" y="119"/>
                      <a:pt x="28" y="123"/>
                      <a:pt x="36" y="127"/>
                    </a:cubicBezTo>
                    <a:cubicBezTo>
                      <a:pt x="44" y="135"/>
                      <a:pt x="51" y="135"/>
                      <a:pt x="60" y="135"/>
                    </a:cubicBezTo>
                    <a:cubicBezTo>
                      <a:pt x="71" y="135"/>
                      <a:pt x="79" y="135"/>
                      <a:pt x="87" y="127"/>
                    </a:cubicBezTo>
                    <a:cubicBezTo>
                      <a:pt x="95" y="123"/>
                      <a:pt x="99" y="119"/>
                      <a:pt x="103" y="112"/>
                    </a:cubicBezTo>
                    <a:cubicBezTo>
                      <a:pt x="107" y="103"/>
                      <a:pt x="111" y="99"/>
                      <a:pt x="111" y="92"/>
                    </a:cubicBezTo>
                    <a:cubicBezTo>
                      <a:pt x="119" y="83"/>
                      <a:pt x="119" y="72"/>
                      <a:pt x="119" y="59"/>
                    </a:cubicBezTo>
                    <a:cubicBezTo>
                      <a:pt x="119" y="48"/>
                      <a:pt x="119" y="40"/>
                      <a:pt x="111" y="28"/>
                    </a:cubicBezTo>
                    <a:cubicBezTo>
                      <a:pt x="103" y="12"/>
                      <a:pt x="84" y="1"/>
                      <a:pt x="60"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735;p32">
                <a:extLst>
                  <a:ext uri="{FF2B5EF4-FFF2-40B4-BE49-F238E27FC236}">
                    <a16:creationId xmlns:a16="http://schemas.microsoft.com/office/drawing/2014/main" id="{58ADF162-9BF6-EC89-038E-46DBB9367C2E}"/>
                  </a:ext>
                </a:extLst>
              </p:cNvPr>
              <p:cNvSpPr/>
              <p:nvPr/>
            </p:nvSpPr>
            <p:spPr>
              <a:xfrm>
                <a:off x="3467358" y="2630134"/>
                <a:ext cx="5269" cy="5576"/>
              </a:xfrm>
              <a:custGeom>
                <a:avLst/>
                <a:gdLst/>
                <a:ahLst/>
                <a:cxnLst/>
                <a:rect l="l" t="t" r="r" b="b"/>
                <a:pathLst>
                  <a:path w="120" h="127" extrusionOk="0">
                    <a:moveTo>
                      <a:pt x="58" y="0"/>
                    </a:moveTo>
                    <a:cubicBezTo>
                      <a:pt x="33" y="0"/>
                      <a:pt x="11" y="15"/>
                      <a:pt x="5" y="38"/>
                    </a:cubicBezTo>
                    <a:cubicBezTo>
                      <a:pt x="1" y="54"/>
                      <a:pt x="5" y="71"/>
                      <a:pt x="14" y="85"/>
                    </a:cubicBezTo>
                    <a:lnTo>
                      <a:pt x="14" y="85"/>
                    </a:lnTo>
                    <a:cubicBezTo>
                      <a:pt x="14" y="85"/>
                      <a:pt x="13" y="85"/>
                      <a:pt x="13" y="85"/>
                    </a:cubicBezTo>
                    <a:cubicBezTo>
                      <a:pt x="8" y="94"/>
                      <a:pt x="5" y="105"/>
                      <a:pt x="8" y="113"/>
                    </a:cubicBezTo>
                    <a:cubicBezTo>
                      <a:pt x="15" y="122"/>
                      <a:pt x="23" y="127"/>
                      <a:pt x="30" y="127"/>
                    </a:cubicBezTo>
                    <a:cubicBezTo>
                      <a:pt x="33" y="127"/>
                      <a:pt x="35" y="126"/>
                      <a:pt x="37" y="125"/>
                    </a:cubicBezTo>
                    <a:cubicBezTo>
                      <a:pt x="53" y="119"/>
                      <a:pt x="69" y="112"/>
                      <a:pt x="84" y="103"/>
                    </a:cubicBezTo>
                    <a:lnTo>
                      <a:pt x="84" y="103"/>
                    </a:lnTo>
                    <a:cubicBezTo>
                      <a:pt x="99" y="99"/>
                      <a:pt x="113" y="88"/>
                      <a:pt x="116" y="70"/>
                    </a:cubicBezTo>
                    <a:cubicBezTo>
                      <a:pt x="119" y="50"/>
                      <a:pt x="112" y="27"/>
                      <a:pt x="92" y="14"/>
                    </a:cubicBezTo>
                    <a:cubicBezTo>
                      <a:pt x="88" y="14"/>
                      <a:pt x="88" y="11"/>
                      <a:pt x="84" y="7"/>
                    </a:cubicBezTo>
                    <a:cubicBezTo>
                      <a:pt x="76" y="2"/>
                      <a:pt x="66" y="0"/>
                      <a:pt x="58"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736;p32">
                <a:extLst>
                  <a:ext uri="{FF2B5EF4-FFF2-40B4-BE49-F238E27FC236}">
                    <a16:creationId xmlns:a16="http://schemas.microsoft.com/office/drawing/2014/main" id="{5A9AF926-7A2C-CB6D-1844-8A904C38457D}"/>
                  </a:ext>
                </a:extLst>
              </p:cNvPr>
              <p:cNvSpPr/>
              <p:nvPr/>
            </p:nvSpPr>
            <p:spPr>
              <a:xfrm>
                <a:off x="3419062" y="2655685"/>
                <a:ext cx="7464" cy="7683"/>
              </a:xfrm>
              <a:custGeom>
                <a:avLst/>
                <a:gdLst/>
                <a:ahLst/>
                <a:cxnLst/>
                <a:rect l="l" t="t" r="r" b="b"/>
                <a:pathLst>
                  <a:path w="170" h="175" extrusionOk="0">
                    <a:moveTo>
                      <a:pt x="83" y="1"/>
                    </a:moveTo>
                    <a:cubicBezTo>
                      <a:pt x="63" y="1"/>
                      <a:pt x="43" y="9"/>
                      <a:pt x="28" y="24"/>
                    </a:cubicBezTo>
                    <a:cubicBezTo>
                      <a:pt x="8" y="44"/>
                      <a:pt x="0" y="76"/>
                      <a:pt x="8" y="104"/>
                    </a:cubicBezTo>
                    <a:cubicBezTo>
                      <a:pt x="12" y="108"/>
                      <a:pt x="12" y="115"/>
                      <a:pt x="15" y="123"/>
                    </a:cubicBezTo>
                    <a:cubicBezTo>
                      <a:pt x="15" y="128"/>
                      <a:pt x="19" y="135"/>
                      <a:pt x="24" y="139"/>
                    </a:cubicBezTo>
                    <a:cubicBezTo>
                      <a:pt x="28" y="147"/>
                      <a:pt x="32" y="155"/>
                      <a:pt x="39" y="159"/>
                    </a:cubicBezTo>
                    <a:cubicBezTo>
                      <a:pt x="43" y="166"/>
                      <a:pt x="51" y="166"/>
                      <a:pt x="55" y="170"/>
                    </a:cubicBezTo>
                    <a:cubicBezTo>
                      <a:pt x="67" y="175"/>
                      <a:pt x="75" y="175"/>
                      <a:pt x="83" y="175"/>
                    </a:cubicBezTo>
                    <a:cubicBezTo>
                      <a:pt x="99" y="175"/>
                      <a:pt x="110" y="170"/>
                      <a:pt x="123" y="166"/>
                    </a:cubicBezTo>
                    <a:cubicBezTo>
                      <a:pt x="138" y="159"/>
                      <a:pt x="150" y="139"/>
                      <a:pt x="154" y="123"/>
                    </a:cubicBezTo>
                    <a:cubicBezTo>
                      <a:pt x="158" y="115"/>
                      <a:pt x="158" y="108"/>
                      <a:pt x="161" y="104"/>
                    </a:cubicBezTo>
                    <a:cubicBezTo>
                      <a:pt x="170" y="76"/>
                      <a:pt x="161" y="44"/>
                      <a:pt x="142" y="24"/>
                    </a:cubicBezTo>
                    <a:cubicBezTo>
                      <a:pt x="126" y="9"/>
                      <a:pt x="106" y="1"/>
                      <a:pt x="83"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737;p32">
                <a:extLst>
                  <a:ext uri="{FF2B5EF4-FFF2-40B4-BE49-F238E27FC236}">
                    <a16:creationId xmlns:a16="http://schemas.microsoft.com/office/drawing/2014/main" id="{BCE575C6-95BA-50A3-86C1-CB73B9D98CA1}"/>
                  </a:ext>
                </a:extLst>
              </p:cNvPr>
              <p:cNvSpPr/>
              <p:nvPr/>
            </p:nvSpPr>
            <p:spPr>
              <a:xfrm>
                <a:off x="3440005" y="2666793"/>
                <a:ext cx="6103" cy="4083"/>
              </a:xfrm>
              <a:custGeom>
                <a:avLst/>
                <a:gdLst/>
                <a:ahLst/>
                <a:cxnLst/>
                <a:rect l="l" t="t" r="r" b="b"/>
                <a:pathLst>
                  <a:path w="139" h="93" extrusionOk="0">
                    <a:moveTo>
                      <a:pt x="90" y="0"/>
                    </a:moveTo>
                    <a:cubicBezTo>
                      <a:pt x="88" y="0"/>
                      <a:pt x="85" y="0"/>
                      <a:pt x="83" y="1"/>
                    </a:cubicBezTo>
                    <a:cubicBezTo>
                      <a:pt x="68" y="4"/>
                      <a:pt x="52" y="8"/>
                      <a:pt x="36" y="12"/>
                    </a:cubicBezTo>
                    <a:cubicBezTo>
                      <a:pt x="1" y="20"/>
                      <a:pt x="1" y="75"/>
                      <a:pt x="36" y="83"/>
                    </a:cubicBezTo>
                    <a:cubicBezTo>
                      <a:pt x="52" y="83"/>
                      <a:pt x="68" y="88"/>
                      <a:pt x="83" y="92"/>
                    </a:cubicBezTo>
                    <a:cubicBezTo>
                      <a:pt x="86" y="92"/>
                      <a:pt x="88" y="92"/>
                      <a:pt x="91" y="92"/>
                    </a:cubicBezTo>
                    <a:cubicBezTo>
                      <a:pt x="116" y="92"/>
                      <a:pt x="139" y="76"/>
                      <a:pt x="139" y="48"/>
                    </a:cubicBezTo>
                    <a:cubicBezTo>
                      <a:pt x="139" y="19"/>
                      <a:pt x="115" y="0"/>
                      <a:pt x="90"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738;p32">
                <a:extLst>
                  <a:ext uri="{FF2B5EF4-FFF2-40B4-BE49-F238E27FC236}">
                    <a16:creationId xmlns:a16="http://schemas.microsoft.com/office/drawing/2014/main" id="{BFC1D3B6-01EA-CA47-68A0-146F5F5F250B}"/>
                  </a:ext>
                </a:extLst>
              </p:cNvPr>
              <p:cNvSpPr/>
              <p:nvPr/>
            </p:nvSpPr>
            <p:spPr>
              <a:xfrm>
                <a:off x="3472890" y="2542765"/>
                <a:ext cx="4434" cy="5005"/>
              </a:xfrm>
              <a:custGeom>
                <a:avLst/>
                <a:gdLst/>
                <a:ahLst/>
                <a:cxnLst/>
                <a:rect l="l" t="t" r="r" b="b"/>
                <a:pathLst>
                  <a:path w="101" h="114" extrusionOk="0">
                    <a:moveTo>
                      <a:pt x="53" y="0"/>
                    </a:moveTo>
                    <a:cubicBezTo>
                      <a:pt x="41" y="0"/>
                      <a:pt x="25" y="4"/>
                      <a:pt x="17" y="15"/>
                    </a:cubicBezTo>
                    <a:cubicBezTo>
                      <a:pt x="9" y="24"/>
                      <a:pt x="1" y="35"/>
                      <a:pt x="1" y="48"/>
                    </a:cubicBezTo>
                    <a:cubicBezTo>
                      <a:pt x="6" y="55"/>
                      <a:pt x="6" y="63"/>
                      <a:pt x="6" y="67"/>
                    </a:cubicBezTo>
                    <a:cubicBezTo>
                      <a:pt x="6" y="75"/>
                      <a:pt x="6" y="83"/>
                      <a:pt x="9" y="86"/>
                    </a:cubicBezTo>
                    <a:cubicBezTo>
                      <a:pt x="9" y="90"/>
                      <a:pt x="13" y="99"/>
                      <a:pt x="17" y="103"/>
                    </a:cubicBezTo>
                    <a:cubicBezTo>
                      <a:pt x="25" y="110"/>
                      <a:pt x="41" y="114"/>
                      <a:pt x="53" y="114"/>
                    </a:cubicBezTo>
                    <a:cubicBezTo>
                      <a:pt x="64" y="114"/>
                      <a:pt x="77" y="110"/>
                      <a:pt x="84" y="103"/>
                    </a:cubicBezTo>
                    <a:cubicBezTo>
                      <a:pt x="88" y="99"/>
                      <a:pt x="88" y="95"/>
                      <a:pt x="92" y="90"/>
                    </a:cubicBezTo>
                    <a:cubicBezTo>
                      <a:pt x="96" y="86"/>
                      <a:pt x="96" y="79"/>
                      <a:pt x="96" y="67"/>
                    </a:cubicBezTo>
                    <a:cubicBezTo>
                      <a:pt x="100" y="63"/>
                      <a:pt x="100" y="55"/>
                      <a:pt x="100" y="48"/>
                    </a:cubicBezTo>
                    <a:cubicBezTo>
                      <a:pt x="100" y="35"/>
                      <a:pt x="92" y="24"/>
                      <a:pt x="84" y="15"/>
                    </a:cubicBezTo>
                    <a:cubicBezTo>
                      <a:pt x="77" y="4"/>
                      <a:pt x="64" y="0"/>
                      <a:pt x="53"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739;p32">
                <a:extLst>
                  <a:ext uri="{FF2B5EF4-FFF2-40B4-BE49-F238E27FC236}">
                    <a16:creationId xmlns:a16="http://schemas.microsoft.com/office/drawing/2014/main" id="{EF3EC0B2-B948-2B4E-F84F-F5B9FD4C3E03}"/>
                  </a:ext>
                </a:extLst>
              </p:cNvPr>
              <p:cNvSpPr/>
              <p:nvPr/>
            </p:nvSpPr>
            <p:spPr>
              <a:xfrm>
                <a:off x="3468587" y="2549878"/>
                <a:ext cx="7157" cy="4698"/>
              </a:xfrm>
              <a:custGeom>
                <a:avLst/>
                <a:gdLst/>
                <a:ahLst/>
                <a:cxnLst/>
                <a:rect l="l" t="t" r="r" b="b"/>
                <a:pathLst>
                  <a:path w="163" h="107" extrusionOk="0">
                    <a:moveTo>
                      <a:pt x="127" y="1"/>
                    </a:moveTo>
                    <a:cubicBezTo>
                      <a:pt x="124" y="1"/>
                      <a:pt x="120" y="2"/>
                      <a:pt x="115" y="4"/>
                    </a:cubicBezTo>
                    <a:cubicBezTo>
                      <a:pt x="107" y="4"/>
                      <a:pt x="99" y="9"/>
                      <a:pt x="94" y="17"/>
                    </a:cubicBezTo>
                    <a:lnTo>
                      <a:pt x="94" y="17"/>
                    </a:lnTo>
                    <a:cubicBezTo>
                      <a:pt x="85" y="16"/>
                      <a:pt x="76" y="14"/>
                      <a:pt x="64" y="12"/>
                    </a:cubicBezTo>
                    <a:cubicBezTo>
                      <a:pt x="59" y="9"/>
                      <a:pt x="54" y="8"/>
                      <a:pt x="49" y="8"/>
                    </a:cubicBezTo>
                    <a:cubicBezTo>
                      <a:pt x="27" y="8"/>
                      <a:pt x="8" y="28"/>
                      <a:pt x="4" y="51"/>
                    </a:cubicBezTo>
                    <a:cubicBezTo>
                      <a:pt x="0" y="79"/>
                      <a:pt x="24" y="102"/>
                      <a:pt x="52" y="106"/>
                    </a:cubicBezTo>
                    <a:cubicBezTo>
                      <a:pt x="84" y="106"/>
                      <a:pt x="115" y="99"/>
                      <a:pt x="142" y="86"/>
                    </a:cubicBezTo>
                    <a:cubicBezTo>
                      <a:pt x="155" y="79"/>
                      <a:pt x="162" y="66"/>
                      <a:pt x="162" y="51"/>
                    </a:cubicBezTo>
                    <a:lnTo>
                      <a:pt x="162" y="39"/>
                    </a:lnTo>
                    <a:cubicBezTo>
                      <a:pt x="159" y="28"/>
                      <a:pt x="155" y="12"/>
                      <a:pt x="142" y="8"/>
                    </a:cubicBezTo>
                    <a:cubicBezTo>
                      <a:pt x="136" y="3"/>
                      <a:pt x="132" y="1"/>
                      <a:pt x="127"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740;p32">
                <a:extLst>
                  <a:ext uri="{FF2B5EF4-FFF2-40B4-BE49-F238E27FC236}">
                    <a16:creationId xmlns:a16="http://schemas.microsoft.com/office/drawing/2014/main" id="{1487E6F6-B904-9283-48FE-82198954286A}"/>
                  </a:ext>
                </a:extLst>
              </p:cNvPr>
              <p:cNvSpPr/>
              <p:nvPr/>
            </p:nvSpPr>
            <p:spPr>
              <a:xfrm>
                <a:off x="3517804" y="2571874"/>
                <a:ext cx="2283" cy="1756"/>
              </a:xfrm>
              <a:custGeom>
                <a:avLst/>
                <a:gdLst/>
                <a:ahLst/>
                <a:cxnLst/>
                <a:rect l="l" t="t" r="r" b="b"/>
                <a:pathLst>
                  <a:path w="52" h="40" extrusionOk="0">
                    <a:moveTo>
                      <a:pt x="28" y="0"/>
                    </a:moveTo>
                    <a:cubicBezTo>
                      <a:pt x="1" y="0"/>
                      <a:pt x="1" y="39"/>
                      <a:pt x="28" y="39"/>
                    </a:cubicBezTo>
                    <a:cubicBezTo>
                      <a:pt x="52" y="39"/>
                      <a:pt x="52" y="0"/>
                      <a:pt x="28"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741;p32">
                <a:extLst>
                  <a:ext uri="{FF2B5EF4-FFF2-40B4-BE49-F238E27FC236}">
                    <a16:creationId xmlns:a16="http://schemas.microsoft.com/office/drawing/2014/main" id="{3F4B487E-43C3-B648-7B24-EF356DBF7B4F}"/>
                  </a:ext>
                </a:extLst>
              </p:cNvPr>
              <p:cNvSpPr/>
              <p:nvPr/>
            </p:nvSpPr>
            <p:spPr>
              <a:xfrm>
                <a:off x="3571149" y="2457197"/>
                <a:ext cx="5971" cy="8341"/>
              </a:xfrm>
              <a:custGeom>
                <a:avLst/>
                <a:gdLst/>
                <a:ahLst/>
                <a:cxnLst/>
                <a:rect l="l" t="t" r="r" b="b"/>
                <a:pathLst>
                  <a:path w="136" h="190" extrusionOk="0">
                    <a:moveTo>
                      <a:pt x="77" y="1"/>
                    </a:moveTo>
                    <a:cubicBezTo>
                      <a:pt x="73" y="1"/>
                      <a:pt x="68" y="2"/>
                      <a:pt x="64" y="3"/>
                    </a:cubicBezTo>
                    <a:cubicBezTo>
                      <a:pt x="36" y="11"/>
                      <a:pt x="25" y="39"/>
                      <a:pt x="28" y="62"/>
                    </a:cubicBezTo>
                    <a:cubicBezTo>
                      <a:pt x="31" y="65"/>
                      <a:pt x="32" y="68"/>
                      <a:pt x="32" y="68"/>
                    </a:cubicBezTo>
                    <a:cubicBezTo>
                      <a:pt x="32" y="68"/>
                      <a:pt x="32" y="67"/>
                      <a:pt x="32" y="66"/>
                    </a:cubicBezTo>
                    <a:lnTo>
                      <a:pt x="32" y="74"/>
                    </a:lnTo>
                    <a:cubicBezTo>
                      <a:pt x="32" y="86"/>
                      <a:pt x="32" y="82"/>
                      <a:pt x="28" y="90"/>
                    </a:cubicBezTo>
                    <a:cubicBezTo>
                      <a:pt x="28" y="98"/>
                      <a:pt x="25" y="106"/>
                      <a:pt x="21" y="114"/>
                    </a:cubicBezTo>
                    <a:cubicBezTo>
                      <a:pt x="21" y="117"/>
                      <a:pt x="21" y="121"/>
                      <a:pt x="17" y="126"/>
                    </a:cubicBezTo>
                    <a:cubicBezTo>
                      <a:pt x="1" y="155"/>
                      <a:pt x="24" y="190"/>
                      <a:pt x="53" y="190"/>
                    </a:cubicBezTo>
                    <a:cubicBezTo>
                      <a:pt x="59" y="190"/>
                      <a:pt x="66" y="188"/>
                      <a:pt x="72" y="185"/>
                    </a:cubicBezTo>
                    <a:cubicBezTo>
                      <a:pt x="127" y="153"/>
                      <a:pt x="136" y="90"/>
                      <a:pt x="123" y="39"/>
                    </a:cubicBezTo>
                    <a:cubicBezTo>
                      <a:pt x="120" y="16"/>
                      <a:pt x="98" y="1"/>
                      <a:pt x="77"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742;p32">
                <a:extLst>
                  <a:ext uri="{FF2B5EF4-FFF2-40B4-BE49-F238E27FC236}">
                    <a16:creationId xmlns:a16="http://schemas.microsoft.com/office/drawing/2014/main" id="{9D6A5434-35E6-D7B2-182A-9466B00A7353}"/>
                  </a:ext>
                </a:extLst>
              </p:cNvPr>
              <p:cNvSpPr/>
              <p:nvPr/>
            </p:nvSpPr>
            <p:spPr>
              <a:xfrm>
                <a:off x="3579754" y="2448768"/>
                <a:ext cx="7376" cy="7024"/>
              </a:xfrm>
              <a:custGeom>
                <a:avLst/>
                <a:gdLst/>
                <a:ahLst/>
                <a:cxnLst/>
                <a:rect l="l" t="t" r="r" b="b"/>
                <a:pathLst>
                  <a:path w="168" h="160" extrusionOk="0">
                    <a:moveTo>
                      <a:pt x="30" y="1"/>
                    </a:moveTo>
                    <a:cubicBezTo>
                      <a:pt x="15" y="1"/>
                      <a:pt x="1" y="18"/>
                      <a:pt x="11" y="34"/>
                    </a:cubicBezTo>
                    <a:cubicBezTo>
                      <a:pt x="29" y="76"/>
                      <a:pt x="62" y="116"/>
                      <a:pt x="97" y="147"/>
                    </a:cubicBezTo>
                    <a:cubicBezTo>
                      <a:pt x="104" y="155"/>
                      <a:pt x="115" y="159"/>
                      <a:pt x="125" y="159"/>
                    </a:cubicBezTo>
                    <a:cubicBezTo>
                      <a:pt x="136" y="159"/>
                      <a:pt x="148" y="154"/>
                      <a:pt x="156" y="144"/>
                    </a:cubicBezTo>
                    <a:cubicBezTo>
                      <a:pt x="168" y="128"/>
                      <a:pt x="164" y="96"/>
                      <a:pt x="144" y="89"/>
                    </a:cubicBezTo>
                    <a:cubicBezTo>
                      <a:pt x="105" y="65"/>
                      <a:pt x="73" y="41"/>
                      <a:pt x="42" y="5"/>
                    </a:cubicBezTo>
                    <a:cubicBezTo>
                      <a:pt x="38" y="2"/>
                      <a:pt x="34" y="1"/>
                      <a:pt x="30"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743;p32">
                <a:extLst>
                  <a:ext uri="{FF2B5EF4-FFF2-40B4-BE49-F238E27FC236}">
                    <a16:creationId xmlns:a16="http://schemas.microsoft.com/office/drawing/2014/main" id="{12013269-D10B-0DB6-7F00-0FA9AC74E0D3}"/>
                  </a:ext>
                </a:extLst>
              </p:cNvPr>
              <p:cNvSpPr/>
              <p:nvPr/>
            </p:nvSpPr>
            <p:spPr>
              <a:xfrm>
                <a:off x="3544147" y="2393098"/>
                <a:ext cx="15850" cy="5224"/>
              </a:xfrm>
              <a:custGeom>
                <a:avLst/>
                <a:gdLst/>
                <a:ahLst/>
                <a:cxnLst/>
                <a:rect l="l" t="t" r="r" b="b"/>
                <a:pathLst>
                  <a:path w="361" h="119" extrusionOk="0">
                    <a:moveTo>
                      <a:pt x="240" y="1"/>
                    </a:moveTo>
                    <a:cubicBezTo>
                      <a:pt x="178" y="1"/>
                      <a:pt x="106" y="24"/>
                      <a:pt x="59" y="31"/>
                    </a:cubicBezTo>
                    <a:cubicBezTo>
                      <a:pt x="0" y="38"/>
                      <a:pt x="7" y="119"/>
                      <a:pt x="61" y="119"/>
                    </a:cubicBezTo>
                    <a:cubicBezTo>
                      <a:pt x="64" y="119"/>
                      <a:pt x="68" y="119"/>
                      <a:pt x="71" y="118"/>
                    </a:cubicBezTo>
                    <a:cubicBezTo>
                      <a:pt x="123" y="107"/>
                      <a:pt x="185" y="77"/>
                      <a:pt x="242" y="77"/>
                    </a:cubicBezTo>
                    <a:cubicBezTo>
                      <a:pt x="267" y="77"/>
                      <a:pt x="290" y="82"/>
                      <a:pt x="312" y="98"/>
                    </a:cubicBezTo>
                    <a:cubicBezTo>
                      <a:pt x="318" y="102"/>
                      <a:pt x="323" y="104"/>
                      <a:pt x="328" y="104"/>
                    </a:cubicBezTo>
                    <a:cubicBezTo>
                      <a:pt x="348" y="104"/>
                      <a:pt x="361" y="77"/>
                      <a:pt x="352" y="58"/>
                    </a:cubicBezTo>
                    <a:cubicBezTo>
                      <a:pt x="330" y="14"/>
                      <a:pt x="288" y="1"/>
                      <a:pt x="240"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744;p32">
                <a:extLst>
                  <a:ext uri="{FF2B5EF4-FFF2-40B4-BE49-F238E27FC236}">
                    <a16:creationId xmlns:a16="http://schemas.microsoft.com/office/drawing/2014/main" id="{C2B3F4D4-A4F3-1B37-D313-C6B51F50AF31}"/>
                  </a:ext>
                </a:extLst>
              </p:cNvPr>
              <p:cNvSpPr/>
              <p:nvPr/>
            </p:nvSpPr>
            <p:spPr>
              <a:xfrm>
                <a:off x="3579974" y="2381244"/>
                <a:ext cx="3161" cy="2371"/>
              </a:xfrm>
              <a:custGeom>
                <a:avLst/>
                <a:gdLst/>
                <a:ahLst/>
                <a:cxnLst/>
                <a:rect l="l" t="t" r="r" b="b"/>
                <a:pathLst>
                  <a:path w="72" h="54" extrusionOk="0">
                    <a:moveTo>
                      <a:pt x="41" y="0"/>
                    </a:moveTo>
                    <a:cubicBezTo>
                      <a:pt x="33" y="4"/>
                      <a:pt x="24" y="4"/>
                      <a:pt x="17" y="4"/>
                    </a:cubicBezTo>
                    <a:cubicBezTo>
                      <a:pt x="9" y="9"/>
                      <a:pt x="1" y="17"/>
                      <a:pt x="1" y="28"/>
                    </a:cubicBezTo>
                    <a:cubicBezTo>
                      <a:pt x="1" y="36"/>
                      <a:pt x="6" y="48"/>
                      <a:pt x="17" y="48"/>
                    </a:cubicBezTo>
                    <a:cubicBezTo>
                      <a:pt x="24" y="48"/>
                      <a:pt x="33" y="52"/>
                      <a:pt x="41" y="52"/>
                    </a:cubicBezTo>
                    <a:cubicBezTo>
                      <a:pt x="43" y="53"/>
                      <a:pt x="46" y="54"/>
                      <a:pt x="48" y="54"/>
                    </a:cubicBezTo>
                    <a:cubicBezTo>
                      <a:pt x="55" y="54"/>
                      <a:pt x="62" y="50"/>
                      <a:pt x="64" y="48"/>
                    </a:cubicBezTo>
                    <a:cubicBezTo>
                      <a:pt x="68" y="40"/>
                      <a:pt x="72" y="36"/>
                      <a:pt x="72" y="28"/>
                    </a:cubicBezTo>
                    <a:cubicBezTo>
                      <a:pt x="72" y="20"/>
                      <a:pt x="68" y="13"/>
                      <a:pt x="64" y="9"/>
                    </a:cubicBezTo>
                    <a:cubicBezTo>
                      <a:pt x="57" y="0"/>
                      <a:pt x="48" y="0"/>
                      <a:pt x="41"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745;p32">
                <a:extLst>
                  <a:ext uri="{FF2B5EF4-FFF2-40B4-BE49-F238E27FC236}">
                    <a16:creationId xmlns:a16="http://schemas.microsoft.com/office/drawing/2014/main" id="{570FF952-9118-52D9-3659-CB35C0898433}"/>
                  </a:ext>
                </a:extLst>
              </p:cNvPr>
              <p:cNvSpPr/>
              <p:nvPr/>
            </p:nvSpPr>
            <p:spPr>
              <a:xfrm>
                <a:off x="3538571" y="2379488"/>
                <a:ext cx="5927" cy="6322"/>
              </a:xfrm>
              <a:custGeom>
                <a:avLst/>
                <a:gdLst/>
                <a:ahLst/>
                <a:cxnLst/>
                <a:rect l="l" t="t" r="r" b="b"/>
                <a:pathLst>
                  <a:path w="135" h="144" extrusionOk="0">
                    <a:moveTo>
                      <a:pt x="89" y="1"/>
                    </a:moveTo>
                    <a:cubicBezTo>
                      <a:pt x="67" y="1"/>
                      <a:pt x="44" y="20"/>
                      <a:pt x="44" y="44"/>
                    </a:cubicBezTo>
                    <a:lnTo>
                      <a:pt x="44" y="53"/>
                    </a:lnTo>
                    <a:cubicBezTo>
                      <a:pt x="44" y="60"/>
                      <a:pt x="44" y="64"/>
                      <a:pt x="40" y="68"/>
                    </a:cubicBezTo>
                    <a:cubicBezTo>
                      <a:pt x="36" y="80"/>
                      <a:pt x="29" y="88"/>
                      <a:pt x="20" y="96"/>
                    </a:cubicBezTo>
                    <a:cubicBezTo>
                      <a:pt x="1" y="116"/>
                      <a:pt x="17" y="143"/>
                      <a:pt x="40" y="143"/>
                    </a:cubicBezTo>
                    <a:cubicBezTo>
                      <a:pt x="45" y="143"/>
                      <a:pt x="51" y="142"/>
                      <a:pt x="56" y="139"/>
                    </a:cubicBezTo>
                    <a:cubicBezTo>
                      <a:pt x="91" y="124"/>
                      <a:pt x="120" y="96"/>
                      <a:pt x="131" y="57"/>
                    </a:cubicBezTo>
                    <a:cubicBezTo>
                      <a:pt x="135" y="29"/>
                      <a:pt x="120" y="5"/>
                      <a:pt x="96" y="2"/>
                    </a:cubicBezTo>
                    <a:cubicBezTo>
                      <a:pt x="94" y="1"/>
                      <a:pt x="91" y="1"/>
                      <a:pt x="89"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746;p32">
                <a:extLst>
                  <a:ext uri="{FF2B5EF4-FFF2-40B4-BE49-F238E27FC236}">
                    <a16:creationId xmlns:a16="http://schemas.microsoft.com/office/drawing/2014/main" id="{D45F9CC4-0A31-3A5B-3FE7-B3B4C0D5A154}"/>
                  </a:ext>
                </a:extLst>
              </p:cNvPr>
              <p:cNvSpPr/>
              <p:nvPr/>
            </p:nvSpPr>
            <p:spPr>
              <a:xfrm>
                <a:off x="3403608" y="2668813"/>
                <a:ext cx="5093" cy="4346"/>
              </a:xfrm>
              <a:custGeom>
                <a:avLst/>
                <a:gdLst/>
                <a:ahLst/>
                <a:cxnLst/>
                <a:rect l="l" t="t" r="r" b="b"/>
                <a:pathLst>
                  <a:path w="116" h="99" extrusionOk="0">
                    <a:moveTo>
                      <a:pt x="48" y="1"/>
                    </a:moveTo>
                    <a:cubicBezTo>
                      <a:pt x="22" y="1"/>
                      <a:pt x="1" y="22"/>
                      <a:pt x="1" y="49"/>
                    </a:cubicBezTo>
                    <a:cubicBezTo>
                      <a:pt x="1" y="77"/>
                      <a:pt x="22" y="98"/>
                      <a:pt x="48" y="98"/>
                    </a:cubicBezTo>
                    <a:cubicBezTo>
                      <a:pt x="52" y="98"/>
                      <a:pt x="56" y="98"/>
                      <a:pt x="60" y="97"/>
                    </a:cubicBezTo>
                    <a:cubicBezTo>
                      <a:pt x="68" y="93"/>
                      <a:pt x="76" y="93"/>
                      <a:pt x="83" y="89"/>
                    </a:cubicBezTo>
                    <a:cubicBezTo>
                      <a:pt x="99" y="84"/>
                      <a:pt x="116" y="69"/>
                      <a:pt x="111" y="49"/>
                    </a:cubicBezTo>
                    <a:cubicBezTo>
                      <a:pt x="111" y="29"/>
                      <a:pt x="99" y="13"/>
                      <a:pt x="83" y="10"/>
                    </a:cubicBezTo>
                    <a:cubicBezTo>
                      <a:pt x="76" y="6"/>
                      <a:pt x="68" y="6"/>
                      <a:pt x="60" y="2"/>
                    </a:cubicBezTo>
                    <a:cubicBezTo>
                      <a:pt x="56" y="1"/>
                      <a:pt x="52" y="1"/>
                      <a:pt x="4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747;p32">
                <a:extLst>
                  <a:ext uri="{FF2B5EF4-FFF2-40B4-BE49-F238E27FC236}">
                    <a16:creationId xmlns:a16="http://schemas.microsoft.com/office/drawing/2014/main" id="{667997EA-887B-85EB-3799-759FEFEB3660}"/>
                  </a:ext>
                </a:extLst>
              </p:cNvPr>
              <p:cNvSpPr/>
              <p:nvPr/>
            </p:nvSpPr>
            <p:spPr>
              <a:xfrm>
                <a:off x="3508189" y="2385108"/>
                <a:ext cx="21953" cy="21337"/>
              </a:xfrm>
              <a:custGeom>
                <a:avLst/>
                <a:gdLst/>
                <a:ahLst/>
                <a:cxnLst/>
                <a:rect l="l" t="t" r="r" b="b"/>
                <a:pathLst>
                  <a:path w="500" h="486" extrusionOk="0">
                    <a:moveTo>
                      <a:pt x="487" y="0"/>
                    </a:moveTo>
                    <a:cubicBezTo>
                      <a:pt x="482" y="0"/>
                      <a:pt x="478" y="2"/>
                      <a:pt x="476" y="7"/>
                    </a:cubicBezTo>
                    <a:cubicBezTo>
                      <a:pt x="468" y="43"/>
                      <a:pt x="393" y="58"/>
                      <a:pt x="366" y="74"/>
                    </a:cubicBezTo>
                    <a:cubicBezTo>
                      <a:pt x="318" y="106"/>
                      <a:pt x="279" y="142"/>
                      <a:pt x="239" y="181"/>
                    </a:cubicBezTo>
                    <a:cubicBezTo>
                      <a:pt x="153" y="256"/>
                      <a:pt x="82" y="335"/>
                      <a:pt x="18" y="433"/>
                    </a:cubicBezTo>
                    <a:cubicBezTo>
                      <a:pt x="0" y="461"/>
                      <a:pt x="25" y="485"/>
                      <a:pt x="52" y="485"/>
                    </a:cubicBezTo>
                    <a:cubicBezTo>
                      <a:pt x="61" y="485"/>
                      <a:pt x="70" y="483"/>
                      <a:pt x="78" y="477"/>
                    </a:cubicBezTo>
                    <a:cubicBezTo>
                      <a:pt x="176" y="390"/>
                      <a:pt x="255" y="280"/>
                      <a:pt x="350" y="181"/>
                    </a:cubicBezTo>
                    <a:cubicBezTo>
                      <a:pt x="373" y="153"/>
                      <a:pt x="397" y="122"/>
                      <a:pt x="428" y="98"/>
                    </a:cubicBezTo>
                    <a:cubicBezTo>
                      <a:pt x="444" y="87"/>
                      <a:pt x="460" y="82"/>
                      <a:pt x="476" y="71"/>
                    </a:cubicBezTo>
                    <a:cubicBezTo>
                      <a:pt x="495" y="51"/>
                      <a:pt x="499" y="39"/>
                      <a:pt x="499" y="11"/>
                    </a:cubicBezTo>
                    <a:cubicBezTo>
                      <a:pt x="499" y="4"/>
                      <a:pt x="493" y="0"/>
                      <a:pt x="487"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748;p32">
                <a:extLst>
                  <a:ext uri="{FF2B5EF4-FFF2-40B4-BE49-F238E27FC236}">
                    <a16:creationId xmlns:a16="http://schemas.microsoft.com/office/drawing/2014/main" id="{96D514AD-2B7E-D3F2-0D06-CCC2B0325A7A}"/>
                  </a:ext>
                </a:extLst>
              </p:cNvPr>
              <p:cNvSpPr/>
              <p:nvPr/>
            </p:nvSpPr>
            <p:spPr>
              <a:xfrm>
                <a:off x="3500989" y="2425411"/>
                <a:ext cx="2810" cy="1800"/>
              </a:xfrm>
              <a:custGeom>
                <a:avLst/>
                <a:gdLst/>
                <a:ahLst/>
                <a:cxnLst/>
                <a:rect l="l" t="t" r="r" b="b"/>
                <a:pathLst>
                  <a:path w="64" h="41" extrusionOk="0">
                    <a:moveTo>
                      <a:pt x="48" y="1"/>
                    </a:moveTo>
                    <a:cubicBezTo>
                      <a:pt x="47" y="1"/>
                      <a:pt x="45" y="1"/>
                      <a:pt x="44" y="1"/>
                    </a:cubicBezTo>
                    <a:lnTo>
                      <a:pt x="20" y="1"/>
                    </a:lnTo>
                    <a:cubicBezTo>
                      <a:pt x="13" y="5"/>
                      <a:pt x="0" y="9"/>
                      <a:pt x="5" y="21"/>
                    </a:cubicBezTo>
                    <a:cubicBezTo>
                      <a:pt x="5" y="29"/>
                      <a:pt x="9" y="36"/>
                      <a:pt x="20" y="36"/>
                    </a:cubicBezTo>
                    <a:cubicBezTo>
                      <a:pt x="29" y="36"/>
                      <a:pt x="36" y="36"/>
                      <a:pt x="44" y="40"/>
                    </a:cubicBezTo>
                    <a:cubicBezTo>
                      <a:pt x="56" y="40"/>
                      <a:pt x="64" y="29"/>
                      <a:pt x="64" y="21"/>
                    </a:cubicBezTo>
                    <a:cubicBezTo>
                      <a:pt x="64" y="10"/>
                      <a:pt x="58" y="1"/>
                      <a:pt x="4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749;p32">
                <a:extLst>
                  <a:ext uri="{FF2B5EF4-FFF2-40B4-BE49-F238E27FC236}">
                    <a16:creationId xmlns:a16="http://schemas.microsoft.com/office/drawing/2014/main" id="{141E96C4-0624-5D8C-0948-A6D548EF457E}"/>
                  </a:ext>
                </a:extLst>
              </p:cNvPr>
              <p:cNvSpPr/>
              <p:nvPr/>
            </p:nvSpPr>
            <p:spPr>
              <a:xfrm>
                <a:off x="3491462" y="2439636"/>
                <a:ext cx="1449" cy="1054"/>
              </a:xfrm>
              <a:custGeom>
                <a:avLst/>
                <a:gdLst/>
                <a:ahLst/>
                <a:cxnLst/>
                <a:rect l="l" t="t" r="r" b="b"/>
                <a:pathLst>
                  <a:path w="33" h="24" extrusionOk="0">
                    <a:moveTo>
                      <a:pt x="16" y="0"/>
                    </a:moveTo>
                    <a:cubicBezTo>
                      <a:pt x="0" y="0"/>
                      <a:pt x="0" y="24"/>
                      <a:pt x="16" y="24"/>
                    </a:cubicBezTo>
                    <a:cubicBezTo>
                      <a:pt x="33" y="24"/>
                      <a:pt x="33" y="0"/>
                      <a:pt x="16"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750;p32">
                <a:extLst>
                  <a:ext uri="{FF2B5EF4-FFF2-40B4-BE49-F238E27FC236}">
                    <a16:creationId xmlns:a16="http://schemas.microsoft.com/office/drawing/2014/main" id="{4264DC0A-82EF-1636-135D-42C0993AD2B4}"/>
                  </a:ext>
                </a:extLst>
              </p:cNvPr>
              <p:cNvSpPr/>
              <p:nvPr/>
            </p:nvSpPr>
            <p:spPr>
              <a:xfrm>
                <a:off x="3479519" y="2455310"/>
                <a:ext cx="5444" cy="2722"/>
              </a:xfrm>
              <a:custGeom>
                <a:avLst/>
                <a:gdLst/>
                <a:ahLst/>
                <a:cxnLst/>
                <a:rect l="l" t="t" r="r" b="b"/>
                <a:pathLst>
                  <a:path w="124" h="62" extrusionOk="0">
                    <a:moveTo>
                      <a:pt x="96" y="0"/>
                    </a:moveTo>
                    <a:cubicBezTo>
                      <a:pt x="93" y="0"/>
                      <a:pt x="90" y="1"/>
                      <a:pt x="87" y="3"/>
                    </a:cubicBezTo>
                    <a:cubicBezTo>
                      <a:pt x="68" y="15"/>
                      <a:pt x="44" y="27"/>
                      <a:pt x="24" y="27"/>
                    </a:cubicBezTo>
                    <a:cubicBezTo>
                      <a:pt x="0" y="31"/>
                      <a:pt x="0" y="62"/>
                      <a:pt x="24" y="62"/>
                    </a:cubicBezTo>
                    <a:cubicBezTo>
                      <a:pt x="52" y="58"/>
                      <a:pt x="79" y="51"/>
                      <a:pt x="107" y="38"/>
                    </a:cubicBezTo>
                    <a:cubicBezTo>
                      <a:pt x="123" y="25"/>
                      <a:pt x="112" y="0"/>
                      <a:pt x="96"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751;p32">
                <a:extLst>
                  <a:ext uri="{FF2B5EF4-FFF2-40B4-BE49-F238E27FC236}">
                    <a16:creationId xmlns:a16="http://schemas.microsoft.com/office/drawing/2014/main" id="{0F22FBC0-18C9-6E49-6A2D-50C797E0AE04}"/>
                  </a:ext>
                </a:extLst>
              </p:cNvPr>
              <p:cNvSpPr/>
              <p:nvPr/>
            </p:nvSpPr>
            <p:spPr>
              <a:xfrm>
                <a:off x="3444659" y="2541009"/>
                <a:ext cx="4566" cy="4346"/>
              </a:xfrm>
              <a:custGeom>
                <a:avLst/>
                <a:gdLst/>
                <a:ahLst/>
                <a:cxnLst/>
                <a:rect l="l" t="t" r="r" b="b"/>
                <a:pathLst>
                  <a:path w="104" h="99" extrusionOk="0">
                    <a:moveTo>
                      <a:pt x="60" y="0"/>
                    </a:moveTo>
                    <a:cubicBezTo>
                      <a:pt x="48" y="0"/>
                      <a:pt x="33" y="8"/>
                      <a:pt x="24" y="20"/>
                    </a:cubicBezTo>
                    <a:cubicBezTo>
                      <a:pt x="21" y="28"/>
                      <a:pt x="13" y="35"/>
                      <a:pt x="9" y="48"/>
                    </a:cubicBezTo>
                    <a:cubicBezTo>
                      <a:pt x="1" y="59"/>
                      <a:pt x="1" y="79"/>
                      <a:pt x="13" y="88"/>
                    </a:cubicBezTo>
                    <a:cubicBezTo>
                      <a:pt x="20" y="94"/>
                      <a:pt x="28" y="98"/>
                      <a:pt x="36" y="98"/>
                    </a:cubicBezTo>
                    <a:cubicBezTo>
                      <a:pt x="42" y="98"/>
                      <a:pt x="47" y="96"/>
                      <a:pt x="52" y="91"/>
                    </a:cubicBezTo>
                    <a:cubicBezTo>
                      <a:pt x="64" y="88"/>
                      <a:pt x="72" y="79"/>
                      <a:pt x="84" y="75"/>
                    </a:cubicBezTo>
                    <a:cubicBezTo>
                      <a:pt x="95" y="68"/>
                      <a:pt x="104" y="55"/>
                      <a:pt x="104" y="40"/>
                    </a:cubicBezTo>
                    <a:cubicBezTo>
                      <a:pt x="104" y="28"/>
                      <a:pt x="99" y="20"/>
                      <a:pt x="92" y="12"/>
                    </a:cubicBezTo>
                    <a:cubicBezTo>
                      <a:pt x="84" y="4"/>
                      <a:pt x="72" y="0"/>
                      <a:pt x="60"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752;p32">
                <a:extLst>
                  <a:ext uri="{FF2B5EF4-FFF2-40B4-BE49-F238E27FC236}">
                    <a16:creationId xmlns:a16="http://schemas.microsoft.com/office/drawing/2014/main" id="{9C8B74D4-66A0-43DF-3BF5-E4F31C10A7DF}"/>
                  </a:ext>
                </a:extLst>
              </p:cNvPr>
              <p:cNvSpPr/>
              <p:nvPr/>
            </p:nvSpPr>
            <p:spPr>
              <a:xfrm>
                <a:off x="3432936" y="2565859"/>
                <a:ext cx="5708" cy="7112"/>
              </a:xfrm>
              <a:custGeom>
                <a:avLst/>
                <a:gdLst/>
                <a:ahLst/>
                <a:cxnLst/>
                <a:rect l="l" t="t" r="r" b="b"/>
                <a:pathLst>
                  <a:path w="130" h="162" extrusionOk="0">
                    <a:moveTo>
                      <a:pt x="87" y="0"/>
                    </a:moveTo>
                    <a:cubicBezTo>
                      <a:pt x="83" y="0"/>
                      <a:pt x="79" y="1"/>
                      <a:pt x="75" y="3"/>
                    </a:cubicBezTo>
                    <a:cubicBezTo>
                      <a:pt x="55" y="7"/>
                      <a:pt x="51" y="23"/>
                      <a:pt x="51" y="43"/>
                    </a:cubicBezTo>
                    <a:cubicBezTo>
                      <a:pt x="55" y="54"/>
                      <a:pt x="51" y="66"/>
                      <a:pt x="43" y="74"/>
                    </a:cubicBezTo>
                    <a:cubicBezTo>
                      <a:pt x="40" y="81"/>
                      <a:pt x="35" y="85"/>
                      <a:pt x="27" y="90"/>
                    </a:cubicBezTo>
                    <a:cubicBezTo>
                      <a:pt x="20" y="97"/>
                      <a:pt x="16" y="105"/>
                      <a:pt x="11" y="117"/>
                    </a:cubicBezTo>
                    <a:cubicBezTo>
                      <a:pt x="0" y="136"/>
                      <a:pt x="17" y="161"/>
                      <a:pt x="39" y="161"/>
                    </a:cubicBezTo>
                    <a:cubicBezTo>
                      <a:pt x="40" y="161"/>
                      <a:pt x="42" y="161"/>
                      <a:pt x="43" y="161"/>
                    </a:cubicBezTo>
                    <a:cubicBezTo>
                      <a:pt x="102" y="145"/>
                      <a:pt x="129" y="78"/>
                      <a:pt x="118" y="26"/>
                    </a:cubicBezTo>
                    <a:cubicBezTo>
                      <a:pt x="115" y="11"/>
                      <a:pt x="102" y="0"/>
                      <a:pt x="87"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753;p32">
                <a:extLst>
                  <a:ext uri="{FF2B5EF4-FFF2-40B4-BE49-F238E27FC236}">
                    <a16:creationId xmlns:a16="http://schemas.microsoft.com/office/drawing/2014/main" id="{61167224-6C29-A03B-6921-6CA1844B018E}"/>
                  </a:ext>
                </a:extLst>
              </p:cNvPr>
              <p:cNvSpPr/>
              <p:nvPr/>
            </p:nvSpPr>
            <p:spPr>
              <a:xfrm>
                <a:off x="3528210" y="2429055"/>
                <a:ext cx="702" cy="746"/>
              </a:xfrm>
              <a:custGeom>
                <a:avLst/>
                <a:gdLst/>
                <a:ahLst/>
                <a:cxnLst/>
                <a:rect l="l" t="t" r="r" b="b"/>
                <a:pathLst>
                  <a:path w="16" h="17" extrusionOk="0">
                    <a:moveTo>
                      <a:pt x="8" y="1"/>
                    </a:moveTo>
                    <a:cubicBezTo>
                      <a:pt x="1" y="1"/>
                      <a:pt x="1" y="17"/>
                      <a:pt x="8" y="17"/>
                    </a:cubicBezTo>
                    <a:cubicBezTo>
                      <a:pt x="16" y="17"/>
                      <a:pt x="16" y="1"/>
                      <a:pt x="8"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754;p32">
                <a:extLst>
                  <a:ext uri="{FF2B5EF4-FFF2-40B4-BE49-F238E27FC236}">
                    <a16:creationId xmlns:a16="http://schemas.microsoft.com/office/drawing/2014/main" id="{D6064B27-5445-1B01-14C1-7B9042D3A2CA}"/>
                  </a:ext>
                </a:extLst>
              </p:cNvPr>
              <p:cNvSpPr/>
              <p:nvPr/>
            </p:nvSpPr>
            <p:spPr>
              <a:xfrm>
                <a:off x="3560436" y="2430460"/>
                <a:ext cx="395" cy="220"/>
              </a:xfrm>
              <a:custGeom>
                <a:avLst/>
                <a:gdLst/>
                <a:ahLst/>
                <a:cxnLst/>
                <a:rect l="l" t="t" r="r" b="b"/>
                <a:pathLst>
                  <a:path w="9" h="5" extrusionOk="0">
                    <a:moveTo>
                      <a:pt x="4" y="1"/>
                    </a:moveTo>
                    <a:cubicBezTo>
                      <a:pt x="1" y="1"/>
                      <a:pt x="1" y="5"/>
                      <a:pt x="4" y="5"/>
                    </a:cubicBezTo>
                    <a:cubicBezTo>
                      <a:pt x="8" y="5"/>
                      <a:pt x="8" y="1"/>
                      <a:pt x="4"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755;p32">
                <a:extLst>
                  <a:ext uri="{FF2B5EF4-FFF2-40B4-BE49-F238E27FC236}">
                    <a16:creationId xmlns:a16="http://schemas.microsoft.com/office/drawing/2014/main" id="{0A6C7ADA-2616-0203-B1AD-5430C717EE7B}"/>
                  </a:ext>
                </a:extLst>
              </p:cNvPr>
              <p:cNvSpPr/>
              <p:nvPr/>
            </p:nvSpPr>
            <p:spPr>
              <a:xfrm>
                <a:off x="3564212" y="2408860"/>
                <a:ext cx="5795" cy="6146"/>
              </a:xfrm>
              <a:custGeom>
                <a:avLst/>
                <a:gdLst/>
                <a:ahLst/>
                <a:cxnLst/>
                <a:rect l="l" t="t" r="r" b="b"/>
                <a:pathLst>
                  <a:path w="132" h="140" extrusionOk="0">
                    <a:moveTo>
                      <a:pt x="65" y="1"/>
                    </a:moveTo>
                    <a:cubicBezTo>
                      <a:pt x="55" y="1"/>
                      <a:pt x="46" y="3"/>
                      <a:pt x="37" y="7"/>
                    </a:cubicBezTo>
                    <a:cubicBezTo>
                      <a:pt x="17" y="19"/>
                      <a:pt x="13" y="34"/>
                      <a:pt x="9" y="54"/>
                    </a:cubicBezTo>
                    <a:cubicBezTo>
                      <a:pt x="9" y="70"/>
                      <a:pt x="5" y="90"/>
                      <a:pt x="5" y="105"/>
                    </a:cubicBezTo>
                    <a:cubicBezTo>
                      <a:pt x="1" y="118"/>
                      <a:pt x="13" y="133"/>
                      <a:pt x="25" y="138"/>
                    </a:cubicBezTo>
                    <a:cubicBezTo>
                      <a:pt x="30" y="139"/>
                      <a:pt x="36" y="140"/>
                      <a:pt x="41" y="140"/>
                    </a:cubicBezTo>
                    <a:cubicBezTo>
                      <a:pt x="51" y="140"/>
                      <a:pt x="59" y="137"/>
                      <a:pt x="64" y="129"/>
                    </a:cubicBezTo>
                    <a:cubicBezTo>
                      <a:pt x="80" y="118"/>
                      <a:pt x="92" y="105"/>
                      <a:pt x="104" y="94"/>
                    </a:cubicBezTo>
                    <a:cubicBezTo>
                      <a:pt x="132" y="67"/>
                      <a:pt x="119" y="19"/>
                      <a:pt x="88" y="3"/>
                    </a:cubicBezTo>
                    <a:cubicBezTo>
                      <a:pt x="80" y="2"/>
                      <a:pt x="72" y="1"/>
                      <a:pt x="65"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756;p32">
                <a:extLst>
                  <a:ext uri="{FF2B5EF4-FFF2-40B4-BE49-F238E27FC236}">
                    <a16:creationId xmlns:a16="http://schemas.microsoft.com/office/drawing/2014/main" id="{9E15D706-C946-8ED0-A97A-3089447CB684}"/>
                  </a:ext>
                </a:extLst>
              </p:cNvPr>
              <p:cNvSpPr/>
              <p:nvPr/>
            </p:nvSpPr>
            <p:spPr>
              <a:xfrm>
                <a:off x="3567417" y="2462378"/>
                <a:ext cx="5708" cy="8122"/>
              </a:xfrm>
              <a:custGeom>
                <a:avLst/>
                <a:gdLst/>
                <a:ahLst/>
                <a:cxnLst/>
                <a:rect l="l" t="t" r="r" b="b"/>
                <a:pathLst>
                  <a:path w="130" h="185" extrusionOk="0">
                    <a:moveTo>
                      <a:pt x="41" y="0"/>
                    </a:moveTo>
                    <a:cubicBezTo>
                      <a:pt x="18" y="0"/>
                      <a:pt x="1" y="26"/>
                      <a:pt x="19" y="51"/>
                    </a:cubicBezTo>
                    <a:cubicBezTo>
                      <a:pt x="46" y="83"/>
                      <a:pt x="42" y="130"/>
                      <a:pt x="59" y="169"/>
                    </a:cubicBezTo>
                    <a:cubicBezTo>
                      <a:pt x="64" y="179"/>
                      <a:pt x="76" y="185"/>
                      <a:pt x="88" y="185"/>
                    </a:cubicBezTo>
                    <a:cubicBezTo>
                      <a:pt x="103" y="185"/>
                      <a:pt x="119" y="177"/>
                      <a:pt x="121" y="161"/>
                    </a:cubicBezTo>
                    <a:cubicBezTo>
                      <a:pt x="130" y="106"/>
                      <a:pt x="102" y="43"/>
                      <a:pt x="62" y="8"/>
                    </a:cubicBezTo>
                    <a:cubicBezTo>
                      <a:pt x="55" y="2"/>
                      <a:pt x="48" y="0"/>
                      <a:pt x="41"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757;p32">
                <a:extLst>
                  <a:ext uri="{FF2B5EF4-FFF2-40B4-BE49-F238E27FC236}">
                    <a16:creationId xmlns:a16="http://schemas.microsoft.com/office/drawing/2014/main" id="{652CC6E2-15D0-8179-9DC0-8F68E33211DA}"/>
                  </a:ext>
                </a:extLst>
              </p:cNvPr>
              <p:cNvSpPr/>
              <p:nvPr/>
            </p:nvSpPr>
            <p:spPr>
              <a:xfrm>
                <a:off x="3530625" y="2423962"/>
                <a:ext cx="6278" cy="4522"/>
              </a:xfrm>
              <a:custGeom>
                <a:avLst/>
                <a:gdLst/>
                <a:ahLst/>
                <a:cxnLst/>
                <a:rect l="l" t="t" r="r" b="b"/>
                <a:pathLst>
                  <a:path w="143" h="103" extrusionOk="0">
                    <a:moveTo>
                      <a:pt x="52" y="1"/>
                    </a:moveTo>
                    <a:cubicBezTo>
                      <a:pt x="39" y="1"/>
                      <a:pt x="25" y="6"/>
                      <a:pt x="17" y="18"/>
                    </a:cubicBezTo>
                    <a:cubicBezTo>
                      <a:pt x="4" y="26"/>
                      <a:pt x="1" y="38"/>
                      <a:pt x="1" y="54"/>
                    </a:cubicBezTo>
                    <a:cubicBezTo>
                      <a:pt x="1" y="66"/>
                      <a:pt x="4" y="78"/>
                      <a:pt x="17" y="89"/>
                    </a:cubicBezTo>
                    <a:cubicBezTo>
                      <a:pt x="25" y="98"/>
                      <a:pt x="36" y="103"/>
                      <a:pt x="50" y="103"/>
                    </a:cubicBezTo>
                    <a:cubicBezTo>
                      <a:pt x="54" y="103"/>
                      <a:pt x="59" y="102"/>
                      <a:pt x="64" y="102"/>
                    </a:cubicBezTo>
                    <a:cubicBezTo>
                      <a:pt x="79" y="97"/>
                      <a:pt x="103" y="97"/>
                      <a:pt x="115" y="89"/>
                    </a:cubicBezTo>
                    <a:cubicBezTo>
                      <a:pt x="143" y="69"/>
                      <a:pt x="143" y="34"/>
                      <a:pt x="115" y="14"/>
                    </a:cubicBezTo>
                    <a:cubicBezTo>
                      <a:pt x="103" y="7"/>
                      <a:pt x="79" y="7"/>
                      <a:pt x="64" y="2"/>
                    </a:cubicBezTo>
                    <a:cubicBezTo>
                      <a:pt x="60" y="1"/>
                      <a:pt x="56" y="1"/>
                      <a:pt x="52"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758;p32">
                <a:extLst>
                  <a:ext uri="{FF2B5EF4-FFF2-40B4-BE49-F238E27FC236}">
                    <a16:creationId xmlns:a16="http://schemas.microsoft.com/office/drawing/2014/main" id="{C58373ED-DCE0-C43B-1B61-BF0D2CF1030F}"/>
                  </a:ext>
                </a:extLst>
              </p:cNvPr>
              <p:cNvSpPr/>
              <p:nvPr/>
            </p:nvSpPr>
            <p:spPr>
              <a:xfrm>
                <a:off x="3526981" y="2425280"/>
                <a:ext cx="6454" cy="6761"/>
              </a:xfrm>
              <a:custGeom>
                <a:avLst/>
                <a:gdLst/>
                <a:ahLst/>
                <a:cxnLst/>
                <a:rect l="l" t="t" r="r" b="b"/>
                <a:pathLst>
                  <a:path w="147" h="154" extrusionOk="0">
                    <a:moveTo>
                      <a:pt x="90" y="46"/>
                    </a:moveTo>
                    <a:lnTo>
                      <a:pt x="90" y="46"/>
                    </a:lnTo>
                    <a:cubicBezTo>
                      <a:pt x="90" y="46"/>
                      <a:pt x="90" y="47"/>
                      <a:pt x="91" y="48"/>
                    </a:cubicBezTo>
                    <a:lnTo>
                      <a:pt x="91" y="49"/>
                    </a:lnTo>
                    <a:lnTo>
                      <a:pt x="91" y="49"/>
                    </a:lnTo>
                    <a:cubicBezTo>
                      <a:pt x="90" y="48"/>
                      <a:pt x="89" y="46"/>
                      <a:pt x="90" y="46"/>
                    </a:cubicBezTo>
                    <a:close/>
                    <a:moveTo>
                      <a:pt x="61" y="0"/>
                    </a:moveTo>
                    <a:cubicBezTo>
                      <a:pt x="40" y="0"/>
                      <a:pt x="21" y="14"/>
                      <a:pt x="13" y="36"/>
                    </a:cubicBezTo>
                    <a:cubicBezTo>
                      <a:pt x="13" y="43"/>
                      <a:pt x="9" y="52"/>
                      <a:pt x="5" y="59"/>
                    </a:cubicBezTo>
                    <a:cubicBezTo>
                      <a:pt x="0" y="75"/>
                      <a:pt x="9" y="90"/>
                      <a:pt x="16" y="103"/>
                    </a:cubicBezTo>
                    <a:cubicBezTo>
                      <a:pt x="32" y="114"/>
                      <a:pt x="44" y="126"/>
                      <a:pt x="60" y="138"/>
                    </a:cubicBezTo>
                    <a:cubicBezTo>
                      <a:pt x="67" y="143"/>
                      <a:pt x="76" y="146"/>
                      <a:pt x="80" y="150"/>
                    </a:cubicBezTo>
                    <a:cubicBezTo>
                      <a:pt x="95" y="154"/>
                      <a:pt x="103" y="154"/>
                      <a:pt x="119" y="154"/>
                    </a:cubicBezTo>
                    <a:cubicBezTo>
                      <a:pt x="135" y="150"/>
                      <a:pt x="147" y="126"/>
                      <a:pt x="142" y="110"/>
                    </a:cubicBezTo>
                    <a:cubicBezTo>
                      <a:pt x="135" y="95"/>
                      <a:pt x="127" y="83"/>
                      <a:pt x="115" y="72"/>
                    </a:cubicBezTo>
                    <a:cubicBezTo>
                      <a:pt x="113" y="69"/>
                      <a:pt x="109" y="66"/>
                      <a:pt x="106" y="64"/>
                    </a:cubicBezTo>
                    <a:lnTo>
                      <a:pt x="106" y="64"/>
                    </a:lnTo>
                    <a:cubicBezTo>
                      <a:pt x="113" y="38"/>
                      <a:pt x="105" y="15"/>
                      <a:pt x="80" y="4"/>
                    </a:cubicBezTo>
                    <a:cubicBezTo>
                      <a:pt x="73" y="1"/>
                      <a:pt x="67" y="0"/>
                      <a:pt x="61"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759;p32">
                <a:extLst>
                  <a:ext uri="{FF2B5EF4-FFF2-40B4-BE49-F238E27FC236}">
                    <a16:creationId xmlns:a16="http://schemas.microsoft.com/office/drawing/2014/main" id="{EF0C6536-729E-92EC-2EB7-8A0A897DE458}"/>
                  </a:ext>
                </a:extLst>
              </p:cNvPr>
              <p:cNvSpPr/>
              <p:nvPr/>
            </p:nvSpPr>
            <p:spPr>
              <a:xfrm>
                <a:off x="3566846" y="2446880"/>
                <a:ext cx="15103" cy="6498"/>
              </a:xfrm>
              <a:custGeom>
                <a:avLst/>
                <a:gdLst/>
                <a:ahLst/>
                <a:cxnLst/>
                <a:rect l="l" t="t" r="r" b="b"/>
                <a:pathLst>
                  <a:path w="344" h="148" extrusionOk="0">
                    <a:moveTo>
                      <a:pt x="55" y="0"/>
                    </a:moveTo>
                    <a:cubicBezTo>
                      <a:pt x="26" y="0"/>
                      <a:pt x="0" y="31"/>
                      <a:pt x="16" y="61"/>
                    </a:cubicBezTo>
                    <a:cubicBezTo>
                      <a:pt x="63" y="136"/>
                      <a:pt x="186" y="148"/>
                      <a:pt x="265" y="148"/>
                    </a:cubicBezTo>
                    <a:cubicBezTo>
                      <a:pt x="344" y="144"/>
                      <a:pt x="325" y="33"/>
                      <a:pt x="270" y="33"/>
                    </a:cubicBezTo>
                    <a:cubicBezTo>
                      <a:pt x="265" y="33"/>
                      <a:pt x="259" y="34"/>
                      <a:pt x="252" y="37"/>
                    </a:cubicBezTo>
                    <a:cubicBezTo>
                      <a:pt x="252" y="37"/>
                      <a:pt x="251" y="37"/>
                      <a:pt x="251" y="38"/>
                    </a:cubicBezTo>
                    <a:lnTo>
                      <a:pt x="251" y="38"/>
                    </a:lnTo>
                    <a:cubicBezTo>
                      <a:pt x="243" y="38"/>
                      <a:pt x="235" y="38"/>
                      <a:pt x="227" y="38"/>
                    </a:cubicBezTo>
                    <a:cubicBezTo>
                      <a:pt x="175" y="38"/>
                      <a:pt x="116" y="31"/>
                      <a:pt x="75" y="6"/>
                    </a:cubicBezTo>
                    <a:cubicBezTo>
                      <a:pt x="69" y="2"/>
                      <a:pt x="62" y="0"/>
                      <a:pt x="55"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760;p32">
                <a:extLst>
                  <a:ext uri="{FF2B5EF4-FFF2-40B4-BE49-F238E27FC236}">
                    <a16:creationId xmlns:a16="http://schemas.microsoft.com/office/drawing/2014/main" id="{DB4D1A76-19A9-D3CB-E442-3BA0BEDB2E46}"/>
                  </a:ext>
                </a:extLst>
              </p:cNvPr>
              <p:cNvSpPr/>
              <p:nvPr/>
            </p:nvSpPr>
            <p:spPr>
              <a:xfrm>
                <a:off x="3526322" y="2434280"/>
                <a:ext cx="6761" cy="5400"/>
              </a:xfrm>
              <a:custGeom>
                <a:avLst/>
                <a:gdLst/>
                <a:ahLst/>
                <a:cxnLst/>
                <a:rect l="l" t="t" r="r" b="b"/>
                <a:pathLst>
                  <a:path w="154" h="123" extrusionOk="0">
                    <a:moveTo>
                      <a:pt x="75" y="0"/>
                    </a:moveTo>
                    <a:cubicBezTo>
                      <a:pt x="0" y="0"/>
                      <a:pt x="0" y="122"/>
                      <a:pt x="75" y="122"/>
                    </a:cubicBezTo>
                    <a:cubicBezTo>
                      <a:pt x="153" y="122"/>
                      <a:pt x="153" y="0"/>
                      <a:pt x="75"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761;p32">
                <a:extLst>
                  <a:ext uri="{FF2B5EF4-FFF2-40B4-BE49-F238E27FC236}">
                    <a16:creationId xmlns:a16="http://schemas.microsoft.com/office/drawing/2014/main" id="{DC0B342C-E957-AD62-A08E-AE8D2B19DBA9}"/>
                  </a:ext>
                </a:extLst>
              </p:cNvPr>
              <p:cNvSpPr/>
              <p:nvPr/>
            </p:nvSpPr>
            <p:spPr>
              <a:xfrm>
                <a:off x="3511746" y="2452061"/>
                <a:ext cx="61467" cy="38020"/>
              </a:xfrm>
              <a:custGeom>
                <a:avLst/>
                <a:gdLst/>
                <a:ahLst/>
                <a:cxnLst/>
                <a:rect l="l" t="t" r="r" b="b"/>
                <a:pathLst>
                  <a:path w="1400" h="866" extrusionOk="0">
                    <a:moveTo>
                      <a:pt x="190" y="0"/>
                    </a:moveTo>
                    <a:cubicBezTo>
                      <a:pt x="135" y="0"/>
                      <a:pt x="79" y="3"/>
                      <a:pt x="20" y="6"/>
                    </a:cubicBezTo>
                    <a:cubicBezTo>
                      <a:pt x="1" y="6"/>
                      <a:pt x="1" y="34"/>
                      <a:pt x="20" y="37"/>
                    </a:cubicBezTo>
                    <a:cubicBezTo>
                      <a:pt x="316" y="41"/>
                      <a:pt x="569" y="96"/>
                      <a:pt x="817" y="274"/>
                    </a:cubicBezTo>
                    <a:cubicBezTo>
                      <a:pt x="1034" y="428"/>
                      <a:pt x="1243" y="613"/>
                      <a:pt x="1365" y="859"/>
                    </a:cubicBezTo>
                    <a:cubicBezTo>
                      <a:pt x="1369" y="863"/>
                      <a:pt x="1375" y="865"/>
                      <a:pt x="1381" y="865"/>
                    </a:cubicBezTo>
                    <a:cubicBezTo>
                      <a:pt x="1391" y="865"/>
                      <a:pt x="1400" y="860"/>
                      <a:pt x="1398" y="850"/>
                    </a:cubicBezTo>
                    <a:cubicBezTo>
                      <a:pt x="1378" y="566"/>
                      <a:pt x="1070" y="349"/>
                      <a:pt x="861" y="199"/>
                    </a:cubicBezTo>
                    <a:cubicBezTo>
                      <a:pt x="638" y="44"/>
                      <a:pt x="434" y="0"/>
                      <a:pt x="190"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762;p32">
                <a:extLst>
                  <a:ext uri="{FF2B5EF4-FFF2-40B4-BE49-F238E27FC236}">
                    <a16:creationId xmlns:a16="http://schemas.microsoft.com/office/drawing/2014/main" id="{7698EB9E-3CFB-4F4B-9888-E055F596CBDA}"/>
                  </a:ext>
                </a:extLst>
              </p:cNvPr>
              <p:cNvSpPr/>
              <p:nvPr/>
            </p:nvSpPr>
            <p:spPr>
              <a:xfrm>
                <a:off x="3514468" y="2483452"/>
                <a:ext cx="54135" cy="10317"/>
              </a:xfrm>
              <a:custGeom>
                <a:avLst/>
                <a:gdLst/>
                <a:ahLst/>
                <a:cxnLst/>
                <a:rect l="l" t="t" r="r" b="b"/>
                <a:pathLst>
                  <a:path w="1233" h="235" extrusionOk="0">
                    <a:moveTo>
                      <a:pt x="56" y="1"/>
                    </a:moveTo>
                    <a:cubicBezTo>
                      <a:pt x="15" y="1"/>
                      <a:pt x="0" y="57"/>
                      <a:pt x="45" y="73"/>
                    </a:cubicBezTo>
                    <a:cubicBezTo>
                      <a:pt x="381" y="175"/>
                      <a:pt x="770" y="234"/>
                      <a:pt x="1126" y="234"/>
                    </a:cubicBezTo>
                    <a:cubicBezTo>
                      <a:pt x="1150" y="234"/>
                      <a:pt x="1174" y="234"/>
                      <a:pt x="1197" y="234"/>
                    </a:cubicBezTo>
                    <a:cubicBezTo>
                      <a:pt x="1232" y="234"/>
                      <a:pt x="1232" y="182"/>
                      <a:pt x="1197" y="179"/>
                    </a:cubicBezTo>
                    <a:cubicBezTo>
                      <a:pt x="818" y="155"/>
                      <a:pt x="436" y="68"/>
                      <a:pt x="65" y="2"/>
                    </a:cubicBezTo>
                    <a:cubicBezTo>
                      <a:pt x="62" y="1"/>
                      <a:pt x="59" y="1"/>
                      <a:pt x="56"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763;p32">
                <a:extLst>
                  <a:ext uri="{FF2B5EF4-FFF2-40B4-BE49-F238E27FC236}">
                    <a16:creationId xmlns:a16="http://schemas.microsoft.com/office/drawing/2014/main" id="{B5856FDA-3E2B-E18C-054A-3138A0017CEC}"/>
                  </a:ext>
                </a:extLst>
              </p:cNvPr>
              <p:cNvSpPr/>
              <p:nvPr/>
            </p:nvSpPr>
            <p:spPr>
              <a:xfrm>
                <a:off x="3537781" y="2474012"/>
                <a:ext cx="5269" cy="2854"/>
              </a:xfrm>
              <a:custGeom>
                <a:avLst/>
                <a:gdLst/>
                <a:ahLst/>
                <a:cxnLst/>
                <a:rect l="l" t="t" r="r" b="b"/>
                <a:pathLst>
                  <a:path w="120" h="65" extrusionOk="0">
                    <a:moveTo>
                      <a:pt x="9" y="0"/>
                    </a:moveTo>
                    <a:cubicBezTo>
                      <a:pt x="4" y="0"/>
                      <a:pt x="0" y="8"/>
                      <a:pt x="3" y="11"/>
                    </a:cubicBezTo>
                    <a:cubicBezTo>
                      <a:pt x="35" y="35"/>
                      <a:pt x="71" y="42"/>
                      <a:pt x="102" y="62"/>
                    </a:cubicBezTo>
                    <a:cubicBezTo>
                      <a:pt x="103" y="64"/>
                      <a:pt x="105" y="64"/>
                      <a:pt x="106" y="64"/>
                    </a:cubicBezTo>
                    <a:cubicBezTo>
                      <a:pt x="113" y="64"/>
                      <a:pt x="119" y="53"/>
                      <a:pt x="109" y="46"/>
                    </a:cubicBezTo>
                    <a:cubicBezTo>
                      <a:pt x="82" y="27"/>
                      <a:pt x="43" y="22"/>
                      <a:pt x="15" y="3"/>
                    </a:cubicBezTo>
                    <a:cubicBezTo>
                      <a:pt x="13" y="1"/>
                      <a:pt x="11" y="0"/>
                      <a:pt x="9"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764;p32">
                <a:extLst>
                  <a:ext uri="{FF2B5EF4-FFF2-40B4-BE49-F238E27FC236}">
                    <a16:creationId xmlns:a16="http://schemas.microsoft.com/office/drawing/2014/main" id="{3FA500B2-8472-C1B6-F2D8-A5CF04CC590A}"/>
                  </a:ext>
                </a:extLst>
              </p:cNvPr>
              <p:cNvSpPr/>
              <p:nvPr/>
            </p:nvSpPr>
            <p:spPr>
              <a:xfrm>
                <a:off x="3478114" y="2557824"/>
                <a:ext cx="55935" cy="50224"/>
              </a:xfrm>
              <a:custGeom>
                <a:avLst/>
                <a:gdLst/>
                <a:ahLst/>
                <a:cxnLst/>
                <a:rect l="l" t="t" r="r" b="b"/>
                <a:pathLst>
                  <a:path w="1274" h="1144" extrusionOk="0">
                    <a:moveTo>
                      <a:pt x="29" y="0"/>
                    </a:moveTo>
                    <a:cubicBezTo>
                      <a:pt x="0" y="0"/>
                      <a:pt x="0" y="40"/>
                      <a:pt x="29" y="44"/>
                    </a:cubicBezTo>
                    <a:cubicBezTo>
                      <a:pt x="237" y="55"/>
                      <a:pt x="498" y="328"/>
                      <a:pt x="660" y="446"/>
                    </a:cubicBezTo>
                    <a:cubicBezTo>
                      <a:pt x="900" y="628"/>
                      <a:pt x="1102" y="841"/>
                      <a:pt x="1220" y="1125"/>
                    </a:cubicBezTo>
                    <a:cubicBezTo>
                      <a:pt x="1227" y="1138"/>
                      <a:pt x="1237" y="1143"/>
                      <a:pt x="1246" y="1143"/>
                    </a:cubicBezTo>
                    <a:cubicBezTo>
                      <a:pt x="1260" y="1143"/>
                      <a:pt x="1274" y="1130"/>
                      <a:pt x="1271" y="1109"/>
                    </a:cubicBezTo>
                    <a:cubicBezTo>
                      <a:pt x="1236" y="841"/>
                      <a:pt x="1000" y="608"/>
                      <a:pt x="786" y="454"/>
                    </a:cubicBezTo>
                    <a:cubicBezTo>
                      <a:pt x="640" y="351"/>
                      <a:pt x="486" y="253"/>
                      <a:pt x="337" y="146"/>
                    </a:cubicBezTo>
                    <a:cubicBezTo>
                      <a:pt x="237" y="79"/>
                      <a:pt x="151" y="4"/>
                      <a:pt x="29"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765;p32">
                <a:extLst>
                  <a:ext uri="{FF2B5EF4-FFF2-40B4-BE49-F238E27FC236}">
                    <a16:creationId xmlns:a16="http://schemas.microsoft.com/office/drawing/2014/main" id="{770DAAFE-7ED4-F849-AD44-51F63579629C}"/>
                  </a:ext>
                </a:extLst>
              </p:cNvPr>
              <p:cNvSpPr/>
              <p:nvPr/>
            </p:nvSpPr>
            <p:spPr>
              <a:xfrm>
                <a:off x="3482285" y="2607084"/>
                <a:ext cx="52554" cy="10712"/>
              </a:xfrm>
              <a:custGeom>
                <a:avLst/>
                <a:gdLst/>
                <a:ahLst/>
                <a:cxnLst/>
                <a:rect l="l" t="t" r="r" b="b"/>
                <a:pathLst>
                  <a:path w="1197" h="244" extrusionOk="0">
                    <a:moveTo>
                      <a:pt x="53" y="1"/>
                    </a:moveTo>
                    <a:cubicBezTo>
                      <a:pt x="16" y="1"/>
                      <a:pt x="0" y="57"/>
                      <a:pt x="36" y="82"/>
                    </a:cubicBezTo>
                    <a:cubicBezTo>
                      <a:pt x="238" y="216"/>
                      <a:pt x="500" y="243"/>
                      <a:pt x="758" y="243"/>
                    </a:cubicBezTo>
                    <a:cubicBezTo>
                      <a:pt x="903" y="243"/>
                      <a:pt x="1046" y="235"/>
                      <a:pt x="1176" y="232"/>
                    </a:cubicBezTo>
                    <a:cubicBezTo>
                      <a:pt x="1196" y="232"/>
                      <a:pt x="1196" y="200"/>
                      <a:pt x="1176" y="197"/>
                    </a:cubicBezTo>
                    <a:cubicBezTo>
                      <a:pt x="794" y="169"/>
                      <a:pt x="431" y="122"/>
                      <a:pt x="67" y="3"/>
                    </a:cubicBezTo>
                    <a:cubicBezTo>
                      <a:pt x="62" y="2"/>
                      <a:pt x="58" y="1"/>
                      <a:pt x="53"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766;p32">
                <a:extLst>
                  <a:ext uri="{FF2B5EF4-FFF2-40B4-BE49-F238E27FC236}">
                    <a16:creationId xmlns:a16="http://schemas.microsoft.com/office/drawing/2014/main" id="{9A3BF86D-58FB-0EE3-71F6-0D8D6ED36038}"/>
                  </a:ext>
                </a:extLst>
              </p:cNvPr>
              <p:cNvSpPr/>
              <p:nvPr/>
            </p:nvSpPr>
            <p:spPr>
              <a:xfrm>
                <a:off x="3478729" y="2537409"/>
                <a:ext cx="15542" cy="8824"/>
              </a:xfrm>
              <a:custGeom>
                <a:avLst/>
                <a:gdLst/>
                <a:ahLst/>
                <a:cxnLst/>
                <a:rect l="l" t="t" r="r" b="b"/>
                <a:pathLst>
                  <a:path w="354" h="201" extrusionOk="0">
                    <a:moveTo>
                      <a:pt x="62" y="1"/>
                    </a:moveTo>
                    <a:cubicBezTo>
                      <a:pt x="18" y="1"/>
                      <a:pt x="1" y="77"/>
                      <a:pt x="54" y="94"/>
                    </a:cubicBezTo>
                    <a:cubicBezTo>
                      <a:pt x="133" y="122"/>
                      <a:pt x="215" y="157"/>
                      <a:pt x="290" y="197"/>
                    </a:cubicBezTo>
                    <a:cubicBezTo>
                      <a:pt x="295" y="199"/>
                      <a:pt x="300" y="200"/>
                      <a:pt x="305" y="200"/>
                    </a:cubicBezTo>
                    <a:cubicBezTo>
                      <a:pt x="332" y="200"/>
                      <a:pt x="353" y="170"/>
                      <a:pt x="330" y="150"/>
                    </a:cubicBezTo>
                    <a:cubicBezTo>
                      <a:pt x="259" y="79"/>
                      <a:pt x="168" y="39"/>
                      <a:pt x="77" y="4"/>
                    </a:cubicBezTo>
                    <a:cubicBezTo>
                      <a:pt x="72" y="2"/>
                      <a:pt x="67" y="1"/>
                      <a:pt x="62"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767;p32">
                <a:extLst>
                  <a:ext uri="{FF2B5EF4-FFF2-40B4-BE49-F238E27FC236}">
                    <a16:creationId xmlns:a16="http://schemas.microsoft.com/office/drawing/2014/main" id="{5FF0FD94-F2D3-80DB-439A-2084DB9BBBA4}"/>
                  </a:ext>
                </a:extLst>
              </p:cNvPr>
              <p:cNvSpPr/>
              <p:nvPr/>
            </p:nvSpPr>
            <p:spPr>
              <a:xfrm>
                <a:off x="3541513" y="2561424"/>
                <a:ext cx="4215" cy="3556"/>
              </a:xfrm>
              <a:custGeom>
                <a:avLst/>
                <a:gdLst/>
                <a:ahLst/>
                <a:cxnLst/>
                <a:rect l="l" t="t" r="r" b="b"/>
                <a:pathLst>
                  <a:path w="96" h="81" extrusionOk="0">
                    <a:moveTo>
                      <a:pt x="47" y="0"/>
                    </a:moveTo>
                    <a:cubicBezTo>
                      <a:pt x="36" y="0"/>
                      <a:pt x="25" y="5"/>
                      <a:pt x="17" y="17"/>
                    </a:cubicBezTo>
                    <a:cubicBezTo>
                      <a:pt x="1" y="36"/>
                      <a:pt x="13" y="64"/>
                      <a:pt x="37" y="72"/>
                    </a:cubicBezTo>
                    <a:cubicBezTo>
                      <a:pt x="44" y="76"/>
                      <a:pt x="53" y="76"/>
                      <a:pt x="60" y="80"/>
                    </a:cubicBezTo>
                    <a:cubicBezTo>
                      <a:pt x="62" y="80"/>
                      <a:pt x="64" y="81"/>
                      <a:pt x="65" y="81"/>
                    </a:cubicBezTo>
                    <a:cubicBezTo>
                      <a:pt x="80" y="81"/>
                      <a:pt x="95" y="66"/>
                      <a:pt x="92" y="53"/>
                    </a:cubicBezTo>
                    <a:lnTo>
                      <a:pt x="92" y="36"/>
                    </a:lnTo>
                    <a:cubicBezTo>
                      <a:pt x="92" y="29"/>
                      <a:pt x="88" y="20"/>
                      <a:pt x="80" y="17"/>
                    </a:cubicBezTo>
                    <a:cubicBezTo>
                      <a:pt x="79" y="16"/>
                      <a:pt x="77" y="15"/>
                      <a:pt x="76" y="15"/>
                    </a:cubicBezTo>
                    <a:lnTo>
                      <a:pt x="76" y="15"/>
                    </a:lnTo>
                    <a:cubicBezTo>
                      <a:pt x="69" y="6"/>
                      <a:pt x="58" y="0"/>
                      <a:pt x="47"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768;p32">
                <a:extLst>
                  <a:ext uri="{FF2B5EF4-FFF2-40B4-BE49-F238E27FC236}">
                    <a16:creationId xmlns:a16="http://schemas.microsoft.com/office/drawing/2014/main" id="{3154A004-1D34-09D0-E455-D1C1D6939567}"/>
                  </a:ext>
                </a:extLst>
              </p:cNvPr>
              <p:cNvSpPr/>
              <p:nvPr/>
            </p:nvSpPr>
            <p:spPr>
              <a:xfrm>
                <a:off x="3544762" y="2538946"/>
                <a:ext cx="5181" cy="4566"/>
              </a:xfrm>
              <a:custGeom>
                <a:avLst/>
                <a:gdLst/>
                <a:ahLst/>
                <a:cxnLst/>
                <a:rect l="l" t="t" r="r" b="b"/>
                <a:pathLst>
                  <a:path w="118" h="104" extrusionOk="0">
                    <a:moveTo>
                      <a:pt x="21" y="0"/>
                    </a:moveTo>
                    <a:cubicBezTo>
                      <a:pt x="11" y="0"/>
                      <a:pt x="0" y="14"/>
                      <a:pt x="10" y="24"/>
                    </a:cubicBezTo>
                    <a:cubicBezTo>
                      <a:pt x="34" y="47"/>
                      <a:pt x="57" y="75"/>
                      <a:pt x="81" y="99"/>
                    </a:cubicBezTo>
                    <a:cubicBezTo>
                      <a:pt x="85" y="102"/>
                      <a:pt x="89" y="104"/>
                      <a:pt x="93" y="104"/>
                    </a:cubicBezTo>
                    <a:cubicBezTo>
                      <a:pt x="106" y="104"/>
                      <a:pt x="117" y="87"/>
                      <a:pt x="105" y="75"/>
                    </a:cubicBezTo>
                    <a:cubicBezTo>
                      <a:pt x="81" y="51"/>
                      <a:pt x="57" y="28"/>
                      <a:pt x="30" y="4"/>
                    </a:cubicBezTo>
                    <a:cubicBezTo>
                      <a:pt x="27" y="1"/>
                      <a:pt x="24" y="0"/>
                      <a:pt x="21"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769;p32">
                <a:extLst>
                  <a:ext uri="{FF2B5EF4-FFF2-40B4-BE49-F238E27FC236}">
                    <a16:creationId xmlns:a16="http://schemas.microsoft.com/office/drawing/2014/main" id="{D6CA7DC1-592B-08DC-54FE-79B8D5A9A80B}"/>
                  </a:ext>
                </a:extLst>
              </p:cNvPr>
              <p:cNvSpPr/>
              <p:nvPr/>
            </p:nvSpPr>
            <p:spPr>
              <a:xfrm>
                <a:off x="3525751" y="2525072"/>
                <a:ext cx="3556" cy="5268"/>
              </a:xfrm>
              <a:custGeom>
                <a:avLst/>
                <a:gdLst/>
                <a:ahLst/>
                <a:cxnLst/>
                <a:rect l="l" t="t" r="r" b="b"/>
                <a:pathLst>
                  <a:path w="81" h="120" extrusionOk="0">
                    <a:moveTo>
                      <a:pt x="41" y="1"/>
                    </a:moveTo>
                    <a:cubicBezTo>
                      <a:pt x="28" y="1"/>
                      <a:pt x="21" y="4"/>
                      <a:pt x="13" y="8"/>
                    </a:cubicBezTo>
                    <a:cubicBezTo>
                      <a:pt x="1" y="20"/>
                      <a:pt x="1" y="32"/>
                      <a:pt x="1" y="48"/>
                    </a:cubicBezTo>
                    <a:cubicBezTo>
                      <a:pt x="5" y="63"/>
                      <a:pt x="9" y="79"/>
                      <a:pt x="9" y="95"/>
                    </a:cubicBezTo>
                    <a:cubicBezTo>
                      <a:pt x="13" y="107"/>
                      <a:pt x="28" y="119"/>
                      <a:pt x="41" y="119"/>
                    </a:cubicBezTo>
                    <a:cubicBezTo>
                      <a:pt x="52" y="119"/>
                      <a:pt x="68" y="107"/>
                      <a:pt x="72" y="95"/>
                    </a:cubicBezTo>
                    <a:cubicBezTo>
                      <a:pt x="72" y="79"/>
                      <a:pt x="76" y="63"/>
                      <a:pt x="76" y="48"/>
                    </a:cubicBezTo>
                    <a:cubicBezTo>
                      <a:pt x="80" y="36"/>
                      <a:pt x="80" y="20"/>
                      <a:pt x="68" y="8"/>
                    </a:cubicBezTo>
                    <a:cubicBezTo>
                      <a:pt x="60" y="4"/>
                      <a:pt x="52" y="1"/>
                      <a:pt x="41"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770;p32">
                <a:extLst>
                  <a:ext uri="{FF2B5EF4-FFF2-40B4-BE49-F238E27FC236}">
                    <a16:creationId xmlns:a16="http://schemas.microsoft.com/office/drawing/2014/main" id="{DEF6DDC9-3D5D-1622-B252-9A37F53FFCAC}"/>
                  </a:ext>
                </a:extLst>
              </p:cNvPr>
              <p:cNvSpPr/>
              <p:nvPr/>
            </p:nvSpPr>
            <p:spPr>
              <a:xfrm>
                <a:off x="3430653" y="2671579"/>
                <a:ext cx="65287" cy="29415"/>
              </a:xfrm>
              <a:custGeom>
                <a:avLst/>
                <a:gdLst/>
                <a:ahLst/>
                <a:cxnLst/>
                <a:rect l="l" t="t" r="r" b="b"/>
                <a:pathLst>
                  <a:path w="1487" h="670" extrusionOk="0">
                    <a:moveTo>
                      <a:pt x="160" y="0"/>
                    </a:moveTo>
                    <a:cubicBezTo>
                      <a:pt x="118" y="0"/>
                      <a:pt x="78" y="2"/>
                      <a:pt x="39" y="6"/>
                    </a:cubicBezTo>
                    <a:cubicBezTo>
                      <a:pt x="4" y="10"/>
                      <a:pt x="1" y="61"/>
                      <a:pt x="39" y="65"/>
                    </a:cubicBezTo>
                    <a:cubicBezTo>
                      <a:pt x="565" y="105"/>
                      <a:pt x="1023" y="365"/>
                      <a:pt x="1436" y="665"/>
                    </a:cubicBezTo>
                    <a:cubicBezTo>
                      <a:pt x="1441" y="668"/>
                      <a:pt x="1446" y="670"/>
                      <a:pt x="1451" y="670"/>
                    </a:cubicBezTo>
                    <a:cubicBezTo>
                      <a:pt x="1470" y="670"/>
                      <a:pt x="1486" y="648"/>
                      <a:pt x="1476" y="629"/>
                    </a:cubicBezTo>
                    <a:cubicBezTo>
                      <a:pt x="1222" y="260"/>
                      <a:pt x="626" y="0"/>
                      <a:pt x="160"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771;p32">
                <a:extLst>
                  <a:ext uri="{FF2B5EF4-FFF2-40B4-BE49-F238E27FC236}">
                    <a16:creationId xmlns:a16="http://schemas.microsoft.com/office/drawing/2014/main" id="{D644772D-BF28-2A89-B712-021789B200C2}"/>
                  </a:ext>
                </a:extLst>
              </p:cNvPr>
              <p:cNvSpPr/>
              <p:nvPr/>
            </p:nvSpPr>
            <p:spPr>
              <a:xfrm>
                <a:off x="3510165" y="2669735"/>
                <a:ext cx="2678" cy="4346"/>
              </a:xfrm>
              <a:custGeom>
                <a:avLst/>
                <a:gdLst/>
                <a:ahLst/>
                <a:cxnLst/>
                <a:rect l="l" t="t" r="r" b="b"/>
                <a:pathLst>
                  <a:path w="61" h="99" extrusionOk="0">
                    <a:moveTo>
                      <a:pt x="28" y="1"/>
                    </a:moveTo>
                    <a:cubicBezTo>
                      <a:pt x="9" y="1"/>
                      <a:pt x="1" y="16"/>
                      <a:pt x="1" y="36"/>
                    </a:cubicBezTo>
                    <a:cubicBezTo>
                      <a:pt x="4" y="52"/>
                      <a:pt x="4" y="68"/>
                      <a:pt x="9" y="83"/>
                    </a:cubicBezTo>
                    <a:cubicBezTo>
                      <a:pt x="11" y="93"/>
                      <a:pt x="21" y="98"/>
                      <a:pt x="30" y="98"/>
                    </a:cubicBezTo>
                    <a:cubicBezTo>
                      <a:pt x="40" y="98"/>
                      <a:pt x="50" y="93"/>
                      <a:pt x="52" y="83"/>
                    </a:cubicBezTo>
                    <a:cubicBezTo>
                      <a:pt x="52" y="68"/>
                      <a:pt x="56" y="52"/>
                      <a:pt x="56" y="36"/>
                    </a:cubicBezTo>
                    <a:cubicBezTo>
                      <a:pt x="60" y="16"/>
                      <a:pt x="52" y="1"/>
                      <a:pt x="28"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772;p32">
                <a:extLst>
                  <a:ext uri="{FF2B5EF4-FFF2-40B4-BE49-F238E27FC236}">
                    <a16:creationId xmlns:a16="http://schemas.microsoft.com/office/drawing/2014/main" id="{FC9629D2-2AA3-F719-FF8E-227550F74FA7}"/>
                  </a:ext>
                </a:extLst>
              </p:cNvPr>
              <p:cNvSpPr/>
              <p:nvPr/>
            </p:nvSpPr>
            <p:spPr>
              <a:xfrm>
                <a:off x="3530976" y="2646641"/>
                <a:ext cx="4566" cy="3776"/>
              </a:xfrm>
              <a:custGeom>
                <a:avLst/>
                <a:gdLst/>
                <a:ahLst/>
                <a:cxnLst/>
                <a:rect l="l" t="t" r="r" b="b"/>
                <a:pathLst>
                  <a:path w="104" h="86" extrusionOk="0">
                    <a:moveTo>
                      <a:pt x="44" y="0"/>
                    </a:moveTo>
                    <a:cubicBezTo>
                      <a:pt x="20" y="0"/>
                      <a:pt x="0" y="21"/>
                      <a:pt x="0" y="45"/>
                    </a:cubicBezTo>
                    <a:cubicBezTo>
                      <a:pt x="0" y="65"/>
                      <a:pt x="21" y="86"/>
                      <a:pt x="45" y="86"/>
                    </a:cubicBezTo>
                    <a:cubicBezTo>
                      <a:pt x="49" y="86"/>
                      <a:pt x="52" y="85"/>
                      <a:pt x="56" y="85"/>
                    </a:cubicBezTo>
                    <a:cubicBezTo>
                      <a:pt x="64" y="85"/>
                      <a:pt x="67" y="81"/>
                      <a:pt x="75" y="77"/>
                    </a:cubicBezTo>
                    <a:cubicBezTo>
                      <a:pt x="91" y="73"/>
                      <a:pt x="103" y="61"/>
                      <a:pt x="103" y="45"/>
                    </a:cubicBezTo>
                    <a:cubicBezTo>
                      <a:pt x="103" y="26"/>
                      <a:pt x="91" y="13"/>
                      <a:pt x="75" y="10"/>
                    </a:cubicBezTo>
                    <a:cubicBezTo>
                      <a:pt x="67" y="6"/>
                      <a:pt x="64" y="2"/>
                      <a:pt x="56" y="2"/>
                    </a:cubicBezTo>
                    <a:cubicBezTo>
                      <a:pt x="52" y="1"/>
                      <a:pt x="48" y="0"/>
                      <a:pt x="44"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773;p32">
                <a:extLst>
                  <a:ext uri="{FF2B5EF4-FFF2-40B4-BE49-F238E27FC236}">
                    <a16:creationId xmlns:a16="http://schemas.microsoft.com/office/drawing/2014/main" id="{809DCBE4-DDCB-3D6B-D42F-05B525ED7E5D}"/>
                  </a:ext>
                </a:extLst>
              </p:cNvPr>
              <p:cNvSpPr/>
              <p:nvPr/>
            </p:nvSpPr>
            <p:spPr>
              <a:xfrm>
                <a:off x="3476578" y="2669208"/>
                <a:ext cx="5400" cy="7376"/>
              </a:xfrm>
              <a:custGeom>
                <a:avLst/>
                <a:gdLst/>
                <a:ahLst/>
                <a:cxnLst/>
                <a:rect l="l" t="t" r="r" b="b"/>
                <a:pathLst>
                  <a:path w="123" h="168" extrusionOk="0">
                    <a:moveTo>
                      <a:pt x="16" y="87"/>
                    </a:moveTo>
                    <a:cubicBezTo>
                      <a:pt x="16" y="87"/>
                      <a:pt x="16" y="87"/>
                      <a:pt x="16" y="88"/>
                    </a:cubicBezTo>
                    <a:cubicBezTo>
                      <a:pt x="16" y="88"/>
                      <a:pt x="16" y="88"/>
                      <a:pt x="16" y="88"/>
                    </a:cubicBezTo>
                    <a:lnTo>
                      <a:pt x="16" y="88"/>
                    </a:lnTo>
                    <a:cubicBezTo>
                      <a:pt x="16" y="87"/>
                      <a:pt x="16" y="87"/>
                      <a:pt x="16" y="87"/>
                    </a:cubicBezTo>
                    <a:close/>
                    <a:moveTo>
                      <a:pt x="40" y="1"/>
                    </a:moveTo>
                    <a:cubicBezTo>
                      <a:pt x="12" y="1"/>
                      <a:pt x="0" y="28"/>
                      <a:pt x="4" y="52"/>
                    </a:cubicBezTo>
                    <a:cubicBezTo>
                      <a:pt x="3" y="49"/>
                      <a:pt x="3" y="48"/>
                      <a:pt x="2" y="48"/>
                    </a:cubicBezTo>
                    <a:lnTo>
                      <a:pt x="2" y="48"/>
                    </a:lnTo>
                    <a:cubicBezTo>
                      <a:pt x="2" y="48"/>
                      <a:pt x="4" y="57"/>
                      <a:pt x="4" y="60"/>
                    </a:cubicBezTo>
                    <a:cubicBezTo>
                      <a:pt x="4" y="64"/>
                      <a:pt x="8" y="68"/>
                      <a:pt x="12" y="72"/>
                    </a:cubicBezTo>
                    <a:cubicBezTo>
                      <a:pt x="12" y="74"/>
                      <a:pt x="12" y="77"/>
                      <a:pt x="13" y="78"/>
                    </a:cubicBezTo>
                    <a:lnTo>
                      <a:pt x="13" y="78"/>
                    </a:lnTo>
                    <a:cubicBezTo>
                      <a:pt x="13" y="79"/>
                      <a:pt x="13" y="80"/>
                      <a:pt x="14" y="82"/>
                    </a:cubicBezTo>
                    <a:lnTo>
                      <a:pt x="14" y="82"/>
                    </a:lnTo>
                    <a:cubicBezTo>
                      <a:pt x="12" y="85"/>
                      <a:pt x="12" y="88"/>
                      <a:pt x="12" y="91"/>
                    </a:cubicBezTo>
                    <a:cubicBezTo>
                      <a:pt x="12" y="92"/>
                      <a:pt x="12" y="92"/>
                      <a:pt x="13" y="92"/>
                    </a:cubicBezTo>
                    <a:lnTo>
                      <a:pt x="13" y="92"/>
                    </a:lnTo>
                    <a:cubicBezTo>
                      <a:pt x="12" y="94"/>
                      <a:pt x="12" y="97"/>
                      <a:pt x="12" y="99"/>
                    </a:cubicBezTo>
                    <a:cubicBezTo>
                      <a:pt x="0" y="131"/>
                      <a:pt x="24" y="162"/>
                      <a:pt x="55" y="166"/>
                    </a:cubicBezTo>
                    <a:cubicBezTo>
                      <a:pt x="60" y="167"/>
                      <a:pt x="64" y="168"/>
                      <a:pt x="68" y="168"/>
                    </a:cubicBezTo>
                    <a:cubicBezTo>
                      <a:pt x="97" y="168"/>
                      <a:pt x="119" y="143"/>
                      <a:pt x="119" y="115"/>
                    </a:cubicBezTo>
                    <a:cubicBezTo>
                      <a:pt x="122" y="64"/>
                      <a:pt x="95" y="4"/>
                      <a:pt x="40"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774;p32">
                <a:extLst>
                  <a:ext uri="{FF2B5EF4-FFF2-40B4-BE49-F238E27FC236}">
                    <a16:creationId xmlns:a16="http://schemas.microsoft.com/office/drawing/2014/main" id="{6CD791AD-D5D7-4D04-FFA8-D1073B1CD689}"/>
                  </a:ext>
                </a:extLst>
              </p:cNvPr>
              <p:cNvSpPr/>
              <p:nvPr/>
            </p:nvSpPr>
            <p:spPr>
              <a:xfrm>
                <a:off x="3508233" y="2654456"/>
                <a:ext cx="7025" cy="5268"/>
              </a:xfrm>
              <a:custGeom>
                <a:avLst/>
                <a:gdLst/>
                <a:ahLst/>
                <a:cxnLst/>
                <a:rect l="l" t="t" r="r" b="b"/>
                <a:pathLst>
                  <a:path w="160" h="120" extrusionOk="0">
                    <a:moveTo>
                      <a:pt x="106" y="1"/>
                    </a:moveTo>
                    <a:cubicBezTo>
                      <a:pt x="104" y="1"/>
                      <a:pt x="102" y="1"/>
                      <a:pt x="100" y="1"/>
                    </a:cubicBezTo>
                    <a:cubicBezTo>
                      <a:pt x="88" y="1"/>
                      <a:pt x="81" y="5"/>
                      <a:pt x="72" y="5"/>
                    </a:cubicBezTo>
                    <a:cubicBezTo>
                      <a:pt x="57" y="5"/>
                      <a:pt x="48" y="9"/>
                      <a:pt x="37" y="14"/>
                    </a:cubicBezTo>
                    <a:cubicBezTo>
                      <a:pt x="17" y="21"/>
                      <a:pt x="1" y="37"/>
                      <a:pt x="1" y="61"/>
                    </a:cubicBezTo>
                    <a:cubicBezTo>
                      <a:pt x="1" y="85"/>
                      <a:pt x="17" y="100"/>
                      <a:pt x="37" y="108"/>
                    </a:cubicBezTo>
                    <a:cubicBezTo>
                      <a:pt x="48" y="112"/>
                      <a:pt x="57" y="116"/>
                      <a:pt x="72" y="116"/>
                    </a:cubicBezTo>
                    <a:cubicBezTo>
                      <a:pt x="81" y="116"/>
                      <a:pt x="88" y="116"/>
                      <a:pt x="100" y="120"/>
                    </a:cubicBezTo>
                    <a:cubicBezTo>
                      <a:pt x="128" y="120"/>
                      <a:pt x="159" y="88"/>
                      <a:pt x="155" y="61"/>
                    </a:cubicBezTo>
                    <a:cubicBezTo>
                      <a:pt x="155" y="30"/>
                      <a:pt x="134" y="1"/>
                      <a:pt x="106"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775;p32">
                <a:extLst>
                  <a:ext uri="{FF2B5EF4-FFF2-40B4-BE49-F238E27FC236}">
                    <a16:creationId xmlns:a16="http://schemas.microsoft.com/office/drawing/2014/main" id="{D543F4B6-C1AF-1C3D-9214-4259C6269D9F}"/>
                  </a:ext>
                </a:extLst>
              </p:cNvPr>
              <p:cNvSpPr/>
              <p:nvPr/>
            </p:nvSpPr>
            <p:spPr>
              <a:xfrm>
                <a:off x="3391666" y="2426641"/>
                <a:ext cx="4566" cy="3512"/>
              </a:xfrm>
              <a:custGeom>
                <a:avLst/>
                <a:gdLst/>
                <a:ahLst/>
                <a:cxnLst/>
                <a:rect l="l" t="t" r="r" b="b"/>
                <a:pathLst>
                  <a:path w="104" h="80" extrusionOk="0">
                    <a:moveTo>
                      <a:pt x="51" y="1"/>
                    </a:moveTo>
                    <a:cubicBezTo>
                      <a:pt x="0" y="1"/>
                      <a:pt x="0" y="79"/>
                      <a:pt x="51" y="79"/>
                    </a:cubicBezTo>
                    <a:cubicBezTo>
                      <a:pt x="103" y="79"/>
                      <a:pt x="103" y="1"/>
                      <a:pt x="51"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776;p32">
                <a:extLst>
                  <a:ext uri="{FF2B5EF4-FFF2-40B4-BE49-F238E27FC236}">
                    <a16:creationId xmlns:a16="http://schemas.microsoft.com/office/drawing/2014/main" id="{B6B1335D-9BB2-2ACD-7826-0D2DE2D3629D}"/>
                  </a:ext>
                </a:extLst>
              </p:cNvPr>
              <p:cNvSpPr/>
              <p:nvPr/>
            </p:nvSpPr>
            <p:spPr>
              <a:xfrm>
                <a:off x="3421126" y="2431689"/>
                <a:ext cx="5400" cy="4215"/>
              </a:xfrm>
              <a:custGeom>
                <a:avLst/>
                <a:gdLst/>
                <a:ahLst/>
                <a:cxnLst/>
                <a:rect l="l" t="t" r="r" b="b"/>
                <a:pathLst>
                  <a:path w="123" h="96" extrusionOk="0">
                    <a:moveTo>
                      <a:pt x="63" y="0"/>
                    </a:moveTo>
                    <a:cubicBezTo>
                      <a:pt x="1" y="0"/>
                      <a:pt x="1" y="95"/>
                      <a:pt x="63" y="95"/>
                    </a:cubicBezTo>
                    <a:cubicBezTo>
                      <a:pt x="123" y="95"/>
                      <a:pt x="123" y="0"/>
                      <a:pt x="63"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777;p32">
                <a:extLst>
                  <a:ext uri="{FF2B5EF4-FFF2-40B4-BE49-F238E27FC236}">
                    <a16:creationId xmlns:a16="http://schemas.microsoft.com/office/drawing/2014/main" id="{E3108050-0148-2D27-E50D-5EAF85290B7A}"/>
                  </a:ext>
                </a:extLst>
              </p:cNvPr>
              <p:cNvSpPr/>
              <p:nvPr/>
            </p:nvSpPr>
            <p:spPr>
              <a:xfrm>
                <a:off x="3432717" y="2406269"/>
                <a:ext cx="12162" cy="12117"/>
              </a:xfrm>
              <a:custGeom>
                <a:avLst/>
                <a:gdLst/>
                <a:ahLst/>
                <a:cxnLst/>
                <a:rect l="l" t="t" r="r" b="b"/>
                <a:pathLst>
                  <a:path w="277" h="276" extrusionOk="0">
                    <a:moveTo>
                      <a:pt x="139" y="1"/>
                    </a:moveTo>
                    <a:cubicBezTo>
                      <a:pt x="132" y="1"/>
                      <a:pt x="125" y="3"/>
                      <a:pt x="107" y="7"/>
                    </a:cubicBezTo>
                    <a:lnTo>
                      <a:pt x="103" y="7"/>
                    </a:lnTo>
                    <a:cubicBezTo>
                      <a:pt x="83" y="11"/>
                      <a:pt x="68" y="19"/>
                      <a:pt x="56" y="31"/>
                    </a:cubicBezTo>
                    <a:cubicBezTo>
                      <a:pt x="40" y="42"/>
                      <a:pt x="28" y="55"/>
                      <a:pt x="21" y="70"/>
                    </a:cubicBezTo>
                    <a:cubicBezTo>
                      <a:pt x="9" y="86"/>
                      <a:pt x="5" y="102"/>
                      <a:pt x="5" y="121"/>
                    </a:cubicBezTo>
                    <a:cubicBezTo>
                      <a:pt x="1" y="137"/>
                      <a:pt x="1" y="157"/>
                      <a:pt x="9" y="177"/>
                    </a:cubicBezTo>
                    <a:cubicBezTo>
                      <a:pt x="12" y="200"/>
                      <a:pt x="25" y="220"/>
                      <a:pt x="40" y="236"/>
                    </a:cubicBezTo>
                    <a:cubicBezTo>
                      <a:pt x="52" y="244"/>
                      <a:pt x="60" y="252"/>
                      <a:pt x="68" y="255"/>
                    </a:cubicBezTo>
                    <a:cubicBezTo>
                      <a:pt x="92" y="272"/>
                      <a:pt x="116" y="275"/>
                      <a:pt x="139" y="275"/>
                    </a:cubicBezTo>
                    <a:cubicBezTo>
                      <a:pt x="151" y="275"/>
                      <a:pt x="163" y="272"/>
                      <a:pt x="174" y="272"/>
                    </a:cubicBezTo>
                    <a:cubicBezTo>
                      <a:pt x="198" y="263"/>
                      <a:pt x="218" y="252"/>
                      <a:pt x="238" y="236"/>
                    </a:cubicBezTo>
                    <a:cubicBezTo>
                      <a:pt x="242" y="228"/>
                      <a:pt x="249" y="216"/>
                      <a:pt x="258" y="208"/>
                    </a:cubicBezTo>
                    <a:cubicBezTo>
                      <a:pt x="269" y="188"/>
                      <a:pt x="277" y="164"/>
                      <a:pt x="277" y="137"/>
                    </a:cubicBezTo>
                    <a:cubicBezTo>
                      <a:pt x="277" y="121"/>
                      <a:pt x="273" y="102"/>
                      <a:pt x="265" y="86"/>
                    </a:cubicBezTo>
                    <a:cubicBezTo>
                      <a:pt x="258" y="70"/>
                      <a:pt x="249" y="55"/>
                      <a:pt x="238" y="42"/>
                    </a:cubicBezTo>
                    <a:cubicBezTo>
                      <a:pt x="218" y="26"/>
                      <a:pt x="198" y="15"/>
                      <a:pt x="174" y="7"/>
                    </a:cubicBezTo>
                    <a:lnTo>
                      <a:pt x="170" y="7"/>
                    </a:lnTo>
                    <a:cubicBezTo>
                      <a:pt x="152" y="3"/>
                      <a:pt x="146" y="1"/>
                      <a:pt x="139"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778;p32">
                <a:extLst>
                  <a:ext uri="{FF2B5EF4-FFF2-40B4-BE49-F238E27FC236}">
                    <a16:creationId xmlns:a16="http://schemas.microsoft.com/office/drawing/2014/main" id="{0E1546B5-BC8B-1DC3-1C15-7481B30122AC}"/>
                  </a:ext>
                </a:extLst>
              </p:cNvPr>
              <p:cNvSpPr/>
              <p:nvPr/>
            </p:nvSpPr>
            <p:spPr>
              <a:xfrm>
                <a:off x="3443122" y="2436519"/>
                <a:ext cx="6454" cy="5049"/>
              </a:xfrm>
              <a:custGeom>
                <a:avLst/>
                <a:gdLst/>
                <a:ahLst/>
                <a:cxnLst/>
                <a:rect l="l" t="t" r="r" b="b"/>
                <a:pathLst>
                  <a:path w="147" h="115" extrusionOk="0">
                    <a:moveTo>
                      <a:pt x="72" y="0"/>
                    </a:moveTo>
                    <a:cubicBezTo>
                      <a:pt x="1" y="0"/>
                      <a:pt x="1" y="115"/>
                      <a:pt x="72" y="115"/>
                    </a:cubicBezTo>
                    <a:cubicBezTo>
                      <a:pt x="147" y="115"/>
                      <a:pt x="147" y="0"/>
                      <a:pt x="72"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779;p32">
                <a:extLst>
                  <a:ext uri="{FF2B5EF4-FFF2-40B4-BE49-F238E27FC236}">
                    <a16:creationId xmlns:a16="http://schemas.microsoft.com/office/drawing/2014/main" id="{A9664742-0EFB-1DB0-C985-054DB5564CFC}"/>
                  </a:ext>
                </a:extLst>
              </p:cNvPr>
              <p:cNvSpPr/>
              <p:nvPr/>
            </p:nvSpPr>
            <p:spPr>
              <a:xfrm>
                <a:off x="3391666" y="2319428"/>
                <a:ext cx="4873" cy="4302"/>
              </a:xfrm>
              <a:custGeom>
                <a:avLst/>
                <a:gdLst/>
                <a:ahLst/>
                <a:cxnLst/>
                <a:rect l="l" t="t" r="r" b="b"/>
                <a:pathLst>
                  <a:path w="111" h="98" extrusionOk="0">
                    <a:moveTo>
                      <a:pt x="51" y="0"/>
                    </a:moveTo>
                    <a:cubicBezTo>
                      <a:pt x="45" y="0"/>
                      <a:pt x="39" y="1"/>
                      <a:pt x="32" y="4"/>
                    </a:cubicBezTo>
                    <a:cubicBezTo>
                      <a:pt x="16" y="11"/>
                      <a:pt x="0" y="27"/>
                      <a:pt x="4" y="47"/>
                    </a:cubicBezTo>
                    <a:cubicBezTo>
                      <a:pt x="4" y="63"/>
                      <a:pt x="12" y="82"/>
                      <a:pt x="28" y="91"/>
                    </a:cubicBezTo>
                    <a:cubicBezTo>
                      <a:pt x="35" y="95"/>
                      <a:pt x="44" y="98"/>
                      <a:pt x="52" y="98"/>
                    </a:cubicBezTo>
                    <a:cubicBezTo>
                      <a:pt x="65" y="98"/>
                      <a:pt x="77" y="92"/>
                      <a:pt x="87" y="82"/>
                    </a:cubicBezTo>
                    <a:lnTo>
                      <a:pt x="99" y="71"/>
                    </a:lnTo>
                    <a:cubicBezTo>
                      <a:pt x="111" y="59"/>
                      <a:pt x="111" y="39"/>
                      <a:pt x="99" y="27"/>
                    </a:cubicBezTo>
                    <a:lnTo>
                      <a:pt x="87" y="15"/>
                    </a:lnTo>
                    <a:cubicBezTo>
                      <a:pt x="77" y="5"/>
                      <a:pt x="64" y="0"/>
                      <a:pt x="51"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780;p32">
                <a:extLst>
                  <a:ext uri="{FF2B5EF4-FFF2-40B4-BE49-F238E27FC236}">
                    <a16:creationId xmlns:a16="http://schemas.microsoft.com/office/drawing/2014/main" id="{6A897176-995B-0E38-276F-887D874E3EDB}"/>
                  </a:ext>
                </a:extLst>
              </p:cNvPr>
              <p:cNvSpPr/>
              <p:nvPr/>
            </p:nvSpPr>
            <p:spPr>
              <a:xfrm>
                <a:off x="3427185" y="2329087"/>
                <a:ext cx="4171" cy="4039"/>
              </a:xfrm>
              <a:custGeom>
                <a:avLst/>
                <a:gdLst/>
                <a:ahLst/>
                <a:cxnLst/>
                <a:rect l="l" t="t" r="r" b="b"/>
                <a:pathLst>
                  <a:path w="95" h="92" extrusionOk="0">
                    <a:moveTo>
                      <a:pt x="44" y="1"/>
                    </a:moveTo>
                    <a:cubicBezTo>
                      <a:pt x="36" y="1"/>
                      <a:pt x="28" y="1"/>
                      <a:pt x="20" y="5"/>
                    </a:cubicBezTo>
                    <a:cubicBezTo>
                      <a:pt x="9" y="5"/>
                      <a:pt x="5" y="13"/>
                      <a:pt x="0" y="24"/>
                    </a:cubicBezTo>
                    <a:lnTo>
                      <a:pt x="0" y="48"/>
                    </a:lnTo>
                    <a:lnTo>
                      <a:pt x="0" y="60"/>
                    </a:lnTo>
                    <a:cubicBezTo>
                      <a:pt x="5" y="64"/>
                      <a:pt x="5" y="68"/>
                      <a:pt x="5" y="72"/>
                    </a:cubicBezTo>
                    <a:cubicBezTo>
                      <a:pt x="12" y="79"/>
                      <a:pt x="20" y="84"/>
                      <a:pt x="28" y="88"/>
                    </a:cubicBezTo>
                    <a:cubicBezTo>
                      <a:pt x="34" y="90"/>
                      <a:pt x="40" y="92"/>
                      <a:pt x="47" y="92"/>
                    </a:cubicBezTo>
                    <a:cubicBezTo>
                      <a:pt x="59" y="92"/>
                      <a:pt x="72" y="87"/>
                      <a:pt x="80" y="79"/>
                    </a:cubicBezTo>
                    <a:cubicBezTo>
                      <a:pt x="87" y="68"/>
                      <a:pt x="95" y="52"/>
                      <a:pt x="91" y="37"/>
                    </a:cubicBezTo>
                    <a:cubicBezTo>
                      <a:pt x="87" y="24"/>
                      <a:pt x="83" y="17"/>
                      <a:pt x="76" y="13"/>
                    </a:cubicBezTo>
                    <a:cubicBezTo>
                      <a:pt x="67" y="5"/>
                      <a:pt x="56" y="1"/>
                      <a:pt x="44"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781;p32">
                <a:extLst>
                  <a:ext uri="{FF2B5EF4-FFF2-40B4-BE49-F238E27FC236}">
                    <a16:creationId xmlns:a16="http://schemas.microsoft.com/office/drawing/2014/main" id="{F8BBBC52-A9E5-F322-7D50-9BF702C0CA7B}"/>
                  </a:ext>
                </a:extLst>
              </p:cNvPr>
              <p:cNvSpPr/>
              <p:nvPr/>
            </p:nvSpPr>
            <p:spPr>
              <a:xfrm>
                <a:off x="3421301" y="2275832"/>
                <a:ext cx="4347" cy="3644"/>
              </a:xfrm>
              <a:custGeom>
                <a:avLst/>
                <a:gdLst/>
                <a:ahLst/>
                <a:cxnLst/>
                <a:rect l="l" t="t" r="r" b="b"/>
                <a:pathLst>
                  <a:path w="99" h="83" extrusionOk="0">
                    <a:moveTo>
                      <a:pt x="57" y="1"/>
                    </a:moveTo>
                    <a:cubicBezTo>
                      <a:pt x="54" y="1"/>
                      <a:pt x="51" y="1"/>
                      <a:pt x="48" y="2"/>
                    </a:cubicBezTo>
                    <a:cubicBezTo>
                      <a:pt x="39" y="6"/>
                      <a:pt x="32" y="6"/>
                      <a:pt x="24" y="10"/>
                    </a:cubicBezTo>
                    <a:cubicBezTo>
                      <a:pt x="12" y="14"/>
                      <a:pt x="0" y="30"/>
                      <a:pt x="0" y="42"/>
                    </a:cubicBezTo>
                    <a:cubicBezTo>
                      <a:pt x="0" y="57"/>
                      <a:pt x="8" y="70"/>
                      <a:pt x="24" y="77"/>
                    </a:cubicBezTo>
                    <a:cubicBezTo>
                      <a:pt x="32" y="77"/>
                      <a:pt x="39" y="81"/>
                      <a:pt x="48" y="81"/>
                    </a:cubicBezTo>
                    <a:cubicBezTo>
                      <a:pt x="52" y="82"/>
                      <a:pt x="55" y="83"/>
                      <a:pt x="59" y="83"/>
                    </a:cubicBezTo>
                    <a:cubicBezTo>
                      <a:pt x="80" y="83"/>
                      <a:pt x="99" y="65"/>
                      <a:pt x="99" y="42"/>
                    </a:cubicBezTo>
                    <a:cubicBezTo>
                      <a:pt x="99" y="21"/>
                      <a:pt x="78" y="1"/>
                      <a:pt x="57"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782;p32">
                <a:extLst>
                  <a:ext uri="{FF2B5EF4-FFF2-40B4-BE49-F238E27FC236}">
                    <a16:creationId xmlns:a16="http://schemas.microsoft.com/office/drawing/2014/main" id="{F77F13EB-F6F1-156F-D06A-6A4BFD06EB45}"/>
                  </a:ext>
                </a:extLst>
              </p:cNvPr>
              <p:cNvSpPr/>
              <p:nvPr/>
            </p:nvSpPr>
            <p:spPr>
              <a:xfrm>
                <a:off x="3417306" y="2285095"/>
                <a:ext cx="220" cy="220"/>
              </a:xfrm>
              <a:custGeom>
                <a:avLst/>
                <a:gdLst/>
                <a:ahLst/>
                <a:cxnLst/>
                <a:rect l="l" t="t" r="r" b="b"/>
                <a:pathLst>
                  <a:path w="5" h="5" extrusionOk="0">
                    <a:moveTo>
                      <a:pt x="4" y="1"/>
                    </a:moveTo>
                    <a:cubicBezTo>
                      <a:pt x="1" y="1"/>
                      <a:pt x="1" y="4"/>
                      <a:pt x="4" y="4"/>
                    </a:cubicBezTo>
                    <a:lnTo>
                      <a:pt x="4" y="1"/>
                    </a:ln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783;p32">
                <a:extLst>
                  <a:ext uri="{FF2B5EF4-FFF2-40B4-BE49-F238E27FC236}">
                    <a16:creationId xmlns:a16="http://schemas.microsoft.com/office/drawing/2014/main" id="{F335B014-4B2C-4426-0406-A2194C6A3B81}"/>
                  </a:ext>
                </a:extLst>
              </p:cNvPr>
              <p:cNvSpPr/>
              <p:nvPr/>
            </p:nvSpPr>
            <p:spPr>
              <a:xfrm>
                <a:off x="3430258" y="2335804"/>
                <a:ext cx="6893" cy="4917"/>
              </a:xfrm>
              <a:custGeom>
                <a:avLst/>
                <a:gdLst/>
                <a:ahLst/>
                <a:cxnLst/>
                <a:rect l="l" t="t" r="r" b="b"/>
                <a:pathLst>
                  <a:path w="157" h="112" extrusionOk="0">
                    <a:moveTo>
                      <a:pt x="25" y="0"/>
                    </a:moveTo>
                    <a:cubicBezTo>
                      <a:pt x="9" y="0"/>
                      <a:pt x="0" y="19"/>
                      <a:pt x="17" y="30"/>
                    </a:cubicBezTo>
                    <a:cubicBezTo>
                      <a:pt x="48" y="49"/>
                      <a:pt x="81" y="68"/>
                      <a:pt x="101" y="101"/>
                    </a:cubicBezTo>
                    <a:cubicBezTo>
                      <a:pt x="106" y="108"/>
                      <a:pt x="113" y="111"/>
                      <a:pt x="120" y="111"/>
                    </a:cubicBezTo>
                    <a:cubicBezTo>
                      <a:pt x="138" y="111"/>
                      <a:pt x="156" y="90"/>
                      <a:pt x="139" y="73"/>
                    </a:cubicBezTo>
                    <a:cubicBezTo>
                      <a:pt x="108" y="37"/>
                      <a:pt x="72" y="21"/>
                      <a:pt x="33" y="2"/>
                    </a:cubicBezTo>
                    <a:cubicBezTo>
                      <a:pt x="30" y="1"/>
                      <a:pt x="27" y="0"/>
                      <a:pt x="25"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784;p32">
                <a:extLst>
                  <a:ext uri="{FF2B5EF4-FFF2-40B4-BE49-F238E27FC236}">
                    <a16:creationId xmlns:a16="http://schemas.microsoft.com/office/drawing/2014/main" id="{C9267F16-12A8-AD87-BFCB-6A009FF20556}"/>
                  </a:ext>
                </a:extLst>
              </p:cNvPr>
              <p:cNvSpPr/>
              <p:nvPr/>
            </p:nvSpPr>
            <p:spPr>
              <a:xfrm>
                <a:off x="3383719" y="2320262"/>
                <a:ext cx="3337" cy="2634"/>
              </a:xfrm>
              <a:custGeom>
                <a:avLst/>
                <a:gdLst/>
                <a:ahLst/>
                <a:cxnLst/>
                <a:rect l="l" t="t" r="r" b="b"/>
                <a:pathLst>
                  <a:path w="76" h="60" extrusionOk="0">
                    <a:moveTo>
                      <a:pt x="39" y="1"/>
                    </a:moveTo>
                    <a:cubicBezTo>
                      <a:pt x="0" y="1"/>
                      <a:pt x="0" y="60"/>
                      <a:pt x="39" y="60"/>
                    </a:cubicBezTo>
                    <a:cubicBezTo>
                      <a:pt x="75" y="60"/>
                      <a:pt x="75" y="1"/>
                      <a:pt x="39"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785;p32">
                <a:extLst>
                  <a:ext uri="{FF2B5EF4-FFF2-40B4-BE49-F238E27FC236}">
                    <a16:creationId xmlns:a16="http://schemas.microsoft.com/office/drawing/2014/main" id="{86DA0937-9861-B532-7C0B-B5768C57960E}"/>
                  </a:ext>
                </a:extLst>
              </p:cNvPr>
              <p:cNvSpPr/>
              <p:nvPr/>
            </p:nvSpPr>
            <p:spPr>
              <a:xfrm>
                <a:off x="3396671" y="2319999"/>
                <a:ext cx="3864" cy="2985"/>
              </a:xfrm>
              <a:custGeom>
                <a:avLst/>
                <a:gdLst/>
                <a:ahLst/>
                <a:cxnLst/>
                <a:rect l="l" t="t" r="r" b="b"/>
                <a:pathLst>
                  <a:path w="88" h="68" extrusionOk="0">
                    <a:moveTo>
                      <a:pt x="35" y="1"/>
                    </a:moveTo>
                    <a:cubicBezTo>
                      <a:pt x="26" y="1"/>
                      <a:pt x="19" y="4"/>
                      <a:pt x="13" y="11"/>
                    </a:cubicBezTo>
                    <a:cubicBezTo>
                      <a:pt x="5" y="18"/>
                      <a:pt x="1" y="26"/>
                      <a:pt x="1" y="34"/>
                    </a:cubicBezTo>
                    <a:cubicBezTo>
                      <a:pt x="1" y="42"/>
                      <a:pt x="5" y="54"/>
                      <a:pt x="13" y="58"/>
                    </a:cubicBezTo>
                    <a:cubicBezTo>
                      <a:pt x="18" y="65"/>
                      <a:pt x="24" y="68"/>
                      <a:pt x="31" y="68"/>
                    </a:cubicBezTo>
                    <a:cubicBezTo>
                      <a:pt x="35" y="68"/>
                      <a:pt x="40" y="67"/>
                      <a:pt x="44" y="66"/>
                    </a:cubicBezTo>
                    <a:cubicBezTo>
                      <a:pt x="52" y="66"/>
                      <a:pt x="60" y="66"/>
                      <a:pt x="68" y="62"/>
                    </a:cubicBezTo>
                    <a:cubicBezTo>
                      <a:pt x="79" y="62"/>
                      <a:pt x="88" y="46"/>
                      <a:pt x="88" y="34"/>
                    </a:cubicBezTo>
                    <a:cubicBezTo>
                      <a:pt x="88" y="22"/>
                      <a:pt x="79" y="11"/>
                      <a:pt x="68" y="7"/>
                    </a:cubicBezTo>
                    <a:cubicBezTo>
                      <a:pt x="60" y="7"/>
                      <a:pt x="52" y="2"/>
                      <a:pt x="44" y="2"/>
                    </a:cubicBezTo>
                    <a:cubicBezTo>
                      <a:pt x="41" y="1"/>
                      <a:pt x="38" y="1"/>
                      <a:pt x="35"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786;p32">
                <a:extLst>
                  <a:ext uri="{FF2B5EF4-FFF2-40B4-BE49-F238E27FC236}">
                    <a16:creationId xmlns:a16="http://schemas.microsoft.com/office/drawing/2014/main" id="{9E739F0B-3F8D-EC53-1248-CFB60F38A1D0}"/>
                  </a:ext>
                </a:extLst>
              </p:cNvPr>
              <p:cNvSpPr/>
              <p:nvPr/>
            </p:nvSpPr>
            <p:spPr>
              <a:xfrm>
                <a:off x="3392456" y="2280661"/>
                <a:ext cx="5839" cy="8781"/>
              </a:xfrm>
              <a:custGeom>
                <a:avLst/>
                <a:gdLst/>
                <a:ahLst/>
                <a:cxnLst/>
                <a:rect l="l" t="t" r="r" b="b"/>
                <a:pathLst>
                  <a:path w="133" h="200" extrusionOk="0">
                    <a:moveTo>
                      <a:pt x="32" y="1"/>
                    </a:moveTo>
                    <a:cubicBezTo>
                      <a:pt x="16" y="1"/>
                      <a:pt x="0" y="11"/>
                      <a:pt x="2" y="31"/>
                    </a:cubicBezTo>
                    <a:cubicBezTo>
                      <a:pt x="6" y="58"/>
                      <a:pt x="10" y="86"/>
                      <a:pt x="26" y="109"/>
                    </a:cubicBezTo>
                    <a:cubicBezTo>
                      <a:pt x="33" y="122"/>
                      <a:pt x="46" y="133"/>
                      <a:pt x="53" y="140"/>
                    </a:cubicBezTo>
                    <a:cubicBezTo>
                      <a:pt x="69" y="153"/>
                      <a:pt x="81" y="157"/>
                      <a:pt x="81" y="176"/>
                    </a:cubicBezTo>
                    <a:cubicBezTo>
                      <a:pt x="83" y="192"/>
                      <a:pt x="95" y="200"/>
                      <a:pt x="107" y="200"/>
                    </a:cubicBezTo>
                    <a:cubicBezTo>
                      <a:pt x="119" y="200"/>
                      <a:pt x="130" y="192"/>
                      <a:pt x="133" y="176"/>
                    </a:cubicBezTo>
                    <a:cubicBezTo>
                      <a:pt x="133" y="149"/>
                      <a:pt x="120" y="129"/>
                      <a:pt x="101" y="109"/>
                    </a:cubicBezTo>
                    <a:cubicBezTo>
                      <a:pt x="77" y="86"/>
                      <a:pt x="65" y="62"/>
                      <a:pt x="65" y="31"/>
                    </a:cubicBezTo>
                    <a:cubicBezTo>
                      <a:pt x="65" y="11"/>
                      <a:pt x="49" y="1"/>
                      <a:pt x="32"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787;p32">
                <a:extLst>
                  <a:ext uri="{FF2B5EF4-FFF2-40B4-BE49-F238E27FC236}">
                    <a16:creationId xmlns:a16="http://schemas.microsoft.com/office/drawing/2014/main" id="{5AF527E7-0163-E7F3-B39E-BFE45DC50095}"/>
                  </a:ext>
                </a:extLst>
              </p:cNvPr>
              <p:cNvSpPr/>
              <p:nvPr/>
            </p:nvSpPr>
            <p:spPr>
              <a:xfrm>
                <a:off x="3430697" y="2322370"/>
                <a:ext cx="8737" cy="3512"/>
              </a:xfrm>
              <a:custGeom>
                <a:avLst/>
                <a:gdLst/>
                <a:ahLst/>
                <a:cxnLst/>
                <a:rect l="l" t="t" r="r" b="b"/>
                <a:pathLst>
                  <a:path w="199" h="80" extrusionOk="0">
                    <a:moveTo>
                      <a:pt x="157" y="0"/>
                    </a:moveTo>
                    <a:cubicBezTo>
                      <a:pt x="156" y="0"/>
                      <a:pt x="155" y="0"/>
                      <a:pt x="153" y="0"/>
                    </a:cubicBezTo>
                    <a:cubicBezTo>
                      <a:pt x="114" y="8"/>
                      <a:pt x="74" y="24"/>
                      <a:pt x="31" y="32"/>
                    </a:cubicBezTo>
                    <a:cubicBezTo>
                      <a:pt x="1" y="39"/>
                      <a:pt x="14" y="79"/>
                      <a:pt x="43" y="79"/>
                    </a:cubicBezTo>
                    <a:cubicBezTo>
                      <a:pt x="44" y="79"/>
                      <a:pt x="46" y="79"/>
                      <a:pt x="47" y="79"/>
                    </a:cubicBezTo>
                    <a:cubicBezTo>
                      <a:pt x="82" y="71"/>
                      <a:pt x="122" y="63"/>
                      <a:pt x="162" y="59"/>
                    </a:cubicBezTo>
                    <a:cubicBezTo>
                      <a:pt x="199" y="55"/>
                      <a:pt x="193" y="0"/>
                      <a:pt x="157"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788;p32">
                <a:extLst>
                  <a:ext uri="{FF2B5EF4-FFF2-40B4-BE49-F238E27FC236}">
                    <a16:creationId xmlns:a16="http://schemas.microsoft.com/office/drawing/2014/main" id="{D17151F7-43A5-C04F-A4F5-AF5F1AD15351}"/>
                  </a:ext>
                </a:extLst>
              </p:cNvPr>
              <p:cNvSpPr/>
              <p:nvPr/>
            </p:nvSpPr>
            <p:spPr>
              <a:xfrm>
                <a:off x="3355268" y="2377732"/>
                <a:ext cx="3864" cy="3073"/>
              </a:xfrm>
              <a:custGeom>
                <a:avLst/>
                <a:gdLst/>
                <a:ahLst/>
                <a:cxnLst/>
                <a:rect l="l" t="t" r="r" b="b"/>
                <a:pathLst>
                  <a:path w="88" h="70" extrusionOk="0">
                    <a:moveTo>
                      <a:pt x="54" y="0"/>
                    </a:moveTo>
                    <a:cubicBezTo>
                      <a:pt x="50" y="0"/>
                      <a:pt x="47" y="1"/>
                      <a:pt x="44" y="2"/>
                    </a:cubicBezTo>
                    <a:cubicBezTo>
                      <a:pt x="36" y="2"/>
                      <a:pt x="28" y="6"/>
                      <a:pt x="20" y="6"/>
                    </a:cubicBezTo>
                    <a:cubicBezTo>
                      <a:pt x="9" y="9"/>
                      <a:pt x="0" y="22"/>
                      <a:pt x="0" y="33"/>
                    </a:cubicBezTo>
                    <a:cubicBezTo>
                      <a:pt x="0" y="45"/>
                      <a:pt x="9" y="61"/>
                      <a:pt x="20" y="61"/>
                    </a:cubicBezTo>
                    <a:cubicBezTo>
                      <a:pt x="28" y="65"/>
                      <a:pt x="36" y="65"/>
                      <a:pt x="44" y="69"/>
                    </a:cubicBezTo>
                    <a:cubicBezTo>
                      <a:pt x="56" y="69"/>
                      <a:pt x="68" y="69"/>
                      <a:pt x="75" y="57"/>
                    </a:cubicBezTo>
                    <a:cubicBezTo>
                      <a:pt x="84" y="53"/>
                      <a:pt x="88" y="45"/>
                      <a:pt x="88" y="33"/>
                    </a:cubicBezTo>
                    <a:cubicBezTo>
                      <a:pt x="88" y="26"/>
                      <a:pt x="84" y="18"/>
                      <a:pt x="75" y="9"/>
                    </a:cubicBezTo>
                    <a:cubicBezTo>
                      <a:pt x="70" y="4"/>
                      <a:pt x="62" y="0"/>
                      <a:pt x="54"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789;p32">
                <a:extLst>
                  <a:ext uri="{FF2B5EF4-FFF2-40B4-BE49-F238E27FC236}">
                    <a16:creationId xmlns:a16="http://schemas.microsoft.com/office/drawing/2014/main" id="{F511777E-E302-7062-EF92-8147B2494601}"/>
                  </a:ext>
                </a:extLst>
              </p:cNvPr>
              <p:cNvSpPr/>
              <p:nvPr/>
            </p:nvSpPr>
            <p:spPr>
              <a:xfrm>
                <a:off x="3340385" y="2419879"/>
                <a:ext cx="2459" cy="2810"/>
              </a:xfrm>
              <a:custGeom>
                <a:avLst/>
                <a:gdLst/>
                <a:ahLst/>
                <a:cxnLst/>
                <a:rect l="l" t="t" r="r" b="b"/>
                <a:pathLst>
                  <a:path w="56" h="64" extrusionOk="0">
                    <a:moveTo>
                      <a:pt x="28" y="0"/>
                    </a:moveTo>
                    <a:cubicBezTo>
                      <a:pt x="12" y="0"/>
                      <a:pt x="0" y="16"/>
                      <a:pt x="4" y="29"/>
                    </a:cubicBezTo>
                    <a:cubicBezTo>
                      <a:pt x="4" y="36"/>
                      <a:pt x="8" y="44"/>
                      <a:pt x="12" y="52"/>
                    </a:cubicBezTo>
                    <a:cubicBezTo>
                      <a:pt x="14" y="60"/>
                      <a:pt x="21" y="64"/>
                      <a:pt x="28" y="64"/>
                    </a:cubicBezTo>
                    <a:cubicBezTo>
                      <a:pt x="35" y="64"/>
                      <a:pt x="42" y="60"/>
                      <a:pt x="44" y="52"/>
                    </a:cubicBezTo>
                    <a:cubicBezTo>
                      <a:pt x="44" y="44"/>
                      <a:pt x="48" y="36"/>
                      <a:pt x="51" y="29"/>
                    </a:cubicBezTo>
                    <a:cubicBezTo>
                      <a:pt x="55" y="16"/>
                      <a:pt x="44" y="0"/>
                      <a:pt x="28"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790;p32">
                <a:extLst>
                  <a:ext uri="{FF2B5EF4-FFF2-40B4-BE49-F238E27FC236}">
                    <a16:creationId xmlns:a16="http://schemas.microsoft.com/office/drawing/2014/main" id="{BFB95A4F-C6CC-BF17-1E05-2A6371DEDF74}"/>
                  </a:ext>
                </a:extLst>
              </p:cNvPr>
              <p:cNvSpPr/>
              <p:nvPr/>
            </p:nvSpPr>
            <p:spPr>
              <a:xfrm>
                <a:off x="3354215" y="2449866"/>
                <a:ext cx="2503" cy="4346"/>
              </a:xfrm>
              <a:custGeom>
                <a:avLst/>
                <a:gdLst/>
                <a:ahLst/>
                <a:cxnLst/>
                <a:rect l="l" t="t" r="r" b="b"/>
                <a:pathLst>
                  <a:path w="57" h="99" extrusionOk="0">
                    <a:moveTo>
                      <a:pt x="28" y="0"/>
                    </a:moveTo>
                    <a:cubicBezTo>
                      <a:pt x="18" y="0"/>
                      <a:pt x="7" y="8"/>
                      <a:pt x="4" y="24"/>
                    </a:cubicBezTo>
                    <a:cubicBezTo>
                      <a:pt x="4" y="40"/>
                      <a:pt x="4" y="56"/>
                      <a:pt x="1" y="71"/>
                    </a:cubicBezTo>
                    <a:cubicBezTo>
                      <a:pt x="1" y="84"/>
                      <a:pt x="17" y="99"/>
                      <a:pt x="28" y="99"/>
                    </a:cubicBezTo>
                    <a:cubicBezTo>
                      <a:pt x="40" y="99"/>
                      <a:pt x="57" y="84"/>
                      <a:pt x="57" y="71"/>
                    </a:cubicBezTo>
                    <a:cubicBezTo>
                      <a:pt x="52" y="56"/>
                      <a:pt x="52" y="40"/>
                      <a:pt x="48" y="24"/>
                    </a:cubicBezTo>
                    <a:cubicBezTo>
                      <a:pt x="48" y="8"/>
                      <a:pt x="38" y="0"/>
                      <a:pt x="28"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791;p32">
                <a:extLst>
                  <a:ext uri="{FF2B5EF4-FFF2-40B4-BE49-F238E27FC236}">
                    <a16:creationId xmlns:a16="http://schemas.microsoft.com/office/drawing/2014/main" id="{A6029DA8-5B0B-90BE-B100-3DABAD0A1B53}"/>
                  </a:ext>
                </a:extLst>
              </p:cNvPr>
              <p:cNvSpPr/>
              <p:nvPr/>
            </p:nvSpPr>
            <p:spPr>
              <a:xfrm>
                <a:off x="3377484" y="2405874"/>
                <a:ext cx="2942" cy="3644"/>
              </a:xfrm>
              <a:custGeom>
                <a:avLst/>
                <a:gdLst/>
                <a:ahLst/>
                <a:cxnLst/>
                <a:rect l="l" t="t" r="r" b="b"/>
                <a:pathLst>
                  <a:path w="67" h="83" extrusionOk="0">
                    <a:moveTo>
                      <a:pt x="35" y="0"/>
                    </a:moveTo>
                    <a:cubicBezTo>
                      <a:pt x="24" y="0"/>
                      <a:pt x="12" y="8"/>
                      <a:pt x="8" y="20"/>
                    </a:cubicBezTo>
                    <a:cubicBezTo>
                      <a:pt x="8" y="28"/>
                      <a:pt x="4" y="35"/>
                      <a:pt x="4" y="44"/>
                    </a:cubicBezTo>
                    <a:cubicBezTo>
                      <a:pt x="0" y="51"/>
                      <a:pt x="4" y="64"/>
                      <a:pt x="12" y="71"/>
                    </a:cubicBezTo>
                    <a:cubicBezTo>
                      <a:pt x="19" y="79"/>
                      <a:pt x="24" y="83"/>
                      <a:pt x="35" y="83"/>
                    </a:cubicBezTo>
                    <a:cubicBezTo>
                      <a:pt x="43" y="83"/>
                      <a:pt x="51" y="79"/>
                      <a:pt x="55" y="71"/>
                    </a:cubicBezTo>
                    <a:cubicBezTo>
                      <a:pt x="63" y="64"/>
                      <a:pt x="66" y="55"/>
                      <a:pt x="63" y="44"/>
                    </a:cubicBezTo>
                    <a:cubicBezTo>
                      <a:pt x="63" y="35"/>
                      <a:pt x="59" y="28"/>
                      <a:pt x="59" y="20"/>
                    </a:cubicBezTo>
                    <a:cubicBezTo>
                      <a:pt x="59" y="8"/>
                      <a:pt x="43" y="0"/>
                      <a:pt x="35"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792;p32">
                <a:extLst>
                  <a:ext uri="{FF2B5EF4-FFF2-40B4-BE49-F238E27FC236}">
                    <a16:creationId xmlns:a16="http://schemas.microsoft.com/office/drawing/2014/main" id="{E5B64AE0-1E23-0749-61CE-041C8FEEA7D6}"/>
                  </a:ext>
                </a:extLst>
              </p:cNvPr>
              <p:cNvSpPr/>
              <p:nvPr/>
            </p:nvSpPr>
            <p:spPr>
              <a:xfrm>
                <a:off x="3388373" y="2416587"/>
                <a:ext cx="4522" cy="3029"/>
              </a:xfrm>
              <a:custGeom>
                <a:avLst/>
                <a:gdLst/>
                <a:ahLst/>
                <a:cxnLst/>
                <a:rect l="l" t="t" r="r" b="b"/>
                <a:pathLst>
                  <a:path w="103" h="69" extrusionOk="0">
                    <a:moveTo>
                      <a:pt x="29" y="0"/>
                    </a:moveTo>
                    <a:cubicBezTo>
                      <a:pt x="25" y="0"/>
                      <a:pt x="20" y="2"/>
                      <a:pt x="16" y="4"/>
                    </a:cubicBezTo>
                    <a:cubicBezTo>
                      <a:pt x="4" y="17"/>
                      <a:pt x="0" y="33"/>
                      <a:pt x="13" y="44"/>
                    </a:cubicBezTo>
                    <a:cubicBezTo>
                      <a:pt x="26" y="58"/>
                      <a:pt x="45" y="69"/>
                      <a:pt x="68" y="69"/>
                    </a:cubicBezTo>
                    <a:cubicBezTo>
                      <a:pt x="72" y="69"/>
                      <a:pt x="75" y="68"/>
                      <a:pt x="79" y="68"/>
                    </a:cubicBezTo>
                    <a:cubicBezTo>
                      <a:pt x="103" y="68"/>
                      <a:pt x="103" y="33"/>
                      <a:pt x="79" y="33"/>
                    </a:cubicBezTo>
                    <a:cubicBezTo>
                      <a:pt x="68" y="28"/>
                      <a:pt x="55" y="24"/>
                      <a:pt x="51" y="13"/>
                    </a:cubicBezTo>
                    <a:cubicBezTo>
                      <a:pt x="47" y="5"/>
                      <a:pt x="38" y="0"/>
                      <a:pt x="29"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793;p32">
                <a:extLst>
                  <a:ext uri="{FF2B5EF4-FFF2-40B4-BE49-F238E27FC236}">
                    <a16:creationId xmlns:a16="http://schemas.microsoft.com/office/drawing/2014/main" id="{728DFAB9-B47E-120A-FCA6-7D9A46E8E419}"/>
                  </a:ext>
                </a:extLst>
              </p:cNvPr>
              <p:cNvSpPr/>
              <p:nvPr/>
            </p:nvSpPr>
            <p:spPr>
              <a:xfrm>
                <a:off x="3412608" y="2456978"/>
                <a:ext cx="9791" cy="2810"/>
              </a:xfrm>
              <a:custGeom>
                <a:avLst/>
                <a:gdLst/>
                <a:ahLst/>
                <a:cxnLst/>
                <a:rect l="l" t="t" r="r" b="b"/>
                <a:pathLst>
                  <a:path w="223" h="64" extrusionOk="0">
                    <a:moveTo>
                      <a:pt x="186" y="0"/>
                    </a:moveTo>
                    <a:cubicBezTo>
                      <a:pt x="185" y="0"/>
                      <a:pt x="183" y="0"/>
                      <a:pt x="182" y="0"/>
                    </a:cubicBezTo>
                    <a:cubicBezTo>
                      <a:pt x="135" y="0"/>
                      <a:pt x="84" y="4"/>
                      <a:pt x="37" y="4"/>
                    </a:cubicBezTo>
                    <a:cubicBezTo>
                      <a:pt x="1" y="4"/>
                      <a:pt x="1" y="55"/>
                      <a:pt x="37" y="55"/>
                    </a:cubicBezTo>
                    <a:cubicBezTo>
                      <a:pt x="84" y="60"/>
                      <a:pt x="135" y="60"/>
                      <a:pt x="182" y="64"/>
                    </a:cubicBezTo>
                    <a:cubicBezTo>
                      <a:pt x="221" y="64"/>
                      <a:pt x="222" y="0"/>
                      <a:pt x="186"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794;p32">
                <a:extLst>
                  <a:ext uri="{FF2B5EF4-FFF2-40B4-BE49-F238E27FC236}">
                    <a16:creationId xmlns:a16="http://schemas.microsoft.com/office/drawing/2014/main" id="{135AE8A6-3A69-65F0-C035-B2B2F27C89EE}"/>
                  </a:ext>
                </a:extLst>
              </p:cNvPr>
              <p:cNvSpPr/>
              <p:nvPr/>
            </p:nvSpPr>
            <p:spPr>
              <a:xfrm>
                <a:off x="3359571" y="2439987"/>
                <a:ext cx="263" cy="220"/>
              </a:xfrm>
              <a:custGeom>
                <a:avLst/>
                <a:gdLst/>
                <a:ahLst/>
                <a:cxnLst/>
                <a:rect l="l" t="t" r="r" b="b"/>
                <a:pathLst>
                  <a:path w="6" h="5" extrusionOk="0">
                    <a:moveTo>
                      <a:pt x="6" y="1"/>
                    </a:moveTo>
                    <a:cubicBezTo>
                      <a:pt x="1" y="1"/>
                      <a:pt x="1" y="5"/>
                      <a:pt x="6" y="5"/>
                    </a:cubicBezTo>
                    <a:lnTo>
                      <a:pt x="6" y="1"/>
                    </a:ln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795;p32">
                <a:extLst>
                  <a:ext uri="{FF2B5EF4-FFF2-40B4-BE49-F238E27FC236}">
                    <a16:creationId xmlns:a16="http://schemas.microsoft.com/office/drawing/2014/main" id="{F30AF67A-82D2-0D07-F614-3E0A4EE6A7EE}"/>
                  </a:ext>
                </a:extLst>
              </p:cNvPr>
              <p:cNvSpPr/>
              <p:nvPr/>
            </p:nvSpPr>
            <p:spPr>
              <a:xfrm>
                <a:off x="3392412" y="2389059"/>
                <a:ext cx="18704" cy="2985"/>
              </a:xfrm>
              <a:custGeom>
                <a:avLst/>
                <a:gdLst/>
                <a:ahLst/>
                <a:cxnLst/>
                <a:rect l="l" t="t" r="r" b="b"/>
                <a:pathLst>
                  <a:path w="426" h="68" extrusionOk="0">
                    <a:moveTo>
                      <a:pt x="398" y="1"/>
                    </a:moveTo>
                    <a:cubicBezTo>
                      <a:pt x="280" y="1"/>
                      <a:pt x="157" y="8"/>
                      <a:pt x="34" y="20"/>
                    </a:cubicBezTo>
                    <a:cubicBezTo>
                      <a:pt x="1" y="24"/>
                      <a:pt x="6" y="68"/>
                      <a:pt x="39" y="68"/>
                    </a:cubicBezTo>
                    <a:cubicBezTo>
                      <a:pt x="40" y="68"/>
                      <a:pt x="41" y="68"/>
                      <a:pt x="43" y="68"/>
                    </a:cubicBezTo>
                    <a:cubicBezTo>
                      <a:pt x="161" y="52"/>
                      <a:pt x="280" y="44"/>
                      <a:pt x="398" y="39"/>
                    </a:cubicBezTo>
                    <a:cubicBezTo>
                      <a:pt x="425" y="39"/>
                      <a:pt x="425" y="1"/>
                      <a:pt x="398"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796;p32">
                <a:extLst>
                  <a:ext uri="{FF2B5EF4-FFF2-40B4-BE49-F238E27FC236}">
                    <a16:creationId xmlns:a16="http://schemas.microsoft.com/office/drawing/2014/main" id="{A787665B-E1F4-8F09-FBE6-D1E762F508AC}"/>
                  </a:ext>
                </a:extLst>
              </p:cNvPr>
              <p:cNvSpPr/>
              <p:nvPr/>
            </p:nvSpPr>
            <p:spPr>
              <a:xfrm>
                <a:off x="3441059" y="2400957"/>
                <a:ext cx="2766" cy="4698"/>
              </a:xfrm>
              <a:custGeom>
                <a:avLst/>
                <a:gdLst/>
                <a:ahLst/>
                <a:cxnLst/>
                <a:rect l="l" t="t" r="r" b="b"/>
                <a:pathLst>
                  <a:path w="63" h="107" extrusionOk="0">
                    <a:moveTo>
                      <a:pt x="21" y="1"/>
                    </a:moveTo>
                    <a:cubicBezTo>
                      <a:pt x="10" y="1"/>
                      <a:pt x="0" y="12"/>
                      <a:pt x="8" y="25"/>
                    </a:cubicBezTo>
                    <a:cubicBezTo>
                      <a:pt x="20" y="45"/>
                      <a:pt x="28" y="65"/>
                      <a:pt x="28" y="88"/>
                    </a:cubicBezTo>
                    <a:cubicBezTo>
                      <a:pt x="30" y="100"/>
                      <a:pt x="38" y="106"/>
                      <a:pt x="47" y="106"/>
                    </a:cubicBezTo>
                    <a:cubicBezTo>
                      <a:pt x="55" y="106"/>
                      <a:pt x="63" y="100"/>
                      <a:pt x="63" y="88"/>
                    </a:cubicBezTo>
                    <a:cubicBezTo>
                      <a:pt x="59" y="61"/>
                      <a:pt x="52" y="34"/>
                      <a:pt x="35" y="10"/>
                    </a:cubicBezTo>
                    <a:cubicBezTo>
                      <a:pt x="32" y="3"/>
                      <a:pt x="26" y="1"/>
                      <a:pt x="21"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797;p32">
                <a:extLst>
                  <a:ext uri="{FF2B5EF4-FFF2-40B4-BE49-F238E27FC236}">
                    <a16:creationId xmlns:a16="http://schemas.microsoft.com/office/drawing/2014/main" id="{72F87576-D6AB-FC25-A26B-B9026C26A0B7}"/>
                  </a:ext>
                </a:extLst>
              </p:cNvPr>
              <p:cNvSpPr/>
              <p:nvPr/>
            </p:nvSpPr>
            <p:spPr>
              <a:xfrm>
                <a:off x="3428019" y="2510233"/>
                <a:ext cx="5093" cy="5620"/>
              </a:xfrm>
              <a:custGeom>
                <a:avLst/>
                <a:gdLst/>
                <a:ahLst/>
                <a:cxnLst/>
                <a:rect l="l" t="t" r="r" b="b"/>
                <a:pathLst>
                  <a:path w="116" h="128" extrusionOk="0">
                    <a:moveTo>
                      <a:pt x="73" y="1"/>
                    </a:moveTo>
                    <a:cubicBezTo>
                      <a:pt x="65" y="1"/>
                      <a:pt x="57" y="4"/>
                      <a:pt x="52" y="11"/>
                    </a:cubicBezTo>
                    <a:cubicBezTo>
                      <a:pt x="25" y="35"/>
                      <a:pt x="1" y="70"/>
                      <a:pt x="5" y="109"/>
                    </a:cubicBezTo>
                    <a:cubicBezTo>
                      <a:pt x="5" y="121"/>
                      <a:pt x="16" y="128"/>
                      <a:pt x="27" y="128"/>
                    </a:cubicBezTo>
                    <a:cubicBezTo>
                      <a:pt x="36" y="128"/>
                      <a:pt x="45" y="124"/>
                      <a:pt x="48" y="113"/>
                    </a:cubicBezTo>
                    <a:cubicBezTo>
                      <a:pt x="52" y="90"/>
                      <a:pt x="72" y="73"/>
                      <a:pt x="92" y="62"/>
                    </a:cubicBezTo>
                    <a:cubicBezTo>
                      <a:pt x="112" y="55"/>
                      <a:pt x="116" y="31"/>
                      <a:pt x="104" y="15"/>
                    </a:cubicBezTo>
                    <a:cubicBezTo>
                      <a:pt x="95" y="6"/>
                      <a:pt x="84" y="1"/>
                      <a:pt x="73"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798;p32">
                <a:extLst>
                  <a:ext uri="{FF2B5EF4-FFF2-40B4-BE49-F238E27FC236}">
                    <a16:creationId xmlns:a16="http://schemas.microsoft.com/office/drawing/2014/main" id="{9A21CEBC-5BE0-8D81-AFE5-D31DA241991E}"/>
                  </a:ext>
                </a:extLst>
              </p:cNvPr>
              <p:cNvSpPr/>
              <p:nvPr/>
            </p:nvSpPr>
            <p:spPr>
              <a:xfrm>
                <a:off x="3368616" y="2536970"/>
                <a:ext cx="9396" cy="5663"/>
              </a:xfrm>
              <a:custGeom>
                <a:avLst/>
                <a:gdLst/>
                <a:ahLst/>
                <a:cxnLst/>
                <a:rect l="l" t="t" r="r" b="b"/>
                <a:pathLst>
                  <a:path w="214" h="129" extrusionOk="0">
                    <a:moveTo>
                      <a:pt x="39" y="0"/>
                    </a:moveTo>
                    <a:cubicBezTo>
                      <a:pt x="16" y="0"/>
                      <a:pt x="1" y="34"/>
                      <a:pt x="20" y="56"/>
                    </a:cubicBezTo>
                    <a:cubicBezTo>
                      <a:pt x="52" y="96"/>
                      <a:pt x="99" y="124"/>
                      <a:pt x="150" y="127"/>
                    </a:cubicBezTo>
                    <a:cubicBezTo>
                      <a:pt x="154" y="128"/>
                      <a:pt x="158" y="128"/>
                      <a:pt x="162" y="128"/>
                    </a:cubicBezTo>
                    <a:cubicBezTo>
                      <a:pt x="186" y="128"/>
                      <a:pt x="206" y="116"/>
                      <a:pt x="210" y="89"/>
                    </a:cubicBezTo>
                    <a:cubicBezTo>
                      <a:pt x="213" y="66"/>
                      <a:pt x="196" y="32"/>
                      <a:pt x="167" y="32"/>
                    </a:cubicBezTo>
                    <a:cubicBezTo>
                      <a:pt x="165" y="32"/>
                      <a:pt x="164" y="33"/>
                      <a:pt x="162" y="33"/>
                    </a:cubicBezTo>
                    <a:cubicBezTo>
                      <a:pt x="155" y="34"/>
                      <a:pt x="149" y="34"/>
                      <a:pt x="142" y="34"/>
                    </a:cubicBezTo>
                    <a:cubicBezTo>
                      <a:pt x="111" y="34"/>
                      <a:pt x="85" y="25"/>
                      <a:pt x="55" y="5"/>
                    </a:cubicBezTo>
                    <a:cubicBezTo>
                      <a:pt x="50" y="2"/>
                      <a:pt x="44" y="0"/>
                      <a:pt x="39"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799;p32">
                <a:extLst>
                  <a:ext uri="{FF2B5EF4-FFF2-40B4-BE49-F238E27FC236}">
                    <a16:creationId xmlns:a16="http://schemas.microsoft.com/office/drawing/2014/main" id="{4F37E591-9D88-F212-AF68-3FC13A13E2A9}"/>
                  </a:ext>
                </a:extLst>
              </p:cNvPr>
              <p:cNvSpPr/>
              <p:nvPr/>
            </p:nvSpPr>
            <p:spPr>
              <a:xfrm>
                <a:off x="3351800" y="2544697"/>
                <a:ext cx="6147" cy="3293"/>
              </a:xfrm>
              <a:custGeom>
                <a:avLst/>
                <a:gdLst/>
                <a:ahLst/>
                <a:cxnLst/>
                <a:rect l="l" t="t" r="r" b="b"/>
                <a:pathLst>
                  <a:path w="140" h="75" extrusionOk="0">
                    <a:moveTo>
                      <a:pt x="36" y="0"/>
                    </a:moveTo>
                    <a:cubicBezTo>
                      <a:pt x="26" y="0"/>
                      <a:pt x="14" y="7"/>
                      <a:pt x="8" y="15"/>
                    </a:cubicBezTo>
                    <a:cubicBezTo>
                      <a:pt x="1" y="27"/>
                      <a:pt x="5" y="46"/>
                      <a:pt x="21" y="55"/>
                    </a:cubicBezTo>
                    <a:cubicBezTo>
                      <a:pt x="48" y="66"/>
                      <a:pt x="76" y="75"/>
                      <a:pt x="107" y="75"/>
                    </a:cubicBezTo>
                    <a:cubicBezTo>
                      <a:pt x="131" y="75"/>
                      <a:pt x="139" y="35"/>
                      <a:pt x="115" y="31"/>
                    </a:cubicBezTo>
                    <a:cubicBezTo>
                      <a:pt x="88" y="27"/>
                      <a:pt x="68" y="19"/>
                      <a:pt x="48" y="4"/>
                    </a:cubicBezTo>
                    <a:cubicBezTo>
                      <a:pt x="45" y="1"/>
                      <a:pt x="41" y="0"/>
                      <a:pt x="36"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800;p32">
                <a:extLst>
                  <a:ext uri="{FF2B5EF4-FFF2-40B4-BE49-F238E27FC236}">
                    <a16:creationId xmlns:a16="http://schemas.microsoft.com/office/drawing/2014/main" id="{BD0841E3-DE91-AD50-9069-768BE17B6062}"/>
                  </a:ext>
                </a:extLst>
              </p:cNvPr>
              <p:cNvSpPr/>
              <p:nvPr/>
            </p:nvSpPr>
            <p:spPr>
              <a:xfrm>
                <a:off x="3393378" y="2552907"/>
                <a:ext cx="12206" cy="7507"/>
              </a:xfrm>
              <a:custGeom>
                <a:avLst/>
                <a:gdLst/>
                <a:ahLst/>
                <a:cxnLst/>
                <a:rect l="l" t="t" r="r" b="b"/>
                <a:pathLst>
                  <a:path w="278" h="171" extrusionOk="0">
                    <a:moveTo>
                      <a:pt x="237" y="1"/>
                    </a:moveTo>
                    <a:cubicBezTo>
                      <a:pt x="216" y="1"/>
                      <a:pt x="193" y="18"/>
                      <a:pt x="198" y="45"/>
                    </a:cubicBezTo>
                    <a:cubicBezTo>
                      <a:pt x="202" y="81"/>
                      <a:pt x="159" y="88"/>
                      <a:pt x="135" y="92"/>
                    </a:cubicBezTo>
                    <a:cubicBezTo>
                      <a:pt x="99" y="96"/>
                      <a:pt x="64" y="101"/>
                      <a:pt x="28" y="105"/>
                    </a:cubicBezTo>
                    <a:cubicBezTo>
                      <a:pt x="1" y="108"/>
                      <a:pt x="1" y="156"/>
                      <a:pt x="28" y="163"/>
                    </a:cubicBezTo>
                    <a:cubicBezTo>
                      <a:pt x="54" y="167"/>
                      <a:pt x="79" y="170"/>
                      <a:pt x="104" y="170"/>
                    </a:cubicBezTo>
                    <a:cubicBezTo>
                      <a:pt x="132" y="170"/>
                      <a:pt x="161" y="166"/>
                      <a:pt x="190" y="156"/>
                    </a:cubicBezTo>
                    <a:cubicBezTo>
                      <a:pt x="249" y="136"/>
                      <a:pt x="277" y="88"/>
                      <a:pt x="265" y="25"/>
                    </a:cubicBezTo>
                    <a:cubicBezTo>
                      <a:pt x="262" y="8"/>
                      <a:pt x="250" y="1"/>
                      <a:pt x="237"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801;p32">
                <a:extLst>
                  <a:ext uri="{FF2B5EF4-FFF2-40B4-BE49-F238E27FC236}">
                    <a16:creationId xmlns:a16="http://schemas.microsoft.com/office/drawing/2014/main" id="{5993810C-0451-C867-9DCF-0F21419A4A0D}"/>
                  </a:ext>
                </a:extLst>
              </p:cNvPr>
              <p:cNvSpPr/>
              <p:nvPr/>
            </p:nvSpPr>
            <p:spPr>
              <a:xfrm>
                <a:off x="3337926" y="2517828"/>
                <a:ext cx="5269" cy="4610"/>
              </a:xfrm>
              <a:custGeom>
                <a:avLst/>
                <a:gdLst/>
                <a:ahLst/>
                <a:cxnLst/>
                <a:rect l="l" t="t" r="r" b="b"/>
                <a:pathLst>
                  <a:path w="120" h="105" extrusionOk="0">
                    <a:moveTo>
                      <a:pt x="80" y="1"/>
                    </a:moveTo>
                    <a:cubicBezTo>
                      <a:pt x="73" y="1"/>
                      <a:pt x="66" y="4"/>
                      <a:pt x="60" y="11"/>
                    </a:cubicBezTo>
                    <a:cubicBezTo>
                      <a:pt x="44" y="27"/>
                      <a:pt x="33" y="47"/>
                      <a:pt x="17" y="62"/>
                    </a:cubicBezTo>
                    <a:cubicBezTo>
                      <a:pt x="1" y="81"/>
                      <a:pt x="17" y="105"/>
                      <a:pt x="36" y="105"/>
                    </a:cubicBezTo>
                    <a:cubicBezTo>
                      <a:pt x="42" y="105"/>
                      <a:pt x="47" y="103"/>
                      <a:pt x="53" y="98"/>
                    </a:cubicBezTo>
                    <a:cubicBezTo>
                      <a:pt x="68" y="82"/>
                      <a:pt x="88" y="71"/>
                      <a:pt x="104" y="55"/>
                    </a:cubicBezTo>
                    <a:cubicBezTo>
                      <a:pt x="120" y="43"/>
                      <a:pt x="115" y="19"/>
                      <a:pt x="104" y="11"/>
                    </a:cubicBezTo>
                    <a:cubicBezTo>
                      <a:pt x="97" y="5"/>
                      <a:pt x="88" y="1"/>
                      <a:pt x="80"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802;p32">
                <a:extLst>
                  <a:ext uri="{FF2B5EF4-FFF2-40B4-BE49-F238E27FC236}">
                    <a16:creationId xmlns:a16="http://schemas.microsoft.com/office/drawing/2014/main" id="{1BA5B426-C5B1-BF44-7394-905C5988A4FE}"/>
                  </a:ext>
                </a:extLst>
              </p:cNvPr>
              <p:cNvSpPr/>
              <p:nvPr/>
            </p:nvSpPr>
            <p:spPr>
              <a:xfrm>
                <a:off x="3349780" y="2550580"/>
                <a:ext cx="8649" cy="2810"/>
              </a:xfrm>
              <a:custGeom>
                <a:avLst/>
                <a:gdLst/>
                <a:ahLst/>
                <a:cxnLst/>
                <a:rect l="l" t="t" r="r" b="b"/>
                <a:pathLst>
                  <a:path w="197" h="64" extrusionOk="0">
                    <a:moveTo>
                      <a:pt x="152" y="0"/>
                    </a:moveTo>
                    <a:cubicBezTo>
                      <a:pt x="111" y="0"/>
                      <a:pt x="72" y="16"/>
                      <a:pt x="31" y="19"/>
                    </a:cubicBezTo>
                    <a:cubicBezTo>
                      <a:pt x="1" y="23"/>
                      <a:pt x="6" y="63"/>
                      <a:pt x="35" y="63"/>
                    </a:cubicBezTo>
                    <a:cubicBezTo>
                      <a:pt x="37" y="63"/>
                      <a:pt x="38" y="63"/>
                      <a:pt x="39" y="63"/>
                    </a:cubicBezTo>
                    <a:cubicBezTo>
                      <a:pt x="83" y="51"/>
                      <a:pt x="123" y="30"/>
                      <a:pt x="166" y="30"/>
                    </a:cubicBezTo>
                    <a:cubicBezTo>
                      <a:pt x="170" y="30"/>
                      <a:pt x="173" y="30"/>
                      <a:pt x="177" y="31"/>
                    </a:cubicBezTo>
                    <a:cubicBezTo>
                      <a:pt x="193" y="31"/>
                      <a:pt x="196" y="3"/>
                      <a:pt x="181" y="3"/>
                    </a:cubicBezTo>
                    <a:cubicBezTo>
                      <a:pt x="171" y="1"/>
                      <a:pt x="162" y="0"/>
                      <a:pt x="152"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803;p32">
                <a:extLst>
                  <a:ext uri="{FF2B5EF4-FFF2-40B4-BE49-F238E27FC236}">
                    <a16:creationId xmlns:a16="http://schemas.microsoft.com/office/drawing/2014/main" id="{09EB0F46-7A20-16EB-E751-BC1BECEA5143}"/>
                  </a:ext>
                </a:extLst>
              </p:cNvPr>
              <p:cNvSpPr/>
              <p:nvPr/>
            </p:nvSpPr>
            <p:spPr>
              <a:xfrm>
                <a:off x="3407384" y="2519540"/>
                <a:ext cx="15938" cy="13917"/>
              </a:xfrm>
              <a:custGeom>
                <a:avLst/>
                <a:gdLst/>
                <a:ahLst/>
                <a:cxnLst/>
                <a:rect l="l" t="t" r="r" b="b"/>
                <a:pathLst>
                  <a:path w="363" h="317" extrusionOk="0">
                    <a:moveTo>
                      <a:pt x="301" y="1"/>
                    </a:moveTo>
                    <a:cubicBezTo>
                      <a:pt x="292" y="1"/>
                      <a:pt x="283" y="4"/>
                      <a:pt x="274" y="12"/>
                    </a:cubicBezTo>
                    <a:cubicBezTo>
                      <a:pt x="187" y="94"/>
                      <a:pt x="88" y="169"/>
                      <a:pt x="13" y="264"/>
                    </a:cubicBezTo>
                    <a:cubicBezTo>
                      <a:pt x="0" y="283"/>
                      <a:pt x="14" y="316"/>
                      <a:pt x="34" y="316"/>
                    </a:cubicBezTo>
                    <a:cubicBezTo>
                      <a:pt x="39" y="316"/>
                      <a:pt x="44" y="315"/>
                      <a:pt x="48" y="311"/>
                    </a:cubicBezTo>
                    <a:cubicBezTo>
                      <a:pt x="148" y="237"/>
                      <a:pt x="238" y="150"/>
                      <a:pt x="329" y="71"/>
                    </a:cubicBezTo>
                    <a:cubicBezTo>
                      <a:pt x="363" y="43"/>
                      <a:pt x="334" y="1"/>
                      <a:pt x="301"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804;p32">
                <a:extLst>
                  <a:ext uri="{FF2B5EF4-FFF2-40B4-BE49-F238E27FC236}">
                    <a16:creationId xmlns:a16="http://schemas.microsoft.com/office/drawing/2014/main" id="{20E384A3-79BD-1591-E8A2-5664BF50F786}"/>
                  </a:ext>
                </a:extLst>
              </p:cNvPr>
              <p:cNvSpPr/>
              <p:nvPr/>
            </p:nvSpPr>
            <p:spPr>
              <a:xfrm>
                <a:off x="3359791" y="2649978"/>
                <a:ext cx="5927" cy="5576"/>
              </a:xfrm>
              <a:custGeom>
                <a:avLst/>
                <a:gdLst/>
                <a:ahLst/>
                <a:cxnLst/>
                <a:rect l="l" t="t" r="r" b="b"/>
                <a:pathLst>
                  <a:path w="135" h="127" extrusionOk="0">
                    <a:moveTo>
                      <a:pt x="72" y="1"/>
                    </a:moveTo>
                    <a:cubicBezTo>
                      <a:pt x="59" y="1"/>
                      <a:pt x="52" y="5"/>
                      <a:pt x="39" y="9"/>
                    </a:cubicBezTo>
                    <a:cubicBezTo>
                      <a:pt x="36" y="16"/>
                      <a:pt x="28" y="21"/>
                      <a:pt x="24" y="25"/>
                    </a:cubicBezTo>
                    <a:cubicBezTo>
                      <a:pt x="16" y="28"/>
                      <a:pt x="8" y="32"/>
                      <a:pt x="4" y="40"/>
                    </a:cubicBezTo>
                    <a:cubicBezTo>
                      <a:pt x="1" y="48"/>
                      <a:pt x="1" y="56"/>
                      <a:pt x="1" y="63"/>
                    </a:cubicBezTo>
                    <a:cubicBezTo>
                      <a:pt x="1" y="72"/>
                      <a:pt x="1" y="80"/>
                      <a:pt x="4" y="87"/>
                    </a:cubicBezTo>
                    <a:cubicBezTo>
                      <a:pt x="8" y="96"/>
                      <a:pt x="16" y="103"/>
                      <a:pt x="24" y="107"/>
                    </a:cubicBezTo>
                    <a:cubicBezTo>
                      <a:pt x="28" y="111"/>
                      <a:pt x="36" y="116"/>
                      <a:pt x="39" y="119"/>
                    </a:cubicBezTo>
                    <a:cubicBezTo>
                      <a:pt x="52" y="123"/>
                      <a:pt x="59" y="127"/>
                      <a:pt x="72" y="127"/>
                    </a:cubicBezTo>
                    <a:cubicBezTo>
                      <a:pt x="83" y="127"/>
                      <a:pt x="95" y="123"/>
                      <a:pt x="103" y="119"/>
                    </a:cubicBezTo>
                    <a:cubicBezTo>
                      <a:pt x="123" y="107"/>
                      <a:pt x="134" y="87"/>
                      <a:pt x="134" y="63"/>
                    </a:cubicBezTo>
                    <a:cubicBezTo>
                      <a:pt x="134" y="44"/>
                      <a:pt x="123" y="21"/>
                      <a:pt x="103" y="9"/>
                    </a:cubicBezTo>
                    <a:cubicBezTo>
                      <a:pt x="95" y="5"/>
                      <a:pt x="83" y="1"/>
                      <a:pt x="72"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805;p32">
                <a:extLst>
                  <a:ext uri="{FF2B5EF4-FFF2-40B4-BE49-F238E27FC236}">
                    <a16:creationId xmlns:a16="http://schemas.microsoft.com/office/drawing/2014/main" id="{1A9D7393-972C-9093-CC3A-4429CB870F70}"/>
                  </a:ext>
                </a:extLst>
              </p:cNvPr>
              <p:cNvSpPr/>
              <p:nvPr/>
            </p:nvSpPr>
            <p:spPr>
              <a:xfrm>
                <a:off x="3289587" y="2670349"/>
                <a:ext cx="4215" cy="3424"/>
              </a:xfrm>
              <a:custGeom>
                <a:avLst/>
                <a:gdLst/>
                <a:ahLst/>
                <a:cxnLst/>
                <a:rect l="l" t="t" r="r" b="b"/>
                <a:pathLst>
                  <a:path w="96" h="78" extrusionOk="0">
                    <a:moveTo>
                      <a:pt x="39" y="1"/>
                    </a:moveTo>
                    <a:cubicBezTo>
                      <a:pt x="18" y="1"/>
                      <a:pt x="1" y="17"/>
                      <a:pt x="1" y="38"/>
                    </a:cubicBezTo>
                    <a:cubicBezTo>
                      <a:pt x="1" y="62"/>
                      <a:pt x="19" y="77"/>
                      <a:pt x="41" y="77"/>
                    </a:cubicBezTo>
                    <a:cubicBezTo>
                      <a:pt x="47" y="77"/>
                      <a:pt x="54" y="76"/>
                      <a:pt x="60" y="73"/>
                    </a:cubicBezTo>
                    <a:cubicBezTo>
                      <a:pt x="64" y="69"/>
                      <a:pt x="72" y="65"/>
                      <a:pt x="76" y="62"/>
                    </a:cubicBezTo>
                    <a:cubicBezTo>
                      <a:pt x="96" y="54"/>
                      <a:pt x="96" y="26"/>
                      <a:pt x="76" y="14"/>
                    </a:cubicBezTo>
                    <a:cubicBezTo>
                      <a:pt x="72" y="14"/>
                      <a:pt x="64" y="11"/>
                      <a:pt x="60" y="7"/>
                    </a:cubicBezTo>
                    <a:cubicBezTo>
                      <a:pt x="53" y="3"/>
                      <a:pt x="46" y="1"/>
                      <a:pt x="39"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806;p32">
                <a:extLst>
                  <a:ext uri="{FF2B5EF4-FFF2-40B4-BE49-F238E27FC236}">
                    <a16:creationId xmlns:a16="http://schemas.microsoft.com/office/drawing/2014/main" id="{F7722C87-9BFF-B2BE-BA62-6E9DE4E70D22}"/>
                  </a:ext>
                </a:extLst>
              </p:cNvPr>
              <p:cNvSpPr/>
              <p:nvPr/>
            </p:nvSpPr>
            <p:spPr>
              <a:xfrm>
                <a:off x="3371557" y="2334399"/>
                <a:ext cx="38812" cy="10317"/>
              </a:xfrm>
              <a:custGeom>
                <a:avLst/>
                <a:gdLst/>
                <a:ahLst/>
                <a:cxnLst/>
                <a:rect l="l" t="t" r="r" b="b"/>
                <a:pathLst>
                  <a:path w="884" h="235" extrusionOk="0">
                    <a:moveTo>
                      <a:pt x="473" y="0"/>
                    </a:moveTo>
                    <a:cubicBezTo>
                      <a:pt x="462" y="0"/>
                      <a:pt x="450" y="1"/>
                      <a:pt x="438" y="2"/>
                    </a:cubicBezTo>
                    <a:cubicBezTo>
                      <a:pt x="281" y="18"/>
                      <a:pt x="178" y="191"/>
                      <a:pt x="24" y="200"/>
                    </a:cubicBezTo>
                    <a:cubicBezTo>
                      <a:pt x="1" y="204"/>
                      <a:pt x="1" y="235"/>
                      <a:pt x="24" y="235"/>
                    </a:cubicBezTo>
                    <a:cubicBezTo>
                      <a:pt x="135" y="231"/>
                      <a:pt x="214" y="144"/>
                      <a:pt x="312" y="97"/>
                    </a:cubicBezTo>
                    <a:cubicBezTo>
                      <a:pt x="365" y="68"/>
                      <a:pt x="416" y="58"/>
                      <a:pt x="467" y="58"/>
                    </a:cubicBezTo>
                    <a:cubicBezTo>
                      <a:pt x="592" y="58"/>
                      <a:pt x="713" y="123"/>
                      <a:pt x="846" y="140"/>
                    </a:cubicBezTo>
                    <a:cubicBezTo>
                      <a:pt x="847" y="140"/>
                      <a:pt x="848" y="140"/>
                      <a:pt x="849" y="140"/>
                    </a:cubicBezTo>
                    <a:cubicBezTo>
                      <a:pt x="874" y="140"/>
                      <a:pt x="883" y="105"/>
                      <a:pt x="857" y="100"/>
                    </a:cubicBezTo>
                    <a:cubicBezTo>
                      <a:pt x="726" y="75"/>
                      <a:pt x="606" y="0"/>
                      <a:pt x="473"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807;p32">
                <a:extLst>
                  <a:ext uri="{FF2B5EF4-FFF2-40B4-BE49-F238E27FC236}">
                    <a16:creationId xmlns:a16="http://schemas.microsoft.com/office/drawing/2014/main" id="{DB3DACB4-482A-5E62-A0E5-0EC31D7ECF84}"/>
                  </a:ext>
                </a:extLst>
              </p:cNvPr>
              <p:cNvSpPr/>
              <p:nvPr/>
            </p:nvSpPr>
            <p:spPr>
              <a:xfrm>
                <a:off x="3436580" y="2347482"/>
                <a:ext cx="3995" cy="3556"/>
              </a:xfrm>
              <a:custGeom>
                <a:avLst/>
                <a:gdLst/>
                <a:ahLst/>
                <a:cxnLst/>
                <a:rect l="l" t="t" r="r" b="b"/>
                <a:pathLst>
                  <a:path w="91" h="81" extrusionOk="0">
                    <a:moveTo>
                      <a:pt x="28" y="0"/>
                    </a:moveTo>
                    <a:cubicBezTo>
                      <a:pt x="10" y="0"/>
                      <a:pt x="0" y="28"/>
                      <a:pt x="23" y="35"/>
                    </a:cubicBezTo>
                    <a:cubicBezTo>
                      <a:pt x="43" y="39"/>
                      <a:pt x="55" y="48"/>
                      <a:pt x="63" y="71"/>
                    </a:cubicBezTo>
                    <a:cubicBezTo>
                      <a:pt x="63" y="77"/>
                      <a:pt x="67" y="80"/>
                      <a:pt x="72" y="80"/>
                    </a:cubicBezTo>
                    <a:cubicBezTo>
                      <a:pt x="74" y="80"/>
                      <a:pt x="76" y="80"/>
                      <a:pt x="79" y="79"/>
                    </a:cubicBezTo>
                    <a:cubicBezTo>
                      <a:pt x="86" y="79"/>
                      <a:pt x="90" y="71"/>
                      <a:pt x="90" y="63"/>
                    </a:cubicBezTo>
                    <a:cubicBezTo>
                      <a:pt x="82" y="32"/>
                      <a:pt x="63" y="8"/>
                      <a:pt x="31" y="0"/>
                    </a:cubicBezTo>
                    <a:cubicBezTo>
                      <a:pt x="30" y="0"/>
                      <a:pt x="29" y="0"/>
                      <a:pt x="28"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808;p32">
                <a:extLst>
                  <a:ext uri="{FF2B5EF4-FFF2-40B4-BE49-F238E27FC236}">
                    <a16:creationId xmlns:a16="http://schemas.microsoft.com/office/drawing/2014/main" id="{517F1212-34BE-4A16-AC08-2E7D41982D57}"/>
                  </a:ext>
                </a:extLst>
              </p:cNvPr>
              <p:cNvSpPr/>
              <p:nvPr/>
            </p:nvSpPr>
            <p:spPr>
              <a:xfrm>
                <a:off x="3407296" y="2444114"/>
                <a:ext cx="12601" cy="5839"/>
              </a:xfrm>
              <a:custGeom>
                <a:avLst/>
                <a:gdLst/>
                <a:ahLst/>
                <a:cxnLst/>
                <a:rect l="l" t="t" r="r" b="b"/>
                <a:pathLst>
                  <a:path w="287" h="133" extrusionOk="0">
                    <a:moveTo>
                      <a:pt x="12" y="1"/>
                    </a:moveTo>
                    <a:cubicBezTo>
                      <a:pt x="2" y="1"/>
                      <a:pt x="1" y="13"/>
                      <a:pt x="12" y="13"/>
                    </a:cubicBezTo>
                    <a:cubicBezTo>
                      <a:pt x="103" y="40"/>
                      <a:pt x="205" y="60"/>
                      <a:pt x="276" y="131"/>
                    </a:cubicBezTo>
                    <a:cubicBezTo>
                      <a:pt x="277" y="132"/>
                      <a:pt x="278" y="133"/>
                      <a:pt x="279" y="133"/>
                    </a:cubicBezTo>
                    <a:cubicBezTo>
                      <a:pt x="283" y="133"/>
                      <a:pt x="286" y="129"/>
                      <a:pt x="283" y="124"/>
                    </a:cubicBezTo>
                    <a:cubicBezTo>
                      <a:pt x="212" y="53"/>
                      <a:pt x="110" y="29"/>
                      <a:pt x="15" y="1"/>
                    </a:cubicBezTo>
                    <a:cubicBezTo>
                      <a:pt x="14" y="1"/>
                      <a:pt x="13" y="1"/>
                      <a:pt x="12"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809;p32">
                <a:extLst>
                  <a:ext uri="{FF2B5EF4-FFF2-40B4-BE49-F238E27FC236}">
                    <a16:creationId xmlns:a16="http://schemas.microsoft.com/office/drawing/2014/main" id="{B2C567E8-8DFE-E4C2-BE81-E19FF8BE1E31}"/>
                  </a:ext>
                </a:extLst>
              </p:cNvPr>
              <p:cNvSpPr/>
              <p:nvPr/>
            </p:nvSpPr>
            <p:spPr>
              <a:xfrm>
                <a:off x="3407779" y="2320438"/>
                <a:ext cx="3161" cy="3073"/>
              </a:xfrm>
              <a:custGeom>
                <a:avLst/>
                <a:gdLst/>
                <a:ahLst/>
                <a:cxnLst/>
                <a:rect l="l" t="t" r="r" b="b"/>
                <a:pathLst>
                  <a:path w="72" h="70" extrusionOk="0">
                    <a:moveTo>
                      <a:pt x="24" y="1"/>
                    </a:moveTo>
                    <a:cubicBezTo>
                      <a:pt x="21" y="1"/>
                      <a:pt x="12" y="4"/>
                      <a:pt x="8" y="8"/>
                    </a:cubicBezTo>
                    <a:cubicBezTo>
                      <a:pt x="4" y="12"/>
                      <a:pt x="1" y="21"/>
                      <a:pt x="1" y="24"/>
                    </a:cubicBezTo>
                    <a:cubicBezTo>
                      <a:pt x="1" y="36"/>
                      <a:pt x="4" y="40"/>
                      <a:pt x="12" y="48"/>
                    </a:cubicBezTo>
                    <a:cubicBezTo>
                      <a:pt x="21" y="52"/>
                      <a:pt x="32" y="59"/>
                      <a:pt x="39" y="68"/>
                    </a:cubicBezTo>
                    <a:cubicBezTo>
                      <a:pt x="42" y="69"/>
                      <a:pt x="45" y="69"/>
                      <a:pt x="47" y="69"/>
                    </a:cubicBezTo>
                    <a:cubicBezTo>
                      <a:pt x="54" y="69"/>
                      <a:pt x="60" y="67"/>
                      <a:pt x="63" y="63"/>
                    </a:cubicBezTo>
                    <a:cubicBezTo>
                      <a:pt x="68" y="56"/>
                      <a:pt x="72" y="48"/>
                      <a:pt x="68" y="40"/>
                    </a:cubicBezTo>
                    <a:cubicBezTo>
                      <a:pt x="59" y="32"/>
                      <a:pt x="52" y="21"/>
                      <a:pt x="48" y="12"/>
                    </a:cubicBezTo>
                    <a:cubicBezTo>
                      <a:pt x="39" y="4"/>
                      <a:pt x="36" y="1"/>
                      <a:pt x="24"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810;p32">
                <a:extLst>
                  <a:ext uri="{FF2B5EF4-FFF2-40B4-BE49-F238E27FC236}">
                    <a16:creationId xmlns:a16="http://schemas.microsoft.com/office/drawing/2014/main" id="{FBBDB68F-4EF9-0C45-1DF0-D07EE45ADEDE}"/>
                  </a:ext>
                </a:extLst>
              </p:cNvPr>
              <p:cNvSpPr/>
              <p:nvPr/>
            </p:nvSpPr>
            <p:spPr>
              <a:xfrm>
                <a:off x="3453703" y="2348141"/>
                <a:ext cx="5225" cy="5224"/>
              </a:xfrm>
              <a:custGeom>
                <a:avLst/>
                <a:gdLst/>
                <a:ahLst/>
                <a:cxnLst/>
                <a:rect l="l" t="t" r="r" b="b"/>
                <a:pathLst>
                  <a:path w="119" h="119" extrusionOk="0">
                    <a:moveTo>
                      <a:pt x="51" y="1"/>
                    </a:moveTo>
                    <a:cubicBezTo>
                      <a:pt x="35" y="1"/>
                      <a:pt x="24" y="5"/>
                      <a:pt x="16" y="17"/>
                    </a:cubicBezTo>
                    <a:cubicBezTo>
                      <a:pt x="4" y="24"/>
                      <a:pt x="0" y="37"/>
                      <a:pt x="0" y="53"/>
                    </a:cubicBezTo>
                    <a:cubicBezTo>
                      <a:pt x="0" y="68"/>
                      <a:pt x="8" y="84"/>
                      <a:pt x="24" y="95"/>
                    </a:cubicBezTo>
                    <a:cubicBezTo>
                      <a:pt x="35" y="100"/>
                      <a:pt x="44" y="108"/>
                      <a:pt x="51" y="111"/>
                    </a:cubicBezTo>
                    <a:cubicBezTo>
                      <a:pt x="55" y="115"/>
                      <a:pt x="59" y="115"/>
                      <a:pt x="64" y="119"/>
                    </a:cubicBezTo>
                    <a:lnTo>
                      <a:pt x="79" y="119"/>
                    </a:lnTo>
                    <a:cubicBezTo>
                      <a:pt x="91" y="115"/>
                      <a:pt x="99" y="111"/>
                      <a:pt x="106" y="108"/>
                    </a:cubicBezTo>
                    <a:cubicBezTo>
                      <a:pt x="111" y="100"/>
                      <a:pt x="115" y="95"/>
                      <a:pt x="115" y="88"/>
                    </a:cubicBezTo>
                    <a:cubicBezTo>
                      <a:pt x="119" y="76"/>
                      <a:pt x="119" y="64"/>
                      <a:pt x="111" y="53"/>
                    </a:cubicBezTo>
                    <a:cubicBezTo>
                      <a:pt x="106" y="44"/>
                      <a:pt x="99" y="37"/>
                      <a:pt x="95" y="24"/>
                    </a:cubicBezTo>
                    <a:cubicBezTo>
                      <a:pt x="83" y="13"/>
                      <a:pt x="68" y="1"/>
                      <a:pt x="51"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811;p32">
                <a:extLst>
                  <a:ext uri="{FF2B5EF4-FFF2-40B4-BE49-F238E27FC236}">
                    <a16:creationId xmlns:a16="http://schemas.microsoft.com/office/drawing/2014/main" id="{63B414A5-BEEC-7DB5-4009-D0270410FBC4}"/>
                  </a:ext>
                </a:extLst>
              </p:cNvPr>
              <p:cNvSpPr/>
              <p:nvPr/>
            </p:nvSpPr>
            <p:spPr>
              <a:xfrm>
                <a:off x="3426658" y="2282242"/>
                <a:ext cx="4390" cy="3644"/>
              </a:xfrm>
              <a:custGeom>
                <a:avLst/>
                <a:gdLst/>
                <a:ahLst/>
                <a:cxnLst/>
                <a:rect l="l" t="t" r="r" b="b"/>
                <a:pathLst>
                  <a:path w="100" h="83" extrusionOk="0">
                    <a:moveTo>
                      <a:pt x="57" y="1"/>
                    </a:moveTo>
                    <a:cubicBezTo>
                      <a:pt x="50" y="1"/>
                      <a:pt x="43" y="2"/>
                      <a:pt x="36" y="6"/>
                    </a:cubicBezTo>
                    <a:cubicBezTo>
                      <a:pt x="32" y="10"/>
                      <a:pt x="24" y="14"/>
                      <a:pt x="21" y="18"/>
                    </a:cubicBezTo>
                    <a:cubicBezTo>
                      <a:pt x="1" y="30"/>
                      <a:pt x="1" y="57"/>
                      <a:pt x="21" y="69"/>
                    </a:cubicBezTo>
                    <a:cubicBezTo>
                      <a:pt x="24" y="73"/>
                      <a:pt x="32" y="73"/>
                      <a:pt x="36" y="77"/>
                    </a:cubicBezTo>
                    <a:cubicBezTo>
                      <a:pt x="43" y="81"/>
                      <a:pt x="50" y="83"/>
                      <a:pt x="57" y="83"/>
                    </a:cubicBezTo>
                    <a:cubicBezTo>
                      <a:pt x="79" y="83"/>
                      <a:pt x="99" y="66"/>
                      <a:pt x="99" y="42"/>
                    </a:cubicBezTo>
                    <a:cubicBezTo>
                      <a:pt x="99" y="17"/>
                      <a:pt x="79" y="1"/>
                      <a:pt x="57"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812;p32">
                <a:extLst>
                  <a:ext uri="{FF2B5EF4-FFF2-40B4-BE49-F238E27FC236}">
                    <a16:creationId xmlns:a16="http://schemas.microsoft.com/office/drawing/2014/main" id="{9C41B54F-7868-2C08-8ED4-224B56F4D40A}"/>
                  </a:ext>
                </a:extLst>
              </p:cNvPr>
              <p:cNvSpPr/>
              <p:nvPr/>
            </p:nvSpPr>
            <p:spPr>
              <a:xfrm>
                <a:off x="3406023" y="2314511"/>
                <a:ext cx="4390" cy="3380"/>
              </a:xfrm>
              <a:custGeom>
                <a:avLst/>
                <a:gdLst/>
                <a:ahLst/>
                <a:cxnLst/>
                <a:rect l="l" t="t" r="r" b="b"/>
                <a:pathLst>
                  <a:path w="100" h="77" extrusionOk="0">
                    <a:moveTo>
                      <a:pt x="35" y="0"/>
                    </a:moveTo>
                    <a:cubicBezTo>
                      <a:pt x="28" y="0"/>
                      <a:pt x="19" y="6"/>
                      <a:pt x="13" y="9"/>
                    </a:cubicBezTo>
                    <a:cubicBezTo>
                      <a:pt x="5" y="17"/>
                      <a:pt x="1" y="29"/>
                      <a:pt x="1" y="37"/>
                    </a:cubicBezTo>
                    <a:cubicBezTo>
                      <a:pt x="1" y="49"/>
                      <a:pt x="5" y="61"/>
                      <a:pt x="13" y="65"/>
                    </a:cubicBezTo>
                    <a:cubicBezTo>
                      <a:pt x="21" y="72"/>
                      <a:pt x="32" y="76"/>
                      <a:pt x="41" y="76"/>
                    </a:cubicBezTo>
                    <a:lnTo>
                      <a:pt x="64" y="76"/>
                    </a:lnTo>
                    <a:cubicBezTo>
                      <a:pt x="72" y="72"/>
                      <a:pt x="79" y="72"/>
                      <a:pt x="88" y="65"/>
                    </a:cubicBezTo>
                    <a:cubicBezTo>
                      <a:pt x="96" y="56"/>
                      <a:pt x="99" y="49"/>
                      <a:pt x="99" y="37"/>
                    </a:cubicBezTo>
                    <a:cubicBezTo>
                      <a:pt x="99" y="29"/>
                      <a:pt x="96" y="21"/>
                      <a:pt x="88" y="14"/>
                    </a:cubicBezTo>
                    <a:cubicBezTo>
                      <a:pt x="79" y="5"/>
                      <a:pt x="72" y="1"/>
                      <a:pt x="64" y="1"/>
                    </a:cubicBezTo>
                    <a:lnTo>
                      <a:pt x="41" y="1"/>
                    </a:lnTo>
                    <a:cubicBezTo>
                      <a:pt x="39" y="0"/>
                      <a:pt x="37" y="0"/>
                      <a:pt x="35"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813;p32">
                <a:extLst>
                  <a:ext uri="{FF2B5EF4-FFF2-40B4-BE49-F238E27FC236}">
                    <a16:creationId xmlns:a16="http://schemas.microsoft.com/office/drawing/2014/main" id="{75B1834D-418E-5C21-DE97-2AF95E58D5B5}"/>
                  </a:ext>
                </a:extLst>
              </p:cNvPr>
              <p:cNvSpPr/>
              <p:nvPr/>
            </p:nvSpPr>
            <p:spPr>
              <a:xfrm>
                <a:off x="3422926" y="2332467"/>
                <a:ext cx="5708" cy="4390"/>
              </a:xfrm>
              <a:custGeom>
                <a:avLst/>
                <a:gdLst/>
                <a:ahLst/>
                <a:cxnLst/>
                <a:rect l="l" t="t" r="r" b="b"/>
                <a:pathLst>
                  <a:path w="130" h="100" extrusionOk="0">
                    <a:moveTo>
                      <a:pt x="23" y="1"/>
                    </a:moveTo>
                    <a:cubicBezTo>
                      <a:pt x="8" y="1"/>
                      <a:pt x="0" y="20"/>
                      <a:pt x="11" y="31"/>
                    </a:cubicBezTo>
                    <a:cubicBezTo>
                      <a:pt x="26" y="54"/>
                      <a:pt x="54" y="66"/>
                      <a:pt x="73" y="89"/>
                    </a:cubicBezTo>
                    <a:cubicBezTo>
                      <a:pt x="79" y="97"/>
                      <a:pt x="86" y="100"/>
                      <a:pt x="94" y="100"/>
                    </a:cubicBezTo>
                    <a:cubicBezTo>
                      <a:pt x="103" y="100"/>
                      <a:pt x="113" y="95"/>
                      <a:pt x="117" y="86"/>
                    </a:cubicBezTo>
                    <a:cubicBezTo>
                      <a:pt x="129" y="70"/>
                      <a:pt x="125" y="50"/>
                      <a:pt x="109" y="42"/>
                    </a:cubicBezTo>
                    <a:cubicBezTo>
                      <a:pt x="86" y="26"/>
                      <a:pt x="54" y="18"/>
                      <a:pt x="31" y="2"/>
                    </a:cubicBezTo>
                    <a:cubicBezTo>
                      <a:pt x="28" y="1"/>
                      <a:pt x="26" y="1"/>
                      <a:pt x="23"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814;p32">
                <a:extLst>
                  <a:ext uri="{FF2B5EF4-FFF2-40B4-BE49-F238E27FC236}">
                    <a16:creationId xmlns:a16="http://schemas.microsoft.com/office/drawing/2014/main" id="{CB6B93B4-915D-F231-6340-7673D8F11EF2}"/>
                  </a:ext>
                </a:extLst>
              </p:cNvPr>
              <p:cNvSpPr/>
              <p:nvPr/>
            </p:nvSpPr>
            <p:spPr>
              <a:xfrm>
                <a:off x="3405891" y="2283866"/>
                <a:ext cx="3468" cy="3337"/>
              </a:xfrm>
              <a:custGeom>
                <a:avLst/>
                <a:gdLst/>
                <a:ahLst/>
                <a:cxnLst/>
                <a:rect l="l" t="t" r="r" b="b"/>
                <a:pathLst>
                  <a:path w="79" h="76" extrusionOk="0">
                    <a:moveTo>
                      <a:pt x="45" y="0"/>
                    </a:moveTo>
                    <a:cubicBezTo>
                      <a:pt x="31" y="0"/>
                      <a:pt x="16" y="15"/>
                      <a:pt x="16" y="32"/>
                    </a:cubicBezTo>
                    <a:lnTo>
                      <a:pt x="16" y="35"/>
                    </a:lnTo>
                    <a:lnTo>
                      <a:pt x="16" y="35"/>
                    </a:lnTo>
                    <a:cubicBezTo>
                      <a:pt x="14" y="36"/>
                      <a:pt x="11" y="36"/>
                      <a:pt x="8" y="36"/>
                    </a:cubicBezTo>
                    <a:cubicBezTo>
                      <a:pt x="4" y="40"/>
                      <a:pt x="0" y="52"/>
                      <a:pt x="0" y="60"/>
                    </a:cubicBezTo>
                    <a:cubicBezTo>
                      <a:pt x="4" y="67"/>
                      <a:pt x="11" y="76"/>
                      <a:pt x="20" y="76"/>
                    </a:cubicBezTo>
                    <a:lnTo>
                      <a:pt x="40" y="76"/>
                    </a:lnTo>
                    <a:cubicBezTo>
                      <a:pt x="47" y="76"/>
                      <a:pt x="55" y="67"/>
                      <a:pt x="59" y="64"/>
                    </a:cubicBezTo>
                    <a:cubicBezTo>
                      <a:pt x="64" y="56"/>
                      <a:pt x="67" y="52"/>
                      <a:pt x="67" y="44"/>
                    </a:cubicBezTo>
                    <a:cubicBezTo>
                      <a:pt x="79" y="29"/>
                      <a:pt x="71" y="9"/>
                      <a:pt x="51" y="1"/>
                    </a:cubicBezTo>
                    <a:cubicBezTo>
                      <a:pt x="49" y="1"/>
                      <a:pt x="47" y="0"/>
                      <a:pt x="45"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815;p32">
                <a:extLst>
                  <a:ext uri="{FF2B5EF4-FFF2-40B4-BE49-F238E27FC236}">
                    <a16:creationId xmlns:a16="http://schemas.microsoft.com/office/drawing/2014/main" id="{79210D1F-CC3F-B49B-F7EC-E42B4E5BA8F0}"/>
                  </a:ext>
                </a:extLst>
              </p:cNvPr>
              <p:cNvSpPr/>
              <p:nvPr/>
            </p:nvSpPr>
            <p:spPr>
              <a:xfrm>
                <a:off x="3363742" y="2349019"/>
                <a:ext cx="4215" cy="4127"/>
              </a:xfrm>
              <a:custGeom>
                <a:avLst/>
                <a:gdLst/>
                <a:ahLst/>
                <a:cxnLst/>
                <a:rect l="l" t="t" r="r" b="b"/>
                <a:pathLst>
                  <a:path w="96" h="94" extrusionOk="0">
                    <a:moveTo>
                      <a:pt x="29" y="0"/>
                    </a:moveTo>
                    <a:cubicBezTo>
                      <a:pt x="17" y="0"/>
                      <a:pt x="5" y="13"/>
                      <a:pt x="1" y="24"/>
                    </a:cubicBezTo>
                    <a:cubicBezTo>
                      <a:pt x="1" y="36"/>
                      <a:pt x="5" y="52"/>
                      <a:pt x="17" y="56"/>
                    </a:cubicBezTo>
                    <a:cubicBezTo>
                      <a:pt x="17" y="76"/>
                      <a:pt x="34" y="93"/>
                      <a:pt x="53" y="93"/>
                    </a:cubicBezTo>
                    <a:cubicBezTo>
                      <a:pt x="57" y="93"/>
                      <a:pt x="60" y="92"/>
                      <a:pt x="64" y="91"/>
                    </a:cubicBezTo>
                    <a:cubicBezTo>
                      <a:pt x="76" y="91"/>
                      <a:pt x="84" y="84"/>
                      <a:pt x="88" y="75"/>
                    </a:cubicBezTo>
                    <a:cubicBezTo>
                      <a:pt x="95" y="64"/>
                      <a:pt x="95" y="48"/>
                      <a:pt x="88" y="36"/>
                    </a:cubicBezTo>
                    <a:cubicBezTo>
                      <a:pt x="84" y="33"/>
                      <a:pt x="84" y="24"/>
                      <a:pt x="80" y="20"/>
                    </a:cubicBezTo>
                    <a:cubicBezTo>
                      <a:pt x="72" y="9"/>
                      <a:pt x="60" y="0"/>
                      <a:pt x="48"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816;p32">
                <a:extLst>
                  <a:ext uri="{FF2B5EF4-FFF2-40B4-BE49-F238E27FC236}">
                    <a16:creationId xmlns:a16="http://schemas.microsoft.com/office/drawing/2014/main" id="{B269336D-1D60-60A9-05C4-3EDC084A1E57}"/>
                  </a:ext>
                </a:extLst>
              </p:cNvPr>
              <p:cNvSpPr/>
              <p:nvPr/>
            </p:nvSpPr>
            <p:spPr>
              <a:xfrm>
                <a:off x="3359439" y="2426904"/>
                <a:ext cx="4873" cy="6015"/>
              </a:xfrm>
              <a:custGeom>
                <a:avLst/>
                <a:gdLst/>
                <a:ahLst/>
                <a:cxnLst/>
                <a:rect l="l" t="t" r="r" b="b"/>
                <a:pathLst>
                  <a:path w="111" h="137" extrusionOk="0">
                    <a:moveTo>
                      <a:pt x="56" y="1"/>
                    </a:moveTo>
                    <a:cubicBezTo>
                      <a:pt x="44" y="1"/>
                      <a:pt x="32" y="7"/>
                      <a:pt x="28" y="18"/>
                    </a:cubicBezTo>
                    <a:cubicBezTo>
                      <a:pt x="20" y="30"/>
                      <a:pt x="16" y="42"/>
                      <a:pt x="9" y="58"/>
                    </a:cubicBezTo>
                    <a:cubicBezTo>
                      <a:pt x="0" y="73"/>
                      <a:pt x="0" y="93"/>
                      <a:pt x="9" y="109"/>
                    </a:cubicBezTo>
                    <a:cubicBezTo>
                      <a:pt x="20" y="125"/>
                      <a:pt x="36" y="137"/>
                      <a:pt x="56" y="137"/>
                    </a:cubicBezTo>
                    <a:cubicBezTo>
                      <a:pt x="75" y="137"/>
                      <a:pt x="91" y="125"/>
                      <a:pt x="103" y="109"/>
                    </a:cubicBezTo>
                    <a:cubicBezTo>
                      <a:pt x="111" y="93"/>
                      <a:pt x="111" y="73"/>
                      <a:pt x="103" y="58"/>
                    </a:cubicBezTo>
                    <a:cubicBezTo>
                      <a:pt x="95" y="42"/>
                      <a:pt x="91" y="30"/>
                      <a:pt x="83" y="18"/>
                    </a:cubicBezTo>
                    <a:cubicBezTo>
                      <a:pt x="79" y="7"/>
                      <a:pt x="67" y="1"/>
                      <a:pt x="56"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817;p32">
                <a:extLst>
                  <a:ext uri="{FF2B5EF4-FFF2-40B4-BE49-F238E27FC236}">
                    <a16:creationId xmlns:a16="http://schemas.microsoft.com/office/drawing/2014/main" id="{E1ED07F6-E7A8-6AF6-E1AF-5B97C2C849E6}"/>
                  </a:ext>
                </a:extLst>
              </p:cNvPr>
              <p:cNvSpPr/>
              <p:nvPr/>
            </p:nvSpPr>
            <p:spPr>
              <a:xfrm>
                <a:off x="3391490" y="2413118"/>
                <a:ext cx="2810" cy="3380"/>
              </a:xfrm>
              <a:custGeom>
                <a:avLst/>
                <a:gdLst/>
                <a:ahLst/>
                <a:cxnLst/>
                <a:rect l="l" t="t" r="r" b="b"/>
                <a:pathLst>
                  <a:path w="64" h="77" extrusionOk="0">
                    <a:moveTo>
                      <a:pt x="32" y="1"/>
                    </a:moveTo>
                    <a:cubicBezTo>
                      <a:pt x="20" y="1"/>
                      <a:pt x="8" y="5"/>
                      <a:pt x="4" y="17"/>
                    </a:cubicBezTo>
                    <a:cubicBezTo>
                      <a:pt x="0" y="21"/>
                      <a:pt x="0" y="25"/>
                      <a:pt x="0" y="32"/>
                    </a:cubicBezTo>
                    <a:cubicBezTo>
                      <a:pt x="0" y="36"/>
                      <a:pt x="0" y="44"/>
                      <a:pt x="4" y="48"/>
                    </a:cubicBezTo>
                    <a:cubicBezTo>
                      <a:pt x="8" y="52"/>
                      <a:pt x="8" y="60"/>
                      <a:pt x="13" y="68"/>
                    </a:cubicBezTo>
                    <a:cubicBezTo>
                      <a:pt x="16" y="74"/>
                      <a:pt x="24" y="77"/>
                      <a:pt x="32" y="77"/>
                    </a:cubicBezTo>
                    <a:cubicBezTo>
                      <a:pt x="40" y="77"/>
                      <a:pt x="48" y="74"/>
                      <a:pt x="52" y="68"/>
                    </a:cubicBezTo>
                    <a:cubicBezTo>
                      <a:pt x="52" y="60"/>
                      <a:pt x="55" y="52"/>
                      <a:pt x="60" y="48"/>
                    </a:cubicBezTo>
                    <a:cubicBezTo>
                      <a:pt x="60" y="44"/>
                      <a:pt x="64" y="36"/>
                      <a:pt x="64" y="32"/>
                    </a:cubicBezTo>
                    <a:cubicBezTo>
                      <a:pt x="64" y="25"/>
                      <a:pt x="60" y="21"/>
                      <a:pt x="60" y="17"/>
                    </a:cubicBezTo>
                    <a:cubicBezTo>
                      <a:pt x="52" y="5"/>
                      <a:pt x="44" y="1"/>
                      <a:pt x="32"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818;p32">
                <a:extLst>
                  <a:ext uri="{FF2B5EF4-FFF2-40B4-BE49-F238E27FC236}">
                    <a16:creationId xmlns:a16="http://schemas.microsoft.com/office/drawing/2014/main" id="{9E946B03-DB36-09FA-9CEB-6F640035A7BD}"/>
                  </a:ext>
                </a:extLst>
              </p:cNvPr>
              <p:cNvSpPr/>
              <p:nvPr/>
            </p:nvSpPr>
            <p:spPr>
              <a:xfrm>
                <a:off x="3404837" y="2438582"/>
                <a:ext cx="3864" cy="2985"/>
              </a:xfrm>
              <a:custGeom>
                <a:avLst/>
                <a:gdLst/>
                <a:ahLst/>
                <a:cxnLst/>
                <a:rect l="l" t="t" r="r" b="b"/>
                <a:pathLst>
                  <a:path w="88" h="68" extrusionOk="0">
                    <a:moveTo>
                      <a:pt x="44" y="1"/>
                    </a:moveTo>
                    <a:cubicBezTo>
                      <a:pt x="0" y="1"/>
                      <a:pt x="0" y="68"/>
                      <a:pt x="44" y="68"/>
                    </a:cubicBezTo>
                    <a:cubicBezTo>
                      <a:pt x="88" y="68"/>
                      <a:pt x="88" y="1"/>
                      <a:pt x="44"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819;p32">
                <a:extLst>
                  <a:ext uri="{FF2B5EF4-FFF2-40B4-BE49-F238E27FC236}">
                    <a16:creationId xmlns:a16="http://schemas.microsoft.com/office/drawing/2014/main" id="{4AE5B882-57CE-FD06-6C44-075381C7E804}"/>
                  </a:ext>
                </a:extLst>
              </p:cNvPr>
              <p:cNvSpPr/>
              <p:nvPr/>
            </p:nvSpPr>
            <p:spPr>
              <a:xfrm>
                <a:off x="3420555" y="2443543"/>
                <a:ext cx="4961" cy="9834"/>
              </a:xfrm>
              <a:custGeom>
                <a:avLst/>
                <a:gdLst/>
                <a:ahLst/>
                <a:cxnLst/>
                <a:rect l="l" t="t" r="r" b="b"/>
                <a:pathLst>
                  <a:path w="113" h="224" extrusionOk="0">
                    <a:moveTo>
                      <a:pt x="28" y="1"/>
                    </a:moveTo>
                    <a:cubicBezTo>
                      <a:pt x="14" y="1"/>
                      <a:pt x="0" y="15"/>
                      <a:pt x="9" y="30"/>
                    </a:cubicBezTo>
                    <a:cubicBezTo>
                      <a:pt x="41" y="77"/>
                      <a:pt x="41" y="137"/>
                      <a:pt x="41" y="192"/>
                    </a:cubicBezTo>
                    <a:cubicBezTo>
                      <a:pt x="41" y="213"/>
                      <a:pt x="56" y="223"/>
                      <a:pt x="73" y="223"/>
                    </a:cubicBezTo>
                    <a:cubicBezTo>
                      <a:pt x="92" y="223"/>
                      <a:pt x="113" y="208"/>
                      <a:pt x="108" y="180"/>
                    </a:cubicBezTo>
                    <a:cubicBezTo>
                      <a:pt x="96" y="121"/>
                      <a:pt x="85" y="53"/>
                      <a:pt x="41" y="6"/>
                    </a:cubicBezTo>
                    <a:cubicBezTo>
                      <a:pt x="37" y="2"/>
                      <a:pt x="32" y="1"/>
                      <a:pt x="28"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820;p32">
                <a:extLst>
                  <a:ext uri="{FF2B5EF4-FFF2-40B4-BE49-F238E27FC236}">
                    <a16:creationId xmlns:a16="http://schemas.microsoft.com/office/drawing/2014/main" id="{6B2D47F6-A188-D161-2489-F8696CB6F71C}"/>
                  </a:ext>
                </a:extLst>
              </p:cNvPr>
              <p:cNvSpPr/>
              <p:nvPr/>
            </p:nvSpPr>
            <p:spPr>
              <a:xfrm>
                <a:off x="3421126" y="2404820"/>
                <a:ext cx="5400" cy="4346"/>
              </a:xfrm>
              <a:custGeom>
                <a:avLst/>
                <a:gdLst/>
                <a:ahLst/>
                <a:cxnLst/>
                <a:rect l="l" t="t" r="r" b="b"/>
                <a:pathLst>
                  <a:path w="123" h="99" extrusionOk="0">
                    <a:moveTo>
                      <a:pt x="63" y="0"/>
                    </a:moveTo>
                    <a:cubicBezTo>
                      <a:pt x="1" y="0"/>
                      <a:pt x="1" y="99"/>
                      <a:pt x="63" y="99"/>
                    </a:cubicBezTo>
                    <a:cubicBezTo>
                      <a:pt x="123" y="99"/>
                      <a:pt x="123" y="0"/>
                      <a:pt x="63"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821;p32">
                <a:extLst>
                  <a:ext uri="{FF2B5EF4-FFF2-40B4-BE49-F238E27FC236}">
                    <a16:creationId xmlns:a16="http://schemas.microsoft.com/office/drawing/2014/main" id="{A384DFB2-045D-A2A1-BD04-23D77A5319F5}"/>
                  </a:ext>
                </a:extLst>
              </p:cNvPr>
              <p:cNvSpPr/>
              <p:nvPr/>
            </p:nvSpPr>
            <p:spPr>
              <a:xfrm>
                <a:off x="3440664" y="2461456"/>
                <a:ext cx="5269" cy="4917"/>
              </a:xfrm>
              <a:custGeom>
                <a:avLst/>
                <a:gdLst/>
                <a:ahLst/>
                <a:cxnLst/>
                <a:rect l="l" t="t" r="r" b="b"/>
                <a:pathLst>
                  <a:path w="120" h="112" extrusionOk="0">
                    <a:moveTo>
                      <a:pt x="31" y="0"/>
                    </a:moveTo>
                    <a:cubicBezTo>
                      <a:pt x="26" y="0"/>
                      <a:pt x="22" y="2"/>
                      <a:pt x="17" y="5"/>
                    </a:cubicBezTo>
                    <a:cubicBezTo>
                      <a:pt x="9" y="9"/>
                      <a:pt x="1" y="20"/>
                      <a:pt x="6" y="33"/>
                    </a:cubicBezTo>
                    <a:cubicBezTo>
                      <a:pt x="17" y="64"/>
                      <a:pt x="29" y="91"/>
                      <a:pt x="61" y="108"/>
                    </a:cubicBezTo>
                    <a:cubicBezTo>
                      <a:pt x="66" y="110"/>
                      <a:pt x="73" y="111"/>
                      <a:pt x="79" y="111"/>
                    </a:cubicBezTo>
                    <a:cubicBezTo>
                      <a:pt x="93" y="111"/>
                      <a:pt x="106" y="104"/>
                      <a:pt x="112" y="88"/>
                    </a:cubicBezTo>
                    <a:cubicBezTo>
                      <a:pt x="119" y="68"/>
                      <a:pt x="112" y="44"/>
                      <a:pt x="88" y="40"/>
                    </a:cubicBezTo>
                    <a:lnTo>
                      <a:pt x="80" y="37"/>
                    </a:lnTo>
                    <a:cubicBezTo>
                      <a:pt x="77" y="37"/>
                      <a:pt x="77" y="33"/>
                      <a:pt x="72" y="33"/>
                    </a:cubicBezTo>
                    <a:cubicBezTo>
                      <a:pt x="72" y="29"/>
                      <a:pt x="72" y="29"/>
                      <a:pt x="68" y="29"/>
                    </a:cubicBezTo>
                    <a:lnTo>
                      <a:pt x="68" y="27"/>
                    </a:lnTo>
                    <a:lnTo>
                      <a:pt x="68" y="27"/>
                    </a:lnTo>
                    <a:cubicBezTo>
                      <a:pt x="69" y="27"/>
                      <a:pt x="69" y="27"/>
                      <a:pt x="69" y="27"/>
                    </a:cubicBezTo>
                    <a:cubicBezTo>
                      <a:pt x="70" y="27"/>
                      <a:pt x="70" y="26"/>
                      <a:pt x="68" y="24"/>
                    </a:cubicBezTo>
                    <a:lnTo>
                      <a:pt x="68" y="27"/>
                    </a:lnTo>
                    <a:lnTo>
                      <a:pt x="68" y="27"/>
                    </a:lnTo>
                    <a:cubicBezTo>
                      <a:pt x="67" y="26"/>
                      <a:pt x="66" y="24"/>
                      <a:pt x="64" y="20"/>
                    </a:cubicBezTo>
                    <a:cubicBezTo>
                      <a:pt x="61" y="17"/>
                      <a:pt x="53" y="13"/>
                      <a:pt x="48" y="9"/>
                    </a:cubicBezTo>
                    <a:cubicBezTo>
                      <a:pt x="44" y="4"/>
                      <a:pt x="38" y="0"/>
                      <a:pt x="31"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822;p32">
                <a:extLst>
                  <a:ext uri="{FF2B5EF4-FFF2-40B4-BE49-F238E27FC236}">
                    <a16:creationId xmlns:a16="http://schemas.microsoft.com/office/drawing/2014/main" id="{1BEB35A2-C589-E848-B2A0-5693F3F3DCA1}"/>
                  </a:ext>
                </a:extLst>
              </p:cNvPr>
              <p:cNvSpPr/>
              <p:nvPr/>
            </p:nvSpPr>
            <p:spPr>
              <a:xfrm>
                <a:off x="3399964" y="2446573"/>
                <a:ext cx="4917" cy="5093"/>
              </a:xfrm>
              <a:custGeom>
                <a:avLst/>
                <a:gdLst/>
                <a:ahLst/>
                <a:cxnLst/>
                <a:rect l="l" t="t" r="r" b="b"/>
                <a:pathLst>
                  <a:path w="112" h="116" extrusionOk="0">
                    <a:moveTo>
                      <a:pt x="56" y="0"/>
                    </a:moveTo>
                    <a:cubicBezTo>
                      <a:pt x="28" y="0"/>
                      <a:pt x="1" y="32"/>
                      <a:pt x="9" y="60"/>
                    </a:cubicBezTo>
                    <a:cubicBezTo>
                      <a:pt x="13" y="68"/>
                      <a:pt x="17" y="75"/>
                      <a:pt x="17" y="84"/>
                    </a:cubicBezTo>
                    <a:cubicBezTo>
                      <a:pt x="24" y="99"/>
                      <a:pt x="40" y="115"/>
                      <a:pt x="56" y="115"/>
                    </a:cubicBezTo>
                    <a:cubicBezTo>
                      <a:pt x="75" y="115"/>
                      <a:pt x="92" y="103"/>
                      <a:pt x="95" y="84"/>
                    </a:cubicBezTo>
                    <a:cubicBezTo>
                      <a:pt x="99" y="75"/>
                      <a:pt x="104" y="68"/>
                      <a:pt x="104" y="60"/>
                    </a:cubicBezTo>
                    <a:cubicBezTo>
                      <a:pt x="111" y="32"/>
                      <a:pt x="88" y="0"/>
                      <a:pt x="56"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823;p32">
                <a:extLst>
                  <a:ext uri="{FF2B5EF4-FFF2-40B4-BE49-F238E27FC236}">
                    <a16:creationId xmlns:a16="http://schemas.microsoft.com/office/drawing/2014/main" id="{B17F2448-66E9-0E5F-3D9B-3AE554592610}"/>
                  </a:ext>
                </a:extLst>
              </p:cNvPr>
              <p:cNvSpPr/>
              <p:nvPr/>
            </p:nvSpPr>
            <p:spPr>
              <a:xfrm>
                <a:off x="3360669" y="2443236"/>
                <a:ext cx="10274" cy="7200"/>
              </a:xfrm>
              <a:custGeom>
                <a:avLst/>
                <a:gdLst/>
                <a:ahLst/>
                <a:cxnLst/>
                <a:rect l="l" t="t" r="r" b="b"/>
                <a:pathLst>
                  <a:path w="234" h="164" extrusionOk="0">
                    <a:moveTo>
                      <a:pt x="198" y="1"/>
                    </a:moveTo>
                    <a:cubicBezTo>
                      <a:pt x="194" y="1"/>
                      <a:pt x="189" y="2"/>
                      <a:pt x="185" y="5"/>
                    </a:cubicBezTo>
                    <a:cubicBezTo>
                      <a:pt x="162" y="21"/>
                      <a:pt x="142" y="37"/>
                      <a:pt x="118" y="53"/>
                    </a:cubicBezTo>
                    <a:cubicBezTo>
                      <a:pt x="99" y="73"/>
                      <a:pt x="79" y="84"/>
                      <a:pt x="52" y="84"/>
                    </a:cubicBezTo>
                    <a:cubicBezTo>
                      <a:pt x="1" y="89"/>
                      <a:pt x="4" y="164"/>
                      <a:pt x="48" y="164"/>
                    </a:cubicBezTo>
                    <a:cubicBezTo>
                      <a:pt x="49" y="164"/>
                      <a:pt x="51" y="164"/>
                      <a:pt x="52" y="164"/>
                    </a:cubicBezTo>
                    <a:cubicBezTo>
                      <a:pt x="130" y="155"/>
                      <a:pt x="178" y="104"/>
                      <a:pt x="221" y="41"/>
                    </a:cubicBezTo>
                    <a:cubicBezTo>
                      <a:pt x="233" y="23"/>
                      <a:pt x="216" y="1"/>
                      <a:pt x="198"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824;p32">
                <a:extLst>
                  <a:ext uri="{FF2B5EF4-FFF2-40B4-BE49-F238E27FC236}">
                    <a16:creationId xmlns:a16="http://schemas.microsoft.com/office/drawing/2014/main" id="{202A72AD-C902-D471-68DD-DE861F59C14D}"/>
                  </a:ext>
                </a:extLst>
              </p:cNvPr>
              <p:cNvSpPr/>
              <p:nvPr/>
            </p:nvSpPr>
            <p:spPr>
              <a:xfrm>
                <a:off x="3390963" y="2414743"/>
                <a:ext cx="6103" cy="4566"/>
              </a:xfrm>
              <a:custGeom>
                <a:avLst/>
                <a:gdLst/>
                <a:ahLst/>
                <a:cxnLst/>
                <a:rect l="l" t="t" r="r" b="b"/>
                <a:pathLst>
                  <a:path w="139" h="104" extrusionOk="0">
                    <a:moveTo>
                      <a:pt x="98" y="1"/>
                    </a:moveTo>
                    <a:cubicBezTo>
                      <a:pt x="92" y="1"/>
                      <a:pt x="86" y="2"/>
                      <a:pt x="80" y="4"/>
                    </a:cubicBezTo>
                    <a:cubicBezTo>
                      <a:pt x="52" y="7"/>
                      <a:pt x="28" y="23"/>
                      <a:pt x="12" y="51"/>
                    </a:cubicBezTo>
                    <a:cubicBezTo>
                      <a:pt x="1" y="66"/>
                      <a:pt x="9" y="86"/>
                      <a:pt x="20" y="98"/>
                    </a:cubicBezTo>
                    <a:cubicBezTo>
                      <a:pt x="27" y="102"/>
                      <a:pt x="35" y="104"/>
                      <a:pt x="42" y="104"/>
                    </a:cubicBezTo>
                    <a:cubicBezTo>
                      <a:pt x="52" y="104"/>
                      <a:pt x="61" y="101"/>
                      <a:pt x="67" y="94"/>
                    </a:cubicBezTo>
                    <a:lnTo>
                      <a:pt x="72" y="90"/>
                    </a:lnTo>
                    <a:cubicBezTo>
                      <a:pt x="76" y="90"/>
                      <a:pt x="76" y="86"/>
                      <a:pt x="76" y="86"/>
                    </a:cubicBezTo>
                    <a:lnTo>
                      <a:pt x="91" y="86"/>
                    </a:lnTo>
                    <a:cubicBezTo>
                      <a:pt x="93" y="86"/>
                      <a:pt x="95" y="86"/>
                      <a:pt x="96" y="86"/>
                    </a:cubicBezTo>
                    <a:cubicBezTo>
                      <a:pt x="122" y="86"/>
                      <a:pt x="138" y="61"/>
                      <a:pt x="135" y="39"/>
                    </a:cubicBezTo>
                    <a:cubicBezTo>
                      <a:pt x="135" y="27"/>
                      <a:pt x="127" y="15"/>
                      <a:pt x="119" y="7"/>
                    </a:cubicBezTo>
                    <a:cubicBezTo>
                      <a:pt x="112" y="3"/>
                      <a:pt x="106" y="1"/>
                      <a:pt x="98"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825;p32">
                <a:extLst>
                  <a:ext uri="{FF2B5EF4-FFF2-40B4-BE49-F238E27FC236}">
                    <a16:creationId xmlns:a16="http://schemas.microsoft.com/office/drawing/2014/main" id="{46502FB9-72EC-D3CC-8E8D-373DB1BDBA76}"/>
                  </a:ext>
                </a:extLst>
              </p:cNvPr>
              <p:cNvSpPr/>
              <p:nvPr/>
            </p:nvSpPr>
            <p:spPr>
              <a:xfrm>
                <a:off x="3387319" y="2516248"/>
                <a:ext cx="4215" cy="3863"/>
              </a:xfrm>
              <a:custGeom>
                <a:avLst/>
                <a:gdLst/>
                <a:ahLst/>
                <a:cxnLst/>
                <a:rect l="l" t="t" r="r" b="b"/>
                <a:pathLst>
                  <a:path w="96" h="88" extrusionOk="0">
                    <a:moveTo>
                      <a:pt x="54" y="1"/>
                    </a:moveTo>
                    <a:cubicBezTo>
                      <a:pt x="42" y="1"/>
                      <a:pt x="30" y="5"/>
                      <a:pt x="21" y="12"/>
                    </a:cubicBezTo>
                    <a:cubicBezTo>
                      <a:pt x="17" y="16"/>
                      <a:pt x="13" y="20"/>
                      <a:pt x="8" y="24"/>
                    </a:cubicBezTo>
                    <a:cubicBezTo>
                      <a:pt x="1" y="36"/>
                      <a:pt x="1" y="51"/>
                      <a:pt x="8" y="63"/>
                    </a:cubicBezTo>
                    <a:cubicBezTo>
                      <a:pt x="13" y="67"/>
                      <a:pt x="17" y="71"/>
                      <a:pt x="21" y="75"/>
                    </a:cubicBezTo>
                    <a:cubicBezTo>
                      <a:pt x="31" y="83"/>
                      <a:pt x="41" y="87"/>
                      <a:pt x="52" y="87"/>
                    </a:cubicBezTo>
                    <a:cubicBezTo>
                      <a:pt x="58" y="87"/>
                      <a:pt x="65" y="86"/>
                      <a:pt x="72" y="83"/>
                    </a:cubicBezTo>
                    <a:cubicBezTo>
                      <a:pt x="84" y="79"/>
                      <a:pt x="95" y="60"/>
                      <a:pt x="95" y="43"/>
                    </a:cubicBezTo>
                    <a:cubicBezTo>
                      <a:pt x="95" y="27"/>
                      <a:pt x="88" y="16"/>
                      <a:pt x="75" y="7"/>
                    </a:cubicBezTo>
                    <a:cubicBezTo>
                      <a:pt x="69" y="3"/>
                      <a:pt x="62" y="1"/>
                      <a:pt x="54"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826;p32">
                <a:extLst>
                  <a:ext uri="{FF2B5EF4-FFF2-40B4-BE49-F238E27FC236}">
                    <a16:creationId xmlns:a16="http://schemas.microsoft.com/office/drawing/2014/main" id="{5D49A01C-C580-5359-472D-E829C3F4799E}"/>
                  </a:ext>
                </a:extLst>
              </p:cNvPr>
              <p:cNvSpPr/>
              <p:nvPr/>
            </p:nvSpPr>
            <p:spPr>
              <a:xfrm>
                <a:off x="3363742" y="2501145"/>
                <a:ext cx="70731" cy="7068"/>
              </a:xfrm>
              <a:custGeom>
                <a:avLst/>
                <a:gdLst/>
                <a:ahLst/>
                <a:cxnLst/>
                <a:rect l="l" t="t" r="r" b="b"/>
                <a:pathLst>
                  <a:path w="1611" h="161" extrusionOk="0">
                    <a:moveTo>
                      <a:pt x="54" y="1"/>
                    </a:moveTo>
                    <a:cubicBezTo>
                      <a:pt x="46" y="1"/>
                      <a:pt x="37" y="1"/>
                      <a:pt x="29" y="1"/>
                    </a:cubicBezTo>
                    <a:cubicBezTo>
                      <a:pt x="5" y="1"/>
                      <a:pt x="1" y="40"/>
                      <a:pt x="24" y="44"/>
                    </a:cubicBezTo>
                    <a:cubicBezTo>
                      <a:pt x="297" y="80"/>
                      <a:pt x="538" y="154"/>
                      <a:pt x="814" y="154"/>
                    </a:cubicBezTo>
                    <a:cubicBezTo>
                      <a:pt x="849" y="154"/>
                      <a:pt x="1083" y="161"/>
                      <a:pt x="1283" y="161"/>
                    </a:cubicBezTo>
                    <a:cubicBezTo>
                      <a:pt x="1440" y="161"/>
                      <a:pt x="1576" y="157"/>
                      <a:pt x="1580" y="143"/>
                    </a:cubicBezTo>
                    <a:cubicBezTo>
                      <a:pt x="1580" y="148"/>
                      <a:pt x="1584" y="151"/>
                      <a:pt x="1589" y="151"/>
                    </a:cubicBezTo>
                    <a:cubicBezTo>
                      <a:pt x="1591" y="151"/>
                      <a:pt x="1594" y="150"/>
                      <a:pt x="1596" y="147"/>
                    </a:cubicBezTo>
                    <a:cubicBezTo>
                      <a:pt x="1599" y="143"/>
                      <a:pt x="1603" y="135"/>
                      <a:pt x="1607" y="131"/>
                    </a:cubicBezTo>
                    <a:cubicBezTo>
                      <a:pt x="1611" y="123"/>
                      <a:pt x="1607" y="115"/>
                      <a:pt x="1603" y="115"/>
                    </a:cubicBezTo>
                    <a:cubicBezTo>
                      <a:pt x="1516" y="84"/>
                      <a:pt x="1414" y="75"/>
                      <a:pt x="1311" y="75"/>
                    </a:cubicBezTo>
                    <a:cubicBezTo>
                      <a:pt x="1186" y="75"/>
                      <a:pt x="1058" y="87"/>
                      <a:pt x="945" y="87"/>
                    </a:cubicBezTo>
                    <a:cubicBezTo>
                      <a:pt x="937" y="87"/>
                      <a:pt x="929" y="87"/>
                      <a:pt x="920" y="87"/>
                    </a:cubicBezTo>
                    <a:cubicBezTo>
                      <a:pt x="629" y="80"/>
                      <a:pt x="344" y="1"/>
                      <a:pt x="54"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827;p32">
                <a:extLst>
                  <a:ext uri="{FF2B5EF4-FFF2-40B4-BE49-F238E27FC236}">
                    <a16:creationId xmlns:a16="http://schemas.microsoft.com/office/drawing/2014/main" id="{873729C3-352C-9918-6486-784D14372468}"/>
                  </a:ext>
                </a:extLst>
              </p:cNvPr>
              <p:cNvSpPr/>
              <p:nvPr/>
            </p:nvSpPr>
            <p:spPr>
              <a:xfrm>
                <a:off x="3413355" y="2483276"/>
                <a:ext cx="10713" cy="2678"/>
              </a:xfrm>
              <a:custGeom>
                <a:avLst/>
                <a:gdLst/>
                <a:ahLst/>
                <a:cxnLst/>
                <a:rect l="l" t="t" r="r" b="b"/>
                <a:pathLst>
                  <a:path w="244" h="61" extrusionOk="0">
                    <a:moveTo>
                      <a:pt x="20" y="0"/>
                    </a:moveTo>
                    <a:cubicBezTo>
                      <a:pt x="3" y="0"/>
                      <a:pt x="1" y="25"/>
                      <a:pt x="16" y="29"/>
                    </a:cubicBezTo>
                    <a:cubicBezTo>
                      <a:pt x="83" y="53"/>
                      <a:pt x="145" y="60"/>
                      <a:pt x="213" y="60"/>
                    </a:cubicBezTo>
                    <a:cubicBezTo>
                      <a:pt x="214" y="61"/>
                      <a:pt x="215" y="61"/>
                      <a:pt x="216" y="61"/>
                    </a:cubicBezTo>
                    <a:cubicBezTo>
                      <a:pt x="244" y="61"/>
                      <a:pt x="243" y="17"/>
                      <a:pt x="213" y="17"/>
                    </a:cubicBezTo>
                    <a:cubicBezTo>
                      <a:pt x="198" y="18"/>
                      <a:pt x="183" y="18"/>
                      <a:pt x="168" y="18"/>
                    </a:cubicBezTo>
                    <a:cubicBezTo>
                      <a:pt x="120" y="18"/>
                      <a:pt x="72" y="13"/>
                      <a:pt x="23" y="1"/>
                    </a:cubicBezTo>
                    <a:cubicBezTo>
                      <a:pt x="22" y="1"/>
                      <a:pt x="21" y="0"/>
                      <a:pt x="20"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828;p32">
                <a:extLst>
                  <a:ext uri="{FF2B5EF4-FFF2-40B4-BE49-F238E27FC236}">
                    <a16:creationId xmlns:a16="http://schemas.microsoft.com/office/drawing/2014/main" id="{C2A9247E-8404-7F09-8C93-4293FE283C05}"/>
                  </a:ext>
                </a:extLst>
              </p:cNvPr>
              <p:cNvSpPr/>
              <p:nvPr/>
            </p:nvSpPr>
            <p:spPr>
              <a:xfrm>
                <a:off x="3403476" y="2412284"/>
                <a:ext cx="3468" cy="176"/>
              </a:xfrm>
              <a:custGeom>
                <a:avLst/>
                <a:gdLst/>
                <a:ahLst/>
                <a:cxnLst/>
                <a:rect l="l" t="t" r="r" b="b"/>
                <a:pathLst>
                  <a:path w="79" h="4" extrusionOk="0">
                    <a:moveTo>
                      <a:pt x="0" y="0"/>
                    </a:moveTo>
                    <a:lnTo>
                      <a:pt x="0" y="4"/>
                    </a:lnTo>
                    <a:lnTo>
                      <a:pt x="75" y="4"/>
                    </a:lnTo>
                    <a:cubicBezTo>
                      <a:pt x="79" y="4"/>
                      <a:pt x="79" y="0"/>
                      <a:pt x="75"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829;p32">
                <a:extLst>
                  <a:ext uri="{FF2B5EF4-FFF2-40B4-BE49-F238E27FC236}">
                    <a16:creationId xmlns:a16="http://schemas.microsoft.com/office/drawing/2014/main" id="{D0D4A01B-F60B-E8B5-F120-2982F9167C53}"/>
                  </a:ext>
                </a:extLst>
              </p:cNvPr>
              <p:cNvSpPr/>
              <p:nvPr/>
            </p:nvSpPr>
            <p:spPr>
              <a:xfrm>
                <a:off x="3373972" y="2572356"/>
                <a:ext cx="19801" cy="4259"/>
              </a:xfrm>
              <a:custGeom>
                <a:avLst/>
                <a:gdLst/>
                <a:ahLst/>
                <a:cxnLst/>
                <a:rect l="l" t="t" r="r" b="b"/>
                <a:pathLst>
                  <a:path w="451" h="97" extrusionOk="0">
                    <a:moveTo>
                      <a:pt x="40" y="1"/>
                    </a:moveTo>
                    <a:cubicBezTo>
                      <a:pt x="13" y="4"/>
                      <a:pt x="1" y="40"/>
                      <a:pt x="24" y="56"/>
                    </a:cubicBezTo>
                    <a:cubicBezTo>
                      <a:pt x="84" y="89"/>
                      <a:pt x="159" y="96"/>
                      <a:pt x="235" y="96"/>
                    </a:cubicBezTo>
                    <a:cubicBezTo>
                      <a:pt x="295" y="96"/>
                      <a:pt x="355" y="92"/>
                      <a:pt x="407" y="92"/>
                    </a:cubicBezTo>
                    <a:cubicBezTo>
                      <a:pt x="451" y="92"/>
                      <a:pt x="451" y="20"/>
                      <a:pt x="407" y="20"/>
                    </a:cubicBezTo>
                    <a:lnTo>
                      <a:pt x="222" y="20"/>
                    </a:lnTo>
                    <a:cubicBezTo>
                      <a:pt x="163" y="17"/>
                      <a:pt x="99" y="1"/>
                      <a:pt x="40"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830;p32">
                <a:extLst>
                  <a:ext uri="{FF2B5EF4-FFF2-40B4-BE49-F238E27FC236}">
                    <a16:creationId xmlns:a16="http://schemas.microsoft.com/office/drawing/2014/main" id="{67E904D7-C009-6C6F-48E9-B9151AFE513D}"/>
                  </a:ext>
                </a:extLst>
              </p:cNvPr>
              <p:cNvSpPr/>
              <p:nvPr/>
            </p:nvSpPr>
            <p:spPr>
              <a:xfrm>
                <a:off x="3354654" y="2621704"/>
                <a:ext cx="21689" cy="4961"/>
              </a:xfrm>
              <a:custGeom>
                <a:avLst/>
                <a:gdLst/>
                <a:ahLst/>
                <a:cxnLst/>
                <a:rect l="l" t="t" r="r" b="b"/>
                <a:pathLst>
                  <a:path w="494" h="113" extrusionOk="0">
                    <a:moveTo>
                      <a:pt x="457" y="1"/>
                    </a:moveTo>
                    <a:cubicBezTo>
                      <a:pt x="454" y="1"/>
                      <a:pt x="452" y="1"/>
                      <a:pt x="449" y="2"/>
                    </a:cubicBezTo>
                    <a:cubicBezTo>
                      <a:pt x="302" y="25"/>
                      <a:pt x="156" y="49"/>
                      <a:pt x="14" y="88"/>
                    </a:cubicBezTo>
                    <a:cubicBezTo>
                      <a:pt x="0" y="92"/>
                      <a:pt x="6" y="112"/>
                      <a:pt x="19" y="112"/>
                    </a:cubicBezTo>
                    <a:cubicBezTo>
                      <a:pt x="21" y="112"/>
                      <a:pt x="22" y="112"/>
                      <a:pt x="23" y="112"/>
                    </a:cubicBezTo>
                    <a:cubicBezTo>
                      <a:pt x="165" y="80"/>
                      <a:pt x="311" y="68"/>
                      <a:pt x="457" y="53"/>
                    </a:cubicBezTo>
                    <a:cubicBezTo>
                      <a:pt x="494" y="49"/>
                      <a:pt x="489" y="1"/>
                      <a:pt x="457"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831;p32">
                <a:extLst>
                  <a:ext uri="{FF2B5EF4-FFF2-40B4-BE49-F238E27FC236}">
                    <a16:creationId xmlns:a16="http://schemas.microsoft.com/office/drawing/2014/main" id="{7FE7A7D1-E2C9-9446-20E4-A3C500885C36}"/>
                  </a:ext>
                </a:extLst>
              </p:cNvPr>
              <p:cNvSpPr/>
              <p:nvPr/>
            </p:nvSpPr>
            <p:spPr>
              <a:xfrm rot="270453">
                <a:off x="3050438" y="2731255"/>
                <a:ext cx="582366" cy="849982"/>
              </a:xfrm>
              <a:custGeom>
                <a:avLst/>
                <a:gdLst/>
                <a:ahLst/>
                <a:cxnLst/>
                <a:rect l="l" t="t" r="r" b="b"/>
                <a:pathLst>
                  <a:path w="15594" h="13172" extrusionOk="0">
                    <a:moveTo>
                      <a:pt x="7905" y="0"/>
                    </a:moveTo>
                    <a:cubicBezTo>
                      <a:pt x="3356" y="0"/>
                      <a:pt x="423" y="578"/>
                      <a:pt x="423" y="578"/>
                    </a:cubicBezTo>
                    <a:cubicBezTo>
                      <a:pt x="0" y="3956"/>
                      <a:pt x="916" y="12998"/>
                      <a:pt x="916" y="12998"/>
                    </a:cubicBezTo>
                    <a:cubicBezTo>
                      <a:pt x="2841" y="13128"/>
                      <a:pt x="5005" y="13171"/>
                      <a:pt x="7036" y="13171"/>
                    </a:cubicBezTo>
                    <a:cubicBezTo>
                      <a:pt x="11097" y="13171"/>
                      <a:pt x="14623" y="12998"/>
                      <a:pt x="14623" y="12998"/>
                    </a:cubicBezTo>
                    <a:cubicBezTo>
                      <a:pt x="14623" y="12998"/>
                      <a:pt x="15594" y="4939"/>
                      <a:pt x="14749" y="436"/>
                    </a:cubicBezTo>
                    <a:cubicBezTo>
                      <a:pt x="12229" y="113"/>
                      <a:pt x="9910" y="0"/>
                      <a:pt x="79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6" name="Google Shape;832;p32">
              <a:extLst>
                <a:ext uri="{FF2B5EF4-FFF2-40B4-BE49-F238E27FC236}">
                  <a16:creationId xmlns:a16="http://schemas.microsoft.com/office/drawing/2014/main" id="{E5BFB4DA-1EC1-ADD3-5ED7-3F1D4D85DE9E}"/>
                </a:ext>
              </a:extLst>
            </p:cNvPr>
            <p:cNvSpPr/>
            <p:nvPr/>
          </p:nvSpPr>
          <p:spPr>
            <a:xfrm>
              <a:off x="721500" y="4632187"/>
              <a:ext cx="438063" cy="179112"/>
            </a:xfrm>
            <a:custGeom>
              <a:avLst/>
              <a:gdLst/>
              <a:ahLst/>
              <a:cxnLst/>
              <a:rect l="l" t="t" r="r" b="b"/>
              <a:pathLst>
                <a:path w="12038" h="4922" extrusionOk="0">
                  <a:moveTo>
                    <a:pt x="1915" y="0"/>
                  </a:moveTo>
                  <a:lnTo>
                    <a:pt x="1" y="2052"/>
                  </a:lnTo>
                  <a:lnTo>
                    <a:pt x="3284" y="4649"/>
                  </a:lnTo>
                  <a:lnTo>
                    <a:pt x="12038" y="4921"/>
                  </a:lnTo>
                  <a:cubicBezTo>
                    <a:pt x="12038" y="4921"/>
                    <a:pt x="6701" y="3272"/>
                    <a:pt x="5947" y="3272"/>
                  </a:cubicBezTo>
                  <a:cubicBezTo>
                    <a:pt x="5918" y="3272"/>
                    <a:pt x="5896" y="3274"/>
                    <a:pt x="5881" y="3279"/>
                  </a:cubicBezTo>
                  <a:cubicBezTo>
                    <a:pt x="5871" y="3282"/>
                    <a:pt x="5860" y="3284"/>
                    <a:pt x="5847" y="3284"/>
                  </a:cubicBezTo>
                  <a:cubicBezTo>
                    <a:pt x="5350" y="3284"/>
                    <a:pt x="3008" y="683"/>
                    <a:pt x="3008" y="683"/>
                  </a:cubicBezTo>
                  <a:lnTo>
                    <a:pt x="19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833;p32">
              <a:extLst>
                <a:ext uri="{FF2B5EF4-FFF2-40B4-BE49-F238E27FC236}">
                  <a16:creationId xmlns:a16="http://schemas.microsoft.com/office/drawing/2014/main" id="{A0E872C1-5AC7-7278-8971-CB0E57B64AAE}"/>
                </a:ext>
              </a:extLst>
            </p:cNvPr>
            <p:cNvSpPr/>
            <p:nvPr/>
          </p:nvSpPr>
          <p:spPr>
            <a:xfrm>
              <a:off x="1277260" y="1702962"/>
              <a:ext cx="569758" cy="666883"/>
            </a:xfrm>
            <a:custGeom>
              <a:avLst/>
              <a:gdLst/>
              <a:ahLst/>
              <a:cxnLst/>
              <a:rect l="l" t="t" r="r" b="b"/>
              <a:pathLst>
                <a:path w="15657" h="18326" extrusionOk="0">
                  <a:moveTo>
                    <a:pt x="1473" y="1"/>
                  </a:moveTo>
                  <a:cubicBezTo>
                    <a:pt x="1351" y="1"/>
                    <a:pt x="1257" y="11"/>
                    <a:pt x="1193" y="34"/>
                  </a:cubicBezTo>
                  <a:cubicBezTo>
                    <a:pt x="0" y="460"/>
                    <a:pt x="88" y="16878"/>
                    <a:pt x="88" y="16878"/>
                  </a:cubicBezTo>
                  <a:lnTo>
                    <a:pt x="15486" y="18326"/>
                  </a:lnTo>
                  <a:lnTo>
                    <a:pt x="14038" y="11096"/>
                  </a:lnTo>
                  <a:cubicBezTo>
                    <a:pt x="14038" y="11096"/>
                    <a:pt x="15657" y="5907"/>
                    <a:pt x="15060" y="4628"/>
                  </a:cubicBezTo>
                  <a:cubicBezTo>
                    <a:pt x="14496" y="3421"/>
                    <a:pt x="3641" y="1"/>
                    <a:pt x="14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834;p32">
              <a:extLst>
                <a:ext uri="{FF2B5EF4-FFF2-40B4-BE49-F238E27FC236}">
                  <a16:creationId xmlns:a16="http://schemas.microsoft.com/office/drawing/2014/main" id="{02E0FA67-7B27-FDD7-9E0E-1B7A665793F3}"/>
                </a:ext>
              </a:extLst>
            </p:cNvPr>
            <p:cNvSpPr/>
            <p:nvPr/>
          </p:nvSpPr>
          <p:spPr>
            <a:xfrm>
              <a:off x="1432092" y="1893019"/>
              <a:ext cx="411935" cy="585115"/>
            </a:xfrm>
            <a:custGeom>
              <a:avLst/>
              <a:gdLst/>
              <a:ahLst/>
              <a:cxnLst/>
              <a:rect l="l" t="t" r="r" b="b"/>
              <a:pathLst>
                <a:path w="11320" h="16079" extrusionOk="0">
                  <a:moveTo>
                    <a:pt x="8169" y="1"/>
                  </a:moveTo>
                  <a:cubicBezTo>
                    <a:pt x="7743" y="1788"/>
                    <a:pt x="3406" y="5190"/>
                    <a:pt x="3406" y="5190"/>
                  </a:cubicBezTo>
                  <a:cubicBezTo>
                    <a:pt x="3406" y="5190"/>
                    <a:pt x="3514" y="4102"/>
                    <a:pt x="2644" y="4102"/>
                  </a:cubicBezTo>
                  <a:cubicBezTo>
                    <a:pt x="2426" y="4102"/>
                    <a:pt x="2146" y="4171"/>
                    <a:pt x="1788" y="4342"/>
                  </a:cubicBezTo>
                  <a:cubicBezTo>
                    <a:pt x="0" y="5190"/>
                    <a:pt x="2641" y="6978"/>
                    <a:pt x="2641" y="6978"/>
                  </a:cubicBezTo>
                  <a:lnTo>
                    <a:pt x="1701" y="16079"/>
                  </a:lnTo>
                  <a:lnTo>
                    <a:pt x="3659" y="15740"/>
                  </a:lnTo>
                  <a:lnTo>
                    <a:pt x="4850" y="11315"/>
                  </a:lnTo>
                  <a:cubicBezTo>
                    <a:pt x="4850" y="11315"/>
                    <a:pt x="6401" y="11678"/>
                    <a:pt x="7974" y="11678"/>
                  </a:cubicBezTo>
                  <a:cubicBezTo>
                    <a:pt x="9634" y="11678"/>
                    <a:pt x="11319" y="11274"/>
                    <a:pt x="11231" y="9614"/>
                  </a:cubicBezTo>
                  <a:cubicBezTo>
                    <a:pt x="11062" y="6382"/>
                    <a:pt x="8169" y="1"/>
                    <a:pt x="8169" y="1"/>
                  </a:cubicBezTo>
                  <a:close/>
                </a:path>
              </a:pathLst>
            </a:custGeom>
            <a:solidFill>
              <a:srgbClr val="FFBB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835;p32">
              <a:extLst>
                <a:ext uri="{FF2B5EF4-FFF2-40B4-BE49-F238E27FC236}">
                  <a16:creationId xmlns:a16="http://schemas.microsoft.com/office/drawing/2014/main" id="{A2A7711E-8DBE-40A6-A2DC-DA81990DDDDD}"/>
                </a:ext>
              </a:extLst>
            </p:cNvPr>
            <p:cNvSpPr/>
            <p:nvPr/>
          </p:nvSpPr>
          <p:spPr>
            <a:xfrm>
              <a:off x="1562617" y="2556633"/>
              <a:ext cx="582386" cy="657058"/>
            </a:xfrm>
            <a:custGeom>
              <a:avLst/>
              <a:gdLst/>
              <a:ahLst/>
              <a:cxnLst/>
              <a:rect l="l" t="t" r="r" b="b"/>
              <a:pathLst>
                <a:path w="16004" h="18056" extrusionOk="0">
                  <a:moveTo>
                    <a:pt x="549" y="0"/>
                  </a:moveTo>
                  <a:lnTo>
                    <a:pt x="1" y="12310"/>
                  </a:lnTo>
                  <a:lnTo>
                    <a:pt x="15459" y="18056"/>
                  </a:lnTo>
                  <a:lnTo>
                    <a:pt x="16003" y="15865"/>
                  </a:lnTo>
                  <a:cubicBezTo>
                    <a:pt x="16003" y="15865"/>
                    <a:pt x="4926" y="11216"/>
                    <a:pt x="4377" y="10944"/>
                  </a:cubicBezTo>
                  <a:cubicBezTo>
                    <a:pt x="3832" y="10668"/>
                    <a:pt x="549" y="410"/>
                    <a:pt x="5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836;p32">
              <a:extLst>
                <a:ext uri="{FF2B5EF4-FFF2-40B4-BE49-F238E27FC236}">
                  <a16:creationId xmlns:a16="http://schemas.microsoft.com/office/drawing/2014/main" id="{3E3ADF84-9CB5-A320-839E-87B41654C32C}"/>
                </a:ext>
              </a:extLst>
            </p:cNvPr>
            <p:cNvSpPr/>
            <p:nvPr/>
          </p:nvSpPr>
          <p:spPr>
            <a:xfrm>
              <a:off x="1385260" y="2449178"/>
              <a:ext cx="385370" cy="770995"/>
            </a:xfrm>
            <a:custGeom>
              <a:avLst/>
              <a:gdLst/>
              <a:ahLst/>
              <a:cxnLst/>
              <a:rect l="l" t="t" r="r" b="b"/>
              <a:pathLst>
                <a:path w="10590" h="21187" extrusionOk="0">
                  <a:moveTo>
                    <a:pt x="5131" y="1"/>
                  </a:moveTo>
                  <a:lnTo>
                    <a:pt x="1" y="1533"/>
                  </a:lnTo>
                  <a:lnTo>
                    <a:pt x="1966" y="19659"/>
                  </a:lnTo>
                  <a:lnTo>
                    <a:pt x="6442" y="21186"/>
                  </a:lnTo>
                  <a:lnTo>
                    <a:pt x="10589" y="6880"/>
                  </a:lnTo>
                  <a:lnTo>
                    <a:pt x="51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837;p32">
              <a:extLst>
                <a:ext uri="{FF2B5EF4-FFF2-40B4-BE49-F238E27FC236}">
                  <a16:creationId xmlns:a16="http://schemas.microsoft.com/office/drawing/2014/main" id="{A08696E7-213B-B468-C7B6-E1D6612173D6}"/>
                </a:ext>
              </a:extLst>
            </p:cNvPr>
            <p:cNvSpPr/>
            <p:nvPr/>
          </p:nvSpPr>
          <p:spPr>
            <a:xfrm>
              <a:off x="791147" y="3164536"/>
              <a:ext cx="1115062" cy="1537405"/>
            </a:xfrm>
            <a:custGeom>
              <a:avLst/>
              <a:gdLst/>
              <a:ahLst/>
              <a:cxnLst/>
              <a:rect l="l" t="t" r="r" b="b"/>
              <a:pathLst>
                <a:path w="30642" h="42248" extrusionOk="0">
                  <a:moveTo>
                    <a:pt x="18293" y="0"/>
                  </a:moveTo>
                  <a:cubicBezTo>
                    <a:pt x="18293" y="0"/>
                    <a:pt x="10944" y="1898"/>
                    <a:pt x="12858" y="11745"/>
                  </a:cubicBezTo>
                  <a:cubicBezTo>
                    <a:pt x="10669" y="20088"/>
                    <a:pt x="9441" y="26516"/>
                    <a:pt x="9441" y="26516"/>
                  </a:cubicBezTo>
                  <a:lnTo>
                    <a:pt x="1" y="40333"/>
                  </a:lnTo>
                  <a:lnTo>
                    <a:pt x="1232" y="41426"/>
                  </a:lnTo>
                  <a:lnTo>
                    <a:pt x="13951" y="26789"/>
                  </a:lnTo>
                  <a:lnTo>
                    <a:pt x="18605" y="13658"/>
                  </a:lnTo>
                  <a:lnTo>
                    <a:pt x="24623" y="25151"/>
                  </a:lnTo>
                  <a:cubicBezTo>
                    <a:pt x="24623" y="25151"/>
                    <a:pt x="23665" y="35546"/>
                    <a:pt x="29272" y="42247"/>
                  </a:cubicBezTo>
                  <a:cubicBezTo>
                    <a:pt x="30503" y="41426"/>
                    <a:pt x="30641" y="41016"/>
                    <a:pt x="30641" y="41016"/>
                  </a:cubicBezTo>
                  <a:lnTo>
                    <a:pt x="22769" y="1527"/>
                  </a:lnTo>
                  <a:lnTo>
                    <a:pt x="182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838;p32">
              <a:extLst>
                <a:ext uri="{FF2B5EF4-FFF2-40B4-BE49-F238E27FC236}">
                  <a16:creationId xmlns:a16="http://schemas.microsoft.com/office/drawing/2014/main" id="{CDD92480-37C2-E6C8-16AE-5388BD969FF4}"/>
                </a:ext>
              </a:extLst>
            </p:cNvPr>
            <p:cNvSpPr/>
            <p:nvPr/>
          </p:nvSpPr>
          <p:spPr>
            <a:xfrm>
              <a:off x="1856272" y="4657004"/>
              <a:ext cx="388245" cy="159315"/>
            </a:xfrm>
            <a:custGeom>
              <a:avLst/>
              <a:gdLst/>
              <a:ahLst/>
              <a:cxnLst/>
              <a:rect l="l" t="t" r="r" b="b"/>
              <a:pathLst>
                <a:path w="10669" h="4378" extrusionOk="0">
                  <a:moveTo>
                    <a:pt x="1370" y="1"/>
                  </a:moveTo>
                  <a:lnTo>
                    <a:pt x="1" y="1232"/>
                  </a:lnTo>
                  <a:lnTo>
                    <a:pt x="2053" y="4378"/>
                  </a:lnTo>
                  <a:lnTo>
                    <a:pt x="10669" y="139"/>
                  </a:lnTo>
                  <a:lnTo>
                    <a:pt x="2736" y="1094"/>
                  </a:lnTo>
                  <a:lnTo>
                    <a:pt x="13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839;p32">
              <a:extLst>
                <a:ext uri="{FF2B5EF4-FFF2-40B4-BE49-F238E27FC236}">
                  <a16:creationId xmlns:a16="http://schemas.microsoft.com/office/drawing/2014/main" id="{8E626003-C33F-4FC5-23B9-1D92531ABBE4}"/>
                </a:ext>
              </a:extLst>
            </p:cNvPr>
            <p:cNvSpPr/>
            <p:nvPr/>
          </p:nvSpPr>
          <p:spPr>
            <a:xfrm>
              <a:off x="2125109" y="3133934"/>
              <a:ext cx="223944" cy="203384"/>
            </a:xfrm>
            <a:custGeom>
              <a:avLst/>
              <a:gdLst/>
              <a:ahLst/>
              <a:cxnLst/>
              <a:rect l="l" t="t" r="r" b="b"/>
              <a:pathLst>
                <a:path w="6154" h="5589" extrusionOk="0">
                  <a:moveTo>
                    <a:pt x="545" y="0"/>
                  </a:moveTo>
                  <a:lnTo>
                    <a:pt x="1" y="2191"/>
                  </a:lnTo>
                  <a:lnTo>
                    <a:pt x="135" y="4787"/>
                  </a:lnTo>
                  <a:cubicBezTo>
                    <a:pt x="135" y="4787"/>
                    <a:pt x="795" y="5588"/>
                    <a:pt x="1754" y="5588"/>
                  </a:cubicBezTo>
                  <a:cubicBezTo>
                    <a:pt x="2430" y="5588"/>
                    <a:pt x="3255" y="5190"/>
                    <a:pt x="4102" y="3832"/>
                  </a:cubicBezTo>
                  <a:cubicBezTo>
                    <a:pt x="6153" y="549"/>
                    <a:pt x="545" y="0"/>
                    <a:pt x="545" y="0"/>
                  </a:cubicBezTo>
                  <a:close/>
                </a:path>
              </a:pathLst>
            </a:custGeom>
            <a:solidFill>
              <a:srgbClr val="FFBB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840;p32">
              <a:extLst>
                <a:ext uri="{FF2B5EF4-FFF2-40B4-BE49-F238E27FC236}">
                  <a16:creationId xmlns:a16="http://schemas.microsoft.com/office/drawing/2014/main" id="{E87AE64B-0495-59C5-F2F7-AB8E090C18EF}"/>
                </a:ext>
              </a:extLst>
            </p:cNvPr>
            <p:cNvSpPr/>
            <p:nvPr/>
          </p:nvSpPr>
          <p:spPr>
            <a:xfrm>
              <a:off x="2100110" y="3156640"/>
              <a:ext cx="204112" cy="167976"/>
            </a:xfrm>
            <a:custGeom>
              <a:avLst/>
              <a:gdLst/>
              <a:ahLst/>
              <a:cxnLst/>
              <a:rect l="l" t="t" r="r" b="b"/>
              <a:pathLst>
                <a:path w="5609" h="4616" extrusionOk="0">
                  <a:moveTo>
                    <a:pt x="3488" y="0"/>
                  </a:moveTo>
                  <a:cubicBezTo>
                    <a:pt x="2192" y="0"/>
                    <a:pt x="550" y="607"/>
                    <a:pt x="550" y="607"/>
                  </a:cubicBezTo>
                  <a:lnTo>
                    <a:pt x="1" y="2249"/>
                  </a:lnTo>
                  <a:cubicBezTo>
                    <a:pt x="1" y="2249"/>
                    <a:pt x="960" y="3618"/>
                    <a:pt x="2330" y="4440"/>
                  </a:cubicBezTo>
                  <a:cubicBezTo>
                    <a:pt x="2535" y="4563"/>
                    <a:pt x="2700" y="4615"/>
                    <a:pt x="2832" y="4615"/>
                  </a:cubicBezTo>
                  <a:cubicBezTo>
                    <a:pt x="3581" y="4615"/>
                    <a:pt x="3285" y="2936"/>
                    <a:pt x="3285" y="2936"/>
                  </a:cubicBezTo>
                  <a:cubicBezTo>
                    <a:pt x="3285" y="2936"/>
                    <a:pt x="5609" y="1977"/>
                    <a:pt x="4926" y="607"/>
                  </a:cubicBezTo>
                  <a:cubicBezTo>
                    <a:pt x="4699" y="152"/>
                    <a:pt x="4137" y="0"/>
                    <a:pt x="3488" y="0"/>
                  </a:cubicBezTo>
                  <a:close/>
                </a:path>
              </a:pathLst>
            </a:custGeom>
            <a:solidFill>
              <a:srgbClr val="FFBB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841;p32">
              <a:extLst>
                <a:ext uri="{FF2B5EF4-FFF2-40B4-BE49-F238E27FC236}">
                  <a16:creationId xmlns:a16="http://schemas.microsoft.com/office/drawing/2014/main" id="{8D4AD432-8594-4B29-BC1C-D1F58C357C97}"/>
                </a:ext>
              </a:extLst>
            </p:cNvPr>
            <p:cNvSpPr/>
            <p:nvPr/>
          </p:nvSpPr>
          <p:spPr>
            <a:xfrm>
              <a:off x="1413243" y="2511802"/>
              <a:ext cx="706949" cy="726708"/>
            </a:xfrm>
            <a:custGeom>
              <a:avLst/>
              <a:gdLst/>
              <a:ahLst/>
              <a:cxnLst/>
              <a:rect l="l" t="t" r="r" b="b"/>
              <a:pathLst>
                <a:path w="19427" h="19970" extrusionOk="0">
                  <a:moveTo>
                    <a:pt x="3971" y="1"/>
                  </a:moveTo>
                  <a:lnTo>
                    <a:pt x="1" y="1642"/>
                  </a:lnTo>
                  <a:lnTo>
                    <a:pt x="5337" y="16004"/>
                  </a:lnTo>
                  <a:lnTo>
                    <a:pt x="18877" y="19970"/>
                  </a:lnTo>
                  <a:lnTo>
                    <a:pt x="19426" y="18328"/>
                  </a:lnTo>
                  <a:lnTo>
                    <a:pt x="7250" y="12587"/>
                  </a:lnTo>
                  <a:lnTo>
                    <a:pt x="39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842;p32">
              <a:extLst>
                <a:ext uri="{FF2B5EF4-FFF2-40B4-BE49-F238E27FC236}">
                  <a16:creationId xmlns:a16="http://schemas.microsoft.com/office/drawing/2014/main" id="{D79D4798-3CF1-89D7-1AEC-A5E44AD8DBDC}"/>
                </a:ext>
              </a:extLst>
            </p:cNvPr>
            <p:cNvSpPr/>
            <p:nvPr/>
          </p:nvSpPr>
          <p:spPr>
            <a:xfrm>
              <a:off x="1413243" y="2511802"/>
              <a:ext cx="715682" cy="735660"/>
            </a:xfrm>
            <a:custGeom>
              <a:avLst/>
              <a:gdLst/>
              <a:ahLst/>
              <a:cxnLst/>
              <a:rect l="l" t="t" r="r" b="b"/>
              <a:pathLst>
                <a:path w="19667" h="20216" extrusionOk="0">
                  <a:moveTo>
                    <a:pt x="3971" y="1"/>
                  </a:moveTo>
                  <a:lnTo>
                    <a:pt x="5527" y="6316"/>
                  </a:lnTo>
                  <a:lnTo>
                    <a:pt x="7113" y="12622"/>
                  </a:lnTo>
                  <a:lnTo>
                    <a:pt x="7128" y="12685"/>
                  </a:lnTo>
                  <a:lnTo>
                    <a:pt x="7192" y="12717"/>
                  </a:lnTo>
                  <a:cubicBezTo>
                    <a:pt x="11177" y="14645"/>
                    <a:pt x="15189" y="16523"/>
                    <a:pt x="19186" y="18432"/>
                  </a:cubicBezTo>
                  <a:lnTo>
                    <a:pt x="19186" y="18432"/>
                  </a:lnTo>
                  <a:lnTo>
                    <a:pt x="18752" y="19728"/>
                  </a:lnTo>
                  <a:lnTo>
                    <a:pt x="5457" y="15871"/>
                  </a:lnTo>
                  <a:lnTo>
                    <a:pt x="2768" y="8790"/>
                  </a:lnTo>
                  <a:lnTo>
                    <a:pt x="1" y="1642"/>
                  </a:lnTo>
                  <a:lnTo>
                    <a:pt x="2574" y="8861"/>
                  </a:lnTo>
                  <a:lnTo>
                    <a:pt x="5187" y="16059"/>
                  </a:lnTo>
                  <a:lnTo>
                    <a:pt x="5214" y="16134"/>
                  </a:lnTo>
                  <a:lnTo>
                    <a:pt x="5294" y="16158"/>
                  </a:lnTo>
                  <a:lnTo>
                    <a:pt x="18822" y="20164"/>
                  </a:lnTo>
                  <a:lnTo>
                    <a:pt x="19008" y="20215"/>
                  </a:lnTo>
                  <a:lnTo>
                    <a:pt x="19066" y="20033"/>
                  </a:lnTo>
                  <a:lnTo>
                    <a:pt x="19611" y="18392"/>
                  </a:lnTo>
                  <a:lnTo>
                    <a:pt x="19667" y="18226"/>
                  </a:lnTo>
                  <a:lnTo>
                    <a:pt x="19509" y="18155"/>
                  </a:lnTo>
                  <a:cubicBezTo>
                    <a:pt x="15462" y="16266"/>
                    <a:pt x="11429" y="14349"/>
                    <a:pt x="7371" y="12482"/>
                  </a:cubicBezTo>
                  <a:lnTo>
                    <a:pt x="7371" y="12482"/>
                  </a:lnTo>
                  <a:lnTo>
                    <a:pt x="5696" y="62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843;p32">
              <a:extLst>
                <a:ext uri="{FF2B5EF4-FFF2-40B4-BE49-F238E27FC236}">
                  <a16:creationId xmlns:a16="http://schemas.microsoft.com/office/drawing/2014/main" id="{EA30E14C-8277-4949-F509-6CE60F2F69A8}"/>
                </a:ext>
              </a:extLst>
            </p:cNvPr>
            <p:cNvSpPr/>
            <p:nvPr/>
          </p:nvSpPr>
          <p:spPr>
            <a:xfrm>
              <a:off x="2272882" y="3396839"/>
              <a:ext cx="1531109" cy="703783"/>
            </a:xfrm>
            <a:custGeom>
              <a:avLst/>
              <a:gdLst/>
              <a:ahLst/>
              <a:cxnLst/>
              <a:rect l="l" t="t" r="r" b="b"/>
              <a:pathLst>
                <a:path w="42075" h="19340" extrusionOk="0">
                  <a:moveTo>
                    <a:pt x="41321" y="601"/>
                  </a:moveTo>
                  <a:lnTo>
                    <a:pt x="34170" y="18740"/>
                  </a:lnTo>
                  <a:lnTo>
                    <a:pt x="7771" y="18740"/>
                  </a:lnTo>
                  <a:lnTo>
                    <a:pt x="755" y="601"/>
                  </a:lnTo>
                  <a:close/>
                  <a:moveTo>
                    <a:pt x="316" y="1"/>
                  </a:moveTo>
                  <a:cubicBezTo>
                    <a:pt x="218" y="1"/>
                    <a:pt x="123" y="48"/>
                    <a:pt x="68" y="132"/>
                  </a:cubicBezTo>
                  <a:cubicBezTo>
                    <a:pt x="12" y="210"/>
                    <a:pt x="1" y="317"/>
                    <a:pt x="36" y="407"/>
                  </a:cubicBezTo>
                  <a:lnTo>
                    <a:pt x="7286" y="19146"/>
                  </a:lnTo>
                  <a:cubicBezTo>
                    <a:pt x="7329" y="19264"/>
                    <a:pt x="7440" y="19339"/>
                    <a:pt x="7566" y="19339"/>
                  </a:cubicBezTo>
                  <a:lnTo>
                    <a:pt x="34375" y="19339"/>
                  </a:lnTo>
                  <a:cubicBezTo>
                    <a:pt x="34497" y="19339"/>
                    <a:pt x="34607" y="19264"/>
                    <a:pt x="34655" y="19150"/>
                  </a:cubicBezTo>
                  <a:lnTo>
                    <a:pt x="42039" y="412"/>
                  </a:lnTo>
                  <a:cubicBezTo>
                    <a:pt x="42075" y="317"/>
                    <a:pt x="42062" y="214"/>
                    <a:pt x="42007" y="132"/>
                  </a:cubicBezTo>
                  <a:cubicBezTo>
                    <a:pt x="41952" y="48"/>
                    <a:pt x="41858" y="1"/>
                    <a:pt x="417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844;p32">
              <a:extLst>
                <a:ext uri="{FF2B5EF4-FFF2-40B4-BE49-F238E27FC236}">
                  <a16:creationId xmlns:a16="http://schemas.microsoft.com/office/drawing/2014/main" id="{4F20F79B-1C4F-B74B-9C82-A52EC374EA3F}"/>
                </a:ext>
              </a:extLst>
            </p:cNvPr>
            <p:cNvSpPr/>
            <p:nvPr/>
          </p:nvSpPr>
          <p:spPr>
            <a:xfrm>
              <a:off x="2382338" y="4078684"/>
              <a:ext cx="1212115" cy="519649"/>
            </a:xfrm>
            <a:custGeom>
              <a:avLst/>
              <a:gdLst/>
              <a:ahLst/>
              <a:cxnLst/>
              <a:rect l="l" t="t" r="r" b="b"/>
              <a:pathLst>
                <a:path w="33309" h="14280" extrusionOk="0">
                  <a:moveTo>
                    <a:pt x="4557" y="0"/>
                  </a:moveTo>
                  <a:cubicBezTo>
                    <a:pt x="4429" y="0"/>
                    <a:pt x="4309" y="82"/>
                    <a:pt x="4270" y="210"/>
                  </a:cubicBezTo>
                  <a:lnTo>
                    <a:pt x="28" y="13889"/>
                  </a:lnTo>
                  <a:cubicBezTo>
                    <a:pt x="0" y="13980"/>
                    <a:pt x="20" y="14078"/>
                    <a:pt x="75" y="14157"/>
                  </a:cubicBezTo>
                  <a:cubicBezTo>
                    <a:pt x="130" y="14233"/>
                    <a:pt x="221" y="14280"/>
                    <a:pt x="316" y="14280"/>
                  </a:cubicBezTo>
                  <a:lnTo>
                    <a:pt x="33009" y="14280"/>
                  </a:lnTo>
                  <a:cubicBezTo>
                    <a:pt x="33174" y="14280"/>
                    <a:pt x="33309" y="14145"/>
                    <a:pt x="33309" y="13980"/>
                  </a:cubicBezTo>
                  <a:cubicBezTo>
                    <a:pt x="33309" y="13814"/>
                    <a:pt x="33174" y="13679"/>
                    <a:pt x="33009" y="13679"/>
                  </a:cubicBezTo>
                  <a:lnTo>
                    <a:pt x="722" y="13679"/>
                  </a:lnTo>
                  <a:lnTo>
                    <a:pt x="4842" y="388"/>
                  </a:lnTo>
                  <a:cubicBezTo>
                    <a:pt x="4894" y="230"/>
                    <a:pt x="4803" y="64"/>
                    <a:pt x="4645" y="13"/>
                  </a:cubicBezTo>
                  <a:cubicBezTo>
                    <a:pt x="4616" y="4"/>
                    <a:pt x="4586" y="0"/>
                    <a:pt x="45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845;p32">
              <a:extLst>
                <a:ext uri="{FF2B5EF4-FFF2-40B4-BE49-F238E27FC236}">
                  <a16:creationId xmlns:a16="http://schemas.microsoft.com/office/drawing/2014/main" id="{04B235D5-6592-92E0-81AE-4F67961901F5}"/>
                </a:ext>
              </a:extLst>
            </p:cNvPr>
            <p:cNvSpPr/>
            <p:nvPr/>
          </p:nvSpPr>
          <p:spPr>
            <a:xfrm>
              <a:off x="2212150" y="3267370"/>
              <a:ext cx="84643" cy="151382"/>
            </a:xfrm>
            <a:custGeom>
              <a:avLst/>
              <a:gdLst/>
              <a:ahLst/>
              <a:cxnLst/>
              <a:rect l="l" t="t" r="r" b="b"/>
              <a:pathLst>
                <a:path w="2326" h="4160" extrusionOk="0">
                  <a:moveTo>
                    <a:pt x="342" y="0"/>
                  </a:moveTo>
                  <a:cubicBezTo>
                    <a:pt x="300" y="0"/>
                    <a:pt x="258" y="9"/>
                    <a:pt x="218" y="27"/>
                  </a:cubicBezTo>
                  <a:cubicBezTo>
                    <a:pt x="67" y="98"/>
                    <a:pt x="0" y="276"/>
                    <a:pt x="71" y="426"/>
                  </a:cubicBezTo>
                  <a:lnTo>
                    <a:pt x="1714" y="3985"/>
                  </a:lnTo>
                  <a:cubicBezTo>
                    <a:pt x="1765" y="4092"/>
                    <a:pt x="1871" y="4159"/>
                    <a:pt x="1985" y="4159"/>
                  </a:cubicBezTo>
                  <a:cubicBezTo>
                    <a:pt x="2025" y="4159"/>
                    <a:pt x="2069" y="4151"/>
                    <a:pt x="2112" y="4131"/>
                  </a:cubicBezTo>
                  <a:cubicBezTo>
                    <a:pt x="2262" y="4060"/>
                    <a:pt x="2325" y="3883"/>
                    <a:pt x="2258" y="3733"/>
                  </a:cubicBezTo>
                  <a:lnTo>
                    <a:pt x="616" y="177"/>
                  </a:lnTo>
                  <a:cubicBezTo>
                    <a:pt x="564" y="64"/>
                    <a:pt x="455" y="0"/>
                    <a:pt x="3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846;p32">
              <a:extLst>
                <a:ext uri="{FF2B5EF4-FFF2-40B4-BE49-F238E27FC236}">
                  <a16:creationId xmlns:a16="http://schemas.microsoft.com/office/drawing/2014/main" id="{354834D5-9052-55DB-0396-50AD1D72E43E}"/>
                </a:ext>
              </a:extLst>
            </p:cNvPr>
            <p:cNvSpPr/>
            <p:nvPr/>
          </p:nvSpPr>
          <p:spPr>
            <a:xfrm>
              <a:off x="2179837" y="3223522"/>
              <a:ext cx="79585" cy="79767"/>
            </a:xfrm>
            <a:custGeom>
              <a:avLst/>
              <a:gdLst/>
              <a:ahLst/>
              <a:cxnLst/>
              <a:rect l="l" t="t" r="r" b="b"/>
              <a:pathLst>
                <a:path w="2187" h="2192" extrusionOk="0">
                  <a:moveTo>
                    <a:pt x="1094" y="1"/>
                  </a:moveTo>
                  <a:cubicBezTo>
                    <a:pt x="490" y="1"/>
                    <a:pt x="1" y="490"/>
                    <a:pt x="1" y="1098"/>
                  </a:cubicBezTo>
                  <a:cubicBezTo>
                    <a:pt x="1" y="1702"/>
                    <a:pt x="490" y="2192"/>
                    <a:pt x="1094" y="2192"/>
                  </a:cubicBezTo>
                  <a:cubicBezTo>
                    <a:pt x="1698" y="2192"/>
                    <a:pt x="2187" y="1702"/>
                    <a:pt x="2187" y="1098"/>
                  </a:cubicBezTo>
                  <a:cubicBezTo>
                    <a:pt x="2187" y="490"/>
                    <a:pt x="1698" y="1"/>
                    <a:pt x="10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847;p32">
              <a:extLst>
                <a:ext uri="{FF2B5EF4-FFF2-40B4-BE49-F238E27FC236}">
                  <a16:creationId xmlns:a16="http://schemas.microsoft.com/office/drawing/2014/main" id="{62242370-CEB5-E69D-606F-377B2B73CF3E}"/>
                </a:ext>
              </a:extLst>
            </p:cNvPr>
            <p:cNvSpPr/>
            <p:nvPr/>
          </p:nvSpPr>
          <p:spPr>
            <a:xfrm>
              <a:off x="2471199" y="3401788"/>
              <a:ext cx="248471" cy="693775"/>
            </a:xfrm>
            <a:custGeom>
              <a:avLst/>
              <a:gdLst/>
              <a:ahLst/>
              <a:cxnLst/>
              <a:rect l="l" t="t" r="r" b="b"/>
              <a:pathLst>
                <a:path w="6828" h="19065" extrusionOk="0">
                  <a:moveTo>
                    <a:pt x="337" y="0"/>
                  </a:moveTo>
                  <a:cubicBezTo>
                    <a:pt x="306" y="0"/>
                    <a:pt x="273" y="5"/>
                    <a:pt x="241" y="16"/>
                  </a:cubicBezTo>
                  <a:cubicBezTo>
                    <a:pt x="84" y="67"/>
                    <a:pt x="1" y="236"/>
                    <a:pt x="52" y="394"/>
                  </a:cubicBezTo>
                  <a:lnTo>
                    <a:pt x="6209" y="18859"/>
                  </a:lnTo>
                  <a:cubicBezTo>
                    <a:pt x="6248" y="18986"/>
                    <a:pt x="6367" y="19065"/>
                    <a:pt x="6493" y="19065"/>
                  </a:cubicBezTo>
                  <a:cubicBezTo>
                    <a:pt x="6525" y="19065"/>
                    <a:pt x="6556" y="19061"/>
                    <a:pt x="6587" y="19049"/>
                  </a:cubicBezTo>
                  <a:cubicBezTo>
                    <a:pt x="6746" y="18998"/>
                    <a:pt x="6828" y="18828"/>
                    <a:pt x="6777" y="18670"/>
                  </a:cubicBezTo>
                  <a:lnTo>
                    <a:pt x="620" y="205"/>
                  </a:lnTo>
                  <a:cubicBezTo>
                    <a:pt x="579" y="79"/>
                    <a:pt x="463" y="0"/>
                    <a:pt x="3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848;p32">
              <a:extLst>
                <a:ext uri="{FF2B5EF4-FFF2-40B4-BE49-F238E27FC236}">
                  <a16:creationId xmlns:a16="http://schemas.microsoft.com/office/drawing/2014/main" id="{00D1EFF1-6005-17AA-A474-C2AC00C00089}"/>
                </a:ext>
              </a:extLst>
            </p:cNvPr>
            <p:cNvSpPr/>
            <p:nvPr/>
          </p:nvSpPr>
          <p:spPr>
            <a:xfrm>
              <a:off x="2745349" y="3396803"/>
              <a:ext cx="133187" cy="693885"/>
            </a:xfrm>
            <a:custGeom>
              <a:avLst/>
              <a:gdLst/>
              <a:ahLst/>
              <a:cxnLst/>
              <a:rect l="l" t="t" r="r" b="b"/>
              <a:pathLst>
                <a:path w="3660" h="19068" extrusionOk="0">
                  <a:moveTo>
                    <a:pt x="331" y="1"/>
                  </a:moveTo>
                  <a:cubicBezTo>
                    <a:pt x="313" y="1"/>
                    <a:pt x="295" y="2"/>
                    <a:pt x="277" y="6"/>
                  </a:cubicBezTo>
                  <a:cubicBezTo>
                    <a:pt x="115" y="29"/>
                    <a:pt x="1" y="184"/>
                    <a:pt x="28" y="350"/>
                  </a:cubicBezTo>
                  <a:lnTo>
                    <a:pt x="3040" y="18815"/>
                  </a:lnTo>
                  <a:cubicBezTo>
                    <a:pt x="3064" y="18961"/>
                    <a:pt x="3190" y="19067"/>
                    <a:pt x="3336" y="19067"/>
                  </a:cubicBezTo>
                  <a:cubicBezTo>
                    <a:pt x="3352" y="19067"/>
                    <a:pt x="3367" y="19064"/>
                    <a:pt x="3383" y="19064"/>
                  </a:cubicBezTo>
                  <a:cubicBezTo>
                    <a:pt x="3549" y="19036"/>
                    <a:pt x="3659" y="18883"/>
                    <a:pt x="3632" y="18717"/>
                  </a:cubicBezTo>
                  <a:lnTo>
                    <a:pt x="620" y="251"/>
                  </a:lnTo>
                  <a:cubicBezTo>
                    <a:pt x="596" y="107"/>
                    <a:pt x="472" y="1"/>
                    <a:pt x="3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849;p32">
              <a:extLst>
                <a:ext uri="{FF2B5EF4-FFF2-40B4-BE49-F238E27FC236}">
                  <a16:creationId xmlns:a16="http://schemas.microsoft.com/office/drawing/2014/main" id="{CAA204EA-E23B-766B-02D1-C03D66C85618}"/>
                </a:ext>
              </a:extLst>
            </p:cNvPr>
            <p:cNvSpPr/>
            <p:nvPr/>
          </p:nvSpPr>
          <p:spPr>
            <a:xfrm>
              <a:off x="3010002" y="3396839"/>
              <a:ext cx="21907" cy="708804"/>
            </a:xfrm>
            <a:custGeom>
              <a:avLst/>
              <a:gdLst/>
              <a:ahLst/>
              <a:cxnLst/>
              <a:rect l="l" t="t" r="r" b="b"/>
              <a:pathLst>
                <a:path w="602" h="19478" extrusionOk="0">
                  <a:moveTo>
                    <a:pt x="301" y="1"/>
                  </a:moveTo>
                  <a:cubicBezTo>
                    <a:pt x="135" y="1"/>
                    <a:pt x="1" y="135"/>
                    <a:pt x="1" y="301"/>
                  </a:cubicBezTo>
                  <a:lnTo>
                    <a:pt x="1" y="19177"/>
                  </a:lnTo>
                  <a:cubicBezTo>
                    <a:pt x="1" y="19343"/>
                    <a:pt x="135" y="19477"/>
                    <a:pt x="301" y="19477"/>
                  </a:cubicBezTo>
                  <a:cubicBezTo>
                    <a:pt x="467" y="19477"/>
                    <a:pt x="601" y="19343"/>
                    <a:pt x="601" y="19177"/>
                  </a:cubicBezTo>
                  <a:lnTo>
                    <a:pt x="601" y="301"/>
                  </a:lnTo>
                  <a:cubicBezTo>
                    <a:pt x="601" y="135"/>
                    <a:pt x="467" y="1"/>
                    <a:pt x="3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850;p32">
              <a:extLst>
                <a:ext uri="{FF2B5EF4-FFF2-40B4-BE49-F238E27FC236}">
                  <a16:creationId xmlns:a16="http://schemas.microsoft.com/office/drawing/2014/main" id="{805E79B7-189E-58E2-D7EF-CFFF6F5E5366}"/>
                </a:ext>
              </a:extLst>
            </p:cNvPr>
            <p:cNvSpPr/>
            <p:nvPr/>
          </p:nvSpPr>
          <p:spPr>
            <a:xfrm>
              <a:off x="3188669" y="3411722"/>
              <a:ext cx="97707" cy="693921"/>
            </a:xfrm>
            <a:custGeom>
              <a:avLst/>
              <a:gdLst/>
              <a:ahLst/>
              <a:cxnLst/>
              <a:rect l="l" t="t" r="r" b="b"/>
              <a:pathLst>
                <a:path w="2685" h="19069" extrusionOk="0">
                  <a:moveTo>
                    <a:pt x="2363" y="1"/>
                  </a:moveTo>
                  <a:cubicBezTo>
                    <a:pt x="2210" y="1"/>
                    <a:pt x="2087" y="114"/>
                    <a:pt x="2068" y="267"/>
                  </a:cubicBezTo>
                  <a:lnTo>
                    <a:pt x="16" y="18733"/>
                  </a:lnTo>
                  <a:cubicBezTo>
                    <a:pt x="1" y="18899"/>
                    <a:pt x="119" y="19048"/>
                    <a:pt x="281" y="19065"/>
                  </a:cubicBezTo>
                  <a:cubicBezTo>
                    <a:pt x="293" y="19065"/>
                    <a:pt x="305" y="19068"/>
                    <a:pt x="316" y="19068"/>
                  </a:cubicBezTo>
                  <a:cubicBezTo>
                    <a:pt x="466" y="19068"/>
                    <a:pt x="597" y="18954"/>
                    <a:pt x="613" y="18799"/>
                  </a:cubicBezTo>
                  <a:lnTo>
                    <a:pt x="2664" y="335"/>
                  </a:lnTo>
                  <a:cubicBezTo>
                    <a:pt x="2684" y="169"/>
                    <a:pt x="2566" y="22"/>
                    <a:pt x="2400" y="3"/>
                  </a:cubicBezTo>
                  <a:cubicBezTo>
                    <a:pt x="2388" y="2"/>
                    <a:pt x="2375" y="1"/>
                    <a:pt x="23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851;p32">
              <a:extLst>
                <a:ext uri="{FF2B5EF4-FFF2-40B4-BE49-F238E27FC236}">
                  <a16:creationId xmlns:a16="http://schemas.microsoft.com/office/drawing/2014/main" id="{85FD5364-4EFC-1BA4-E415-DCD257663D0E}"/>
                </a:ext>
              </a:extLst>
            </p:cNvPr>
            <p:cNvSpPr/>
            <p:nvPr/>
          </p:nvSpPr>
          <p:spPr>
            <a:xfrm>
              <a:off x="3367299" y="3391818"/>
              <a:ext cx="178420" cy="708804"/>
            </a:xfrm>
            <a:custGeom>
              <a:avLst/>
              <a:gdLst/>
              <a:ahLst/>
              <a:cxnLst/>
              <a:rect l="l" t="t" r="r" b="b"/>
              <a:pathLst>
                <a:path w="4903" h="19478" extrusionOk="0">
                  <a:moveTo>
                    <a:pt x="4568" y="1"/>
                  </a:moveTo>
                  <a:cubicBezTo>
                    <a:pt x="4432" y="1"/>
                    <a:pt x="4309" y="95"/>
                    <a:pt x="4279" y="234"/>
                  </a:cubicBezTo>
                  <a:lnTo>
                    <a:pt x="37" y="19110"/>
                  </a:lnTo>
                  <a:cubicBezTo>
                    <a:pt x="1" y="19272"/>
                    <a:pt x="103" y="19434"/>
                    <a:pt x="265" y="19470"/>
                  </a:cubicBezTo>
                  <a:cubicBezTo>
                    <a:pt x="285" y="19473"/>
                    <a:pt x="309" y="19477"/>
                    <a:pt x="332" y="19477"/>
                  </a:cubicBezTo>
                  <a:cubicBezTo>
                    <a:pt x="467" y="19477"/>
                    <a:pt x="593" y="19382"/>
                    <a:pt x="624" y="19244"/>
                  </a:cubicBezTo>
                  <a:lnTo>
                    <a:pt x="4863" y="368"/>
                  </a:lnTo>
                  <a:cubicBezTo>
                    <a:pt x="4902" y="206"/>
                    <a:pt x="4800" y="44"/>
                    <a:pt x="4638" y="9"/>
                  </a:cubicBezTo>
                  <a:cubicBezTo>
                    <a:pt x="4615" y="3"/>
                    <a:pt x="4591" y="1"/>
                    <a:pt x="45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852;p32">
              <a:extLst>
                <a:ext uri="{FF2B5EF4-FFF2-40B4-BE49-F238E27FC236}">
                  <a16:creationId xmlns:a16="http://schemas.microsoft.com/office/drawing/2014/main" id="{9F20E4E7-D5B1-C530-2157-1AEB68DB88E1}"/>
                </a:ext>
              </a:extLst>
            </p:cNvPr>
            <p:cNvSpPr/>
            <p:nvPr/>
          </p:nvSpPr>
          <p:spPr>
            <a:xfrm>
              <a:off x="2543175" y="4651982"/>
              <a:ext cx="179257" cy="179257"/>
            </a:xfrm>
            <a:custGeom>
              <a:avLst/>
              <a:gdLst/>
              <a:ahLst/>
              <a:cxnLst/>
              <a:rect l="l" t="t" r="r" b="b"/>
              <a:pathLst>
                <a:path w="4926" h="4926" extrusionOk="0">
                  <a:moveTo>
                    <a:pt x="2463" y="1"/>
                  </a:moveTo>
                  <a:cubicBezTo>
                    <a:pt x="1101" y="1"/>
                    <a:pt x="1" y="1106"/>
                    <a:pt x="1" y="2463"/>
                  </a:cubicBezTo>
                  <a:cubicBezTo>
                    <a:pt x="1" y="3824"/>
                    <a:pt x="1101" y="4926"/>
                    <a:pt x="2463" y="4926"/>
                  </a:cubicBezTo>
                  <a:cubicBezTo>
                    <a:pt x="3820" y="4926"/>
                    <a:pt x="4926" y="3824"/>
                    <a:pt x="4926" y="2463"/>
                  </a:cubicBezTo>
                  <a:cubicBezTo>
                    <a:pt x="4926" y="1106"/>
                    <a:pt x="3820" y="1"/>
                    <a:pt x="24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853;p32">
              <a:extLst>
                <a:ext uri="{FF2B5EF4-FFF2-40B4-BE49-F238E27FC236}">
                  <a16:creationId xmlns:a16="http://schemas.microsoft.com/office/drawing/2014/main" id="{D43FC99E-BEAA-4497-D3B4-8433D6831839}"/>
                </a:ext>
              </a:extLst>
            </p:cNvPr>
            <p:cNvSpPr/>
            <p:nvPr/>
          </p:nvSpPr>
          <p:spPr>
            <a:xfrm>
              <a:off x="3294668" y="4651982"/>
              <a:ext cx="179257" cy="179257"/>
            </a:xfrm>
            <a:custGeom>
              <a:avLst/>
              <a:gdLst/>
              <a:ahLst/>
              <a:cxnLst/>
              <a:rect l="l" t="t" r="r" b="b"/>
              <a:pathLst>
                <a:path w="4926" h="4926" extrusionOk="0">
                  <a:moveTo>
                    <a:pt x="2463" y="1"/>
                  </a:moveTo>
                  <a:cubicBezTo>
                    <a:pt x="1105" y="1"/>
                    <a:pt x="0" y="1106"/>
                    <a:pt x="0" y="2463"/>
                  </a:cubicBezTo>
                  <a:cubicBezTo>
                    <a:pt x="0" y="3824"/>
                    <a:pt x="1105" y="4926"/>
                    <a:pt x="2463" y="4926"/>
                  </a:cubicBezTo>
                  <a:cubicBezTo>
                    <a:pt x="3824" y="4926"/>
                    <a:pt x="4926" y="3824"/>
                    <a:pt x="4926" y="2463"/>
                  </a:cubicBezTo>
                  <a:cubicBezTo>
                    <a:pt x="4926" y="1106"/>
                    <a:pt x="3824" y="1"/>
                    <a:pt x="24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854;p32">
              <a:extLst>
                <a:ext uri="{FF2B5EF4-FFF2-40B4-BE49-F238E27FC236}">
                  <a16:creationId xmlns:a16="http://schemas.microsoft.com/office/drawing/2014/main" id="{0787DA34-C6E5-3C7C-5DBF-9E8D79BD9847}"/>
                </a:ext>
              </a:extLst>
            </p:cNvPr>
            <p:cNvSpPr/>
            <p:nvPr/>
          </p:nvSpPr>
          <p:spPr>
            <a:xfrm>
              <a:off x="2578072" y="4582335"/>
              <a:ext cx="94541" cy="119541"/>
            </a:xfrm>
            <a:custGeom>
              <a:avLst/>
              <a:gdLst/>
              <a:ahLst/>
              <a:cxnLst/>
              <a:rect l="l" t="t" r="r" b="b"/>
              <a:pathLst>
                <a:path w="2598" h="3285" extrusionOk="0">
                  <a:moveTo>
                    <a:pt x="2459" y="0"/>
                  </a:moveTo>
                  <a:lnTo>
                    <a:pt x="0" y="411"/>
                  </a:lnTo>
                  <a:lnTo>
                    <a:pt x="1638" y="3284"/>
                  </a:lnTo>
                  <a:lnTo>
                    <a:pt x="2597" y="3284"/>
                  </a:lnTo>
                  <a:lnTo>
                    <a:pt x="24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855;p32">
              <a:extLst>
                <a:ext uri="{FF2B5EF4-FFF2-40B4-BE49-F238E27FC236}">
                  <a16:creationId xmlns:a16="http://schemas.microsoft.com/office/drawing/2014/main" id="{CCD8FAE4-43C5-F0B9-C7E4-B42FE1DCC448}"/>
                </a:ext>
              </a:extLst>
            </p:cNvPr>
            <p:cNvSpPr/>
            <p:nvPr/>
          </p:nvSpPr>
          <p:spPr>
            <a:xfrm>
              <a:off x="3329528" y="4582335"/>
              <a:ext cx="94687" cy="119541"/>
            </a:xfrm>
            <a:custGeom>
              <a:avLst/>
              <a:gdLst/>
              <a:ahLst/>
              <a:cxnLst/>
              <a:rect l="l" t="t" r="r" b="b"/>
              <a:pathLst>
                <a:path w="2602" h="3285" extrusionOk="0">
                  <a:moveTo>
                    <a:pt x="2463" y="0"/>
                  </a:moveTo>
                  <a:lnTo>
                    <a:pt x="1" y="411"/>
                  </a:lnTo>
                  <a:lnTo>
                    <a:pt x="1643" y="3284"/>
                  </a:lnTo>
                  <a:lnTo>
                    <a:pt x="2602" y="3284"/>
                  </a:lnTo>
                  <a:lnTo>
                    <a:pt x="24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856;p32">
              <a:extLst>
                <a:ext uri="{FF2B5EF4-FFF2-40B4-BE49-F238E27FC236}">
                  <a16:creationId xmlns:a16="http://schemas.microsoft.com/office/drawing/2014/main" id="{8F208BFD-7D75-5234-5620-F105A3D587DA}"/>
                </a:ext>
              </a:extLst>
            </p:cNvPr>
            <p:cNvSpPr/>
            <p:nvPr/>
          </p:nvSpPr>
          <p:spPr>
            <a:xfrm>
              <a:off x="1468117" y="3283271"/>
              <a:ext cx="101455" cy="378310"/>
            </a:xfrm>
            <a:custGeom>
              <a:avLst/>
              <a:gdLst/>
              <a:ahLst/>
              <a:cxnLst/>
              <a:rect l="l" t="t" r="r" b="b"/>
              <a:pathLst>
                <a:path w="2788" h="10396" extrusionOk="0">
                  <a:moveTo>
                    <a:pt x="684" y="0"/>
                  </a:moveTo>
                  <a:cubicBezTo>
                    <a:pt x="822" y="245"/>
                    <a:pt x="968" y="482"/>
                    <a:pt x="1114" y="719"/>
                  </a:cubicBezTo>
                  <a:cubicBezTo>
                    <a:pt x="1260" y="956"/>
                    <a:pt x="1398" y="1200"/>
                    <a:pt x="1551" y="1429"/>
                  </a:cubicBezTo>
                  <a:lnTo>
                    <a:pt x="2409" y="2755"/>
                  </a:lnTo>
                  <a:lnTo>
                    <a:pt x="2409" y="2755"/>
                  </a:lnTo>
                  <a:cubicBezTo>
                    <a:pt x="1953" y="3997"/>
                    <a:pt x="1532" y="5251"/>
                    <a:pt x="1125" y="6508"/>
                  </a:cubicBezTo>
                  <a:cubicBezTo>
                    <a:pt x="917" y="7147"/>
                    <a:pt x="727" y="7795"/>
                    <a:pt x="533" y="8442"/>
                  </a:cubicBezTo>
                  <a:cubicBezTo>
                    <a:pt x="336" y="9089"/>
                    <a:pt x="167" y="9741"/>
                    <a:pt x="1" y="10395"/>
                  </a:cubicBezTo>
                  <a:cubicBezTo>
                    <a:pt x="265" y="9776"/>
                    <a:pt x="526" y="9153"/>
                    <a:pt x="762" y="8521"/>
                  </a:cubicBezTo>
                  <a:cubicBezTo>
                    <a:pt x="1007" y="7890"/>
                    <a:pt x="1248" y="7262"/>
                    <a:pt x="1473" y="6626"/>
                  </a:cubicBezTo>
                  <a:cubicBezTo>
                    <a:pt x="1926" y="5356"/>
                    <a:pt x="2361" y="4081"/>
                    <a:pt x="2759" y="2790"/>
                  </a:cubicBezTo>
                  <a:lnTo>
                    <a:pt x="2787" y="2704"/>
                  </a:lnTo>
                  <a:lnTo>
                    <a:pt x="2740" y="2641"/>
                  </a:lnTo>
                  <a:lnTo>
                    <a:pt x="1729" y="1307"/>
                  </a:lnTo>
                  <a:cubicBezTo>
                    <a:pt x="1564" y="1082"/>
                    <a:pt x="1382" y="869"/>
                    <a:pt x="1212" y="652"/>
                  </a:cubicBezTo>
                  <a:cubicBezTo>
                    <a:pt x="1039" y="431"/>
                    <a:pt x="865" y="213"/>
                    <a:pt x="6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857;p32">
              <a:extLst>
                <a:ext uri="{FF2B5EF4-FFF2-40B4-BE49-F238E27FC236}">
                  <a16:creationId xmlns:a16="http://schemas.microsoft.com/office/drawing/2014/main" id="{DBC92225-998F-D7EE-155F-582A3D9E2924}"/>
                </a:ext>
              </a:extLst>
            </p:cNvPr>
            <p:cNvSpPr/>
            <p:nvPr/>
          </p:nvSpPr>
          <p:spPr>
            <a:xfrm>
              <a:off x="2567992" y="4094659"/>
              <a:ext cx="36" cy="36"/>
            </a:xfrm>
            <a:custGeom>
              <a:avLst/>
              <a:gdLst/>
              <a:ahLst/>
              <a:cxnLst/>
              <a:rect l="l" t="t" r="r" b="b"/>
              <a:pathLst>
                <a:path w="1" h="1" fill="none" extrusionOk="0">
                  <a:moveTo>
                    <a:pt x="0" y="0"/>
                  </a:moveTo>
                  <a:lnTo>
                    <a:pt x="0" y="0"/>
                  </a:lnTo>
                  <a:close/>
                </a:path>
              </a:pathLst>
            </a:custGeom>
            <a:noFill/>
            <a:ln w="400" cap="flat" cmpd="sng">
              <a:solidFill>
                <a:srgbClr val="00A0A0"/>
              </a:solidFill>
              <a:prstDash val="solid"/>
              <a:miter lim="9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858;p32">
              <a:extLst>
                <a:ext uri="{FF2B5EF4-FFF2-40B4-BE49-F238E27FC236}">
                  <a16:creationId xmlns:a16="http://schemas.microsoft.com/office/drawing/2014/main" id="{D2F3504C-ED22-EA4C-0D6E-10D0809B12A9}"/>
                </a:ext>
              </a:extLst>
            </p:cNvPr>
            <p:cNvSpPr/>
            <p:nvPr/>
          </p:nvSpPr>
          <p:spPr>
            <a:xfrm>
              <a:off x="1745978" y="2114878"/>
              <a:ext cx="77765" cy="99454"/>
            </a:xfrm>
            <a:custGeom>
              <a:avLst/>
              <a:gdLst/>
              <a:ahLst/>
              <a:cxnLst/>
              <a:rect l="l" t="t" r="r" b="b"/>
              <a:pathLst>
                <a:path w="2137" h="2733" extrusionOk="0">
                  <a:moveTo>
                    <a:pt x="1772" y="1834"/>
                  </a:moveTo>
                  <a:cubicBezTo>
                    <a:pt x="1772" y="1834"/>
                    <a:pt x="1772" y="1836"/>
                    <a:pt x="1773" y="1840"/>
                  </a:cubicBezTo>
                  <a:cubicBezTo>
                    <a:pt x="1773" y="1841"/>
                    <a:pt x="1772" y="1842"/>
                    <a:pt x="1772" y="1843"/>
                  </a:cubicBezTo>
                  <a:lnTo>
                    <a:pt x="1772" y="1843"/>
                  </a:lnTo>
                  <a:cubicBezTo>
                    <a:pt x="1772" y="1838"/>
                    <a:pt x="1771" y="1834"/>
                    <a:pt x="1772" y="1834"/>
                  </a:cubicBezTo>
                  <a:close/>
                  <a:moveTo>
                    <a:pt x="1" y="1"/>
                  </a:moveTo>
                  <a:cubicBezTo>
                    <a:pt x="139" y="632"/>
                    <a:pt x="368" y="1244"/>
                    <a:pt x="621" y="1844"/>
                  </a:cubicBezTo>
                  <a:lnTo>
                    <a:pt x="676" y="1978"/>
                  </a:lnTo>
                  <a:lnTo>
                    <a:pt x="838" y="1951"/>
                  </a:lnTo>
                  <a:cubicBezTo>
                    <a:pt x="1035" y="1919"/>
                    <a:pt x="1244" y="1887"/>
                    <a:pt x="1445" y="1867"/>
                  </a:cubicBezTo>
                  <a:cubicBezTo>
                    <a:pt x="1484" y="1866"/>
                    <a:pt x="1525" y="1865"/>
                    <a:pt x="1565" y="1865"/>
                  </a:cubicBezTo>
                  <a:cubicBezTo>
                    <a:pt x="1621" y="1865"/>
                    <a:pt x="1676" y="1867"/>
                    <a:pt x="1722" y="1871"/>
                  </a:cubicBezTo>
                  <a:cubicBezTo>
                    <a:pt x="1737" y="1871"/>
                    <a:pt x="1750" y="1873"/>
                    <a:pt x="1760" y="1876"/>
                  </a:cubicBezTo>
                  <a:lnTo>
                    <a:pt x="1760" y="1876"/>
                  </a:lnTo>
                  <a:cubicBezTo>
                    <a:pt x="1710" y="1987"/>
                    <a:pt x="1558" y="2146"/>
                    <a:pt x="1430" y="2274"/>
                  </a:cubicBezTo>
                  <a:cubicBezTo>
                    <a:pt x="1284" y="2424"/>
                    <a:pt x="1122" y="2570"/>
                    <a:pt x="972" y="2732"/>
                  </a:cubicBezTo>
                  <a:cubicBezTo>
                    <a:pt x="1177" y="2653"/>
                    <a:pt x="1374" y="2558"/>
                    <a:pt x="1564" y="2444"/>
                  </a:cubicBezTo>
                  <a:cubicBezTo>
                    <a:pt x="1658" y="2385"/>
                    <a:pt x="1753" y="2326"/>
                    <a:pt x="1840" y="2250"/>
                  </a:cubicBezTo>
                  <a:cubicBezTo>
                    <a:pt x="1931" y="2175"/>
                    <a:pt x="2022" y="2104"/>
                    <a:pt x="2097" y="1951"/>
                  </a:cubicBezTo>
                  <a:cubicBezTo>
                    <a:pt x="2137" y="1871"/>
                    <a:pt x="2121" y="1690"/>
                    <a:pt x="2018" y="1615"/>
                  </a:cubicBezTo>
                  <a:cubicBezTo>
                    <a:pt x="1931" y="1540"/>
                    <a:pt x="1856" y="1521"/>
                    <a:pt x="1789" y="1505"/>
                  </a:cubicBezTo>
                  <a:cubicBezTo>
                    <a:pt x="1699" y="1484"/>
                    <a:pt x="1617" y="1478"/>
                    <a:pt x="1538" y="1478"/>
                  </a:cubicBezTo>
                  <a:cubicBezTo>
                    <a:pt x="1499" y="1478"/>
                    <a:pt x="1460" y="1480"/>
                    <a:pt x="1422" y="1481"/>
                  </a:cubicBezTo>
                  <a:cubicBezTo>
                    <a:pt x="1245" y="1487"/>
                    <a:pt x="1075" y="1507"/>
                    <a:pt x="905" y="1540"/>
                  </a:cubicBezTo>
                  <a:lnTo>
                    <a:pt x="905" y="1540"/>
                  </a:lnTo>
                  <a:cubicBezTo>
                    <a:pt x="647" y="1016"/>
                    <a:pt x="364" y="501"/>
                    <a:pt x="1" y="1"/>
                  </a:cubicBezTo>
                  <a:close/>
                </a:path>
              </a:pathLst>
            </a:custGeom>
            <a:solidFill>
              <a:srgbClr val="EF8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859;p32">
              <a:extLst>
                <a:ext uri="{FF2B5EF4-FFF2-40B4-BE49-F238E27FC236}">
                  <a16:creationId xmlns:a16="http://schemas.microsoft.com/office/drawing/2014/main" id="{2DA3AD28-219A-4C5F-8ACC-130AC18EAE72}"/>
                </a:ext>
              </a:extLst>
            </p:cNvPr>
            <p:cNvSpPr/>
            <p:nvPr/>
          </p:nvSpPr>
          <p:spPr>
            <a:xfrm>
              <a:off x="1617928" y="2204648"/>
              <a:ext cx="115356" cy="57678"/>
            </a:xfrm>
            <a:custGeom>
              <a:avLst/>
              <a:gdLst/>
              <a:ahLst/>
              <a:cxnLst/>
              <a:rect l="l" t="t" r="r" b="b"/>
              <a:pathLst>
                <a:path w="3170" h="1585" extrusionOk="0">
                  <a:moveTo>
                    <a:pt x="0" y="1"/>
                  </a:moveTo>
                  <a:cubicBezTo>
                    <a:pt x="71" y="309"/>
                    <a:pt x="241" y="600"/>
                    <a:pt x="474" y="833"/>
                  </a:cubicBezTo>
                  <a:cubicBezTo>
                    <a:pt x="707" y="1062"/>
                    <a:pt x="991" y="1236"/>
                    <a:pt x="1290" y="1362"/>
                  </a:cubicBezTo>
                  <a:cubicBezTo>
                    <a:pt x="1594" y="1477"/>
                    <a:pt x="1910" y="1551"/>
                    <a:pt x="2226" y="1575"/>
                  </a:cubicBezTo>
                  <a:cubicBezTo>
                    <a:pt x="2311" y="1581"/>
                    <a:pt x="2397" y="1585"/>
                    <a:pt x="2482" y="1585"/>
                  </a:cubicBezTo>
                  <a:cubicBezTo>
                    <a:pt x="2713" y="1585"/>
                    <a:pt x="2945" y="1559"/>
                    <a:pt x="3169" y="1496"/>
                  </a:cubicBezTo>
                  <a:cubicBezTo>
                    <a:pt x="2557" y="1342"/>
                    <a:pt x="1981" y="1209"/>
                    <a:pt x="1441" y="991"/>
                  </a:cubicBezTo>
                  <a:cubicBezTo>
                    <a:pt x="1168" y="881"/>
                    <a:pt x="915" y="750"/>
                    <a:pt x="671" y="593"/>
                  </a:cubicBezTo>
                  <a:cubicBezTo>
                    <a:pt x="430" y="431"/>
                    <a:pt x="221" y="233"/>
                    <a:pt x="0" y="1"/>
                  </a:cubicBezTo>
                  <a:close/>
                </a:path>
              </a:pathLst>
            </a:custGeom>
            <a:solidFill>
              <a:srgbClr val="EF8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860;p32">
              <a:extLst>
                <a:ext uri="{FF2B5EF4-FFF2-40B4-BE49-F238E27FC236}">
                  <a16:creationId xmlns:a16="http://schemas.microsoft.com/office/drawing/2014/main" id="{EEAA7E65-3B6C-1317-29FD-B8DF45BEE03D}"/>
                </a:ext>
              </a:extLst>
            </p:cNvPr>
            <p:cNvSpPr/>
            <p:nvPr/>
          </p:nvSpPr>
          <p:spPr>
            <a:xfrm>
              <a:off x="1508908" y="2086022"/>
              <a:ext cx="35226" cy="28894"/>
            </a:xfrm>
            <a:custGeom>
              <a:avLst/>
              <a:gdLst/>
              <a:ahLst/>
              <a:cxnLst/>
              <a:rect l="l" t="t" r="r" b="b"/>
              <a:pathLst>
                <a:path w="968" h="794" extrusionOk="0">
                  <a:moveTo>
                    <a:pt x="0" y="1"/>
                  </a:moveTo>
                  <a:cubicBezTo>
                    <a:pt x="60" y="254"/>
                    <a:pt x="202" y="415"/>
                    <a:pt x="359" y="553"/>
                  </a:cubicBezTo>
                  <a:cubicBezTo>
                    <a:pt x="521" y="680"/>
                    <a:pt x="707" y="782"/>
                    <a:pt x="967" y="794"/>
                  </a:cubicBezTo>
                  <a:cubicBezTo>
                    <a:pt x="909" y="538"/>
                    <a:pt x="770" y="380"/>
                    <a:pt x="612" y="241"/>
                  </a:cubicBezTo>
                  <a:cubicBezTo>
                    <a:pt x="446" y="115"/>
                    <a:pt x="261" y="8"/>
                    <a:pt x="0" y="1"/>
                  </a:cubicBezTo>
                  <a:close/>
                </a:path>
              </a:pathLst>
            </a:custGeom>
            <a:solidFill>
              <a:srgbClr val="EF8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861;p32">
              <a:extLst>
                <a:ext uri="{FF2B5EF4-FFF2-40B4-BE49-F238E27FC236}">
                  <a16:creationId xmlns:a16="http://schemas.microsoft.com/office/drawing/2014/main" id="{B2FC27D1-508C-DF03-8116-9DE2E630615A}"/>
                </a:ext>
              </a:extLst>
            </p:cNvPr>
            <p:cNvSpPr/>
            <p:nvPr/>
          </p:nvSpPr>
          <p:spPr>
            <a:xfrm>
              <a:off x="1695617" y="2087296"/>
              <a:ext cx="22562" cy="32787"/>
            </a:xfrm>
            <a:custGeom>
              <a:avLst/>
              <a:gdLst/>
              <a:ahLst/>
              <a:cxnLst/>
              <a:rect l="l" t="t" r="r" b="b"/>
              <a:pathLst>
                <a:path w="620" h="901" extrusionOk="0">
                  <a:moveTo>
                    <a:pt x="308" y="1"/>
                  </a:moveTo>
                  <a:cubicBezTo>
                    <a:pt x="138" y="1"/>
                    <a:pt x="0" y="203"/>
                    <a:pt x="0" y="451"/>
                  </a:cubicBezTo>
                  <a:cubicBezTo>
                    <a:pt x="0" y="700"/>
                    <a:pt x="138" y="901"/>
                    <a:pt x="308" y="901"/>
                  </a:cubicBezTo>
                  <a:cubicBezTo>
                    <a:pt x="477" y="901"/>
                    <a:pt x="620" y="700"/>
                    <a:pt x="620" y="451"/>
                  </a:cubicBezTo>
                  <a:cubicBezTo>
                    <a:pt x="620" y="203"/>
                    <a:pt x="477" y="1"/>
                    <a:pt x="3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862;p32">
              <a:extLst>
                <a:ext uri="{FF2B5EF4-FFF2-40B4-BE49-F238E27FC236}">
                  <a16:creationId xmlns:a16="http://schemas.microsoft.com/office/drawing/2014/main" id="{59B7DA7D-2A7D-60E8-0B23-16570E03AB25}"/>
                </a:ext>
              </a:extLst>
            </p:cNvPr>
            <p:cNvSpPr/>
            <p:nvPr/>
          </p:nvSpPr>
          <p:spPr>
            <a:xfrm>
              <a:off x="1758896" y="2085295"/>
              <a:ext cx="22453" cy="32642"/>
            </a:xfrm>
            <a:custGeom>
              <a:avLst/>
              <a:gdLst/>
              <a:ahLst/>
              <a:cxnLst/>
              <a:rect l="l" t="t" r="r" b="b"/>
              <a:pathLst>
                <a:path w="617" h="897" extrusionOk="0">
                  <a:moveTo>
                    <a:pt x="309" y="1"/>
                  </a:moveTo>
                  <a:cubicBezTo>
                    <a:pt x="139" y="1"/>
                    <a:pt x="1" y="203"/>
                    <a:pt x="1" y="451"/>
                  </a:cubicBezTo>
                  <a:cubicBezTo>
                    <a:pt x="1" y="695"/>
                    <a:pt x="139" y="897"/>
                    <a:pt x="309" y="897"/>
                  </a:cubicBezTo>
                  <a:cubicBezTo>
                    <a:pt x="479" y="897"/>
                    <a:pt x="617" y="695"/>
                    <a:pt x="617" y="451"/>
                  </a:cubicBezTo>
                  <a:cubicBezTo>
                    <a:pt x="617" y="203"/>
                    <a:pt x="479" y="1"/>
                    <a:pt x="3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863;p32">
              <a:extLst>
                <a:ext uri="{FF2B5EF4-FFF2-40B4-BE49-F238E27FC236}">
                  <a16:creationId xmlns:a16="http://schemas.microsoft.com/office/drawing/2014/main" id="{D2DB1A0A-E777-71EA-86A3-604D5BAE1099}"/>
                </a:ext>
              </a:extLst>
            </p:cNvPr>
            <p:cNvSpPr/>
            <p:nvPr/>
          </p:nvSpPr>
          <p:spPr>
            <a:xfrm>
              <a:off x="1645910" y="2012445"/>
              <a:ext cx="64665" cy="34389"/>
            </a:xfrm>
            <a:custGeom>
              <a:avLst/>
              <a:gdLst/>
              <a:ahLst/>
              <a:cxnLst/>
              <a:rect l="l" t="t" r="r" b="b"/>
              <a:pathLst>
                <a:path w="1777" h="945" extrusionOk="0">
                  <a:moveTo>
                    <a:pt x="1594" y="0"/>
                  </a:moveTo>
                  <a:cubicBezTo>
                    <a:pt x="1194" y="0"/>
                    <a:pt x="261" y="80"/>
                    <a:pt x="0" y="811"/>
                  </a:cubicBezTo>
                  <a:lnTo>
                    <a:pt x="375" y="945"/>
                  </a:lnTo>
                  <a:cubicBezTo>
                    <a:pt x="552" y="454"/>
                    <a:pt x="1281" y="401"/>
                    <a:pt x="1596" y="401"/>
                  </a:cubicBezTo>
                  <a:cubicBezTo>
                    <a:pt x="1683" y="401"/>
                    <a:pt x="1738" y="405"/>
                    <a:pt x="1741" y="405"/>
                  </a:cubicBezTo>
                  <a:lnTo>
                    <a:pt x="1776" y="6"/>
                  </a:lnTo>
                  <a:cubicBezTo>
                    <a:pt x="1764" y="5"/>
                    <a:pt x="1697" y="0"/>
                    <a:pt x="15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864;p32">
              <a:extLst>
                <a:ext uri="{FF2B5EF4-FFF2-40B4-BE49-F238E27FC236}">
                  <a16:creationId xmlns:a16="http://schemas.microsoft.com/office/drawing/2014/main" id="{ECDF9B79-FE37-845A-4111-B1ECC2A0444E}"/>
                </a:ext>
              </a:extLst>
            </p:cNvPr>
            <p:cNvSpPr/>
            <p:nvPr/>
          </p:nvSpPr>
          <p:spPr>
            <a:xfrm>
              <a:off x="1739683" y="2007023"/>
              <a:ext cx="48435" cy="34825"/>
            </a:xfrm>
            <a:custGeom>
              <a:avLst/>
              <a:gdLst/>
              <a:ahLst/>
              <a:cxnLst/>
              <a:rect l="l" t="t" r="r" b="b"/>
              <a:pathLst>
                <a:path w="1331" h="957" extrusionOk="0">
                  <a:moveTo>
                    <a:pt x="159" y="1"/>
                  </a:moveTo>
                  <a:lnTo>
                    <a:pt x="0" y="372"/>
                  </a:lnTo>
                  <a:cubicBezTo>
                    <a:pt x="8" y="372"/>
                    <a:pt x="766" y="700"/>
                    <a:pt x="1074" y="957"/>
                  </a:cubicBezTo>
                  <a:lnTo>
                    <a:pt x="1330" y="649"/>
                  </a:lnTo>
                  <a:cubicBezTo>
                    <a:pt x="975" y="352"/>
                    <a:pt x="194" y="17"/>
                    <a:pt x="1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8721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479"/>
        <p:cNvGrpSpPr/>
        <p:nvPr/>
      </p:nvGrpSpPr>
      <p:grpSpPr>
        <a:xfrm>
          <a:off x="0" y="0"/>
          <a:ext cx="0" cy="0"/>
          <a:chOff x="0" y="0"/>
          <a:chExt cx="0" cy="0"/>
        </a:xfrm>
      </p:grpSpPr>
      <p:pic>
        <p:nvPicPr>
          <p:cNvPr id="3" name="Picture 2">
            <a:extLst>
              <a:ext uri="{FF2B5EF4-FFF2-40B4-BE49-F238E27FC236}">
                <a16:creationId xmlns:a16="http://schemas.microsoft.com/office/drawing/2014/main" id="{703F8190-833B-71A0-2DF9-ADAB3AA97320}"/>
              </a:ext>
            </a:extLst>
          </p:cNvPr>
          <p:cNvPicPr>
            <a:picLocks noChangeAspect="1"/>
          </p:cNvPicPr>
          <p:nvPr/>
        </p:nvPicPr>
        <p:blipFill>
          <a:blip r:embed="rId3"/>
          <a:stretch>
            <a:fillRect/>
          </a:stretch>
        </p:blipFill>
        <p:spPr>
          <a:xfrm>
            <a:off x="488105" y="0"/>
            <a:ext cx="8167790" cy="5143500"/>
          </a:xfrm>
          <a:prstGeom prst="rect">
            <a:avLst/>
          </a:prstGeom>
        </p:spPr>
      </p:pic>
    </p:spTree>
    <p:extLst>
      <p:ext uri="{BB962C8B-B14F-4D97-AF65-F5344CB8AC3E}">
        <p14:creationId xmlns:p14="http://schemas.microsoft.com/office/powerpoint/2010/main" val="17220641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479"/>
        <p:cNvGrpSpPr/>
        <p:nvPr/>
      </p:nvGrpSpPr>
      <p:grpSpPr>
        <a:xfrm>
          <a:off x="0" y="0"/>
          <a:ext cx="0" cy="0"/>
          <a:chOff x="0" y="0"/>
          <a:chExt cx="0" cy="0"/>
        </a:xfrm>
      </p:grpSpPr>
      <p:pic>
        <p:nvPicPr>
          <p:cNvPr id="3" name="Picture 2">
            <a:extLst>
              <a:ext uri="{FF2B5EF4-FFF2-40B4-BE49-F238E27FC236}">
                <a16:creationId xmlns:a16="http://schemas.microsoft.com/office/drawing/2014/main" id="{DF114C80-1A71-765D-6007-220C18CE4A42}"/>
              </a:ext>
            </a:extLst>
          </p:cNvPr>
          <p:cNvPicPr>
            <a:picLocks noChangeAspect="1"/>
          </p:cNvPicPr>
          <p:nvPr/>
        </p:nvPicPr>
        <p:blipFill>
          <a:blip r:embed="rId3"/>
          <a:stretch>
            <a:fillRect/>
          </a:stretch>
        </p:blipFill>
        <p:spPr>
          <a:xfrm>
            <a:off x="0" y="519389"/>
            <a:ext cx="9144000" cy="4104721"/>
          </a:xfrm>
          <a:prstGeom prst="rect">
            <a:avLst/>
          </a:prstGeom>
        </p:spPr>
      </p:pic>
    </p:spTree>
    <p:extLst>
      <p:ext uri="{BB962C8B-B14F-4D97-AF65-F5344CB8AC3E}">
        <p14:creationId xmlns:p14="http://schemas.microsoft.com/office/powerpoint/2010/main" val="28332810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479"/>
        <p:cNvGrpSpPr/>
        <p:nvPr/>
      </p:nvGrpSpPr>
      <p:grpSpPr>
        <a:xfrm>
          <a:off x="0" y="0"/>
          <a:ext cx="0" cy="0"/>
          <a:chOff x="0" y="0"/>
          <a:chExt cx="0" cy="0"/>
        </a:xfrm>
      </p:grpSpPr>
      <p:pic>
        <p:nvPicPr>
          <p:cNvPr id="3" name="Picture 2">
            <a:extLst>
              <a:ext uri="{FF2B5EF4-FFF2-40B4-BE49-F238E27FC236}">
                <a16:creationId xmlns:a16="http://schemas.microsoft.com/office/drawing/2014/main" id="{52C754EA-8CE8-FE17-7A4F-0D8B02F20C12}"/>
              </a:ext>
            </a:extLst>
          </p:cNvPr>
          <p:cNvPicPr>
            <a:picLocks noChangeAspect="1"/>
          </p:cNvPicPr>
          <p:nvPr/>
        </p:nvPicPr>
        <p:blipFill>
          <a:blip r:embed="rId3"/>
          <a:stretch>
            <a:fillRect/>
          </a:stretch>
        </p:blipFill>
        <p:spPr>
          <a:xfrm>
            <a:off x="0" y="676043"/>
            <a:ext cx="9144000" cy="3791414"/>
          </a:xfrm>
          <a:prstGeom prst="rect">
            <a:avLst/>
          </a:prstGeom>
        </p:spPr>
      </p:pic>
      <p:sp>
        <p:nvSpPr>
          <p:cNvPr id="4" name="Google Shape;1485;p42">
            <a:extLst>
              <a:ext uri="{FF2B5EF4-FFF2-40B4-BE49-F238E27FC236}">
                <a16:creationId xmlns:a16="http://schemas.microsoft.com/office/drawing/2014/main" id="{3E20677B-E968-A994-FE07-2126D62C3FB0}"/>
              </a:ext>
            </a:extLst>
          </p:cNvPr>
          <p:cNvSpPr/>
          <p:nvPr/>
        </p:nvSpPr>
        <p:spPr>
          <a:xfrm>
            <a:off x="-2009225" y="2217066"/>
            <a:ext cx="19066" cy="171672"/>
          </a:xfrm>
          <a:custGeom>
            <a:avLst/>
            <a:gdLst/>
            <a:ahLst/>
            <a:cxnLst/>
            <a:rect l="l" t="t" r="r" b="b"/>
            <a:pathLst>
              <a:path w="505" h="4547" extrusionOk="0">
                <a:moveTo>
                  <a:pt x="1" y="1"/>
                </a:moveTo>
                <a:cubicBezTo>
                  <a:pt x="103" y="367"/>
                  <a:pt x="139" y="747"/>
                  <a:pt x="173" y="1128"/>
                </a:cubicBezTo>
                <a:cubicBezTo>
                  <a:pt x="205" y="1505"/>
                  <a:pt x="226" y="1886"/>
                  <a:pt x="240" y="2266"/>
                </a:cubicBezTo>
                <a:cubicBezTo>
                  <a:pt x="269" y="3024"/>
                  <a:pt x="279" y="3785"/>
                  <a:pt x="272" y="4546"/>
                </a:cubicBezTo>
                <a:lnTo>
                  <a:pt x="505" y="4543"/>
                </a:lnTo>
                <a:cubicBezTo>
                  <a:pt x="473" y="3777"/>
                  <a:pt x="424" y="3016"/>
                  <a:pt x="357" y="2255"/>
                </a:cubicBezTo>
                <a:cubicBezTo>
                  <a:pt x="321" y="1879"/>
                  <a:pt x="282" y="1498"/>
                  <a:pt x="233" y="1121"/>
                </a:cubicBezTo>
                <a:cubicBezTo>
                  <a:pt x="177" y="744"/>
                  <a:pt x="121" y="363"/>
                  <a:pt x="1" y="1"/>
                </a:cubicBezTo>
                <a:close/>
              </a:path>
            </a:pathLst>
          </a:custGeom>
          <a:solidFill>
            <a:srgbClr val="8E4C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1486;p42">
            <a:extLst>
              <a:ext uri="{FF2B5EF4-FFF2-40B4-BE49-F238E27FC236}">
                <a16:creationId xmlns:a16="http://schemas.microsoft.com/office/drawing/2014/main" id="{88E33EC7-4591-132B-363D-A64F1B5C665D}"/>
              </a:ext>
            </a:extLst>
          </p:cNvPr>
          <p:cNvGrpSpPr/>
          <p:nvPr/>
        </p:nvGrpSpPr>
        <p:grpSpPr>
          <a:xfrm>
            <a:off x="-3778822" y="994154"/>
            <a:ext cx="2563833" cy="3776106"/>
            <a:chOff x="586952" y="1906150"/>
            <a:chExt cx="2003307" cy="2950544"/>
          </a:xfrm>
        </p:grpSpPr>
        <p:sp>
          <p:nvSpPr>
            <p:cNvPr id="7" name="Google Shape;1487;p42">
              <a:extLst>
                <a:ext uri="{FF2B5EF4-FFF2-40B4-BE49-F238E27FC236}">
                  <a16:creationId xmlns:a16="http://schemas.microsoft.com/office/drawing/2014/main" id="{2599E6AD-12B3-3322-F244-1D393D9B50E8}"/>
                </a:ext>
              </a:extLst>
            </p:cNvPr>
            <p:cNvSpPr/>
            <p:nvPr/>
          </p:nvSpPr>
          <p:spPr>
            <a:xfrm>
              <a:off x="586952" y="4592650"/>
              <a:ext cx="2003307" cy="264044"/>
            </a:xfrm>
            <a:custGeom>
              <a:avLst/>
              <a:gdLst/>
              <a:ahLst/>
              <a:cxnLst/>
              <a:rect l="l" t="t" r="r" b="b"/>
              <a:pathLst>
                <a:path w="41064" h="6446" extrusionOk="0">
                  <a:moveTo>
                    <a:pt x="20534" y="1"/>
                  </a:moveTo>
                  <a:cubicBezTo>
                    <a:pt x="9191" y="1"/>
                    <a:pt x="0" y="1445"/>
                    <a:pt x="0" y="3225"/>
                  </a:cubicBezTo>
                  <a:cubicBezTo>
                    <a:pt x="0" y="5004"/>
                    <a:pt x="9191" y="6445"/>
                    <a:pt x="20534" y="6445"/>
                  </a:cubicBezTo>
                  <a:cubicBezTo>
                    <a:pt x="31872" y="6445"/>
                    <a:pt x="41063" y="5004"/>
                    <a:pt x="41063" y="3225"/>
                  </a:cubicBezTo>
                  <a:cubicBezTo>
                    <a:pt x="41063" y="1445"/>
                    <a:pt x="31872" y="1"/>
                    <a:pt x="20534" y="1"/>
                  </a:cubicBezTo>
                  <a:close/>
                </a:path>
              </a:pathLst>
            </a:custGeom>
            <a:solidFill>
              <a:srgbClr val="092329">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488;p42">
              <a:extLst>
                <a:ext uri="{FF2B5EF4-FFF2-40B4-BE49-F238E27FC236}">
                  <a16:creationId xmlns:a16="http://schemas.microsoft.com/office/drawing/2014/main" id="{94062340-6C37-01DD-07DA-D4A61E96F9E1}"/>
                </a:ext>
              </a:extLst>
            </p:cNvPr>
            <p:cNvSpPr/>
            <p:nvPr/>
          </p:nvSpPr>
          <p:spPr>
            <a:xfrm>
              <a:off x="1221877" y="3430001"/>
              <a:ext cx="928584" cy="1085532"/>
            </a:xfrm>
            <a:custGeom>
              <a:avLst/>
              <a:gdLst/>
              <a:ahLst/>
              <a:cxnLst/>
              <a:rect l="l" t="t" r="r" b="b"/>
              <a:pathLst>
                <a:path w="24595" h="28752" extrusionOk="0">
                  <a:moveTo>
                    <a:pt x="503" y="0"/>
                  </a:moveTo>
                  <a:cubicBezTo>
                    <a:pt x="503" y="0"/>
                    <a:pt x="183" y="5131"/>
                    <a:pt x="412" y="6917"/>
                  </a:cubicBezTo>
                  <a:cubicBezTo>
                    <a:pt x="641" y="8704"/>
                    <a:pt x="1053" y="21875"/>
                    <a:pt x="1145" y="22746"/>
                  </a:cubicBezTo>
                  <a:cubicBezTo>
                    <a:pt x="1237" y="23616"/>
                    <a:pt x="458" y="24987"/>
                    <a:pt x="778" y="25261"/>
                  </a:cubicBezTo>
                  <a:cubicBezTo>
                    <a:pt x="1100" y="25536"/>
                    <a:pt x="550" y="26040"/>
                    <a:pt x="275" y="26773"/>
                  </a:cubicBezTo>
                  <a:cubicBezTo>
                    <a:pt x="0" y="27506"/>
                    <a:pt x="641" y="28743"/>
                    <a:pt x="641" y="28743"/>
                  </a:cubicBezTo>
                  <a:cubicBezTo>
                    <a:pt x="641" y="28743"/>
                    <a:pt x="704" y="28752"/>
                    <a:pt x="825" y="28752"/>
                  </a:cubicBezTo>
                  <a:cubicBezTo>
                    <a:pt x="1190" y="28752"/>
                    <a:pt x="2083" y="28674"/>
                    <a:pt x="3390" y="28055"/>
                  </a:cubicBezTo>
                  <a:cubicBezTo>
                    <a:pt x="5313" y="26269"/>
                    <a:pt x="4443" y="25353"/>
                    <a:pt x="4168" y="24528"/>
                  </a:cubicBezTo>
                  <a:cubicBezTo>
                    <a:pt x="3894" y="23707"/>
                    <a:pt x="3435" y="22287"/>
                    <a:pt x="5863" y="19997"/>
                  </a:cubicBezTo>
                  <a:cubicBezTo>
                    <a:pt x="8291" y="17707"/>
                    <a:pt x="12001" y="10948"/>
                    <a:pt x="12001" y="10948"/>
                  </a:cubicBezTo>
                  <a:cubicBezTo>
                    <a:pt x="12001" y="10948"/>
                    <a:pt x="13785" y="18045"/>
                    <a:pt x="14151" y="20381"/>
                  </a:cubicBezTo>
                  <a:cubicBezTo>
                    <a:pt x="14517" y="22718"/>
                    <a:pt x="15021" y="25008"/>
                    <a:pt x="13692" y="26016"/>
                  </a:cubicBezTo>
                  <a:cubicBezTo>
                    <a:pt x="12368" y="27023"/>
                    <a:pt x="14196" y="27893"/>
                    <a:pt x="14196" y="27893"/>
                  </a:cubicBezTo>
                  <a:cubicBezTo>
                    <a:pt x="14196" y="27893"/>
                    <a:pt x="14507" y="27973"/>
                    <a:pt x="14958" y="27973"/>
                  </a:cubicBezTo>
                  <a:cubicBezTo>
                    <a:pt x="15590" y="27973"/>
                    <a:pt x="16499" y="27817"/>
                    <a:pt x="17220" y="27069"/>
                  </a:cubicBezTo>
                  <a:cubicBezTo>
                    <a:pt x="19693" y="24412"/>
                    <a:pt x="16990" y="26657"/>
                    <a:pt x="17907" y="23267"/>
                  </a:cubicBezTo>
                  <a:cubicBezTo>
                    <a:pt x="18823" y="19877"/>
                    <a:pt x="24595" y="1238"/>
                    <a:pt x="24595" y="1238"/>
                  </a:cubicBezTo>
                  <a:lnTo>
                    <a:pt x="7833" y="367"/>
                  </a:lnTo>
                  <a:lnTo>
                    <a:pt x="5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89;p42">
              <a:extLst>
                <a:ext uri="{FF2B5EF4-FFF2-40B4-BE49-F238E27FC236}">
                  <a16:creationId xmlns:a16="http://schemas.microsoft.com/office/drawing/2014/main" id="{FF015521-0B2B-36ED-44EC-8298966C4117}"/>
                </a:ext>
              </a:extLst>
            </p:cNvPr>
            <p:cNvSpPr/>
            <p:nvPr/>
          </p:nvSpPr>
          <p:spPr>
            <a:xfrm>
              <a:off x="1710749" y="3635532"/>
              <a:ext cx="106167" cy="207577"/>
            </a:xfrm>
            <a:custGeom>
              <a:avLst/>
              <a:gdLst/>
              <a:ahLst/>
              <a:cxnLst/>
              <a:rect l="l" t="t" r="r" b="b"/>
              <a:pathLst>
                <a:path w="2812" h="5498" extrusionOk="0">
                  <a:moveTo>
                    <a:pt x="2579" y="1"/>
                  </a:moveTo>
                  <a:cubicBezTo>
                    <a:pt x="2111" y="2411"/>
                    <a:pt x="21" y="5332"/>
                    <a:pt x="0" y="5360"/>
                  </a:cubicBezTo>
                  <a:lnTo>
                    <a:pt x="190" y="5498"/>
                  </a:lnTo>
                  <a:cubicBezTo>
                    <a:pt x="211" y="5469"/>
                    <a:pt x="2332" y="2506"/>
                    <a:pt x="2812" y="43"/>
                  </a:cubicBezTo>
                  <a:lnTo>
                    <a:pt x="25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90;p42">
              <a:extLst>
                <a:ext uri="{FF2B5EF4-FFF2-40B4-BE49-F238E27FC236}">
                  <a16:creationId xmlns:a16="http://schemas.microsoft.com/office/drawing/2014/main" id="{BD572DDB-4FDF-B59E-041D-676C599431BB}"/>
                </a:ext>
              </a:extLst>
            </p:cNvPr>
            <p:cNvSpPr/>
            <p:nvPr/>
          </p:nvSpPr>
          <p:spPr>
            <a:xfrm>
              <a:off x="1645964" y="3638212"/>
              <a:ext cx="90876" cy="217507"/>
            </a:xfrm>
            <a:custGeom>
              <a:avLst/>
              <a:gdLst/>
              <a:ahLst/>
              <a:cxnLst/>
              <a:rect l="l" t="t" r="r" b="b"/>
              <a:pathLst>
                <a:path w="2407" h="5761" extrusionOk="0">
                  <a:moveTo>
                    <a:pt x="2174" y="0"/>
                  </a:moveTo>
                  <a:cubicBezTo>
                    <a:pt x="1773" y="2752"/>
                    <a:pt x="18" y="5609"/>
                    <a:pt x="0" y="5638"/>
                  </a:cubicBezTo>
                  <a:lnTo>
                    <a:pt x="197" y="5761"/>
                  </a:lnTo>
                  <a:cubicBezTo>
                    <a:pt x="215" y="5733"/>
                    <a:pt x="1994" y="2833"/>
                    <a:pt x="2407" y="36"/>
                  </a:cubicBezTo>
                  <a:lnTo>
                    <a:pt x="21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91;p42">
              <a:extLst>
                <a:ext uri="{FF2B5EF4-FFF2-40B4-BE49-F238E27FC236}">
                  <a16:creationId xmlns:a16="http://schemas.microsoft.com/office/drawing/2014/main" id="{488EE1EA-62F7-C3D1-5CC0-32641288A573}"/>
                </a:ext>
              </a:extLst>
            </p:cNvPr>
            <p:cNvSpPr/>
            <p:nvPr/>
          </p:nvSpPr>
          <p:spPr>
            <a:xfrm>
              <a:off x="1243925" y="3589774"/>
              <a:ext cx="147320" cy="183603"/>
            </a:xfrm>
            <a:custGeom>
              <a:avLst/>
              <a:gdLst/>
              <a:ahLst/>
              <a:cxnLst/>
              <a:rect l="l" t="t" r="r" b="b"/>
              <a:pathLst>
                <a:path w="3902" h="4863" extrusionOk="0">
                  <a:moveTo>
                    <a:pt x="3902" y="0"/>
                  </a:moveTo>
                  <a:lnTo>
                    <a:pt x="3902" y="0"/>
                  </a:lnTo>
                  <a:cubicBezTo>
                    <a:pt x="3687" y="486"/>
                    <a:pt x="3415" y="941"/>
                    <a:pt x="3147" y="1392"/>
                  </a:cubicBezTo>
                  <a:cubicBezTo>
                    <a:pt x="2872" y="1839"/>
                    <a:pt x="2580" y="2277"/>
                    <a:pt x="2259" y="2689"/>
                  </a:cubicBezTo>
                  <a:cubicBezTo>
                    <a:pt x="1942" y="3105"/>
                    <a:pt x="1594" y="3496"/>
                    <a:pt x="1223" y="3869"/>
                  </a:cubicBezTo>
                  <a:cubicBezTo>
                    <a:pt x="846" y="4228"/>
                    <a:pt x="438" y="4560"/>
                    <a:pt x="1" y="4863"/>
                  </a:cubicBezTo>
                  <a:cubicBezTo>
                    <a:pt x="483" y="4641"/>
                    <a:pt x="938" y="4349"/>
                    <a:pt x="1347" y="4004"/>
                  </a:cubicBezTo>
                  <a:cubicBezTo>
                    <a:pt x="1752" y="3651"/>
                    <a:pt x="2118" y="3256"/>
                    <a:pt x="2446" y="2833"/>
                  </a:cubicBezTo>
                  <a:cubicBezTo>
                    <a:pt x="2770" y="2407"/>
                    <a:pt x="3059" y="1953"/>
                    <a:pt x="3306" y="1480"/>
                  </a:cubicBezTo>
                  <a:cubicBezTo>
                    <a:pt x="3552" y="1008"/>
                    <a:pt x="3771" y="519"/>
                    <a:pt x="3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92;p42">
              <a:extLst>
                <a:ext uri="{FF2B5EF4-FFF2-40B4-BE49-F238E27FC236}">
                  <a16:creationId xmlns:a16="http://schemas.microsoft.com/office/drawing/2014/main" id="{62AB400A-E115-6DEA-4068-A0079EA1CC78}"/>
                </a:ext>
              </a:extLst>
            </p:cNvPr>
            <p:cNvSpPr/>
            <p:nvPr/>
          </p:nvSpPr>
          <p:spPr>
            <a:xfrm>
              <a:off x="2039999" y="3610501"/>
              <a:ext cx="31790" cy="136975"/>
            </a:xfrm>
            <a:custGeom>
              <a:avLst/>
              <a:gdLst/>
              <a:ahLst/>
              <a:cxnLst/>
              <a:rect l="l" t="t" r="r" b="b"/>
              <a:pathLst>
                <a:path w="842" h="3628" extrusionOk="0">
                  <a:moveTo>
                    <a:pt x="0" y="1"/>
                  </a:moveTo>
                  <a:cubicBezTo>
                    <a:pt x="131" y="611"/>
                    <a:pt x="282" y="1206"/>
                    <a:pt x="412" y="1809"/>
                  </a:cubicBezTo>
                  <a:cubicBezTo>
                    <a:pt x="482" y="2108"/>
                    <a:pt x="536" y="2411"/>
                    <a:pt x="599" y="2710"/>
                  </a:cubicBezTo>
                  <a:cubicBezTo>
                    <a:pt x="656" y="3014"/>
                    <a:pt x="701" y="3317"/>
                    <a:pt x="754" y="3627"/>
                  </a:cubicBezTo>
                  <a:cubicBezTo>
                    <a:pt x="842" y="3003"/>
                    <a:pt x="772" y="2369"/>
                    <a:pt x="641" y="1759"/>
                  </a:cubicBezTo>
                  <a:cubicBezTo>
                    <a:pt x="571" y="1453"/>
                    <a:pt x="487" y="1150"/>
                    <a:pt x="381" y="857"/>
                  </a:cubicBezTo>
                  <a:cubicBezTo>
                    <a:pt x="275" y="562"/>
                    <a:pt x="155" y="27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93;p42">
              <a:extLst>
                <a:ext uri="{FF2B5EF4-FFF2-40B4-BE49-F238E27FC236}">
                  <a16:creationId xmlns:a16="http://schemas.microsoft.com/office/drawing/2014/main" id="{E7353530-19EE-7F0D-4939-F58020BD5C45}"/>
                </a:ext>
              </a:extLst>
            </p:cNvPr>
            <p:cNvSpPr/>
            <p:nvPr/>
          </p:nvSpPr>
          <p:spPr>
            <a:xfrm>
              <a:off x="1530777" y="3824829"/>
              <a:ext cx="292148" cy="69998"/>
            </a:xfrm>
            <a:custGeom>
              <a:avLst/>
              <a:gdLst/>
              <a:ahLst/>
              <a:cxnLst/>
              <a:rect l="l" t="t" r="r" b="b"/>
              <a:pathLst>
                <a:path w="7738" h="1854" extrusionOk="0">
                  <a:moveTo>
                    <a:pt x="7428" y="0"/>
                  </a:moveTo>
                  <a:cubicBezTo>
                    <a:pt x="6862" y="0"/>
                    <a:pt x="6296" y="40"/>
                    <a:pt x="5733" y="99"/>
                  </a:cubicBezTo>
                  <a:cubicBezTo>
                    <a:pt x="5063" y="170"/>
                    <a:pt x="4404" y="282"/>
                    <a:pt x="3745" y="424"/>
                  </a:cubicBezTo>
                  <a:cubicBezTo>
                    <a:pt x="3090" y="568"/>
                    <a:pt x="2445" y="754"/>
                    <a:pt x="1814" y="987"/>
                  </a:cubicBezTo>
                  <a:cubicBezTo>
                    <a:pt x="1184" y="1219"/>
                    <a:pt x="574" y="1505"/>
                    <a:pt x="0" y="1854"/>
                  </a:cubicBezTo>
                  <a:cubicBezTo>
                    <a:pt x="313" y="1734"/>
                    <a:pt x="613" y="1583"/>
                    <a:pt x="930" y="1481"/>
                  </a:cubicBezTo>
                  <a:cubicBezTo>
                    <a:pt x="1236" y="1357"/>
                    <a:pt x="1557" y="1258"/>
                    <a:pt x="1871" y="1156"/>
                  </a:cubicBezTo>
                  <a:cubicBezTo>
                    <a:pt x="2508" y="970"/>
                    <a:pt x="3146" y="790"/>
                    <a:pt x="3798" y="653"/>
                  </a:cubicBezTo>
                  <a:cubicBezTo>
                    <a:pt x="4447" y="508"/>
                    <a:pt x="5099" y="388"/>
                    <a:pt x="5754" y="279"/>
                  </a:cubicBezTo>
                  <a:cubicBezTo>
                    <a:pt x="6085" y="222"/>
                    <a:pt x="6413" y="173"/>
                    <a:pt x="6744" y="131"/>
                  </a:cubicBezTo>
                  <a:cubicBezTo>
                    <a:pt x="7071" y="82"/>
                    <a:pt x="7406" y="46"/>
                    <a:pt x="7738" y="4"/>
                  </a:cubicBezTo>
                  <a:cubicBezTo>
                    <a:pt x="7635" y="1"/>
                    <a:pt x="7531" y="0"/>
                    <a:pt x="74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94;p42">
              <a:extLst>
                <a:ext uri="{FF2B5EF4-FFF2-40B4-BE49-F238E27FC236}">
                  <a16:creationId xmlns:a16="http://schemas.microsoft.com/office/drawing/2014/main" id="{F24950CD-0D7A-F14E-16E8-FB7AE4DB75ED}"/>
                </a:ext>
              </a:extLst>
            </p:cNvPr>
            <p:cNvSpPr/>
            <p:nvPr/>
          </p:nvSpPr>
          <p:spPr>
            <a:xfrm>
              <a:off x="1406530" y="2031039"/>
              <a:ext cx="169218" cy="90008"/>
            </a:xfrm>
            <a:custGeom>
              <a:avLst/>
              <a:gdLst/>
              <a:ahLst/>
              <a:cxnLst/>
              <a:rect l="l" t="t" r="r" b="b"/>
              <a:pathLst>
                <a:path w="4482" h="2384" extrusionOk="0">
                  <a:moveTo>
                    <a:pt x="3742" y="1"/>
                  </a:moveTo>
                  <a:lnTo>
                    <a:pt x="3168" y="523"/>
                  </a:lnTo>
                  <a:cubicBezTo>
                    <a:pt x="3168" y="523"/>
                    <a:pt x="616" y="1865"/>
                    <a:pt x="94" y="2277"/>
                  </a:cubicBezTo>
                  <a:cubicBezTo>
                    <a:pt x="1" y="2352"/>
                    <a:pt x="33" y="2383"/>
                    <a:pt x="154" y="2383"/>
                  </a:cubicBezTo>
                  <a:cubicBezTo>
                    <a:pt x="704" y="2383"/>
                    <a:pt x="3084" y="1730"/>
                    <a:pt x="3714" y="1481"/>
                  </a:cubicBezTo>
                  <a:cubicBezTo>
                    <a:pt x="4482" y="1181"/>
                    <a:pt x="3742" y="1"/>
                    <a:pt x="37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95;p42">
              <a:extLst>
                <a:ext uri="{FF2B5EF4-FFF2-40B4-BE49-F238E27FC236}">
                  <a16:creationId xmlns:a16="http://schemas.microsoft.com/office/drawing/2014/main" id="{FF419741-318E-A566-72EA-422477866EEB}"/>
                </a:ext>
              </a:extLst>
            </p:cNvPr>
            <p:cNvSpPr/>
            <p:nvPr/>
          </p:nvSpPr>
          <p:spPr>
            <a:xfrm>
              <a:off x="1967474" y="2275079"/>
              <a:ext cx="457138" cy="1020216"/>
            </a:xfrm>
            <a:custGeom>
              <a:avLst/>
              <a:gdLst/>
              <a:ahLst/>
              <a:cxnLst/>
              <a:rect l="l" t="t" r="r" b="b"/>
              <a:pathLst>
                <a:path w="12108" h="27022" extrusionOk="0">
                  <a:moveTo>
                    <a:pt x="7986" y="1"/>
                  </a:moveTo>
                  <a:cubicBezTo>
                    <a:pt x="7481" y="1"/>
                    <a:pt x="7089" y="90"/>
                    <a:pt x="7009" y="211"/>
                  </a:cubicBezTo>
                  <a:cubicBezTo>
                    <a:pt x="6801" y="521"/>
                    <a:pt x="6699" y="848"/>
                    <a:pt x="6801" y="3735"/>
                  </a:cubicBezTo>
                  <a:cubicBezTo>
                    <a:pt x="6431" y="3091"/>
                    <a:pt x="6142" y="2853"/>
                    <a:pt x="5939" y="2853"/>
                  </a:cubicBezTo>
                  <a:cubicBezTo>
                    <a:pt x="5606" y="2853"/>
                    <a:pt x="5507" y="3497"/>
                    <a:pt x="5667" y="4041"/>
                  </a:cubicBezTo>
                  <a:cubicBezTo>
                    <a:pt x="5927" y="4919"/>
                    <a:pt x="6132" y="8009"/>
                    <a:pt x="6287" y="8526"/>
                  </a:cubicBezTo>
                  <a:cubicBezTo>
                    <a:pt x="6442" y="9041"/>
                    <a:pt x="7214" y="9609"/>
                    <a:pt x="7214" y="9609"/>
                  </a:cubicBezTo>
                  <a:lnTo>
                    <a:pt x="6132" y="14192"/>
                  </a:lnTo>
                  <a:lnTo>
                    <a:pt x="5279" y="12733"/>
                  </a:lnTo>
                  <a:lnTo>
                    <a:pt x="1" y="13678"/>
                  </a:lnTo>
                  <a:lnTo>
                    <a:pt x="4740" y="27022"/>
                  </a:lnTo>
                  <a:cubicBezTo>
                    <a:pt x="4740" y="27022"/>
                    <a:pt x="8140" y="26095"/>
                    <a:pt x="10047" y="22850"/>
                  </a:cubicBezTo>
                  <a:cubicBezTo>
                    <a:pt x="11953" y="19604"/>
                    <a:pt x="11389" y="12854"/>
                    <a:pt x="10716" y="10070"/>
                  </a:cubicBezTo>
                  <a:cubicBezTo>
                    <a:pt x="12108" y="8988"/>
                    <a:pt x="11541" y="5278"/>
                    <a:pt x="11541" y="5278"/>
                  </a:cubicBezTo>
                  <a:cubicBezTo>
                    <a:pt x="11541" y="5278"/>
                    <a:pt x="11336" y="1962"/>
                    <a:pt x="10409" y="881"/>
                  </a:cubicBezTo>
                  <a:cubicBezTo>
                    <a:pt x="9843" y="220"/>
                    <a:pt x="8777" y="1"/>
                    <a:pt x="7986" y="1"/>
                  </a:cubicBezTo>
                  <a:close/>
                </a:path>
              </a:pathLst>
            </a:custGeom>
            <a:solidFill>
              <a:srgbClr val="A56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96;p42">
              <a:extLst>
                <a:ext uri="{FF2B5EF4-FFF2-40B4-BE49-F238E27FC236}">
                  <a16:creationId xmlns:a16="http://schemas.microsoft.com/office/drawing/2014/main" id="{76C78924-A57A-FF5F-26FA-DC0B0CCC85FE}"/>
                </a:ext>
              </a:extLst>
            </p:cNvPr>
            <p:cNvSpPr/>
            <p:nvPr/>
          </p:nvSpPr>
          <p:spPr>
            <a:xfrm>
              <a:off x="942349" y="2792908"/>
              <a:ext cx="536952" cy="934814"/>
            </a:xfrm>
            <a:custGeom>
              <a:avLst/>
              <a:gdLst/>
              <a:ahLst/>
              <a:cxnLst/>
              <a:rect l="l" t="t" r="r" b="b"/>
              <a:pathLst>
                <a:path w="14222" h="24760" extrusionOk="0">
                  <a:moveTo>
                    <a:pt x="3605" y="1"/>
                  </a:moveTo>
                  <a:cubicBezTo>
                    <a:pt x="3605" y="1"/>
                    <a:pt x="0" y="6403"/>
                    <a:pt x="670" y="11608"/>
                  </a:cubicBezTo>
                  <a:cubicBezTo>
                    <a:pt x="1340" y="16812"/>
                    <a:pt x="4381" y="21653"/>
                    <a:pt x="4381" y="21653"/>
                  </a:cubicBezTo>
                  <a:cubicBezTo>
                    <a:pt x="4381" y="21653"/>
                    <a:pt x="3503" y="22016"/>
                    <a:pt x="3708" y="22943"/>
                  </a:cubicBezTo>
                  <a:cubicBezTo>
                    <a:pt x="3433" y="22754"/>
                    <a:pt x="3164" y="22674"/>
                    <a:pt x="2917" y="22674"/>
                  </a:cubicBezTo>
                  <a:cubicBezTo>
                    <a:pt x="2425" y="22674"/>
                    <a:pt x="2025" y="22994"/>
                    <a:pt x="1854" y="23405"/>
                  </a:cubicBezTo>
                  <a:cubicBezTo>
                    <a:pt x="2936" y="23768"/>
                    <a:pt x="3862" y="24490"/>
                    <a:pt x="3862" y="24490"/>
                  </a:cubicBezTo>
                  <a:cubicBezTo>
                    <a:pt x="3862" y="24490"/>
                    <a:pt x="5076" y="24685"/>
                    <a:pt x="5960" y="24685"/>
                  </a:cubicBezTo>
                  <a:cubicBezTo>
                    <a:pt x="6184" y="24685"/>
                    <a:pt x="6387" y="24673"/>
                    <a:pt x="6544" y="24641"/>
                  </a:cubicBezTo>
                  <a:cubicBezTo>
                    <a:pt x="7315" y="24490"/>
                    <a:pt x="7675" y="24282"/>
                    <a:pt x="7675" y="24282"/>
                  </a:cubicBezTo>
                  <a:cubicBezTo>
                    <a:pt x="7675" y="24282"/>
                    <a:pt x="8327" y="24759"/>
                    <a:pt x="8792" y="24759"/>
                  </a:cubicBezTo>
                  <a:cubicBezTo>
                    <a:pt x="8833" y="24759"/>
                    <a:pt x="8874" y="24755"/>
                    <a:pt x="8912" y="24747"/>
                  </a:cubicBezTo>
                  <a:cubicBezTo>
                    <a:pt x="9377" y="24641"/>
                    <a:pt x="8295" y="22943"/>
                    <a:pt x="8295" y="22943"/>
                  </a:cubicBezTo>
                  <a:cubicBezTo>
                    <a:pt x="8295" y="22943"/>
                    <a:pt x="8499" y="22273"/>
                    <a:pt x="8655" y="21911"/>
                  </a:cubicBezTo>
                  <a:cubicBezTo>
                    <a:pt x="8295" y="20624"/>
                    <a:pt x="8390" y="18003"/>
                    <a:pt x="8390" y="18003"/>
                  </a:cubicBezTo>
                  <a:lnTo>
                    <a:pt x="14222" y="8567"/>
                  </a:lnTo>
                  <a:lnTo>
                    <a:pt x="11386" y="529"/>
                  </a:lnTo>
                  <a:lnTo>
                    <a:pt x="5100" y="15"/>
                  </a:lnTo>
                  <a:lnTo>
                    <a:pt x="3605" y="1"/>
                  </a:lnTo>
                  <a:close/>
                </a:path>
              </a:pathLst>
            </a:custGeom>
            <a:solidFill>
              <a:srgbClr val="A56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97;p42">
              <a:extLst>
                <a:ext uri="{FF2B5EF4-FFF2-40B4-BE49-F238E27FC236}">
                  <a16:creationId xmlns:a16="http://schemas.microsoft.com/office/drawing/2014/main" id="{439EA11D-1C4E-8454-2395-700876FD70C7}"/>
                </a:ext>
              </a:extLst>
            </p:cNvPr>
            <p:cNvSpPr/>
            <p:nvPr/>
          </p:nvSpPr>
          <p:spPr>
            <a:xfrm>
              <a:off x="1048134" y="3416561"/>
              <a:ext cx="230947" cy="129613"/>
            </a:xfrm>
            <a:custGeom>
              <a:avLst/>
              <a:gdLst/>
              <a:ahLst/>
              <a:cxnLst/>
              <a:rect l="l" t="t" r="r" b="b"/>
              <a:pathLst>
                <a:path w="6117" h="3433" extrusionOk="0">
                  <a:moveTo>
                    <a:pt x="5863" y="0"/>
                  </a:moveTo>
                  <a:cubicBezTo>
                    <a:pt x="5863" y="0"/>
                    <a:pt x="2030" y="667"/>
                    <a:pt x="0" y="2122"/>
                  </a:cubicBezTo>
                  <a:cubicBezTo>
                    <a:pt x="222" y="2608"/>
                    <a:pt x="437" y="3048"/>
                    <a:pt x="634" y="3433"/>
                  </a:cubicBezTo>
                  <a:cubicBezTo>
                    <a:pt x="1356" y="3105"/>
                    <a:pt x="3897" y="1974"/>
                    <a:pt x="5596" y="1474"/>
                  </a:cubicBezTo>
                  <a:lnTo>
                    <a:pt x="6117" y="624"/>
                  </a:lnTo>
                  <a:cubicBezTo>
                    <a:pt x="5998" y="293"/>
                    <a:pt x="5863" y="0"/>
                    <a:pt x="58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98;p42">
              <a:extLst>
                <a:ext uri="{FF2B5EF4-FFF2-40B4-BE49-F238E27FC236}">
                  <a16:creationId xmlns:a16="http://schemas.microsoft.com/office/drawing/2014/main" id="{82CA7CB6-AF24-6B70-4593-D49634FC2E90}"/>
                </a:ext>
              </a:extLst>
            </p:cNvPr>
            <p:cNvSpPr/>
            <p:nvPr/>
          </p:nvSpPr>
          <p:spPr>
            <a:xfrm>
              <a:off x="1078451" y="2334428"/>
              <a:ext cx="1216617" cy="1329278"/>
            </a:xfrm>
            <a:custGeom>
              <a:avLst/>
              <a:gdLst/>
              <a:ahLst/>
              <a:cxnLst/>
              <a:rect l="l" t="t" r="r" b="b"/>
              <a:pathLst>
                <a:path w="32224" h="35208" extrusionOk="0">
                  <a:moveTo>
                    <a:pt x="16452" y="0"/>
                  </a:moveTo>
                  <a:cubicBezTo>
                    <a:pt x="15940" y="0"/>
                    <a:pt x="15610" y="37"/>
                    <a:pt x="15610" y="37"/>
                  </a:cubicBezTo>
                  <a:lnTo>
                    <a:pt x="10719" y="753"/>
                  </a:lnTo>
                  <a:cubicBezTo>
                    <a:pt x="10719" y="753"/>
                    <a:pt x="3887" y="6497"/>
                    <a:pt x="0" y="11940"/>
                  </a:cubicBezTo>
                  <a:cubicBezTo>
                    <a:pt x="1554" y="12776"/>
                    <a:pt x="5621" y="15947"/>
                    <a:pt x="5621" y="15947"/>
                  </a:cubicBezTo>
                  <a:cubicBezTo>
                    <a:pt x="5621" y="15947"/>
                    <a:pt x="4782" y="30764"/>
                    <a:pt x="4662" y="33156"/>
                  </a:cubicBezTo>
                  <a:cubicBezTo>
                    <a:pt x="7462" y="34297"/>
                    <a:pt x="12578" y="35207"/>
                    <a:pt x="17840" y="35207"/>
                  </a:cubicBezTo>
                  <a:cubicBezTo>
                    <a:pt x="21683" y="35207"/>
                    <a:pt x="25605" y="34721"/>
                    <a:pt x="28760" y="33484"/>
                  </a:cubicBezTo>
                  <a:cubicBezTo>
                    <a:pt x="30078" y="29657"/>
                    <a:pt x="32224" y="20876"/>
                    <a:pt x="27153" y="13375"/>
                  </a:cubicBezTo>
                  <a:cubicBezTo>
                    <a:pt x="28348" y="12416"/>
                    <a:pt x="28827" y="11161"/>
                    <a:pt x="28827" y="11161"/>
                  </a:cubicBezTo>
                  <a:cubicBezTo>
                    <a:pt x="28827" y="11161"/>
                    <a:pt x="23024" y="3565"/>
                    <a:pt x="21170" y="1592"/>
                  </a:cubicBezTo>
                  <a:cubicBezTo>
                    <a:pt x="19870" y="207"/>
                    <a:pt x="17656" y="0"/>
                    <a:pt x="16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499;p42">
              <a:extLst>
                <a:ext uri="{FF2B5EF4-FFF2-40B4-BE49-F238E27FC236}">
                  <a16:creationId xmlns:a16="http://schemas.microsoft.com/office/drawing/2014/main" id="{14A14C20-1972-EE82-8DAD-C4D24870A1EF}"/>
                </a:ext>
              </a:extLst>
            </p:cNvPr>
            <p:cNvSpPr/>
            <p:nvPr/>
          </p:nvSpPr>
          <p:spPr>
            <a:xfrm>
              <a:off x="1483132" y="1969312"/>
              <a:ext cx="493873" cy="569043"/>
            </a:xfrm>
            <a:custGeom>
              <a:avLst/>
              <a:gdLst/>
              <a:ahLst/>
              <a:cxnLst/>
              <a:rect l="l" t="t" r="r" b="b"/>
              <a:pathLst>
                <a:path w="13081" h="15072" extrusionOk="0">
                  <a:moveTo>
                    <a:pt x="6880" y="1"/>
                  </a:moveTo>
                  <a:cubicBezTo>
                    <a:pt x="5735" y="1"/>
                    <a:pt x="818" y="1735"/>
                    <a:pt x="818" y="1735"/>
                  </a:cubicBezTo>
                  <a:cubicBezTo>
                    <a:pt x="818" y="1735"/>
                    <a:pt x="1033" y="3412"/>
                    <a:pt x="1163" y="4790"/>
                  </a:cubicBezTo>
                  <a:cubicBezTo>
                    <a:pt x="1290" y="6168"/>
                    <a:pt x="645" y="9780"/>
                    <a:pt x="645" y="9780"/>
                  </a:cubicBezTo>
                  <a:cubicBezTo>
                    <a:pt x="645" y="9780"/>
                    <a:pt x="300" y="9994"/>
                    <a:pt x="0" y="10424"/>
                  </a:cubicBezTo>
                  <a:cubicBezTo>
                    <a:pt x="514" y="10942"/>
                    <a:pt x="5638" y="13997"/>
                    <a:pt x="8478" y="15072"/>
                  </a:cubicBezTo>
                  <a:cubicBezTo>
                    <a:pt x="8992" y="14558"/>
                    <a:pt x="9725" y="12016"/>
                    <a:pt x="9725" y="12016"/>
                  </a:cubicBezTo>
                  <a:cubicBezTo>
                    <a:pt x="9725" y="12016"/>
                    <a:pt x="9852" y="12016"/>
                    <a:pt x="10497" y="11844"/>
                  </a:cubicBezTo>
                  <a:cubicBezTo>
                    <a:pt x="13080" y="10727"/>
                    <a:pt x="12650" y="8919"/>
                    <a:pt x="11145" y="5949"/>
                  </a:cubicBezTo>
                  <a:cubicBezTo>
                    <a:pt x="9638" y="2982"/>
                    <a:pt x="7013" y="12"/>
                    <a:pt x="7013" y="12"/>
                  </a:cubicBezTo>
                  <a:cubicBezTo>
                    <a:pt x="6977" y="4"/>
                    <a:pt x="6932" y="1"/>
                    <a:pt x="6880" y="1"/>
                  </a:cubicBezTo>
                  <a:close/>
                </a:path>
              </a:pathLst>
            </a:custGeom>
            <a:solidFill>
              <a:srgbClr val="A56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00;p42">
              <a:extLst>
                <a:ext uri="{FF2B5EF4-FFF2-40B4-BE49-F238E27FC236}">
                  <a16:creationId xmlns:a16="http://schemas.microsoft.com/office/drawing/2014/main" id="{ECD7EB8E-51DF-D332-0B96-FA7A08BBE05B}"/>
                </a:ext>
              </a:extLst>
            </p:cNvPr>
            <p:cNvSpPr/>
            <p:nvPr/>
          </p:nvSpPr>
          <p:spPr>
            <a:xfrm>
              <a:off x="1513033" y="2030662"/>
              <a:ext cx="35716" cy="122288"/>
            </a:xfrm>
            <a:custGeom>
              <a:avLst/>
              <a:gdLst/>
              <a:ahLst/>
              <a:cxnLst/>
              <a:rect l="l" t="t" r="r" b="b"/>
              <a:pathLst>
                <a:path w="946" h="3239" extrusionOk="0">
                  <a:moveTo>
                    <a:pt x="568" y="1"/>
                  </a:moveTo>
                  <a:lnTo>
                    <a:pt x="1" y="402"/>
                  </a:lnTo>
                  <a:lnTo>
                    <a:pt x="378" y="3239"/>
                  </a:lnTo>
                  <a:lnTo>
                    <a:pt x="945" y="2362"/>
                  </a:lnTo>
                  <a:cubicBezTo>
                    <a:pt x="945" y="2362"/>
                    <a:pt x="568" y="121"/>
                    <a:pt x="5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01;p42">
              <a:extLst>
                <a:ext uri="{FF2B5EF4-FFF2-40B4-BE49-F238E27FC236}">
                  <a16:creationId xmlns:a16="http://schemas.microsoft.com/office/drawing/2014/main" id="{BBA2ACE4-1A18-DFA1-4DB5-6EAD084F4364}"/>
                </a:ext>
              </a:extLst>
            </p:cNvPr>
            <p:cNvSpPr/>
            <p:nvPr/>
          </p:nvSpPr>
          <p:spPr>
            <a:xfrm>
              <a:off x="1450853" y="2128897"/>
              <a:ext cx="92424" cy="95029"/>
            </a:xfrm>
            <a:custGeom>
              <a:avLst/>
              <a:gdLst/>
              <a:ahLst/>
              <a:cxnLst/>
              <a:rect l="l" t="t" r="r" b="b"/>
              <a:pathLst>
                <a:path w="2448" h="2517" extrusionOk="0">
                  <a:moveTo>
                    <a:pt x="993" y="1"/>
                  </a:moveTo>
                  <a:cubicBezTo>
                    <a:pt x="814" y="1"/>
                    <a:pt x="647" y="62"/>
                    <a:pt x="510" y="217"/>
                  </a:cubicBezTo>
                  <a:cubicBezTo>
                    <a:pt x="1" y="798"/>
                    <a:pt x="568" y="2517"/>
                    <a:pt x="1533" y="2517"/>
                  </a:cubicBezTo>
                  <a:cubicBezTo>
                    <a:pt x="1711" y="2517"/>
                    <a:pt x="1902" y="2459"/>
                    <a:pt x="2103" y="2325"/>
                  </a:cubicBezTo>
                  <a:lnTo>
                    <a:pt x="2448" y="778"/>
                  </a:lnTo>
                  <a:cubicBezTo>
                    <a:pt x="2347" y="710"/>
                    <a:pt x="1603" y="1"/>
                    <a:pt x="993" y="1"/>
                  </a:cubicBezTo>
                  <a:close/>
                </a:path>
              </a:pathLst>
            </a:custGeom>
            <a:solidFill>
              <a:srgbClr val="A56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02;p42">
              <a:extLst>
                <a:ext uri="{FF2B5EF4-FFF2-40B4-BE49-F238E27FC236}">
                  <a16:creationId xmlns:a16="http://schemas.microsoft.com/office/drawing/2014/main" id="{046EC4FE-1FAB-99ED-0171-DCE73E7A8154}"/>
                </a:ext>
              </a:extLst>
            </p:cNvPr>
            <p:cNvSpPr/>
            <p:nvPr/>
          </p:nvSpPr>
          <p:spPr>
            <a:xfrm>
              <a:off x="1470145" y="1906150"/>
              <a:ext cx="286787" cy="157023"/>
            </a:xfrm>
            <a:custGeom>
              <a:avLst/>
              <a:gdLst/>
              <a:ahLst/>
              <a:cxnLst/>
              <a:rect l="l" t="t" r="r" b="b"/>
              <a:pathLst>
                <a:path w="7596" h="4159" extrusionOk="0">
                  <a:moveTo>
                    <a:pt x="4183" y="1"/>
                  </a:moveTo>
                  <a:cubicBezTo>
                    <a:pt x="2551" y="1"/>
                    <a:pt x="1" y="1256"/>
                    <a:pt x="27" y="1692"/>
                  </a:cubicBezTo>
                  <a:cubicBezTo>
                    <a:pt x="55" y="2157"/>
                    <a:pt x="1099" y="4159"/>
                    <a:pt x="1099" y="4159"/>
                  </a:cubicBezTo>
                  <a:lnTo>
                    <a:pt x="7596" y="1939"/>
                  </a:lnTo>
                  <a:cubicBezTo>
                    <a:pt x="6965" y="1142"/>
                    <a:pt x="6088" y="212"/>
                    <a:pt x="4498" y="18"/>
                  </a:cubicBezTo>
                  <a:cubicBezTo>
                    <a:pt x="4398" y="6"/>
                    <a:pt x="4292" y="1"/>
                    <a:pt x="41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03;p42">
              <a:extLst>
                <a:ext uri="{FF2B5EF4-FFF2-40B4-BE49-F238E27FC236}">
                  <a16:creationId xmlns:a16="http://schemas.microsoft.com/office/drawing/2014/main" id="{5A9D8A5B-BFE7-2DD8-40F8-911C6FB9853A}"/>
                </a:ext>
              </a:extLst>
            </p:cNvPr>
            <p:cNvSpPr/>
            <p:nvPr/>
          </p:nvSpPr>
          <p:spPr>
            <a:xfrm>
              <a:off x="1645020" y="1941223"/>
              <a:ext cx="81173" cy="51951"/>
            </a:xfrm>
            <a:custGeom>
              <a:avLst/>
              <a:gdLst/>
              <a:ahLst/>
              <a:cxnLst/>
              <a:rect l="l" t="t" r="r" b="b"/>
              <a:pathLst>
                <a:path w="2150" h="1376" extrusionOk="0">
                  <a:moveTo>
                    <a:pt x="937" y="1"/>
                  </a:moveTo>
                  <a:cubicBezTo>
                    <a:pt x="821" y="1"/>
                    <a:pt x="706" y="25"/>
                    <a:pt x="593" y="80"/>
                  </a:cubicBezTo>
                  <a:cubicBezTo>
                    <a:pt x="1" y="361"/>
                    <a:pt x="497" y="1376"/>
                    <a:pt x="497" y="1376"/>
                  </a:cubicBezTo>
                  <a:lnTo>
                    <a:pt x="2149" y="858"/>
                  </a:lnTo>
                  <a:cubicBezTo>
                    <a:pt x="1902" y="436"/>
                    <a:pt x="1424" y="1"/>
                    <a:pt x="937" y="1"/>
                  </a:cubicBezTo>
                  <a:close/>
                </a:path>
              </a:pathLst>
            </a:custGeom>
            <a:solidFill>
              <a:srgbClr val="A56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04;p42">
              <a:extLst>
                <a:ext uri="{FF2B5EF4-FFF2-40B4-BE49-F238E27FC236}">
                  <a16:creationId xmlns:a16="http://schemas.microsoft.com/office/drawing/2014/main" id="{64675107-0F10-9491-4B90-DACFA3265EC9}"/>
                </a:ext>
              </a:extLst>
            </p:cNvPr>
            <p:cNvSpPr/>
            <p:nvPr/>
          </p:nvSpPr>
          <p:spPr>
            <a:xfrm>
              <a:off x="1655931" y="1941223"/>
              <a:ext cx="54178" cy="26164"/>
            </a:xfrm>
            <a:custGeom>
              <a:avLst/>
              <a:gdLst/>
              <a:ahLst/>
              <a:cxnLst/>
              <a:rect l="l" t="t" r="r" b="b"/>
              <a:pathLst>
                <a:path w="1435" h="693" extrusionOk="0">
                  <a:moveTo>
                    <a:pt x="646" y="1"/>
                  </a:moveTo>
                  <a:cubicBezTo>
                    <a:pt x="532" y="1"/>
                    <a:pt x="416" y="25"/>
                    <a:pt x="304" y="80"/>
                  </a:cubicBezTo>
                  <a:cubicBezTo>
                    <a:pt x="57" y="195"/>
                    <a:pt x="0" y="442"/>
                    <a:pt x="18" y="693"/>
                  </a:cubicBezTo>
                  <a:lnTo>
                    <a:pt x="1434" y="347"/>
                  </a:lnTo>
                  <a:cubicBezTo>
                    <a:pt x="1202" y="145"/>
                    <a:pt x="926" y="1"/>
                    <a:pt x="6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05;p42">
              <a:extLst>
                <a:ext uri="{FF2B5EF4-FFF2-40B4-BE49-F238E27FC236}">
                  <a16:creationId xmlns:a16="http://schemas.microsoft.com/office/drawing/2014/main" id="{67D69A7E-DA46-D4CB-26AC-BD587B3A268D}"/>
                </a:ext>
              </a:extLst>
            </p:cNvPr>
            <p:cNvSpPr/>
            <p:nvPr/>
          </p:nvSpPr>
          <p:spPr>
            <a:xfrm>
              <a:off x="1691042" y="4426924"/>
              <a:ext cx="424442" cy="325561"/>
            </a:xfrm>
            <a:custGeom>
              <a:avLst/>
              <a:gdLst/>
              <a:ahLst/>
              <a:cxnLst/>
              <a:rect l="l" t="t" r="r" b="b"/>
              <a:pathLst>
                <a:path w="11242" h="8623" extrusionOk="0">
                  <a:moveTo>
                    <a:pt x="5899" y="0"/>
                  </a:moveTo>
                  <a:lnTo>
                    <a:pt x="878" y="1339"/>
                  </a:lnTo>
                  <a:lnTo>
                    <a:pt x="1298" y="5064"/>
                  </a:lnTo>
                  <a:lnTo>
                    <a:pt x="0" y="8038"/>
                  </a:lnTo>
                  <a:cubicBezTo>
                    <a:pt x="0" y="8038"/>
                    <a:pt x="5983" y="8623"/>
                    <a:pt x="10085" y="8623"/>
                  </a:cubicBezTo>
                  <a:cubicBezTo>
                    <a:pt x="11241" y="4237"/>
                    <a:pt x="9514" y="3031"/>
                    <a:pt x="7612" y="3031"/>
                  </a:cubicBezTo>
                  <a:cubicBezTo>
                    <a:pt x="6481" y="3031"/>
                    <a:pt x="5289" y="3457"/>
                    <a:pt x="4602" y="3894"/>
                  </a:cubicBezTo>
                  <a:lnTo>
                    <a:pt x="4602" y="3894"/>
                  </a:lnTo>
                  <a:cubicBezTo>
                    <a:pt x="4967" y="3327"/>
                    <a:pt x="4891" y="3180"/>
                    <a:pt x="4715" y="3180"/>
                  </a:cubicBezTo>
                  <a:cubicBezTo>
                    <a:pt x="4527" y="3180"/>
                    <a:pt x="4225" y="3348"/>
                    <a:pt x="4225" y="3348"/>
                  </a:cubicBezTo>
                  <a:lnTo>
                    <a:pt x="58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06;p42">
              <a:extLst>
                <a:ext uri="{FF2B5EF4-FFF2-40B4-BE49-F238E27FC236}">
                  <a16:creationId xmlns:a16="http://schemas.microsoft.com/office/drawing/2014/main" id="{98505912-0D22-E272-A608-3FB9787B4B3B}"/>
                </a:ext>
              </a:extLst>
            </p:cNvPr>
            <p:cNvSpPr/>
            <p:nvPr/>
          </p:nvSpPr>
          <p:spPr>
            <a:xfrm>
              <a:off x="949031" y="4450331"/>
              <a:ext cx="435428" cy="292337"/>
            </a:xfrm>
            <a:custGeom>
              <a:avLst/>
              <a:gdLst/>
              <a:ahLst/>
              <a:cxnLst/>
              <a:rect l="l" t="t" r="r" b="b"/>
              <a:pathLst>
                <a:path w="11533" h="7743" extrusionOk="0">
                  <a:moveTo>
                    <a:pt x="6639" y="0"/>
                  </a:moveTo>
                  <a:lnTo>
                    <a:pt x="7808" y="3599"/>
                  </a:lnTo>
                  <a:cubicBezTo>
                    <a:pt x="7808" y="3599"/>
                    <a:pt x="7659" y="3517"/>
                    <a:pt x="7528" y="3517"/>
                  </a:cubicBezTo>
                  <a:cubicBezTo>
                    <a:pt x="7349" y="3517"/>
                    <a:pt x="7202" y="3670"/>
                    <a:pt x="7516" y="4394"/>
                  </a:cubicBezTo>
                  <a:cubicBezTo>
                    <a:pt x="6291" y="3489"/>
                    <a:pt x="4496" y="2421"/>
                    <a:pt x="2975" y="2421"/>
                  </a:cubicBezTo>
                  <a:cubicBezTo>
                    <a:pt x="1327" y="2421"/>
                    <a:pt x="1" y="3674"/>
                    <a:pt x="67" y="7742"/>
                  </a:cubicBezTo>
                  <a:cubicBezTo>
                    <a:pt x="2453" y="7700"/>
                    <a:pt x="10948" y="7157"/>
                    <a:pt x="10948" y="7157"/>
                  </a:cubicBezTo>
                  <a:cubicBezTo>
                    <a:pt x="10948" y="7157"/>
                    <a:pt x="10151" y="4186"/>
                    <a:pt x="10151" y="4060"/>
                  </a:cubicBezTo>
                  <a:cubicBezTo>
                    <a:pt x="10151" y="3933"/>
                    <a:pt x="11532" y="1005"/>
                    <a:pt x="11532" y="1005"/>
                  </a:cubicBezTo>
                  <a:lnTo>
                    <a:pt x="66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07;p42">
              <a:extLst>
                <a:ext uri="{FF2B5EF4-FFF2-40B4-BE49-F238E27FC236}">
                  <a16:creationId xmlns:a16="http://schemas.microsoft.com/office/drawing/2014/main" id="{D0E5E1CB-D1F8-0D10-0090-9D6ED8A8AA48}"/>
                </a:ext>
              </a:extLst>
            </p:cNvPr>
            <p:cNvSpPr/>
            <p:nvPr/>
          </p:nvSpPr>
          <p:spPr>
            <a:xfrm>
              <a:off x="1669484" y="2170237"/>
              <a:ext cx="139203" cy="107111"/>
            </a:xfrm>
            <a:custGeom>
              <a:avLst/>
              <a:gdLst/>
              <a:ahLst/>
              <a:cxnLst/>
              <a:rect l="l" t="t" r="r" b="b"/>
              <a:pathLst>
                <a:path w="3687" h="2837" extrusionOk="0">
                  <a:moveTo>
                    <a:pt x="2605" y="0"/>
                  </a:moveTo>
                  <a:cubicBezTo>
                    <a:pt x="2745" y="306"/>
                    <a:pt x="2890" y="606"/>
                    <a:pt x="3020" y="916"/>
                  </a:cubicBezTo>
                  <a:cubicBezTo>
                    <a:pt x="3155" y="1223"/>
                    <a:pt x="3285" y="1529"/>
                    <a:pt x="3380" y="1843"/>
                  </a:cubicBezTo>
                  <a:cubicBezTo>
                    <a:pt x="3425" y="1997"/>
                    <a:pt x="3472" y="2163"/>
                    <a:pt x="3475" y="2304"/>
                  </a:cubicBezTo>
                  <a:cubicBezTo>
                    <a:pt x="3479" y="2378"/>
                    <a:pt x="3458" y="2420"/>
                    <a:pt x="3422" y="2459"/>
                  </a:cubicBezTo>
                  <a:cubicBezTo>
                    <a:pt x="3380" y="2498"/>
                    <a:pt x="3320" y="2529"/>
                    <a:pt x="3249" y="2551"/>
                  </a:cubicBezTo>
                  <a:cubicBezTo>
                    <a:pt x="3110" y="2591"/>
                    <a:pt x="2960" y="2607"/>
                    <a:pt x="2806" y="2607"/>
                  </a:cubicBezTo>
                  <a:cubicBezTo>
                    <a:pt x="2640" y="2607"/>
                    <a:pt x="2470" y="2589"/>
                    <a:pt x="2305" y="2565"/>
                  </a:cubicBezTo>
                  <a:cubicBezTo>
                    <a:pt x="1664" y="2466"/>
                    <a:pt x="1026" y="2233"/>
                    <a:pt x="519" y="1836"/>
                  </a:cubicBezTo>
                  <a:cubicBezTo>
                    <a:pt x="399" y="1734"/>
                    <a:pt x="283" y="1617"/>
                    <a:pt x="208" y="1483"/>
                  </a:cubicBezTo>
                  <a:cubicBezTo>
                    <a:pt x="132" y="1353"/>
                    <a:pt x="96" y="1187"/>
                    <a:pt x="184" y="1085"/>
                  </a:cubicBezTo>
                  <a:cubicBezTo>
                    <a:pt x="232" y="1018"/>
                    <a:pt x="318" y="993"/>
                    <a:pt x="411" y="993"/>
                  </a:cubicBezTo>
                  <a:cubicBezTo>
                    <a:pt x="474" y="993"/>
                    <a:pt x="540" y="1005"/>
                    <a:pt x="600" y="1022"/>
                  </a:cubicBezTo>
                  <a:cubicBezTo>
                    <a:pt x="758" y="1060"/>
                    <a:pt x="903" y="1152"/>
                    <a:pt x="1044" y="1240"/>
                  </a:cubicBezTo>
                  <a:cubicBezTo>
                    <a:pt x="917" y="1134"/>
                    <a:pt x="787" y="1022"/>
                    <a:pt x="621" y="962"/>
                  </a:cubicBezTo>
                  <a:cubicBezTo>
                    <a:pt x="540" y="930"/>
                    <a:pt x="455" y="906"/>
                    <a:pt x="364" y="906"/>
                  </a:cubicBezTo>
                  <a:cubicBezTo>
                    <a:pt x="272" y="906"/>
                    <a:pt x="170" y="934"/>
                    <a:pt x="99" y="1007"/>
                  </a:cubicBezTo>
                  <a:cubicBezTo>
                    <a:pt x="18" y="1078"/>
                    <a:pt x="5" y="1187"/>
                    <a:pt x="0" y="1282"/>
                  </a:cubicBezTo>
                  <a:cubicBezTo>
                    <a:pt x="11" y="1378"/>
                    <a:pt x="39" y="1469"/>
                    <a:pt x="75" y="1550"/>
                  </a:cubicBezTo>
                  <a:cubicBezTo>
                    <a:pt x="156" y="1716"/>
                    <a:pt x="275" y="1849"/>
                    <a:pt x="399" y="1970"/>
                  </a:cubicBezTo>
                  <a:cubicBezTo>
                    <a:pt x="924" y="2438"/>
                    <a:pt x="1594" y="2688"/>
                    <a:pt x="2270" y="2797"/>
                  </a:cubicBezTo>
                  <a:cubicBezTo>
                    <a:pt x="2437" y="2818"/>
                    <a:pt x="2606" y="2836"/>
                    <a:pt x="2776" y="2836"/>
                  </a:cubicBezTo>
                  <a:cubicBezTo>
                    <a:pt x="2954" y="2836"/>
                    <a:pt x="3134" y="2816"/>
                    <a:pt x="3316" y="2759"/>
                  </a:cubicBezTo>
                  <a:cubicBezTo>
                    <a:pt x="3404" y="2731"/>
                    <a:pt x="3496" y="2685"/>
                    <a:pt x="3578" y="2607"/>
                  </a:cubicBezTo>
                  <a:cubicBezTo>
                    <a:pt x="3612" y="2568"/>
                    <a:pt x="3651" y="2512"/>
                    <a:pt x="3662" y="2459"/>
                  </a:cubicBezTo>
                  <a:cubicBezTo>
                    <a:pt x="3672" y="2407"/>
                    <a:pt x="3687" y="2347"/>
                    <a:pt x="3679" y="2301"/>
                  </a:cubicBezTo>
                  <a:cubicBezTo>
                    <a:pt x="3669" y="2107"/>
                    <a:pt x="3609" y="1948"/>
                    <a:pt x="3549" y="1786"/>
                  </a:cubicBezTo>
                  <a:cubicBezTo>
                    <a:pt x="3303" y="1148"/>
                    <a:pt x="2971" y="563"/>
                    <a:pt x="2605" y="0"/>
                  </a:cubicBezTo>
                  <a:close/>
                </a:path>
              </a:pathLst>
            </a:custGeom>
            <a:solidFill>
              <a:srgbClr val="8E4C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08;p42">
              <a:extLst>
                <a:ext uri="{FF2B5EF4-FFF2-40B4-BE49-F238E27FC236}">
                  <a16:creationId xmlns:a16="http://schemas.microsoft.com/office/drawing/2014/main" id="{3E381D43-7F8F-E853-1B4C-2C92AA319644}"/>
                </a:ext>
              </a:extLst>
            </p:cNvPr>
            <p:cNvSpPr/>
            <p:nvPr/>
          </p:nvSpPr>
          <p:spPr>
            <a:xfrm>
              <a:off x="1617233" y="2225018"/>
              <a:ext cx="110433" cy="70602"/>
            </a:xfrm>
            <a:custGeom>
              <a:avLst/>
              <a:gdLst/>
              <a:ahLst/>
              <a:cxnLst/>
              <a:rect l="l" t="t" r="r" b="b"/>
              <a:pathLst>
                <a:path w="2925" h="1870" extrusionOk="0">
                  <a:moveTo>
                    <a:pt x="0" y="0"/>
                  </a:moveTo>
                  <a:cubicBezTo>
                    <a:pt x="63" y="138"/>
                    <a:pt x="137" y="272"/>
                    <a:pt x="215" y="406"/>
                  </a:cubicBezTo>
                  <a:cubicBezTo>
                    <a:pt x="296" y="536"/>
                    <a:pt x="387" y="660"/>
                    <a:pt x="475" y="787"/>
                  </a:cubicBezTo>
                  <a:cubicBezTo>
                    <a:pt x="574" y="903"/>
                    <a:pt x="680" y="1023"/>
                    <a:pt x="789" y="1132"/>
                  </a:cubicBezTo>
                  <a:cubicBezTo>
                    <a:pt x="906" y="1234"/>
                    <a:pt x="1018" y="1343"/>
                    <a:pt x="1148" y="1431"/>
                  </a:cubicBezTo>
                  <a:cubicBezTo>
                    <a:pt x="1402" y="1615"/>
                    <a:pt x="1688" y="1763"/>
                    <a:pt x="2002" y="1829"/>
                  </a:cubicBezTo>
                  <a:cubicBezTo>
                    <a:pt x="2124" y="1855"/>
                    <a:pt x="2250" y="1869"/>
                    <a:pt x="2376" y="1869"/>
                  </a:cubicBezTo>
                  <a:cubicBezTo>
                    <a:pt x="2566" y="1869"/>
                    <a:pt x="2755" y="1836"/>
                    <a:pt x="2924" y="1755"/>
                  </a:cubicBezTo>
                  <a:lnTo>
                    <a:pt x="2924" y="1755"/>
                  </a:lnTo>
                  <a:cubicBezTo>
                    <a:pt x="2854" y="1764"/>
                    <a:pt x="2785" y="1768"/>
                    <a:pt x="2716" y="1768"/>
                  </a:cubicBezTo>
                  <a:cubicBezTo>
                    <a:pt x="2485" y="1768"/>
                    <a:pt x="2263" y="1721"/>
                    <a:pt x="2051" y="1653"/>
                  </a:cubicBezTo>
                  <a:cubicBezTo>
                    <a:pt x="1776" y="1558"/>
                    <a:pt x="1519" y="1413"/>
                    <a:pt x="1283" y="1241"/>
                  </a:cubicBezTo>
                  <a:cubicBezTo>
                    <a:pt x="1043" y="1078"/>
                    <a:pt x="831" y="871"/>
                    <a:pt x="613" y="663"/>
                  </a:cubicBezTo>
                  <a:lnTo>
                    <a:pt x="306" y="335"/>
                  </a:lnTo>
                  <a:cubicBezTo>
                    <a:pt x="208" y="223"/>
                    <a:pt x="106" y="110"/>
                    <a:pt x="0" y="0"/>
                  </a:cubicBezTo>
                  <a:close/>
                </a:path>
              </a:pathLst>
            </a:custGeom>
            <a:solidFill>
              <a:srgbClr val="8E4C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09;p42">
              <a:extLst>
                <a:ext uri="{FF2B5EF4-FFF2-40B4-BE49-F238E27FC236}">
                  <a16:creationId xmlns:a16="http://schemas.microsoft.com/office/drawing/2014/main" id="{8787F23B-81E5-4665-7E12-E6DA31D386F4}"/>
                </a:ext>
              </a:extLst>
            </p:cNvPr>
            <p:cNvSpPr/>
            <p:nvPr/>
          </p:nvSpPr>
          <p:spPr>
            <a:xfrm>
              <a:off x="1555091" y="2375466"/>
              <a:ext cx="245747" cy="58369"/>
            </a:xfrm>
            <a:custGeom>
              <a:avLst/>
              <a:gdLst/>
              <a:ahLst/>
              <a:cxnLst/>
              <a:rect l="l" t="t" r="r" b="b"/>
              <a:pathLst>
                <a:path w="6509" h="1546" extrusionOk="0">
                  <a:moveTo>
                    <a:pt x="0" y="1"/>
                  </a:moveTo>
                  <a:lnTo>
                    <a:pt x="0" y="1"/>
                  </a:lnTo>
                  <a:cubicBezTo>
                    <a:pt x="399" y="409"/>
                    <a:pt x="892" y="723"/>
                    <a:pt x="1420" y="962"/>
                  </a:cubicBezTo>
                  <a:cubicBezTo>
                    <a:pt x="1952" y="1195"/>
                    <a:pt x="2516" y="1336"/>
                    <a:pt x="3084" y="1435"/>
                  </a:cubicBezTo>
                  <a:cubicBezTo>
                    <a:pt x="3556" y="1508"/>
                    <a:pt x="4036" y="1545"/>
                    <a:pt x="4515" y="1545"/>
                  </a:cubicBezTo>
                  <a:cubicBezTo>
                    <a:pt x="4611" y="1545"/>
                    <a:pt x="4707" y="1544"/>
                    <a:pt x="4803" y="1541"/>
                  </a:cubicBezTo>
                  <a:cubicBezTo>
                    <a:pt x="5374" y="1526"/>
                    <a:pt x="5948" y="1477"/>
                    <a:pt x="6509" y="1350"/>
                  </a:cubicBezTo>
                  <a:lnTo>
                    <a:pt x="6509" y="1350"/>
                  </a:lnTo>
                  <a:cubicBezTo>
                    <a:pt x="6252" y="1363"/>
                    <a:pt x="5995" y="1376"/>
                    <a:pt x="5738" y="1376"/>
                  </a:cubicBezTo>
                  <a:cubicBezTo>
                    <a:pt x="5709" y="1376"/>
                    <a:pt x="5681" y="1375"/>
                    <a:pt x="5652" y="1375"/>
                  </a:cubicBezTo>
                  <a:cubicBezTo>
                    <a:pt x="5560" y="1376"/>
                    <a:pt x="5468" y="1377"/>
                    <a:pt x="5375" y="1377"/>
                  </a:cubicBezTo>
                  <a:cubicBezTo>
                    <a:pt x="5184" y="1377"/>
                    <a:pt x="4993" y="1374"/>
                    <a:pt x="4803" y="1364"/>
                  </a:cubicBezTo>
                  <a:cubicBezTo>
                    <a:pt x="4240" y="1336"/>
                    <a:pt x="3676" y="1297"/>
                    <a:pt x="3119" y="1203"/>
                  </a:cubicBezTo>
                  <a:cubicBezTo>
                    <a:pt x="2565" y="1115"/>
                    <a:pt x="2020" y="980"/>
                    <a:pt x="1487" y="797"/>
                  </a:cubicBezTo>
                  <a:cubicBezTo>
                    <a:pt x="963" y="596"/>
                    <a:pt x="462" y="336"/>
                    <a:pt x="0" y="1"/>
                  </a:cubicBezTo>
                  <a:close/>
                </a:path>
              </a:pathLst>
            </a:custGeom>
            <a:solidFill>
              <a:srgbClr val="8E4C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10;p42">
              <a:extLst>
                <a:ext uri="{FF2B5EF4-FFF2-40B4-BE49-F238E27FC236}">
                  <a16:creationId xmlns:a16="http://schemas.microsoft.com/office/drawing/2014/main" id="{B87383E7-C52F-FC23-8CE5-37CCFFF659FA}"/>
                </a:ext>
              </a:extLst>
            </p:cNvPr>
            <p:cNvSpPr/>
            <p:nvPr/>
          </p:nvSpPr>
          <p:spPr>
            <a:xfrm>
              <a:off x="1479810" y="2150341"/>
              <a:ext cx="55613" cy="51724"/>
            </a:xfrm>
            <a:custGeom>
              <a:avLst/>
              <a:gdLst/>
              <a:ahLst/>
              <a:cxnLst/>
              <a:rect l="l" t="t" r="r" b="b"/>
              <a:pathLst>
                <a:path w="1473" h="1370" extrusionOk="0">
                  <a:moveTo>
                    <a:pt x="293" y="0"/>
                  </a:moveTo>
                  <a:cubicBezTo>
                    <a:pt x="191" y="0"/>
                    <a:pt x="91" y="19"/>
                    <a:pt x="0" y="62"/>
                  </a:cubicBezTo>
                  <a:cubicBezTo>
                    <a:pt x="268" y="69"/>
                    <a:pt x="500" y="174"/>
                    <a:pt x="687" y="322"/>
                  </a:cubicBezTo>
                  <a:cubicBezTo>
                    <a:pt x="786" y="397"/>
                    <a:pt x="867" y="488"/>
                    <a:pt x="948" y="579"/>
                  </a:cubicBezTo>
                  <a:lnTo>
                    <a:pt x="1061" y="724"/>
                  </a:lnTo>
                  <a:lnTo>
                    <a:pt x="1061" y="724"/>
                  </a:lnTo>
                  <a:cubicBezTo>
                    <a:pt x="1044" y="727"/>
                    <a:pt x="1026" y="732"/>
                    <a:pt x="1008" y="738"/>
                  </a:cubicBezTo>
                  <a:cubicBezTo>
                    <a:pt x="958" y="749"/>
                    <a:pt x="881" y="802"/>
                    <a:pt x="867" y="883"/>
                  </a:cubicBezTo>
                  <a:cubicBezTo>
                    <a:pt x="860" y="953"/>
                    <a:pt x="881" y="1006"/>
                    <a:pt x="906" y="1045"/>
                  </a:cubicBezTo>
                  <a:cubicBezTo>
                    <a:pt x="1001" y="1193"/>
                    <a:pt x="1128" y="1285"/>
                    <a:pt x="1261" y="1369"/>
                  </a:cubicBezTo>
                  <a:lnTo>
                    <a:pt x="1139" y="1171"/>
                  </a:lnTo>
                  <a:cubicBezTo>
                    <a:pt x="1100" y="1108"/>
                    <a:pt x="1061" y="1041"/>
                    <a:pt x="1043" y="981"/>
                  </a:cubicBezTo>
                  <a:cubicBezTo>
                    <a:pt x="1036" y="950"/>
                    <a:pt x="1033" y="925"/>
                    <a:pt x="1040" y="921"/>
                  </a:cubicBezTo>
                  <a:lnTo>
                    <a:pt x="1040" y="921"/>
                  </a:lnTo>
                  <a:cubicBezTo>
                    <a:pt x="1043" y="925"/>
                    <a:pt x="1036" y="925"/>
                    <a:pt x="1064" y="925"/>
                  </a:cubicBezTo>
                  <a:cubicBezTo>
                    <a:pt x="1075" y="922"/>
                    <a:pt x="1090" y="921"/>
                    <a:pt x="1106" y="921"/>
                  </a:cubicBezTo>
                  <a:cubicBezTo>
                    <a:pt x="1147" y="921"/>
                    <a:pt x="1200" y="929"/>
                    <a:pt x="1248" y="939"/>
                  </a:cubicBezTo>
                  <a:lnTo>
                    <a:pt x="1473" y="978"/>
                  </a:lnTo>
                  <a:lnTo>
                    <a:pt x="1357" y="773"/>
                  </a:lnTo>
                  <a:cubicBezTo>
                    <a:pt x="1290" y="654"/>
                    <a:pt x="1216" y="537"/>
                    <a:pt x="1124" y="431"/>
                  </a:cubicBezTo>
                  <a:cubicBezTo>
                    <a:pt x="1033" y="326"/>
                    <a:pt x="931" y="228"/>
                    <a:pt x="807" y="153"/>
                  </a:cubicBezTo>
                  <a:cubicBezTo>
                    <a:pt x="655" y="59"/>
                    <a:pt x="471" y="0"/>
                    <a:pt x="293" y="0"/>
                  </a:cubicBezTo>
                  <a:close/>
                </a:path>
              </a:pathLst>
            </a:custGeom>
            <a:solidFill>
              <a:srgbClr val="8E4C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11;p42">
              <a:extLst>
                <a:ext uri="{FF2B5EF4-FFF2-40B4-BE49-F238E27FC236}">
                  <a16:creationId xmlns:a16="http://schemas.microsoft.com/office/drawing/2014/main" id="{BC1E8994-2095-4A06-1D39-DAE594BC8574}"/>
                </a:ext>
              </a:extLst>
            </p:cNvPr>
            <p:cNvSpPr/>
            <p:nvPr/>
          </p:nvSpPr>
          <p:spPr>
            <a:xfrm>
              <a:off x="1701009" y="2145584"/>
              <a:ext cx="18009" cy="32130"/>
            </a:xfrm>
            <a:custGeom>
              <a:avLst/>
              <a:gdLst/>
              <a:ahLst/>
              <a:cxnLst/>
              <a:rect l="l" t="t" r="r" b="b"/>
              <a:pathLst>
                <a:path w="477" h="851" extrusionOk="0">
                  <a:moveTo>
                    <a:pt x="240" y="1"/>
                  </a:moveTo>
                  <a:cubicBezTo>
                    <a:pt x="107" y="1"/>
                    <a:pt x="1" y="191"/>
                    <a:pt x="1" y="427"/>
                  </a:cubicBezTo>
                  <a:cubicBezTo>
                    <a:pt x="1" y="660"/>
                    <a:pt x="107" y="850"/>
                    <a:pt x="240" y="850"/>
                  </a:cubicBezTo>
                  <a:cubicBezTo>
                    <a:pt x="371" y="850"/>
                    <a:pt x="476" y="660"/>
                    <a:pt x="476" y="427"/>
                  </a:cubicBezTo>
                  <a:cubicBezTo>
                    <a:pt x="476" y="191"/>
                    <a:pt x="371" y="1"/>
                    <a:pt x="2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12;p42">
              <a:extLst>
                <a:ext uri="{FF2B5EF4-FFF2-40B4-BE49-F238E27FC236}">
                  <a16:creationId xmlns:a16="http://schemas.microsoft.com/office/drawing/2014/main" id="{5A5AB6AF-54D6-5839-176C-5E257A19B2E5}"/>
                </a:ext>
              </a:extLst>
            </p:cNvPr>
            <p:cNvSpPr/>
            <p:nvPr/>
          </p:nvSpPr>
          <p:spPr>
            <a:xfrm>
              <a:off x="1783501" y="2149963"/>
              <a:ext cx="18009" cy="32130"/>
            </a:xfrm>
            <a:custGeom>
              <a:avLst/>
              <a:gdLst/>
              <a:ahLst/>
              <a:cxnLst/>
              <a:rect l="l" t="t" r="r" b="b"/>
              <a:pathLst>
                <a:path w="477" h="851" extrusionOk="0">
                  <a:moveTo>
                    <a:pt x="240" y="1"/>
                  </a:moveTo>
                  <a:cubicBezTo>
                    <a:pt x="106" y="1"/>
                    <a:pt x="0" y="191"/>
                    <a:pt x="0" y="424"/>
                  </a:cubicBezTo>
                  <a:cubicBezTo>
                    <a:pt x="0" y="660"/>
                    <a:pt x="106" y="851"/>
                    <a:pt x="240" y="851"/>
                  </a:cubicBezTo>
                  <a:cubicBezTo>
                    <a:pt x="371" y="851"/>
                    <a:pt x="476" y="660"/>
                    <a:pt x="476" y="424"/>
                  </a:cubicBezTo>
                  <a:cubicBezTo>
                    <a:pt x="476" y="191"/>
                    <a:pt x="371" y="1"/>
                    <a:pt x="2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13;p42">
              <a:extLst>
                <a:ext uri="{FF2B5EF4-FFF2-40B4-BE49-F238E27FC236}">
                  <a16:creationId xmlns:a16="http://schemas.microsoft.com/office/drawing/2014/main" id="{CD31813D-7CCE-7346-CA7A-2F043FDFFB5C}"/>
                </a:ext>
              </a:extLst>
            </p:cNvPr>
            <p:cNvSpPr/>
            <p:nvPr/>
          </p:nvSpPr>
          <p:spPr>
            <a:xfrm>
              <a:off x="1661934" y="2091785"/>
              <a:ext cx="74377" cy="34433"/>
            </a:xfrm>
            <a:custGeom>
              <a:avLst/>
              <a:gdLst/>
              <a:ahLst/>
              <a:cxnLst/>
              <a:rect l="l" t="t" r="r" b="b"/>
              <a:pathLst>
                <a:path w="1970" h="912" extrusionOk="0">
                  <a:moveTo>
                    <a:pt x="836" y="0"/>
                  </a:moveTo>
                  <a:cubicBezTo>
                    <a:pt x="517" y="0"/>
                    <a:pt x="203" y="221"/>
                    <a:pt x="0" y="912"/>
                  </a:cubicBezTo>
                  <a:lnTo>
                    <a:pt x="1970" y="683"/>
                  </a:lnTo>
                  <a:cubicBezTo>
                    <a:pt x="1970" y="683"/>
                    <a:pt x="1396" y="0"/>
                    <a:pt x="8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14;p42">
              <a:extLst>
                <a:ext uri="{FF2B5EF4-FFF2-40B4-BE49-F238E27FC236}">
                  <a16:creationId xmlns:a16="http://schemas.microsoft.com/office/drawing/2014/main" id="{C3952473-13C3-5219-C8A7-0272778ADA8E}"/>
                </a:ext>
              </a:extLst>
            </p:cNvPr>
            <p:cNvSpPr/>
            <p:nvPr/>
          </p:nvSpPr>
          <p:spPr>
            <a:xfrm>
              <a:off x="1768324" y="2097599"/>
              <a:ext cx="53121" cy="28618"/>
            </a:xfrm>
            <a:custGeom>
              <a:avLst/>
              <a:gdLst/>
              <a:ahLst/>
              <a:cxnLst/>
              <a:rect l="l" t="t" r="r" b="b"/>
              <a:pathLst>
                <a:path w="1407" h="758" extrusionOk="0">
                  <a:moveTo>
                    <a:pt x="518" y="1"/>
                  </a:moveTo>
                  <a:cubicBezTo>
                    <a:pt x="123" y="1"/>
                    <a:pt x="1" y="652"/>
                    <a:pt x="1" y="652"/>
                  </a:cubicBezTo>
                  <a:lnTo>
                    <a:pt x="1407" y="758"/>
                  </a:lnTo>
                  <a:cubicBezTo>
                    <a:pt x="1018" y="187"/>
                    <a:pt x="729" y="1"/>
                    <a:pt x="5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15;p42">
              <a:extLst>
                <a:ext uri="{FF2B5EF4-FFF2-40B4-BE49-F238E27FC236}">
                  <a16:creationId xmlns:a16="http://schemas.microsoft.com/office/drawing/2014/main" id="{2648CD15-28A8-96B5-E050-3BE77ED3A579}"/>
                </a:ext>
              </a:extLst>
            </p:cNvPr>
            <p:cNvSpPr/>
            <p:nvPr/>
          </p:nvSpPr>
          <p:spPr>
            <a:xfrm>
              <a:off x="1940858" y="2603347"/>
              <a:ext cx="162762" cy="236044"/>
            </a:xfrm>
            <a:custGeom>
              <a:avLst/>
              <a:gdLst/>
              <a:ahLst/>
              <a:cxnLst/>
              <a:rect l="l" t="t" r="r" b="b"/>
              <a:pathLst>
                <a:path w="4311" h="6252" extrusionOk="0">
                  <a:moveTo>
                    <a:pt x="1" y="0"/>
                  </a:moveTo>
                  <a:lnTo>
                    <a:pt x="1" y="0"/>
                  </a:lnTo>
                  <a:cubicBezTo>
                    <a:pt x="191" y="258"/>
                    <a:pt x="378" y="512"/>
                    <a:pt x="550" y="776"/>
                  </a:cubicBezTo>
                  <a:cubicBezTo>
                    <a:pt x="730" y="1036"/>
                    <a:pt x="906" y="1298"/>
                    <a:pt x="1079" y="1561"/>
                  </a:cubicBezTo>
                  <a:lnTo>
                    <a:pt x="2129" y="3140"/>
                  </a:lnTo>
                  <a:cubicBezTo>
                    <a:pt x="2485" y="3665"/>
                    <a:pt x="2838" y="4191"/>
                    <a:pt x="3201" y="4708"/>
                  </a:cubicBezTo>
                  <a:cubicBezTo>
                    <a:pt x="3563" y="5227"/>
                    <a:pt x="3926" y="5744"/>
                    <a:pt x="4310" y="6252"/>
                  </a:cubicBezTo>
                  <a:cubicBezTo>
                    <a:pt x="4007" y="5692"/>
                    <a:pt x="3684" y="5149"/>
                    <a:pt x="3352" y="4609"/>
                  </a:cubicBezTo>
                  <a:cubicBezTo>
                    <a:pt x="3021" y="4067"/>
                    <a:pt x="2675" y="3539"/>
                    <a:pt x="2323" y="3010"/>
                  </a:cubicBezTo>
                  <a:cubicBezTo>
                    <a:pt x="1967" y="2488"/>
                    <a:pt x="1612" y="1963"/>
                    <a:pt x="1227" y="1459"/>
                  </a:cubicBezTo>
                  <a:cubicBezTo>
                    <a:pt x="843" y="956"/>
                    <a:pt x="459" y="44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16;p42">
              <a:extLst>
                <a:ext uri="{FF2B5EF4-FFF2-40B4-BE49-F238E27FC236}">
                  <a16:creationId xmlns:a16="http://schemas.microsoft.com/office/drawing/2014/main" id="{6EA33DB9-78D7-D4B3-12B8-B8B8E82C1714}"/>
                </a:ext>
              </a:extLst>
            </p:cNvPr>
            <p:cNvSpPr/>
            <p:nvPr/>
          </p:nvSpPr>
          <p:spPr>
            <a:xfrm>
              <a:off x="1290626" y="2657221"/>
              <a:ext cx="62975" cy="279311"/>
            </a:xfrm>
            <a:custGeom>
              <a:avLst/>
              <a:gdLst/>
              <a:ahLst/>
              <a:cxnLst/>
              <a:rect l="l" t="t" r="r" b="b"/>
              <a:pathLst>
                <a:path w="1668" h="7398" extrusionOk="0">
                  <a:moveTo>
                    <a:pt x="1668" y="1"/>
                  </a:moveTo>
                  <a:cubicBezTo>
                    <a:pt x="1403" y="578"/>
                    <a:pt x="1219" y="1192"/>
                    <a:pt x="1047" y="1801"/>
                  </a:cubicBezTo>
                  <a:cubicBezTo>
                    <a:pt x="874" y="2411"/>
                    <a:pt x="733" y="3027"/>
                    <a:pt x="599" y="3647"/>
                  </a:cubicBezTo>
                  <a:cubicBezTo>
                    <a:pt x="473" y="4268"/>
                    <a:pt x="349" y="4888"/>
                    <a:pt x="254" y="5515"/>
                  </a:cubicBezTo>
                  <a:cubicBezTo>
                    <a:pt x="152" y="6139"/>
                    <a:pt x="61" y="6766"/>
                    <a:pt x="1" y="7397"/>
                  </a:cubicBezTo>
                  <a:cubicBezTo>
                    <a:pt x="155" y="6781"/>
                    <a:pt x="293" y="6163"/>
                    <a:pt x="430" y="5547"/>
                  </a:cubicBezTo>
                  <a:lnTo>
                    <a:pt x="829" y="3694"/>
                  </a:lnTo>
                  <a:lnTo>
                    <a:pt x="1224" y="1844"/>
                  </a:lnTo>
                  <a:cubicBezTo>
                    <a:pt x="1357" y="1227"/>
                    <a:pt x="1494" y="611"/>
                    <a:pt x="16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17;p42">
              <a:extLst>
                <a:ext uri="{FF2B5EF4-FFF2-40B4-BE49-F238E27FC236}">
                  <a16:creationId xmlns:a16="http://schemas.microsoft.com/office/drawing/2014/main" id="{30A8E1ED-8579-86DD-F775-7DFB9DE40E51}"/>
                </a:ext>
              </a:extLst>
            </p:cNvPr>
            <p:cNvSpPr/>
            <p:nvPr/>
          </p:nvSpPr>
          <p:spPr>
            <a:xfrm>
              <a:off x="1144444" y="3430416"/>
              <a:ext cx="72792" cy="80796"/>
            </a:xfrm>
            <a:custGeom>
              <a:avLst/>
              <a:gdLst/>
              <a:ahLst/>
              <a:cxnLst/>
              <a:rect l="l" t="t" r="r" b="b"/>
              <a:pathLst>
                <a:path w="1928" h="2140" extrusionOk="0">
                  <a:moveTo>
                    <a:pt x="962" y="0"/>
                  </a:moveTo>
                  <a:cubicBezTo>
                    <a:pt x="430" y="0"/>
                    <a:pt x="0" y="479"/>
                    <a:pt x="0" y="1068"/>
                  </a:cubicBezTo>
                  <a:cubicBezTo>
                    <a:pt x="0" y="1660"/>
                    <a:pt x="430" y="2139"/>
                    <a:pt x="962" y="2139"/>
                  </a:cubicBezTo>
                  <a:cubicBezTo>
                    <a:pt x="1494" y="2139"/>
                    <a:pt x="1928" y="1660"/>
                    <a:pt x="1928" y="1068"/>
                  </a:cubicBezTo>
                  <a:cubicBezTo>
                    <a:pt x="1928" y="479"/>
                    <a:pt x="1494" y="0"/>
                    <a:pt x="9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18;p42">
              <a:extLst>
                <a:ext uri="{FF2B5EF4-FFF2-40B4-BE49-F238E27FC236}">
                  <a16:creationId xmlns:a16="http://schemas.microsoft.com/office/drawing/2014/main" id="{BC8C8B06-16EC-B0FC-A6EC-994B4CC0233C}"/>
                </a:ext>
              </a:extLst>
            </p:cNvPr>
            <p:cNvSpPr/>
            <p:nvPr/>
          </p:nvSpPr>
          <p:spPr>
            <a:xfrm>
              <a:off x="1194845" y="4531841"/>
              <a:ext cx="143960" cy="106620"/>
            </a:xfrm>
            <a:custGeom>
              <a:avLst/>
              <a:gdLst/>
              <a:ahLst/>
              <a:cxnLst/>
              <a:rect l="l" t="t" r="r" b="b"/>
              <a:pathLst>
                <a:path w="3813" h="2824" extrusionOk="0">
                  <a:moveTo>
                    <a:pt x="374" y="301"/>
                  </a:moveTo>
                  <a:lnTo>
                    <a:pt x="374" y="301"/>
                  </a:lnTo>
                  <a:cubicBezTo>
                    <a:pt x="839" y="456"/>
                    <a:pt x="1149" y="752"/>
                    <a:pt x="1403" y="1115"/>
                  </a:cubicBezTo>
                  <a:cubicBezTo>
                    <a:pt x="1191" y="1087"/>
                    <a:pt x="973" y="978"/>
                    <a:pt x="783" y="805"/>
                  </a:cubicBezTo>
                  <a:cubicBezTo>
                    <a:pt x="621" y="661"/>
                    <a:pt x="487" y="484"/>
                    <a:pt x="374" y="301"/>
                  </a:cubicBezTo>
                  <a:close/>
                  <a:moveTo>
                    <a:pt x="2763" y="1166"/>
                  </a:moveTo>
                  <a:cubicBezTo>
                    <a:pt x="2971" y="1166"/>
                    <a:pt x="3178" y="1189"/>
                    <a:pt x="3380" y="1235"/>
                  </a:cubicBezTo>
                  <a:cubicBezTo>
                    <a:pt x="3432" y="1245"/>
                    <a:pt x="3489" y="1259"/>
                    <a:pt x="3520" y="1292"/>
                  </a:cubicBezTo>
                  <a:cubicBezTo>
                    <a:pt x="3535" y="1305"/>
                    <a:pt x="3542" y="1326"/>
                    <a:pt x="3542" y="1330"/>
                  </a:cubicBezTo>
                  <a:cubicBezTo>
                    <a:pt x="3538" y="1334"/>
                    <a:pt x="3520" y="1344"/>
                    <a:pt x="3465" y="1347"/>
                  </a:cubicBezTo>
                  <a:cubicBezTo>
                    <a:pt x="3214" y="1374"/>
                    <a:pt x="2961" y="1388"/>
                    <a:pt x="2708" y="1388"/>
                  </a:cubicBezTo>
                  <a:cubicBezTo>
                    <a:pt x="2492" y="1388"/>
                    <a:pt x="2276" y="1378"/>
                    <a:pt x="2062" y="1358"/>
                  </a:cubicBezTo>
                  <a:cubicBezTo>
                    <a:pt x="1988" y="1355"/>
                    <a:pt x="1914" y="1344"/>
                    <a:pt x="1847" y="1330"/>
                  </a:cubicBezTo>
                  <a:cubicBezTo>
                    <a:pt x="1847" y="1323"/>
                    <a:pt x="1843" y="1316"/>
                    <a:pt x="1843" y="1313"/>
                  </a:cubicBezTo>
                  <a:cubicBezTo>
                    <a:pt x="1882" y="1302"/>
                    <a:pt x="1925" y="1292"/>
                    <a:pt x="1964" y="1281"/>
                  </a:cubicBezTo>
                  <a:lnTo>
                    <a:pt x="2069" y="1253"/>
                  </a:lnTo>
                  <a:cubicBezTo>
                    <a:pt x="2295" y="1195"/>
                    <a:pt x="2529" y="1166"/>
                    <a:pt x="2763" y="1166"/>
                  </a:cubicBezTo>
                  <a:close/>
                  <a:moveTo>
                    <a:pt x="124" y="0"/>
                  </a:moveTo>
                  <a:cubicBezTo>
                    <a:pt x="86" y="0"/>
                    <a:pt x="52" y="18"/>
                    <a:pt x="29" y="51"/>
                  </a:cubicBezTo>
                  <a:cubicBezTo>
                    <a:pt x="4" y="87"/>
                    <a:pt x="1" y="136"/>
                    <a:pt x="22" y="174"/>
                  </a:cubicBezTo>
                  <a:cubicBezTo>
                    <a:pt x="177" y="442"/>
                    <a:pt x="367" y="745"/>
                    <a:pt x="624" y="981"/>
                  </a:cubicBezTo>
                  <a:cubicBezTo>
                    <a:pt x="758" y="1101"/>
                    <a:pt x="906" y="1196"/>
                    <a:pt x="1058" y="1259"/>
                  </a:cubicBezTo>
                  <a:cubicBezTo>
                    <a:pt x="754" y="1386"/>
                    <a:pt x="466" y="1534"/>
                    <a:pt x="188" y="1703"/>
                  </a:cubicBezTo>
                  <a:cubicBezTo>
                    <a:pt x="134" y="1736"/>
                    <a:pt x="113" y="1802"/>
                    <a:pt x="141" y="1858"/>
                  </a:cubicBezTo>
                  <a:cubicBezTo>
                    <a:pt x="163" y="1899"/>
                    <a:pt x="205" y="1922"/>
                    <a:pt x="248" y="1922"/>
                  </a:cubicBezTo>
                  <a:cubicBezTo>
                    <a:pt x="262" y="1922"/>
                    <a:pt x="276" y="1920"/>
                    <a:pt x="289" y="1915"/>
                  </a:cubicBezTo>
                  <a:lnTo>
                    <a:pt x="1505" y="1425"/>
                  </a:lnTo>
                  <a:cubicBezTo>
                    <a:pt x="1551" y="1461"/>
                    <a:pt x="1596" y="1489"/>
                    <a:pt x="1650" y="1510"/>
                  </a:cubicBezTo>
                  <a:cubicBezTo>
                    <a:pt x="1657" y="1524"/>
                    <a:pt x="1663" y="1541"/>
                    <a:pt x="1674" y="1555"/>
                  </a:cubicBezTo>
                  <a:cubicBezTo>
                    <a:pt x="1832" y="2006"/>
                    <a:pt x="2112" y="2408"/>
                    <a:pt x="2361" y="2772"/>
                  </a:cubicBezTo>
                  <a:cubicBezTo>
                    <a:pt x="2386" y="2806"/>
                    <a:pt x="2421" y="2824"/>
                    <a:pt x="2460" y="2824"/>
                  </a:cubicBezTo>
                  <a:cubicBezTo>
                    <a:pt x="2481" y="2824"/>
                    <a:pt x="2506" y="2817"/>
                    <a:pt x="2527" y="2803"/>
                  </a:cubicBezTo>
                  <a:cubicBezTo>
                    <a:pt x="2580" y="2764"/>
                    <a:pt x="2594" y="2694"/>
                    <a:pt x="2555" y="2640"/>
                  </a:cubicBezTo>
                  <a:lnTo>
                    <a:pt x="2555" y="2637"/>
                  </a:lnTo>
                  <a:cubicBezTo>
                    <a:pt x="2372" y="2377"/>
                    <a:pt x="2221" y="2087"/>
                    <a:pt x="2073" y="1806"/>
                  </a:cubicBezTo>
                  <a:cubicBezTo>
                    <a:pt x="2034" y="1731"/>
                    <a:pt x="1995" y="1658"/>
                    <a:pt x="1956" y="1583"/>
                  </a:cubicBezTo>
                  <a:lnTo>
                    <a:pt x="1956" y="1583"/>
                  </a:lnTo>
                  <a:cubicBezTo>
                    <a:pt x="1985" y="1588"/>
                    <a:pt x="2013" y="1591"/>
                    <a:pt x="2040" y="1594"/>
                  </a:cubicBezTo>
                  <a:cubicBezTo>
                    <a:pt x="2256" y="1612"/>
                    <a:pt x="2473" y="1621"/>
                    <a:pt x="2691" y="1621"/>
                  </a:cubicBezTo>
                  <a:cubicBezTo>
                    <a:pt x="2957" y="1621"/>
                    <a:pt x="3223" y="1607"/>
                    <a:pt x="3489" y="1580"/>
                  </a:cubicBezTo>
                  <a:cubicBezTo>
                    <a:pt x="3545" y="1577"/>
                    <a:pt x="3647" y="1566"/>
                    <a:pt x="3718" y="1485"/>
                  </a:cubicBezTo>
                  <a:cubicBezTo>
                    <a:pt x="3813" y="1372"/>
                    <a:pt x="3774" y="1210"/>
                    <a:pt x="3686" y="1126"/>
                  </a:cubicBezTo>
                  <a:cubicBezTo>
                    <a:pt x="3613" y="1055"/>
                    <a:pt x="3520" y="1027"/>
                    <a:pt x="3429" y="1006"/>
                  </a:cubicBezTo>
                  <a:cubicBezTo>
                    <a:pt x="3209" y="956"/>
                    <a:pt x="2984" y="931"/>
                    <a:pt x="2759" y="931"/>
                  </a:cubicBezTo>
                  <a:cubicBezTo>
                    <a:pt x="2508" y="931"/>
                    <a:pt x="2256" y="962"/>
                    <a:pt x="2013" y="1024"/>
                  </a:cubicBezTo>
                  <a:lnTo>
                    <a:pt x="1903" y="1055"/>
                  </a:lnTo>
                  <a:cubicBezTo>
                    <a:pt x="1861" y="1066"/>
                    <a:pt x="1822" y="1076"/>
                    <a:pt x="1783" y="1084"/>
                  </a:cubicBezTo>
                  <a:cubicBezTo>
                    <a:pt x="1777" y="1073"/>
                    <a:pt x="1762" y="1059"/>
                    <a:pt x="1748" y="1051"/>
                  </a:cubicBezTo>
                  <a:cubicBezTo>
                    <a:pt x="1731" y="1040"/>
                    <a:pt x="1710" y="1035"/>
                    <a:pt x="1690" y="1035"/>
                  </a:cubicBezTo>
                  <a:cubicBezTo>
                    <a:pt x="1678" y="1035"/>
                    <a:pt x="1665" y="1037"/>
                    <a:pt x="1653" y="1041"/>
                  </a:cubicBezTo>
                  <a:cubicBezTo>
                    <a:pt x="1650" y="1041"/>
                    <a:pt x="1642" y="1041"/>
                    <a:pt x="1639" y="1045"/>
                  </a:cubicBezTo>
                  <a:cubicBezTo>
                    <a:pt x="1308" y="552"/>
                    <a:pt x="874" y="139"/>
                    <a:pt x="145" y="2"/>
                  </a:cubicBezTo>
                  <a:cubicBezTo>
                    <a:pt x="138" y="1"/>
                    <a:pt x="131" y="0"/>
                    <a:pt x="124" y="0"/>
                  </a:cubicBezTo>
                  <a:close/>
                </a:path>
              </a:pathLst>
            </a:custGeom>
            <a:solidFill>
              <a:srgbClr val="C673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19;p42">
              <a:extLst>
                <a:ext uri="{FF2B5EF4-FFF2-40B4-BE49-F238E27FC236}">
                  <a16:creationId xmlns:a16="http://schemas.microsoft.com/office/drawing/2014/main" id="{B7F2053B-8B97-B760-1022-8C1DBE3B6545}"/>
                </a:ext>
              </a:extLst>
            </p:cNvPr>
            <p:cNvSpPr/>
            <p:nvPr/>
          </p:nvSpPr>
          <p:spPr>
            <a:xfrm>
              <a:off x="1761679" y="4521346"/>
              <a:ext cx="141883" cy="99333"/>
            </a:xfrm>
            <a:custGeom>
              <a:avLst/>
              <a:gdLst/>
              <a:ahLst/>
              <a:cxnLst/>
              <a:rect l="l" t="t" r="r" b="b"/>
              <a:pathLst>
                <a:path w="3758" h="2631" extrusionOk="0">
                  <a:moveTo>
                    <a:pt x="3260" y="360"/>
                  </a:moveTo>
                  <a:lnTo>
                    <a:pt x="3260" y="360"/>
                  </a:lnTo>
                  <a:cubicBezTo>
                    <a:pt x="3010" y="558"/>
                    <a:pt x="2703" y="692"/>
                    <a:pt x="2386" y="741"/>
                  </a:cubicBezTo>
                  <a:cubicBezTo>
                    <a:pt x="2658" y="579"/>
                    <a:pt x="2954" y="449"/>
                    <a:pt x="3260" y="360"/>
                  </a:cubicBezTo>
                  <a:close/>
                  <a:moveTo>
                    <a:pt x="357" y="233"/>
                  </a:moveTo>
                  <a:lnTo>
                    <a:pt x="357" y="233"/>
                  </a:lnTo>
                  <a:cubicBezTo>
                    <a:pt x="850" y="251"/>
                    <a:pt x="1333" y="452"/>
                    <a:pt x="1692" y="791"/>
                  </a:cubicBezTo>
                  <a:cubicBezTo>
                    <a:pt x="1692" y="794"/>
                    <a:pt x="1689" y="798"/>
                    <a:pt x="1689" y="801"/>
                  </a:cubicBezTo>
                  <a:lnTo>
                    <a:pt x="1639" y="903"/>
                  </a:lnTo>
                  <a:cubicBezTo>
                    <a:pt x="1149" y="861"/>
                    <a:pt x="677" y="611"/>
                    <a:pt x="357" y="233"/>
                  </a:cubicBezTo>
                  <a:close/>
                  <a:moveTo>
                    <a:pt x="301" y="1"/>
                  </a:moveTo>
                  <a:cubicBezTo>
                    <a:pt x="239" y="1"/>
                    <a:pt x="178" y="3"/>
                    <a:pt x="117" y="9"/>
                  </a:cubicBezTo>
                  <a:cubicBezTo>
                    <a:pt x="74" y="12"/>
                    <a:pt x="40" y="36"/>
                    <a:pt x="22" y="72"/>
                  </a:cubicBezTo>
                  <a:cubicBezTo>
                    <a:pt x="1" y="111"/>
                    <a:pt x="4" y="153"/>
                    <a:pt x="29" y="188"/>
                  </a:cubicBezTo>
                  <a:cubicBezTo>
                    <a:pt x="364" y="695"/>
                    <a:pt x="934" y="1048"/>
                    <a:pt x="1537" y="1126"/>
                  </a:cubicBezTo>
                  <a:lnTo>
                    <a:pt x="917" y="2464"/>
                  </a:lnTo>
                  <a:cubicBezTo>
                    <a:pt x="889" y="2521"/>
                    <a:pt x="913" y="2588"/>
                    <a:pt x="966" y="2616"/>
                  </a:cubicBezTo>
                  <a:cubicBezTo>
                    <a:pt x="983" y="2627"/>
                    <a:pt x="1005" y="2630"/>
                    <a:pt x="1022" y="2630"/>
                  </a:cubicBezTo>
                  <a:cubicBezTo>
                    <a:pt x="1061" y="2630"/>
                    <a:pt x="1100" y="2609"/>
                    <a:pt x="1121" y="2573"/>
                  </a:cubicBezTo>
                  <a:lnTo>
                    <a:pt x="1956" y="1164"/>
                  </a:lnTo>
                  <a:lnTo>
                    <a:pt x="2827" y="1795"/>
                  </a:lnTo>
                  <a:cubicBezTo>
                    <a:pt x="2847" y="1810"/>
                    <a:pt x="2871" y="1817"/>
                    <a:pt x="2895" y="1817"/>
                  </a:cubicBezTo>
                  <a:cubicBezTo>
                    <a:pt x="2932" y="1817"/>
                    <a:pt x="2969" y="1800"/>
                    <a:pt x="2992" y="1770"/>
                  </a:cubicBezTo>
                  <a:cubicBezTo>
                    <a:pt x="3027" y="1718"/>
                    <a:pt x="3017" y="1643"/>
                    <a:pt x="2964" y="1604"/>
                  </a:cubicBezTo>
                  <a:lnTo>
                    <a:pt x="2164" y="1027"/>
                  </a:lnTo>
                  <a:cubicBezTo>
                    <a:pt x="2164" y="1016"/>
                    <a:pt x="2164" y="1006"/>
                    <a:pt x="2161" y="995"/>
                  </a:cubicBezTo>
                  <a:cubicBezTo>
                    <a:pt x="2759" y="981"/>
                    <a:pt x="3355" y="695"/>
                    <a:pt x="3725" y="223"/>
                  </a:cubicBezTo>
                  <a:cubicBezTo>
                    <a:pt x="3753" y="184"/>
                    <a:pt x="3757" y="132"/>
                    <a:pt x="3732" y="90"/>
                  </a:cubicBezTo>
                  <a:cubicBezTo>
                    <a:pt x="3711" y="57"/>
                    <a:pt x="3673" y="34"/>
                    <a:pt x="3634" y="34"/>
                  </a:cubicBezTo>
                  <a:cubicBezTo>
                    <a:pt x="3627" y="34"/>
                    <a:pt x="3620" y="35"/>
                    <a:pt x="3613" y="36"/>
                  </a:cubicBezTo>
                  <a:cubicBezTo>
                    <a:pt x="3021" y="142"/>
                    <a:pt x="2457" y="381"/>
                    <a:pt x="1967" y="734"/>
                  </a:cubicBezTo>
                  <a:cubicBezTo>
                    <a:pt x="1543" y="275"/>
                    <a:pt x="927" y="1"/>
                    <a:pt x="301" y="1"/>
                  </a:cubicBezTo>
                  <a:close/>
                </a:path>
              </a:pathLst>
            </a:custGeom>
            <a:solidFill>
              <a:srgbClr val="C673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20;p42">
              <a:extLst>
                <a:ext uri="{FF2B5EF4-FFF2-40B4-BE49-F238E27FC236}">
                  <a16:creationId xmlns:a16="http://schemas.microsoft.com/office/drawing/2014/main" id="{6C2C6399-0F52-C599-7557-F75603B26055}"/>
                </a:ext>
              </a:extLst>
            </p:cNvPr>
            <p:cNvSpPr/>
            <p:nvPr/>
          </p:nvSpPr>
          <p:spPr>
            <a:xfrm>
              <a:off x="2224199" y="2416051"/>
              <a:ext cx="105714" cy="166311"/>
            </a:xfrm>
            <a:custGeom>
              <a:avLst/>
              <a:gdLst/>
              <a:ahLst/>
              <a:cxnLst/>
              <a:rect l="l" t="t" r="r" b="b"/>
              <a:pathLst>
                <a:path w="2800" h="4405" extrusionOk="0">
                  <a:moveTo>
                    <a:pt x="1" y="1"/>
                  </a:moveTo>
                  <a:lnTo>
                    <a:pt x="1" y="1"/>
                  </a:lnTo>
                  <a:cubicBezTo>
                    <a:pt x="217" y="240"/>
                    <a:pt x="322" y="550"/>
                    <a:pt x="357" y="856"/>
                  </a:cubicBezTo>
                  <a:cubicBezTo>
                    <a:pt x="375" y="1008"/>
                    <a:pt x="375" y="1163"/>
                    <a:pt x="360" y="1318"/>
                  </a:cubicBezTo>
                  <a:cubicBezTo>
                    <a:pt x="347" y="1470"/>
                    <a:pt x="311" y="1621"/>
                    <a:pt x="276" y="1773"/>
                  </a:cubicBezTo>
                  <a:lnTo>
                    <a:pt x="272" y="1780"/>
                  </a:lnTo>
                  <a:lnTo>
                    <a:pt x="272" y="1794"/>
                  </a:lnTo>
                  <a:cubicBezTo>
                    <a:pt x="259" y="2044"/>
                    <a:pt x="259" y="2294"/>
                    <a:pt x="280" y="2548"/>
                  </a:cubicBezTo>
                  <a:lnTo>
                    <a:pt x="290" y="2668"/>
                  </a:lnTo>
                  <a:lnTo>
                    <a:pt x="417" y="2650"/>
                  </a:lnTo>
                  <a:cubicBezTo>
                    <a:pt x="495" y="2639"/>
                    <a:pt x="576" y="2633"/>
                    <a:pt x="659" y="2633"/>
                  </a:cubicBezTo>
                  <a:cubicBezTo>
                    <a:pt x="836" y="2633"/>
                    <a:pt x="1019" y="2658"/>
                    <a:pt x="1189" y="2707"/>
                  </a:cubicBezTo>
                  <a:cubicBezTo>
                    <a:pt x="1443" y="2780"/>
                    <a:pt x="1679" y="2900"/>
                    <a:pt x="1890" y="3063"/>
                  </a:cubicBezTo>
                  <a:cubicBezTo>
                    <a:pt x="2094" y="3232"/>
                    <a:pt x="2274" y="3436"/>
                    <a:pt x="2422" y="3665"/>
                  </a:cubicBezTo>
                  <a:cubicBezTo>
                    <a:pt x="2496" y="3782"/>
                    <a:pt x="2559" y="3904"/>
                    <a:pt x="2630" y="4024"/>
                  </a:cubicBezTo>
                  <a:cubicBezTo>
                    <a:pt x="2683" y="4148"/>
                    <a:pt x="2739" y="4278"/>
                    <a:pt x="2799" y="4405"/>
                  </a:cubicBezTo>
                  <a:cubicBezTo>
                    <a:pt x="2767" y="4268"/>
                    <a:pt x="2732" y="4133"/>
                    <a:pt x="2690" y="3996"/>
                  </a:cubicBezTo>
                  <a:cubicBezTo>
                    <a:pt x="2637" y="3870"/>
                    <a:pt x="2595" y="3732"/>
                    <a:pt x="2528" y="3605"/>
                  </a:cubicBezTo>
                  <a:cubicBezTo>
                    <a:pt x="2401" y="3351"/>
                    <a:pt x="2228" y="3115"/>
                    <a:pt x="2014" y="2915"/>
                  </a:cubicBezTo>
                  <a:cubicBezTo>
                    <a:pt x="1795" y="2725"/>
                    <a:pt x="1534" y="2572"/>
                    <a:pt x="1253" y="2488"/>
                  </a:cubicBezTo>
                  <a:cubicBezTo>
                    <a:pt x="1062" y="2431"/>
                    <a:pt x="870" y="2400"/>
                    <a:pt x="672" y="2400"/>
                  </a:cubicBezTo>
                  <a:cubicBezTo>
                    <a:pt x="615" y="2400"/>
                    <a:pt x="557" y="2403"/>
                    <a:pt x="499" y="2408"/>
                  </a:cubicBezTo>
                  <a:lnTo>
                    <a:pt x="499" y="2408"/>
                  </a:lnTo>
                  <a:cubicBezTo>
                    <a:pt x="484" y="2208"/>
                    <a:pt x="478" y="2004"/>
                    <a:pt x="480" y="1805"/>
                  </a:cubicBezTo>
                  <a:lnTo>
                    <a:pt x="480" y="1805"/>
                  </a:lnTo>
                  <a:cubicBezTo>
                    <a:pt x="510" y="1648"/>
                    <a:pt x="534" y="1488"/>
                    <a:pt x="537" y="1329"/>
                  </a:cubicBezTo>
                  <a:cubicBezTo>
                    <a:pt x="544" y="1163"/>
                    <a:pt x="529" y="994"/>
                    <a:pt x="491" y="832"/>
                  </a:cubicBezTo>
                  <a:cubicBezTo>
                    <a:pt x="417" y="511"/>
                    <a:pt x="259" y="198"/>
                    <a:pt x="1" y="1"/>
                  </a:cubicBezTo>
                  <a:close/>
                </a:path>
              </a:pathLst>
            </a:custGeom>
            <a:solidFill>
              <a:srgbClr val="8E4C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21;p42">
              <a:extLst>
                <a:ext uri="{FF2B5EF4-FFF2-40B4-BE49-F238E27FC236}">
                  <a16:creationId xmlns:a16="http://schemas.microsoft.com/office/drawing/2014/main" id="{7ADE2CF6-A10C-56FA-7A98-5C805041DDE0}"/>
                </a:ext>
              </a:extLst>
            </p:cNvPr>
            <p:cNvSpPr/>
            <p:nvPr/>
          </p:nvSpPr>
          <p:spPr>
            <a:xfrm>
              <a:off x="2244058" y="2455277"/>
              <a:ext cx="154984" cy="30506"/>
            </a:xfrm>
            <a:custGeom>
              <a:avLst/>
              <a:gdLst/>
              <a:ahLst/>
              <a:cxnLst/>
              <a:rect l="l" t="t" r="r" b="b"/>
              <a:pathLst>
                <a:path w="4105" h="808" extrusionOk="0">
                  <a:moveTo>
                    <a:pt x="1011" y="1"/>
                  </a:moveTo>
                  <a:cubicBezTo>
                    <a:pt x="668" y="1"/>
                    <a:pt x="320" y="45"/>
                    <a:pt x="0" y="170"/>
                  </a:cubicBezTo>
                  <a:cubicBezTo>
                    <a:pt x="137" y="154"/>
                    <a:pt x="273" y="147"/>
                    <a:pt x="407" y="147"/>
                  </a:cubicBezTo>
                  <a:cubicBezTo>
                    <a:pt x="621" y="147"/>
                    <a:pt x="832" y="163"/>
                    <a:pt x="1044" y="180"/>
                  </a:cubicBezTo>
                  <a:cubicBezTo>
                    <a:pt x="1385" y="216"/>
                    <a:pt x="1727" y="272"/>
                    <a:pt x="2065" y="343"/>
                  </a:cubicBezTo>
                  <a:cubicBezTo>
                    <a:pt x="2745" y="473"/>
                    <a:pt x="3418" y="653"/>
                    <a:pt x="4105" y="808"/>
                  </a:cubicBezTo>
                  <a:cubicBezTo>
                    <a:pt x="3482" y="480"/>
                    <a:pt x="2805" y="251"/>
                    <a:pt x="2111" y="113"/>
                  </a:cubicBezTo>
                  <a:cubicBezTo>
                    <a:pt x="1774" y="49"/>
                    <a:pt x="1433" y="1"/>
                    <a:pt x="1086" y="1"/>
                  </a:cubicBezTo>
                  <a:cubicBezTo>
                    <a:pt x="1074" y="1"/>
                    <a:pt x="1062" y="1"/>
                    <a:pt x="1050" y="1"/>
                  </a:cubicBezTo>
                  <a:cubicBezTo>
                    <a:pt x="1037" y="1"/>
                    <a:pt x="1024" y="1"/>
                    <a:pt x="1011" y="1"/>
                  </a:cubicBezTo>
                  <a:close/>
                </a:path>
              </a:pathLst>
            </a:custGeom>
            <a:solidFill>
              <a:srgbClr val="8E4C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522;p42">
              <a:extLst>
                <a:ext uri="{FF2B5EF4-FFF2-40B4-BE49-F238E27FC236}">
                  <a16:creationId xmlns:a16="http://schemas.microsoft.com/office/drawing/2014/main" id="{0A08E956-D650-429C-7248-1B0EFA7EF1A2}"/>
                </a:ext>
              </a:extLst>
            </p:cNvPr>
            <p:cNvSpPr/>
            <p:nvPr/>
          </p:nvSpPr>
          <p:spPr>
            <a:xfrm>
              <a:off x="2264407" y="2274362"/>
              <a:ext cx="18387" cy="182961"/>
            </a:xfrm>
            <a:custGeom>
              <a:avLst/>
              <a:gdLst/>
              <a:ahLst/>
              <a:cxnLst/>
              <a:rect l="l" t="t" r="r" b="b"/>
              <a:pathLst>
                <a:path w="487" h="4846" extrusionOk="0">
                  <a:moveTo>
                    <a:pt x="1" y="1"/>
                  </a:moveTo>
                  <a:cubicBezTo>
                    <a:pt x="95" y="396"/>
                    <a:pt x="131" y="797"/>
                    <a:pt x="162" y="1202"/>
                  </a:cubicBezTo>
                  <a:cubicBezTo>
                    <a:pt x="191" y="1607"/>
                    <a:pt x="212" y="2009"/>
                    <a:pt x="226" y="2414"/>
                  </a:cubicBezTo>
                  <a:cubicBezTo>
                    <a:pt x="251" y="3225"/>
                    <a:pt x="261" y="4035"/>
                    <a:pt x="254" y="4845"/>
                  </a:cubicBezTo>
                  <a:lnTo>
                    <a:pt x="487" y="4842"/>
                  </a:lnTo>
                  <a:cubicBezTo>
                    <a:pt x="455" y="4028"/>
                    <a:pt x="406" y="3218"/>
                    <a:pt x="342" y="2407"/>
                  </a:cubicBezTo>
                  <a:cubicBezTo>
                    <a:pt x="310" y="2006"/>
                    <a:pt x="272" y="1601"/>
                    <a:pt x="222" y="1196"/>
                  </a:cubicBezTo>
                  <a:cubicBezTo>
                    <a:pt x="170" y="794"/>
                    <a:pt x="116" y="389"/>
                    <a:pt x="1" y="1"/>
                  </a:cubicBezTo>
                  <a:close/>
                </a:path>
              </a:pathLst>
            </a:custGeom>
            <a:solidFill>
              <a:srgbClr val="8E4C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523;p42">
              <a:extLst>
                <a:ext uri="{FF2B5EF4-FFF2-40B4-BE49-F238E27FC236}">
                  <a16:creationId xmlns:a16="http://schemas.microsoft.com/office/drawing/2014/main" id="{5928B471-E499-206E-DDC1-C51FA12295B8}"/>
                </a:ext>
              </a:extLst>
            </p:cNvPr>
            <p:cNvSpPr/>
            <p:nvPr/>
          </p:nvSpPr>
          <p:spPr>
            <a:xfrm>
              <a:off x="2315223" y="2282630"/>
              <a:ext cx="18387" cy="183074"/>
            </a:xfrm>
            <a:custGeom>
              <a:avLst/>
              <a:gdLst/>
              <a:ahLst/>
              <a:cxnLst/>
              <a:rect l="l" t="t" r="r" b="b"/>
              <a:pathLst>
                <a:path w="487" h="4849" extrusionOk="0">
                  <a:moveTo>
                    <a:pt x="0" y="1"/>
                  </a:moveTo>
                  <a:cubicBezTo>
                    <a:pt x="81" y="395"/>
                    <a:pt x="102" y="800"/>
                    <a:pt x="131" y="1206"/>
                  </a:cubicBezTo>
                  <a:cubicBezTo>
                    <a:pt x="159" y="1611"/>
                    <a:pt x="173" y="2016"/>
                    <a:pt x="190" y="2418"/>
                  </a:cubicBezTo>
                  <a:cubicBezTo>
                    <a:pt x="222" y="3228"/>
                    <a:pt x="240" y="4039"/>
                    <a:pt x="254" y="4849"/>
                  </a:cubicBezTo>
                  <a:lnTo>
                    <a:pt x="486" y="4838"/>
                  </a:lnTo>
                  <a:cubicBezTo>
                    <a:pt x="437" y="4028"/>
                    <a:pt x="377" y="3221"/>
                    <a:pt x="307" y="2411"/>
                  </a:cubicBezTo>
                  <a:cubicBezTo>
                    <a:pt x="272" y="2009"/>
                    <a:pt x="237" y="1603"/>
                    <a:pt x="190" y="1201"/>
                  </a:cubicBezTo>
                  <a:cubicBezTo>
                    <a:pt x="141" y="796"/>
                    <a:pt x="99" y="391"/>
                    <a:pt x="0" y="1"/>
                  </a:cubicBezTo>
                  <a:close/>
                </a:path>
              </a:pathLst>
            </a:custGeom>
            <a:solidFill>
              <a:srgbClr val="8E4C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524;p42">
              <a:extLst>
                <a:ext uri="{FF2B5EF4-FFF2-40B4-BE49-F238E27FC236}">
                  <a16:creationId xmlns:a16="http://schemas.microsoft.com/office/drawing/2014/main" id="{F744C110-0D54-E962-E71C-E4F30E90D95C}"/>
                </a:ext>
              </a:extLst>
            </p:cNvPr>
            <p:cNvSpPr/>
            <p:nvPr/>
          </p:nvSpPr>
          <p:spPr>
            <a:xfrm>
              <a:off x="1232070" y="3664904"/>
              <a:ext cx="21596" cy="44740"/>
            </a:xfrm>
            <a:custGeom>
              <a:avLst/>
              <a:gdLst/>
              <a:ahLst/>
              <a:cxnLst/>
              <a:rect l="l" t="t" r="r" b="b"/>
              <a:pathLst>
                <a:path w="572" h="1185" extrusionOk="0">
                  <a:moveTo>
                    <a:pt x="561" y="1"/>
                  </a:moveTo>
                  <a:lnTo>
                    <a:pt x="561" y="1"/>
                  </a:lnTo>
                  <a:cubicBezTo>
                    <a:pt x="399" y="174"/>
                    <a:pt x="297" y="364"/>
                    <a:pt x="209" y="562"/>
                  </a:cubicBezTo>
                  <a:cubicBezTo>
                    <a:pt x="167" y="664"/>
                    <a:pt x="128" y="762"/>
                    <a:pt x="96" y="864"/>
                  </a:cubicBezTo>
                  <a:cubicBezTo>
                    <a:pt x="61" y="970"/>
                    <a:pt x="36" y="1072"/>
                    <a:pt x="1" y="1185"/>
                  </a:cubicBezTo>
                  <a:cubicBezTo>
                    <a:pt x="114" y="1132"/>
                    <a:pt x="191" y="1041"/>
                    <a:pt x="259" y="949"/>
                  </a:cubicBezTo>
                  <a:cubicBezTo>
                    <a:pt x="326" y="858"/>
                    <a:pt x="375" y="759"/>
                    <a:pt x="424" y="656"/>
                  </a:cubicBezTo>
                  <a:cubicBezTo>
                    <a:pt x="508" y="452"/>
                    <a:pt x="572" y="238"/>
                    <a:pt x="561" y="1"/>
                  </a:cubicBezTo>
                  <a:close/>
                </a:path>
              </a:pathLst>
            </a:custGeom>
            <a:solidFill>
              <a:srgbClr val="8E4C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1525;p42">
            <a:extLst>
              <a:ext uri="{FF2B5EF4-FFF2-40B4-BE49-F238E27FC236}">
                <a16:creationId xmlns:a16="http://schemas.microsoft.com/office/drawing/2014/main" id="{4F32DBDA-B460-6823-767C-8643BE09942D}"/>
              </a:ext>
            </a:extLst>
          </p:cNvPr>
          <p:cNvGrpSpPr/>
          <p:nvPr/>
        </p:nvGrpSpPr>
        <p:grpSpPr>
          <a:xfrm>
            <a:off x="-1975076" y="3432216"/>
            <a:ext cx="1360525" cy="1305583"/>
            <a:chOff x="3038482" y="3171761"/>
            <a:chExt cx="1948897" cy="1870195"/>
          </a:xfrm>
        </p:grpSpPr>
        <p:sp>
          <p:nvSpPr>
            <p:cNvPr id="46" name="Google Shape;1526;p42">
              <a:extLst>
                <a:ext uri="{FF2B5EF4-FFF2-40B4-BE49-F238E27FC236}">
                  <a16:creationId xmlns:a16="http://schemas.microsoft.com/office/drawing/2014/main" id="{38CF613D-BB8D-BEC4-65AC-3F8BF4CD0341}"/>
                </a:ext>
              </a:extLst>
            </p:cNvPr>
            <p:cNvSpPr/>
            <p:nvPr/>
          </p:nvSpPr>
          <p:spPr>
            <a:xfrm>
              <a:off x="3728426" y="3463551"/>
              <a:ext cx="632237" cy="553659"/>
            </a:xfrm>
            <a:custGeom>
              <a:avLst/>
              <a:gdLst/>
              <a:ahLst/>
              <a:cxnLst/>
              <a:rect l="l" t="t" r="r" b="b"/>
              <a:pathLst>
                <a:path w="7098" h="6216" extrusionOk="0">
                  <a:moveTo>
                    <a:pt x="3635" y="0"/>
                  </a:moveTo>
                  <a:lnTo>
                    <a:pt x="3635" y="0"/>
                  </a:lnTo>
                  <a:cubicBezTo>
                    <a:pt x="2223" y="1350"/>
                    <a:pt x="1264" y="3170"/>
                    <a:pt x="944" y="5099"/>
                  </a:cubicBezTo>
                  <a:lnTo>
                    <a:pt x="1" y="5751"/>
                  </a:lnTo>
                  <a:cubicBezTo>
                    <a:pt x="446" y="6080"/>
                    <a:pt x="974" y="6216"/>
                    <a:pt x="1521" y="6216"/>
                  </a:cubicBezTo>
                  <a:cubicBezTo>
                    <a:pt x="2260" y="6216"/>
                    <a:pt x="3035" y="5969"/>
                    <a:pt x="3695" y="5620"/>
                  </a:cubicBezTo>
                  <a:cubicBezTo>
                    <a:pt x="4848" y="5013"/>
                    <a:pt x="5861" y="4128"/>
                    <a:pt x="7097" y="3718"/>
                  </a:cubicBezTo>
                  <a:cubicBezTo>
                    <a:pt x="6961" y="3707"/>
                    <a:pt x="6825" y="3702"/>
                    <a:pt x="6690" y="3702"/>
                  </a:cubicBezTo>
                  <a:cubicBezTo>
                    <a:pt x="5458" y="3702"/>
                    <a:pt x="4249" y="4132"/>
                    <a:pt x="3079" y="4551"/>
                  </a:cubicBezTo>
                  <a:cubicBezTo>
                    <a:pt x="3932" y="3718"/>
                    <a:pt x="4895" y="2996"/>
                    <a:pt x="5932" y="2408"/>
                  </a:cubicBezTo>
                  <a:lnTo>
                    <a:pt x="5932" y="2408"/>
                  </a:lnTo>
                  <a:cubicBezTo>
                    <a:pt x="4365" y="2747"/>
                    <a:pt x="3056" y="3781"/>
                    <a:pt x="1808" y="4787"/>
                  </a:cubicBezTo>
                  <a:cubicBezTo>
                    <a:pt x="3043" y="3541"/>
                    <a:pt x="4188" y="2203"/>
                    <a:pt x="5234" y="789"/>
                  </a:cubicBezTo>
                  <a:lnTo>
                    <a:pt x="5234" y="789"/>
                  </a:lnTo>
                  <a:cubicBezTo>
                    <a:pt x="3655" y="1623"/>
                    <a:pt x="2278" y="2838"/>
                    <a:pt x="1256" y="4302"/>
                  </a:cubicBezTo>
                  <a:cubicBezTo>
                    <a:pt x="1883" y="2783"/>
                    <a:pt x="2684" y="1339"/>
                    <a:pt x="36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27;p42">
              <a:extLst>
                <a:ext uri="{FF2B5EF4-FFF2-40B4-BE49-F238E27FC236}">
                  <a16:creationId xmlns:a16="http://schemas.microsoft.com/office/drawing/2014/main" id="{0D33010A-165D-DBE8-B6FB-FBD6C847163A}"/>
                </a:ext>
              </a:extLst>
            </p:cNvPr>
            <p:cNvSpPr/>
            <p:nvPr/>
          </p:nvSpPr>
          <p:spPr>
            <a:xfrm>
              <a:off x="3038482" y="3171761"/>
              <a:ext cx="791676" cy="987341"/>
            </a:xfrm>
            <a:custGeom>
              <a:avLst/>
              <a:gdLst/>
              <a:ahLst/>
              <a:cxnLst/>
              <a:rect l="l" t="t" r="r" b="b"/>
              <a:pathLst>
                <a:path w="8888" h="11085" extrusionOk="0">
                  <a:moveTo>
                    <a:pt x="4562" y="1"/>
                  </a:moveTo>
                  <a:cubicBezTo>
                    <a:pt x="3299" y="1"/>
                    <a:pt x="3876" y="2570"/>
                    <a:pt x="5174" y="4914"/>
                  </a:cubicBezTo>
                  <a:cubicBezTo>
                    <a:pt x="4365" y="4169"/>
                    <a:pt x="3687" y="3859"/>
                    <a:pt x="3347" y="3859"/>
                  </a:cubicBezTo>
                  <a:cubicBezTo>
                    <a:pt x="2838" y="3859"/>
                    <a:pt x="3085" y="4553"/>
                    <a:pt x="4783" y="5530"/>
                  </a:cubicBezTo>
                  <a:cubicBezTo>
                    <a:pt x="4407" y="5496"/>
                    <a:pt x="4065" y="5480"/>
                    <a:pt x="3756" y="5480"/>
                  </a:cubicBezTo>
                  <a:cubicBezTo>
                    <a:pt x="0" y="5480"/>
                    <a:pt x="1040" y="7794"/>
                    <a:pt x="2838" y="7827"/>
                  </a:cubicBezTo>
                  <a:cubicBezTo>
                    <a:pt x="1523" y="9155"/>
                    <a:pt x="1451" y="9540"/>
                    <a:pt x="1809" y="9540"/>
                  </a:cubicBezTo>
                  <a:cubicBezTo>
                    <a:pt x="2303" y="9540"/>
                    <a:pt x="3618" y="8807"/>
                    <a:pt x="3619" y="8806"/>
                  </a:cubicBezTo>
                  <a:lnTo>
                    <a:pt x="3619" y="8806"/>
                  </a:lnTo>
                  <a:cubicBezTo>
                    <a:pt x="3617" y="8807"/>
                    <a:pt x="5" y="10838"/>
                    <a:pt x="2119" y="11071"/>
                  </a:cubicBezTo>
                  <a:cubicBezTo>
                    <a:pt x="2202" y="11080"/>
                    <a:pt x="2285" y="11084"/>
                    <a:pt x="2369" y="11084"/>
                  </a:cubicBezTo>
                  <a:cubicBezTo>
                    <a:pt x="4425" y="11084"/>
                    <a:pt x="6709" y="8403"/>
                    <a:pt x="6709" y="8403"/>
                  </a:cubicBezTo>
                  <a:lnTo>
                    <a:pt x="8887" y="9315"/>
                  </a:lnTo>
                  <a:cubicBezTo>
                    <a:pt x="8887" y="9315"/>
                    <a:pt x="8433" y="1686"/>
                    <a:pt x="7851" y="1686"/>
                  </a:cubicBezTo>
                  <a:cubicBezTo>
                    <a:pt x="7844" y="1686"/>
                    <a:pt x="7837" y="1687"/>
                    <a:pt x="7829" y="1690"/>
                  </a:cubicBezTo>
                  <a:cubicBezTo>
                    <a:pt x="7270" y="1882"/>
                    <a:pt x="7562" y="5209"/>
                    <a:pt x="7590" y="5519"/>
                  </a:cubicBezTo>
                  <a:lnTo>
                    <a:pt x="7590" y="5519"/>
                  </a:lnTo>
                  <a:cubicBezTo>
                    <a:pt x="7557" y="5169"/>
                    <a:pt x="7111" y="949"/>
                    <a:pt x="5174" y="147"/>
                  </a:cubicBezTo>
                  <a:cubicBezTo>
                    <a:pt x="4935" y="47"/>
                    <a:pt x="4732" y="1"/>
                    <a:pt x="45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528;p42">
              <a:extLst>
                <a:ext uri="{FF2B5EF4-FFF2-40B4-BE49-F238E27FC236}">
                  <a16:creationId xmlns:a16="http://schemas.microsoft.com/office/drawing/2014/main" id="{0ECB5C2B-7D81-8B44-F203-250445A25EAB}"/>
                </a:ext>
              </a:extLst>
            </p:cNvPr>
            <p:cNvSpPr/>
            <p:nvPr/>
          </p:nvSpPr>
          <p:spPr>
            <a:xfrm>
              <a:off x="3899264" y="3322377"/>
              <a:ext cx="627249" cy="570493"/>
            </a:xfrm>
            <a:custGeom>
              <a:avLst/>
              <a:gdLst/>
              <a:ahLst/>
              <a:cxnLst/>
              <a:rect l="l" t="t" r="r" b="b"/>
              <a:pathLst>
                <a:path w="7042" h="6405" extrusionOk="0">
                  <a:moveTo>
                    <a:pt x="3513" y="1"/>
                  </a:moveTo>
                  <a:cubicBezTo>
                    <a:pt x="1629" y="1"/>
                    <a:pt x="292" y="3106"/>
                    <a:pt x="1" y="6405"/>
                  </a:cubicBezTo>
                  <a:lnTo>
                    <a:pt x="708" y="6405"/>
                  </a:lnTo>
                  <a:cubicBezTo>
                    <a:pt x="708" y="6266"/>
                    <a:pt x="1398" y="1408"/>
                    <a:pt x="2839" y="777"/>
                  </a:cubicBezTo>
                  <a:cubicBezTo>
                    <a:pt x="3093" y="665"/>
                    <a:pt x="3343" y="601"/>
                    <a:pt x="3587" y="601"/>
                  </a:cubicBezTo>
                  <a:cubicBezTo>
                    <a:pt x="4728" y="601"/>
                    <a:pt x="5720" y="2000"/>
                    <a:pt x="6225" y="6405"/>
                  </a:cubicBezTo>
                  <a:cubicBezTo>
                    <a:pt x="6415" y="6382"/>
                    <a:pt x="6570" y="6375"/>
                    <a:pt x="6691" y="6375"/>
                  </a:cubicBezTo>
                  <a:cubicBezTo>
                    <a:pt x="6933" y="6375"/>
                    <a:pt x="7041" y="6405"/>
                    <a:pt x="7041" y="6405"/>
                  </a:cubicBezTo>
                  <a:cubicBezTo>
                    <a:pt x="7041" y="6405"/>
                    <a:pt x="6268" y="796"/>
                    <a:pt x="4085" y="94"/>
                  </a:cubicBezTo>
                  <a:cubicBezTo>
                    <a:pt x="3890" y="31"/>
                    <a:pt x="3699" y="1"/>
                    <a:pt x="35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29;p42">
              <a:extLst>
                <a:ext uri="{FF2B5EF4-FFF2-40B4-BE49-F238E27FC236}">
                  <a16:creationId xmlns:a16="http://schemas.microsoft.com/office/drawing/2014/main" id="{6EB2CACD-4E08-5D0F-089A-E2A497EFC763}"/>
                </a:ext>
              </a:extLst>
            </p:cNvPr>
            <p:cNvSpPr/>
            <p:nvPr/>
          </p:nvSpPr>
          <p:spPr>
            <a:xfrm flipH="1">
              <a:off x="4236977" y="3743043"/>
              <a:ext cx="273603" cy="273611"/>
            </a:xfrm>
            <a:custGeom>
              <a:avLst/>
              <a:gdLst/>
              <a:ahLst/>
              <a:cxnLst/>
              <a:rect l="l" t="t" r="r" b="b"/>
              <a:pathLst>
                <a:path w="3316" h="3316" extrusionOk="0">
                  <a:moveTo>
                    <a:pt x="1658" y="1"/>
                  </a:moveTo>
                  <a:cubicBezTo>
                    <a:pt x="743" y="1"/>
                    <a:pt x="1" y="743"/>
                    <a:pt x="1" y="1658"/>
                  </a:cubicBezTo>
                  <a:cubicBezTo>
                    <a:pt x="1" y="2573"/>
                    <a:pt x="743" y="3316"/>
                    <a:pt x="1658" y="3316"/>
                  </a:cubicBezTo>
                  <a:cubicBezTo>
                    <a:pt x="2574" y="3316"/>
                    <a:pt x="3316" y="2573"/>
                    <a:pt x="3316" y="1658"/>
                  </a:cubicBezTo>
                  <a:cubicBezTo>
                    <a:pt x="3316" y="743"/>
                    <a:pt x="2574" y="1"/>
                    <a:pt x="16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530;p42">
              <a:extLst>
                <a:ext uri="{FF2B5EF4-FFF2-40B4-BE49-F238E27FC236}">
                  <a16:creationId xmlns:a16="http://schemas.microsoft.com/office/drawing/2014/main" id="{D85FDF49-B025-81D2-ADCE-08B36524744C}"/>
                </a:ext>
              </a:extLst>
            </p:cNvPr>
            <p:cNvSpPr/>
            <p:nvPr/>
          </p:nvSpPr>
          <p:spPr>
            <a:xfrm flipH="1">
              <a:off x="4430048" y="3774975"/>
              <a:ext cx="241919" cy="241679"/>
            </a:xfrm>
            <a:custGeom>
              <a:avLst/>
              <a:gdLst/>
              <a:ahLst/>
              <a:cxnLst/>
              <a:rect l="l" t="t" r="r" b="b"/>
              <a:pathLst>
                <a:path w="2932" h="2929" extrusionOk="0">
                  <a:moveTo>
                    <a:pt x="1468" y="0"/>
                  </a:moveTo>
                  <a:cubicBezTo>
                    <a:pt x="658" y="0"/>
                    <a:pt x="0" y="656"/>
                    <a:pt x="0" y="1465"/>
                  </a:cubicBezTo>
                  <a:cubicBezTo>
                    <a:pt x="0" y="2274"/>
                    <a:pt x="658" y="2929"/>
                    <a:pt x="1468" y="2929"/>
                  </a:cubicBezTo>
                  <a:cubicBezTo>
                    <a:pt x="2277" y="2929"/>
                    <a:pt x="2931" y="2274"/>
                    <a:pt x="2931" y="1465"/>
                  </a:cubicBezTo>
                  <a:cubicBezTo>
                    <a:pt x="2931" y="656"/>
                    <a:pt x="2277" y="0"/>
                    <a:pt x="14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31;p42">
              <a:extLst>
                <a:ext uri="{FF2B5EF4-FFF2-40B4-BE49-F238E27FC236}">
                  <a16:creationId xmlns:a16="http://schemas.microsoft.com/office/drawing/2014/main" id="{6A1BE324-19ED-83E0-CAB3-A8E4515888ED}"/>
                </a:ext>
              </a:extLst>
            </p:cNvPr>
            <p:cNvSpPr/>
            <p:nvPr/>
          </p:nvSpPr>
          <p:spPr>
            <a:xfrm flipH="1">
              <a:off x="4677490" y="3664904"/>
              <a:ext cx="246540" cy="260905"/>
            </a:xfrm>
            <a:custGeom>
              <a:avLst/>
              <a:gdLst/>
              <a:ahLst/>
              <a:cxnLst/>
              <a:rect l="l" t="t" r="r" b="b"/>
              <a:pathLst>
                <a:path w="2988" h="3162" extrusionOk="0">
                  <a:moveTo>
                    <a:pt x="332" y="1"/>
                  </a:moveTo>
                  <a:lnTo>
                    <a:pt x="0" y="289"/>
                  </a:lnTo>
                  <a:lnTo>
                    <a:pt x="1057" y="948"/>
                  </a:lnTo>
                  <a:cubicBezTo>
                    <a:pt x="1057" y="948"/>
                    <a:pt x="1125" y="2775"/>
                    <a:pt x="1057" y="3161"/>
                  </a:cubicBezTo>
                  <a:lnTo>
                    <a:pt x="2988" y="2779"/>
                  </a:lnTo>
                  <a:cubicBezTo>
                    <a:pt x="2988" y="2779"/>
                    <a:pt x="2534" y="415"/>
                    <a:pt x="3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32;p42">
              <a:extLst>
                <a:ext uri="{FF2B5EF4-FFF2-40B4-BE49-F238E27FC236}">
                  <a16:creationId xmlns:a16="http://schemas.microsoft.com/office/drawing/2014/main" id="{CE782066-05F4-13A5-9D69-75A1EEE2F3EF}"/>
                </a:ext>
              </a:extLst>
            </p:cNvPr>
            <p:cNvSpPr/>
            <p:nvPr/>
          </p:nvSpPr>
          <p:spPr>
            <a:xfrm>
              <a:off x="3598382" y="3868726"/>
              <a:ext cx="1388997" cy="1173230"/>
            </a:xfrm>
            <a:custGeom>
              <a:avLst/>
              <a:gdLst/>
              <a:ahLst/>
              <a:cxnLst/>
              <a:rect l="l" t="t" r="r" b="b"/>
              <a:pathLst>
                <a:path w="15594" h="13172" extrusionOk="0">
                  <a:moveTo>
                    <a:pt x="7905" y="0"/>
                  </a:moveTo>
                  <a:cubicBezTo>
                    <a:pt x="3356" y="0"/>
                    <a:pt x="423" y="578"/>
                    <a:pt x="423" y="578"/>
                  </a:cubicBezTo>
                  <a:cubicBezTo>
                    <a:pt x="0" y="3956"/>
                    <a:pt x="916" y="12998"/>
                    <a:pt x="916" y="12998"/>
                  </a:cubicBezTo>
                  <a:cubicBezTo>
                    <a:pt x="2841" y="13128"/>
                    <a:pt x="5005" y="13171"/>
                    <a:pt x="7036" y="13171"/>
                  </a:cubicBezTo>
                  <a:cubicBezTo>
                    <a:pt x="11097" y="13171"/>
                    <a:pt x="14623" y="12998"/>
                    <a:pt x="14623" y="12998"/>
                  </a:cubicBezTo>
                  <a:cubicBezTo>
                    <a:pt x="14623" y="12998"/>
                    <a:pt x="15594" y="4939"/>
                    <a:pt x="14749" y="436"/>
                  </a:cubicBezTo>
                  <a:cubicBezTo>
                    <a:pt x="12229" y="113"/>
                    <a:pt x="9910" y="0"/>
                    <a:pt x="79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513096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479"/>
        <p:cNvGrpSpPr/>
        <p:nvPr/>
      </p:nvGrpSpPr>
      <p:grpSpPr>
        <a:xfrm>
          <a:off x="0" y="0"/>
          <a:ext cx="0" cy="0"/>
          <a:chOff x="0" y="0"/>
          <a:chExt cx="0" cy="0"/>
        </a:xfrm>
      </p:grpSpPr>
      <p:grpSp>
        <p:nvGrpSpPr>
          <p:cNvPr id="1480" name="Google Shape;1480;p42"/>
          <p:cNvGrpSpPr/>
          <p:nvPr/>
        </p:nvGrpSpPr>
        <p:grpSpPr>
          <a:xfrm>
            <a:off x="3142421" y="521663"/>
            <a:ext cx="5701789" cy="4315576"/>
            <a:chOff x="2001575" y="1865051"/>
            <a:chExt cx="6822770" cy="3888600"/>
          </a:xfrm>
        </p:grpSpPr>
        <p:sp>
          <p:nvSpPr>
            <p:cNvPr id="1481" name="Google Shape;1481;p42"/>
            <p:cNvSpPr/>
            <p:nvPr/>
          </p:nvSpPr>
          <p:spPr>
            <a:xfrm>
              <a:off x="2455645" y="1865051"/>
              <a:ext cx="6368700" cy="38886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2"/>
            <p:cNvSpPr/>
            <p:nvPr/>
          </p:nvSpPr>
          <p:spPr>
            <a:xfrm rot="-5400000">
              <a:off x="1976825" y="2518851"/>
              <a:ext cx="511200" cy="461700"/>
            </a:xfrm>
            <a:prstGeom prst="triangl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3" name="Google Shape;1483;p42"/>
          <p:cNvSpPr/>
          <p:nvPr/>
        </p:nvSpPr>
        <p:spPr>
          <a:xfrm>
            <a:off x="3214758" y="4518769"/>
            <a:ext cx="1474711" cy="337932"/>
          </a:xfrm>
          <a:custGeom>
            <a:avLst/>
            <a:gdLst/>
            <a:ahLst/>
            <a:cxnLst/>
            <a:rect l="l" t="t" r="r" b="b"/>
            <a:pathLst>
              <a:path w="41064" h="6446" extrusionOk="0">
                <a:moveTo>
                  <a:pt x="20534" y="1"/>
                </a:moveTo>
                <a:cubicBezTo>
                  <a:pt x="9191" y="1"/>
                  <a:pt x="0" y="1445"/>
                  <a:pt x="0" y="3225"/>
                </a:cubicBezTo>
                <a:cubicBezTo>
                  <a:pt x="0" y="5004"/>
                  <a:pt x="9191" y="6445"/>
                  <a:pt x="20534" y="6445"/>
                </a:cubicBezTo>
                <a:cubicBezTo>
                  <a:pt x="31872" y="6445"/>
                  <a:pt x="41063" y="5004"/>
                  <a:pt x="41063" y="3225"/>
                </a:cubicBezTo>
                <a:cubicBezTo>
                  <a:pt x="41063" y="1445"/>
                  <a:pt x="31872" y="1"/>
                  <a:pt x="20534" y="1"/>
                </a:cubicBezTo>
                <a:close/>
              </a:path>
            </a:pathLst>
          </a:custGeom>
          <a:solidFill>
            <a:srgbClr val="092329">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2"/>
          <p:cNvSpPr txBox="1">
            <a:spLocks noGrp="1"/>
          </p:cNvSpPr>
          <p:nvPr>
            <p:ph type="title"/>
          </p:nvPr>
        </p:nvSpPr>
        <p:spPr>
          <a:xfrm>
            <a:off x="3941818" y="1080595"/>
            <a:ext cx="4348200" cy="2041200"/>
          </a:xfrm>
          <a:prstGeom prst="rect">
            <a:avLst/>
          </a:prstGeom>
        </p:spPr>
        <p:txBody>
          <a:bodyPr spcFirstLastPara="1" wrap="square" lIns="91425" tIns="182875" rIns="91425" bIns="91425" anchor="ctr" anchorCtr="0">
            <a:noAutofit/>
          </a:bodyPr>
          <a:lstStyle/>
          <a:p>
            <a:pPr marL="0" lvl="0" indent="0" algn="l" rtl="0">
              <a:spcBef>
                <a:spcPts val="0"/>
              </a:spcBef>
              <a:spcAft>
                <a:spcPts val="0"/>
              </a:spcAft>
              <a:buNone/>
            </a:pPr>
            <a:r>
              <a:rPr lang="en" dirty="0"/>
              <a:t>THANK</a:t>
            </a:r>
            <a:br>
              <a:rPr lang="en" dirty="0"/>
            </a:br>
            <a:r>
              <a:rPr lang="en" dirty="0"/>
              <a:t>YOU</a:t>
            </a:r>
            <a:endParaRPr dirty="0"/>
          </a:p>
        </p:txBody>
      </p:sp>
      <p:sp>
        <p:nvSpPr>
          <p:cNvPr id="1485" name="Google Shape;1485;p42"/>
          <p:cNvSpPr/>
          <p:nvPr/>
        </p:nvSpPr>
        <p:spPr>
          <a:xfrm>
            <a:off x="2356450" y="2303507"/>
            <a:ext cx="19066" cy="171672"/>
          </a:xfrm>
          <a:custGeom>
            <a:avLst/>
            <a:gdLst/>
            <a:ahLst/>
            <a:cxnLst/>
            <a:rect l="l" t="t" r="r" b="b"/>
            <a:pathLst>
              <a:path w="505" h="4547" extrusionOk="0">
                <a:moveTo>
                  <a:pt x="1" y="1"/>
                </a:moveTo>
                <a:cubicBezTo>
                  <a:pt x="103" y="367"/>
                  <a:pt x="139" y="747"/>
                  <a:pt x="173" y="1128"/>
                </a:cubicBezTo>
                <a:cubicBezTo>
                  <a:pt x="205" y="1505"/>
                  <a:pt x="226" y="1886"/>
                  <a:pt x="240" y="2266"/>
                </a:cubicBezTo>
                <a:cubicBezTo>
                  <a:pt x="269" y="3024"/>
                  <a:pt x="279" y="3785"/>
                  <a:pt x="272" y="4546"/>
                </a:cubicBezTo>
                <a:lnTo>
                  <a:pt x="505" y="4543"/>
                </a:lnTo>
                <a:cubicBezTo>
                  <a:pt x="473" y="3777"/>
                  <a:pt x="424" y="3016"/>
                  <a:pt x="357" y="2255"/>
                </a:cubicBezTo>
                <a:cubicBezTo>
                  <a:pt x="321" y="1879"/>
                  <a:pt x="282" y="1498"/>
                  <a:pt x="233" y="1121"/>
                </a:cubicBezTo>
                <a:cubicBezTo>
                  <a:pt x="177" y="744"/>
                  <a:pt x="121" y="363"/>
                  <a:pt x="1" y="1"/>
                </a:cubicBezTo>
                <a:close/>
              </a:path>
            </a:pathLst>
          </a:custGeom>
          <a:solidFill>
            <a:srgbClr val="8E4C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6" name="Google Shape;1486;p42"/>
          <p:cNvGrpSpPr/>
          <p:nvPr/>
        </p:nvGrpSpPr>
        <p:grpSpPr>
          <a:xfrm>
            <a:off x="586853" y="1080595"/>
            <a:ext cx="2563833" cy="3776106"/>
            <a:chOff x="586952" y="1906150"/>
            <a:chExt cx="2003307" cy="2950544"/>
          </a:xfrm>
        </p:grpSpPr>
        <p:sp>
          <p:nvSpPr>
            <p:cNvPr id="1487" name="Google Shape;1487;p42"/>
            <p:cNvSpPr/>
            <p:nvPr/>
          </p:nvSpPr>
          <p:spPr>
            <a:xfrm>
              <a:off x="586952" y="4592650"/>
              <a:ext cx="2003307" cy="264044"/>
            </a:xfrm>
            <a:custGeom>
              <a:avLst/>
              <a:gdLst/>
              <a:ahLst/>
              <a:cxnLst/>
              <a:rect l="l" t="t" r="r" b="b"/>
              <a:pathLst>
                <a:path w="41064" h="6446" extrusionOk="0">
                  <a:moveTo>
                    <a:pt x="20534" y="1"/>
                  </a:moveTo>
                  <a:cubicBezTo>
                    <a:pt x="9191" y="1"/>
                    <a:pt x="0" y="1445"/>
                    <a:pt x="0" y="3225"/>
                  </a:cubicBezTo>
                  <a:cubicBezTo>
                    <a:pt x="0" y="5004"/>
                    <a:pt x="9191" y="6445"/>
                    <a:pt x="20534" y="6445"/>
                  </a:cubicBezTo>
                  <a:cubicBezTo>
                    <a:pt x="31872" y="6445"/>
                    <a:pt x="41063" y="5004"/>
                    <a:pt x="41063" y="3225"/>
                  </a:cubicBezTo>
                  <a:cubicBezTo>
                    <a:pt x="41063" y="1445"/>
                    <a:pt x="31872" y="1"/>
                    <a:pt x="20534" y="1"/>
                  </a:cubicBezTo>
                  <a:close/>
                </a:path>
              </a:pathLst>
            </a:custGeom>
            <a:solidFill>
              <a:srgbClr val="092329">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2"/>
            <p:cNvSpPr/>
            <p:nvPr/>
          </p:nvSpPr>
          <p:spPr>
            <a:xfrm>
              <a:off x="1221877" y="3430001"/>
              <a:ext cx="928584" cy="1085532"/>
            </a:xfrm>
            <a:custGeom>
              <a:avLst/>
              <a:gdLst/>
              <a:ahLst/>
              <a:cxnLst/>
              <a:rect l="l" t="t" r="r" b="b"/>
              <a:pathLst>
                <a:path w="24595" h="28752" extrusionOk="0">
                  <a:moveTo>
                    <a:pt x="503" y="0"/>
                  </a:moveTo>
                  <a:cubicBezTo>
                    <a:pt x="503" y="0"/>
                    <a:pt x="183" y="5131"/>
                    <a:pt x="412" y="6917"/>
                  </a:cubicBezTo>
                  <a:cubicBezTo>
                    <a:pt x="641" y="8704"/>
                    <a:pt x="1053" y="21875"/>
                    <a:pt x="1145" y="22746"/>
                  </a:cubicBezTo>
                  <a:cubicBezTo>
                    <a:pt x="1237" y="23616"/>
                    <a:pt x="458" y="24987"/>
                    <a:pt x="778" y="25261"/>
                  </a:cubicBezTo>
                  <a:cubicBezTo>
                    <a:pt x="1100" y="25536"/>
                    <a:pt x="550" y="26040"/>
                    <a:pt x="275" y="26773"/>
                  </a:cubicBezTo>
                  <a:cubicBezTo>
                    <a:pt x="0" y="27506"/>
                    <a:pt x="641" y="28743"/>
                    <a:pt x="641" y="28743"/>
                  </a:cubicBezTo>
                  <a:cubicBezTo>
                    <a:pt x="641" y="28743"/>
                    <a:pt x="704" y="28752"/>
                    <a:pt x="825" y="28752"/>
                  </a:cubicBezTo>
                  <a:cubicBezTo>
                    <a:pt x="1190" y="28752"/>
                    <a:pt x="2083" y="28674"/>
                    <a:pt x="3390" y="28055"/>
                  </a:cubicBezTo>
                  <a:cubicBezTo>
                    <a:pt x="5313" y="26269"/>
                    <a:pt x="4443" y="25353"/>
                    <a:pt x="4168" y="24528"/>
                  </a:cubicBezTo>
                  <a:cubicBezTo>
                    <a:pt x="3894" y="23707"/>
                    <a:pt x="3435" y="22287"/>
                    <a:pt x="5863" y="19997"/>
                  </a:cubicBezTo>
                  <a:cubicBezTo>
                    <a:pt x="8291" y="17707"/>
                    <a:pt x="12001" y="10948"/>
                    <a:pt x="12001" y="10948"/>
                  </a:cubicBezTo>
                  <a:cubicBezTo>
                    <a:pt x="12001" y="10948"/>
                    <a:pt x="13785" y="18045"/>
                    <a:pt x="14151" y="20381"/>
                  </a:cubicBezTo>
                  <a:cubicBezTo>
                    <a:pt x="14517" y="22718"/>
                    <a:pt x="15021" y="25008"/>
                    <a:pt x="13692" y="26016"/>
                  </a:cubicBezTo>
                  <a:cubicBezTo>
                    <a:pt x="12368" y="27023"/>
                    <a:pt x="14196" y="27893"/>
                    <a:pt x="14196" y="27893"/>
                  </a:cubicBezTo>
                  <a:cubicBezTo>
                    <a:pt x="14196" y="27893"/>
                    <a:pt x="14507" y="27973"/>
                    <a:pt x="14958" y="27973"/>
                  </a:cubicBezTo>
                  <a:cubicBezTo>
                    <a:pt x="15590" y="27973"/>
                    <a:pt x="16499" y="27817"/>
                    <a:pt x="17220" y="27069"/>
                  </a:cubicBezTo>
                  <a:cubicBezTo>
                    <a:pt x="19693" y="24412"/>
                    <a:pt x="16990" y="26657"/>
                    <a:pt x="17907" y="23267"/>
                  </a:cubicBezTo>
                  <a:cubicBezTo>
                    <a:pt x="18823" y="19877"/>
                    <a:pt x="24595" y="1238"/>
                    <a:pt x="24595" y="1238"/>
                  </a:cubicBezTo>
                  <a:lnTo>
                    <a:pt x="7833" y="367"/>
                  </a:lnTo>
                  <a:lnTo>
                    <a:pt x="5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2"/>
            <p:cNvSpPr/>
            <p:nvPr/>
          </p:nvSpPr>
          <p:spPr>
            <a:xfrm>
              <a:off x="1710749" y="3635532"/>
              <a:ext cx="106167" cy="207577"/>
            </a:xfrm>
            <a:custGeom>
              <a:avLst/>
              <a:gdLst/>
              <a:ahLst/>
              <a:cxnLst/>
              <a:rect l="l" t="t" r="r" b="b"/>
              <a:pathLst>
                <a:path w="2812" h="5498" extrusionOk="0">
                  <a:moveTo>
                    <a:pt x="2579" y="1"/>
                  </a:moveTo>
                  <a:cubicBezTo>
                    <a:pt x="2111" y="2411"/>
                    <a:pt x="21" y="5332"/>
                    <a:pt x="0" y="5360"/>
                  </a:cubicBezTo>
                  <a:lnTo>
                    <a:pt x="190" y="5498"/>
                  </a:lnTo>
                  <a:cubicBezTo>
                    <a:pt x="211" y="5469"/>
                    <a:pt x="2332" y="2506"/>
                    <a:pt x="2812" y="43"/>
                  </a:cubicBezTo>
                  <a:lnTo>
                    <a:pt x="25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2"/>
            <p:cNvSpPr/>
            <p:nvPr/>
          </p:nvSpPr>
          <p:spPr>
            <a:xfrm>
              <a:off x="1645964" y="3638212"/>
              <a:ext cx="90876" cy="217507"/>
            </a:xfrm>
            <a:custGeom>
              <a:avLst/>
              <a:gdLst/>
              <a:ahLst/>
              <a:cxnLst/>
              <a:rect l="l" t="t" r="r" b="b"/>
              <a:pathLst>
                <a:path w="2407" h="5761" extrusionOk="0">
                  <a:moveTo>
                    <a:pt x="2174" y="0"/>
                  </a:moveTo>
                  <a:cubicBezTo>
                    <a:pt x="1773" y="2752"/>
                    <a:pt x="18" y="5609"/>
                    <a:pt x="0" y="5638"/>
                  </a:cubicBezTo>
                  <a:lnTo>
                    <a:pt x="197" y="5761"/>
                  </a:lnTo>
                  <a:cubicBezTo>
                    <a:pt x="215" y="5733"/>
                    <a:pt x="1994" y="2833"/>
                    <a:pt x="2407" y="36"/>
                  </a:cubicBezTo>
                  <a:lnTo>
                    <a:pt x="21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2"/>
            <p:cNvSpPr/>
            <p:nvPr/>
          </p:nvSpPr>
          <p:spPr>
            <a:xfrm>
              <a:off x="1243925" y="3589774"/>
              <a:ext cx="147320" cy="183603"/>
            </a:xfrm>
            <a:custGeom>
              <a:avLst/>
              <a:gdLst/>
              <a:ahLst/>
              <a:cxnLst/>
              <a:rect l="l" t="t" r="r" b="b"/>
              <a:pathLst>
                <a:path w="3902" h="4863" extrusionOk="0">
                  <a:moveTo>
                    <a:pt x="3902" y="0"/>
                  </a:moveTo>
                  <a:lnTo>
                    <a:pt x="3902" y="0"/>
                  </a:lnTo>
                  <a:cubicBezTo>
                    <a:pt x="3687" y="486"/>
                    <a:pt x="3415" y="941"/>
                    <a:pt x="3147" y="1392"/>
                  </a:cubicBezTo>
                  <a:cubicBezTo>
                    <a:pt x="2872" y="1839"/>
                    <a:pt x="2580" y="2277"/>
                    <a:pt x="2259" y="2689"/>
                  </a:cubicBezTo>
                  <a:cubicBezTo>
                    <a:pt x="1942" y="3105"/>
                    <a:pt x="1594" y="3496"/>
                    <a:pt x="1223" y="3869"/>
                  </a:cubicBezTo>
                  <a:cubicBezTo>
                    <a:pt x="846" y="4228"/>
                    <a:pt x="438" y="4560"/>
                    <a:pt x="1" y="4863"/>
                  </a:cubicBezTo>
                  <a:cubicBezTo>
                    <a:pt x="483" y="4641"/>
                    <a:pt x="938" y="4349"/>
                    <a:pt x="1347" y="4004"/>
                  </a:cubicBezTo>
                  <a:cubicBezTo>
                    <a:pt x="1752" y="3651"/>
                    <a:pt x="2118" y="3256"/>
                    <a:pt x="2446" y="2833"/>
                  </a:cubicBezTo>
                  <a:cubicBezTo>
                    <a:pt x="2770" y="2407"/>
                    <a:pt x="3059" y="1953"/>
                    <a:pt x="3306" y="1480"/>
                  </a:cubicBezTo>
                  <a:cubicBezTo>
                    <a:pt x="3552" y="1008"/>
                    <a:pt x="3771" y="519"/>
                    <a:pt x="3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2"/>
            <p:cNvSpPr/>
            <p:nvPr/>
          </p:nvSpPr>
          <p:spPr>
            <a:xfrm>
              <a:off x="2039999" y="3610501"/>
              <a:ext cx="31790" cy="136975"/>
            </a:xfrm>
            <a:custGeom>
              <a:avLst/>
              <a:gdLst/>
              <a:ahLst/>
              <a:cxnLst/>
              <a:rect l="l" t="t" r="r" b="b"/>
              <a:pathLst>
                <a:path w="842" h="3628" extrusionOk="0">
                  <a:moveTo>
                    <a:pt x="0" y="1"/>
                  </a:moveTo>
                  <a:cubicBezTo>
                    <a:pt x="131" y="611"/>
                    <a:pt x="282" y="1206"/>
                    <a:pt x="412" y="1809"/>
                  </a:cubicBezTo>
                  <a:cubicBezTo>
                    <a:pt x="482" y="2108"/>
                    <a:pt x="536" y="2411"/>
                    <a:pt x="599" y="2710"/>
                  </a:cubicBezTo>
                  <a:cubicBezTo>
                    <a:pt x="656" y="3014"/>
                    <a:pt x="701" y="3317"/>
                    <a:pt x="754" y="3627"/>
                  </a:cubicBezTo>
                  <a:cubicBezTo>
                    <a:pt x="842" y="3003"/>
                    <a:pt x="772" y="2369"/>
                    <a:pt x="641" y="1759"/>
                  </a:cubicBezTo>
                  <a:cubicBezTo>
                    <a:pt x="571" y="1453"/>
                    <a:pt x="487" y="1150"/>
                    <a:pt x="381" y="857"/>
                  </a:cubicBezTo>
                  <a:cubicBezTo>
                    <a:pt x="275" y="562"/>
                    <a:pt x="155" y="27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2"/>
            <p:cNvSpPr/>
            <p:nvPr/>
          </p:nvSpPr>
          <p:spPr>
            <a:xfrm>
              <a:off x="1530777" y="3824829"/>
              <a:ext cx="292148" cy="69998"/>
            </a:xfrm>
            <a:custGeom>
              <a:avLst/>
              <a:gdLst/>
              <a:ahLst/>
              <a:cxnLst/>
              <a:rect l="l" t="t" r="r" b="b"/>
              <a:pathLst>
                <a:path w="7738" h="1854" extrusionOk="0">
                  <a:moveTo>
                    <a:pt x="7428" y="0"/>
                  </a:moveTo>
                  <a:cubicBezTo>
                    <a:pt x="6862" y="0"/>
                    <a:pt x="6296" y="40"/>
                    <a:pt x="5733" y="99"/>
                  </a:cubicBezTo>
                  <a:cubicBezTo>
                    <a:pt x="5063" y="170"/>
                    <a:pt x="4404" y="282"/>
                    <a:pt x="3745" y="424"/>
                  </a:cubicBezTo>
                  <a:cubicBezTo>
                    <a:pt x="3090" y="568"/>
                    <a:pt x="2445" y="754"/>
                    <a:pt x="1814" y="987"/>
                  </a:cubicBezTo>
                  <a:cubicBezTo>
                    <a:pt x="1184" y="1219"/>
                    <a:pt x="574" y="1505"/>
                    <a:pt x="0" y="1854"/>
                  </a:cubicBezTo>
                  <a:cubicBezTo>
                    <a:pt x="313" y="1734"/>
                    <a:pt x="613" y="1583"/>
                    <a:pt x="930" y="1481"/>
                  </a:cubicBezTo>
                  <a:cubicBezTo>
                    <a:pt x="1236" y="1357"/>
                    <a:pt x="1557" y="1258"/>
                    <a:pt x="1871" y="1156"/>
                  </a:cubicBezTo>
                  <a:cubicBezTo>
                    <a:pt x="2508" y="970"/>
                    <a:pt x="3146" y="790"/>
                    <a:pt x="3798" y="653"/>
                  </a:cubicBezTo>
                  <a:cubicBezTo>
                    <a:pt x="4447" y="508"/>
                    <a:pt x="5099" y="388"/>
                    <a:pt x="5754" y="279"/>
                  </a:cubicBezTo>
                  <a:cubicBezTo>
                    <a:pt x="6085" y="222"/>
                    <a:pt x="6413" y="173"/>
                    <a:pt x="6744" y="131"/>
                  </a:cubicBezTo>
                  <a:cubicBezTo>
                    <a:pt x="7071" y="82"/>
                    <a:pt x="7406" y="46"/>
                    <a:pt x="7738" y="4"/>
                  </a:cubicBezTo>
                  <a:cubicBezTo>
                    <a:pt x="7635" y="1"/>
                    <a:pt x="7531" y="0"/>
                    <a:pt x="74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2"/>
            <p:cNvSpPr/>
            <p:nvPr/>
          </p:nvSpPr>
          <p:spPr>
            <a:xfrm>
              <a:off x="1406530" y="2031039"/>
              <a:ext cx="169218" cy="90008"/>
            </a:xfrm>
            <a:custGeom>
              <a:avLst/>
              <a:gdLst/>
              <a:ahLst/>
              <a:cxnLst/>
              <a:rect l="l" t="t" r="r" b="b"/>
              <a:pathLst>
                <a:path w="4482" h="2384" extrusionOk="0">
                  <a:moveTo>
                    <a:pt x="3742" y="1"/>
                  </a:moveTo>
                  <a:lnTo>
                    <a:pt x="3168" y="523"/>
                  </a:lnTo>
                  <a:cubicBezTo>
                    <a:pt x="3168" y="523"/>
                    <a:pt x="616" y="1865"/>
                    <a:pt x="94" y="2277"/>
                  </a:cubicBezTo>
                  <a:cubicBezTo>
                    <a:pt x="1" y="2352"/>
                    <a:pt x="33" y="2383"/>
                    <a:pt x="154" y="2383"/>
                  </a:cubicBezTo>
                  <a:cubicBezTo>
                    <a:pt x="704" y="2383"/>
                    <a:pt x="3084" y="1730"/>
                    <a:pt x="3714" y="1481"/>
                  </a:cubicBezTo>
                  <a:cubicBezTo>
                    <a:pt x="4482" y="1181"/>
                    <a:pt x="3742" y="1"/>
                    <a:pt x="37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2"/>
            <p:cNvSpPr/>
            <p:nvPr/>
          </p:nvSpPr>
          <p:spPr>
            <a:xfrm>
              <a:off x="1967474" y="2275079"/>
              <a:ext cx="457138" cy="1020216"/>
            </a:xfrm>
            <a:custGeom>
              <a:avLst/>
              <a:gdLst/>
              <a:ahLst/>
              <a:cxnLst/>
              <a:rect l="l" t="t" r="r" b="b"/>
              <a:pathLst>
                <a:path w="12108" h="27022" extrusionOk="0">
                  <a:moveTo>
                    <a:pt x="7986" y="1"/>
                  </a:moveTo>
                  <a:cubicBezTo>
                    <a:pt x="7481" y="1"/>
                    <a:pt x="7089" y="90"/>
                    <a:pt x="7009" y="211"/>
                  </a:cubicBezTo>
                  <a:cubicBezTo>
                    <a:pt x="6801" y="521"/>
                    <a:pt x="6699" y="848"/>
                    <a:pt x="6801" y="3735"/>
                  </a:cubicBezTo>
                  <a:cubicBezTo>
                    <a:pt x="6431" y="3091"/>
                    <a:pt x="6142" y="2853"/>
                    <a:pt x="5939" y="2853"/>
                  </a:cubicBezTo>
                  <a:cubicBezTo>
                    <a:pt x="5606" y="2853"/>
                    <a:pt x="5507" y="3497"/>
                    <a:pt x="5667" y="4041"/>
                  </a:cubicBezTo>
                  <a:cubicBezTo>
                    <a:pt x="5927" y="4919"/>
                    <a:pt x="6132" y="8009"/>
                    <a:pt x="6287" y="8526"/>
                  </a:cubicBezTo>
                  <a:cubicBezTo>
                    <a:pt x="6442" y="9041"/>
                    <a:pt x="7214" y="9609"/>
                    <a:pt x="7214" y="9609"/>
                  </a:cubicBezTo>
                  <a:lnTo>
                    <a:pt x="6132" y="14192"/>
                  </a:lnTo>
                  <a:lnTo>
                    <a:pt x="5279" y="12733"/>
                  </a:lnTo>
                  <a:lnTo>
                    <a:pt x="1" y="13678"/>
                  </a:lnTo>
                  <a:lnTo>
                    <a:pt x="4740" y="27022"/>
                  </a:lnTo>
                  <a:cubicBezTo>
                    <a:pt x="4740" y="27022"/>
                    <a:pt x="8140" y="26095"/>
                    <a:pt x="10047" y="22850"/>
                  </a:cubicBezTo>
                  <a:cubicBezTo>
                    <a:pt x="11953" y="19604"/>
                    <a:pt x="11389" y="12854"/>
                    <a:pt x="10716" y="10070"/>
                  </a:cubicBezTo>
                  <a:cubicBezTo>
                    <a:pt x="12108" y="8988"/>
                    <a:pt x="11541" y="5278"/>
                    <a:pt x="11541" y="5278"/>
                  </a:cubicBezTo>
                  <a:cubicBezTo>
                    <a:pt x="11541" y="5278"/>
                    <a:pt x="11336" y="1962"/>
                    <a:pt x="10409" y="881"/>
                  </a:cubicBezTo>
                  <a:cubicBezTo>
                    <a:pt x="9843" y="220"/>
                    <a:pt x="8777" y="1"/>
                    <a:pt x="7986" y="1"/>
                  </a:cubicBezTo>
                  <a:close/>
                </a:path>
              </a:pathLst>
            </a:custGeom>
            <a:solidFill>
              <a:srgbClr val="A56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2"/>
            <p:cNvSpPr/>
            <p:nvPr/>
          </p:nvSpPr>
          <p:spPr>
            <a:xfrm>
              <a:off x="942349" y="2792908"/>
              <a:ext cx="536952" cy="934814"/>
            </a:xfrm>
            <a:custGeom>
              <a:avLst/>
              <a:gdLst/>
              <a:ahLst/>
              <a:cxnLst/>
              <a:rect l="l" t="t" r="r" b="b"/>
              <a:pathLst>
                <a:path w="14222" h="24760" extrusionOk="0">
                  <a:moveTo>
                    <a:pt x="3605" y="1"/>
                  </a:moveTo>
                  <a:cubicBezTo>
                    <a:pt x="3605" y="1"/>
                    <a:pt x="0" y="6403"/>
                    <a:pt x="670" y="11608"/>
                  </a:cubicBezTo>
                  <a:cubicBezTo>
                    <a:pt x="1340" y="16812"/>
                    <a:pt x="4381" y="21653"/>
                    <a:pt x="4381" y="21653"/>
                  </a:cubicBezTo>
                  <a:cubicBezTo>
                    <a:pt x="4381" y="21653"/>
                    <a:pt x="3503" y="22016"/>
                    <a:pt x="3708" y="22943"/>
                  </a:cubicBezTo>
                  <a:cubicBezTo>
                    <a:pt x="3433" y="22754"/>
                    <a:pt x="3164" y="22674"/>
                    <a:pt x="2917" y="22674"/>
                  </a:cubicBezTo>
                  <a:cubicBezTo>
                    <a:pt x="2425" y="22674"/>
                    <a:pt x="2025" y="22994"/>
                    <a:pt x="1854" y="23405"/>
                  </a:cubicBezTo>
                  <a:cubicBezTo>
                    <a:pt x="2936" y="23768"/>
                    <a:pt x="3862" y="24490"/>
                    <a:pt x="3862" y="24490"/>
                  </a:cubicBezTo>
                  <a:cubicBezTo>
                    <a:pt x="3862" y="24490"/>
                    <a:pt x="5076" y="24685"/>
                    <a:pt x="5960" y="24685"/>
                  </a:cubicBezTo>
                  <a:cubicBezTo>
                    <a:pt x="6184" y="24685"/>
                    <a:pt x="6387" y="24673"/>
                    <a:pt x="6544" y="24641"/>
                  </a:cubicBezTo>
                  <a:cubicBezTo>
                    <a:pt x="7315" y="24490"/>
                    <a:pt x="7675" y="24282"/>
                    <a:pt x="7675" y="24282"/>
                  </a:cubicBezTo>
                  <a:cubicBezTo>
                    <a:pt x="7675" y="24282"/>
                    <a:pt x="8327" y="24759"/>
                    <a:pt x="8792" y="24759"/>
                  </a:cubicBezTo>
                  <a:cubicBezTo>
                    <a:pt x="8833" y="24759"/>
                    <a:pt x="8874" y="24755"/>
                    <a:pt x="8912" y="24747"/>
                  </a:cubicBezTo>
                  <a:cubicBezTo>
                    <a:pt x="9377" y="24641"/>
                    <a:pt x="8295" y="22943"/>
                    <a:pt x="8295" y="22943"/>
                  </a:cubicBezTo>
                  <a:cubicBezTo>
                    <a:pt x="8295" y="22943"/>
                    <a:pt x="8499" y="22273"/>
                    <a:pt x="8655" y="21911"/>
                  </a:cubicBezTo>
                  <a:cubicBezTo>
                    <a:pt x="8295" y="20624"/>
                    <a:pt x="8390" y="18003"/>
                    <a:pt x="8390" y="18003"/>
                  </a:cubicBezTo>
                  <a:lnTo>
                    <a:pt x="14222" y="8567"/>
                  </a:lnTo>
                  <a:lnTo>
                    <a:pt x="11386" y="529"/>
                  </a:lnTo>
                  <a:lnTo>
                    <a:pt x="5100" y="15"/>
                  </a:lnTo>
                  <a:lnTo>
                    <a:pt x="3605" y="1"/>
                  </a:lnTo>
                  <a:close/>
                </a:path>
              </a:pathLst>
            </a:custGeom>
            <a:solidFill>
              <a:srgbClr val="A56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2"/>
            <p:cNvSpPr/>
            <p:nvPr/>
          </p:nvSpPr>
          <p:spPr>
            <a:xfrm>
              <a:off x="1048134" y="3416561"/>
              <a:ext cx="230947" cy="129613"/>
            </a:xfrm>
            <a:custGeom>
              <a:avLst/>
              <a:gdLst/>
              <a:ahLst/>
              <a:cxnLst/>
              <a:rect l="l" t="t" r="r" b="b"/>
              <a:pathLst>
                <a:path w="6117" h="3433" extrusionOk="0">
                  <a:moveTo>
                    <a:pt x="5863" y="0"/>
                  </a:moveTo>
                  <a:cubicBezTo>
                    <a:pt x="5863" y="0"/>
                    <a:pt x="2030" y="667"/>
                    <a:pt x="0" y="2122"/>
                  </a:cubicBezTo>
                  <a:cubicBezTo>
                    <a:pt x="222" y="2608"/>
                    <a:pt x="437" y="3048"/>
                    <a:pt x="634" y="3433"/>
                  </a:cubicBezTo>
                  <a:cubicBezTo>
                    <a:pt x="1356" y="3105"/>
                    <a:pt x="3897" y="1974"/>
                    <a:pt x="5596" y="1474"/>
                  </a:cubicBezTo>
                  <a:lnTo>
                    <a:pt x="6117" y="624"/>
                  </a:lnTo>
                  <a:cubicBezTo>
                    <a:pt x="5998" y="293"/>
                    <a:pt x="5863" y="0"/>
                    <a:pt x="58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2"/>
            <p:cNvSpPr/>
            <p:nvPr/>
          </p:nvSpPr>
          <p:spPr>
            <a:xfrm>
              <a:off x="1078451" y="2334428"/>
              <a:ext cx="1216617" cy="1329278"/>
            </a:xfrm>
            <a:custGeom>
              <a:avLst/>
              <a:gdLst/>
              <a:ahLst/>
              <a:cxnLst/>
              <a:rect l="l" t="t" r="r" b="b"/>
              <a:pathLst>
                <a:path w="32224" h="35208" extrusionOk="0">
                  <a:moveTo>
                    <a:pt x="16452" y="0"/>
                  </a:moveTo>
                  <a:cubicBezTo>
                    <a:pt x="15940" y="0"/>
                    <a:pt x="15610" y="37"/>
                    <a:pt x="15610" y="37"/>
                  </a:cubicBezTo>
                  <a:lnTo>
                    <a:pt x="10719" y="753"/>
                  </a:lnTo>
                  <a:cubicBezTo>
                    <a:pt x="10719" y="753"/>
                    <a:pt x="3887" y="6497"/>
                    <a:pt x="0" y="11940"/>
                  </a:cubicBezTo>
                  <a:cubicBezTo>
                    <a:pt x="1554" y="12776"/>
                    <a:pt x="5621" y="15947"/>
                    <a:pt x="5621" y="15947"/>
                  </a:cubicBezTo>
                  <a:cubicBezTo>
                    <a:pt x="5621" y="15947"/>
                    <a:pt x="4782" y="30764"/>
                    <a:pt x="4662" y="33156"/>
                  </a:cubicBezTo>
                  <a:cubicBezTo>
                    <a:pt x="7462" y="34297"/>
                    <a:pt x="12578" y="35207"/>
                    <a:pt x="17840" y="35207"/>
                  </a:cubicBezTo>
                  <a:cubicBezTo>
                    <a:pt x="21683" y="35207"/>
                    <a:pt x="25605" y="34721"/>
                    <a:pt x="28760" y="33484"/>
                  </a:cubicBezTo>
                  <a:cubicBezTo>
                    <a:pt x="30078" y="29657"/>
                    <a:pt x="32224" y="20876"/>
                    <a:pt x="27153" y="13375"/>
                  </a:cubicBezTo>
                  <a:cubicBezTo>
                    <a:pt x="28348" y="12416"/>
                    <a:pt x="28827" y="11161"/>
                    <a:pt x="28827" y="11161"/>
                  </a:cubicBezTo>
                  <a:cubicBezTo>
                    <a:pt x="28827" y="11161"/>
                    <a:pt x="23024" y="3565"/>
                    <a:pt x="21170" y="1592"/>
                  </a:cubicBezTo>
                  <a:cubicBezTo>
                    <a:pt x="19870" y="207"/>
                    <a:pt x="17656" y="0"/>
                    <a:pt x="16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2"/>
            <p:cNvSpPr/>
            <p:nvPr/>
          </p:nvSpPr>
          <p:spPr>
            <a:xfrm>
              <a:off x="1483132" y="1969312"/>
              <a:ext cx="493873" cy="569043"/>
            </a:xfrm>
            <a:custGeom>
              <a:avLst/>
              <a:gdLst/>
              <a:ahLst/>
              <a:cxnLst/>
              <a:rect l="l" t="t" r="r" b="b"/>
              <a:pathLst>
                <a:path w="13081" h="15072" extrusionOk="0">
                  <a:moveTo>
                    <a:pt x="6880" y="1"/>
                  </a:moveTo>
                  <a:cubicBezTo>
                    <a:pt x="5735" y="1"/>
                    <a:pt x="818" y="1735"/>
                    <a:pt x="818" y="1735"/>
                  </a:cubicBezTo>
                  <a:cubicBezTo>
                    <a:pt x="818" y="1735"/>
                    <a:pt x="1033" y="3412"/>
                    <a:pt x="1163" y="4790"/>
                  </a:cubicBezTo>
                  <a:cubicBezTo>
                    <a:pt x="1290" y="6168"/>
                    <a:pt x="645" y="9780"/>
                    <a:pt x="645" y="9780"/>
                  </a:cubicBezTo>
                  <a:cubicBezTo>
                    <a:pt x="645" y="9780"/>
                    <a:pt x="300" y="9994"/>
                    <a:pt x="0" y="10424"/>
                  </a:cubicBezTo>
                  <a:cubicBezTo>
                    <a:pt x="514" y="10942"/>
                    <a:pt x="5638" y="13997"/>
                    <a:pt x="8478" y="15072"/>
                  </a:cubicBezTo>
                  <a:cubicBezTo>
                    <a:pt x="8992" y="14558"/>
                    <a:pt x="9725" y="12016"/>
                    <a:pt x="9725" y="12016"/>
                  </a:cubicBezTo>
                  <a:cubicBezTo>
                    <a:pt x="9725" y="12016"/>
                    <a:pt x="9852" y="12016"/>
                    <a:pt x="10497" y="11844"/>
                  </a:cubicBezTo>
                  <a:cubicBezTo>
                    <a:pt x="13080" y="10727"/>
                    <a:pt x="12650" y="8919"/>
                    <a:pt x="11145" y="5949"/>
                  </a:cubicBezTo>
                  <a:cubicBezTo>
                    <a:pt x="9638" y="2982"/>
                    <a:pt x="7013" y="12"/>
                    <a:pt x="7013" y="12"/>
                  </a:cubicBezTo>
                  <a:cubicBezTo>
                    <a:pt x="6977" y="4"/>
                    <a:pt x="6932" y="1"/>
                    <a:pt x="6880" y="1"/>
                  </a:cubicBezTo>
                  <a:close/>
                </a:path>
              </a:pathLst>
            </a:custGeom>
            <a:solidFill>
              <a:srgbClr val="A56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2"/>
            <p:cNvSpPr/>
            <p:nvPr/>
          </p:nvSpPr>
          <p:spPr>
            <a:xfrm>
              <a:off x="1513033" y="2030662"/>
              <a:ext cx="35716" cy="122288"/>
            </a:xfrm>
            <a:custGeom>
              <a:avLst/>
              <a:gdLst/>
              <a:ahLst/>
              <a:cxnLst/>
              <a:rect l="l" t="t" r="r" b="b"/>
              <a:pathLst>
                <a:path w="946" h="3239" extrusionOk="0">
                  <a:moveTo>
                    <a:pt x="568" y="1"/>
                  </a:moveTo>
                  <a:lnTo>
                    <a:pt x="1" y="402"/>
                  </a:lnTo>
                  <a:lnTo>
                    <a:pt x="378" y="3239"/>
                  </a:lnTo>
                  <a:lnTo>
                    <a:pt x="945" y="2362"/>
                  </a:lnTo>
                  <a:cubicBezTo>
                    <a:pt x="945" y="2362"/>
                    <a:pt x="568" y="121"/>
                    <a:pt x="5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2"/>
            <p:cNvSpPr/>
            <p:nvPr/>
          </p:nvSpPr>
          <p:spPr>
            <a:xfrm>
              <a:off x="1450853" y="2128897"/>
              <a:ext cx="92424" cy="95029"/>
            </a:xfrm>
            <a:custGeom>
              <a:avLst/>
              <a:gdLst/>
              <a:ahLst/>
              <a:cxnLst/>
              <a:rect l="l" t="t" r="r" b="b"/>
              <a:pathLst>
                <a:path w="2448" h="2517" extrusionOk="0">
                  <a:moveTo>
                    <a:pt x="993" y="1"/>
                  </a:moveTo>
                  <a:cubicBezTo>
                    <a:pt x="814" y="1"/>
                    <a:pt x="647" y="62"/>
                    <a:pt x="510" y="217"/>
                  </a:cubicBezTo>
                  <a:cubicBezTo>
                    <a:pt x="1" y="798"/>
                    <a:pt x="568" y="2517"/>
                    <a:pt x="1533" y="2517"/>
                  </a:cubicBezTo>
                  <a:cubicBezTo>
                    <a:pt x="1711" y="2517"/>
                    <a:pt x="1902" y="2459"/>
                    <a:pt x="2103" y="2325"/>
                  </a:cubicBezTo>
                  <a:lnTo>
                    <a:pt x="2448" y="778"/>
                  </a:lnTo>
                  <a:cubicBezTo>
                    <a:pt x="2347" y="710"/>
                    <a:pt x="1603" y="1"/>
                    <a:pt x="993" y="1"/>
                  </a:cubicBezTo>
                  <a:close/>
                </a:path>
              </a:pathLst>
            </a:custGeom>
            <a:solidFill>
              <a:srgbClr val="A56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2"/>
            <p:cNvSpPr/>
            <p:nvPr/>
          </p:nvSpPr>
          <p:spPr>
            <a:xfrm>
              <a:off x="1470145" y="1906150"/>
              <a:ext cx="286787" cy="157023"/>
            </a:xfrm>
            <a:custGeom>
              <a:avLst/>
              <a:gdLst/>
              <a:ahLst/>
              <a:cxnLst/>
              <a:rect l="l" t="t" r="r" b="b"/>
              <a:pathLst>
                <a:path w="7596" h="4159" extrusionOk="0">
                  <a:moveTo>
                    <a:pt x="4183" y="1"/>
                  </a:moveTo>
                  <a:cubicBezTo>
                    <a:pt x="2551" y="1"/>
                    <a:pt x="1" y="1256"/>
                    <a:pt x="27" y="1692"/>
                  </a:cubicBezTo>
                  <a:cubicBezTo>
                    <a:pt x="55" y="2157"/>
                    <a:pt x="1099" y="4159"/>
                    <a:pt x="1099" y="4159"/>
                  </a:cubicBezTo>
                  <a:lnTo>
                    <a:pt x="7596" y="1939"/>
                  </a:lnTo>
                  <a:cubicBezTo>
                    <a:pt x="6965" y="1142"/>
                    <a:pt x="6088" y="212"/>
                    <a:pt x="4498" y="18"/>
                  </a:cubicBezTo>
                  <a:cubicBezTo>
                    <a:pt x="4398" y="6"/>
                    <a:pt x="4292" y="1"/>
                    <a:pt x="41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2"/>
            <p:cNvSpPr/>
            <p:nvPr/>
          </p:nvSpPr>
          <p:spPr>
            <a:xfrm>
              <a:off x="1645020" y="1941223"/>
              <a:ext cx="81173" cy="51951"/>
            </a:xfrm>
            <a:custGeom>
              <a:avLst/>
              <a:gdLst/>
              <a:ahLst/>
              <a:cxnLst/>
              <a:rect l="l" t="t" r="r" b="b"/>
              <a:pathLst>
                <a:path w="2150" h="1376" extrusionOk="0">
                  <a:moveTo>
                    <a:pt x="937" y="1"/>
                  </a:moveTo>
                  <a:cubicBezTo>
                    <a:pt x="821" y="1"/>
                    <a:pt x="706" y="25"/>
                    <a:pt x="593" y="80"/>
                  </a:cubicBezTo>
                  <a:cubicBezTo>
                    <a:pt x="1" y="361"/>
                    <a:pt x="497" y="1376"/>
                    <a:pt x="497" y="1376"/>
                  </a:cubicBezTo>
                  <a:lnTo>
                    <a:pt x="2149" y="858"/>
                  </a:lnTo>
                  <a:cubicBezTo>
                    <a:pt x="1902" y="436"/>
                    <a:pt x="1424" y="1"/>
                    <a:pt x="937" y="1"/>
                  </a:cubicBezTo>
                  <a:close/>
                </a:path>
              </a:pathLst>
            </a:custGeom>
            <a:solidFill>
              <a:srgbClr val="A56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2"/>
            <p:cNvSpPr/>
            <p:nvPr/>
          </p:nvSpPr>
          <p:spPr>
            <a:xfrm>
              <a:off x="1655931" y="1941223"/>
              <a:ext cx="54178" cy="26164"/>
            </a:xfrm>
            <a:custGeom>
              <a:avLst/>
              <a:gdLst/>
              <a:ahLst/>
              <a:cxnLst/>
              <a:rect l="l" t="t" r="r" b="b"/>
              <a:pathLst>
                <a:path w="1435" h="693" extrusionOk="0">
                  <a:moveTo>
                    <a:pt x="646" y="1"/>
                  </a:moveTo>
                  <a:cubicBezTo>
                    <a:pt x="532" y="1"/>
                    <a:pt x="416" y="25"/>
                    <a:pt x="304" y="80"/>
                  </a:cubicBezTo>
                  <a:cubicBezTo>
                    <a:pt x="57" y="195"/>
                    <a:pt x="0" y="442"/>
                    <a:pt x="18" y="693"/>
                  </a:cubicBezTo>
                  <a:lnTo>
                    <a:pt x="1434" y="347"/>
                  </a:lnTo>
                  <a:cubicBezTo>
                    <a:pt x="1202" y="145"/>
                    <a:pt x="926" y="1"/>
                    <a:pt x="6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2"/>
            <p:cNvSpPr/>
            <p:nvPr/>
          </p:nvSpPr>
          <p:spPr>
            <a:xfrm>
              <a:off x="1691042" y="4426924"/>
              <a:ext cx="424442" cy="325561"/>
            </a:xfrm>
            <a:custGeom>
              <a:avLst/>
              <a:gdLst/>
              <a:ahLst/>
              <a:cxnLst/>
              <a:rect l="l" t="t" r="r" b="b"/>
              <a:pathLst>
                <a:path w="11242" h="8623" extrusionOk="0">
                  <a:moveTo>
                    <a:pt x="5899" y="0"/>
                  </a:moveTo>
                  <a:lnTo>
                    <a:pt x="878" y="1339"/>
                  </a:lnTo>
                  <a:lnTo>
                    <a:pt x="1298" y="5064"/>
                  </a:lnTo>
                  <a:lnTo>
                    <a:pt x="0" y="8038"/>
                  </a:lnTo>
                  <a:cubicBezTo>
                    <a:pt x="0" y="8038"/>
                    <a:pt x="5983" y="8623"/>
                    <a:pt x="10085" y="8623"/>
                  </a:cubicBezTo>
                  <a:cubicBezTo>
                    <a:pt x="11241" y="4237"/>
                    <a:pt x="9514" y="3031"/>
                    <a:pt x="7612" y="3031"/>
                  </a:cubicBezTo>
                  <a:cubicBezTo>
                    <a:pt x="6481" y="3031"/>
                    <a:pt x="5289" y="3457"/>
                    <a:pt x="4602" y="3894"/>
                  </a:cubicBezTo>
                  <a:lnTo>
                    <a:pt x="4602" y="3894"/>
                  </a:lnTo>
                  <a:cubicBezTo>
                    <a:pt x="4967" y="3327"/>
                    <a:pt x="4891" y="3180"/>
                    <a:pt x="4715" y="3180"/>
                  </a:cubicBezTo>
                  <a:cubicBezTo>
                    <a:pt x="4527" y="3180"/>
                    <a:pt x="4225" y="3348"/>
                    <a:pt x="4225" y="3348"/>
                  </a:cubicBezTo>
                  <a:lnTo>
                    <a:pt x="58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2"/>
            <p:cNvSpPr/>
            <p:nvPr/>
          </p:nvSpPr>
          <p:spPr>
            <a:xfrm>
              <a:off x="949031" y="4450331"/>
              <a:ext cx="435428" cy="292337"/>
            </a:xfrm>
            <a:custGeom>
              <a:avLst/>
              <a:gdLst/>
              <a:ahLst/>
              <a:cxnLst/>
              <a:rect l="l" t="t" r="r" b="b"/>
              <a:pathLst>
                <a:path w="11533" h="7743" extrusionOk="0">
                  <a:moveTo>
                    <a:pt x="6639" y="0"/>
                  </a:moveTo>
                  <a:lnTo>
                    <a:pt x="7808" y="3599"/>
                  </a:lnTo>
                  <a:cubicBezTo>
                    <a:pt x="7808" y="3599"/>
                    <a:pt x="7659" y="3517"/>
                    <a:pt x="7528" y="3517"/>
                  </a:cubicBezTo>
                  <a:cubicBezTo>
                    <a:pt x="7349" y="3517"/>
                    <a:pt x="7202" y="3670"/>
                    <a:pt x="7516" y="4394"/>
                  </a:cubicBezTo>
                  <a:cubicBezTo>
                    <a:pt x="6291" y="3489"/>
                    <a:pt x="4496" y="2421"/>
                    <a:pt x="2975" y="2421"/>
                  </a:cubicBezTo>
                  <a:cubicBezTo>
                    <a:pt x="1327" y="2421"/>
                    <a:pt x="1" y="3674"/>
                    <a:pt x="67" y="7742"/>
                  </a:cubicBezTo>
                  <a:cubicBezTo>
                    <a:pt x="2453" y="7700"/>
                    <a:pt x="10948" y="7157"/>
                    <a:pt x="10948" y="7157"/>
                  </a:cubicBezTo>
                  <a:cubicBezTo>
                    <a:pt x="10948" y="7157"/>
                    <a:pt x="10151" y="4186"/>
                    <a:pt x="10151" y="4060"/>
                  </a:cubicBezTo>
                  <a:cubicBezTo>
                    <a:pt x="10151" y="3933"/>
                    <a:pt x="11532" y="1005"/>
                    <a:pt x="11532" y="1005"/>
                  </a:cubicBezTo>
                  <a:lnTo>
                    <a:pt x="66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2"/>
            <p:cNvSpPr/>
            <p:nvPr/>
          </p:nvSpPr>
          <p:spPr>
            <a:xfrm>
              <a:off x="1669484" y="2170237"/>
              <a:ext cx="139203" cy="107111"/>
            </a:xfrm>
            <a:custGeom>
              <a:avLst/>
              <a:gdLst/>
              <a:ahLst/>
              <a:cxnLst/>
              <a:rect l="l" t="t" r="r" b="b"/>
              <a:pathLst>
                <a:path w="3687" h="2837" extrusionOk="0">
                  <a:moveTo>
                    <a:pt x="2605" y="0"/>
                  </a:moveTo>
                  <a:cubicBezTo>
                    <a:pt x="2745" y="306"/>
                    <a:pt x="2890" y="606"/>
                    <a:pt x="3020" y="916"/>
                  </a:cubicBezTo>
                  <a:cubicBezTo>
                    <a:pt x="3155" y="1223"/>
                    <a:pt x="3285" y="1529"/>
                    <a:pt x="3380" y="1843"/>
                  </a:cubicBezTo>
                  <a:cubicBezTo>
                    <a:pt x="3425" y="1997"/>
                    <a:pt x="3472" y="2163"/>
                    <a:pt x="3475" y="2304"/>
                  </a:cubicBezTo>
                  <a:cubicBezTo>
                    <a:pt x="3479" y="2378"/>
                    <a:pt x="3458" y="2420"/>
                    <a:pt x="3422" y="2459"/>
                  </a:cubicBezTo>
                  <a:cubicBezTo>
                    <a:pt x="3380" y="2498"/>
                    <a:pt x="3320" y="2529"/>
                    <a:pt x="3249" y="2551"/>
                  </a:cubicBezTo>
                  <a:cubicBezTo>
                    <a:pt x="3110" y="2591"/>
                    <a:pt x="2960" y="2607"/>
                    <a:pt x="2806" y="2607"/>
                  </a:cubicBezTo>
                  <a:cubicBezTo>
                    <a:pt x="2640" y="2607"/>
                    <a:pt x="2470" y="2589"/>
                    <a:pt x="2305" y="2565"/>
                  </a:cubicBezTo>
                  <a:cubicBezTo>
                    <a:pt x="1664" y="2466"/>
                    <a:pt x="1026" y="2233"/>
                    <a:pt x="519" y="1836"/>
                  </a:cubicBezTo>
                  <a:cubicBezTo>
                    <a:pt x="399" y="1734"/>
                    <a:pt x="283" y="1617"/>
                    <a:pt x="208" y="1483"/>
                  </a:cubicBezTo>
                  <a:cubicBezTo>
                    <a:pt x="132" y="1353"/>
                    <a:pt x="96" y="1187"/>
                    <a:pt x="184" y="1085"/>
                  </a:cubicBezTo>
                  <a:cubicBezTo>
                    <a:pt x="232" y="1018"/>
                    <a:pt x="318" y="993"/>
                    <a:pt x="411" y="993"/>
                  </a:cubicBezTo>
                  <a:cubicBezTo>
                    <a:pt x="474" y="993"/>
                    <a:pt x="540" y="1005"/>
                    <a:pt x="600" y="1022"/>
                  </a:cubicBezTo>
                  <a:cubicBezTo>
                    <a:pt x="758" y="1060"/>
                    <a:pt x="903" y="1152"/>
                    <a:pt x="1044" y="1240"/>
                  </a:cubicBezTo>
                  <a:cubicBezTo>
                    <a:pt x="917" y="1134"/>
                    <a:pt x="787" y="1022"/>
                    <a:pt x="621" y="962"/>
                  </a:cubicBezTo>
                  <a:cubicBezTo>
                    <a:pt x="540" y="930"/>
                    <a:pt x="455" y="906"/>
                    <a:pt x="364" y="906"/>
                  </a:cubicBezTo>
                  <a:cubicBezTo>
                    <a:pt x="272" y="906"/>
                    <a:pt x="170" y="934"/>
                    <a:pt x="99" y="1007"/>
                  </a:cubicBezTo>
                  <a:cubicBezTo>
                    <a:pt x="18" y="1078"/>
                    <a:pt x="5" y="1187"/>
                    <a:pt x="0" y="1282"/>
                  </a:cubicBezTo>
                  <a:cubicBezTo>
                    <a:pt x="11" y="1378"/>
                    <a:pt x="39" y="1469"/>
                    <a:pt x="75" y="1550"/>
                  </a:cubicBezTo>
                  <a:cubicBezTo>
                    <a:pt x="156" y="1716"/>
                    <a:pt x="275" y="1849"/>
                    <a:pt x="399" y="1970"/>
                  </a:cubicBezTo>
                  <a:cubicBezTo>
                    <a:pt x="924" y="2438"/>
                    <a:pt x="1594" y="2688"/>
                    <a:pt x="2270" y="2797"/>
                  </a:cubicBezTo>
                  <a:cubicBezTo>
                    <a:pt x="2437" y="2818"/>
                    <a:pt x="2606" y="2836"/>
                    <a:pt x="2776" y="2836"/>
                  </a:cubicBezTo>
                  <a:cubicBezTo>
                    <a:pt x="2954" y="2836"/>
                    <a:pt x="3134" y="2816"/>
                    <a:pt x="3316" y="2759"/>
                  </a:cubicBezTo>
                  <a:cubicBezTo>
                    <a:pt x="3404" y="2731"/>
                    <a:pt x="3496" y="2685"/>
                    <a:pt x="3578" y="2607"/>
                  </a:cubicBezTo>
                  <a:cubicBezTo>
                    <a:pt x="3612" y="2568"/>
                    <a:pt x="3651" y="2512"/>
                    <a:pt x="3662" y="2459"/>
                  </a:cubicBezTo>
                  <a:cubicBezTo>
                    <a:pt x="3672" y="2407"/>
                    <a:pt x="3687" y="2347"/>
                    <a:pt x="3679" y="2301"/>
                  </a:cubicBezTo>
                  <a:cubicBezTo>
                    <a:pt x="3669" y="2107"/>
                    <a:pt x="3609" y="1948"/>
                    <a:pt x="3549" y="1786"/>
                  </a:cubicBezTo>
                  <a:cubicBezTo>
                    <a:pt x="3303" y="1148"/>
                    <a:pt x="2971" y="563"/>
                    <a:pt x="2605" y="0"/>
                  </a:cubicBezTo>
                  <a:close/>
                </a:path>
              </a:pathLst>
            </a:custGeom>
            <a:solidFill>
              <a:srgbClr val="8E4C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2"/>
            <p:cNvSpPr/>
            <p:nvPr/>
          </p:nvSpPr>
          <p:spPr>
            <a:xfrm>
              <a:off x="1617233" y="2225018"/>
              <a:ext cx="110433" cy="70602"/>
            </a:xfrm>
            <a:custGeom>
              <a:avLst/>
              <a:gdLst/>
              <a:ahLst/>
              <a:cxnLst/>
              <a:rect l="l" t="t" r="r" b="b"/>
              <a:pathLst>
                <a:path w="2925" h="1870" extrusionOk="0">
                  <a:moveTo>
                    <a:pt x="0" y="0"/>
                  </a:moveTo>
                  <a:cubicBezTo>
                    <a:pt x="63" y="138"/>
                    <a:pt x="137" y="272"/>
                    <a:pt x="215" y="406"/>
                  </a:cubicBezTo>
                  <a:cubicBezTo>
                    <a:pt x="296" y="536"/>
                    <a:pt x="387" y="660"/>
                    <a:pt x="475" y="787"/>
                  </a:cubicBezTo>
                  <a:cubicBezTo>
                    <a:pt x="574" y="903"/>
                    <a:pt x="680" y="1023"/>
                    <a:pt x="789" y="1132"/>
                  </a:cubicBezTo>
                  <a:cubicBezTo>
                    <a:pt x="906" y="1234"/>
                    <a:pt x="1018" y="1343"/>
                    <a:pt x="1148" y="1431"/>
                  </a:cubicBezTo>
                  <a:cubicBezTo>
                    <a:pt x="1402" y="1615"/>
                    <a:pt x="1688" y="1763"/>
                    <a:pt x="2002" y="1829"/>
                  </a:cubicBezTo>
                  <a:cubicBezTo>
                    <a:pt x="2124" y="1855"/>
                    <a:pt x="2250" y="1869"/>
                    <a:pt x="2376" y="1869"/>
                  </a:cubicBezTo>
                  <a:cubicBezTo>
                    <a:pt x="2566" y="1869"/>
                    <a:pt x="2755" y="1836"/>
                    <a:pt x="2924" y="1755"/>
                  </a:cubicBezTo>
                  <a:lnTo>
                    <a:pt x="2924" y="1755"/>
                  </a:lnTo>
                  <a:cubicBezTo>
                    <a:pt x="2854" y="1764"/>
                    <a:pt x="2785" y="1768"/>
                    <a:pt x="2716" y="1768"/>
                  </a:cubicBezTo>
                  <a:cubicBezTo>
                    <a:pt x="2485" y="1768"/>
                    <a:pt x="2263" y="1721"/>
                    <a:pt x="2051" y="1653"/>
                  </a:cubicBezTo>
                  <a:cubicBezTo>
                    <a:pt x="1776" y="1558"/>
                    <a:pt x="1519" y="1413"/>
                    <a:pt x="1283" y="1241"/>
                  </a:cubicBezTo>
                  <a:cubicBezTo>
                    <a:pt x="1043" y="1078"/>
                    <a:pt x="831" y="871"/>
                    <a:pt x="613" y="663"/>
                  </a:cubicBezTo>
                  <a:lnTo>
                    <a:pt x="306" y="335"/>
                  </a:lnTo>
                  <a:cubicBezTo>
                    <a:pt x="208" y="223"/>
                    <a:pt x="106" y="110"/>
                    <a:pt x="0" y="0"/>
                  </a:cubicBezTo>
                  <a:close/>
                </a:path>
              </a:pathLst>
            </a:custGeom>
            <a:solidFill>
              <a:srgbClr val="8E4C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2"/>
            <p:cNvSpPr/>
            <p:nvPr/>
          </p:nvSpPr>
          <p:spPr>
            <a:xfrm>
              <a:off x="1555091" y="2375466"/>
              <a:ext cx="245747" cy="58369"/>
            </a:xfrm>
            <a:custGeom>
              <a:avLst/>
              <a:gdLst/>
              <a:ahLst/>
              <a:cxnLst/>
              <a:rect l="l" t="t" r="r" b="b"/>
              <a:pathLst>
                <a:path w="6509" h="1546" extrusionOk="0">
                  <a:moveTo>
                    <a:pt x="0" y="1"/>
                  </a:moveTo>
                  <a:lnTo>
                    <a:pt x="0" y="1"/>
                  </a:lnTo>
                  <a:cubicBezTo>
                    <a:pt x="399" y="409"/>
                    <a:pt x="892" y="723"/>
                    <a:pt x="1420" y="962"/>
                  </a:cubicBezTo>
                  <a:cubicBezTo>
                    <a:pt x="1952" y="1195"/>
                    <a:pt x="2516" y="1336"/>
                    <a:pt x="3084" y="1435"/>
                  </a:cubicBezTo>
                  <a:cubicBezTo>
                    <a:pt x="3556" y="1508"/>
                    <a:pt x="4036" y="1545"/>
                    <a:pt x="4515" y="1545"/>
                  </a:cubicBezTo>
                  <a:cubicBezTo>
                    <a:pt x="4611" y="1545"/>
                    <a:pt x="4707" y="1544"/>
                    <a:pt x="4803" y="1541"/>
                  </a:cubicBezTo>
                  <a:cubicBezTo>
                    <a:pt x="5374" y="1526"/>
                    <a:pt x="5948" y="1477"/>
                    <a:pt x="6509" y="1350"/>
                  </a:cubicBezTo>
                  <a:lnTo>
                    <a:pt x="6509" y="1350"/>
                  </a:lnTo>
                  <a:cubicBezTo>
                    <a:pt x="6252" y="1363"/>
                    <a:pt x="5995" y="1376"/>
                    <a:pt x="5738" y="1376"/>
                  </a:cubicBezTo>
                  <a:cubicBezTo>
                    <a:pt x="5709" y="1376"/>
                    <a:pt x="5681" y="1375"/>
                    <a:pt x="5652" y="1375"/>
                  </a:cubicBezTo>
                  <a:cubicBezTo>
                    <a:pt x="5560" y="1376"/>
                    <a:pt x="5468" y="1377"/>
                    <a:pt x="5375" y="1377"/>
                  </a:cubicBezTo>
                  <a:cubicBezTo>
                    <a:pt x="5184" y="1377"/>
                    <a:pt x="4993" y="1374"/>
                    <a:pt x="4803" y="1364"/>
                  </a:cubicBezTo>
                  <a:cubicBezTo>
                    <a:pt x="4240" y="1336"/>
                    <a:pt x="3676" y="1297"/>
                    <a:pt x="3119" y="1203"/>
                  </a:cubicBezTo>
                  <a:cubicBezTo>
                    <a:pt x="2565" y="1115"/>
                    <a:pt x="2020" y="980"/>
                    <a:pt x="1487" y="797"/>
                  </a:cubicBezTo>
                  <a:cubicBezTo>
                    <a:pt x="963" y="596"/>
                    <a:pt x="462" y="336"/>
                    <a:pt x="0" y="1"/>
                  </a:cubicBezTo>
                  <a:close/>
                </a:path>
              </a:pathLst>
            </a:custGeom>
            <a:solidFill>
              <a:srgbClr val="8E4C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2"/>
            <p:cNvSpPr/>
            <p:nvPr/>
          </p:nvSpPr>
          <p:spPr>
            <a:xfrm>
              <a:off x="1479810" y="2150341"/>
              <a:ext cx="55613" cy="51724"/>
            </a:xfrm>
            <a:custGeom>
              <a:avLst/>
              <a:gdLst/>
              <a:ahLst/>
              <a:cxnLst/>
              <a:rect l="l" t="t" r="r" b="b"/>
              <a:pathLst>
                <a:path w="1473" h="1370" extrusionOk="0">
                  <a:moveTo>
                    <a:pt x="293" y="0"/>
                  </a:moveTo>
                  <a:cubicBezTo>
                    <a:pt x="191" y="0"/>
                    <a:pt x="91" y="19"/>
                    <a:pt x="0" y="62"/>
                  </a:cubicBezTo>
                  <a:cubicBezTo>
                    <a:pt x="268" y="69"/>
                    <a:pt x="500" y="174"/>
                    <a:pt x="687" y="322"/>
                  </a:cubicBezTo>
                  <a:cubicBezTo>
                    <a:pt x="786" y="397"/>
                    <a:pt x="867" y="488"/>
                    <a:pt x="948" y="579"/>
                  </a:cubicBezTo>
                  <a:lnTo>
                    <a:pt x="1061" y="724"/>
                  </a:lnTo>
                  <a:lnTo>
                    <a:pt x="1061" y="724"/>
                  </a:lnTo>
                  <a:cubicBezTo>
                    <a:pt x="1044" y="727"/>
                    <a:pt x="1026" y="732"/>
                    <a:pt x="1008" y="738"/>
                  </a:cubicBezTo>
                  <a:cubicBezTo>
                    <a:pt x="958" y="749"/>
                    <a:pt x="881" y="802"/>
                    <a:pt x="867" y="883"/>
                  </a:cubicBezTo>
                  <a:cubicBezTo>
                    <a:pt x="860" y="953"/>
                    <a:pt x="881" y="1006"/>
                    <a:pt x="906" y="1045"/>
                  </a:cubicBezTo>
                  <a:cubicBezTo>
                    <a:pt x="1001" y="1193"/>
                    <a:pt x="1128" y="1285"/>
                    <a:pt x="1261" y="1369"/>
                  </a:cubicBezTo>
                  <a:lnTo>
                    <a:pt x="1139" y="1171"/>
                  </a:lnTo>
                  <a:cubicBezTo>
                    <a:pt x="1100" y="1108"/>
                    <a:pt x="1061" y="1041"/>
                    <a:pt x="1043" y="981"/>
                  </a:cubicBezTo>
                  <a:cubicBezTo>
                    <a:pt x="1036" y="950"/>
                    <a:pt x="1033" y="925"/>
                    <a:pt x="1040" y="921"/>
                  </a:cubicBezTo>
                  <a:lnTo>
                    <a:pt x="1040" y="921"/>
                  </a:lnTo>
                  <a:cubicBezTo>
                    <a:pt x="1043" y="925"/>
                    <a:pt x="1036" y="925"/>
                    <a:pt x="1064" y="925"/>
                  </a:cubicBezTo>
                  <a:cubicBezTo>
                    <a:pt x="1075" y="922"/>
                    <a:pt x="1090" y="921"/>
                    <a:pt x="1106" y="921"/>
                  </a:cubicBezTo>
                  <a:cubicBezTo>
                    <a:pt x="1147" y="921"/>
                    <a:pt x="1200" y="929"/>
                    <a:pt x="1248" y="939"/>
                  </a:cubicBezTo>
                  <a:lnTo>
                    <a:pt x="1473" y="978"/>
                  </a:lnTo>
                  <a:lnTo>
                    <a:pt x="1357" y="773"/>
                  </a:lnTo>
                  <a:cubicBezTo>
                    <a:pt x="1290" y="654"/>
                    <a:pt x="1216" y="537"/>
                    <a:pt x="1124" y="431"/>
                  </a:cubicBezTo>
                  <a:cubicBezTo>
                    <a:pt x="1033" y="326"/>
                    <a:pt x="931" y="228"/>
                    <a:pt x="807" y="153"/>
                  </a:cubicBezTo>
                  <a:cubicBezTo>
                    <a:pt x="655" y="59"/>
                    <a:pt x="471" y="0"/>
                    <a:pt x="293" y="0"/>
                  </a:cubicBezTo>
                  <a:close/>
                </a:path>
              </a:pathLst>
            </a:custGeom>
            <a:solidFill>
              <a:srgbClr val="8E4C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2"/>
            <p:cNvSpPr/>
            <p:nvPr/>
          </p:nvSpPr>
          <p:spPr>
            <a:xfrm>
              <a:off x="1701009" y="2145584"/>
              <a:ext cx="18009" cy="32130"/>
            </a:xfrm>
            <a:custGeom>
              <a:avLst/>
              <a:gdLst/>
              <a:ahLst/>
              <a:cxnLst/>
              <a:rect l="l" t="t" r="r" b="b"/>
              <a:pathLst>
                <a:path w="477" h="851" extrusionOk="0">
                  <a:moveTo>
                    <a:pt x="240" y="1"/>
                  </a:moveTo>
                  <a:cubicBezTo>
                    <a:pt x="107" y="1"/>
                    <a:pt x="1" y="191"/>
                    <a:pt x="1" y="427"/>
                  </a:cubicBezTo>
                  <a:cubicBezTo>
                    <a:pt x="1" y="660"/>
                    <a:pt x="107" y="850"/>
                    <a:pt x="240" y="850"/>
                  </a:cubicBezTo>
                  <a:cubicBezTo>
                    <a:pt x="371" y="850"/>
                    <a:pt x="476" y="660"/>
                    <a:pt x="476" y="427"/>
                  </a:cubicBezTo>
                  <a:cubicBezTo>
                    <a:pt x="476" y="191"/>
                    <a:pt x="371" y="1"/>
                    <a:pt x="2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2"/>
            <p:cNvSpPr/>
            <p:nvPr/>
          </p:nvSpPr>
          <p:spPr>
            <a:xfrm>
              <a:off x="1783501" y="2149963"/>
              <a:ext cx="18009" cy="32130"/>
            </a:xfrm>
            <a:custGeom>
              <a:avLst/>
              <a:gdLst/>
              <a:ahLst/>
              <a:cxnLst/>
              <a:rect l="l" t="t" r="r" b="b"/>
              <a:pathLst>
                <a:path w="477" h="851" extrusionOk="0">
                  <a:moveTo>
                    <a:pt x="240" y="1"/>
                  </a:moveTo>
                  <a:cubicBezTo>
                    <a:pt x="106" y="1"/>
                    <a:pt x="0" y="191"/>
                    <a:pt x="0" y="424"/>
                  </a:cubicBezTo>
                  <a:cubicBezTo>
                    <a:pt x="0" y="660"/>
                    <a:pt x="106" y="851"/>
                    <a:pt x="240" y="851"/>
                  </a:cubicBezTo>
                  <a:cubicBezTo>
                    <a:pt x="371" y="851"/>
                    <a:pt x="476" y="660"/>
                    <a:pt x="476" y="424"/>
                  </a:cubicBezTo>
                  <a:cubicBezTo>
                    <a:pt x="476" y="191"/>
                    <a:pt x="371" y="1"/>
                    <a:pt x="2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2"/>
            <p:cNvSpPr/>
            <p:nvPr/>
          </p:nvSpPr>
          <p:spPr>
            <a:xfrm>
              <a:off x="1661934" y="2091785"/>
              <a:ext cx="74377" cy="34433"/>
            </a:xfrm>
            <a:custGeom>
              <a:avLst/>
              <a:gdLst/>
              <a:ahLst/>
              <a:cxnLst/>
              <a:rect l="l" t="t" r="r" b="b"/>
              <a:pathLst>
                <a:path w="1970" h="912" extrusionOk="0">
                  <a:moveTo>
                    <a:pt x="836" y="0"/>
                  </a:moveTo>
                  <a:cubicBezTo>
                    <a:pt x="517" y="0"/>
                    <a:pt x="203" y="221"/>
                    <a:pt x="0" y="912"/>
                  </a:cubicBezTo>
                  <a:lnTo>
                    <a:pt x="1970" y="683"/>
                  </a:lnTo>
                  <a:cubicBezTo>
                    <a:pt x="1970" y="683"/>
                    <a:pt x="1396" y="0"/>
                    <a:pt x="8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2"/>
            <p:cNvSpPr/>
            <p:nvPr/>
          </p:nvSpPr>
          <p:spPr>
            <a:xfrm>
              <a:off x="1768324" y="2097599"/>
              <a:ext cx="53121" cy="28618"/>
            </a:xfrm>
            <a:custGeom>
              <a:avLst/>
              <a:gdLst/>
              <a:ahLst/>
              <a:cxnLst/>
              <a:rect l="l" t="t" r="r" b="b"/>
              <a:pathLst>
                <a:path w="1407" h="758" extrusionOk="0">
                  <a:moveTo>
                    <a:pt x="518" y="1"/>
                  </a:moveTo>
                  <a:cubicBezTo>
                    <a:pt x="123" y="1"/>
                    <a:pt x="1" y="652"/>
                    <a:pt x="1" y="652"/>
                  </a:cubicBezTo>
                  <a:lnTo>
                    <a:pt x="1407" y="758"/>
                  </a:lnTo>
                  <a:cubicBezTo>
                    <a:pt x="1018" y="187"/>
                    <a:pt x="729" y="1"/>
                    <a:pt x="5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2"/>
            <p:cNvSpPr/>
            <p:nvPr/>
          </p:nvSpPr>
          <p:spPr>
            <a:xfrm>
              <a:off x="1940858" y="2603347"/>
              <a:ext cx="162762" cy="236044"/>
            </a:xfrm>
            <a:custGeom>
              <a:avLst/>
              <a:gdLst/>
              <a:ahLst/>
              <a:cxnLst/>
              <a:rect l="l" t="t" r="r" b="b"/>
              <a:pathLst>
                <a:path w="4311" h="6252" extrusionOk="0">
                  <a:moveTo>
                    <a:pt x="1" y="0"/>
                  </a:moveTo>
                  <a:lnTo>
                    <a:pt x="1" y="0"/>
                  </a:lnTo>
                  <a:cubicBezTo>
                    <a:pt x="191" y="258"/>
                    <a:pt x="378" y="512"/>
                    <a:pt x="550" y="776"/>
                  </a:cubicBezTo>
                  <a:cubicBezTo>
                    <a:pt x="730" y="1036"/>
                    <a:pt x="906" y="1298"/>
                    <a:pt x="1079" y="1561"/>
                  </a:cubicBezTo>
                  <a:lnTo>
                    <a:pt x="2129" y="3140"/>
                  </a:lnTo>
                  <a:cubicBezTo>
                    <a:pt x="2485" y="3665"/>
                    <a:pt x="2838" y="4191"/>
                    <a:pt x="3201" y="4708"/>
                  </a:cubicBezTo>
                  <a:cubicBezTo>
                    <a:pt x="3563" y="5227"/>
                    <a:pt x="3926" y="5744"/>
                    <a:pt x="4310" y="6252"/>
                  </a:cubicBezTo>
                  <a:cubicBezTo>
                    <a:pt x="4007" y="5692"/>
                    <a:pt x="3684" y="5149"/>
                    <a:pt x="3352" y="4609"/>
                  </a:cubicBezTo>
                  <a:cubicBezTo>
                    <a:pt x="3021" y="4067"/>
                    <a:pt x="2675" y="3539"/>
                    <a:pt x="2323" y="3010"/>
                  </a:cubicBezTo>
                  <a:cubicBezTo>
                    <a:pt x="1967" y="2488"/>
                    <a:pt x="1612" y="1963"/>
                    <a:pt x="1227" y="1459"/>
                  </a:cubicBezTo>
                  <a:cubicBezTo>
                    <a:pt x="843" y="956"/>
                    <a:pt x="459" y="44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2"/>
            <p:cNvSpPr/>
            <p:nvPr/>
          </p:nvSpPr>
          <p:spPr>
            <a:xfrm>
              <a:off x="1290626" y="2657221"/>
              <a:ext cx="62975" cy="279311"/>
            </a:xfrm>
            <a:custGeom>
              <a:avLst/>
              <a:gdLst/>
              <a:ahLst/>
              <a:cxnLst/>
              <a:rect l="l" t="t" r="r" b="b"/>
              <a:pathLst>
                <a:path w="1668" h="7398" extrusionOk="0">
                  <a:moveTo>
                    <a:pt x="1668" y="1"/>
                  </a:moveTo>
                  <a:cubicBezTo>
                    <a:pt x="1403" y="578"/>
                    <a:pt x="1219" y="1192"/>
                    <a:pt x="1047" y="1801"/>
                  </a:cubicBezTo>
                  <a:cubicBezTo>
                    <a:pt x="874" y="2411"/>
                    <a:pt x="733" y="3027"/>
                    <a:pt x="599" y="3647"/>
                  </a:cubicBezTo>
                  <a:cubicBezTo>
                    <a:pt x="473" y="4268"/>
                    <a:pt x="349" y="4888"/>
                    <a:pt x="254" y="5515"/>
                  </a:cubicBezTo>
                  <a:cubicBezTo>
                    <a:pt x="152" y="6139"/>
                    <a:pt x="61" y="6766"/>
                    <a:pt x="1" y="7397"/>
                  </a:cubicBezTo>
                  <a:cubicBezTo>
                    <a:pt x="155" y="6781"/>
                    <a:pt x="293" y="6163"/>
                    <a:pt x="430" y="5547"/>
                  </a:cubicBezTo>
                  <a:lnTo>
                    <a:pt x="829" y="3694"/>
                  </a:lnTo>
                  <a:lnTo>
                    <a:pt x="1224" y="1844"/>
                  </a:lnTo>
                  <a:cubicBezTo>
                    <a:pt x="1357" y="1227"/>
                    <a:pt x="1494" y="611"/>
                    <a:pt x="16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2"/>
            <p:cNvSpPr/>
            <p:nvPr/>
          </p:nvSpPr>
          <p:spPr>
            <a:xfrm>
              <a:off x="1144444" y="3430416"/>
              <a:ext cx="72792" cy="80796"/>
            </a:xfrm>
            <a:custGeom>
              <a:avLst/>
              <a:gdLst/>
              <a:ahLst/>
              <a:cxnLst/>
              <a:rect l="l" t="t" r="r" b="b"/>
              <a:pathLst>
                <a:path w="1928" h="2140" extrusionOk="0">
                  <a:moveTo>
                    <a:pt x="962" y="0"/>
                  </a:moveTo>
                  <a:cubicBezTo>
                    <a:pt x="430" y="0"/>
                    <a:pt x="0" y="479"/>
                    <a:pt x="0" y="1068"/>
                  </a:cubicBezTo>
                  <a:cubicBezTo>
                    <a:pt x="0" y="1660"/>
                    <a:pt x="430" y="2139"/>
                    <a:pt x="962" y="2139"/>
                  </a:cubicBezTo>
                  <a:cubicBezTo>
                    <a:pt x="1494" y="2139"/>
                    <a:pt x="1928" y="1660"/>
                    <a:pt x="1928" y="1068"/>
                  </a:cubicBezTo>
                  <a:cubicBezTo>
                    <a:pt x="1928" y="479"/>
                    <a:pt x="1494" y="0"/>
                    <a:pt x="9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2"/>
            <p:cNvSpPr/>
            <p:nvPr/>
          </p:nvSpPr>
          <p:spPr>
            <a:xfrm>
              <a:off x="1194845" y="4531841"/>
              <a:ext cx="143960" cy="106620"/>
            </a:xfrm>
            <a:custGeom>
              <a:avLst/>
              <a:gdLst/>
              <a:ahLst/>
              <a:cxnLst/>
              <a:rect l="l" t="t" r="r" b="b"/>
              <a:pathLst>
                <a:path w="3813" h="2824" extrusionOk="0">
                  <a:moveTo>
                    <a:pt x="374" y="301"/>
                  </a:moveTo>
                  <a:lnTo>
                    <a:pt x="374" y="301"/>
                  </a:lnTo>
                  <a:cubicBezTo>
                    <a:pt x="839" y="456"/>
                    <a:pt x="1149" y="752"/>
                    <a:pt x="1403" y="1115"/>
                  </a:cubicBezTo>
                  <a:cubicBezTo>
                    <a:pt x="1191" y="1087"/>
                    <a:pt x="973" y="978"/>
                    <a:pt x="783" y="805"/>
                  </a:cubicBezTo>
                  <a:cubicBezTo>
                    <a:pt x="621" y="661"/>
                    <a:pt x="487" y="484"/>
                    <a:pt x="374" y="301"/>
                  </a:cubicBezTo>
                  <a:close/>
                  <a:moveTo>
                    <a:pt x="2763" y="1166"/>
                  </a:moveTo>
                  <a:cubicBezTo>
                    <a:pt x="2971" y="1166"/>
                    <a:pt x="3178" y="1189"/>
                    <a:pt x="3380" y="1235"/>
                  </a:cubicBezTo>
                  <a:cubicBezTo>
                    <a:pt x="3432" y="1245"/>
                    <a:pt x="3489" y="1259"/>
                    <a:pt x="3520" y="1292"/>
                  </a:cubicBezTo>
                  <a:cubicBezTo>
                    <a:pt x="3535" y="1305"/>
                    <a:pt x="3542" y="1326"/>
                    <a:pt x="3542" y="1330"/>
                  </a:cubicBezTo>
                  <a:cubicBezTo>
                    <a:pt x="3538" y="1334"/>
                    <a:pt x="3520" y="1344"/>
                    <a:pt x="3465" y="1347"/>
                  </a:cubicBezTo>
                  <a:cubicBezTo>
                    <a:pt x="3214" y="1374"/>
                    <a:pt x="2961" y="1388"/>
                    <a:pt x="2708" y="1388"/>
                  </a:cubicBezTo>
                  <a:cubicBezTo>
                    <a:pt x="2492" y="1388"/>
                    <a:pt x="2276" y="1378"/>
                    <a:pt x="2062" y="1358"/>
                  </a:cubicBezTo>
                  <a:cubicBezTo>
                    <a:pt x="1988" y="1355"/>
                    <a:pt x="1914" y="1344"/>
                    <a:pt x="1847" y="1330"/>
                  </a:cubicBezTo>
                  <a:cubicBezTo>
                    <a:pt x="1847" y="1323"/>
                    <a:pt x="1843" y="1316"/>
                    <a:pt x="1843" y="1313"/>
                  </a:cubicBezTo>
                  <a:cubicBezTo>
                    <a:pt x="1882" y="1302"/>
                    <a:pt x="1925" y="1292"/>
                    <a:pt x="1964" y="1281"/>
                  </a:cubicBezTo>
                  <a:lnTo>
                    <a:pt x="2069" y="1253"/>
                  </a:lnTo>
                  <a:cubicBezTo>
                    <a:pt x="2295" y="1195"/>
                    <a:pt x="2529" y="1166"/>
                    <a:pt x="2763" y="1166"/>
                  </a:cubicBezTo>
                  <a:close/>
                  <a:moveTo>
                    <a:pt x="124" y="0"/>
                  </a:moveTo>
                  <a:cubicBezTo>
                    <a:pt x="86" y="0"/>
                    <a:pt x="52" y="18"/>
                    <a:pt x="29" y="51"/>
                  </a:cubicBezTo>
                  <a:cubicBezTo>
                    <a:pt x="4" y="87"/>
                    <a:pt x="1" y="136"/>
                    <a:pt x="22" y="174"/>
                  </a:cubicBezTo>
                  <a:cubicBezTo>
                    <a:pt x="177" y="442"/>
                    <a:pt x="367" y="745"/>
                    <a:pt x="624" y="981"/>
                  </a:cubicBezTo>
                  <a:cubicBezTo>
                    <a:pt x="758" y="1101"/>
                    <a:pt x="906" y="1196"/>
                    <a:pt x="1058" y="1259"/>
                  </a:cubicBezTo>
                  <a:cubicBezTo>
                    <a:pt x="754" y="1386"/>
                    <a:pt x="466" y="1534"/>
                    <a:pt x="188" y="1703"/>
                  </a:cubicBezTo>
                  <a:cubicBezTo>
                    <a:pt x="134" y="1736"/>
                    <a:pt x="113" y="1802"/>
                    <a:pt x="141" y="1858"/>
                  </a:cubicBezTo>
                  <a:cubicBezTo>
                    <a:pt x="163" y="1899"/>
                    <a:pt x="205" y="1922"/>
                    <a:pt x="248" y="1922"/>
                  </a:cubicBezTo>
                  <a:cubicBezTo>
                    <a:pt x="262" y="1922"/>
                    <a:pt x="276" y="1920"/>
                    <a:pt x="289" y="1915"/>
                  </a:cubicBezTo>
                  <a:lnTo>
                    <a:pt x="1505" y="1425"/>
                  </a:lnTo>
                  <a:cubicBezTo>
                    <a:pt x="1551" y="1461"/>
                    <a:pt x="1596" y="1489"/>
                    <a:pt x="1650" y="1510"/>
                  </a:cubicBezTo>
                  <a:cubicBezTo>
                    <a:pt x="1657" y="1524"/>
                    <a:pt x="1663" y="1541"/>
                    <a:pt x="1674" y="1555"/>
                  </a:cubicBezTo>
                  <a:cubicBezTo>
                    <a:pt x="1832" y="2006"/>
                    <a:pt x="2112" y="2408"/>
                    <a:pt x="2361" y="2772"/>
                  </a:cubicBezTo>
                  <a:cubicBezTo>
                    <a:pt x="2386" y="2806"/>
                    <a:pt x="2421" y="2824"/>
                    <a:pt x="2460" y="2824"/>
                  </a:cubicBezTo>
                  <a:cubicBezTo>
                    <a:pt x="2481" y="2824"/>
                    <a:pt x="2506" y="2817"/>
                    <a:pt x="2527" y="2803"/>
                  </a:cubicBezTo>
                  <a:cubicBezTo>
                    <a:pt x="2580" y="2764"/>
                    <a:pt x="2594" y="2694"/>
                    <a:pt x="2555" y="2640"/>
                  </a:cubicBezTo>
                  <a:lnTo>
                    <a:pt x="2555" y="2637"/>
                  </a:lnTo>
                  <a:cubicBezTo>
                    <a:pt x="2372" y="2377"/>
                    <a:pt x="2221" y="2087"/>
                    <a:pt x="2073" y="1806"/>
                  </a:cubicBezTo>
                  <a:cubicBezTo>
                    <a:pt x="2034" y="1731"/>
                    <a:pt x="1995" y="1658"/>
                    <a:pt x="1956" y="1583"/>
                  </a:cubicBezTo>
                  <a:lnTo>
                    <a:pt x="1956" y="1583"/>
                  </a:lnTo>
                  <a:cubicBezTo>
                    <a:pt x="1985" y="1588"/>
                    <a:pt x="2013" y="1591"/>
                    <a:pt x="2040" y="1594"/>
                  </a:cubicBezTo>
                  <a:cubicBezTo>
                    <a:pt x="2256" y="1612"/>
                    <a:pt x="2473" y="1621"/>
                    <a:pt x="2691" y="1621"/>
                  </a:cubicBezTo>
                  <a:cubicBezTo>
                    <a:pt x="2957" y="1621"/>
                    <a:pt x="3223" y="1607"/>
                    <a:pt x="3489" y="1580"/>
                  </a:cubicBezTo>
                  <a:cubicBezTo>
                    <a:pt x="3545" y="1577"/>
                    <a:pt x="3647" y="1566"/>
                    <a:pt x="3718" y="1485"/>
                  </a:cubicBezTo>
                  <a:cubicBezTo>
                    <a:pt x="3813" y="1372"/>
                    <a:pt x="3774" y="1210"/>
                    <a:pt x="3686" y="1126"/>
                  </a:cubicBezTo>
                  <a:cubicBezTo>
                    <a:pt x="3613" y="1055"/>
                    <a:pt x="3520" y="1027"/>
                    <a:pt x="3429" y="1006"/>
                  </a:cubicBezTo>
                  <a:cubicBezTo>
                    <a:pt x="3209" y="956"/>
                    <a:pt x="2984" y="931"/>
                    <a:pt x="2759" y="931"/>
                  </a:cubicBezTo>
                  <a:cubicBezTo>
                    <a:pt x="2508" y="931"/>
                    <a:pt x="2256" y="962"/>
                    <a:pt x="2013" y="1024"/>
                  </a:cubicBezTo>
                  <a:lnTo>
                    <a:pt x="1903" y="1055"/>
                  </a:lnTo>
                  <a:cubicBezTo>
                    <a:pt x="1861" y="1066"/>
                    <a:pt x="1822" y="1076"/>
                    <a:pt x="1783" y="1084"/>
                  </a:cubicBezTo>
                  <a:cubicBezTo>
                    <a:pt x="1777" y="1073"/>
                    <a:pt x="1762" y="1059"/>
                    <a:pt x="1748" y="1051"/>
                  </a:cubicBezTo>
                  <a:cubicBezTo>
                    <a:pt x="1731" y="1040"/>
                    <a:pt x="1710" y="1035"/>
                    <a:pt x="1690" y="1035"/>
                  </a:cubicBezTo>
                  <a:cubicBezTo>
                    <a:pt x="1678" y="1035"/>
                    <a:pt x="1665" y="1037"/>
                    <a:pt x="1653" y="1041"/>
                  </a:cubicBezTo>
                  <a:cubicBezTo>
                    <a:pt x="1650" y="1041"/>
                    <a:pt x="1642" y="1041"/>
                    <a:pt x="1639" y="1045"/>
                  </a:cubicBezTo>
                  <a:cubicBezTo>
                    <a:pt x="1308" y="552"/>
                    <a:pt x="874" y="139"/>
                    <a:pt x="145" y="2"/>
                  </a:cubicBezTo>
                  <a:cubicBezTo>
                    <a:pt x="138" y="1"/>
                    <a:pt x="131" y="0"/>
                    <a:pt x="124" y="0"/>
                  </a:cubicBezTo>
                  <a:close/>
                </a:path>
              </a:pathLst>
            </a:custGeom>
            <a:solidFill>
              <a:srgbClr val="C673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2"/>
            <p:cNvSpPr/>
            <p:nvPr/>
          </p:nvSpPr>
          <p:spPr>
            <a:xfrm>
              <a:off x="1761679" y="4521346"/>
              <a:ext cx="141883" cy="99333"/>
            </a:xfrm>
            <a:custGeom>
              <a:avLst/>
              <a:gdLst/>
              <a:ahLst/>
              <a:cxnLst/>
              <a:rect l="l" t="t" r="r" b="b"/>
              <a:pathLst>
                <a:path w="3758" h="2631" extrusionOk="0">
                  <a:moveTo>
                    <a:pt x="3260" y="360"/>
                  </a:moveTo>
                  <a:lnTo>
                    <a:pt x="3260" y="360"/>
                  </a:lnTo>
                  <a:cubicBezTo>
                    <a:pt x="3010" y="558"/>
                    <a:pt x="2703" y="692"/>
                    <a:pt x="2386" y="741"/>
                  </a:cubicBezTo>
                  <a:cubicBezTo>
                    <a:pt x="2658" y="579"/>
                    <a:pt x="2954" y="449"/>
                    <a:pt x="3260" y="360"/>
                  </a:cubicBezTo>
                  <a:close/>
                  <a:moveTo>
                    <a:pt x="357" y="233"/>
                  </a:moveTo>
                  <a:lnTo>
                    <a:pt x="357" y="233"/>
                  </a:lnTo>
                  <a:cubicBezTo>
                    <a:pt x="850" y="251"/>
                    <a:pt x="1333" y="452"/>
                    <a:pt x="1692" y="791"/>
                  </a:cubicBezTo>
                  <a:cubicBezTo>
                    <a:pt x="1692" y="794"/>
                    <a:pt x="1689" y="798"/>
                    <a:pt x="1689" y="801"/>
                  </a:cubicBezTo>
                  <a:lnTo>
                    <a:pt x="1639" y="903"/>
                  </a:lnTo>
                  <a:cubicBezTo>
                    <a:pt x="1149" y="861"/>
                    <a:pt x="677" y="611"/>
                    <a:pt x="357" y="233"/>
                  </a:cubicBezTo>
                  <a:close/>
                  <a:moveTo>
                    <a:pt x="301" y="1"/>
                  </a:moveTo>
                  <a:cubicBezTo>
                    <a:pt x="239" y="1"/>
                    <a:pt x="178" y="3"/>
                    <a:pt x="117" y="9"/>
                  </a:cubicBezTo>
                  <a:cubicBezTo>
                    <a:pt x="74" y="12"/>
                    <a:pt x="40" y="36"/>
                    <a:pt x="22" y="72"/>
                  </a:cubicBezTo>
                  <a:cubicBezTo>
                    <a:pt x="1" y="111"/>
                    <a:pt x="4" y="153"/>
                    <a:pt x="29" y="188"/>
                  </a:cubicBezTo>
                  <a:cubicBezTo>
                    <a:pt x="364" y="695"/>
                    <a:pt x="934" y="1048"/>
                    <a:pt x="1537" y="1126"/>
                  </a:cubicBezTo>
                  <a:lnTo>
                    <a:pt x="917" y="2464"/>
                  </a:lnTo>
                  <a:cubicBezTo>
                    <a:pt x="889" y="2521"/>
                    <a:pt x="913" y="2588"/>
                    <a:pt x="966" y="2616"/>
                  </a:cubicBezTo>
                  <a:cubicBezTo>
                    <a:pt x="983" y="2627"/>
                    <a:pt x="1005" y="2630"/>
                    <a:pt x="1022" y="2630"/>
                  </a:cubicBezTo>
                  <a:cubicBezTo>
                    <a:pt x="1061" y="2630"/>
                    <a:pt x="1100" y="2609"/>
                    <a:pt x="1121" y="2573"/>
                  </a:cubicBezTo>
                  <a:lnTo>
                    <a:pt x="1956" y="1164"/>
                  </a:lnTo>
                  <a:lnTo>
                    <a:pt x="2827" y="1795"/>
                  </a:lnTo>
                  <a:cubicBezTo>
                    <a:pt x="2847" y="1810"/>
                    <a:pt x="2871" y="1817"/>
                    <a:pt x="2895" y="1817"/>
                  </a:cubicBezTo>
                  <a:cubicBezTo>
                    <a:pt x="2932" y="1817"/>
                    <a:pt x="2969" y="1800"/>
                    <a:pt x="2992" y="1770"/>
                  </a:cubicBezTo>
                  <a:cubicBezTo>
                    <a:pt x="3027" y="1718"/>
                    <a:pt x="3017" y="1643"/>
                    <a:pt x="2964" y="1604"/>
                  </a:cubicBezTo>
                  <a:lnTo>
                    <a:pt x="2164" y="1027"/>
                  </a:lnTo>
                  <a:cubicBezTo>
                    <a:pt x="2164" y="1016"/>
                    <a:pt x="2164" y="1006"/>
                    <a:pt x="2161" y="995"/>
                  </a:cubicBezTo>
                  <a:cubicBezTo>
                    <a:pt x="2759" y="981"/>
                    <a:pt x="3355" y="695"/>
                    <a:pt x="3725" y="223"/>
                  </a:cubicBezTo>
                  <a:cubicBezTo>
                    <a:pt x="3753" y="184"/>
                    <a:pt x="3757" y="132"/>
                    <a:pt x="3732" y="90"/>
                  </a:cubicBezTo>
                  <a:cubicBezTo>
                    <a:pt x="3711" y="57"/>
                    <a:pt x="3673" y="34"/>
                    <a:pt x="3634" y="34"/>
                  </a:cubicBezTo>
                  <a:cubicBezTo>
                    <a:pt x="3627" y="34"/>
                    <a:pt x="3620" y="35"/>
                    <a:pt x="3613" y="36"/>
                  </a:cubicBezTo>
                  <a:cubicBezTo>
                    <a:pt x="3021" y="142"/>
                    <a:pt x="2457" y="381"/>
                    <a:pt x="1967" y="734"/>
                  </a:cubicBezTo>
                  <a:cubicBezTo>
                    <a:pt x="1543" y="275"/>
                    <a:pt x="927" y="1"/>
                    <a:pt x="301" y="1"/>
                  </a:cubicBezTo>
                  <a:close/>
                </a:path>
              </a:pathLst>
            </a:custGeom>
            <a:solidFill>
              <a:srgbClr val="C673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2"/>
            <p:cNvSpPr/>
            <p:nvPr/>
          </p:nvSpPr>
          <p:spPr>
            <a:xfrm>
              <a:off x="2224199" y="2416051"/>
              <a:ext cx="105714" cy="166311"/>
            </a:xfrm>
            <a:custGeom>
              <a:avLst/>
              <a:gdLst/>
              <a:ahLst/>
              <a:cxnLst/>
              <a:rect l="l" t="t" r="r" b="b"/>
              <a:pathLst>
                <a:path w="2800" h="4405" extrusionOk="0">
                  <a:moveTo>
                    <a:pt x="1" y="1"/>
                  </a:moveTo>
                  <a:lnTo>
                    <a:pt x="1" y="1"/>
                  </a:lnTo>
                  <a:cubicBezTo>
                    <a:pt x="217" y="240"/>
                    <a:pt x="322" y="550"/>
                    <a:pt x="357" y="856"/>
                  </a:cubicBezTo>
                  <a:cubicBezTo>
                    <a:pt x="375" y="1008"/>
                    <a:pt x="375" y="1163"/>
                    <a:pt x="360" y="1318"/>
                  </a:cubicBezTo>
                  <a:cubicBezTo>
                    <a:pt x="347" y="1470"/>
                    <a:pt x="311" y="1621"/>
                    <a:pt x="276" y="1773"/>
                  </a:cubicBezTo>
                  <a:lnTo>
                    <a:pt x="272" y="1780"/>
                  </a:lnTo>
                  <a:lnTo>
                    <a:pt x="272" y="1794"/>
                  </a:lnTo>
                  <a:cubicBezTo>
                    <a:pt x="259" y="2044"/>
                    <a:pt x="259" y="2294"/>
                    <a:pt x="280" y="2548"/>
                  </a:cubicBezTo>
                  <a:lnTo>
                    <a:pt x="290" y="2668"/>
                  </a:lnTo>
                  <a:lnTo>
                    <a:pt x="417" y="2650"/>
                  </a:lnTo>
                  <a:cubicBezTo>
                    <a:pt x="495" y="2639"/>
                    <a:pt x="576" y="2633"/>
                    <a:pt x="659" y="2633"/>
                  </a:cubicBezTo>
                  <a:cubicBezTo>
                    <a:pt x="836" y="2633"/>
                    <a:pt x="1019" y="2658"/>
                    <a:pt x="1189" y="2707"/>
                  </a:cubicBezTo>
                  <a:cubicBezTo>
                    <a:pt x="1443" y="2780"/>
                    <a:pt x="1679" y="2900"/>
                    <a:pt x="1890" y="3063"/>
                  </a:cubicBezTo>
                  <a:cubicBezTo>
                    <a:pt x="2094" y="3232"/>
                    <a:pt x="2274" y="3436"/>
                    <a:pt x="2422" y="3665"/>
                  </a:cubicBezTo>
                  <a:cubicBezTo>
                    <a:pt x="2496" y="3782"/>
                    <a:pt x="2559" y="3904"/>
                    <a:pt x="2630" y="4024"/>
                  </a:cubicBezTo>
                  <a:cubicBezTo>
                    <a:pt x="2683" y="4148"/>
                    <a:pt x="2739" y="4278"/>
                    <a:pt x="2799" y="4405"/>
                  </a:cubicBezTo>
                  <a:cubicBezTo>
                    <a:pt x="2767" y="4268"/>
                    <a:pt x="2732" y="4133"/>
                    <a:pt x="2690" y="3996"/>
                  </a:cubicBezTo>
                  <a:cubicBezTo>
                    <a:pt x="2637" y="3870"/>
                    <a:pt x="2595" y="3732"/>
                    <a:pt x="2528" y="3605"/>
                  </a:cubicBezTo>
                  <a:cubicBezTo>
                    <a:pt x="2401" y="3351"/>
                    <a:pt x="2228" y="3115"/>
                    <a:pt x="2014" y="2915"/>
                  </a:cubicBezTo>
                  <a:cubicBezTo>
                    <a:pt x="1795" y="2725"/>
                    <a:pt x="1534" y="2572"/>
                    <a:pt x="1253" y="2488"/>
                  </a:cubicBezTo>
                  <a:cubicBezTo>
                    <a:pt x="1062" y="2431"/>
                    <a:pt x="870" y="2400"/>
                    <a:pt x="672" y="2400"/>
                  </a:cubicBezTo>
                  <a:cubicBezTo>
                    <a:pt x="615" y="2400"/>
                    <a:pt x="557" y="2403"/>
                    <a:pt x="499" y="2408"/>
                  </a:cubicBezTo>
                  <a:lnTo>
                    <a:pt x="499" y="2408"/>
                  </a:lnTo>
                  <a:cubicBezTo>
                    <a:pt x="484" y="2208"/>
                    <a:pt x="478" y="2004"/>
                    <a:pt x="480" y="1805"/>
                  </a:cubicBezTo>
                  <a:lnTo>
                    <a:pt x="480" y="1805"/>
                  </a:lnTo>
                  <a:cubicBezTo>
                    <a:pt x="510" y="1648"/>
                    <a:pt x="534" y="1488"/>
                    <a:pt x="537" y="1329"/>
                  </a:cubicBezTo>
                  <a:cubicBezTo>
                    <a:pt x="544" y="1163"/>
                    <a:pt x="529" y="994"/>
                    <a:pt x="491" y="832"/>
                  </a:cubicBezTo>
                  <a:cubicBezTo>
                    <a:pt x="417" y="511"/>
                    <a:pt x="259" y="198"/>
                    <a:pt x="1" y="1"/>
                  </a:cubicBezTo>
                  <a:close/>
                </a:path>
              </a:pathLst>
            </a:custGeom>
            <a:solidFill>
              <a:srgbClr val="8E4C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2"/>
            <p:cNvSpPr/>
            <p:nvPr/>
          </p:nvSpPr>
          <p:spPr>
            <a:xfrm>
              <a:off x="2244058" y="2455277"/>
              <a:ext cx="154984" cy="30506"/>
            </a:xfrm>
            <a:custGeom>
              <a:avLst/>
              <a:gdLst/>
              <a:ahLst/>
              <a:cxnLst/>
              <a:rect l="l" t="t" r="r" b="b"/>
              <a:pathLst>
                <a:path w="4105" h="808" extrusionOk="0">
                  <a:moveTo>
                    <a:pt x="1011" y="1"/>
                  </a:moveTo>
                  <a:cubicBezTo>
                    <a:pt x="668" y="1"/>
                    <a:pt x="320" y="45"/>
                    <a:pt x="0" y="170"/>
                  </a:cubicBezTo>
                  <a:cubicBezTo>
                    <a:pt x="137" y="154"/>
                    <a:pt x="273" y="147"/>
                    <a:pt x="407" y="147"/>
                  </a:cubicBezTo>
                  <a:cubicBezTo>
                    <a:pt x="621" y="147"/>
                    <a:pt x="832" y="163"/>
                    <a:pt x="1044" y="180"/>
                  </a:cubicBezTo>
                  <a:cubicBezTo>
                    <a:pt x="1385" y="216"/>
                    <a:pt x="1727" y="272"/>
                    <a:pt x="2065" y="343"/>
                  </a:cubicBezTo>
                  <a:cubicBezTo>
                    <a:pt x="2745" y="473"/>
                    <a:pt x="3418" y="653"/>
                    <a:pt x="4105" y="808"/>
                  </a:cubicBezTo>
                  <a:cubicBezTo>
                    <a:pt x="3482" y="480"/>
                    <a:pt x="2805" y="251"/>
                    <a:pt x="2111" y="113"/>
                  </a:cubicBezTo>
                  <a:cubicBezTo>
                    <a:pt x="1774" y="49"/>
                    <a:pt x="1433" y="1"/>
                    <a:pt x="1086" y="1"/>
                  </a:cubicBezTo>
                  <a:cubicBezTo>
                    <a:pt x="1074" y="1"/>
                    <a:pt x="1062" y="1"/>
                    <a:pt x="1050" y="1"/>
                  </a:cubicBezTo>
                  <a:cubicBezTo>
                    <a:pt x="1037" y="1"/>
                    <a:pt x="1024" y="1"/>
                    <a:pt x="1011" y="1"/>
                  </a:cubicBezTo>
                  <a:close/>
                </a:path>
              </a:pathLst>
            </a:custGeom>
            <a:solidFill>
              <a:srgbClr val="8E4C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2"/>
            <p:cNvSpPr/>
            <p:nvPr/>
          </p:nvSpPr>
          <p:spPr>
            <a:xfrm>
              <a:off x="2264407" y="2274362"/>
              <a:ext cx="18387" cy="182961"/>
            </a:xfrm>
            <a:custGeom>
              <a:avLst/>
              <a:gdLst/>
              <a:ahLst/>
              <a:cxnLst/>
              <a:rect l="l" t="t" r="r" b="b"/>
              <a:pathLst>
                <a:path w="487" h="4846" extrusionOk="0">
                  <a:moveTo>
                    <a:pt x="1" y="1"/>
                  </a:moveTo>
                  <a:cubicBezTo>
                    <a:pt x="95" y="396"/>
                    <a:pt x="131" y="797"/>
                    <a:pt x="162" y="1202"/>
                  </a:cubicBezTo>
                  <a:cubicBezTo>
                    <a:pt x="191" y="1607"/>
                    <a:pt x="212" y="2009"/>
                    <a:pt x="226" y="2414"/>
                  </a:cubicBezTo>
                  <a:cubicBezTo>
                    <a:pt x="251" y="3225"/>
                    <a:pt x="261" y="4035"/>
                    <a:pt x="254" y="4845"/>
                  </a:cubicBezTo>
                  <a:lnTo>
                    <a:pt x="487" y="4842"/>
                  </a:lnTo>
                  <a:cubicBezTo>
                    <a:pt x="455" y="4028"/>
                    <a:pt x="406" y="3218"/>
                    <a:pt x="342" y="2407"/>
                  </a:cubicBezTo>
                  <a:cubicBezTo>
                    <a:pt x="310" y="2006"/>
                    <a:pt x="272" y="1601"/>
                    <a:pt x="222" y="1196"/>
                  </a:cubicBezTo>
                  <a:cubicBezTo>
                    <a:pt x="170" y="794"/>
                    <a:pt x="116" y="389"/>
                    <a:pt x="1" y="1"/>
                  </a:cubicBezTo>
                  <a:close/>
                </a:path>
              </a:pathLst>
            </a:custGeom>
            <a:solidFill>
              <a:srgbClr val="8E4C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2"/>
            <p:cNvSpPr/>
            <p:nvPr/>
          </p:nvSpPr>
          <p:spPr>
            <a:xfrm>
              <a:off x="2315223" y="2282630"/>
              <a:ext cx="18387" cy="183074"/>
            </a:xfrm>
            <a:custGeom>
              <a:avLst/>
              <a:gdLst/>
              <a:ahLst/>
              <a:cxnLst/>
              <a:rect l="l" t="t" r="r" b="b"/>
              <a:pathLst>
                <a:path w="487" h="4849" extrusionOk="0">
                  <a:moveTo>
                    <a:pt x="0" y="1"/>
                  </a:moveTo>
                  <a:cubicBezTo>
                    <a:pt x="81" y="395"/>
                    <a:pt x="102" y="800"/>
                    <a:pt x="131" y="1206"/>
                  </a:cubicBezTo>
                  <a:cubicBezTo>
                    <a:pt x="159" y="1611"/>
                    <a:pt x="173" y="2016"/>
                    <a:pt x="190" y="2418"/>
                  </a:cubicBezTo>
                  <a:cubicBezTo>
                    <a:pt x="222" y="3228"/>
                    <a:pt x="240" y="4039"/>
                    <a:pt x="254" y="4849"/>
                  </a:cubicBezTo>
                  <a:lnTo>
                    <a:pt x="486" y="4838"/>
                  </a:lnTo>
                  <a:cubicBezTo>
                    <a:pt x="437" y="4028"/>
                    <a:pt x="377" y="3221"/>
                    <a:pt x="307" y="2411"/>
                  </a:cubicBezTo>
                  <a:cubicBezTo>
                    <a:pt x="272" y="2009"/>
                    <a:pt x="237" y="1603"/>
                    <a:pt x="190" y="1201"/>
                  </a:cubicBezTo>
                  <a:cubicBezTo>
                    <a:pt x="141" y="796"/>
                    <a:pt x="99" y="391"/>
                    <a:pt x="0" y="1"/>
                  </a:cubicBezTo>
                  <a:close/>
                </a:path>
              </a:pathLst>
            </a:custGeom>
            <a:solidFill>
              <a:srgbClr val="8E4C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2"/>
            <p:cNvSpPr/>
            <p:nvPr/>
          </p:nvSpPr>
          <p:spPr>
            <a:xfrm>
              <a:off x="1232070" y="3664904"/>
              <a:ext cx="21596" cy="44740"/>
            </a:xfrm>
            <a:custGeom>
              <a:avLst/>
              <a:gdLst/>
              <a:ahLst/>
              <a:cxnLst/>
              <a:rect l="l" t="t" r="r" b="b"/>
              <a:pathLst>
                <a:path w="572" h="1185" extrusionOk="0">
                  <a:moveTo>
                    <a:pt x="561" y="1"/>
                  </a:moveTo>
                  <a:lnTo>
                    <a:pt x="561" y="1"/>
                  </a:lnTo>
                  <a:cubicBezTo>
                    <a:pt x="399" y="174"/>
                    <a:pt x="297" y="364"/>
                    <a:pt x="209" y="562"/>
                  </a:cubicBezTo>
                  <a:cubicBezTo>
                    <a:pt x="167" y="664"/>
                    <a:pt x="128" y="762"/>
                    <a:pt x="96" y="864"/>
                  </a:cubicBezTo>
                  <a:cubicBezTo>
                    <a:pt x="61" y="970"/>
                    <a:pt x="36" y="1072"/>
                    <a:pt x="1" y="1185"/>
                  </a:cubicBezTo>
                  <a:cubicBezTo>
                    <a:pt x="114" y="1132"/>
                    <a:pt x="191" y="1041"/>
                    <a:pt x="259" y="949"/>
                  </a:cubicBezTo>
                  <a:cubicBezTo>
                    <a:pt x="326" y="858"/>
                    <a:pt x="375" y="759"/>
                    <a:pt x="424" y="656"/>
                  </a:cubicBezTo>
                  <a:cubicBezTo>
                    <a:pt x="508" y="452"/>
                    <a:pt x="572" y="238"/>
                    <a:pt x="561" y="1"/>
                  </a:cubicBezTo>
                  <a:close/>
                </a:path>
              </a:pathLst>
            </a:custGeom>
            <a:solidFill>
              <a:srgbClr val="8E4C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5" name="Google Shape;1525;p42"/>
          <p:cNvGrpSpPr/>
          <p:nvPr/>
        </p:nvGrpSpPr>
        <p:grpSpPr>
          <a:xfrm>
            <a:off x="2390599" y="3518657"/>
            <a:ext cx="1360525" cy="1305583"/>
            <a:chOff x="3038482" y="3171761"/>
            <a:chExt cx="1948897" cy="1870195"/>
          </a:xfrm>
        </p:grpSpPr>
        <p:sp>
          <p:nvSpPr>
            <p:cNvPr id="1526" name="Google Shape;1526;p42"/>
            <p:cNvSpPr/>
            <p:nvPr/>
          </p:nvSpPr>
          <p:spPr>
            <a:xfrm>
              <a:off x="3728426" y="3463551"/>
              <a:ext cx="632237" cy="553659"/>
            </a:xfrm>
            <a:custGeom>
              <a:avLst/>
              <a:gdLst/>
              <a:ahLst/>
              <a:cxnLst/>
              <a:rect l="l" t="t" r="r" b="b"/>
              <a:pathLst>
                <a:path w="7098" h="6216" extrusionOk="0">
                  <a:moveTo>
                    <a:pt x="3635" y="0"/>
                  </a:moveTo>
                  <a:lnTo>
                    <a:pt x="3635" y="0"/>
                  </a:lnTo>
                  <a:cubicBezTo>
                    <a:pt x="2223" y="1350"/>
                    <a:pt x="1264" y="3170"/>
                    <a:pt x="944" y="5099"/>
                  </a:cubicBezTo>
                  <a:lnTo>
                    <a:pt x="1" y="5751"/>
                  </a:lnTo>
                  <a:cubicBezTo>
                    <a:pt x="446" y="6080"/>
                    <a:pt x="974" y="6216"/>
                    <a:pt x="1521" y="6216"/>
                  </a:cubicBezTo>
                  <a:cubicBezTo>
                    <a:pt x="2260" y="6216"/>
                    <a:pt x="3035" y="5969"/>
                    <a:pt x="3695" y="5620"/>
                  </a:cubicBezTo>
                  <a:cubicBezTo>
                    <a:pt x="4848" y="5013"/>
                    <a:pt x="5861" y="4128"/>
                    <a:pt x="7097" y="3718"/>
                  </a:cubicBezTo>
                  <a:cubicBezTo>
                    <a:pt x="6961" y="3707"/>
                    <a:pt x="6825" y="3702"/>
                    <a:pt x="6690" y="3702"/>
                  </a:cubicBezTo>
                  <a:cubicBezTo>
                    <a:pt x="5458" y="3702"/>
                    <a:pt x="4249" y="4132"/>
                    <a:pt x="3079" y="4551"/>
                  </a:cubicBezTo>
                  <a:cubicBezTo>
                    <a:pt x="3932" y="3718"/>
                    <a:pt x="4895" y="2996"/>
                    <a:pt x="5932" y="2408"/>
                  </a:cubicBezTo>
                  <a:lnTo>
                    <a:pt x="5932" y="2408"/>
                  </a:lnTo>
                  <a:cubicBezTo>
                    <a:pt x="4365" y="2747"/>
                    <a:pt x="3056" y="3781"/>
                    <a:pt x="1808" y="4787"/>
                  </a:cubicBezTo>
                  <a:cubicBezTo>
                    <a:pt x="3043" y="3541"/>
                    <a:pt x="4188" y="2203"/>
                    <a:pt x="5234" y="789"/>
                  </a:cubicBezTo>
                  <a:lnTo>
                    <a:pt x="5234" y="789"/>
                  </a:lnTo>
                  <a:cubicBezTo>
                    <a:pt x="3655" y="1623"/>
                    <a:pt x="2278" y="2838"/>
                    <a:pt x="1256" y="4302"/>
                  </a:cubicBezTo>
                  <a:cubicBezTo>
                    <a:pt x="1883" y="2783"/>
                    <a:pt x="2684" y="1339"/>
                    <a:pt x="36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2"/>
            <p:cNvSpPr/>
            <p:nvPr/>
          </p:nvSpPr>
          <p:spPr>
            <a:xfrm>
              <a:off x="3038482" y="3171761"/>
              <a:ext cx="791676" cy="987341"/>
            </a:xfrm>
            <a:custGeom>
              <a:avLst/>
              <a:gdLst/>
              <a:ahLst/>
              <a:cxnLst/>
              <a:rect l="l" t="t" r="r" b="b"/>
              <a:pathLst>
                <a:path w="8888" h="11085" extrusionOk="0">
                  <a:moveTo>
                    <a:pt x="4562" y="1"/>
                  </a:moveTo>
                  <a:cubicBezTo>
                    <a:pt x="3299" y="1"/>
                    <a:pt x="3876" y="2570"/>
                    <a:pt x="5174" y="4914"/>
                  </a:cubicBezTo>
                  <a:cubicBezTo>
                    <a:pt x="4365" y="4169"/>
                    <a:pt x="3687" y="3859"/>
                    <a:pt x="3347" y="3859"/>
                  </a:cubicBezTo>
                  <a:cubicBezTo>
                    <a:pt x="2838" y="3859"/>
                    <a:pt x="3085" y="4553"/>
                    <a:pt x="4783" y="5530"/>
                  </a:cubicBezTo>
                  <a:cubicBezTo>
                    <a:pt x="4407" y="5496"/>
                    <a:pt x="4065" y="5480"/>
                    <a:pt x="3756" y="5480"/>
                  </a:cubicBezTo>
                  <a:cubicBezTo>
                    <a:pt x="0" y="5480"/>
                    <a:pt x="1040" y="7794"/>
                    <a:pt x="2838" y="7827"/>
                  </a:cubicBezTo>
                  <a:cubicBezTo>
                    <a:pt x="1523" y="9155"/>
                    <a:pt x="1451" y="9540"/>
                    <a:pt x="1809" y="9540"/>
                  </a:cubicBezTo>
                  <a:cubicBezTo>
                    <a:pt x="2303" y="9540"/>
                    <a:pt x="3618" y="8807"/>
                    <a:pt x="3619" y="8806"/>
                  </a:cubicBezTo>
                  <a:lnTo>
                    <a:pt x="3619" y="8806"/>
                  </a:lnTo>
                  <a:cubicBezTo>
                    <a:pt x="3617" y="8807"/>
                    <a:pt x="5" y="10838"/>
                    <a:pt x="2119" y="11071"/>
                  </a:cubicBezTo>
                  <a:cubicBezTo>
                    <a:pt x="2202" y="11080"/>
                    <a:pt x="2285" y="11084"/>
                    <a:pt x="2369" y="11084"/>
                  </a:cubicBezTo>
                  <a:cubicBezTo>
                    <a:pt x="4425" y="11084"/>
                    <a:pt x="6709" y="8403"/>
                    <a:pt x="6709" y="8403"/>
                  </a:cubicBezTo>
                  <a:lnTo>
                    <a:pt x="8887" y="9315"/>
                  </a:lnTo>
                  <a:cubicBezTo>
                    <a:pt x="8887" y="9315"/>
                    <a:pt x="8433" y="1686"/>
                    <a:pt x="7851" y="1686"/>
                  </a:cubicBezTo>
                  <a:cubicBezTo>
                    <a:pt x="7844" y="1686"/>
                    <a:pt x="7837" y="1687"/>
                    <a:pt x="7829" y="1690"/>
                  </a:cubicBezTo>
                  <a:cubicBezTo>
                    <a:pt x="7270" y="1882"/>
                    <a:pt x="7562" y="5209"/>
                    <a:pt x="7590" y="5519"/>
                  </a:cubicBezTo>
                  <a:lnTo>
                    <a:pt x="7590" y="5519"/>
                  </a:lnTo>
                  <a:cubicBezTo>
                    <a:pt x="7557" y="5169"/>
                    <a:pt x="7111" y="949"/>
                    <a:pt x="5174" y="147"/>
                  </a:cubicBezTo>
                  <a:cubicBezTo>
                    <a:pt x="4935" y="47"/>
                    <a:pt x="4732" y="1"/>
                    <a:pt x="45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2"/>
            <p:cNvSpPr/>
            <p:nvPr/>
          </p:nvSpPr>
          <p:spPr>
            <a:xfrm>
              <a:off x="3899264" y="3322377"/>
              <a:ext cx="627249" cy="570493"/>
            </a:xfrm>
            <a:custGeom>
              <a:avLst/>
              <a:gdLst/>
              <a:ahLst/>
              <a:cxnLst/>
              <a:rect l="l" t="t" r="r" b="b"/>
              <a:pathLst>
                <a:path w="7042" h="6405" extrusionOk="0">
                  <a:moveTo>
                    <a:pt x="3513" y="1"/>
                  </a:moveTo>
                  <a:cubicBezTo>
                    <a:pt x="1629" y="1"/>
                    <a:pt x="292" y="3106"/>
                    <a:pt x="1" y="6405"/>
                  </a:cubicBezTo>
                  <a:lnTo>
                    <a:pt x="708" y="6405"/>
                  </a:lnTo>
                  <a:cubicBezTo>
                    <a:pt x="708" y="6266"/>
                    <a:pt x="1398" y="1408"/>
                    <a:pt x="2839" y="777"/>
                  </a:cubicBezTo>
                  <a:cubicBezTo>
                    <a:pt x="3093" y="665"/>
                    <a:pt x="3343" y="601"/>
                    <a:pt x="3587" y="601"/>
                  </a:cubicBezTo>
                  <a:cubicBezTo>
                    <a:pt x="4728" y="601"/>
                    <a:pt x="5720" y="2000"/>
                    <a:pt x="6225" y="6405"/>
                  </a:cubicBezTo>
                  <a:cubicBezTo>
                    <a:pt x="6415" y="6382"/>
                    <a:pt x="6570" y="6375"/>
                    <a:pt x="6691" y="6375"/>
                  </a:cubicBezTo>
                  <a:cubicBezTo>
                    <a:pt x="6933" y="6375"/>
                    <a:pt x="7041" y="6405"/>
                    <a:pt x="7041" y="6405"/>
                  </a:cubicBezTo>
                  <a:cubicBezTo>
                    <a:pt x="7041" y="6405"/>
                    <a:pt x="6268" y="796"/>
                    <a:pt x="4085" y="94"/>
                  </a:cubicBezTo>
                  <a:cubicBezTo>
                    <a:pt x="3890" y="31"/>
                    <a:pt x="3699" y="1"/>
                    <a:pt x="35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2"/>
            <p:cNvSpPr/>
            <p:nvPr/>
          </p:nvSpPr>
          <p:spPr>
            <a:xfrm flipH="1">
              <a:off x="4236977" y="3743043"/>
              <a:ext cx="273603" cy="273611"/>
            </a:xfrm>
            <a:custGeom>
              <a:avLst/>
              <a:gdLst/>
              <a:ahLst/>
              <a:cxnLst/>
              <a:rect l="l" t="t" r="r" b="b"/>
              <a:pathLst>
                <a:path w="3316" h="3316" extrusionOk="0">
                  <a:moveTo>
                    <a:pt x="1658" y="1"/>
                  </a:moveTo>
                  <a:cubicBezTo>
                    <a:pt x="743" y="1"/>
                    <a:pt x="1" y="743"/>
                    <a:pt x="1" y="1658"/>
                  </a:cubicBezTo>
                  <a:cubicBezTo>
                    <a:pt x="1" y="2573"/>
                    <a:pt x="743" y="3316"/>
                    <a:pt x="1658" y="3316"/>
                  </a:cubicBezTo>
                  <a:cubicBezTo>
                    <a:pt x="2574" y="3316"/>
                    <a:pt x="3316" y="2573"/>
                    <a:pt x="3316" y="1658"/>
                  </a:cubicBezTo>
                  <a:cubicBezTo>
                    <a:pt x="3316" y="743"/>
                    <a:pt x="2574" y="1"/>
                    <a:pt x="16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2"/>
            <p:cNvSpPr/>
            <p:nvPr/>
          </p:nvSpPr>
          <p:spPr>
            <a:xfrm flipH="1">
              <a:off x="4430048" y="3774975"/>
              <a:ext cx="241919" cy="241679"/>
            </a:xfrm>
            <a:custGeom>
              <a:avLst/>
              <a:gdLst/>
              <a:ahLst/>
              <a:cxnLst/>
              <a:rect l="l" t="t" r="r" b="b"/>
              <a:pathLst>
                <a:path w="2932" h="2929" extrusionOk="0">
                  <a:moveTo>
                    <a:pt x="1468" y="0"/>
                  </a:moveTo>
                  <a:cubicBezTo>
                    <a:pt x="658" y="0"/>
                    <a:pt x="0" y="656"/>
                    <a:pt x="0" y="1465"/>
                  </a:cubicBezTo>
                  <a:cubicBezTo>
                    <a:pt x="0" y="2274"/>
                    <a:pt x="658" y="2929"/>
                    <a:pt x="1468" y="2929"/>
                  </a:cubicBezTo>
                  <a:cubicBezTo>
                    <a:pt x="2277" y="2929"/>
                    <a:pt x="2931" y="2274"/>
                    <a:pt x="2931" y="1465"/>
                  </a:cubicBezTo>
                  <a:cubicBezTo>
                    <a:pt x="2931" y="656"/>
                    <a:pt x="2277" y="0"/>
                    <a:pt x="14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2"/>
            <p:cNvSpPr/>
            <p:nvPr/>
          </p:nvSpPr>
          <p:spPr>
            <a:xfrm flipH="1">
              <a:off x="4677490" y="3664904"/>
              <a:ext cx="246540" cy="260905"/>
            </a:xfrm>
            <a:custGeom>
              <a:avLst/>
              <a:gdLst/>
              <a:ahLst/>
              <a:cxnLst/>
              <a:rect l="l" t="t" r="r" b="b"/>
              <a:pathLst>
                <a:path w="2988" h="3162" extrusionOk="0">
                  <a:moveTo>
                    <a:pt x="332" y="1"/>
                  </a:moveTo>
                  <a:lnTo>
                    <a:pt x="0" y="289"/>
                  </a:lnTo>
                  <a:lnTo>
                    <a:pt x="1057" y="948"/>
                  </a:lnTo>
                  <a:cubicBezTo>
                    <a:pt x="1057" y="948"/>
                    <a:pt x="1125" y="2775"/>
                    <a:pt x="1057" y="3161"/>
                  </a:cubicBezTo>
                  <a:lnTo>
                    <a:pt x="2988" y="2779"/>
                  </a:lnTo>
                  <a:cubicBezTo>
                    <a:pt x="2988" y="2779"/>
                    <a:pt x="2534" y="415"/>
                    <a:pt x="3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2"/>
            <p:cNvSpPr/>
            <p:nvPr/>
          </p:nvSpPr>
          <p:spPr>
            <a:xfrm>
              <a:off x="3598382" y="3868726"/>
              <a:ext cx="1388997" cy="1173230"/>
            </a:xfrm>
            <a:custGeom>
              <a:avLst/>
              <a:gdLst/>
              <a:ahLst/>
              <a:cxnLst/>
              <a:rect l="l" t="t" r="r" b="b"/>
              <a:pathLst>
                <a:path w="15594" h="13172" extrusionOk="0">
                  <a:moveTo>
                    <a:pt x="7905" y="0"/>
                  </a:moveTo>
                  <a:cubicBezTo>
                    <a:pt x="3356" y="0"/>
                    <a:pt x="423" y="578"/>
                    <a:pt x="423" y="578"/>
                  </a:cubicBezTo>
                  <a:cubicBezTo>
                    <a:pt x="0" y="3956"/>
                    <a:pt x="916" y="12998"/>
                    <a:pt x="916" y="12998"/>
                  </a:cubicBezTo>
                  <a:cubicBezTo>
                    <a:pt x="2841" y="13128"/>
                    <a:pt x="5005" y="13171"/>
                    <a:pt x="7036" y="13171"/>
                  </a:cubicBezTo>
                  <a:cubicBezTo>
                    <a:pt x="11097" y="13171"/>
                    <a:pt x="14623" y="12998"/>
                    <a:pt x="14623" y="12998"/>
                  </a:cubicBezTo>
                  <a:cubicBezTo>
                    <a:pt x="14623" y="12998"/>
                    <a:pt x="15594" y="4939"/>
                    <a:pt x="14749" y="436"/>
                  </a:cubicBezTo>
                  <a:cubicBezTo>
                    <a:pt x="12229" y="113"/>
                    <a:pt x="9910" y="0"/>
                    <a:pt x="79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1574;p44">
            <a:extLst>
              <a:ext uri="{FF2B5EF4-FFF2-40B4-BE49-F238E27FC236}">
                <a16:creationId xmlns:a16="http://schemas.microsoft.com/office/drawing/2014/main" id="{6528991D-0194-B86A-8E7C-5D1D71F67681}"/>
              </a:ext>
            </a:extLst>
          </p:cNvPr>
          <p:cNvSpPr txBox="1"/>
          <p:nvPr/>
        </p:nvSpPr>
        <p:spPr>
          <a:xfrm>
            <a:off x="6035820" y="3644332"/>
            <a:ext cx="2744400" cy="1212369"/>
          </a:xfrm>
          <a:prstGeom prst="rect">
            <a:avLst/>
          </a:prstGeom>
          <a:noFill/>
          <a:ln>
            <a:noFill/>
          </a:ln>
        </p:spPr>
        <p:txBody>
          <a:bodyPr spcFirstLastPara="1" wrap="square" lIns="91425" tIns="0" rIns="91425" bIns="274300" anchor="t" anchorCtr="0">
            <a:noAutofit/>
          </a:bodyPr>
          <a:lstStyle/>
          <a:p>
            <a:pPr marL="0" lvl="0" indent="0" algn="r" rtl="0">
              <a:spcBef>
                <a:spcPts val="0"/>
              </a:spcBef>
              <a:spcAft>
                <a:spcPts val="0"/>
              </a:spcAft>
              <a:buNone/>
            </a:pPr>
            <a:r>
              <a:rPr lang="en-US" sz="2400" dirty="0">
                <a:solidFill>
                  <a:srgbClr val="092329"/>
                </a:solidFill>
                <a:latin typeface="Fjalla One"/>
                <a:ea typeface="Fjalla One"/>
                <a:cs typeface="Fjalla One"/>
                <a:sym typeface="Fjalla One"/>
              </a:rPr>
              <a:t>HARSH SHAH</a:t>
            </a:r>
          </a:p>
          <a:p>
            <a:pPr marL="0" lvl="0" indent="0" algn="r" rtl="0">
              <a:spcBef>
                <a:spcPts val="0"/>
              </a:spcBef>
              <a:spcAft>
                <a:spcPts val="0"/>
              </a:spcAft>
              <a:buNone/>
            </a:pPr>
            <a:r>
              <a:rPr lang="en-US" sz="2400" dirty="0">
                <a:solidFill>
                  <a:srgbClr val="092329"/>
                </a:solidFill>
                <a:latin typeface="Fjalla One"/>
                <a:ea typeface="Fjalla One"/>
                <a:cs typeface="Fjalla One"/>
                <a:sym typeface="Fjalla One"/>
              </a:rPr>
              <a:t>VRAJ PATEL</a:t>
            </a:r>
          </a:p>
          <a:p>
            <a:pPr marL="0" lvl="0" indent="0" algn="r" rtl="0">
              <a:spcBef>
                <a:spcPts val="0"/>
              </a:spcBef>
              <a:spcAft>
                <a:spcPts val="0"/>
              </a:spcAft>
              <a:buNone/>
            </a:pPr>
            <a:r>
              <a:rPr lang="en-US" sz="2400" dirty="0">
                <a:solidFill>
                  <a:srgbClr val="092329"/>
                </a:solidFill>
                <a:latin typeface="Fjalla One"/>
                <a:ea typeface="Fjalla One"/>
                <a:cs typeface="Fjalla One"/>
                <a:sym typeface="Fjalla One"/>
              </a:rPr>
              <a:t>TANISH SUTHAR</a:t>
            </a:r>
            <a:endParaRPr sz="2400" dirty="0">
              <a:solidFill>
                <a:srgbClr val="092329"/>
              </a:solidFill>
              <a:latin typeface="Fjalla One"/>
              <a:ea typeface="Fjalla One"/>
              <a:cs typeface="Fjalla One"/>
              <a:sym typeface="Fjalla One"/>
            </a:endParaRPr>
          </a:p>
        </p:txBody>
      </p:sp>
      <p:grpSp>
        <p:nvGrpSpPr>
          <p:cNvPr id="52" name="Google Shape;1829;p51">
            <a:extLst>
              <a:ext uri="{FF2B5EF4-FFF2-40B4-BE49-F238E27FC236}">
                <a16:creationId xmlns:a16="http://schemas.microsoft.com/office/drawing/2014/main" id="{7D757FDA-B706-4AAE-628B-FAC27A52EBB0}"/>
              </a:ext>
            </a:extLst>
          </p:cNvPr>
          <p:cNvGrpSpPr/>
          <p:nvPr/>
        </p:nvGrpSpPr>
        <p:grpSpPr>
          <a:xfrm rot="18616426" flipH="1">
            <a:off x="7911312" y="1262681"/>
            <a:ext cx="707455" cy="1161258"/>
            <a:chOff x="7640100" y="3255502"/>
            <a:chExt cx="465473" cy="764055"/>
          </a:xfrm>
        </p:grpSpPr>
        <p:grpSp>
          <p:nvGrpSpPr>
            <p:cNvPr id="53" name="Google Shape;1830;p51">
              <a:extLst>
                <a:ext uri="{FF2B5EF4-FFF2-40B4-BE49-F238E27FC236}">
                  <a16:creationId xmlns:a16="http://schemas.microsoft.com/office/drawing/2014/main" id="{A081889A-2BBB-D058-275D-F5D102D4647B}"/>
                </a:ext>
              </a:extLst>
            </p:cNvPr>
            <p:cNvGrpSpPr/>
            <p:nvPr/>
          </p:nvGrpSpPr>
          <p:grpSpPr>
            <a:xfrm rot="-1092437">
              <a:off x="7640100" y="3255502"/>
              <a:ext cx="320563" cy="764055"/>
              <a:chOff x="7089565" y="2941940"/>
              <a:chExt cx="537061" cy="1280071"/>
            </a:xfrm>
          </p:grpSpPr>
          <p:sp>
            <p:nvSpPr>
              <p:cNvPr id="1474" name="Google Shape;1831;p51">
                <a:extLst>
                  <a:ext uri="{FF2B5EF4-FFF2-40B4-BE49-F238E27FC236}">
                    <a16:creationId xmlns:a16="http://schemas.microsoft.com/office/drawing/2014/main" id="{53F93FBE-56A2-22E3-F7B4-312B397D2992}"/>
                  </a:ext>
                </a:extLst>
              </p:cNvPr>
              <p:cNvSpPr/>
              <p:nvPr/>
            </p:nvSpPr>
            <p:spPr>
              <a:xfrm>
                <a:off x="7242414" y="3003258"/>
                <a:ext cx="200248" cy="1218753"/>
              </a:xfrm>
              <a:custGeom>
                <a:avLst/>
                <a:gdLst/>
                <a:ahLst/>
                <a:cxnLst/>
                <a:rect l="l" t="t" r="r" b="b"/>
                <a:pathLst>
                  <a:path w="2041" h="12422" extrusionOk="0">
                    <a:moveTo>
                      <a:pt x="115" y="1"/>
                    </a:moveTo>
                    <a:lnTo>
                      <a:pt x="1" y="45"/>
                    </a:lnTo>
                    <a:cubicBezTo>
                      <a:pt x="1796" y="4575"/>
                      <a:pt x="1919" y="12341"/>
                      <a:pt x="1919" y="12421"/>
                    </a:cubicBezTo>
                    <a:lnTo>
                      <a:pt x="2041" y="12417"/>
                    </a:lnTo>
                    <a:cubicBezTo>
                      <a:pt x="2041" y="12341"/>
                      <a:pt x="1919" y="4547"/>
                      <a:pt x="115" y="1"/>
                    </a:cubicBezTo>
                    <a:close/>
                  </a:path>
                </a:pathLst>
              </a:custGeom>
              <a:solidFill>
                <a:srgbClr val="0923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5" name="Google Shape;1832;p51">
                <a:extLst>
                  <a:ext uri="{FF2B5EF4-FFF2-40B4-BE49-F238E27FC236}">
                    <a16:creationId xmlns:a16="http://schemas.microsoft.com/office/drawing/2014/main" id="{8E2287CA-5A6F-6385-B0FE-850AD22FF900}"/>
                  </a:ext>
                </a:extLst>
              </p:cNvPr>
              <p:cNvSpPr/>
              <p:nvPr/>
            </p:nvSpPr>
            <p:spPr>
              <a:xfrm>
                <a:off x="7422846" y="3619498"/>
                <a:ext cx="203780" cy="251659"/>
              </a:xfrm>
              <a:custGeom>
                <a:avLst/>
                <a:gdLst/>
                <a:ahLst/>
                <a:cxnLst/>
                <a:rect l="l" t="t" r="r" b="b"/>
                <a:pathLst>
                  <a:path w="2077" h="2565" extrusionOk="0">
                    <a:moveTo>
                      <a:pt x="1588" y="0"/>
                    </a:moveTo>
                    <a:cubicBezTo>
                      <a:pt x="1537" y="0"/>
                      <a:pt x="1458" y="28"/>
                      <a:pt x="1347" y="90"/>
                    </a:cubicBezTo>
                    <a:cubicBezTo>
                      <a:pt x="163" y="745"/>
                      <a:pt x="1" y="2565"/>
                      <a:pt x="1" y="2565"/>
                    </a:cubicBezTo>
                    <a:cubicBezTo>
                      <a:pt x="1" y="2565"/>
                      <a:pt x="2076" y="0"/>
                      <a:pt x="1588" y="0"/>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833;p51">
                <a:extLst>
                  <a:ext uri="{FF2B5EF4-FFF2-40B4-BE49-F238E27FC236}">
                    <a16:creationId xmlns:a16="http://schemas.microsoft.com/office/drawing/2014/main" id="{D4438C91-502B-7956-31FF-4B7B0D416860}"/>
                  </a:ext>
                </a:extLst>
              </p:cNvPr>
              <p:cNvSpPr/>
              <p:nvPr/>
            </p:nvSpPr>
            <p:spPr>
              <a:xfrm>
                <a:off x="7397338" y="3419253"/>
                <a:ext cx="202112" cy="230859"/>
              </a:xfrm>
              <a:custGeom>
                <a:avLst/>
                <a:gdLst/>
                <a:ahLst/>
                <a:cxnLst/>
                <a:rect l="l" t="t" r="r" b="b"/>
                <a:pathLst>
                  <a:path w="2060" h="2353" extrusionOk="0">
                    <a:moveTo>
                      <a:pt x="1678" y="0"/>
                    </a:moveTo>
                    <a:cubicBezTo>
                      <a:pt x="1637" y="0"/>
                      <a:pt x="1566" y="28"/>
                      <a:pt x="1460" y="90"/>
                    </a:cubicBezTo>
                    <a:cubicBezTo>
                      <a:pt x="383" y="722"/>
                      <a:pt x="1" y="2352"/>
                      <a:pt x="1" y="2352"/>
                    </a:cubicBezTo>
                    <a:cubicBezTo>
                      <a:pt x="1" y="2352"/>
                      <a:pt x="2060" y="0"/>
                      <a:pt x="1678" y="0"/>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834;p51">
                <a:extLst>
                  <a:ext uri="{FF2B5EF4-FFF2-40B4-BE49-F238E27FC236}">
                    <a16:creationId xmlns:a16="http://schemas.microsoft.com/office/drawing/2014/main" id="{AE4AB276-32C9-E8C2-E50A-C18F6A6A10A9}"/>
                  </a:ext>
                </a:extLst>
              </p:cNvPr>
              <p:cNvSpPr/>
              <p:nvPr/>
            </p:nvSpPr>
            <p:spPr>
              <a:xfrm>
                <a:off x="7374085" y="3226169"/>
                <a:ext cx="148150" cy="269024"/>
              </a:xfrm>
              <a:custGeom>
                <a:avLst/>
                <a:gdLst/>
                <a:ahLst/>
                <a:cxnLst/>
                <a:rect l="l" t="t" r="r" b="b"/>
                <a:pathLst>
                  <a:path w="1510" h="2742" extrusionOk="0">
                    <a:moveTo>
                      <a:pt x="1133" y="0"/>
                    </a:moveTo>
                    <a:cubicBezTo>
                      <a:pt x="1085" y="0"/>
                      <a:pt x="1013" y="40"/>
                      <a:pt x="912" y="129"/>
                    </a:cubicBezTo>
                    <a:cubicBezTo>
                      <a:pt x="1" y="922"/>
                      <a:pt x="4" y="2741"/>
                      <a:pt x="4" y="2741"/>
                    </a:cubicBezTo>
                    <a:cubicBezTo>
                      <a:pt x="327" y="2517"/>
                      <a:pt x="1509" y="0"/>
                      <a:pt x="1133" y="0"/>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835;p51">
                <a:extLst>
                  <a:ext uri="{FF2B5EF4-FFF2-40B4-BE49-F238E27FC236}">
                    <a16:creationId xmlns:a16="http://schemas.microsoft.com/office/drawing/2014/main" id="{A51FC4B9-79F2-F62F-3D18-2A96E6FB6713}"/>
                  </a:ext>
                </a:extLst>
              </p:cNvPr>
              <p:cNvSpPr/>
              <p:nvPr/>
            </p:nvSpPr>
            <p:spPr>
              <a:xfrm>
                <a:off x="7329151" y="3064972"/>
                <a:ext cx="123426" cy="217614"/>
              </a:xfrm>
              <a:custGeom>
                <a:avLst/>
                <a:gdLst/>
                <a:ahLst/>
                <a:cxnLst/>
                <a:rect l="l" t="t" r="r" b="b"/>
                <a:pathLst>
                  <a:path w="1258" h="2218" extrusionOk="0">
                    <a:moveTo>
                      <a:pt x="893" y="1"/>
                    </a:moveTo>
                    <a:cubicBezTo>
                      <a:pt x="869" y="1"/>
                      <a:pt x="840" y="9"/>
                      <a:pt x="805" y="27"/>
                    </a:cubicBezTo>
                    <a:cubicBezTo>
                      <a:pt x="226" y="323"/>
                      <a:pt x="0" y="2217"/>
                      <a:pt x="0" y="2217"/>
                    </a:cubicBezTo>
                    <a:cubicBezTo>
                      <a:pt x="275" y="2077"/>
                      <a:pt x="1257" y="1"/>
                      <a:pt x="893" y="1"/>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836;p51">
                <a:extLst>
                  <a:ext uri="{FF2B5EF4-FFF2-40B4-BE49-F238E27FC236}">
                    <a16:creationId xmlns:a16="http://schemas.microsoft.com/office/drawing/2014/main" id="{2DE7697D-0DE4-915A-DF85-5C2BA877BBB1}"/>
                  </a:ext>
                </a:extLst>
              </p:cNvPr>
              <p:cNvSpPr/>
              <p:nvPr/>
            </p:nvSpPr>
            <p:spPr>
              <a:xfrm>
                <a:off x="7279998" y="2941940"/>
                <a:ext cx="85947" cy="171501"/>
              </a:xfrm>
              <a:custGeom>
                <a:avLst/>
                <a:gdLst/>
                <a:ahLst/>
                <a:cxnLst/>
                <a:rect l="l" t="t" r="r" b="b"/>
                <a:pathLst>
                  <a:path w="876" h="1748" extrusionOk="0">
                    <a:moveTo>
                      <a:pt x="705" y="1"/>
                    </a:moveTo>
                    <a:cubicBezTo>
                      <a:pt x="668" y="1"/>
                      <a:pt x="605" y="61"/>
                      <a:pt x="514" y="204"/>
                    </a:cubicBezTo>
                    <a:cubicBezTo>
                      <a:pt x="0" y="993"/>
                      <a:pt x="64" y="1747"/>
                      <a:pt x="64" y="1747"/>
                    </a:cubicBezTo>
                    <a:cubicBezTo>
                      <a:pt x="530" y="1252"/>
                      <a:pt x="876" y="1"/>
                      <a:pt x="705" y="1"/>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837;p51">
                <a:extLst>
                  <a:ext uri="{FF2B5EF4-FFF2-40B4-BE49-F238E27FC236}">
                    <a16:creationId xmlns:a16="http://schemas.microsoft.com/office/drawing/2014/main" id="{3CB057E2-C57D-5FB4-92F8-EFD6A9905E6C}"/>
                  </a:ext>
                </a:extLst>
              </p:cNvPr>
              <p:cNvSpPr/>
              <p:nvPr/>
            </p:nvSpPr>
            <p:spPr>
              <a:xfrm>
                <a:off x="7090939" y="2952144"/>
                <a:ext cx="162474" cy="89675"/>
              </a:xfrm>
              <a:custGeom>
                <a:avLst/>
                <a:gdLst/>
                <a:ahLst/>
                <a:cxnLst/>
                <a:rect l="l" t="t" r="r" b="b"/>
                <a:pathLst>
                  <a:path w="1656" h="914" extrusionOk="0">
                    <a:moveTo>
                      <a:pt x="669" y="1"/>
                    </a:moveTo>
                    <a:cubicBezTo>
                      <a:pt x="0" y="1"/>
                      <a:pt x="1175" y="886"/>
                      <a:pt x="1655" y="913"/>
                    </a:cubicBezTo>
                    <a:cubicBezTo>
                      <a:pt x="1655" y="913"/>
                      <a:pt x="1410" y="25"/>
                      <a:pt x="692" y="1"/>
                    </a:cubicBezTo>
                    <a:cubicBezTo>
                      <a:pt x="684" y="1"/>
                      <a:pt x="677" y="1"/>
                      <a:pt x="669" y="1"/>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838;p51">
                <a:extLst>
                  <a:ext uri="{FF2B5EF4-FFF2-40B4-BE49-F238E27FC236}">
                    <a16:creationId xmlns:a16="http://schemas.microsoft.com/office/drawing/2014/main" id="{4E987971-5C4D-F36B-52CD-E0156EC43051}"/>
                  </a:ext>
                </a:extLst>
              </p:cNvPr>
              <p:cNvSpPr/>
              <p:nvPr/>
            </p:nvSpPr>
            <p:spPr>
              <a:xfrm>
                <a:off x="7089565" y="3107945"/>
                <a:ext cx="219576" cy="95562"/>
              </a:xfrm>
              <a:custGeom>
                <a:avLst/>
                <a:gdLst/>
                <a:ahLst/>
                <a:cxnLst/>
                <a:rect l="l" t="t" r="r" b="b"/>
                <a:pathLst>
                  <a:path w="2238" h="974" extrusionOk="0">
                    <a:moveTo>
                      <a:pt x="803" y="1"/>
                    </a:moveTo>
                    <a:cubicBezTo>
                      <a:pt x="757" y="1"/>
                      <a:pt x="711" y="6"/>
                      <a:pt x="666" y="16"/>
                    </a:cubicBezTo>
                    <a:cubicBezTo>
                      <a:pt x="0" y="168"/>
                      <a:pt x="1380" y="974"/>
                      <a:pt x="2155" y="974"/>
                    </a:cubicBezTo>
                    <a:cubicBezTo>
                      <a:pt x="2183" y="974"/>
                      <a:pt x="2211" y="973"/>
                      <a:pt x="2238" y="970"/>
                    </a:cubicBezTo>
                    <a:cubicBezTo>
                      <a:pt x="2238" y="970"/>
                      <a:pt x="1464" y="1"/>
                      <a:pt x="803" y="1"/>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839;p51">
                <a:extLst>
                  <a:ext uri="{FF2B5EF4-FFF2-40B4-BE49-F238E27FC236}">
                    <a16:creationId xmlns:a16="http://schemas.microsoft.com/office/drawing/2014/main" id="{C1B36FA4-82AE-6D3C-8CB7-D99977F552CA}"/>
                  </a:ext>
                </a:extLst>
              </p:cNvPr>
              <p:cNvSpPr/>
              <p:nvPr/>
            </p:nvSpPr>
            <p:spPr>
              <a:xfrm>
                <a:off x="7126945" y="3272674"/>
                <a:ext cx="220851" cy="117931"/>
              </a:xfrm>
              <a:custGeom>
                <a:avLst/>
                <a:gdLst/>
                <a:ahLst/>
                <a:cxnLst/>
                <a:rect l="l" t="t" r="r" b="b"/>
                <a:pathLst>
                  <a:path w="2251" h="1202" extrusionOk="0">
                    <a:moveTo>
                      <a:pt x="752" y="0"/>
                    </a:moveTo>
                    <a:cubicBezTo>
                      <a:pt x="0" y="0"/>
                      <a:pt x="586" y="698"/>
                      <a:pt x="2251" y="1202"/>
                    </a:cubicBezTo>
                    <a:cubicBezTo>
                      <a:pt x="2251" y="1202"/>
                      <a:pt x="1655" y="38"/>
                      <a:pt x="815" y="2"/>
                    </a:cubicBezTo>
                    <a:cubicBezTo>
                      <a:pt x="793" y="1"/>
                      <a:pt x="772" y="0"/>
                      <a:pt x="752" y="0"/>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840;p51">
                <a:extLst>
                  <a:ext uri="{FF2B5EF4-FFF2-40B4-BE49-F238E27FC236}">
                    <a16:creationId xmlns:a16="http://schemas.microsoft.com/office/drawing/2014/main" id="{248735FB-F999-97FB-3C3E-DFC43C5A639F}"/>
                  </a:ext>
                </a:extLst>
              </p:cNvPr>
              <p:cNvSpPr/>
              <p:nvPr/>
            </p:nvSpPr>
            <p:spPr>
              <a:xfrm>
                <a:off x="7090350" y="3435147"/>
                <a:ext cx="295122" cy="139025"/>
              </a:xfrm>
              <a:custGeom>
                <a:avLst/>
                <a:gdLst/>
                <a:ahLst/>
                <a:cxnLst/>
                <a:rect l="l" t="t" r="r" b="b"/>
                <a:pathLst>
                  <a:path w="3008" h="1417" extrusionOk="0">
                    <a:moveTo>
                      <a:pt x="1029" y="0"/>
                    </a:moveTo>
                    <a:cubicBezTo>
                      <a:pt x="1004" y="0"/>
                      <a:pt x="979" y="1"/>
                      <a:pt x="955" y="3"/>
                    </a:cubicBezTo>
                    <a:cubicBezTo>
                      <a:pt x="0" y="87"/>
                      <a:pt x="1946" y="1258"/>
                      <a:pt x="3007" y="1416"/>
                    </a:cubicBezTo>
                    <a:cubicBezTo>
                      <a:pt x="3007" y="1416"/>
                      <a:pt x="1969" y="0"/>
                      <a:pt x="1029" y="0"/>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841;p51">
                <a:extLst>
                  <a:ext uri="{FF2B5EF4-FFF2-40B4-BE49-F238E27FC236}">
                    <a16:creationId xmlns:a16="http://schemas.microsoft.com/office/drawing/2014/main" id="{B1D05E8D-7117-A0A6-C76B-DAE4697A356F}"/>
                  </a:ext>
                </a:extLst>
              </p:cNvPr>
              <p:cNvSpPr/>
              <p:nvPr/>
            </p:nvSpPr>
            <p:spPr>
              <a:xfrm>
                <a:off x="7139209" y="3640984"/>
                <a:ext cx="271772" cy="137652"/>
              </a:xfrm>
              <a:custGeom>
                <a:avLst/>
                <a:gdLst/>
                <a:ahLst/>
                <a:cxnLst/>
                <a:rect l="l" t="t" r="r" b="b"/>
                <a:pathLst>
                  <a:path w="2770" h="1403" extrusionOk="0">
                    <a:moveTo>
                      <a:pt x="720" y="1"/>
                    </a:moveTo>
                    <a:cubicBezTo>
                      <a:pt x="0" y="1"/>
                      <a:pt x="1042" y="1000"/>
                      <a:pt x="2770" y="1402"/>
                    </a:cubicBezTo>
                    <a:cubicBezTo>
                      <a:pt x="2770" y="1402"/>
                      <a:pt x="1790" y="123"/>
                      <a:pt x="843" y="9"/>
                    </a:cubicBezTo>
                    <a:cubicBezTo>
                      <a:pt x="798" y="4"/>
                      <a:pt x="756" y="1"/>
                      <a:pt x="720" y="1"/>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4" name="Google Shape;1842;p51">
              <a:extLst>
                <a:ext uri="{FF2B5EF4-FFF2-40B4-BE49-F238E27FC236}">
                  <a16:creationId xmlns:a16="http://schemas.microsoft.com/office/drawing/2014/main" id="{EB96C041-525C-DAAD-6705-BA7B2C019450}"/>
                </a:ext>
              </a:extLst>
            </p:cNvPr>
            <p:cNvGrpSpPr/>
            <p:nvPr/>
          </p:nvGrpSpPr>
          <p:grpSpPr>
            <a:xfrm rot="1092976" flipH="1">
              <a:off x="7927586" y="3481327"/>
              <a:ext cx="177987" cy="424228"/>
              <a:chOff x="7089565" y="2941940"/>
              <a:chExt cx="537061" cy="1280073"/>
            </a:xfrm>
          </p:grpSpPr>
          <p:sp>
            <p:nvSpPr>
              <p:cNvPr id="55" name="Google Shape;1843;p51">
                <a:extLst>
                  <a:ext uri="{FF2B5EF4-FFF2-40B4-BE49-F238E27FC236}">
                    <a16:creationId xmlns:a16="http://schemas.microsoft.com/office/drawing/2014/main" id="{5E6B99EA-1573-37C6-9346-1CFB96F16B53}"/>
                  </a:ext>
                </a:extLst>
              </p:cNvPr>
              <p:cNvSpPr/>
              <p:nvPr/>
            </p:nvSpPr>
            <p:spPr>
              <a:xfrm>
                <a:off x="7242421" y="3003260"/>
                <a:ext cx="200248" cy="1218753"/>
              </a:xfrm>
              <a:custGeom>
                <a:avLst/>
                <a:gdLst/>
                <a:ahLst/>
                <a:cxnLst/>
                <a:rect l="l" t="t" r="r" b="b"/>
                <a:pathLst>
                  <a:path w="2041" h="12422" extrusionOk="0">
                    <a:moveTo>
                      <a:pt x="115" y="1"/>
                    </a:moveTo>
                    <a:lnTo>
                      <a:pt x="1" y="45"/>
                    </a:lnTo>
                    <a:cubicBezTo>
                      <a:pt x="1796" y="4575"/>
                      <a:pt x="1919" y="12341"/>
                      <a:pt x="1919" y="12421"/>
                    </a:cubicBezTo>
                    <a:lnTo>
                      <a:pt x="2041" y="12417"/>
                    </a:lnTo>
                    <a:cubicBezTo>
                      <a:pt x="2041" y="12341"/>
                      <a:pt x="1919" y="4547"/>
                      <a:pt x="115" y="1"/>
                    </a:cubicBezTo>
                    <a:close/>
                  </a:path>
                </a:pathLst>
              </a:custGeom>
              <a:solidFill>
                <a:srgbClr val="0923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844;p51">
                <a:extLst>
                  <a:ext uri="{FF2B5EF4-FFF2-40B4-BE49-F238E27FC236}">
                    <a16:creationId xmlns:a16="http://schemas.microsoft.com/office/drawing/2014/main" id="{610DA89C-2BBB-88E7-8677-C866F1836DE9}"/>
                  </a:ext>
                </a:extLst>
              </p:cNvPr>
              <p:cNvSpPr/>
              <p:nvPr/>
            </p:nvSpPr>
            <p:spPr>
              <a:xfrm>
                <a:off x="7422846" y="3619498"/>
                <a:ext cx="203780" cy="251659"/>
              </a:xfrm>
              <a:custGeom>
                <a:avLst/>
                <a:gdLst/>
                <a:ahLst/>
                <a:cxnLst/>
                <a:rect l="l" t="t" r="r" b="b"/>
                <a:pathLst>
                  <a:path w="2077" h="2565" extrusionOk="0">
                    <a:moveTo>
                      <a:pt x="1588" y="0"/>
                    </a:moveTo>
                    <a:cubicBezTo>
                      <a:pt x="1537" y="0"/>
                      <a:pt x="1458" y="28"/>
                      <a:pt x="1347" y="90"/>
                    </a:cubicBezTo>
                    <a:cubicBezTo>
                      <a:pt x="163" y="745"/>
                      <a:pt x="1" y="2565"/>
                      <a:pt x="1" y="2565"/>
                    </a:cubicBezTo>
                    <a:cubicBezTo>
                      <a:pt x="1" y="2565"/>
                      <a:pt x="2076" y="0"/>
                      <a:pt x="15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845;p51">
                <a:extLst>
                  <a:ext uri="{FF2B5EF4-FFF2-40B4-BE49-F238E27FC236}">
                    <a16:creationId xmlns:a16="http://schemas.microsoft.com/office/drawing/2014/main" id="{C53AE833-19C0-AA4E-8627-8E9993749D32}"/>
                  </a:ext>
                </a:extLst>
              </p:cNvPr>
              <p:cNvSpPr/>
              <p:nvPr/>
            </p:nvSpPr>
            <p:spPr>
              <a:xfrm>
                <a:off x="7397338" y="3419253"/>
                <a:ext cx="202112" cy="230859"/>
              </a:xfrm>
              <a:custGeom>
                <a:avLst/>
                <a:gdLst/>
                <a:ahLst/>
                <a:cxnLst/>
                <a:rect l="l" t="t" r="r" b="b"/>
                <a:pathLst>
                  <a:path w="2060" h="2353" extrusionOk="0">
                    <a:moveTo>
                      <a:pt x="1678" y="0"/>
                    </a:moveTo>
                    <a:cubicBezTo>
                      <a:pt x="1637" y="0"/>
                      <a:pt x="1566" y="28"/>
                      <a:pt x="1460" y="90"/>
                    </a:cubicBezTo>
                    <a:cubicBezTo>
                      <a:pt x="383" y="722"/>
                      <a:pt x="1" y="2352"/>
                      <a:pt x="1" y="2352"/>
                    </a:cubicBezTo>
                    <a:cubicBezTo>
                      <a:pt x="1" y="2352"/>
                      <a:pt x="2060" y="0"/>
                      <a:pt x="16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846;p51">
                <a:extLst>
                  <a:ext uri="{FF2B5EF4-FFF2-40B4-BE49-F238E27FC236}">
                    <a16:creationId xmlns:a16="http://schemas.microsoft.com/office/drawing/2014/main" id="{B5234A45-AC62-83FD-3B22-DBCE3FB5C96C}"/>
                  </a:ext>
                </a:extLst>
              </p:cNvPr>
              <p:cNvSpPr/>
              <p:nvPr/>
            </p:nvSpPr>
            <p:spPr>
              <a:xfrm>
                <a:off x="7374085" y="3226169"/>
                <a:ext cx="148150" cy="269024"/>
              </a:xfrm>
              <a:custGeom>
                <a:avLst/>
                <a:gdLst/>
                <a:ahLst/>
                <a:cxnLst/>
                <a:rect l="l" t="t" r="r" b="b"/>
                <a:pathLst>
                  <a:path w="1510" h="2742" extrusionOk="0">
                    <a:moveTo>
                      <a:pt x="1133" y="0"/>
                    </a:moveTo>
                    <a:cubicBezTo>
                      <a:pt x="1085" y="0"/>
                      <a:pt x="1013" y="40"/>
                      <a:pt x="912" y="129"/>
                    </a:cubicBezTo>
                    <a:cubicBezTo>
                      <a:pt x="1" y="922"/>
                      <a:pt x="4" y="2741"/>
                      <a:pt x="4" y="2741"/>
                    </a:cubicBezTo>
                    <a:cubicBezTo>
                      <a:pt x="327" y="2517"/>
                      <a:pt x="1509" y="0"/>
                      <a:pt x="11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847;p51">
                <a:extLst>
                  <a:ext uri="{FF2B5EF4-FFF2-40B4-BE49-F238E27FC236}">
                    <a16:creationId xmlns:a16="http://schemas.microsoft.com/office/drawing/2014/main" id="{C329D93A-4D3A-73C9-E853-04D370BAFEE2}"/>
                  </a:ext>
                </a:extLst>
              </p:cNvPr>
              <p:cNvSpPr/>
              <p:nvPr/>
            </p:nvSpPr>
            <p:spPr>
              <a:xfrm>
                <a:off x="7329151" y="3064972"/>
                <a:ext cx="123426" cy="217614"/>
              </a:xfrm>
              <a:custGeom>
                <a:avLst/>
                <a:gdLst/>
                <a:ahLst/>
                <a:cxnLst/>
                <a:rect l="l" t="t" r="r" b="b"/>
                <a:pathLst>
                  <a:path w="1258" h="2218" extrusionOk="0">
                    <a:moveTo>
                      <a:pt x="893" y="1"/>
                    </a:moveTo>
                    <a:cubicBezTo>
                      <a:pt x="869" y="1"/>
                      <a:pt x="840" y="9"/>
                      <a:pt x="805" y="27"/>
                    </a:cubicBezTo>
                    <a:cubicBezTo>
                      <a:pt x="226" y="323"/>
                      <a:pt x="0" y="2217"/>
                      <a:pt x="0" y="2217"/>
                    </a:cubicBezTo>
                    <a:cubicBezTo>
                      <a:pt x="275" y="2077"/>
                      <a:pt x="1257" y="1"/>
                      <a:pt x="8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848;p51">
                <a:extLst>
                  <a:ext uri="{FF2B5EF4-FFF2-40B4-BE49-F238E27FC236}">
                    <a16:creationId xmlns:a16="http://schemas.microsoft.com/office/drawing/2014/main" id="{C54BD66A-F556-0C39-2526-E15C7A5D296E}"/>
                  </a:ext>
                </a:extLst>
              </p:cNvPr>
              <p:cNvSpPr/>
              <p:nvPr/>
            </p:nvSpPr>
            <p:spPr>
              <a:xfrm>
                <a:off x="7279998" y="2941940"/>
                <a:ext cx="85947" cy="171501"/>
              </a:xfrm>
              <a:custGeom>
                <a:avLst/>
                <a:gdLst/>
                <a:ahLst/>
                <a:cxnLst/>
                <a:rect l="l" t="t" r="r" b="b"/>
                <a:pathLst>
                  <a:path w="876" h="1748" extrusionOk="0">
                    <a:moveTo>
                      <a:pt x="705" y="1"/>
                    </a:moveTo>
                    <a:cubicBezTo>
                      <a:pt x="668" y="1"/>
                      <a:pt x="605" y="61"/>
                      <a:pt x="514" y="204"/>
                    </a:cubicBezTo>
                    <a:cubicBezTo>
                      <a:pt x="0" y="993"/>
                      <a:pt x="64" y="1747"/>
                      <a:pt x="64" y="1747"/>
                    </a:cubicBezTo>
                    <a:cubicBezTo>
                      <a:pt x="530" y="1252"/>
                      <a:pt x="876" y="1"/>
                      <a:pt x="7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849;p51">
                <a:extLst>
                  <a:ext uri="{FF2B5EF4-FFF2-40B4-BE49-F238E27FC236}">
                    <a16:creationId xmlns:a16="http://schemas.microsoft.com/office/drawing/2014/main" id="{DBCD1AD6-0E14-997B-6FEE-23E34675234D}"/>
                  </a:ext>
                </a:extLst>
              </p:cNvPr>
              <p:cNvSpPr/>
              <p:nvPr/>
            </p:nvSpPr>
            <p:spPr>
              <a:xfrm>
                <a:off x="7090939" y="2952144"/>
                <a:ext cx="162474" cy="89675"/>
              </a:xfrm>
              <a:custGeom>
                <a:avLst/>
                <a:gdLst/>
                <a:ahLst/>
                <a:cxnLst/>
                <a:rect l="l" t="t" r="r" b="b"/>
                <a:pathLst>
                  <a:path w="1656" h="914" extrusionOk="0">
                    <a:moveTo>
                      <a:pt x="669" y="1"/>
                    </a:moveTo>
                    <a:cubicBezTo>
                      <a:pt x="0" y="1"/>
                      <a:pt x="1175" y="886"/>
                      <a:pt x="1655" y="913"/>
                    </a:cubicBezTo>
                    <a:cubicBezTo>
                      <a:pt x="1655" y="913"/>
                      <a:pt x="1410" y="25"/>
                      <a:pt x="692" y="1"/>
                    </a:cubicBezTo>
                    <a:cubicBezTo>
                      <a:pt x="684" y="1"/>
                      <a:pt x="677" y="1"/>
                      <a:pt x="6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850;p51">
                <a:extLst>
                  <a:ext uri="{FF2B5EF4-FFF2-40B4-BE49-F238E27FC236}">
                    <a16:creationId xmlns:a16="http://schemas.microsoft.com/office/drawing/2014/main" id="{7ED66160-133A-34E4-9148-B3F78270D200}"/>
                  </a:ext>
                </a:extLst>
              </p:cNvPr>
              <p:cNvSpPr/>
              <p:nvPr/>
            </p:nvSpPr>
            <p:spPr>
              <a:xfrm>
                <a:off x="7089565" y="3107945"/>
                <a:ext cx="219576" cy="95562"/>
              </a:xfrm>
              <a:custGeom>
                <a:avLst/>
                <a:gdLst/>
                <a:ahLst/>
                <a:cxnLst/>
                <a:rect l="l" t="t" r="r" b="b"/>
                <a:pathLst>
                  <a:path w="2238" h="974" extrusionOk="0">
                    <a:moveTo>
                      <a:pt x="803" y="1"/>
                    </a:moveTo>
                    <a:cubicBezTo>
                      <a:pt x="757" y="1"/>
                      <a:pt x="711" y="6"/>
                      <a:pt x="666" y="16"/>
                    </a:cubicBezTo>
                    <a:cubicBezTo>
                      <a:pt x="0" y="168"/>
                      <a:pt x="1380" y="974"/>
                      <a:pt x="2155" y="974"/>
                    </a:cubicBezTo>
                    <a:cubicBezTo>
                      <a:pt x="2183" y="974"/>
                      <a:pt x="2211" y="973"/>
                      <a:pt x="2238" y="970"/>
                    </a:cubicBezTo>
                    <a:cubicBezTo>
                      <a:pt x="2238" y="970"/>
                      <a:pt x="1464" y="1"/>
                      <a:pt x="8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851;p51">
                <a:extLst>
                  <a:ext uri="{FF2B5EF4-FFF2-40B4-BE49-F238E27FC236}">
                    <a16:creationId xmlns:a16="http://schemas.microsoft.com/office/drawing/2014/main" id="{A6EFF1F6-F86A-B756-8F88-D74C8253FF65}"/>
                  </a:ext>
                </a:extLst>
              </p:cNvPr>
              <p:cNvSpPr/>
              <p:nvPr/>
            </p:nvSpPr>
            <p:spPr>
              <a:xfrm>
                <a:off x="7126945" y="3272674"/>
                <a:ext cx="220851" cy="117931"/>
              </a:xfrm>
              <a:custGeom>
                <a:avLst/>
                <a:gdLst/>
                <a:ahLst/>
                <a:cxnLst/>
                <a:rect l="l" t="t" r="r" b="b"/>
                <a:pathLst>
                  <a:path w="2251" h="1202" extrusionOk="0">
                    <a:moveTo>
                      <a:pt x="752" y="0"/>
                    </a:moveTo>
                    <a:cubicBezTo>
                      <a:pt x="0" y="0"/>
                      <a:pt x="586" y="698"/>
                      <a:pt x="2251" y="1202"/>
                    </a:cubicBezTo>
                    <a:cubicBezTo>
                      <a:pt x="2251" y="1202"/>
                      <a:pt x="1655" y="38"/>
                      <a:pt x="815" y="2"/>
                    </a:cubicBezTo>
                    <a:cubicBezTo>
                      <a:pt x="793" y="1"/>
                      <a:pt x="772" y="0"/>
                      <a:pt x="7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852;p51">
                <a:extLst>
                  <a:ext uri="{FF2B5EF4-FFF2-40B4-BE49-F238E27FC236}">
                    <a16:creationId xmlns:a16="http://schemas.microsoft.com/office/drawing/2014/main" id="{DF77AF48-B946-E1C2-3C44-0974B630A1EB}"/>
                  </a:ext>
                </a:extLst>
              </p:cNvPr>
              <p:cNvSpPr/>
              <p:nvPr/>
            </p:nvSpPr>
            <p:spPr>
              <a:xfrm>
                <a:off x="7090350" y="3435147"/>
                <a:ext cx="295122" cy="139025"/>
              </a:xfrm>
              <a:custGeom>
                <a:avLst/>
                <a:gdLst/>
                <a:ahLst/>
                <a:cxnLst/>
                <a:rect l="l" t="t" r="r" b="b"/>
                <a:pathLst>
                  <a:path w="3008" h="1417" extrusionOk="0">
                    <a:moveTo>
                      <a:pt x="1029" y="0"/>
                    </a:moveTo>
                    <a:cubicBezTo>
                      <a:pt x="1004" y="0"/>
                      <a:pt x="979" y="1"/>
                      <a:pt x="955" y="3"/>
                    </a:cubicBezTo>
                    <a:cubicBezTo>
                      <a:pt x="0" y="87"/>
                      <a:pt x="1946" y="1258"/>
                      <a:pt x="3007" y="1416"/>
                    </a:cubicBezTo>
                    <a:cubicBezTo>
                      <a:pt x="3007" y="1416"/>
                      <a:pt x="1969" y="0"/>
                      <a:pt x="10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853;p51">
                <a:extLst>
                  <a:ext uri="{FF2B5EF4-FFF2-40B4-BE49-F238E27FC236}">
                    <a16:creationId xmlns:a16="http://schemas.microsoft.com/office/drawing/2014/main" id="{313B99D4-C787-41E2-425E-5E12582D5F5F}"/>
                  </a:ext>
                </a:extLst>
              </p:cNvPr>
              <p:cNvSpPr/>
              <p:nvPr/>
            </p:nvSpPr>
            <p:spPr>
              <a:xfrm>
                <a:off x="7139209" y="3640984"/>
                <a:ext cx="271772" cy="137652"/>
              </a:xfrm>
              <a:custGeom>
                <a:avLst/>
                <a:gdLst/>
                <a:ahLst/>
                <a:cxnLst/>
                <a:rect l="l" t="t" r="r" b="b"/>
                <a:pathLst>
                  <a:path w="2770" h="1403" extrusionOk="0">
                    <a:moveTo>
                      <a:pt x="720" y="1"/>
                    </a:moveTo>
                    <a:cubicBezTo>
                      <a:pt x="0" y="1"/>
                      <a:pt x="1042" y="1000"/>
                      <a:pt x="2770" y="1402"/>
                    </a:cubicBezTo>
                    <a:cubicBezTo>
                      <a:pt x="2770" y="1402"/>
                      <a:pt x="1790" y="123"/>
                      <a:pt x="843" y="9"/>
                    </a:cubicBezTo>
                    <a:cubicBezTo>
                      <a:pt x="798" y="4"/>
                      <a:pt x="756" y="1"/>
                      <a:pt x="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436"/>
        <p:cNvGrpSpPr/>
        <p:nvPr/>
      </p:nvGrpSpPr>
      <p:grpSpPr>
        <a:xfrm>
          <a:off x="0" y="0"/>
          <a:ext cx="0" cy="0"/>
          <a:chOff x="0" y="0"/>
          <a:chExt cx="0" cy="0"/>
        </a:xfrm>
      </p:grpSpPr>
      <p:grpSp>
        <p:nvGrpSpPr>
          <p:cNvPr id="452" name="Google Shape;452;p28"/>
          <p:cNvGrpSpPr/>
          <p:nvPr/>
        </p:nvGrpSpPr>
        <p:grpSpPr>
          <a:xfrm>
            <a:off x="319500" y="0"/>
            <a:ext cx="8505000" cy="981750"/>
            <a:chOff x="319500" y="0"/>
            <a:chExt cx="8505000" cy="981750"/>
          </a:xfrm>
        </p:grpSpPr>
        <p:sp>
          <p:nvSpPr>
            <p:cNvPr id="453" name="Google Shape;453;p28"/>
            <p:cNvSpPr/>
            <p:nvPr/>
          </p:nvSpPr>
          <p:spPr>
            <a:xfrm>
              <a:off x="319500" y="363150"/>
              <a:ext cx="8505000" cy="618600"/>
            </a:xfrm>
            <a:prstGeom prst="rect">
              <a:avLst/>
            </a:prstGeom>
            <a:solidFill>
              <a:srgbClr val="FCD0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8"/>
            <p:cNvSpPr/>
            <p:nvPr/>
          </p:nvSpPr>
          <p:spPr>
            <a:xfrm>
              <a:off x="572645"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8"/>
            <p:cNvSpPr/>
            <p:nvPr/>
          </p:nvSpPr>
          <p:spPr>
            <a:xfrm>
              <a:off x="55292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8"/>
            <p:cNvSpPr/>
            <p:nvPr/>
          </p:nvSpPr>
          <p:spPr>
            <a:xfrm>
              <a:off x="8535908" y="0"/>
              <a:ext cx="7343" cy="618485"/>
            </a:xfrm>
            <a:custGeom>
              <a:avLst/>
              <a:gdLst/>
              <a:ahLst/>
              <a:cxnLst/>
              <a:rect l="l" t="t" r="r" b="b"/>
              <a:pathLst>
                <a:path w="283" h="23836" extrusionOk="0">
                  <a:moveTo>
                    <a:pt x="0" y="1"/>
                  </a:moveTo>
                  <a:lnTo>
                    <a:pt x="0" y="23835"/>
                  </a:lnTo>
                  <a:lnTo>
                    <a:pt x="283" y="23835"/>
                  </a:lnTo>
                  <a:lnTo>
                    <a:pt x="283"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8"/>
            <p:cNvSpPr/>
            <p:nvPr/>
          </p:nvSpPr>
          <p:spPr>
            <a:xfrm>
              <a:off x="8516187"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9" name="Google Shape;459;p28"/>
          <p:cNvSpPr txBox="1">
            <a:spLocks noGrp="1"/>
          </p:cNvSpPr>
          <p:nvPr>
            <p:ph type="ctrTitle"/>
          </p:nvPr>
        </p:nvSpPr>
        <p:spPr>
          <a:xfrm>
            <a:off x="1374925" y="416354"/>
            <a:ext cx="63903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solidFill>
                  <a:schemeClr val="lt1"/>
                </a:solidFill>
              </a:rPr>
              <a:t>CONTENTS</a:t>
            </a:r>
            <a:endParaRPr b="0">
              <a:solidFill>
                <a:schemeClr val="lt1"/>
              </a:solidFill>
            </a:endParaRPr>
          </a:p>
        </p:txBody>
      </p:sp>
      <p:grpSp>
        <p:nvGrpSpPr>
          <p:cNvPr id="465" name="Google Shape;465;p28"/>
          <p:cNvGrpSpPr/>
          <p:nvPr/>
        </p:nvGrpSpPr>
        <p:grpSpPr>
          <a:xfrm>
            <a:off x="5660545" y="1587136"/>
            <a:ext cx="3163953" cy="3024023"/>
            <a:chOff x="5473300" y="1343500"/>
            <a:chExt cx="3418642" cy="3267448"/>
          </a:xfrm>
        </p:grpSpPr>
        <p:sp>
          <p:nvSpPr>
            <p:cNvPr id="466" name="Google Shape;466;p28"/>
            <p:cNvSpPr/>
            <p:nvPr/>
          </p:nvSpPr>
          <p:spPr>
            <a:xfrm>
              <a:off x="6789626" y="2070017"/>
              <a:ext cx="59923" cy="462891"/>
            </a:xfrm>
            <a:custGeom>
              <a:avLst/>
              <a:gdLst/>
              <a:ahLst/>
              <a:cxnLst/>
              <a:rect l="l" t="t" r="r" b="b"/>
              <a:pathLst>
                <a:path w="814" h="6288" extrusionOk="0">
                  <a:moveTo>
                    <a:pt x="609" y="1"/>
                  </a:moveTo>
                  <a:lnTo>
                    <a:pt x="0" y="21"/>
                  </a:lnTo>
                  <a:lnTo>
                    <a:pt x="206" y="6287"/>
                  </a:lnTo>
                  <a:lnTo>
                    <a:pt x="813" y="6267"/>
                  </a:lnTo>
                  <a:lnTo>
                    <a:pt x="6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8"/>
            <p:cNvSpPr/>
            <p:nvPr/>
          </p:nvSpPr>
          <p:spPr>
            <a:xfrm>
              <a:off x="5618765" y="2055809"/>
              <a:ext cx="59628" cy="476804"/>
            </a:xfrm>
            <a:custGeom>
              <a:avLst/>
              <a:gdLst/>
              <a:ahLst/>
              <a:cxnLst/>
              <a:rect l="l" t="t" r="r" b="b"/>
              <a:pathLst>
                <a:path w="810" h="6477" extrusionOk="0">
                  <a:moveTo>
                    <a:pt x="203" y="1"/>
                  </a:moveTo>
                  <a:lnTo>
                    <a:pt x="1" y="6460"/>
                  </a:lnTo>
                  <a:lnTo>
                    <a:pt x="609" y="6476"/>
                  </a:lnTo>
                  <a:lnTo>
                    <a:pt x="810" y="20"/>
                  </a:lnTo>
                  <a:lnTo>
                    <a:pt x="2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8"/>
            <p:cNvSpPr/>
            <p:nvPr/>
          </p:nvSpPr>
          <p:spPr>
            <a:xfrm>
              <a:off x="5510402" y="1664172"/>
              <a:ext cx="1432401" cy="414968"/>
            </a:xfrm>
            <a:custGeom>
              <a:avLst/>
              <a:gdLst/>
              <a:ahLst/>
              <a:cxnLst/>
              <a:rect l="l" t="t" r="r" b="b"/>
              <a:pathLst>
                <a:path w="19458" h="5637" extrusionOk="0">
                  <a:moveTo>
                    <a:pt x="1" y="0"/>
                  </a:moveTo>
                  <a:lnTo>
                    <a:pt x="1" y="5636"/>
                  </a:lnTo>
                  <a:lnTo>
                    <a:pt x="19457" y="5514"/>
                  </a:lnTo>
                  <a:lnTo>
                    <a:pt x="192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8"/>
            <p:cNvSpPr/>
            <p:nvPr/>
          </p:nvSpPr>
          <p:spPr>
            <a:xfrm>
              <a:off x="5473300" y="2513333"/>
              <a:ext cx="1919511" cy="823163"/>
            </a:xfrm>
            <a:custGeom>
              <a:avLst/>
              <a:gdLst/>
              <a:ahLst/>
              <a:cxnLst/>
              <a:rect l="l" t="t" r="r" b="b"/>
              <a:pathLst>
                <a:path w="26075" h="11182" extrusionOk="0">
                  <a:moveTo>
                    <a:pt x="0" y="1"/>
                  </a:moveTo>
                  <a:lnTo>
                    <a:pt x="8847" y="11181"/>
                  </a:lnTo>
                  <a:lnTo>
                    <a:pt x="26074" y="11181"/>
                  </a:lnTo>
                  <a:lnTo>
                    <a:pt x="21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8"/>
            <p:cNvSpPr/>
            <p:nvPr/>
          </p:nvSpPr>
          <p:spPr>
            <a:xfrm>
              <a:off x="5525567" y="2531958"/>
              <a:ext cx="1617395" cy="775755"/>
            </a:xfrm>
            <a:custGeom>
              <a:avLst/>
              <a:gdLst/>
              <a:ahLst/>
              <a:cxnLst/>
              <a:rect l="l" t="t" r="r" b="b"/>
              <a:pathLst>
                <a:path w="21971" h="10538" extrusionOk="0">
                  <a:moveTo>
                    <a:pt x="0" y="1"/>
                  </a:moveTo>
                  <a:lnTo>
                    <a:pt x="8359" y="10538"/>
                  </a:lnTo>
                  <a:lnTo>
                    <a:pt x="19251" y="10538"/>
                  </a:lnTo>
                  <a:lnTo>
                    <a:pt x="21971" y="8462"/>
                  </a:lnTo>
                  <a:lnTo>
                    <a:pt x="21430" y="1673"/>
                  </a:lnTo>
                  <a:lnTo>
                    <a:pt x="172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8"/>
            <p:cNvSpPr/>
            <p:nvPr/>
          </p:nvSpPr>
          <p:spPr>
            <a:xfrm>
              <a:off x="5597343" y="2556914"/>
              <a:ext cx="1464276" cy="750799"/>
            </a:xfrm>
            <a:custGeom>
              <a:avLst/>
              <a:gdLst/>
              <a:ahLst/>
              <a:cxnLst/>
              <a:rect l="l" t="t" r="r" b="b"/>
              <a:pathLst>
                <a:path w="19891" h="10199" extrusionOk="0">
                  <a:moveTo>
                    <a:pt x="3579" y="0"/>
                  </a:moveTo>
                  <a:cubicBezTo>
                    <a:pt x="2926" y="0"/>
                    <a:pt x="2464" y="451"/>
                    <a:pt x="2071" y="924"/>
                  </a:cubicBezTo>
                  <a:cubicBezTo>
                    <a:pt x="1916" y="377"/>
                    <a:pt x="1465" y="91"/>
                    <a:pt x="1017" y="91"/>
                  </a:cubicBezTo>
                  <a:cubicBezTo>
                    <a:pt x="589" y="91"/>
                    <a:pt x="164" y="352"/>
                    <a:pt x="0" y="893"/>
                  </a:cubicBezTo>
                  <a:lnTo>
                    <a:pt x="7384" y="10199"/>
                  </a:lnTo>
                  <a:lnTo>
                    <a:pt x="18276" y="10199"/>
                  </a:lnTo>
                  <a:lnTo>
                    <a:pt x="19594" y="9192"/>
                  </a:lnTo>
                  <a:cubicBezTo>
                    <a:pt x="19480" y="8352"/>
                    <a:pt x="19630" y="7499"/>
                    <a:pt x="19440" y="6678"/>
                  </a:cubicBezTo>
                  <a:cubicBezTo>
                    <a:pt x="19239" y="5806"/>
                    <a:pt x="19275" y="5372"/>
                    <a:pt x="19531" y="4527"/>
                  </a:cubicBezTo>
                  <a:cubicBezTo>
                    <a:pt x="19796" y="3651"/>
                    <a:pt x="19890" y="2913"/>
                    <a:pt x="19302" y="2156"/>
                  </a:cubicBezTo>
                  <a:cubicBezTo>
                    <a:pt x="18794" y="1505"/>
                    <a:pt x="17941" y="1418"/>
                    <a:pt x="17144" y="1382"/>
                  </a:cubicBezTo>
                  <a:cubicBezTo>
                    <a:pt x="17088" y="1379"/>
                    <a:pt x="17033" y="1378"/>
                    <a:pt x="16980" y="1378"/>
                  </a:cubicBezTo>
                  <a:cubicBezTo>
                    <a:pt x="15969" y="1378"/>
                    <a:pt x="15233" y="1784"/>
                    <a:pt x="14271" y="1994"/>
                  </a:cubicBezTo>
                  <a:cubicBezTo>
                    <a:pt x="14148" y="2020"/>
                    <a:pt x="14058" y="2033"/>
                    <a:pt x="13990" y="2033"/>
                  </a:cubicBezTo>
                  <a:cubicBezTo>
                    <a:pt x="13739" y="2033"/>
                    <a:pt x="13788" y="1852"/>
                    <a:pt x="13579" y="1461"/>
                  </a:cubicBezTo>
                  <a:cubicBezTo>
                    <a:pt x="13271" y="886"/>
                    <a:pt x="12728" y="603"/>
                    <a:pt x="12112" y="603"/>
                  </a:cubicBezTo>
                  <a:cubicBezTo>
                    <a:pt x="11990" y="603"/>
                    <a:pt x="11864" y="614"/>
                    <a:pt x="11737" y="636"/>
                  </a:cubicBezTo>
                  <a:cubicBezTo>
                    <a:pt x="11426" y="687"/>
                    <a:pt x="11123" y="985"/>
                    <a:pt x="10863" y="985"/>
                  </a:cubicBezTo>
                  <a:cubicBezTo>
                    <a:pt x="10842" y="985"/>
                    <a:pt x="10822" y="983"/>
                    <a:pt x="10801" y="979"/>
                  </a:cubicBezTo>
                  <a:cubicBezTo>
                    <a:pt x="10648" y="952"/>
                    <a:pt x="10490" y="656"/>
                    <a:pt x="10222" y="624"/>
                  </a:cubicBezTo>
                  <a:cubicBezTo>
                    <a:pt x="10156" y="616"/>
                    <a:pt x="10091" y="613"/>
                    <a:pt x="10026" y="613"/>
                  </a:cubicBezTo>
                  <a:cubicBezTo>
                    <a:pt x="9485" y="613"/>
                    <a:pt x="8989" y="882"/>
                    <a:pt x="8943" y="1485"/>
                  </a:cubicBezTo>
                  <a:cubicBezTo>
                    <a:pt x="8490" y="1013"/>
                    <a:pt x="8101" y="569"/>
                    <a:pt x="7563" y="569"/>
                  </a:cubicBezTo>
                  <a:cubicBezTo>
                    <a:pt x="7319" y="569"/>
                    <a:pt x="7043" y="661"/>
                    <a:pt x="6717" y="885"/>
                  </a:cubicBezTo>
                  <a:cubicBezTo>
                    <a:pt x="6488" y="503"/>
                    <a:pt x="6110" y="236"/>
                    <a:pt x="5725" y="236"/>
                  </a:cubicBezTo>
                  <a:cubicBezTo>
                    <a:pt x="5433" y="236"/>
                    <a:pt x="5137" y="388"/>
                    <a:pt x="4898" y="759"/>
                  </a:cubicBezTo>
                  <a:cubicBezTo>
                    <a:pt x="4874" y="305"/>
                    <a:pt x="4179" y="72"/>
                    <a:pt x="3800" y="17"/>
                  </a:cubicBezTo>
                  <a:cubicBezTo>
                    <a:pt x="3724" y="6"/>
                    <a:pt x="3651" y="0"/>
                    <a:pt x="3579" y="0"/>
                  </a:cubicBezTo>
                  <a:close/>
                </a:path>
              </a:pathLst>
            </a:custGeom>
            <a:solidFill>
              <a:srgbClr val="FF8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8"/>
            <p:cNvSpPr/>
            <p:nvPr/>
          </p:nvSpPr>
          <p:spPr>
            <a:xfrm>
              <a:off x="5999948" y="2818546"/>
              <a:ext cx="97466" cy="82743"/>
            </a:xfrm>
            <a:custGeom>
              <a:avLst/>
              <a:gdLst/>
              <a:ahLst/>
              <a:cxnLst/>
              <a:rect l="l" t="t" r="r" b="b"/>
              <a:pathLst>
                <a:path w="1324" h="1124" extrusionOk="0">
                  <a:moveTo>
                    <a:pt x="896" y="1"/>
                  </a:moveTo>
                  <a:cubicBezTo>
                    <a:pt x="867" y="1"/>
                    <a:pt x="838" y="1"/>
                    <a:pt x="810" y="2"/>
                  </a:cubicBezTo>
                  <a:cubicBezTo>
                    <a:pt x="640" y="11"/>
                    <a:pt x="462" y="54"/>
                    <a:pt x="309" y="157"/>
                  </a:cubicBezTo>
                  <a:cubicBezTo>
                    <a:pt x="163" y="267"/>
                    <a:pt x="68" y="437"/>
                    <a:pt x="36" y="611"/>
                  </a:cubicBezTo>
                  <a:cubicBezTo>
                    <a:pt x="1" y="780"/>
                    <a:pt x="8" y="953"/>
                    <a:pt x="41" y="1124"/>
                  </a:cubicBezTo>
                  <a:cubicBezTo>
                    <a:pt x="52" y="953"/>
                    <a:pt x="64" y="784"/>
                    <a:pt x="112" y="627"/>
                  </a:cubicBezTo>
                  <a:cubicBezTo>
                    <a:pt x="154" y="472"/>
                    <a:pt x="238" y="326"/>
                    <a:pt x="367" y="239"/>
                  </a:cubicBezTo>
                  <a:cubicBezTo>
                    <a:pt x="494" y="145"/>
                    <a:pt x="656" y="106"/>
                    <a:pt x="817" y="77"/>
                  </a:cubicBezTo>
                  <a:cubicBezTo>
                    <a:pt x="983" y="54"/>
                    <a:pt x="1154" y="50"/>
                    <a:pt x="1323" y="42"/>
                  </a:cubicBezTo>
                  <a:cubicBezTo>
                    <a:pt x="1185" y="16"/>
                    <a:pt x="1040" y="1"/>
                    <a:pt x="8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8"/>
            <p:cNvSpPr/>
            <p:nvPr/>
          </p:nvSpPr>
          <p:spPr>
            <a:xfrm>
              <a:off x="6179277" y="2968501"/>
              <a:ext cx="146715" cy="49617"/>
            </a:xfrm>
            <a:custGeom>
              <a:avLst/>
              <a:gdLst/>
              <a:ahLst/>
              <a:cxnLst/>
              <a:rect l="l" t="t" r="r" b="b"/>
              <a:pathLst>
                <a:path w="1993" h="674" extrusionOk="0">
                  <a:moveTo>
                    <a:pt x="817" y="1"/>
                  </a:moveTo>
                  <a:cubicBezTo>
                    <a:pt x="528" y="1"/>
                    <a:pt x="243" y="94"/>
                    <a:pt x="0" y="235"/>
                  </a:cubicBezTo>
                  <a:cubicBezTo>
                    <a:pt x="253" y="159"/>
                    <a:pt x="511" y="93"/>
                    <a:pt x="764" y="93"/>
                  </a:cubicBezTo>
                  <a:cubicBezTo>
                    <a:pt x="865" y="93"/>
                    <a:pt x="966" y="104"/>
                    <a:pt x="1066" y="129"/>
                  </a:cubicBezTo>
                  <a:cubicBezTo>
                    <a:pt x="1417" y="207"/>
                    <a:pt x="1709" y="440"/>
                    <a:pt x="1993" y="673"/>
                  </a:cubicBezTo>
                  <a:cubicBezTo>
                    <a:pt x="1767" y="381"/>
                    <a:pt x="1464" y="129"/>
                    <a:pt x="1089" y="29"/>
                  </a:cubicBezTo>
                  <a:cubicBezTo>
                    <a:pt x="999" y="10"/>
                    <a:pt x="908" y="1"/>
                    <a:pt x="8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8"/>
            <p:cNvSpPr/>
            <p:nvPr/>
          </p:nvSpPr>
          <p:spPr>
            <a:xfrm>
              <a:off x="6181853" y="2811405"/>
              <a:ext cx="139206" cy="42476"/>
            </a:xfrm>
            <a:custGeom>
              <a:avLst/>
              <a:gdLst/>
              <a:ahLst/>
              <a:cxnLst/>
              <a:rect l="l" t="t" r="r" b="b"/>
              <a:pathLst>
                <a:path w="1891" h="577" extrusionOk="0">
                  <a:moveTo>
                    <a:pt x="920" y="0"/>
                  </a:moveTo>
                  <a:cubicBezTo>
                    <a:pt x="904" y="0"/>
                    <a:pt x="888" y="0"/>
                    <a:pt x="872" y="1"/>
                  </a:cubicBezTo>
                  <a:cubicBezTo>
                    <a:pt x="691" y="13"/>
                    <a:pt x="501" y="56"/>
                    <a:pt x="344" y="159"/>
                  </a:cubicBezTo>
                  <a:cubicBezTo>
                    <a:pt x="186" y="261"/>
                    <a:pt x="67" y="411"/>
                    <a:pt x="0" y="577"/>
                  </a:cubicBezTo>
                  <a:cubicBezTo>
                    <a:pt x="103" y="431"/>
                    <a:pt x="233" y="309"/>
                    <a:pt x="383" y="226"/>
                  </a:cubicBezTo>
                  <a:cubicBezTo>
                    <a:pt x="537" y="147"/>
                    <a:pt x="707" y="108"/>
                    <a:pt x="880" y="103"/>
                  </a:cubicBezTo>
                  <a:cubicBezTo>
                    <a:pt x="907" y="102"/>
                    <a:pt x="935" y="101"/>
                    <a:pt x="963" y="101"/>
                  </a:cubicBezTo>
                  <a:cubicBezTo>
                    <a:pt x="1279" y="101"/>
                    <a:pt x="1597" y="199"/>
                    <a:pt x="1891" y="340"/>
                  </a:cubicBezTo>
                  <a:cubicBezTo>
                    <a:pt x="1626" y="122"/>
                    <a:pt x="1275" y="0"/>
                    <a:pt x="9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8"/>
            <p:cNvSpPr/>
            <p:nvPr/>
          </p:nvSpPr>
          <p:spPr>
            <a:xfrm>
              <a:off x="6040069" y="3000598"/>
              <a:ext cx="99159" cy="131918"/>
            </a:xfrm>
            <a:custGeom>
              <a:avLst/>
              <a:gdLst/>
              <a:ahLst/>
              <a:cxnLst/>
              <a:rect l="l" t="t" r="r" b="b"/>
              <a:pathLst>
                <a:path w="1347" h="1792" extrusionOk="0">
                  <a:moveTo>
                    <a:pt x="1" y="1"/>
                  </a:moveTo>
                  <a:cubicBezTo>
                    <a:pt x="210" y="39"/>
                    <a:pt x="411" y="103"/>
                    <a:pt x="589" y="201"/>
                  </a:cubicBezTo>
                  <a:cubicBezTo>
                    <a:pt x="766" y="300"/>
                    <a:pt x="928" y="431"/>
                    <a:pt x="1039" y="604"/>
                  </a:cubicBezTo>
                  <a:cubicBezTo>
                    <a:pt x="1272" y="939"/>
                    <a:pt x="1303" y="1378"/>
                    <a:pt x="1252" y="1792"/>
                  </a:cubicBezTo>
                  <a:cubicBezTo>
                    <a:pt x="1319" y="1591"/>
                    <a:pt x="1346" y="1374"/>
                    <a:pt x="1330" y="1161"/>
                  </a:cubicBezTo>
                  <a:cubicBezTo>
                    <a:pt x="1314" y="943"/>
                    <a:pt x="1239" y="730"/>
                    <a:pt x="1121" y="545"/>
                  </a:cubicBezTo>
                  <a:cubicBezTo>
                    <a:pt x="995" y="367"/>
                    <a:pt x="822" y="221"/>
                    <a:pt x="624" y="130"/>
                  </a:cubicBezTo>
                  <a:cubicBezTo>
                    <a:pt x="427" y="43"/>
                    <a:pt x="214"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8"/>
            <p:cNvSpPr/>
            <p:nvPr/>
          </p:nvSpPr>
          <p:spPr>
            <a:xfrm>
              <a:off x="6267542" y="3103440"/>
              <a:ext cx="170345" cy="106079"/>
            </a:xfrm>
            <a:custGeom>
              <a:avLst/>
              <a:gdLst/>
              <a:ahLst/>
              <a:cxnLst/>
              <a:rect l="l" t="t" r="r" b="b"/>
              <a:pathLst>
                <a:path w="2314" h="1441" extrusionOk="0">
                  <a:moveTo>
                    <a:pt x="1265" y="0"/>
                  </a:moveTo>
                  <a:cubicBezTo>
                    <a:pt x="1088" y="0"/>
                    <a:pt x="909" y="25"/>
                    <a:pt x="739" y="75"/>
                  </a:cubicBezTo>
                  <a:cubicBezTo>
                    <a:pt x="470" y="158"/>
                    <a:pt x="218" y="351"/>
                    <a:pt x="111" y="620"/>
                  </a:cubicBezTo>
                  <a:cubicBezTo>
                    <a:pt x="0" y="888"/>
                    <a:pt x="32" y="1172"/>
                    <a:pt x="52" y="1440"/>
                  </a:cubicBezTo>
                  <a:cubicBezTo>
                    <a:pt x="76" y="1168"/>
                    <a:pt x="64" y="888"/>
                    <a:pt x="178" y="651"/>
                  </a:cubicBezTo>
                  <a:cubicBezTo>
                    <a:pt x="293" y="411"/>
                    <a:pt x="513" y="241"/>
                    <a:pt x="766" y="174"/>
                  </a:cubicBezTo>
                  <a:cubicBezTo>
                    <a:pt x="944" y="115"/>
                    <a:pt x="1131" y="90"/>
                    <a:pt x="1321" y="90"/>
                  </a:cubicBezTo>
                  <a:cubicBezTo>
                    <a:pt x="1400" y="90"/>
                    <a:pt x="1480" y="95"/>
                    <a:pt x="1559" y="103"/>
                  </a:cubicBezTo>
                  <a:cubicBezTo>
                    <a:pt x="1823" y="130"/>
                    <a:pt x="2092" y="201"/>
                    <a:pt x="2313" y="360"/>
                  </a:cubicBezTo>
                  <a:cubicBezTo>
                    <a:pt x="2116" y="166"/>
                    <a:pt x="1840" y="67"/>
                    <a:pt x="1568" y="24"/>
                  </a:cubicBezTo>
                  <a:cubicBezTo>
                    <a:pt x="1468" y="8"/>
                    <a:pt x="1367" y="0"/>
                    <a:pt x="12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8"/>
            <p:cNvSpPr/>
            <p:nvPr/>
          </p:nvSpPr>
          <p:spPr>
            <a:xfrm>
              <a:off x="6334680" y="2943325"/>
              <a:ext cx="73541" cy="139574"/>
            </a:xfrm>
            <a:custGeom>
              <a:avLst/>
              <a:gdLst/>
              <a:ahLst/>
              <a:cxnLst/>
              <a:rect l="l" t="t" r="r" b="b"/>
              <a:pathLst>
                <a:path w="999" h="1896" extrusionOk="0">
                  <a:moveTo>
                    <a:pt x="999" y="1"/>
                  </a:moveTo>
                  <a:lnTo>
                    <a:pt x="999" y="1"/>
                  </a:lnTo>
                  <a:cubicBezTo>
                    <a:pt x="817" y="92"/>
                    <a:pt x="636" y="182"/>
                    <a:pt x="462" y="296"/>
                  </a:cubicBezTo>
                  <a:cubicBezTo>
                    <a:pt x="292" y="407"/>
                    <a:pt x="130" y="565"/>
                    <a:pt x="51" y="766"/>
                  </a:cubicBezTo>
                  <a:cubicBezTo>
                    <a:pt x="16" y="869"/>
                    <a:pt x="0" y="976"/>
                    <a:pt x="0" y="1082"/>
                  </a:cubicBezTo>
                  <a:cubicBezTo>
                    <a:pt x="0" y="1189"/>
                    <a:pt x="8" y="1291"/>
                    <a:pt x="35" y="1394"/>
                  </a:cubicBezTo>
                  <a:cubicBezTo>
                    <a:pt x="91" y="1599"/>
                    <a:pt x="225" y="1773"/>
                    <a:pt x="390" y="1895"/>
                  </a:cubicBezTo>
                  <a:cubicBezTo>
                    <a:pt x="253" y="1741"/>
                    <a:pt x="146" y="1568"/>
                    <a:pt x="115" y="1374"/>
                  </a:cubicBezTo>
                  <a:cubicBezTo>
                    <a:pt x="83" y="1185"/>
                    <a:pt x="75" y="979"/>
                    <a:pt x="146" y="802"/>
                  </a:cubicBezTo>
                  <a:cubicBezTo>
                    <a:pt x="210" y="620"/>
                    <a:pt x="352" y="482"/>
                    <a:pt x="505" y="360"/>
                  </a:cubicBezTo>
                  <a:cubicBezTo>
                    <a:pt x="663" y="238"/>
                    <a:pt x="837" y="127"/>
                    <a:pt x="9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8"/>
            <p:cNvSpPr/>
            <p:nvPr/>
          </p:nvSpPr>
          <p:spPr>
            <a:xfrm>
              <a:off x="5694663" y="2644885"/>
              <a:ext cx="176382" cy="104754"/>
            </a:xfrm>
            <a:custGeom>
              <a:avLst/>
              <a:gdLst/>
              <a:ahLst/>
              <a:cxnLst/>
              <a:rect l="l" t="t" r="r" b="b"/>
              <a:pathLst>
                <a:path w="2396" h="1423" extrusionOk="0">
                  <a:moveTo>
                    <a:pt x="761" y="1"/>
                  </a:moveTo>
                  <a:cubicBezTo>
                    <a:pt x="741" y="1"/>
                    <a:pt x="722" y="1"/>
                    <a:pt x="702" y="2"/>
                  </a:cubicBezTo>
                  <a:cubicBezTo>
                    <a:pt x="434" y="10"/>
                    <a:pt x="158" y="124"/>
                    <a:pt x="0" y="341"/>
                  </a:cubicBezTo>
                  <a:cubicBezTo>
                    <a:pt x="182" y="163"/>
                    <a:pt x="428" y="80"/>
                    <a:pt x="675" y="80"/>
                  </a:cubicBezTo>
                  <a:cubicBezTo>
                    <a:pt x="685" y="80"/>
                    <a:pt x="696" y="80"/>
                    <a:pt x="707" y="81"/>
                  </a:cubicBezTo>
                  <a:cubicBezTo>
                    <a:pt x="959" y="84"/>
                    <a:pt x="1212" y="156"/>
                    <a:pt x="1441" y="274"/>
                  </a:cubicBezTo>
                  <a:cubicBezTo>
                    <a:pt x="1669" y="385"/>
                    <a:pt x="1882" y="542"/>
                    <a:pt x="2052" y="736"/>
                  </a:cubicBezTo>
                  <a:cubicBezTo>
                    <a:pt x="2222" y="926"/>
                    <a:pt x="2352" y="1162"/>
                    <a:pt x="2396" y="1423"/>
                  </a:cubicBezTo>
                  <a:cubicBezTo>
                    <a:pt x="2396" y="1154"/>
                    <a:pt x="2277" y="897"/>
                    <a:pt x="2112" y="684"/>
                  </a:cubicBezTo>
                  <a:cubicBezTo>
                    <a:pt x="1946" y="471"/>
                    <a:pt x="1725" y="305"/>
                    <a:pt x="1484" y="183"/>
                  </a:cubicBezTo>
                  <a:cubicBezTo>
                    <a:pt x="1260" y="73"/>
                    <a:pt x="1013" y="1"/>
                    <a:pt x="7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8"/>
            <p:cNvSpPr/>
            <p:nvPr/>
          </p:nvSpPr>
          <p:spPr>
            <a:xfrm>
              <a:off x="5820988" y="2792485"/>
              <a:ext cx="119772" cy="59113"/>
            </a:xfrm>
            <a:custGeom>
              <a:avLst/>
              <a:gdLst/>
              <a:ahLst/>
              <a:cxnLst/>
              <a:rect l="l" t="t" r="r" b="b"/>
              <a:pathLst>
                <a:path w="1627" h="803" extrusionOk="0">
                  <a:moveTo>
                    <a:pt x="913" y="0"/>
                  </a:moveTo>
                  <a:cubicBezTo>
                    <a:pt x="814" y="0"/>
                    <a:pt x="715" y="11"/>
                    <a:pt x="616" y="33"/>
                  </a:cubicBezTo>
                  <a:cubicBezTo>
                    <a:pt x="447" y="76"/>
                    <a:pt x="273" y="152"/>
                    <a:pt x="155" y="298"/>
                  </a:cubicBezTo>
                  <a:cubicBezTo>
                    <a:pt x="37" y="440"/>
                    <a:pt x="1" y="633"/>
                    <a:pt x="40" y="803"/>
                  </a:cubicBezTo>
                  <a:cubicBezTo>
                    <a:pt x="44" y="629"/>
                    <a:pt x="95" y="463"/>
                    <a:pt x="214" y="349"/>
                  </a:cubicBezTo>
                  <a:cubicBezTo>
                    <a:pt x="328" y="234"/>
                    <a:pt x="478" y="163"/>
                    <a:pt x="640" y="132"/>
                  </a:cubicBezTo>
                  <a:cubicBezTo>
                    <a:pt x="747" y="103"/>
                    <a:pt x="858" y="92"/>
                    <a:pt x="968" y="92"/>
                  </a:cubicBezTo>
                  <a:cubicBezTo>
                    <a:pt x="1025" y="92"/>
                    <a:pt x="1081" y="95"/>
                    <a:pt x="1137" y="100"/>
                  </a:cubicBezTo>
                  <a:cubicBezTo>
                    <a:pt x="1303" y="116"/>
                    <a:pt x="1469" y="156"/>
                    <a:pt x="1627" y="227"/>
                  </a:cubicBezTo>
                  <a:cubicBezTo>
                    <a:pt x="1489" y="120"/>
                    <a:pt x="1319" y="57"/>
                    <a:pt x="1149" y="21"/>
                  </a:cubicBezTo>
                  <a:cubicBezTo>
                    <a:pt x="1071" y="7"/>
                    <a:pt x="992" y="0"/>
                    <a:pt x="9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8"/>
            <p:cNvSpPr/>
            <p:nvPr/>
          </p:nvSpPr>
          <p:spPr>
            <a:xfrm>
              <a:off x="5918603" y="2666602"/>
              <a:ext cx="151426" cy="75455"/>
            </a:xfrm>
            <a:custGeom>
              <a:avLst/>
              <a:gdLst/>
              <a:ahLst/>
              <a:cxnLst/>
              <a:rect l="l" t="t" r="r" b="b"/>
              <a:pathLst>
                <a:path w="2057" h="1025" extrusionOk="0">
                  <a:moveTo>
                    <a:pt x="928" y="1"/>
                  </a:moveTo>
                  <a:cubicBezTo>
                    <a:pt x="907" y="1"/>
                    <a:pt x="886" y="1"/>
                    <a:pt x="865" y="3"/>
                  </a:cubicBezTo>
                  <a:cubicBezTo>
                    <a:pt x="616" y="22"/>
                    <a:pt x="383" y="157"/>
                    <a:pt x="241" y="354"/>
                  </a:cubicBezTo>
                  <a:cubicBezTo>
                    <a:pt x="95" y="543"/>
                    <a:pt x="1" y="792"/>
                    <a:pt x="64" y="1025"/>
                  </a:cubicBezTo>
                  <a:cubicBezTo>
                    <a:pt x="44" y="792"/>
                    <a:pt x="155" y="571"/>
                    <a:pt x="301" y="405"/>
                  </a:cubicBezTo>
                  <a:cubicBezTo>
                    <a:pt x="376" y="318"/>
                    <a:pt x="463" y="243"/>
                    <a:pt x="557" y="192"/>
                  </a:cubicBezTo>
                  <a:cubicBezTo>
                    <a:pt x="656" y="141"/>
                    <a:pt x="762" y="110"/>
                    <a:pt x="873" y="101"/>
                  </a:cubicBezTo>
                  <a:cubicBezTo>
                    <a:pt x="897" y="99"/>
                    <a:pt x="922" y="98"/>
                    <a:pt x="947" y="98"/>
                  </a:cubicBezTo>
                  <a:cubicBezTo>
                    <a:pt x="1140" y="98"/>
                    <a:pt x="1337" y="165"/>
                    <a:pt x="1512" y="263"/>
                  </a:cubicBezTo>
                  <a:cubicBezTo>
                    <a:pt x="1714" y="370"/>
                    <a:pt x="1895" y="520"/>
                    <a:pt x="2057" y="689"/>
                  </a:cubicBezTo>
                  <a:cubicBezTo>
                    <a:pt x="1927" y="492"/>
                    <a:pt x="1757" y="323"/>
                    <a:pt x="1552" y="196"/>
                  </a:cubicBezTo>
                  <a:cubicBezTo>
                    <a:pt x="1371" y="77"/>
                    <a:pt x="1151" y="1"/>
                    <a:pt x="9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8"/>
            <p:cNvSpPr/>
            <p:nvPr/>
          </p:nvSpPr>
          <p:spPr>
            <a:xfrm>
              <a:off x="6099919" y="2692368"/>
              <a:ext cx="104386" cy="72069"/>
            </a:xfrm>
            <a:custGeom>
              <a:avLst/>
              <a:gdLst/>
              <a:ahLst/>
              <a:cxnLst/>
              <a:rect l="l" t="t" r="r" b="b"/>
              <a:pathLst>
                <a:path w="1418" h="979" extrusionOk="0">
                  <a:moveTo>
                    <a:pt x="920" y="0"/>
                  </a:moveTo>
                  <a:cubicBezTo>
                    <a:pt x="754" y="4"/>
                    <a:pt x="585" y="39"/>
                    <a:pt x="423" y="110"/>
                  </a:cubicBezTo>
                  <a:cubicBezTo>
                    <a:pt x="269" y="186"/>
                    <a:pt x="122" y="312"/>
                    <a:pt x="64" y="478"/>
                  </a:cubicBezTo>
                  <a:cubicBezTo>
                    <a:pt x="0" y="643"/>
                    <a:pt x="16" y="820"/>
                    <a:pt x="67" y="979"/>
                  </a:cubicBezTo>
                  <a:cubicBezTo>
                    <a:pt x="56" y="813"/>
                    <a:pt x="67" y="647"/>
                    <a:pt x="135" y="509"/>
                  </a:cubicBezTo>
                  <a:cubicBezTo>
                    <a:pt x="202" y="371"/>
                    <a:pt x="324" y="261"/>
                    <a:pt x="466" y="201"/>
                  </a:cubicBezTo>
                  <a:cubicBezTo>
                    <a:pt x="608" y="130"/>
                    <a:pt x="766" y="99"/>
                    <a:pt x="927" y="79"/>
                  </a:cubicBezTo>
                  <a:cubicBezTo>
                    <a:pt x="1023" y="67"/>
                    <a:pt x="1121" y="62"/>
                    <a:pt x="1221" y="62"/>
                  </a:cubicBezTo>
                  <a:cubicBezTo>
                    <a:pt x="1286" y="62"/>
                    <a:pt x="1352" y="64"/>
                    <a:pt x="1417" y="67"/>
                  </a:cubicBezTo>
                  <a:cubicBezTo>
                    <a:pt x="1259" y="20"/>
                    <a:pt x="1089" y="0"/>
                    <a:pt x="9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8"/>
            <p:cNvSpPr/>
            <p:nvPr/>
          </p:nvSpPr>
          <p:spPr>
            <a:xfrm>
              <a:off x="6127230" y="3162406"/>
              <a:ext cx="121833" cy="52046"/>
            </a:xfrm>
            <a:custGeom>
              <a:avLst/>
              <a:gdLst/>
              <a:ahLst/>
              <a:cxnLst/>
              <a:rect l="l" t="t" r="r" b="b"/>
              <a:pathLst>
                <a:path w="1655" h="707" extrusionOk="0">
                  <a:moveTo>
                    <a:pt x="993" y="1"/>
                  </a:moveTo>
                  <a:cubicBezTo>
                    <a:pt x="902" y="1"/>
                    <a:pt x="810" y="15"/>
                    <a:pt x="722" y="40"/>
                  </a:cubicBezTo>
                  <a:cubicBezTo>
                    <a:pt x="399" y="158"/>
                    <a:pt x="150" y="419"/>
                    <a:pt x="0" y="707"/>
                  </a:cubicBezTo>
                  <a:cubicBezTo>
                    <a:pt x="217" y="466"/>
                    <a:pt x="458" y="233"/>
                    <a:pt x="754" y="138"/>
                  </a:cubicBezTo>
                  <a:cubicBezTo>
                    <a:pt x="843" y="106"/>
                    <a:pt x="935" y="91"/>
                    <a:pt x="1026" y="91"/>
                  </a:cubicBezTo>
                  <a:cubicBezTo>
                    <a:pt x="1090" y="91"/>
                    <a:pt x="1153" y="98"/>
                    <a:pt x="1216" y="111"/>
                  </a:cubicBezTo>
                  <a:cubicBezTo>
                    <a:pt x="1366" y="142"/>
                    <a:pt x="1512" y="218"/>
                    <a:pt x="1654" y="300"/>
                  </a:cubicBezTo>
                  <a:cubicBezTo>
                    <a:pt x="1540" y="182"/>
                    <a:pt x="1398" y="87"/>
                    <a:pt x="1232" y="36"/>
                  </a:cubicBezTo>
                  <a:cubicBezTo>
                    <a:pt x="1155" y="12"/>
                    <a:pt x="1075" y="1"/>
                    <a:pt x="9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8"/>
            <p:cNvSpPr/>
            <p:nvPr/>
          </p:nvSpPr>
          <p:spPr>
            <a:xfrm>
              <a:off x="6072313" y="2869709"/>
              <a:ext cx="144433" cy="63824"/>
            </a:xfrm>
            <a:custGeom>
              <a:avLst/>
              <a:gdLst/>
              <a:ahLst/>
              <a:cxnLst/>
              <a:rect l="l" t="t" r="r" b="b"/>
              <a:pathLst>
                <a:path w="1962" h="867" extrusionOk="0">
                  <a:moveTo>
                    <a:pt x="1205" y="1"/>
                  </a:moveTo>
                  <a:cubicBezTo>
                    <a:pt x="1069" y="1"/>
                    <a:pt x="934" y="18"/>
                    <a:pt x="801" y="50"/>
                  </a:cubicBezTo>
                  <a:cubicBezTo>
                    <a:pt x="608" y="105"/>
                    <a:pt x="419" y="196"/>
                    <a:pt x="269" y="338"/>
                  </a:cubicBezTo>
                  <a:cubicBezTo>
                    <a:pt x="123" y="480"/>
                    <a:pt x="24" y="669"/>
                    <a:pt x="0" y="866"/>
                  </a:cubicBezTo>
                  <a:cubicBezTo>
                    <a:pt x="64" y="681"/>
                    <a:pt x="174" y="515"/>
                    <a:pt x="320" y="397"/>
                  </a:cubicBezTo>
                  <a:cubicBezTo>
                    <a:pt x="470" y="275"/>
                    <a:pt x="644" y="192"/>
                    <a:pt x="829" y="149"/>
                  </a:cubicBezTo>
                  <a:cubicBezTo>
                    <a:pt x="974" y="108"/>
                    <a:pt x="1127" y="89"/>
                    <a:pt x="1281" y="89"/>
                  </a:cubicBezTo>
                  <a:cubicBezTo>
                    <a:pt x="1319" y="89"/>
                    <a:pt x="1358" y="90"/>
                    <a:pt x="1397" y="93"/>
                  </a:cubicBezTo>
                  <a:cubicBezTo>
                    <a:pt x="1587" y="105"/>
                    <a:pt x="1781" y="145"/>
                    <a:pt x="1962" y="227"/>
                  </a:cubicBezTo>
                  <a:cubicBezTo>
                    <a:pt x="1800" y="109"/>
                    <a:pt x="1603" y="45"/>
                    <a:pt x="1406" y="14"/>
                  </a:cubicBezTo>
                  <a:cubicBezTo>
                    <a:pt x="1339" y="5"/>
                    <a:pt x="1272" y="1"/>
                    <a:pt x="1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8"/>
            <p:cNvSpPr/>
            <p:nvPr/>
          </p:nvSpPr>
          <p:spPr>
            <a:xfrm>
              <a:off x="6562080" y="3055957"/>
              <a:ext cx="122127" cy="34157"/>
            </a:xfrm>
            <a:custGeom>
              <a:avLst/>
              <a:gdLst/>
              <a:ahLst/>
              <a:cxnLst/>
              <a:rect l="l" t="t" r="r" b="b"/>
              <a:pathLst>
                <a:path w="1659" h="464" extrusionOk="0">
                  <a:moveTo>
                    <a:pt x="943" y="0"/>
                  </a:moveTo>
                  <a:cubicBezTo>
                    <a:pt x="887" y="0"/>
                    <a:pt x="831" y="4"/>
                    <a:pt x="775" y="10"/>
                  </a:cubicBezTo>
                  <a:cubicBezTo>
                    <a:pt x="621" y="34"/>
                    <a:pt x="471" y="77"/>
                    <a:pt x="337" y="156"/>
                  </a:cubicBezTo>
                  <a:cubicBezTo>
                    <a:pt x="203" y="235"/>
                    <a:pt x="88" y="338"/>
                    <a:pt x="1" y="464"/>
                  </a:cubicBezTo>
                  <a:cubicBezTo>
                    <a:pt x="230" y="271"/>
                    <a:pt x="498" y="136"/>
                    <a:pt x="787" y="109"/>
                  </a:cubicBezTo>
                  <a:cubicBezTo>
                    <a:pt x="858" y="99"/>
                    <a:pt x="930" y="94"/>
                    <a:pt x="1002" y="94"/>
                  </a:cubicBezTo>
                  <a:cubicBezTo>
                    <a:pt x="1219" y="94"/>
                    <a:pt x="1439" y="136"/>
                    <a:pt x="1658" y="196"/>
                  </a:cubicBezTo>
                  <a:cubicBezTo>
                    <a:pt x="1445" y="66"/>
                    <a:pt x="1195" y="0"/>
                    <a:pt x="9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8"/>
            <p:cNvSpPr/>
            <p:nvPr/>
          </p:nvSpPr>
          <p:spPr>
            <a:xfrm>
              <a:off x="6510180" y="3196859"/>
              <a:ext cx="126691" cy="52487"/>
            </a:xfrm>
            <a:custGeom>
              <a:avLst/>
              <a:gdLst/>
              <a:ahLst/>
              <a:cxnLst/>
              <a:rect l="l" t="t" r="r" b="b"/>
              <a:pathLst>
                <a:path w="1721" h="713" extrusionOk="0">
                  <a:moveTo>
                    <a:pt x="767" y="0"/>
                  </a:moveTo>
                  <a:cubicBezTo>
                    <a:pt x="598" y="0"/>
                    <a:pt x="426" y="54"/>
                    <a:pt x="296" y="160"/>
                  </a:cubicBezTo>
                  <a:cubicBezTo>
                    <a:pt x="142" y="282"/>
                    <a:pt x="48" y="464"/>
                    <a:pt x="0" y="645"/>
                  </a:cubicBezTo>
                  <a:cubicBezTo>
                    <a:pt x="83" y="475"/>
                    <a:pt x="193" y="322"/>
                    <a:pt x="343" y="223"/>
                  </a:cubicBezTo>
                  <a:cubicBezTo>
                    <a:pt x="460" y="141"/>
                    <a:pt x="599" y="97"/>
                    <a:pt x="741" y="97"/>
                  </a:cubicBezTo>
                  <a:cubicBezTo>
                    <a:pt x="777" y="97"/>
                    <a:pt x="812" y="99"/>
                    <a:pt x="848" y="105"/>
                  </a:cubicBezTo>
                  <a:cubicBezTo>
                    <a:pt x="1026" y="124"/>
                    <a:pt x="1192" y="204"/>
                    <a:pt x="1341" y="310"/>
                  </a:cubicBezTo>
                  <a:cubicBezTo>
                    <a:pt x="1487" y="417"/>
                    <a:pt x="1614" y="555"/>
                    <a:pt x="1720" y="712"/>
                  </a:cubicBezTo>
                  <a:cubicBezTo>
                    <a:pt x="1587" y="361"/>
                    <a:pt x="1259" y="61"/>
                    <a:pt x="860" y="6"/>
                  </a:cubicBezTo>
                  <a:cubicBezTo>
                    <a:pt x="829" y="2"/>
                    <a:pt x="798" y="0"/>
                    <a:pt x="7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8"/>
            <p:cNvSpPr/>
            <p:nvPr/>
          </p:nvSpPr>
          <p:spPr>
            <a:xfrm>
              <a:off x="6706220" y="3059197"/>
              <a:ext cx="131992" cy="90767"/>
            </a:xfrm>
            <a:custGeom>
              <a:avLst/>
              <a:gdLst/>
              <a:ahLst/>
              <a:cxnLst/>
              <a:rect l="l" t="t" r="r" b="b"/>
              <a:pathLst>
                <a:path w="1793" h="1233" extrusionOk="0">
                  <a:moveTo>
                    <a:pt x="1302" y="0"/>
                  </a:moveTo>
                  <a:cubicBezTo>
                    <a:pt x="1259" y="0"/>
                    <a:pt x="1216" y="2"/>
                    <a:pt x="1173" y="5"/>
                  </a:cubicBezTo>
                  <a:cubicBezTo>
                    <a:pt x="964" y="25"/>
                    <a:pt x="755" y="81"/>
                    <a:pt x="561" y="171"/>
                  </a:cubicBezTo>
                  <a:cubicBezTo>
                    <a:pt x="372" y="270"/>
                    <a:pt x="194" y="412"/>
                    <a:pt x="95" y="609"/>
                  </a:cubicBezTo>
                  <a:cubicBezTo>
                    <a:pt x="1" y="810"/>
                    <a:pt x="17" y="1043"/>
                    <a:pt x="103" y="1232"/>
                  </a:cubicBezTo>
                  <a:cubicBezTo>
                    <a:pt x="56" y="1028"/>
                    <a:pt x="68" y="819"/>
                    <a:pt x="166" y="644"/>
                  </a:cubicBezTo>
                  <a:cubicBezTo>
                    <a:pt x="265" y="475"/>
                    <a:pt x="427" y="349"/>
                    <a:pt x="605" y="262"/>
                  </a:cubicBezTo>
                  <a:cubicBezTo>
                    <a:pt x="782" y="171"/>
                    <a:pt x="979" y="116"/>
                    <a:pt x="1181" y="85"/>
                  </a:cubicBezTo>
                  <a:cubicBezTo>
                    <a:pt x="1284" y="68"/>
                    <a:pt x="1388" y="59"/>
                    <a:pt x="1493" y="59"/>
                  </a:cubicBezTo>
                  <a:cubicBezTo>
                    <a:pt x="1593" y="59"/>
                    <a:pt x="1693" y="67"/>
                    <a:pt x="1793" y="85"/>
                  </a:cubicBezTo>
                  <a:cubicBezTo>
                    <a:pt x="1639" y="25"/>
                    <a:pt x="1470" y="0"/>
                    <a:pt x="13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8"/>
            <p:cNvSpPr/>
            <p:nvPr/>
          </p:nvSpPr>
          <p:spPr>
            <a:xfrm>
              <a:off x="6435460" y="2980133"/>
              <a:ext cx="114250" cy="70155"/>
            </a:xfrm>
            <a:custGeom>
              <a:avLst/>
              <a:gdLst/>
              <a:ahLst/>
              <a:cxnLst/>
              <a:rect l="l" t="t" r="r" b="b"/>
              <a:pathLst>
                <a:path w="1552" h="953" extrusionOk="0">
                  <a:moveTo>
                    <a:pt x="445" y="0"/>
                  </a:moveTo>
                  <a:cubicBezTo>
                    <a:pt x="293" y="0"/>
                    <a:pt x="142" y="25"/>
                    <a:pt x="1" y="77"/>
                  </a:cubicBezTo>
                  <a:cubicBezTo>
                    <a:pt x="82" y="67"/>
                    <a:pt x="162" y="62"/>
                    <a:pt x="242" y="62"/>
                  </a:cubicBezTo>
                  <a:cubicBezTo>
                    <a:pt x="329" y="62"/>
                    <a:pt x="415" y="68"/>
                    <a:pt x="502" y="81"/>
                  </a:cubicBezTo>
                  <a:cubicBezTo>
                    <a:pt x="668" y="101"/>
                    <a:pt x="830" y="140"/>
                    <a:pt x="979" y="208"/>
                  </a:cubicBezTo>
                  <a:cubicBezTo>
                    <a:pt x="1129" y="270"/>
                    <a:pt x="1263" y="365"/>
                    <a:pt x="1362" y="492"/>
                  </a:cubicBezTo>
                  <a:cubicBezTo>
                    <a:pt x="1460" y="621"/>
                    <a:pt x="1512" y="783"/>
                    <a:pt x="1520" y="953"/>
                  </a:cubicBezTo>
                  <a:cubicBezTo>
                    <a:pt x="1551" y="787"/>
                    <a:pt x="1524" y="602"/>
                    <a:pt x="1425" y="448"/>
                  </a:cubicBezTo>
                  <a:cubicBezTo>
                    <a:pt x="1331" y="294"/>
                    <a:pt x="1176" y="191"/>
                    <a:pt x="1019" y="117"/>
                  </a:cubicBezTo>
                  <a:cubicBezTo>
                    <a:pt x="837" y="41"/>
                    <a:pt x="640" y="0"/>
                    <a:pt x="4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8"/>
            <p:cNvSpPr/>
            <p:nvPr/>
          </p:nvSpPr>
          <p:spPr>
            <a:xfrm>
              <a:off x="6457839" y="3103734"/>
              <a:ext cx="114545" cy="78474"/>
            </a:xfrm>
            <a:custGeom>
              <a:avLst/>
              <a:gdLst/>
              <a:ahLst/>
              <a:cxnLst/>
              <a:rect l="l" t="t" r="r" b="b"/>
              <a:pathLst>
                <a:path w="1556" h="1066" extrusionOk="0">
                  <a:moveTo>
                    <a:pt x="1034" y="0"/>
                  </a:moveTo>
                  <a:cubicBezTo>
                    <a:pt x="861" y="0"/>
                    <a:pt x="675" y="52"/>
                    <a:pt x="526" y="162"/>
                  </a:cubicBezTo>
                  <a:cubicBezTo>
                    <a:pt x="375" y="272"/>
                    <a:pt x="276" y="427"/>
                    <a:pt x="198" y="584"/>
                  </a:cubicBezTo>
                  <a:cubicBezTo>
                    <a:pt x="119" y="738"/>
                    <a:pt x="56" y="900"/>
                    <a:pt x="1" y="1066"/>
                  </a:cubicBezTo>
                  <a:lnTo>
                    <a:pt x="265" y="620"/>
                  </a:lnTo>
                  <a:cubicBezTo>
                    <a:pt x="356" y="478"/>
                    <a:pt x="451" y="332"/>
                    <a:pt x="584" y="241"/>
                  </a:cubicBezTo>
                  <a:cubicBezTo>
                    <a:pt x="711" y="143"/>
                    <a:pt x="872" y="95"/>
                    <a:pt x="1038" y="79"/>
                  </a:cubicBezTo>
                  <a:cubicBezTo>
                    <a:pt x="1097" y="74"/>
                    <a:pt x="1156" y="71"/>
                    <a:pt x="1215" y="71"/>
                  </a:cubicBezTo>
                  <a:cubicBezTo>
                    <a:pt x="1328" y="71"/>
                    <a:pt x="1442" y="79"/>
                    <a:pt x="1555" y="87"/>
                  </a:cubicBezTo>
                  <a:cubicBezTo>
                    <a:pt x="1386" y="35"/>
                    <a:pt x="1216" y="0"/>
                    <a:pt x="10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8"/>
            <p:cNvSpPr/>
            <p:nvPr/>
          </p:nvSpPr>
          <p:spPr>
            <a:xfrm>
              <a:off x="6649241" y="3191926"/>
              <a:ext cx="141930" cy="54843"/>
            </a:xfrm>
            <a:custGeom>
              <a:avLst/>
              <a:gdLst/>
              <a:ahLst/>
              <a:cxnLst/>
              <a:rect l="l" t="t" r="r" b="b"/>
              <a:pathLst>
                <a:path w="1928" h="745" extrusionOk="0">
                  <a:moveTo>
                    <a:pt x="651" y="0"/>
                  </a:moveTo>
                  <a:cubicBezTo>
                    <a:pt x="429" y="0"/>
                    <a:pt x="209" y="38"/>
                    <a:pt x="1" y="105"/>
                  </a:cubicBezTo>
                  <a:cubicBezTo>
                    <a:pt x="165" y="92"/>
                    <a:pt x="328" y="81"/>
                    <a:pt x="490" y="81"/>
                  </a:cubicBezTo>
                  <a:cubicBezTo>
                    <a:pt x="687" y="81"/>
                    <a:pt x="880" y="98"/>
                    <a:pt x="1066" y="152"/>
                  </a:cubicBezTo>
                  <a:cubicBezTo>
                    <a:pt x="1237" y="196"/>
                    <a:pt x="1394" y="274"/>
                    <a:pt x="1540" y="373"/>
                  </a:cubicBezTo>
                  <a:cubicBezTo>
                    <a:pt x="1687" y="475"/>
                    <a:pt x="1809" y="606"/>
                    <a:pt x="1927" y="744"/>
                  </a:cubicBezTo>
                  <a:cubicBezTo>
                    <a:pt x="1844" y="582"/>
                    <a:pt x="1729" y="432"/>
                    <a:pt x="1587" y="314"/>
                  </a:cubicBezTo>
                  <a:cubicBezTo>
                    <a:pt x="1445" y="191"/>
                    <a:pt x="1272" y="109"/>
                    <a:pt x="1095" y="54"/>
                  </a:cubicBezTo>
                  <a:cubicBezTo>
                    <a:pt x="948" y="17"/>
                    <a:pt x="799" y="0"/>
                    <a:pt x="6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8"/>
            <p:cNvSpPr/>
            <p:nvPr/>
          </p:nvSpPr>
          <p:spPr>
            <a:xfrm>
              <a:off x="6748622" y="2928160"/>
              <a:ext cx="186614" cy="80020"/>
            </a:xfrm>
            <a:custGeom>
              <a:avLst/>
              <a:gdLst/>
              <a:ahLst/>
              <a:cxnLst/>
              <a:rect l="l" t="t" r="r" b="b"/>
              <a:pathLst>
                <a:path w="2535" h="1087" extrusionOk="0">
                  <a:moveTo>
                    <a:pt x="1128" y="1"/>
                  </a:moveTo>
                  <a:cubicBezTo>
                    <a:pt x="728" y="1"/>
                    <a:pt x="334" y="137"/>
                    <a:pt x="1" y="345"/>
                  </a:cubicBezTo>
                  <a:cubicBezTo>
                    <a:pt x="237" y="246"/>
                    <a:pt x="479" y="167"/>
                    <a:pt x="723" y="124"/>
                  </a:cubicBezTo>
                  <a:cubicBezTo>
                    <a:pt x="843" y="105"/>
                    <a:pt x="965" y="93"/>
                    <a:pt x="1086" y="93"/>
                  </a:cubicBezTo>
                  <a:cubicBezTo>
                    <a:pt x="1213" y="93"/>
                    <a:pt x="1338" y="106"/>
                    <a:pt x="1461" y="136"/>
                  </a:cubicBezTo>
                  <a:cubicBezTo>
                    <a:pt x="1702" y="187"/>
                    <a:pt x="1923" y="309"/>
                    <a:pt x="2104" y="475"/>
                  </a:cubicBezTo>
                  <a:cubicBezTo>
                    <a:pt x="2286" y="645"/>
                    <a:pt x="2420" y="858"/>
                    <a:pt x="2534" y="1087"/>
                  </a:cubicBezTo>
                  <a:cubicBezTo>
                    <a:pt x="2459" y="843"/>
                    <a:pt x="2337" y="610"/>
                    <a:pt x="2155" y="420"/>
                  </a:cubicBezTo>
                  <a:cubicBezTo>
                    <a:pt x="1978" y="231"/>
                    <a:pt x="1738" y="100"/>
                    <a:pt x="1481" y="37"/>
                  </a:cubicBezTo>
                  <a:cubicBezTo>
                    <a:pt x="1364" y="12"/>
                    <a:pt x="1246" y="1"/>
                    <a:pt x="11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8"/>
            <p:cNvSpPr/>
            <p:nvPr/>
          </p:nvSpPr>
          <p:spPr>
            <a:xfrm>
              <a:off x="6587109" y="2848949"/>
              <a:ext cx="53518" cy="126986"/>
            </a:xfrm>
            <a:custGeom>
              <a:avLst/>
              <a:gdLst/>
              <a:ahLst/>
              <a:cxnLst/>
              <a:rect l="l" t="t" r="r" b="b"/>
              <a:pathLst>
                <a:path w="727" h="1725" extrusionOk="0">
                  <a:moveTo>
                    <a:pt x="1" y="1"/>
                  </a:moveTo>
                  <a:lnTo>
                    <a:pt x="1" y="1"/>
                  </a:lnTo>
                  <a:cubicBezTo>
                    <a:pt x="147" y="83"/>
                    <a:pt x="261" y="201"/>
                    <a:pt x="352" y="336"/>
                  </a:cubicBezTo>
                  <a:cubicBezTo>
                    <a:pt x="442" y="469"/>
                    <a:pt x="513" y="620"/>
                    <a:pt x="557" y="773"/>
                  </a:cubicBezTo>
                  <a:cubicBezTo>
                    <a:pt x="608" y="932"/>
                    <a:pt x="632" y="1094"/>
                    <a:pt x="628" y="1256"/>
                  </a:cubicBezTo>
                  <a:cubicBezTo>
                    <a:pt x="628" y="1413"/>
                    <a:pt x="593" y="1578"/>
                    <a:pt x="506" y="1724"/>
                  </a:cubicBezTo>
                  <a:cubicBezTo>
                    <a:pt x="628" y="1602"/>
                    <a:pt x="688" y="1429"/>
                    <a:pt x="707" y="1259"/>
                  </a:cubicBezTo>
                  <a:cubicBezTo>
                    <a:pt x="726" y="1085"/>
                    <a:pt x="699" y="912"/>
                    <a:pt x="655" y="746"/>
                  </a:cubicBezTo>
                  <a:cubicBezTo>
                    <a:pt x="600" y="584"/>
                    <a:pt x="526" y="422"/>
                    <a:pt x="415" y="292"/>
                  </a:cubicBezTo>
                  <a:cubicBezTo>
                    <a:pt x="309" y="158"/>
                    <a:pt x="167" y="43"/>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8"/>
            <p:cNvSpPr/>
            <p:nvPr/>
          </p:nvSpPr>
          <p:spPr>
            <a:xfrm>
              <a:off x="6309945" y="2730280"/>
              <a:ext cx="125587" cy="56536"/>
            </a:xfrm>
            <a:custGeom>
              <a:avLst/>
              <a:gdLst/>
              <a:ahLst/>
              <a:cxnLst/>
              <a:rect l="l" t="t" r="r" b="b"/>
              <a:pathLst>
                <a:path w="1706" h="768" extrusionOk="0">
                  <a:moveTo>
                    <a:pt x="1306" y="1"/>
                  </a:moveTo>
                  <a:cubicBezTo>
                    <a:pt x="1093" y="1"/>
                    <a:pt x="879" y="23"/>
                    <a:pt x="668" y="69"/>
                  </a:cubicBezTo>
                  <a:cubicBezTo>
                    <a:pt x="502" y="112"/>
                    <a:pt x="329" y="172"/>
                    <a:pt x="187" y="290"/>
                  </a:cubicBezTo>
                  <a:cubicBezTo>
                    <a:pt x="116" y="345"/>
                    <a:pt x="60" y="420"/>
                    <a:pt x="25" y="507"/>
                  </a:cubicBezTo>
                  <a:cubicBezTo>
                    <a:pt x="12" y="551"/>
                    <a:pt x="9" y="594"/>
                    <a:pt x="1" y="637"/>
                  </a:cubicBezTo>
                  <a:cubicBezTo>
                    <a:pt x="5" y="681"/>
                    <a:pt x="9" y="728"/>
                    <a:pt x="16" y="768"/>
                  </a:cubicBezTo>
                  <a:cubicBezTo>
                    <a:pt x="9" y="590"/>
                    <a:pt x="99" y="436"/>
                    <a:pt x="234" y="349"/>
                  </a:cubicBezTo>
                  <a:cubicBezTo>
                    <a:pt x="367" y="258"/>
                    <a:pt x="529" y="203"/>
                    <a:pt x="691" y="168"/>
                  </a:cubicBezTo>
                  <a:cubicBezTo>
                    <a:pt x="1019" y="85"/>
                    <a:pt x="1362" y="69"/>
                    <a:pt x="1706" y="26"/>
                  </a:cubicBezTo>
                  <a:cubicBezTo>
                    <a:pt x="1573" y="9"/>
                    <a:pt x="1440" y="1"/>
                    <a:pt x="13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8"/>
            <p:cNvSpPr/>
            <p:nvPr/>
          </p:nvSpPr>
          <p:spPr>
            <a:xfrm>
              <a:off x="6425596" y="2838937"/>
              <a:ext cx="84657" cy="30109"/>
            </a:xfrm>
            <a:custGeom>
              <a:avLst/>
              <a:gdLst/>
              <a:ahLst/>
              <a:cxnLst/>
              <a:rect l="l" t="t" r="r" b="b"/>
              <a:pathLst>
                <a:path w="1150" h="409" extrusionOk="0">
                  <a:moveTo>
                    <a:pt x="771" y="1"/>
                  </a:moveTo>
                  <a:cubicBezTo>
                    <a:pt x="685" y="1"/>
                    <a:pt x="599" y="12"/>
                    <a:pt x="514" y="37"/>
                  </a:cubicBezTo>
                  <a:cubicBezTo>
                    <a:pt x="304" y="113"/>
                    <a:pt x="135" y="246"/>
                    <a:pt x="0" y="408"/>
                  </a:cubicBezTo>
                  <a:cubicBezTo>
                    <a:pt x="190" y="314"/>
                    <a:pt x="356" y="188"/>
                    <a:pt x="545" y="132"/>
                  </a:cubicBezTo>
                  <a:cubicBezTo>
                    <a:pt x="731" y="65"/>
                    <a:pt x="936" y="81"/>
                    <a:pt x="1149" y="69"/>
                  </a:cubicBezTo>
                  <a:cubicBezTo>
                    <a:pt x="1030" y="27"/>
                    <a:pt x="901" y="1"/>
                    <a:pt x="7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8"/>
            <p:cNvSpPr/>
            <p:nvPr/>
          </p:nvSpPr>
          <p:spPr>
            <a:xfrm>
              <a:off x="6291099" y="3215115"/>
              <a:ext cx="154297" cy="44095"/>
            </a:xfrm>
            <a:custGeom>
              <a:avLst/>
              <a:gdLst/>
              <a:ahLst/>
              <a:cxnLst/>
              <a:rect l="l" t="t" r="r" b="b"/>
              <a:pathLst>
                <a:path w="2096" h="599" extrusionOk="0">
                  <a:moveTo>
                    <a:pt x="931" y="1"/>
                  </a:moveTo>
                  <a:cubicBezTo>
                    <a:pt x="745" y="1"/>
                    <a:pt x="555" y="49"/>
                    <a:pt x="399" y="149"/>
                  </a:cubicBezTo>
                  <a:cubicBezTo>
                    <a:pt x="225" y="260"/>
                    <a:pt x="95" y="421"/>
                    <a:pt x="0" y="599"/>
                  </a:cubicBezTo>
                  <a:cubicBezTo>
                    <a:pt x="126" y="444"/>
                    <a:pt x="268" y="307"/>
                    <a:pt x="438" y="216"/>
                  </a:cubicBezTo>
                  <a:cubicBezTo>
                    <a:pt x="585" y="141"/>
                    <a:pt x="746" y="98"/>
                    <a:pt x="909" y="98"/>
                  </a:cubicBezTo>
                  <a:cubicBezTo>
                    <a:pt x="935" y="98"/>
                    <a:pt x="961" y="99"/>
                    <a:pt x="987" y="101"/>
                  </a:cubicBezTo>
                  <a:cubicBezTo>
                    <a:pt x="1180" y="109"/>
                    <a:pt x="1370" y="165"/>
                    <a:pt x="1551" y="227"/>
                  </a:cubicBezTo>
                  <a:cubicBezTo>
                    <a:pt x="1736" y="295"/>
                    <a:pt x="1914" y="378"/>
                    <a:pt x="2095" y="464"/>
                  </a:cubicBezTo>
                  <a:cubicBezTo>
                    <a:pt x="1780" y="227"/>
                    <a:pt x="1409" y="34"/>
                    <a:pt x="995" y="3"/>
                  </a:cubicBezTo>
                  <a:cubicBezTo>
                    <a:pt x="974" y="2"/>
                    <a:pt x="952" y="1"/>
                    <a:pt x="9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8"/>
            <p:cNvSpPr/>
            <p:nvPr/>
          </p:nvSpPr>
          <p:spPr>
            <a:xfrm>
              <a:off x="5920664" y="3023493"/>
              <a:ext cx="74719" cy="14649"/>
            </a:xfrm>
            <a:custGeom>
              <a:avLst/>
              <a:gdLst/>
              <a:ahLst/>
              <a:cxnLst/>
              <a:rect l="l" t="t" r="r" b="b"/>
              <a:pathLst>
                <a:path w="1015" h="199" extrusionOk="0">
                  <a:moveTo>
                    <a:pt x="485" y="1"/>
                  </a:moveTo>
                  <a:cubicBezTo>
                    <a:pt x="320" y="1"/>
                    <a:pt x="155" y="26"/>
                    <a:pt x="0" y="96"/>
                  </a:cubicBezTo>
                  <a:cubicBezTo>
                    <a:pt x="38" y="97"/>
                    <a:pt x="75" y="98"/>
                    <a:pt x="112" y="98"/>
                  </a:cubicBezTo>
                  <a:cubicBezTo>
                    <a:pt x="199" y="98"/>
                    <a:pt x="284" y="95"/>
                    <a:pt x="368" y="95"/>
                  </a:cubicBezTo>
                  <a:cubicBezTo>
                    <a:pt x="418" y="95"/>
                    <a:pt x="468" y="96"/>
                    <a:pt x="517" y="100"/>
                  </a:cubicBezTo>
                  <a:cubicBezTo>
                    <a:pt x="687" y="104"/>
                    <a:pt x="849" y="135"/>
                    <a:pt x="1014" y="198"/>
                  </a:cubicBezTo>
                  <a:cubicBezTo>
                    <a:pt x="892" y="60"/>
                    <a:pt x="699" y="13"/>
                    <a:pt x="521" y="1"/>
                  </a:cubicBezTo>
                  <a:cubicBezTo>
                    <a:pt x="509" y="1"/>
                    <a:pt x="497" y="1"/>
                    <a:pt x="4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8"/>
            <p:cNvSpPr/>
            <p:nvPr/>
          </p:nvSpPr>
          <p:spPr>
            <a:xfrm>
              <a:off x="6060093" y="3594680"/>
              <a:ext cx="1133082" cy="823163"/>
            </a:xfrm>
            <a:custGeom>
              <a:avLst/>
              <a:gdLst/>
              <a:ahLst/>
              <a:cxnLst/>
              <a:rect l="l" t="t" r="r" b="b"/>
              <a:pathLst>
                <a:path w="15392" h="11182" extrusionOk="0">
                  <a:moveTo>
                    <a:pt x="15392" y="0"/>
                  </a:moveTo>
                  <a:lnTo>
                    <a:pt x="648" y="340"/>
                  </a:lnTo>
                  <a:lnTo>
                    <a:pt x="0" y="11149"/>
                  </a:lnTo>
                  <a:lnTo>
                    <a:pt x="14710" y="11182"/>
                  </a:lnTo>
                  <a:lnTo>
                    <a:pt x="153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8"/>
            <p:cNvSpPr/>
            <p:nvPr/>
          </p:nvSpPr>
          <p:spPr>
            <a:xfrm>
              <a:off x="6107796" y="3336435"/>
              <a:ext cx="1180417" cy="283344"/>
            </a:xfrm>
            <a:custGeom>
              <a:avLst/>
              <a:gdLst/>
              <a:ahLst/>
              <a:cxnLst/>
              <a:rect l="l" t="t" r="r" b="b"/>
              <a:pathLst>
                <a:path w="16035" h="3849" extrusionOk="0">
                  <a:moveTo>
                    <a:pt x="228" y="0"/>
                  </a:moveTo>
                  <a:lnTo>
                    <a:pt x="0" y="3848"/>
                  </a:lnTo>
                  <a:lnTo>
                    <a:pt x="15656" y="3848"/>
                  </a:lnTo>
                  <a:lnTo>
                    <a:pt x="160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8"/>
            <p:cNvSpPr/>
            <p:nvPr/>
          </p:nvSpPr>
          <p:spPr>
            <a:xfrm>
              <a:off x="5473300" y="2513333"/>
              <a:ext cx="651346" cy="1902138"/>
            </a:xfrm>
            <a:custGeom>
              <a:avLst/>
              <a:gdLst/>
              <a:ahLst/>
              <a:cxnLst/>
              <a:rect l="l" t="t" r="r" b="b"/>
              <a:pathLst>
                <a:path w="8848" h="25839" extrusionOk="0">
                  <a:moveTo>
                    <a:pt x="0" y="1"/>
                  </a:moveTo>
                  <a:lnTo>
                    <a:pt x="0" y="25838"/>
                  </a:lnTo>
                  <a:lnTo>
                    <a:pt x="7971" y="25838"/>
                  </a:lnTo>
                  <a:lnTo>
                    <a:pt x="8847" y="11181"/>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8"/>
            <p:cNvSpPr/>
            <p:nvPr/>
          </p:nvSpPr>
          <p:spPr>
            <a:xfrm>
              <a:off x="6241335" y="1920871"/>
              <a:ext cx="338261" cy="316618"/>
            </a:xfrm>
            <a:custGeom>
              <a:avLst/>
              <a:gdLst/>
              <a:ahLst/>
              <a:cxnLst/>
              <a:rect l="l" t="t" r="r" b="b"/>
              <a:pathLst>
                <a:path w="4595" h="4301" extrusionOk="0">
                  <a:moveTo>
                    <a:pt x="3046" y="1"/>
                  </a:moveTo>
                  <a:cubicBezTo>
                    <a:pt x="2017" y="1"/>
                    <a:pt x="460" y="700"/>
                    <a:pt x="238" y="1395"/>
                  </a:cubicBezTo>
                  <a:cubicBezTo>
                    <a:pt x="1" y="2137"/>
                    <a:pt x="948" y="4300"/>
                    <a:pt x="948" y="4300"/>
                  </a:cubicBezTo>
                  <a:lnTo>
                    <a:pt x="2705" y="3929"/>
                  </a:lnTo>
                  <a:cubicBezTo>
                    <a:pt x="2705" y="3929"/>
                    <a:pt x="2669" y="3723"/>
                    <a:pt x="2705" y="3254"/>
                  </a:cubicBezTo>
                  <a:cubicBezTo>
                    <a:pt x="3482" y="3187"/>
                    <a:pt x="3818" y="2441"/>
                    <a:pt x="3818" y="2441"/>
                  </a:cubicBezTo>
                  <a:cubicBezTo>
                    <a:pt x="3818" y="2441"/>
                    <a:pt x="3891" y="2451"/>
                    <a:pt x="3991" y="2451"/>
                  </a:cubicBezTo>
                  <a:cubicBezTo>
                    <a:pt x="4204" y="2451"/>
                    <a:pt x="4540" y="2404"/>
                    <a:pt x="4563" y="2105"/>
                  </a:cubicBezTo>
                  <a:cubicBezTo>
                    <a:pt x="4595" y="1663"/>
                    <a:pt x="4188" y="1597"/>
                    <a:pt x="4188" y="1597"/>
                  </a:cubicBezTo>
                  <a:cubicBezTo>
                    <a:pt x="4188" y="1597"/>
                    <a:pt x="4259" y="113"/>
                    <a:pt x="3245" y="10"/>
                  </a:cubicBezTo>
                  <a:cubicBezTo>
                    <a:pt x="3181" y="4"/>
                    <a:pt x="3115" y="1"/>
                    <a:pt x="3046" y="1"/>
                  </a:cubicBezTo>
                  <a:close/>
                </a:path>
              </a:pathLst>
            </a:custGeom>
            <a:solidFill>
              <a:srgbClr val="FFC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8"/>
            <p:cNvSpPr/>
            <p:nvPr/>
          </p:nvSpPr>
          <p:spPr>
            <a:xfrm>
              <a:off x="6690245" y="4415426"/>
              <a:ext cx="585534" cy="117710"/>
            </a:xfrm>
            <a:custGeom>
              <a:avLst/>
              <a:gdLst/>
              <a:ahLst/>
              <a:cxnLst/>
              <a:rect l="l" t="t" r="r" b="b"/>
              <a:pathLst>
                <a:path w="7954" h="1599" extrusionOk="0">
                  <a:moveTo>
                    <a:pt x="5759" y="0"/>
                  </a:moveTo>
                  <a:cubicBezTo>
                    <a:pt x="5759" y="0"/>
                    <a:pt x="1773" y="743"/>
                    <a:pt x="861" y="1011"/>
                  </a:cubicBezTo>
                  <a:cubicBezTo>
                    <a:pt x="0" y="1268"/>
                    <a:pt x="104" y="1599"/>
                    <a:pt x="1029" y="1599"/>
                  </a:cubicBezTo>
                  <a:cubicBezTo>
                    <a:pt x="1084" y="1599"/>
                    <a:pt x="1141" y="1598"/>
                    <a:pt x="1201" y="1595"/>
                  </a:cubicBezTo>
                  <a:cubicBezTo>
                    <a:pt x="2281" y="1552"/>
                    <a:pt x="6434" y="1283"/>
                    <a:pt x="6434" y="1283"/>
                  </a:cubicBezTo>
                  <a:lnTo>
                    <a:pt x="6434" y="1595"/>
                  </a:lnTo>
                  <a:lnTo>
                    <a:pt x="7953" y="1595"/>
                  </a:lnTo>
                  <a:lnTo>
                    <a:pt x="7953" y="798"/>
                  </a:lnTo>
                  <a:lnTo>
                    <a:pt x="57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8"/>
            <p:cNvSpPr/>
            <p:nvPr/>
          </p:nvSpPr>
          <p:spPr>
            <a:xfrm>
              <a:off x="7683545" y="4461951"/>
              <a:ext cx="497417" cy="148997"/>
            </a:xfrm>
            <a:custGeom>
              <a:avLst/>
              <a:gdLst/>
              <a:ahLst/>
              <a:cxnLst/>
              <a:rect l="l" t="t" r="r" b="b"/>
              <a:pathLst>
                <a:path w="6757" h="2024" extrusionOk="0">
                  <a:moveTo>
                    <a:pt x="1765" y="0"/>
                  </a:moveTo>
                  <a:lnTo>
                    <a:pt x="1" y="836"/>
                  </a:lnTo>
                  <a:lnTo>
                    <a:pt x="1" y="1697"/>
                  </a:lnTo>
                  <a:lnTo>
                    <a:pt x="1318" y="1697"/>
                  </a:lnTo>
                  <a:lnTo>
                    <a:pt x="1318" y="1393"/>
                  </a:lnTo>
                  <a:cubicBezTo>
                    <a:pt x="1318" y="1393"/>
                    <a:pt x="3004" y="1764"/>
                    <a:pt x="4358" y="1934"/>
                  </a:cubicBezTo>
                  <a:cubicBezTo>
                    <a:pt x="4829" y="1993"/>
                    <a:pt x="5300" y="2024"/>
                    <a:pt x="5677" y="2024"/>
                  </a:cubicBezTo>
                  <a:cubicBezTo>
                    <a:pt x="6380" y="2024"/>
                    <a:pt x="6757" y="1918"/>
                    <a:pt x="6196" y="1697"/>
                  </a:cubicBezTo>
                  <a:cubicBezTo>
                    <a:pt x="5336" y="1357"/>
                    <a:pt x="1765" y="0"/>
                    <a:pt x="17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8"/>
            <p:cNvSpPr/>
            <p:nvPr/>
          </p:nvSpPr>
          <p:spPr>
            <a:xfrm>
              <a:off x="6987432" y="3458932"/>
              <a:ext cx="857688" cy="1073969"/>
            </a:xfrm>
            <a:custGeom>
              <a:avLst/>
              <a:gdLst/>
              <a:ahLst/>
              <a:cxnLst/>
              <a:rect l="l" t="t" r="r" b="b"/>
              <a:pathLst>
                <a:path w="11651" h="14589" extrusionOk="0">
                  <a:moveTo>
                    <a:pt x="3936" y="0"/>
                  </a:moveTo>
                  <a:cubicBezTo>
                    <a:pt x="1757" y="0"/>
                    <a:pt x="1" y="104"/>
                    <a:pt x="1" y="104"/>
                  </a:cubicBezTo>
                  <a:cubicBezTo>
                    <a:pt x="1" y="104"/>
                    <a:pt x="1900" y="7192"/>
                    <a:pt x="2100" y="9119"/>
                  </a:cubicBezTo>
                  <a:cubicBezTo>
                    <a:pt x="2249" y="10505"/>
                    <a:pt x="2317" y="10852"/>
                    <a:pt x="2104" y="10852"/>
                  </a:cubicBezTo>
                  <a:cubicBezTo>
                    <a:pt x="2022" y="10852"/>
                    <a:pt x="1899" y="10800"/>
                    <a:pt x="1722" y="10736"/>
                  </a:cubicBezTo>
                  <a:cubicBezTo>
                    <a:pt x="1588" y="10689"/>
                    <a:pt x="1457" y="10667"/>
                    <a:pt x="1339" y="10667"/>
                  </a:cubicBezTo>
                  <a:cubicBezTo>
                    <a:pt x="900" y="10667"/>
                    <a:pt x="646" y="10970"/>
                    <a:pt x="1122" y="11372"/>
                  </a:cubicBezTo>
                  <a:cubicBezTo>
                    <a:pt x="1692" y="11852"/>
                    <a:pt x="2224" y="12310"/>
                    <a:pt x="1840" y="12310"/>
                  </a:cubicBezTo>
                  <a:cubicBezTo>
                    <a:pt x="1820" y="12310"/>
                    <a:pt x="1798" y="12309"/>
                    <a:pt x="1773" y="12307"/>
                  </a:cubicBezTo>
                  <a:cubicBezTo>
                    <a:pt x="1750" y="12304"/>
                    <a:pt x="1728" y="12303"/>
                    <a:pt x="1707" y="12303"/>
                  </a:cubicBezTo>
                  <a:cubicBezTo>
                    <a:pt x="1261" y="12303"/>
                    <a:pt x="1201" y="12800"/>
                    <a:pt x="1445" y="13041"/>
                  </a:cubicBezTo>
                  <a:cubicBezTo>
                    <a:pt x="1698" y="13297"/>
                    <a:pt x="3494" y="14181"/>
                    <a:pt x="3750" y="14210"/>
                  </a:cubicBezTo>
                  <a:cubicBezTo>
                    <a:pt x="3815" y="14216"/>
                    <a:pt x="3901" y="14230"/>
                    <a:pt x="3985" y="14230"/>
                  </a:cubicBezTo>
                  <a:cubicBezTo>
                    <a:pt x="4227" y="14230"/>
                    <a:pt x="4447" y="14107"/>
                    <a:pt x="4054" y="13297"/>
                  </a:cubicBezTo>
                  <a:cubicBezTo>
                    <a:pt x="3521" y="12208"/>
                    <a:pt x="4271" y="2938"/>
                    <a:pt x="4271" y="2938"/>
                  </a:cubicBezTo>
                  <a:cubicBezTo>
                    <a:pt x="4271" y="2938"/>
                    <a:pt x="8233" y="3924"/>
                    <a:pt x="9244" y="7066"/>
                  </a:cubicBezTo>
                  <a:cubicBezTo>
                    <a:pt x="10258" y="10208"/>
                    <a:pt x="10155" y="11143"/>
                    <a:pt x="9903" y="11297"/>
                  </a:cubicBezTo>
                  <a:cubicBezTo>
                    <a:pt x="9650" y="11447"/>
                    <a:pt x="8762" y="11802"/>
                    <a:pt x="8714" y="12055"/>
                  </a:cubicBezTo>
                  <a:cubicBezTo>
                    <a:pt x="8663" y="12307"/>
                    <a:pt x="9397" y="12461"/>
                    <a:pt x="9674" y="12713"/>
                  </a:cubicBezTo>
                  <a:cubicBezTo>
                    <a:pt x="9954" y="12966"/>
                    <a:pt x="9650" y="13041"/>
                    <a:pt x="9322" y="13321"/>
                  </a:cubicBezTo>
                  <a:cubicBezTo>
                    <a:pt x="8991" y="13601"/>
                    <a:pt x="9018" y="14434"/>
                    <a:pt x="9421" y="14588"/>
                  </a:cubicBezTo>
                  <a:cubicBezTo>
                    <a:pt x="9421" y="14588"/>
                    <a:pt x="10688" y="13854"/>
                    <a:pt x="11221" y="13625"/>
                  </a:cubicBezTo>
                  <a:cubicBezTo>
                    <a:pt x="11525" y="13171"/>
                    <a:pt x="11651" y="12816"/>
                    <a:pt x="11375" y="12256"/>
                  </a:cubicBezTo>
                  <a:cubicBezTo>
                    <a:pt x="11095" y="11700"/>
                    <a:pt x="11295" y="3317"/>
                    <a:pt x="11548" y="933"/>
                  </a:cubicBezTo>
                  <a:cubicBezTo>
                    <a:pt x="10159" y="169"/>
                    <a:pt x="6706" y="0"/>
                    <a:pt x="39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8"/>
            <p:cNvSpPr/>
            <p:nvPr/>
          </p:nvSpPr>
          <p:spPr>
            <a:xfrm>
              <a:off x="6942748" y="3336435"/>
              <a:ext cx="929684" cy="260818"/>
            </a:xfrm>
            <a:custGeom>
              <a:avLst/>
              <a:gdLst/>
              <a:ahLst/>
              <a:cxnLst/>
              <a:rect l="l" t="t" r="r" b="b"/>
              <a:pathLst>
                <a:path w="12629" h="3543" extrusionOk="0">
                  <a:moveTo>
                    <a:pt x="0" y="0"/>
                  </a:moveTo>
                  <a:lnTo>
                    <a:pt x="336" y="1654"/>
                  </a:lnTo>
                  <a:cubicBezTo>
                    <a:pt x="336" y="1654"/>
                    <a:pt x="4585" y="3542"/>
                    <a:pt x="8008" y="3542"/>
                  </a:cubicBezTo>
                  <a:cubicBezTo>
                    <a:pt x="8248" y="3542"/>
                    <a:pt x="8484" y="3533"/>
                    <a:pt x="8714" y="3513"/>
                  </a:cubicBezTo>
                  <a:cubicBezTo>
                    <a:pt x="12226" y="3205"/>
                    <a:pt x="12258" y="2901"/>
                    <a:pt x="12258" y="2901"/>
                  </a:cubicBezTo>
                  <a:lnTo>
                    <a:pt x="12629" y="1113"/>
                  </a:lnTo>
                  <a:lnTo>
                    <a:pt x="0" y="0"/>
                  </a:lnTo>
                  <a:close/>
                </a:path>
              </a:pathLst>
            </a:custGeom>
            <a:solidFill>
              <a:srgbClr val="0315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8"/>
            <p:cNvSpPr/>
            <p:nvPr/>
          </p:nvSpPr>
          <p:spPr>
            <a:xfrm>
              <a:off x="6308546" y="2187656"/>
              <a:ext cx="156947" cy="111895"/>
            </a:xfrm>
            <a:custGeom>
              <a:avLst/>
              <a:gdLst/>
              <a:ahLst/>
              <a:cxnLst/>
              <a:rect l="l" t="t" r="r" b="b"/>
              <a:pathLst>
                <a:path w="2132" h="1520" extrusionOk="0">
                  <a:moveTo>
                    <a:pt x="1858" y="1"/>
                  </a:moveTo>
                  <a:cubicBezTo>
                    <a:pt x="1858" y="1"/>
                    <a:pt x="643" y="270"/>
                    <a:pt x="35" y="676"/>
                  </a:cubicBezTo>
                  <a:cubicBezTo>
                    <a:pt x="0" y="1082"/>
                    <a:pt x="304" y="1520"/>
                    <a:pt x="304" y="1520"/>
                  </a:cubicBezTo>
                  <a:lnTo>
                    <a:pt x="2131" y="1015"/>
                  </a:lnTo>
                  <a:lnTo>
                    <a:pt x="1858" y="1"/>
                  </a:lnTo>
                  <a:close/>
                </a:path>
              </a:pathLst>
            </a:custGeom>
            <a:solidFill>
              <a:srgbClr val="0315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8"/>
            <p:cNvSpPr/>
            <p:nvPr/>
          </p:nvSpPr>
          <p:spPr>
            <a:xfrm>
              <a:off x="8255319" y="3788143"/>
              <a:ext cx="636623" cy="324053"/>
            </a:xfrm>
            <a:custGeom>
              <a:avLst/>
              <a:gdLst/>
              <a:ahLst/>
              <a:cxnLst/>
              <a:rect l="l" t="t" r="r" b="b"/>
              <a:pathLst>
                <a:path w="8648" h="4402" extrusionOk="0">
                  <a:moveTo>
                    <a:pt x="5436" y="1"/>
                  </a:moveTo>
                  <a:cubicBezTo>
                    <a:pt x="4805" y="1"/>
                    <a:pt x="4460" y="345"/>
                    <a:pt x="4460" y="345"/>
                  </a:cubicBezTo>
                  <a:cubicBezTo>
                    <a:pt x="4460" y="345"/>
                    <a:pt x="4346" y="175"/>
                    <a:pt x="2969" y="175"/>
                  </a:cubicBezTo>
                  <a:cubicBezTo>
                    <a:pt x="2846" y="175"/>
                    <a:pt x="2713" y="176"/>
                    <a:pt x="2569" y="179"/>
                  </a:cubicBezTo>
                  <a:cubicBezTo>
                    <a:pt x="813" y="210"/>
                    <a:pt x="1" y="2408"/>
                    <a:pt x="1" y="2408"/>
                  </a:cubicBezTo>
                  <a:cubicBezTo>
                    <a:pt x="18" y="2895"/>
                    <a:pt x="251" y="3060"/>
                    <a:pt x="558" y="3060"/>
                  </a:cubicBezTo>
                  <a:cubicBezTo>
                    <a:pt x="1199" y="3060"/>
                    <a:pt x="2163" y="2341"/>
                    <a:pt x="2163" y="2341"/>
                  </a:cubicBezTo>
                  <a:cubicBezTo>
                    <a:pt x="2163" y="2341"/>
                    <a:pt x="2938" y="2126"/>
                    <a:pt x="3323" y="2126"/>
                  </a:cubicBezTo>
                  <a:cubicBezTo>
                    <a:pt x="3370" y="2126"/>
                    <a:pt x="3412" y="2129"/>
                    <a:pt x="3445" y="2137"/>
                  </a:cubicBezTo>
                  <a:cubicBezTo>
                    <a:pt x="3544" y="2699"/>
                    <a:pt x="3676" y="2864"/>
                    <a:pt x="3796" y="2864"/>
                  </a:cubicBezTo>
                  <a:cubicBezTo>
                    <a:pt x="3964" y="2864"/>
                    <a:pt x="4108" y="2543"/>
                    <a:pt x="4108" y="2543"/>
                  </a:cubicBezTo>
                  <a:cubicBezTo>
                    <a:pt x="4132" y="2980"/>
                    <a:pt x="4629" y="4401"/>
                    <a:pt x="5201" y="4401"/>
                  </a:cubicBezTo>
                  <a:cubicBezTo>
                    <a:pt x="5778" y="4401"/>
                    <a:pt x="5471" y="3352"/>
                    <a:pt x="5470" y="3352"/>
                  </a:cubicBezTo>
                  <a:lnTo>
                    <a:pt x="5470" y="3352"/>
                  </a:lnTo>
                  <a:cubicBezTo>
                    <a:pt x="5471" y="3352"/>
                    <a:pt x="5872" y="3852"/>
                    <a:pt x="6257" y="3852"/>
                  </a:cubicBezTo>
                  <a:cubicBezTo>
                    <a:pt x="6372" y="3852"/>
                    <a:pt x="6486" y="3807"/>
                    <a:pt x="6587" y="3691"/>
                  </a:cubicBezTo>
                  <a:cubicBezTo>
                    <a:pt x="7025" y="3182"/>
                    <a:pt x="6046" y="2137"/>
                    <a:pt x="6046" y="2137"/>
                  </a:cubicBezTo>
                  <a:lnTo>
                    <a:pt x="6046" y="2137"/>
                  </a:lnTo>
                  <a:cubicBezTo>
                    <a:pt x="6047" y="2137"/>
                    <a:pt x="7128" y="2543"/>
                    <a:pt x="7906" y="2610"/>
                  </a:cubicBezTo>
                  <a:cubicBezTo>
                    <a:pt x="7922" y="2612"/>
                    <a:pt x="7937" y="2612"/>
                    <a:pt x="7952" y="2612"/>
                  </a:cubicBezTo>
                  <a:cubicBezTo>
                    <a:pt x="8647" y="2612"/>
                    <a:pt x="7909" y="1106"/>
                    <a:pt x="6587" y="345"/>
                  </a:cubicBezTo>
                  <a:cubicBezTo>
                    <a:pt x="6137" y="87"/>
                    <a:pt x="5751" y="1"/>
                    <a:pt x="54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8"/>
            <p:cNvSpPr/>
            <p:nvPr/>
          </p:nvSpPr>
          <p:spPr>
            <a:xfrm>
              <a:off x="8288152" y="3845490"/>
              <a:ext cx="269652" cy="119992"/>
            </a:xfrm>
            <a:custGeom>
              <a:avLst/>
              <a:gdLst/>
              <a:ahLst/>
              <a:cxnLst/>
              <a:rect l="l" t="t" r="r" b="b"/>
              <a:pathLst>
                <a:path w="3663" h="1630" extrusionOk="0">
                  <a:moveTo>
                    <a:pt x="2366" y="1"/>
                  </a:moveTo>
                  <a:cubicBezTo>
                    <a:pt x="2080" y="1"/>
                    <a:pt x="1796" y="44"/>
                    <a:pt x="1520" y="130"/>
                  </a:cubicBezTo>
                  <a:cubicBezTo>
                    <a:pt x="1342" y="185"/>
                    <a:pt x="1176" y="272"/>
                    <a:pt x="1010" y="358"/>
                  </a:cubicBezTo>
                  <a:cubicBezTo>
                    <a:pt x="861" y="469"/>
                    <a:pt x="699" y="568"/>
                    <a:pt x="580" y="710"/>
                  </a:cubicBezTo>
                  <a:cubicBezTo>
                    <a:pt x="517" y="777"/>
                    <a:pt x="442" y="837"/>
                    <a:pt x="395" y="915"/>
                  </a:cubicBezTo>
                  <a:lnTo>
                    <a:pt x="238" y="1140"/>
                  </a:lnTo>
                  <a:cubicBezTo>
                    <a:pt x="182" y="1211"/>
                    <a:pt x="154" y="1302"/>
                    <a:pt x="111" y="1381"/>
                  </a:cubicBezTo>
                  <a:cubicBezTo>
                    <a:pt x="72" y="1464"/>
                    <a:pt x="36" y="1547"/>
                    <a:pt x="1" y="1629"/>
                  </a:cubicBezTo>
                  <a:cubicBezTo>
                    <a:pt x="209" y="1334"/>
                    <a:pt x="415" y="1041"/>
                    <a:pt x="687" y="824"/>
                  </a:cubicBezTo>
                  <a:cubicBezTo>
                    <a:pt x="948" y="595"/>
                    <a:pt x="1251" y="422"/>
                    <a:pt x="1582" y="323"/>
                  </a:cubicBezTo>
                  <a:cubicBezTo>
                    <a:pt x="1910" y="216"/>
                    <a:pt x="2258" y="169"/>
                    <a:pt x="2605" y="169"/>
                  </a:cubicBezTo>
                  <a:cubicBezTo>
                    <a:pt x="2956" y="169"/>
                    <a:pt x="3311" y="201"/>
                    <a:pt x="3662" y="276"/>
                  </a:cubicBezTo>
                  <a:cubicBezTo>
                    <a:pt x="3335" y="126"/>
                    <a:pt x="2976" y="39"/>
                    <a:pt x="2613" y="12"/>
                  </a:cubicBezTo>
                  <a:cubicBezTo>
                    <a:pt x="2531" y="4"/>
                    <a:pt x="2448" y="1"/>
                    <a:pt x="23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8"/>
            <p:cNvSpPr/>
            <p:nvPr/>
          </p:nvSpPr>
          <p:spPr>
            <a:xfrm>
              <a:off x="8245970" y="3902248"/>
              <a:ext cx="269725" cy="119919"/>
            </a:xfrm>
            <a:custGeom>
              <a:avLst/>
              <a:gdLst/>
              <a:ahLst/>
              <a:cxnLst/>
              <a:rect l="l" t="t" r="r" b="b"/>
              <a:pathLst>
                <a:path w="3664" h="1629" extrusionOk="0">
                  <a:moveTo>
                    <a:pt x="2380" y="1"/>
                  </a:moveTo>
                  <a:cubicBezTo>
                    <a:pt x="2089" y="1"/>
                    <a:pt x="1797" y="42"/>
                    <a:pt x="1521" y="132"/>
                  </a:cubicBezTo>
                  <a:cubicBezTo>
                    <a:pt x="1339" y="184"/>
                    <a:pt x="1173" y="270"/>
                    <a:pt x="1011" y="361"/>
                  </a:cubicBezTo>
                  <a:cubicBezTo>
                    <a:pt x="862" y="472"/>
                    <a:pt x="700" y="567"/>
                    <a:pt x="581" y="709"/>
                  </a:cubicBezTo>
                  <a:cubicBezTo>
                    <a:pt x="518" y="780"/>
                    <a:pt x="443" y="835"/>
                    <a:pt x="396" y="913"/>
                  </a:cubicBezTo>
                  <a:lnTo>
                    <a:pt x="238" y="1139"/>
                  </a:lnTo>
                  <a:cubicBezTo>
                    <a:pt x="183" y="1214"/>
                    <a:pt x="151" y="1301"/>
                    <a:pt x="112" y="1383"/>
                  </a:cubicBezTo>
                  <a:cubicBezTo>
                    <a:pt x="72" y="1463"/>
                    <a:pt x="37" y="1545"/>
                    <a:pt x="1" y="1628"/>
                  </a:cubicBezTo>
                  <a:cubicBezTo>
                    <a:pt x="210" y="1332"/>
                    <a:pt x="416" y="1044"/>
                    <a:pt x="687" y="827"/>
                  </a:cubicBezTo>
                  <a:cubicBezTo>
                    <a:pt x="948" y="598"/>
                    <a:pt x="1252" y="425"/>
                    <a:pt x="1580" y="326"/>
                  </a:cubicBezTo>
                  <a:cubicBezTo>
                    <a:pt x="1907" y="215"/>
                    <a:pt x="2255" y="172"/>
                    <a:pt x="2605" y="168"/>
                  </a:cubicBezTo>
                  <a:cubicBezTo>
                    <a:pt x="2957" y="172"/>
                    <a:pt x="3312" y="199"/>
                    <a:pt x="3663" y="279"/>
                  </a:cubicBezTo>
                  <a:cubicBezTo>
                    <a:pt x="3336" y="128"/>
                    <a:pt x="2977" y="42"/>
                    <a:pt x="2614" y="10"/>
                  </a:cubicBezTo>
                  <a:cubicBezTo>
                    <a:pt x="2536" y="4"/>
                    <a:pt x="2458" y="1"/>
                    <a:pt x="23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8"/>
            <p:cNvSpPr/>
            <p:nvPr/>
          </p:nvSpPr>
          <p:spPr>
            <a:xfrm>
              <a:off x="8190832" y="3597036"/>
              <a:ext cx="216207" cy="348420"/>
            </a:xfrm>
            <a:custGeom>
              <a:avLst/>
              <a:gdLst/>
              <a:ahLst/>
              <a:cxnLst/>
              <a:rect l="l" t="t" r="r" b="b"/>
              <a:pathLst>
                <a:path w="2937" h="4733" extrusionOk="0">
                  <a:moveTo>
                    <a:pt x="438" y="1"/>
                  </a:moveTo>
                  <a:cubicBezTo>
                    <a:pt x="438" y="1"/>
                    <a:pt x="1" y="612"/>
                    <a:pt x="269" y="983"/>
                  </a:cubicBezTo>
                  <a:cubicBezTo>
                    <a:pt x="1922" y="1323"/>
                    <a:pt x="1824" y="4733"/>
                    <a:pt x="1824" y="4733"/>
                  </a:cubicBezTo>
                  <a:lnTo>
                    <a:pt x="2869" y="4733"/>
                  </a:lnTo>
                  <a:cubicBezTo>
                    <a:pt x="2937" y="308"/>
                    <a:pt x="640" y="107"/>
                    <a:pt x="4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8"/>
            <p:cNvSpPr/>
            <p:nvPr/>
          </p:nvSpPr>
          <p:spPr>
            <a:xfrm>
              <a:off x="7902331" y="3461877"/>
              <a:ext cx="378013" cy="229973"/>
            </a:xfrm>
            <a:custGeom>
              <a:avLst/>
              <a:gdLst/>
              <a:ahLst/>
              <a:cxnLst/>
              <a:rect l="l" t="t" r="r" b="b"/>
              <a:pathLst>
                <a:path w="5135" h="3124" extrusionOk="0">
                  <a:moveTo>
                    <a:pt x="2588" y="0"/>
                  </a:moveTo>
                  <a:cubicBezTo>
                    <a:pt x="2343" y="0"/>
                    <a:pt x="2195" y="17"/>
                    <a:pt x="2195" y="17"/>
                  </a:cubicBezTo>
                  <a:cubicBezTo>
                    <a:pt x="2195" y="17"/>
                    <a:pt x="0" y="996"/>
                    <a:pt x="743" y="2345"/>
                  </a:cubicBezTo>
                  <a:cubicBezTo>
                    <a:pt x="1178" y="3093"/>
                    <a:pt x="2608" y="3123"/>
                    <a:pt x="3337" y="3123"/>
                  </a:cubicBezTo>
                  <a:cubicBezTo>
                    <a:pt x="3402" y="3123"/>
                    <a:pt x="3461" y="3123"/>
                    <a:pt x="3513" y="3123"/>
                  </a:cubicBezTo>
                  <a:cubicBezTo>
                    <a:pt x="4156" y="3123"/>
                    <a:pt x="4929" y="2855"/>
                    <a:pt x="4929" y="2855"/>
                  </a:cubicBezTo>
                  <a:cubicBezTo>
                    <a:pt x="4929" y="2855"/>
                    <a:pt x="5135" y="1130"/>
                    <a:pt x="4156" y="218"/>
                  </a:cubicBezTo>
                  <a:cubicBezTo>
                    <a:pt x="3529" y="37"/>
                    <a:pt x="2952" y="0"/>
                    <a:pt x="2588" y="0"/>
                  </a:cubicBezTo>
                  <a:close/>
                </a:path>
              </a:pathLst>
            </a:custGeom>
            <a:solidFill>
              <a:srgbClr val="FFC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8056630" y="3393340"/>
              <a:ext cx="166517" cy="90841"/>
            </a:xfrm>
            <a:custGeom>
              <a:avLst/>
              <a:gdLst/>
              <a:ahLst/>
              <a:cxnLst/>
              <a:rect l="l" t="t" r="r" b="b"/>
              <a:pathLst>
                <a:path w="2262" h="1234" extrusionOk="0">
                  <a:moveTo>
                    <a:pt x="0" y="1"/>
                  </a:moveTo>
                  <a:lnTo>
                    <a:pt x="99" y="948"/>
                  </a:lnTo>
                  <a:cubicBezTo>
                    <a:pt x="99" y="948"/>
                    <a:pt x="751" y="1234"/>
                    <a:pt x="1454" y="1234"/>
                  </a:cubicBezTo>
                  <a:cubicBezTo>
                    <a:pt x="1657" y="1234"/>
                    <a:pt x="1864" y="1210"/>
                    <a:pt x="2060" y="1149"/>
                  </a:cubicBezTo>
                  <a:cubicBezTo>
                    <a:pt x="2092" y="577"/>
                    <a:pt x="2261" y="68"/>
                    <a:pt x="2261" y="68"/>
                  </a:cubicBezTo>
                  <a:lnTo>
                    <a:pt x="0" y="1"/>
                  </a:lnTo>
                  <a:close/>
                </a:path>
              </a:pathLst>
            </a:custGeom>
            <a:solidFill>
              <a:srgbClr val="0315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6221606" y="1948845"/>
              <a:ext cx="2177826" cy="1564613"/>
            </a:xfrm>
            <a:custGeom>
              <a:avLst/>
              <a:gdLst/>
              <a:ahLst/>
              <a:cxnLst/>
              <a:rect l="l" t="t" r="r" b="b"/>
              <a:pathLst>
                <a:path w="29584" h="21254" extrusionOk="0">
                  <a:moveTo>
                    <a:pt x="19962" y="1"/>
                  </a:moveTo>
                  <a:lnTo>
                    <a:pt x="13948" y="1117"/>
                  </a:lnTo>
                  <a:cubicBezTo>
                    <a:pt x="13948" y="1117"/>
                    <a:pt x="13545" y="1690"/>
                    <a:pt x="12259" y="3040"/>
                  </a:cubicBezTo>
                  <a:cubicBezTo>
                    <a:pt x="10977" y="4394"/>
                    <a:pt x="5810" y="8210"/>
                    <a:pt x="5810" y="8210"/>
                  </a:cubicBezTo>
                  <a:cubicBezTo>
                    <a:pt x="5810" y="8210"/>
                    <a:pt x="5439" y="5640"/>
                    <a:pt x="4389" y="4461"/>
                  </a:cubicBezTo>
                  <a:cubicBezTo>
                    <a:pt x="4085" y="4116"/>
                    <a:pt x="3678" y="3967"/>
                    <a:pt x="3240" y="3967"/>
                  </a:cubicBezTo>
                  <a:cubicBezTo>
                    <a:pt x="2173" y="3967"/>
                    <a:pt x="925" y="4855"/>
                    <a:pt x="542" y="5980"/>
                  </a:cubicBezTo>
                  <a:cubicBezTo>
                    <a:pt x="1" y="7567"/>
                    <a:pt x="2231" y="13139"/>
                    <a:pt x="5033" y="13510"/>
                  </a:cubicBezTo>
                  <a:cubicBezTo>
                    <a:pt x="5250" y="13539"/>
                    <a:pt x="5465" y="13552"/>
                    <a:pt x="5675" y="13552"/>
                  </a:cubicBezTo>
                  <a:cubicBezTo>
                    <a:pt x="8177" y="13552"/>
                    <a:pt x="10131" y="11655"/>
                    <a:pt x="10132" y="11654"/>
                  </a:cubicBezTo>
                  <a:lnTo>
                    <a:pt x="10132" y="11654"/>
                  </a:lnTo>
                  <a:cubicBezTo>
                    <a:pt x="10131" y="11655"/>
                    <a:pt x="7294" y="17464"/>
                    <a:pt x="9962" y="18948"/>
                  </a:cubicBezTo>
                  <a:cubicBezTo>
                    <a:pt x="12109" y="20145"/>
                    <a:pt x="15658" y="21253"/>
                    <a:pt x="18741" y="21253"/>
                  </a:cubicBezTo>
                  <a:cubicBezTo>
                    <a:pt x="19488" y="21253"/>
                    <a:pt x="20208" y="21188"/>
                    <a:pt x="20874" y="21044"/>
                  </a:cubicBezTo>
                  <a:cubicBezTo>
                    <a:pt x="22784" y="20625"/>
                    <a:pt x="23811" y="18474"/>
                    <a:pt x="23811" y="18474"/>
                  </a:cubicBezTo>
                  <a:cubicBezTo>
                    <a:pt x="23811" y="18474"/>
                    <a:pt x="24077" y="20199"/>
                    <a:pt x="26448" y="20199"/>
                  </a:cubicBezTo>
                  <a:cubicBezTo>
                    <a:pt x="26470" y="20199"/>
                    <a:pt x="26492" y="20199"/>
                    <a:pt x="26514" y="20199"/>
                  </a:cubicBezTo>
                  <a:cubicBezTo>
                    <a:pt x="28944" y="20164"/>
                    <a:pt x="29583" y="17124"/>
                    <a:pt x="29248" y="13782"/>
                  </a:cubicBezTo>
                  <a:cubicBezTo>
                    <a:pt x="28909" y="10439"/>
                    <a:pt x="26683" y="6958"/>
                    <a:pt x="25160" y="5337"/>
                  </a:cubicBezTo>
                  <a:cubicBezTo>
                    <a:pt x="23640" y="3718"/>
                    <a:pt x="19962" y="1"/>
                    <a:pt x="199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7234929" y="1948845"/>
              <a:ext cx="479823" cy="182344"/>
            </a:xfrm>
            <a:custGeom>
              <a:avLst/>
              <a:gdLst/>
              <a:ahLst/>
              <a:cxnLst/>
              <a:rect l="l" t="t" r="r" b="b"/>
              <a:pathLst>
                <a:path w="6518" h="2477" extrusionOk="0">
                  <a:moveTo>
                    <a:pt x="6197" y="1"/>
                  </a:moveTo>
                  <a:lnTo>
                    <a:pt x="183" y="1117"/>
                  </a:lnTo>
                  <a:cubicBezTo>
                    <a:pt x="183" y="1117"/>
                    <a:pt x="128" y="1193"/>
                    <a:pt x="1" y="1354"/>
                  </a:cubicBezTo>
                  <a:cubicBezTo>
                    <a:pt x="493" y="2003"/>
                    <a:pt x="1568" y="2477"/>
                    <a:pt x="2650" y="2477"/>
                  </a:cubicBezTo>
                  <a:cubicBezTo>
                    <a:pt x="2739" y="2477"/>
                    <a:pt x="2829" y="2474"/>
                    <a:pt x="2918" y="2467"/>
                  </a:cubicBezTo>
                  <a:cubicBezTo>
                    <a:pt x="4848" y="2230"/>
                    <a:pt x="6075" y="897"/>
                    <a:pt x="6517" y="328"/>
                  </a:cubicBezTo>
                  <a:cubicBezTo>
                    <a:pt x="6316" y="123"/>
                    <a:pt x="6197" y="1"/>
                    <a:pt x="6197" y="1"/>
                  </a:cubicBezTo>
                  <a:close/>
                </a:path>
              </a:pathLst>
            </a:custGeom>
            <a:solidFill>
              <a:srgbClr val="0315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7248327" y="1767602"/>
              <a:ext cx="442868" cy="326998"/>
            </a:xfrm>
            <a:custGeom>
              <a:avLst/>
              <a:gdLst/>
              <a:ahLst/>
              <a:cxnLst/>
              <a:rect l="l" t="t" r="r" b="b"/>
              <a:pathLst>
                <a:path w="6016" h="4442" extrusionOk="0">
                  <a:moveTo>
                    <a:pt x="4492" y="0"/>
                  </a:moveTo>
                  <a:lnTo>
                    <a:pt x="609" y="2499"/>
                  </a:lnTo>
                  <a:lnTo>
                    <a:pt x="1" y="3579"/>
                  </a:lnTo>
                  <a:cubicBezTo>
                    <a:pt x="1" y="3579"/>
                    <a:pt x="206" y="3816"/>
                    <a:pt x="1354" y="4286"/>
                  </a:cubicBezTo>
                  <a:cubicBezTo>
                    <a:pt x="1711" y="4395"/>
                    <a:pt x="2055" y="4442"/>
                    <a:pt x="2385" y="4442"/>
                  </a:cubicBezTo>
                  <a:cubicBezTo>
                    <a:pt x="4520" y="4442"/>
                    <a:pt x="6015" y="2463"/>
                    <a:pt x="6015" y="2463"/>
                  </a:cubicBezTo>
                  <a:cubicBezTo>
                    <a:pt x="6015" y="2463"/>
                    <a:pt x="4594" y="0"/>
                    <a:pt x="4492" y="0"/>
                  </a:cubicBezTo>
                  <a:close/>
                </a:path>
              </a:pathLst>
            </a:custGeom>
            <a:solidFill>
              <a:srgbClr val="EAA9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7131278" y="1591365"/>
              <a:ext cx="123820" cy="173290"/>
            </a:xfrm>
            <a:custGeom>
              <a:avLst/>
              <a:gdLst/>
              <a:ahLst/>
              <a:cxnLst/>
              <a:rect l="l" t="t" r="r" b="b"/>
              <a:pathLst>
                <a:path w="1682" h="2354" extrusionOk="0">
                  <a:moveTo>
                    <a:pt x="995" y="1"/>
                  </a:moveTo>
                  <a:cubicBezTo>
                    <a:pt x="667" y="1"/>
                    <a:pt x="303" y="252"/>
                    <a:pt x="514" y="468"/>
                  </a:cubicBezTo>
                  <a:cubicBezTo>
                    <a:pt x="438" y="523"/>
                    <a:pt x="391" y="591"/>
                    <a:pt x="281" y="607"/>
                  </a:cubicBezTo>
                  <a:cubicBezTo>
                    <a:pt x="299" y="739"/>
                    <a:pt x="1" y="1259"/>
                    <a:pt x="271" y="1291"/>
                  </a:cubicBezTo>
                  <a:lnTo>
                    <a:pt x="271" y="1291"/>
                  </a:lnTo>
                  <a:cubicBezTo>
                    <a:pt x="94" y="1354"/>
                    <a:pt x="176" y="1712"/>
                    <a:pt x="372" y="1791"/>
                  </a:cubicBezTo>
                  <a:cubicBezTo>
                    <a:pt x="261" y="2102"/>
                    <a:pt x="514" y="2323"/>
                    <a:pt x="813" y="2350"/>
                  </a:cubicBezTo>
                  <a:cubicBezTo>
                    <a:pt x="837" y="2353"/>
                    <a:pt x="859" y="2354"/>
                    <a:pt x="880" y="2354"/>
                  </a:cubicBezTo>
                  <a:cubicBezTo>
                    <a:pt x="1259" y="2354"/>
                    <a:pt x="1287" y="2028"/>
                    <a:pt x="1354" y="1684"/>
                  </a:cubicBezTo>
                  <a:cubicBezTo>
                    <a:pt x="1476" y="1077"/>
                    <a:pt x="1682" y="556"/>
                    <a:pt x="1323" y="129"/>
                  </a:cubicBezTo>
                  <a:cubicBezTo>
                    <a:pt x="1243" y="38"/>
                    <a:pt x="1122" y="1"/>
                    <a:pt x="9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7177435" y="1343500"/>
              <a:ext cx="432709" cy="660400"/>
            </a:xfrm>
            <a:custGeom>
              <a:avLst/>
              <a:gdLst/>
              <a:ahLst/>
              <a:cxnLst/>
              <a:rect l="l" t="t" r="r" b="b"/>
              <a:pathLst>
                <a:path w="5878" h="8971" extrusionOk="0">
                  <a:moveTo>
                    <a:pt x="3194" y="1"/>
                  </a:moveTo>
                  <a:cubicBezTo>
                    <a:pt x="2647" y="1"/>
                    <a:pt x="1980" y="351"/>
                    <a:pt x="1370" y="1147"/>
                  </a:cubicBezTo>
                  <a:cubicBezTo>
                    <a:pt x="206" y="2671"/>
                    <a:pt x="1" y="4593"/>
                    <a:pt x="206" y="5963"/>
                  </a:cubicBezTo>
                  <a:cubicBezTo>
                    <a:pt x="408" y="7328"/>
                    <a:pt x="1370" y="8800"/>
                    <a:pt x="2179" y="8950"/>
                  </a:cubicBezTo>
                  <a:cubicBezTo>
                    <a:pt x="2252" y="8964"/>
                    <a:pt x="2336" y="8971"/>
                    <a:pt x="2430" y="8971"/>
                  </a:cubicBezTo>
                  <a:cubicBezTo>
                    <a:pt x="3385" y="8971"/>
                    <a:pt x="5297" y="8266"/>
                    <a:pt x="5574" y="6977"/>
                  </a:cubicBezTo>
                  <a:cubicBezTo>
                    <a:pt x="5878" y="5556"/>
                    <a:pt x="5171" y="3784"/>
                    <a:pt x="5171" y="3784"/>
                  </a:cubicBezTo>
                  <a:cubicBezTo>
                    <a:pt x="5171" y="3784"/>
                    <a:pt x="4610" y="1858"/>
                    <a:pt x="4259" y="797"/>
                  </a:cubicBezTo>
                  <a:cubicBezTo>
                    <a:pt x="4090" y="290"/>
                    <a:pt x="3691" y="1"/>
                    <a:pt x="3194" y="1"/>
                  </a:cubicBezTo>
                  <a:close/>
                </a:path>
              </a:pathLst>
            </a:custGeom>
            <a:solidFill>
              <a:srgbClr val="FFC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7457249" y="1475273"/>
              <a:ext cx="243445" cy="220109"/>
            </a:xfrm>
            <a:custGeom>
              <a:avLst/>
              <a:gdLst/>
              <a:ahLst/>
              <a:cxnLst/>
              <a:rect l="l" t="t" r="r" b="b"/>
              <a:pathLst>
                <a:path w="3307" h="2990" extrusionOk="0">
                  <a:moveTo>
                    <a:pt x="1724" y="1"/>
                  </a:moveTo>
                  <a:cubicBezTo>
                    <a:pt x="1549" y="1"/>
                    <a:pt x="1385" y="73"/>
                    <a:pt x="1350" y="246"/>
                  </a:cubicBezTo>
                  <a:cubicBezTo>
                    <a:pt x="1350" y="234"/>
                    <a:pt x="1346" y="167"/>
                    <a:pt x="1346" y="159"/>
                  </a:cubicBezTo>
                  <a:cubicBezTo>
                    <a:pt x="1321" y="155"/>
                    <a:pt x="1292" y="153"/>
                    <a:pt x="1261" y="153"/>
                  </a:cubicBezTo>
                  <a:cubicBezTo>
                    <a:pt x="992" y="153"/>
                    <a:pt x="559" y="291"/>
                    <a:pt x="746" y="612"/>
                  </a:cubicBezTo>
                  <a:cubicBezTo>
                    <a:pt x="684" y="557"/>
                    <a:pt x="631" y="534"/>
                    <a:pt x="587" y="534"/>
                  </a:cubicBezTo>
                  <a:cubicBezTo>
                    <a:pt x="380" y="534"/>
                    <a:pt x="359" y="1056"/>
                    <a:pt x="395" y="1228"/>
                  </a:cubicBezTo>
                  <a:cubicBezTo>
                    <a:pt x="364" y="1222"/>
                    <a:pt x="337" y="1219"/>
                    <a:pt x="312" y="1219"/>
                  </a:cubicBezTo>
                  <a:cubicBezTo>
                    <a:pt x="1" y="1219"/>
                    <a:pt x="201" y="1672"/>
                    <a:pt x="425" y="1768"/>
                  </a:cubicBezTo>
                  <a:lnTo>
                    <a:pt x="425" y="1768"/>
                  </a:lnTo>
                  <a:cubicBezTo>
                    <a:pt x="102" y="1820"/>
                    <a:pt x="326" y="2389"/>
                    <a:pt x="509" y="2554"/>
                  </a:cubicBezTo>
                  <a:cubicBezTo>
                    <a:pt x="612" y="2647"/>
                    <a:pt x="701" y="2681"/>
                    <a:pt x="784" y="2681"/>
                  </a:cubicBezTo>
                  <a:cubicBezTo>
                    <a:pt x="1013" y="2681"/>
                    <a:pt x="1190" y="2416"/>
                    <a:pt x="1463" y="2416"/>
                  </a:cubicBezTo>
                  <a:cubicBezTo>
                    <a:pt x="1471" y="2416"/>
                    <a:pt x="1480" y="2416"/>
                    <a:pt x="1488" y="2417"/>
                  </a:cubicBezTo>
                  <a:cubicBezTo>
                    <a:pt x="1329" y="2523"/>
                    <a:pt x="1313" y="2553"/>
                    <a:pt x="1350" y="2553"/>
                  </a:cubicBezTo>
                  <a:cubicBezTo>
                    <a:pt x="1377" y="2553"/>
                    <a:pt x="1431" y="2538"/>
                    <a:pt x="1480" y="2523"/>
                  </a:cubicBezTo>
                  <a:lnTo>
                    <a:pt x="1480" y="2523"/>
                  </a:lnTo>
                  <a:cubicBezTo>
                    <a:pt x="1463" y="2718"/>
                    <a:pt x="1601" y="2897"/>
                    <a:pt x="1676" y="2897"/>
                  </a:cubicBezTo>
                  <a:cubicBezTo>
                    <a:pt x="1709" y="2897"/>
                    <a:pt x="1730" y="2863"/>
                    <a:pt x="1721" y="2783"/>
                  </a:cubicBezTo>
                  <a:lnTo>
                    <a:pt x="1721" y="2783"/>
                  </a:lnTo>
                  <a:cubicBezTo>
                    <a:pt x="1751" y="2929"/>
                    <a:pt x="1917" y="2990"/>
                    <a:pt x="2119" y="2990"/>
                  </a:cubicBezTo>
                  <a:cubicBezTo>
                    <a:pt x="2608" y="2990"/>
                    <a:pt x="3307" y="2634"/>
                    <a:pt x="2767" y="2290"/>
                  </a:cubicBezTo>
                  <a:cubicBezTo>
                    <a:pt x="3117" y="2200"/>
                    <a:pt x="3073" y="1633"/>
                    <a:pt x="2742" y="1633"/>
                  </a:cubicBezTo>
                  <a:cubicBezTo>
                    <a:pt x="2722" y="1633"/>
                    <a:pt x="2702" y="1635"/>
                    <a:pt x="2680" y="1639"/>
                  </a:cubicBezTo>
                  <a:cubicBezTo>
                    <a:pt x="3134" y="1541"/>
                    <a:pt x="3177" y="933"/>
                    <a:pt x="2672" y="925"/>
                  </a:cubicBezTo>
                  <a:cubicBezTo>
                    <a:pt x="2970" y="713"/>
                    <a:pt x="2577" y="342"/>
                    <a:pt x="2323" y="342"/>
                  </a:cubicBezTo>
                  <a:cubicBezTo>
                    <a:pt x="2265" y="342"/>
                    <a:pt x="2214" y="362"/>
                    <a:pt x="2181" y="407"/>
                  </a:cubicBezTo>
                  <a:lnTo>
                    <a:pt x="2181" y="407"/>
                  </a:lnTo>
                  <a:cubicBezTo>
                    <a:pt x="2290" y="171"/>
                    <a:pt x="1994" y="1"/>
                    <a:pt x="17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7526963" y="1610653"/>
              <a:ext cx="131624" cy="140678"/>
            </a:xfrm>
            <a:custGeom>
              <a:avLst/>
              <a:gdLst/>
              <a:ahLst/>
              <a:cxnLst/>
              <a:rect l="l" t="t" r="r" b="b"/>
              <a:pathLst>
                <a:path w="1788" h="1911" extrusionOk="0">
                  <a:moveTo>
                    <a:pt x="974" y="0"/>
                  </a:moveTo>
                  <a:cubicBezTo>
                    <a:pt x="368" y="0"/>
                    <a:pt x="269" y="747"/>
                    <a:pt x="269" y="747"/>
                  </a:cubicBezTo>
                  <a:cubicBezTo>
                    <a:pt x="269" y="747"/>
                    <a:pt x="1" y="1387"/>
                    <a:pt x="438" y="1757"/>
                  </a:cubicBezTo>
                  <a:cubicBezTo>
                    <a:pt x="564" y="1864"/>
                    <a:pt x="706" y="1910"/>
                    <a:pt x="848" y="1910"/>
                  </a:cubicBezTo>
                  <a:cubicBezTo>
                    <a:pt x="1203" y="1910"/>
                    <a:pt x="1558" y="1623"/>
                    <a:pt x="1654" y="1288"/>
                  </a:cubicBezTo>
                  <a:cubicBezTo>
                    <a:pt x="1788" y="815"/>
                    <a:pt x="1654" y="37"/>
                    <a:pt x="1011" y="1"/>
                  </a:cubicBezTo>
                  <a:cubicBezTo>
                    <a:pt x="999" y="0"/>
                    <a:pt x="986" y="0"/>
                    <a:pt x="974" y="0"/>
                  </a:cubicBezTo>
                  <a:close/>
                </a:path>
              </a:pathLst>
            </a:custGeom>
            <a:solidFill>
              <a:srgbClr val="FFC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7306778" y="1696710"/>
              <a:ext cx="124409" cy="158346"/>
            </a:xfrm>
            <a:custGeom>
              <a:avLst/>
              <a:gdLst/>
              <a:ahLst/>
              <a:cxnLst/>
              <a:rect l="l" t="t" r="r" b="b"/>
              <a:pathLst>
                <a:path w="1690" h="2151" extrusionOk="0">
                  <a:moveTo>
                    <a:pt x="288" y="1"/>
                  </a:moveTo>
                  <a:cubicBezTo>
                    <a:pt x="288" y="1"/>
                    <a:pt x="1" y="640"/>
                    <a:pt x="67" y="1638"/>
                  </a:cubicBezTo>
                  <a:cubicBezTo>
                    <a:pt x="94" y="2015"/>
                    <a:pt x="280" y="2150"/>
                    <a:pt x="511" y="2150"/>
                  </a:cubicBezTo>
                  <a:cubicBezTo>
                    <a:pt x="890" y="2150"/>
                    <a:pt x="1388" y="1788"/>
                    <a:pt x="1504" y="1535"/>
                  </a:cubicBezTo>
                  <a:cubicBezTo>
                    <a:pt x="1689" y="1129"/>
                    <a:pt x="288" y="1"/>
                    <a:pt x="288" y="1"/>
                  </a:cubicBezTo>
                  <a:close/>
                </a:path>
              </a:pathLst>
            </a:custGeom>
            <a:solidFill>
              <a:srgbClr val="FC8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7398798" y="1813539"/>
              <a:ext cx="105858" cy="75823"/>
            </a:xfrm>
            <a:custGeom>
              <a:avLst/>
              <a:gdLst/>
              <a:ahLst/>
              <a:cxnLst/>
              <a:rect l="l" t="t" r="r" b="b"/>
              <a:pathLst>
                <a:path w="1438" h="1030" extrusionOk="0">
                  <a:moveTo>
                    <a:pt x="1438" y="0"/>
                  </a:moveTo>
                  <a:lnTo>
                    <a:pt x="1438" y="0"/>
                  </a:lnTo>
                  <a:cubicBezTo>
                    <a:pt x="1374" y="146"/>
                    <a:pt x="1288" y="276"/>
                    <a:pt x="1193" y="398"/>
                  </a:cubicBezTo>
                  <a:cubicBezTo>
                    <a:pt x="1099" y="513"/>
                    <a:pt x="988" y="620"/>
                    <a:pt x="862" y="698"/>
                  </a:cubicBezTo>
                  <a:cubicBezTo>
                    <a:pt x="740" y="782"/>
                    <a:pt x="601" y="848"/>
                    <a:pt x="455" y="895"/>
                  </a:cubicBezTo>
                  <a:cubicBezTo>
                    <a:pt x="313" y="947"/>
                    <a:pt x="159" y="979"/>
                    <a:pt x="1" y="1014"/>
                  </a:cubicBezTo>
                  <a:cubicBezTo>
                    <a:pt x="80" y="1022"/>
                    <a:pt x="159" y="1026"/>
                    <a:pt x="242" y="1030"/>
                  </a:cubicBezTo>
                  <a:cubicBezTo>
                    <a:pt x="321" y="1022"/>
                    <a:pt x="403" y="1026"/>
                    <a:pt x="487" y="1002"/>
                  </a:cubicBezTo>
                  <a:cubicBezTo>
                    <a:pt x="649" y="975"/>
                    <a:pt x="802" y="908"/>
                    <a:pt x="940" y="817"/>
                  </a:cubicBezTo>
                  <a:cubicBezTo>
                    <a:pt x="1217" y="631"/>
                    <a:pt x="1418" y="323"/>
                    <a:pt x="1438" y="0"/>
                  </a:cubicBezTo>
                  <a:close/>
                </a:path>
              </a:pathLst>
            </a:custGeom>
            <a:solidFill>
              <a:srgbClr val="E28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7359046" y="1664172"/>
              <a:ext cx="26281" cy="34967"/>
            </a:xfrm>
            <a:custGeom>
              <a:avLst/>
              <a:gdLst/>
              <a:ahLst/>
              <a:cxnLst/>
              <a:rect l="l" t="t" r="r" b="b"/>
              <a:pathLst>
                <a:path w="357" h="475" extrusionOk="0">
                  <a:moveTo>
                    <a:pt x="178" y="0"/>
                  </a:moveTo>
                  <a:cubicBezTo>
                    <a:pt x="79" y="0"/>
                    <a:pt x="1" y="107"/>
                    <a:pt x="1" y="237"/>
                  </a:cubicBezTo>
                  <a:cubicBezTo>
                    <a:pt x="1" y="367"/>
                    <a:pt x="79" y="474"/>
                    <a:pt x="178" y="474"/>
                  </a:cubicBezTo>
                  <a:cubicBezTo>
                    <a:pt x="276" y="474"/>
                    <a:pt x="356" y="367"/>
                    <a:pt x="356" y="237"/>
                  </a:cubicBezTo>
                  <a:cubicBezTo>
                    <a:pt x="356" y="107"/>
                    <a:pt x="276" y="0"/>
                    <a:pt x="178" y="0"/>
                  </a:cubicBezTo>
                  <a:close/>
                </a:path>
              </a:pathLst>
            </a:custGeom>
            <a:solidFill>
              <a:srgbClr val="2D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7272179" y="1692882"/>
              <a:ext cx="25986" cy="34967"/>
            </a:xfrm>
            <a:custGeom>
              <a:avLst/>
              <a:gdLst/>
              <a:ahLst/>
              <a:cxnLst/>
              <a:rect l="l" t="t" r="r" b="b"/>
              <a:pathLst>
                <a:path w="353" h="475" extrusionOk="0">
                  <a:moveTo>
                    <a:pt x="174" y="1"/>
                  </a:moveTo>
                  <a:cubicBezTo>
                    <a:pt x="79" y="1"/>
                    <a:pt x="1" y="108"/>
                    <a:pt x="1" y="237"/>
                  </a:cubicBezTo>
                  <a:cubicBezTo>
                    <a:pt x="1" y="368"/>
                    <a:pt x="79" y="474"/>
                    <a:pt x="174" y="474"/>
                  </a:cubicBezTo>
                  <a:cubicBezTo>
                    <a:pt x="273" y="474"/>
                    <a:pt x="352" y="368"/>
                    <a:pt x="352" y="237"/>
                  </a:cubicBezTo>
                  <a:cubicBezTo>
                    <a:pt x="352" y="108"/>
                    <a:pt x="273" y="1"/>
                    <a:pt x="174" y="1"/>
                  </a:cubicBezTo>
                  <a:close/>
                </a:path>
              </a:pathLst>
            </a:custGeom>
            <a:solidFill>
              <a:srgbClr val="2D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7349991" y="1593500"/>
              <a:ext cx="75014" cy="36439"/>
            </a:xfrm>
            <a:custGeom>
              <a:avLst/>
              <a:gdLst/>
              <a:ahLst/>
              <a:cxnLst/>
              <a:rect l="l" t="t" r="r" b="b"/>
              <a:pathLst>
                <a:path w="1019" h="495" extrusionOk="0">
                  <a:moveTo>
                    <a:pt x="9" y="1"/>
                  </a:moveTo>
                  <a:lnTo>
                    <a:pt x="1" y="404"/>
                  </a:lnTo>
                  <a:cubicBezTo>
                    <a:pt x="261" y="412"/>
                    <a:pt x="735" y="439"/>
                    <a:pt x="885" y="494"/>
                  </a:cubicBezTo>
                  <a:lnTo>
                    <a:pt x="1019" y="112"/>
                  </a:lnTo>
                  <a:cubicBezTo>
                    <a:pt x="758" y="21"/>
                    <a:pt x="88" y="1"/>
                    <a:pt x="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7224476" y="1609843"/>
              <a:ext cx="70155" cy="56168"/>
            </a:xfrm>
            <a:custGeom>
              <a:avLst/>
              <a:gdLst/>
              <a:ahLst/>
              <a:cxnLst/>
              <a:rect l="l" t="t" r="r" b="b"/>
              <a:pathLst>
                <a:path w="953" h="763" extrusionOk="0">
                  <a:moveTo>
                    <a:pt x="778" y="1"/>
                  </a:moveTo>
                  <a:cubicBezTo>
                    <a:pt x="759" y="8"/>
                    <a:pt x="309" y="225"/>
                    <a:pt x="1" y="415"/>
                  </a:cubicBezTo>
                  <a:lnTo>
                    <a:pt x="210" y="762"/>
                  </a:lnTo>
                  <a:cubicBezTo>
                    <a:pt x="503" y="584"/>
                    <a:pt x="948" y="367"/>
                    <a:pt x="953" y="363"/>
                  </a:cubicBezTo>
                  <a:lnTo>
                    <a:pt x="7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7560900" y="1643265"/>
              <a:ext cx="60585" cy="79651"/>
            </a:xfrm>
            <a:custGeom>
              <a:avLst/>
              <a:gdLst/>
              <a:ahLst/>
              <a:cxnLst/>
              <a:rect l="l" t="t" r="r" b="b"/>
              <a:pathLst>
                <a:path w="823" h="1082" extrusionOk="0">
                  <a:moveTo>
                    <a:pt x="546" y="0"/>
                  </a:moveTo>
                  <a:cubicBezTo>
                    <a:pt x="420" y="4"/>
                    <a:pt x="321" y="87"/>
                    <a:pt x="254" y="177"/>
                  </a:cubicBezTo>
                  <a:cubicBezTo>
                    <a:pt x="190" y="268"/>
                    <a:pt x="139" y="367"/>
                    <a:pt x="108" y="470"/>
                  </a:cubicBezTo>
                  <a:cubicBezTo>
                    <a:pt x="68" y="572"/>
                    <a:pt x="48" y="679"/>
                    <a:pt x="21" y="782"/>
                  </a:cubicBezTo>
                  <a:lnTo>
                    <a:pt x="1" y="860"/>
                  </a:lnTo>
                  <a:lnTo>
                    <a:pt x="77" y="833"/>
                  </a:lnTo>
                  <a:cubicBezTo>
                    <a:pt x="115" y="821"/>
                    <a:pt x="155" y="805"/>
                    <a:pt x="190" y="802"/>
                  </a:cubicBezTo>
                  <a:cubicBezTo>
                    <a:pt x="196" y="801"/>
                    <a:pt x="202" y="801"/>
                    <a:pt x="207" y="801"/>
                  </a:cubicBezTo>
                  <a:cubicBezTo>
                    <a:pt x="236" y="801"/>
                    <a:pt x="251" y="811"/>
                    <a:pt x="258" y="840"/>
                  </a:cubicBezTo>
                  <a:cubicBezTo>
                    <a:pt x="266" y="911"/>
                    <a:pt x="230" y="999"/>
                    <a:pt x="199" y="1082"/>
                  </a:cubicBezTo>
                  <a:cubicBezTo>
                    <a:pt x="226" y="1046"/>
                    <a:pt x="250" y="1011"/>
                    <a:pt x="270" y="967"/>
                  </a:cubicBezTo>
                  <a:cubicBezTo>
                    <a:pt x="290" y="928"/>
                    <a:pt x="313" y="888"/>
                    <a:pt x="309" y="833"/>
                  </a:cubicBezTo>
                  <a:cubicBezTo>
                    <a:pt x="313" y="805"/>
                    <a:pt x="297" y="774"/>
                    <a:pt x="270" y="754"/>
                  </a:cubicBezTo>
                  <a:cubicBezTo>
                    <a:pt x="242" y="738"/>
                    <a:pt x="214" y="731"/>
                    <a:pt x="190" y="731"/>
                  </a:cubicBezTo>
                  <a:cubicBezTo>
                    <a:pt x="168" y="731"/>
                    <a:pt x="146" y="732"/>
                    <a:pt x="124" y="735"/>
                  </a:cubicBezTo>
                  <a:lnTo>
                    <a:pt x="124" y="735"/>
                  </a:lnTo>
                  <a:cubicBezTo>
                    <a:pt x="147" y="657"/>
                    <a:pt x="168" y="579"/>
                    <a:pt x="199" y="505"/>
                  </a:cubicBezTo>
                  <a:cubicBezTo>
                    <a:pt x="234" y="407"/>
                    <a:pt x="274" y="312"/>
                    <a:pt x="329" y="229"/>
                  </a:cubicBezTo>
                  <a:cubicBezTo>
                    <a:pt x="388" y="150"/>
                    <a:pt x="456" y="75"/>
                    <a:pt x="546" y="64"/>
                  </a:cubicBezTo>
                  <a:cubicBezTo>
                    <a:pt x="556" y="62"/>
                    <a:pt x="566" y="62"/>
                    <a:pt x="576" y="62"/>
                  </a:cubicBezTo>
                  <a:cubicBezTo>
                    <a:pt x="662" y="62"/>
                    <a:pt x="752" y="106"/>
                    <a:pt x="822" y="166"/>
                  </a:cubicBezTo>
                  <a:cubicBezTo>
                    <a:pt x="763" y="83"/>
                    <a:pt x="669" y="4"/>
                    <a:pt x="546" y="0"/>
                  </a:cubicBezTo>
                  <a:close/>
                </a:path>
              </a:pathLst>
            </a:custGeom>
            <a:solidFill>
              <a:srgbClr val="E28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7502008" y="1941631"/>
              <a:ext cx="211570" cy="233654"/>
            </a:xfrm>
            <a:custGeom>
              <a:avLst/>
              <a:gdLst/>
              <a:ahLst/>
              <a:cxnLst/>
              <a:rect l="l" t="t" r="r" b="b"/>
              <a:pathLst>
                <a:path w="2874" h="3174" extrusionOk="0">
                  <a:moveTo>
                    <a:pt x="2534" y="0"/>
                  </a:moveTo>
                  <a:lnTo>
                    <a:pt x="1" y="1958"/>
                  </a:lnTo>
                  <a:lnTo>
                    <a:pt x="1184" y="3173"/>
                  </a:lnTo>
                  <a:lnTo>
                    <a:pt x="2873" y="371"/>
                  </a:lnTo>
                  <a:lnTo>
                    <a:pt x="25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7238463" y="2011051"/>
              <a:ext cx="154371" cy="169167"/>
            </a:xfrm>
            <a:custGeom>
              <a:avLst/>
              <a:gdLst/>
              <a:ahLst/>
              <a:cxnLst/>
              <a:rect l="l" t="t" r="r" b="b"/>
              <a:pathLst>
                <a:path w="2097" h="2298" extrusionOk="0">
                  <a:moveTo>
                    <a:pt x="269" y="1"/>
                  </a:moveTo>
                  <a:lnTo>
                    <a:pt x="0" y="474"/>
                  </a:lnTo>
                  <a:lnTo>
                    <a:pt x="947" y="2297"/>
                  </a:lnTo>
                  <a:lnTo>
                    <a:pt x="2096" y="1148"/>
                  </a:lnTo>
                  <a:lnTo>
                    <a:pt x="2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6336152" y="1951495"/>
              <a:ext cx="216207" cy="196405"/>
            </a:xfrm>
            <a:custGeom>
              <a:avLst/>
              <a:gdLst/>
              <a:ahLst/>
              <a:cxnLst/>
              <a:rect l="l" t="t" r="r" b="b"/>
              <a:pathLst>
                <a:path w="2937" h="2668" extrusionOk="0">
                  <a:moveTo>
                    <a:pt x="1468" y="1"/>
                  </a:moveTo>
                  <a:cubicBezTo>
                    <a:pt x="655" y="1"/>
                    <a:pt x="0" y="596"/>
                    <a:pt x="0" y="1334"/>
                  </a:cubicBezTo>
                  <a:cubicBezTo>
                    <a:pt x="0" y="2072"/>
                    <a:pt x="655" y="2668"/>
                    <a:pt x="1468" y="2668"/>
                  </a:cubicBezTo>
                  <a:cubicBezTo>
                    <a:pt x="2277" y="2668"/>
                    <a:pt x="2936" y="2072"/>
                    <a:pt x="2936" y="1334"/>
                  </a:cubicBezTo>
                  <a:cubicBezTo>
                    <a:pt x="2936" y="596"/>
                    <a:pt x="2277" y="1"/>
                    <a:pt x="14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8"/>
            <p:cNvSpPr/>
            <p:nvPr/>
          </p:nvSpPr>
          <p:spPr>
            <a:xfrm>
              <a:off x="6305013" y="1927938"/>
              <a:ext cx="249334" cy="128605"/>
            </a:xfrm>
            <a:custGeom>
              <a:avLst/>
              <a:gdLst/>
              <a:ahLst/>
              <a:cxnLst/>
              <a:rect l="l" t="t" r="r" b="b"/>
              <a:pathLst>
                <a:path w="3387" h="1747" extrusionOk="0">
                  <a:moveTo>
                    <a:pt x="1875" y="1"/>
                  </a:moveTo>
                  <a:lnTo>
                    <a:pt x="1" y="987"/>
                  </a:lnTo>
                  <a:cubicBezTo>
                    <a:pt x="1" y="987"/>
                    <a:pt x="24" y="1366"/>
                    <a:pt x="506" y="1619"/>
                  </a:cubicBezTo>
                  <a:cubicBezTo>
                    <a:pt x="675" y="1708"/>
                    <a:pt x="810" y="1747"/>
                    <a:pt x="912" y="1747"/>
                  </a:cubicBezTo>
                  <a:cubicBezTo>
                    <a:pt x="1101" y="1747"/>
                    <a:pt x="1180" y="1615"/>
                    <a:pt x="1165" y="1417"/>
                  </a:cubicBezTo>
                  <a:lnTo>
                    <a:pt x="1165" y="1417"/>
                  </a:lnTo>
                  <a:cubicBezTo>
                    <a:pt x="1267" y="1451"/>
                    <a:pt x="1423" y="1502"/>
                    <a:pt x="1558" y="1502"/>
                  </a:cubicBezTo>
                  <a:cubicBezTo>
                    <a:pt x="1725" y="1502"/>
                    <a:pt x="1861" y="1423"/>
                    <a:pt x="1824" y="1137"/>
                  </a:cubicBezTo>
                  <a:lnTo>
                    <a:pt x="1824" y="1137"/>
                  </a:lnTo>
                  <a:cubicBezTo>
                    <a:pt x="1925" y="1216"/>
                    <a:pt x="2038" y="1251"/>
                    <a:pt x="2146" y="1251"/>
                  </a:cubicBezTo>
                  <a:cubicBezTo>
                    <a:pt x="2390" y="1251"/>
                    <a:pt x="2609" y="1072"/>
                    <a:pt x="2609" y="809"/>
                  </a:cubicBezTo>
                  <a:cubicBezTo>
                    <a:pt x="2817" y="897"/>
                    <a:pt x="2958" y="932"/>
                    <a:pt x="3051" y="932"/>
                  </a:cubicBezTo>
                  <a:cubicBezTo>
                    <a:pt x="3387" y="932"/>
                    <a:pt x="3090" y="478"/>
                    <a:pt x="3090" y="478"/>
                  </a:cubicBezTo>
                  <a:lnTo>
                    <a:pt x="1875" y="1"/>
                  </a:lnTo>
                  <a:close/>
                </a:path>
              </a:pathLst>
            </a:custGeom>
            <a:solidFill>
              <a:srgbClr val="FFC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8"/>
            <p:cNvSpPr/>
            <p:nvPr/>
          </p:nvSpPr>
          <p:spPr>
            <a:xfrm>
              <a:off x="6435460" y="1933459"/>
              <a:ext cx="61689" cy="54107"/>
            </a:xfrm>
            <a:custGeom>
              <a:avLst/>
              <a:gdLst/>
              <a:ahLst/>
              <a:cxnLst/>
              <a:rect l="l" t="t" r="r" b="b"/>
              <a:pathLst>
                <a:path w="838" h="735" extrusionOk="0">
                  <a:moveTo>
                    <a:pt x="1" y="0"/>
                  </a:moveTo>
                  <a:lnTo>
                    <a:pt x="1" y="0"/>
                  </a:lnTo>
                  <a:cubicBezTo>
                    <a:pt x="167" y="95"/>
                    <a:pt x="309" y="202"/>
                    <a:pt x="438" y="337"/>
                  </a:cubicBezTo>
                  <a:cubicBezTo>
                    <a:pt x="577" y="459"/>
                    <a:pt x="699" y="601"/>
                    <a:pt x="837" y="734"/>
                  </a:cubicBezTo>
                  <a:cubicBezTo>
                    <a:pt x="766" y="553"/>
                    <a:pt x="644" y="399"/>
                    <a:pt x="509" y="261"/>
                  </a:cubicBezTo>
                  <a:cubicBezTo>
                    <a:pt x="367" y="135"/>
                    <a:pt x="198" y="13"/>
                    <a:pt x="1" y="0"/>
                  </a:cubicBezTo>
                  <a:close/>
                </a:path>
              </a:pathLst>
            </a:custGeom>
            <a:solidFill>
              <a:srgbClr val="E28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6360814" y="1944502"/>
              <a:ext cx="78474" cy="67210"/>
            </a:xfrm>
            <a:custGeom>
              <a:avLst/>
              <a:gdLst/>
              <a:ahLst/>
              <a:cxnLst/>
              <a:rect l="l" t="t" r="r" b="b"/>
              <a:pathLst>
                <a:path w="1066" h="913" extrusionOk="0">
                  <a:moveTo>
                    <a:pt x="0" y="1"/>
                  </a:moveTo>
                  <a:lnTo>
                    <a:pt x="0" y="1"/>
                  </a:lnTo>
                  <a:cubicBezTo>
                    <a:pt x="225" y="92"/>
                    <a:pt x="407" y="234"/>
                    <a:pt x="576" y="400"/>
                  </a:cubicBezTo>
                  <a:cubicBezTo>
                    <a:pt x="751" y="557"/>
                    <a:pt x="900" y="739"/>
                    <a:pt x="1066" y="912"/>
                  </a:cubicBezTo>
                  <a:cubicBezTo>
                    <a:pt x="967" y="691"/>
                    <a:pt x="817" y="498"/>
                    <a:pt x="644" y="324"/>
                  </a:cubicBezTo>
                  <a:cubicBezTo>
                    <a:pt x="553" y="245"/>
                    <a:pt x="458" y="163"/>
                    <a:pt x="352" y="107"/>
                  </a:cubicBezTo>
                  <a:cubicBezTo>
                    <a:pt x="241" y="48"/>
                    <a:pt x="123" y="5"/>
                    <a:pt x="0" y="1"/>
                  </a:cubicBezTo>
                  <a:close/>
                </a:path>
              </a:pathLst>
            </a:custGeom>
            <a:solidFill>
              <a:srgbClr val="E28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295369" y="1978144"/>
              <a:ext cx="95405" cy="54181"/>
            </a:xfrm>
            <a:custGeom>
              <a:avLst/>
              <a:gdLst/>
              <a:ahLst/>
              <a:cxnLst/>
              <a:rect l="l" t="t" r="r" b="b"/>
              <a:pathLst>
                <a:path w="1296" h="736" extrusionOk="0">
                  <a:moveTo>
                    <a:pt x="33" y="1"/>
                  </a:moveTo>
                  <a:cubicBezTo>
                    <a:pt x="22" y="1"/>
                    <a:pt x="12" y="1"/>
                    <a:pt x="1" y="1"/>
                  </a:cubicBezTo>
                  <a:cubicBezTo>
                    <a:pt x="246" y="72"/>
                    <a:pt x="471" y="171"/>
                    <a:pt x="680" y="305"/>
                  </a:cubicBezTo>
                  <a:cubicBezTo>
                    <a:pt x="893" y="431"/>
                    <a:pt x="1090" y="586"/>
                    <a:pt x="1296" y="735"/>
                  </a:cubicBezTo>
                  <a:cubicBezTo>
                    <a:pt x="1150" y="526"/>
                    <a:pt x="948" y="360"/>
                    <a:pt x="731" y="218"/>
                  </a:cubicBezTo>
                  <a:cubicBezTo>
                    <a:pt x="621" y="156"/>
                    <a:pt x="507" y="100"/>
                    <a:pt x="385" y="56"/>
                  </a:cubicBezTo>
                  <a:cubicBezTo>
                    <a:pt x="268" y="21"/>
                    <a:pt x="152" y="1"/>
                    <a:pt x="33" y="1"/>
                  </a:cubicBezTo>
                  <a:close/>
                </a:path>
              </a:pathLst>
            </a:custGeom>
            <a:solidFill>
              <a:srgbClr val="E28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6289921" y="2031442"/>
              <a:ext cx="46304" cy="47703"/>
            </a:xfrm>
            <a:custGeom>
              <a:avLst/>
              <a:gdLst/>
              <a:ahLst/>
              <a:cxnLst/>
              <a:rect l="l" t="t" r="r" b="b"/>
              <a:pathLst>
                <a:path w="629" h="648" extrusionOk="0">
                  <a:moveTo>
                    <a:pt x="0" y="0"/>
                  </a:moveTo>
                  <a:lnTo>
                    <a:pt x="178" y="157"/>
                  </a:lnTo>
                  <a:cubicBezTo>
                    <a:pt x="202" y="181"/>
                    <a:pt x="233" y="217"/>
                    <a:pt x="261" y="252"/>
                  </a:cubicBezTo>
                  <a:cubicBezTo>
                    <a:pt x="284" y="292"/>
                    <a:pt x="304" y="332"/>
                    <a:pt x="324" y="374"/>
                  </a:cubicBezTo>
                  <a:cubicBezTo>
                    <a:pt x="364" y="458"/>
                    <a:pt x="388" y="552"/>
                    <a:pt x="415" y="647"/>
                  </a:cubicBezTo>
                  <a:cubicBezTo>
                    <a:pt x="435" y="549"/>
                    <a:pt x="426" y="445"/>
                    <a:pt x="403" y="347"/>
                  </a:cubicBezTo>
                  <a:cubicBezTo>
                    <a:pt x="388" y="296"/>
                    <a:pt x="368" y="249"/>
                    <a:pt x="341" y="203"/>
                  </a:cubicBezTo>
                  <a:lnTo>
                    <a:pt x="341" y="203"/>
                  </a:lnTo>
                  <a:cubicBezTo>
                    <a:pt x="434" y="225"/>
                    <a:pt x="528" y="241"/>
                    <a:pt x="628" y="248"/>
                  </a:cubicBezTo>
                  <a:cubicBezTo>
                    <a:pt x="494" y="173"/>
                    <a:pt x="359" y="119"/>
                    <a:pt x="217" y="71"/>
                  </a:cubicBezTo>
                  <a:lnTo>
                    <a:pt x="0" y="0"/>
                  </a:lnTo>
                  <a:close/>
                </a:path>
              </a:pathLst>
            </a:custGeom>
            <a:solidFill>
              <a:srgbClr val="E28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7857646" y="3594754"/>
              <a:ext cx="242709" cy="353278"/>
            </a:xfrm>
            <a:custGeom>
              <a:avLst/>
              <a:gdLst/>
              <a:ahLst/>
              <a:cxnLst/>
              <a:rect l="l" t="t" r="r" b="b"/>
              <a:pathLst>
                <a:path w="3297" h="4799" extrusionOk="0">
                  <a:moveTo>
                    <a:pt x="2653" y="0"/>
                  </a:moveTo>
                  <a:cubicBezTo>
                    <a:pt x="2391" y="0"/>
                    <a:pt x="2089" y="90"/>
                    <a:pt x="1890" y="205"/>
                  </a:cubicBezTo>
                  <a:cubicBezTo>
                    <a:pt x="0" y="915"/>
                    <a:pt x="0" y="4799"/>
                    <a:pt x="0" y="4799"/>
                  </a:cubicBezTo>
                  <a:lnTo>
                    <a:pt x="1046" y="4799"/>
                  </a:lnTo>
                  <a:cubicBezTo>
                    <a:pt x="1046" y="777"/>
                    <a:pt x="3141" y="678"/>
                    <a:pt x="3141" y="678"/>
                  </a:cubicBezTo>
                  <a:cubicBezTo>
                    <a:pt x="3296" y="170"/>
                    <a:pt x="3012" y="0"/>
                    <a:pt x="2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8"/>
            <p:cNvSpPr/>
            <p:nvPr/>
          </p:nvSpPr>
          <p:spPr>
            <a:xfrm>
              <a:off x="7847708" y="3813688"/>
              <a:ext cx="313305" cy="206122"/>
            </a:xfrm>
            <a:custGeom>
              <a:avLst/>
              <a:gdLst/>
              <a:ahLst/>
              <a:cxnLst/>
              <a:rect l="l" t="t" r="r" b="b"/>
              <a:pathLst>
                <a:path w="4256" h="2800" extrusionOk="0">
                  <a:moveTo>
                    <a:pt x="3001" y="1"/>
                  </a:moveTo>
                  <a:cubicBezTo>
                    <a:pt x="2992" y="1"/>
                    <a:pt x="2982" y="1"/>
                    <a:pt x="2972" y="1"/>
                  </a:cubicBezTo>
                  <a:cubicBezTo>
                    <a:pt x="2512" y="17"/>
                    <a:pt x="2309" y="602"/>
                    <a:pt x="1854" y="602"/>
                  </a:cubicBezTo>
                  <a:cubicBezTo>
                    <a:pt x="1846" y="602"/>
                    <a:pt x="1837" y="601"/>
                    <a:pt x="1828" y="601"/>
                  </a:cubicBezTo>
                  <a:cubicBezTo>
                    <a:pt x="1902" y="428"/>
                    <a:pt x="1844" y="282"/>
                    <a:pt x="1689" y="203"/>
                  </a:cubicBezTo>
                  <a:cubicBezTo>
                    <a:pt x="1631" y="172"/>
                    <a:pt x="1572" y="159"/>
                    <a:pt x="1513" y="159"/>
                  </a:cubicBezTo>
                  <a:cubicBezTo>
                    <a:pt x="1265" y="159"/>
                    <a:pt x="1026" y="398"/>
                    <a:pt x="873" y="542"/>
                  </a:cubicBezTo>
                  <a:cubicBezTo>
                    <a:pt x="407" y="968"/>
                    <a:pt x="1" y="1363"/>
                    <a:pt x="166" y="1994"/>
                  </a:cubicBezTo>
                  <a:cubicBezTo>
                    <a:pt x="166" y="2207"/>
                    <a:pt x="553" y="2650"/>
                    <a:pt x="1153" y="2737"/>
                  </a:cubicBezTo>
                  <a:cubicBezTo>
                    <a:pt x="1399" y="2773"/>
                    <a:pt x="1706" y="2799"/>
                    <a:pt x="2028" y="2799"/>
                  </a:cubicBezTo>
                  <a:cubicBezTo>
                    <a:pt x="2756" y="2799"/>
                    <a:pt x="3565" y="2667"/>
                    <a:pt x="3951" y="2227"/>
                  </a:cubicBezTo>
                  <a:cubicBezTo>
                    <a:pt x="4179" y="1967"/>
                    <a:pt x="4255" y="1517"/>
                    <a:pt x="4046" y="1217"/>
                  </a:cubicBezTo>
                  <a:cubicBezTo>
                    <a:pt x="3876" y="972"/>
                    <a:pt x="3647" y="1023"/>
                    <a:pt x="3410" y="913"/>
                  </a:cubicBezTo>
                  <a:cubicBezTo>
                    <a:pt x="3083" y="755"/>
                    <a:pt x="3237" y="735"/>
                    <a:pt x="3276" y="424"/>
                  </a:cubicBezTo>
                  <a:cubicBezTo>
                    <a:pt x="3307" y="157"/>
                    <a:pt x="3274" y="1"/>
                    <a:pt x="30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8"/>
            <p:cNvSpPr/>
            <p:nvPr/>
          </p:nvSpPr>
          <p:spPr>
            <a:xfrm>
              <a:off x="8106247" y="3838423"/>
              <a:ext cx="181387" cy="160481"/>
            </a:xfrm>
            <a:custGeom>
              <a:avLst/>
              <a:gdLst/>
              <a:ahLst/>
              <a:cxnLst/>
              <a:rect l="l" t="t" r="r" b="b"/>
              <a:pathLst>
                <a:path w="2464" h="2180" extrusionOk="0">
                  <a:moveTo>
                    <a:pt x="1232" y="1"/>
                  </a:moveTo>
                  <a:cubicBezTo>
                    <a:pt x="549" y="1"/>
                    <a:pt x="1" y="490"/>
                    <a:pt x="1" y="1090"/>
                  </a:cubicBezTo>
                  <a:cubicBezTo>
                    <a:pt x="1" y="1694"/>
                    <a:pt x="549" y="2179"/>
                    <a:pt x="1232" y="2179"/>
                  </a:cubicBezTo>
                  <a:cubicBezTo>
                    <a:pt x="1915" y="2179"/>
                    <a:pt x="2463" y="1694"/>
                    <a:pt x="2463" y="1090"/>
                  </a:cubicBezTo>
                  <a:cubicBezTo>
                    <a:pt x="2463" y="490"/>
                    <a:pt x="1915" y="1"/>
                    <a:pt x="12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8"/>
            <p:cNvSpPr/>
            <p:nvPr/>
          </p:nvSpPr>
          <p:spPr>
            <a:xfrm>
              <a:off x="7827611" y="3945387"/>
              <a:ext cx="634046" cy="387877"/>
            </a:xfrm>
            <a:custGeom>
              <a:avLst/>
              <a:gdLst/>
              <a:ahLst/>
              <a:cxnLst/>
              <a:rect l="l" t="t" r="r" b="b"/>
              <a:pathLst>
                <a:path w="8613" h="5269" extrusionOk="0">
                  <a:moveTo>
                    <a:pt x="1" y="1"/>
                  </a:moveTo>
                  <a:lnTo>
                    <a:pt x="408" y="3749"/>
                  </a:lnTo>
                  <a:cubicBezTo>
                    <a:pt x="408" y="3749"/>
                    <a:pt x="510" y="5269"/>
                    <a:pt x="2195" y="5269"/>
                  </a:cubicBezTo>
                  <a:lnTo>
                    <a:pt x="6959" y="5269"/>
                  </a:lnTo>
                  <a:cubicBezTo>
                    <a:pt x="6959" y="5269"/>
                    <a:pt x="8075" y="4965"/>
                    <a:pt x="8277" y="3410"/>
                  </a:cubicBezTo>
                  <a:cubicBezTo>
                    <a:pt x="8478" y="1859"/>
                    <a:pt x="8612" y="1"/>
                    <a:pt x="86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8"/>
            <p:cNvSpPr/>
            <p:nvPr/>
          </p:nvSpPr>
          <p:spPr>
            <a:xfrm>
              <a:off x="8119351" y="3797492"/>
              <a:ext cx="65665" cy="72143"/>
            </a:xfrm>
            <a:custGeom>
              <a:avLst/>
              <a:gdLst/>
              <a:ahLst/>
              <a:cxnLst/>
              <a:rect l="l" t="t" r="r" b="b"/>
              <a:pathLst>
                <a:path w="892" h="980" extrusionOk="0">
                  <a:moveTo>
                    <a:pt x="63" y="0"/>
                  </a:moveTo>
                  <a:cubicBezTo>
                    <a:pt x="39" y="0"/>
                    <a:pt x="15" y="15"/>
                    <a:pt x="8" y="39"/>
                  </a:cubicBezTo>
                  <a:cubicBezTo>
                    <a:pt x="1" y="68"/>
                    <a:pt x="21" y="95"/>
                    <a:pt x="44" y="99"/>
                  </a:cubicBezTo>
                  <a:cubicBezTo>
                    <a:pt x="553" y="225"/>
                    <a:pt x="786" y="935"/>
                    <a:pt x="786" y="944"/>
                  </a:cubicBezTo>
                  <a:cubicBezTo>
                    <a:pt x="793" y="968"/>
                    <a:pt x="813" y="979"/>
                    <a:pt x="833" y="979"/>
                  </a:cubicBezTo>
                  <a:lnTo>
                    <a:pt x="849" y="979"/>
                  </a:lnTo>
                  <a:cubicBezTo>
                    <a:pt x="877" y="968"/>
                    <a:pt x="892" y="939"/>
                    <a:pt x="884" y="912"/>
                  </a:cubicBezTo>
                  <a:cubicBezTo>
                    <a:pt x="873" y="881"/>
                    <a:pt x="631" y="143"/>
                    <a:pt x="72" y="1"/>
                  </a:cubicBezTo>
                  <a:cubicBezTo>
                    <a:pt x="69" y="0"/>
                    <a:pt x="66" y="0"/>
                    <a:pt x="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8"/>
            <p:cNvSpPr/>
            <p:nvPr/>
          </p:nvSpPr>
          <p:spPr>
            <a:xfrm>
              <a:off x="8014522" y="3589821"/>
              <a:ext cx="80535" cy="54917"/>
            </a:xfrm>
            <a:custGeom>
              <a:avLst/>
              <a:gdLst/>
              <a:ahLst/>
              <a:cxnLst/>
              <a:rect l="l" t="t" r="r" b="b"/>
              <a:pathLst>
                <a:path w="1094" h="746" extrusionOk="0">
                  <a:moveTo>
                    <a:pt x="589" y="0"/>
                  </a:moveTo>
                  <a:cubicBezTo>
                    <a:pt x="512" y="0"/>
                    <a:pt x="438" y="10"/>
                    <a:pt x="367" y="19"/>
                  </a:cubicBezTo>
                  <a:cubicBezTo>
                    <a:pt x="299" y="28"/>
                    <a:pt x="232" y="39"/>
                    <a:pt x="170" y="59"/>
                  </a:cubicBezTo>
                  <a:cubicBezTo>
                    <a:pt x="137" y="66"/>
                    <a:pt x="106" y="79"/>
                    <a:pt x="75" y="95"/>
                  </a:cubicBezTo>
                  <a:cubicBezTo>
                    <a:pt x="48" y="106"/>
                    <a:pt x="0" y="122"/>
                    <a:pt x="8" y="161"/>
                  </a:cubicBezTo>
                  <a:cubicBezTo>
                    <a:pt x="28" y="130"/>
                    <a:pt x="71" y="126"/>
                    <a:pt x="114" y="126"/>
                  </a:cubicBezTo>
                  <a:cubicBezTo>
                    <a:pt x="129" y="126"/>
                    <a:pt x="143" y="127"/>
                    <a:pt x="157" y="127"/>
                  </a:cubicBezTo>
                  <a:cubicBezTo>
                    <a:pt x="165" y="127"/>
                    <a:pt x="173" y="127"/>
                    <a:pt x="181" y="126"/>
                  </a:cubicBezTo>
                  <a:cubicBezTo>
                    <a:pt x="245" y="126"/>
                    <a:pt x="308" y="130"/>
                    <a:pt x="370" y="130"/>
                  </a:cubicBezTo>
                  <a:cubicBezTo>
                    <a:pt x="501" y="137"/>
                    <a:pt x="631" y="126"/>
                    <a:pt x="734" y="157"/>
                  </a:cubicBezTo>
                  <a:cubicBezTo>
                    <a:pt x="840" y="190"/>
                    <a:pt x="915" y="264"/>
                    <a:pt x="959" y="374"/>
                  </a:cubicBezTo>
                  <a:cubicBezTo>
                    <a:pt x="998" y="485"/>
                    <a:pt x="1010" y="611"/>
                    <a:pt x="1010" y="745"/>
                  </a:cubicBezTo>
                  <a:cubicBezTo>
                    <a:pt x="1061" y="623"/>
                    <a:pt x="1093" y="485"/>
                    <a:pt x="1061" y="343"/>
                  </a:cubicBezTo>
                  <a:cubicBezTo>
                    <a:pt x="1042" y="205"/>
                    <a:pt x="924" y="63"/>
                    <a:pt x="773" y="24"/>
                  </a:cubicBezTo>
                  <a:cubicBezTo>
                    <a:pt x="709" y="6"/>
                    <a:pt x="648" y="0"/>
                    <a:pt x="589" y="0"/>
                  </a:cubicBezTo>
                  <a:close/>
                </a:path>
              </a:pathLst>
            </a:custGeom>
            <a:solidFill>
              <a:srgbClr val="E28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a:off x="7907263" y="2597918"/>
              <a:ext cx="67210" cy="710974"/>
            </a:xfrm>
            <a:custGeom>
              <a:avLst/>
              <a:gdLst/>
              <a:ahLst/>
              <a:cxnLst/>
              <a:rect l="l" t="t" r="r" b="b"/>
              <a:pathLst>
                <a:path w="913" h="9658" extrusionOk="0">
                  <a:moveTo>
                    <a:pt x="194" y="1"/>
                  </a:moveTo>
                  <a:cubicBezTo>
                    <a:pt x="20" y="794"/>
                    <a:pt x="0" y="1615"/>
                    <a:pt x="4" y="2424"/>
                  </a:cubicBezTo>
                  <a:cubicBezTo>
                    <a:pt x="13" y="3236"/>
                    <a:pt x="71" y="4050"/>
                    <a:pt x="146" y="4855"/>
                  </a:cubicBezTo>
                  <a:cubicBezTo>
                    <a:pt x="233" y="5664"/>
                    <a:pt x="328" y="6469"/>
                    <a:pt x="458" y="7270"/>
                  </a:cubicBezTo>
                  <a:cubicBezTo>
                    <a:pt x="589" y="8071"/>
                    <a:pt x="731" y="8868"/>
                    <a:pt x="913" y="9657"/>
                  </a:cubicBezTo>
                  <a:lnTo>
                    <a:pt x="612" y="7247"/>
                  </a:lnTo>
                  <a:cubicBezTo>
                    <a:pt x="514" y="6445"/>
                    <a:pt x="419" y="5640"/>
                    <a:pt x="348" y="4835"/>
                  </a:cubicBezTo>
                  <a:cubicBezTo>
                    <a:pt x="257" y="4034"/>
                    <a:pt x="202" y="3229"/>
                    <a:pt x="159" y="2420"/>
                  </a:cubicBezTo>
                  <a:cubicBezTo>
                    <a:pt x="135" y="2017"/>
                    <a:pt x="131" y="1615"/>
                    <a:pt x="131" y="1212"/>
                  </a:cubicBezTo>
                  <a:lnTo>
                    <a:pt x="142" y="604"/>
                  </a:lnTo>
                  <a:lnTo>
                    <a:pt x="194" y="1"/>
                  </a:lnTo>
                  <a:close/>
                </a:path>
              </a:pathLst>
            </a:custGeom>
            <a:solidFill>
              <a:srgbClr val="0315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0" name="Google Shape;540;p28"/>
          <p:cNvSpPr/>
          <p:nvPr/>
        </p:nvSpPr>
        <p:spPr>
          <a:xfrm flipH="1">
            <a:off x="6587403" y="4453604"/>
            <a:ext cx="1696520" cy="266400"/>
          </a:xfrm>
          <a:custGeom>
            <a:avLst/>
            <a:gdLst/>
            <a:ahLst/>
            <a:cxnLst/>
            <a:rect l="l" t="t" r="r" b="b"/>
            <a:pathLst>
              <a:path w="32160" h="5050" extrusionOk="0">
                <a:moveTo>
                  <a:pt x="16082" y="1"/>
                </a:moveTo>
                <a:cubicBezTo>
                  <a:pt x="7202" y="1"/>
                  <a:pt x="0" y="1130"/>
                  <a:pt x="0" y="2523"/>
                </a:cubicBezTo>
                <a:cubicBezTo>
                  <a:pt x="0" y="3920"/>
                  <a:pt x="7202" y="5049"/>
                  <a:pt x="16082" y="5049"/>
                </a:cubicBezTo>
                <a:cubicBezTo>
                  <a:pt x="24962" y="5049"/>
                  <a:pt x="32160" y="3920"/>
                  <a:pt x="32160" y="2523"/>
                </a:cubicBezTo>
                <a:cubicBezTo>
                  <a:pt x="32160" y="1130"/>
                  <a:pt x="24962" y="1"/>
                  <a:pt x="16082" y="1"/>
                </a:cubicBezTo>
                <a:close/>
              </a:path>
            </a:pathLst>
          </a:custGeom>
          <a:solidFill>
            <a:srgbClr val="092329">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8" name="Google Shape;686;p32">
            <a:extLst>
              <a:ext uri="{FF2B5EF4-FFF2-40B4-BE49-F238E27FC236}">
                <a16:creationId xmlns:a16="http://schemas.microsoft.com/office/drawing/2014/main" id="{45E1A493-C783-D26E-4BC7-DD04B5299D6E}"/>
              </a:ext>
            </a:extLst>
          </p:cNvPr>
          <p:cNvGrpSpPr/>
          <p:nvPr/>
        </p:nvGrpSpPr>
        <p:grpSpPr>
          <a:xfrm>
            <a:off x="-3667620" y="1632811"/>
            <a:ext cx="3082491" cy="3128277"/>
            <a:chOff x="721500" y="1702962"/>
            <a:chExt cx="3082491" cy="3128277"/>
          </a:xfrm>
        </p:grpSpPr>
        <p:grpSp>
          <p:nvGrpSpPr>
            <p:cNvPr id="449" name="Google Shape;687;p32">
              <a:extLst>
                <a:ext uri="{FF2B5EF4-FFF2-40B4-BE49-F238E27FC236}">
                  <a16:creationId xmlns:a16="http://schemas.microsoft.com/office/drawing/2014/main" id="{7A00D50C-2EA9-BB60-F38C-A849DE60FF43}"/>
                </a:ext>
              </a:extLst>
            </p:cNvPr>
            <p:cNvGrpSpPr/>
            <p:nvPr/>
          </p:nvGrpSpPr>
          <p:grpSpPr>
            <a:xfrm>
              <a:off x="2408757" y="2888378"/>
              <a:ext cx="778176" cy="1196487"/>
              <a:chOff x="2408757" y="2449015"/>
              <a:chExt cx="778176" cy="1196487"/>
            </a:xfrm>
          </p:grpSpPr>
          <p:sp>
            <p:nvSpPr>
              <p:cNvPr id="690" name="Google Shape;688;p32">
                <a:extLst>
                  <a:ext uri="{FF2B5EF4-FFF2-40B4-BE49-F238E27FC236}">
                    <a16:creationId xmlns:a16="http://schemas.microsoft.com/office/drawing/2014/main" id="{B06652A9-FCD3-25C5-514F-DB8050F9D697}"/>
                  </a:ext>
                </a:extLst>
              </p:cNvPr>
              <p:cNvSpPr/>
              <p:nvPr/>
            </p:nvSpPr>
            <p:spPr>
              <a:xfrm rot="-1400388">
                <a:off x="2600789" y="2456330"/>
                <a:ext cx="93245" cy="567510"/>
              </a:xfrm>
              <a:custGeom>
                <a:avLst/>
                <a:gdLst/>
                <a:ahLst/>
                <a:cxnLst/>
                <a:rect l="l" t="t" r="r" b="b"/>
                <a:pathLst>
                  <a:path w="2041" h="12422" extrusionOk="0">
                    <a:moveTo>
                      <a:pt x="115" y="1"/>
                    </a:moveTo>
                    <a:lnTo>
                      <a:pt x="1" y="45"/>
                    </a:lnTo>
                    <a:cubicBezTo>
                      <a:pt x="1796" y="4575"/>
                      <a:pt x="1919" y="12341"/>
                      <a:pt x="1919" y="12421"/>
                    </a:cubicBezTo>
                    <a:lnTo>
                      <a:pt x="2041" y="12417"/>
                    </a:lnTo>
                    <a:cubicBezTo>
                      <a:pt x="2041" y="12341"/>
                      <a:pt x="1919" y="4547"/>
                      <a:pt x="1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89;p32">
                <a:extLst>
                  <a:ext uri="{FF2B5EF4-FFF2-40B4-BE49-F238E27FC236}">
                    <a16:creationId xmlns:a16="http://schemas.microsoft.com/office/drawing/2014/main" id="{F30209C6-4A8E-C9CA-7DF7-B347B25EE8C2}"/>
                  </a:ext>
                </a:extLst>
              </p:cNvPr>
              <p:cNvSpPr/>
              <p:nvPr/>
            </p:nvSpPr>
            <p:spPr>
              <a:xfrm rot="-1400388">
                <a:off x="2743711" y="2792868"/>
                <a:ext cx="138839" cy="100509"/>
              </a:xfrm>
              <a:custGeom>
                <a:avLst/>
                <a:gdLst/>
                <a:ahLst/>
                <a:cxnLst/>
                <a:rect l="l" t="t" r="r" b="b"/>
                <a:pathLst>
                  <a:path w="3039" h="2200" extrusionOk="0">
                    <a:moveTo>
                      <a:pt x="2468" y="1"/>
                    </a:moveTo>
                    <a:cubicBezTo>
                      <a:pt x="2389" y="1"/>
                      <a:pt x="2244" y="42"/>
                      <a:pt x="2013" y="136"/>
                    </a:cubicBezTo>
                    <a:cubicBezTo>
                      <a:pt x="103" y="909"/>
                      <a:pt x="0" y="2199"/>
                      <a:pt x="0" y="2199"/>
                    </a:cubicBezTo>
                    <a:cubicBezTo>
                      <a:pt x="0" y="2199"/>
                      <a:pt x="3039" y="1"/>
                      <a:pt x="2468" y="1"/>
                    </a:cubicBezTo>
                    <a:close/>
                  </a:path>
                </a:pathLst>
              </a:custGeom>
              <a:solidFill>
                <a:srgbClr val="9CC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0;p32">
                <a:extLst>
                  <a:ext uri="{FF2B5EF4-FFF2-40B4-BE49-F238E27FC236}">
                    <a16:creationId xmlns:a16="http://schemas.microsoft.com/office/drawing/2014/main" id="{9CB652E7-F0D7-0AF3-19BB-FC1EA2435CBF}"/>
                  </a:ext>
                </a:extLst>
              </p:cNvPr>
              <p:cNvSpPr/>
              <p:nvPr/>
            </p:nvSpPr>
            <p:spPr>
              <a:xfrm rot="-1400388">
                <a:off x="2702342" y="2704612"/>
                <a:ext cx="94890" cy="117184"/>
              </a:xfrm>
              <a:custGeom>
                <a:avLst/>
                <a:gdLst/>
                <a:ahLst/>
                <a:cxnLst/>
                <a:rect l="l" t="t" r="r" b="b"/>
                <a:pathLst>
                  <a:path w="2077" h="2565" extrusionOk="0">
                    <a:moveTo>
                      <a:pt x="1588" y="0"/>
                    </a:moveTo>
                    <a:cubicBezTo>
                      <a:pt x="1537" y="0"/>
                      <a:pt x="1458" y="28"/>
                      <a:pt x="1347" y="90"/>
                    </a:cubicBezTo>
                    <a:cubicBezTo>
                      <a:pt x="163" y="745"/>
                      <a:pt x="1" y="2565"/>
                      <a:pt x="1" y="2565"/>
                    </a:cubicBezTo>
                    <a:cubicBezTo>
                      <a:pt x="1" y="2565"/>
                      <a:pt x="2076" y="0"/>
                      <a:pt x="15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1;p32">
                <a:extLst>
                  <a:ext uri="{FF2B5EF4-FFF2-40B4-BE49-F238E27FC236}">
                    <a16:creationId xmlns:a16="http://schemas.microsoft.com/office/drawing/2014/main" id="{70CB35CA-7F80-F2D6-23F5-D55DE7DB71B7}"/>
                  </a:ext>
                </a:extLst>
              </p:cNvPr>
              <p:cNvSpPr/>
              <p:nvPr/>
            </p:nvSpPr>
            <p:spPr>
              <a:xfrm rot="-1400388">
                <a:off x="2652607" y="2624254"/>
                <a:ext cx="94113" cy="107499"/>
              </a:xfrm>
              <a:custGeom>
                <a:avLst/>
                <a:gdLst/>
                <a:ahLst/>
                <a:cxnLst/>
                <a:rect l="l" t="t" r="r" b="b"/>
                <a:pathLst>
                  <a:path w="2060" h="2353" extrusionOk="0">
                    <a:moveTo>
                      <a:pt x="1678" y="0"/>
                    </a:moveTo>
                    <a:cubicBezTo>
                      <a:pt x="1637" y="0"/>
                      <a:pt x="1566" y="28"/>
                      <a:pt x="1460" y="90"/>
                    </a:cubicBezTo>
                    <a:cubicBezTo>
                      <a:pt x="383" y="722"/>
                      <a:pt x="1" y="2352"/>
                      <a:pt x="1" y="2352"/>
                    </a:cubicBezTo>
                    <a:cubicBezTo>
                      <a:pt x="1" y="2352"/>
                      <a:pt x="2060" y="0"/>
                      <a:pt x="16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2;p32">
                <a:extLst>
                  <a:ext uri="{FF2B5EF4-FFF2-40B4-BE49-F238E27FC236}">
                    <a16:creationId xmlns:a16="http://schemas.microsoft.com/office/drawing/2014/main" id="{CF94FA31-B5B5-A347-A361-2937FAD6E435}"/>
                  </a:ext>
                </a:extLst>
              </p:cNvPr>
              <p:cNvSpPr/>
              <p:nvPr/>
            </p:nvSpPr>
            <p:spPr>
              <a:xfrm rot="-1400388">
                <a:off x="2611594" y="2550243"/>
                <a:ext cx="68986" cy="125271"/>
              </a:xfrm>
              <a:custGeom>
                <a:avLst/>
                <a:gdLst/>
                <a:ahLst/>
                <a:cxnLst/>
                <a:rect l="l" t="t" r="r" b="b"/>
                <a:pathLst>
                  <a:path w="1510" h="2742" extrusionOk="0">
                    <a:moveTo>
                      <a:pt x="1133" y="0"/>
                    </a:moveTo>
                    <a:cubicBezTo>
                      <a:pt x="1085" y="0"/>
                      <a:pt x="1013" y="40"/>
                      <a:pt x="912" y="129"/>
                    </a:cubicBezTo>
                    <a:cubicBezTo>
                      <a:pt x="1" y="922"/>
                      <a:pt x="4" y="2741"/>
                      <a:pt x="4" y="2741"/>
                    </a:cubicBezTo>
                    <a:cubicBezTo>
                      <a:pt x="327" y="2517"/>
                      <a:pt x="1509" y="0"/>
                      <a:pt x="11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3;p32">
                <a:extLst>
                  <a:ext uri="{FF2B5EF4-FFF2-40B4-BE49-F238E27FC236}">
                    <a16:creationId xmlns:a16="http://schemas.microsoft.com/office/drawing/2014/main" id="{6E3B8902-09CC-EC49-070E-A8AE4E2B610D}"/>
                  </a:ext>
                </a:extLst>
              </p:cNvPr>
              <p:cNvSpPr/>
              <p:nvPr/>
            </p:nvSpPr>
            <p:spPr>
              <a:xfrm rot="-1400388">
                <a:off x="2558373" y="2492874"/>
                <a:ext cx="57473" cy="101331"/>
              </a:xfrm>
              <a:custGeom>
                <a:avLst/>
                <a:gdLst/>
                <a:ahLst/>
                <a:cxnLst/>
                <a:rect l="l" t="t" r="r" b="b"/>
                <a:pathLst>
                  <a:path w="1258" h="2218" extrusionOk="0">
                    <a:moveTo>
                      <a:pt x="893" y="1"/>
                    </a:moveTo>
                    <a:cubicBezTo>
                      <a:pt x="869" y="1"/>
                      <a:pt x="840" y="9"/>
                      <a:pt x="805" y="27"/>
                    </a:cubicBezTo>
                    <a:cubicBezTo>
                      <a:pt x="226" y="323"/>
                      <a:pt x="0" y="2217"/>
                      <a:pt x="0" y="2217"/>
                    </a:cubicBezTo>
                    <a:cubicBezTo>
                      <a:pt x="275" y="2077"/>
                      <a:pt x="1257" y="1"/>
                      <a:pt x="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4;p32">
                <a:extLst>
                  <a:ext uri="{FF2B5EF4-FFF2-40B4-BE49-F238E27FC236}">
                    <a16:creationId xmlns:a16="http://schemas.microsoft.com/office/drawing/2014/main" id="{87A9B800-4486-44B7-9B06-40FC009E1CBC}"/>
                  </a:ext>
                </a:extLst>
              </p:cNvPr>
              <p:cNvSpPr/>
              <p:nvPr/>
            </p:nvSpPr>
            <p:spPr>
              <a:xfrm rot="-1400388">
                <a:off x="2511120" y="2453676"/>
                <a:ext cx="40021" cy="79859"/>
              </a:xfrm>
              <a:custGeom>
                <a:avLst/>
                <a:gdLst/>
                <a:ahLst/>
                <a:cxnLst/>
                <a:rect l="l" t="t" r="r" b="b"/>
                <a:pathLst>
                  <a:path w="876" h="1748" extrusionOk="0">
                    <a:moveTo>
                      <a:pt x="705" y="1"/>
                    </a:moveTo>
                    <a:cubicBezTo>
                      <a:pt x="668" y="1"/>
                      <a:pt x="605" y="61"/>
                      <a:pt x="514" y="204"/>
                    </a:cubicBezTo>
                    <a:cubicBezTo>
                      <a:pt x="0" y="993"/>
                      <a:pt x="64" y="1747"/>
                      <a:pt x="64" y="1747"/>
                    </a:cubicBezTo>
                    <a:cubicBezTo>
                      <a:pt x="530" y="1252"/>
                      <a:pt x="876" y="1"/>
                      <a:pt x="7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5;p32">
                <a:extLst>
                  <a:ext uri="{FF2B5EF4-FFF2-40B4-BE49-F238E27FC236}">
                    <a16:creationId xmlns:a16="http://schemas.microsoft.com/office/drawing/2014/main" id="{3A20388E-F044-65DF-E32A-F2D99B1139C3}"/>
                  </a:ext>
                </a:extLst>
              </p:cNvPr>
              <p:cNvSpPr/>
              <p:nvPr/>
            </p:nvSpPr>
            <p:spPr>
              <a:xfrm rot="-1400388">
                <a:off x="2423164" y="2487416"/>
                <a:ext cx="75656" cy="41757"/>
              </a:xfrm>
              <a:custGeom>
                <a:avLst/>
                <a:gdLst/>
                <a:ahLst/>
                <a:cxnLst/>
                <a:rect l="l" t="t" r="r" b="b"/>
                <a:pathLst>
                  <a:path w="1656" h="914" extrusionOk="0">
                    <a:moveTo>
                      <a:pt x="669" y="1"/>
                    </a:moveTo>
                    <a:cubicBezTo>
                      <a:pt x="0" y="1"/>
                      <a:pt x="1175" y="886"/>
                      <a:pt x="1655" y="913"/>
                    </a:cubicBezTo>
                    <a:cubicBezTo>
                      <a:pt x="1655" y="913"/>
                      <a:pt x="1410" y="25"/>
                      <a:pt x="692" y="1"/>
                    </a:cubicBezTo>
                    <a:cubicBezTo>
                      <a:pt x="684" y="1"/>
                      <a:pt x="677"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6;p32">
                <a:extLst>
                  <a:ext uri="{FF2B5EF4-FFF2-40B4-BE49-F238E27FC236}">
                    <a16:creationId xmlns:a16="http://schemas.microsoft.com/office/drawing/2014/main" id="{B6FB6201-2D16-F5EB-38DC-27EFD4EACE27}"/>
                  </a:ext>
                </a:extLst>
              </p:cNvPr>
              <p:cNvSpPr/>
              <p:nvPr/>
            </p:nvSpPr>
            <p:spPr>
              <a:xfrm rot="-1400388">
                <a:off x="2450774" y="2548902"/>
                <a:ext cx="102245" cy="44498"/>
              </a:xfrm>
              <a:custGeom>
                <a:avLst/>
                <a:gdLst/>
                <a:ahLst/>
                <a:cxnLst/>
                <a:rect l="l" t="t" r="r" b="b"/>
                <a:pathLst>
                  <a:path w="2238" h="974" extrusionOk="0">
                    <a:moveTo>
                      <a:pt x="803" y="1"/>
                    </a:moveTo>
                    <a:cubicBezTo>
                      <a:pt x="757" y="1"/>
                      <a:pt x="711" y="6"/>
                      <a:pt x="666" y="16"/>
                    </a:cubicBezTo>
                    <a:cubicBezTo>
                      <a:pt x="0" y="168"/>
                      <a:pt x="1380" y="974"/>
                      <a:pt x="2155" y="974"/>
                    </a:cubicBezTo>
                    <a:cubicBezTo>
                      <a:pt x="2183" y="974"/>
                      <a:pt x="2211" y="973"/>
                      <a:pt x="2238" y="970"/>
                    </a:cubicBezTo>
                    <a:cubicBezTo>
                      <a:pt x="2238" y="970"/>
                      <a:pt x="1464" y="1"/>
                      <a:pt x="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7;p32">
                <a:extLst>
                  <a:ext uri="{FF2B5EF4-FFF2-40B4-BE49-F238E27FC236}">
                    <a16:creationId xmlns:a16="http://schemas.microsoft.com/office/drawing/2014/main" id="{0915209C-24E0-1DFC-BE5E-DEB6BB9DD48B}"/>
                  </a:ext>
                </a:extLst>
              </p:cNvPr>
              <p:cNvSpPr/>
              <p:nvPr/>
            </p:nvSpPr>
            <p:spPr>
              <a:xfrm rot="-1400388">
                <a:off x="2499185" y="2611891"/>
                <a:ext cx="102839" cy="54914"/>
              </a:xfrm>
              <a:custGeom>
                <a:avLst/>
                <a:gdLst/>
                <a:ahLst/>
                <a:cxnLst/>
                <a:rect l="l" t="t" r="r" b="b"/>
                <a:pathLst>
                  <a:path w="2251" h="1202" extrusionOk="0">
                    <a:moveTo>
                      <a:pt x="752" y="0"/>
                    </a:moveTo>
                    <a:cubicBezTo>
                      <a:pt x="0" y="0"/>
                      <a:pt x="586" y="698"/>
                      <a:pt x="2251" y="1202"/>
                    </a:cubicBezTo>
                    <a:cubicBezTo>
                      <a:pt x="2251" y="1202"/>
                      <a:pt x="1655" y="38"/>
                      <a:pt x="815" y="2"/>
                    </a:cubicBezTo>
                    <a:cubicBezTo>
                      <a:pt x="793" y="1"/>
                      <a:pt x="772" y="0"/>
                      <a:pt x="7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698;p32">
                <a:extLst>
                  <a:ext uri="{FF2B5EF4-FFF2-40B4-BE49-F238E27FC236}">
                    <a16:creationId xmlns:a16="http://schemas.microsoft.com/office/drawing/2014/main" id="{460309C5-CD05-EB76-887C-40291D15B253}"/>
                  </a:ext>
                </a:extLst>
              </p:cNvPr>
              <p:cNvSpPr/>
              <p:nvPr/>
            </p:nvSpPr>
            <p:spPr>
              <a:xfrm rot="-1400388">
                <a:off x="2514042" y="2680854"/>
                <a:ext cx="137423" cy="64737"/>
              </a:xfrm>
              <a:custGeom>
                <a:avLst/>
                <a:gdLst/>
                <a:ahLst/>
                <a:cxnLst/>
                <a:rect l="l" t="t" r="r" b="b"/>
                <a:pathLst>
                  <a:path w="3008" h="1417" extrusionOk="0">
                    <a:moveTo>
                      <a:pt x="1029" y="0"/>
                    </a:moveTo>
                    <a:cubicBezTo>
                      <a:pt x="1004" y="0"/>
                      <a:pt x="979" y="1"/>
                      <a:pt x="955" y="3"/>
                    </a:cubicBezTo>
                    <a:cubicBezTo>
                      <a:pt x="0" y="87"/>
                      <a:pt x="1946" y="1258"/>
                      <a:pt x="3007" y="1416"/>
                    </a:cubicBezTo>
                    <a:cubicBezTo>
                      <a:pt x="3007" y="1416"/>
                      <a:pt x="1969" y="0"/>
                      <a:pt x="10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699;p32">
                <a:extLst>
                  <a:ext uri="{FF2B5EF4-FFF2-40B4-BE49-F238E27FC236}">
                    <a16:creationId xmlns:a16="http://schemas.microsoft.com/office/drawing/2014/main" id="{69980E43-3C11-7C21-1324-4109A986E932}"/>
                  </a:ext>
                </a:extLst>
              </p:cNvPr>
              <p:cNvSpPr/>
              <p:nvPr/>
            </p:nvSpPr>
            <p:spPr>
              <a:xfrm rot="-1400388">
                <a:off x="2573224" y="2762025"/>
                <a:ext cx="126550" cy="64097"/>
              </a:xfrm>
              <a:custGeom>
                <a:avLst/>
                <a:gdLst/>
                <a:ahLst/>
                <a:cxnLst/>
                <a:rect l="l" t="t" r="r" b="b"/>
                <a:pathLst>
                  <a:path w="2770" h="1403" extrusionOk="0">
                    <a:moveTo>
                      <a:pt x="720" y="1"/>
                    </a:moveTo>
                    <a:cubicBezTo>
                      <a:pt x="0" y="1"/>
                      <a:pt x="1042" y="1000"/>
                      <a:pt x="2770" y="1402"/>
                    </a:cubicBezTo>
                    <a:cubicBezTo>
                      <a:pt x="2770" y="1402"/>
                      <a:pt x="1790" y="123"/>
                      <a:pt x="843" y="9"/>
                    </a:cubicBezTo>
                    <a:cubicBezTo>
                      <a:pt x="798" y="4"/>
                      <a:pt x="756" y="1"/>
                      <a:pt x="7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0;p32">
                <a:extLst>
                  <a:ext uri="{FF2B5EF4-FFF2-40B4-BE49-F238E27FC236}">
                    <a16:creationId xmlns:a16="http://schemas.microsoft.com/office/drawing/2014/main" id="{97ACBBF3-B1D6-5EC6-C25B-C28A73CC3A63}"/>
                  </a:ext>
                </a:extLst>
              </p:cNvPr>
              <p:cNvSpPr/>
              <p:nvPr/>
            </p:nvSpPr>
            <p:spPr>
              <a:xfrm rot="-1400388">
                <a:off x="2560247" y="2844913"/>
                <a:ext cx="180185" cy="65102"/>
              </a:xfrm>
              <a:custGeom>
                <a:avLst/>
                <a:gdLst/>
                <a:ahLst/>
                <a:cxnLst/>
                <a:rect l="l" t="t" r="r" b="b"/>
                <a:pathLst>
                  <a:path w="3944" h="1425" extrusionOk="0">
                    <a:moveTo>
                      <a:pt x="1534" y="0"/>
                    </a:moveTo>
                    <a:cubicBezTo>
                      <a:pt x="1442" y="0"/>
                      <a:pt x="1350" y="9"/>
                      <a:pt x="1260" y="27"/>
                    </a:cubicBezTo>
                    <a:cubicBezTo>
                      <a:pt x="1" y="288"/>
                      <a:pt x="3778" y="1424"/>
                      <a:pt x="3944" y="1424"/>
                    </a:cubicBezTo>
                    <a:cubicBezTo>
                      <a:pt x="3944" y="1424"/>
                      <a:pt x="2716" y="0"/>
                      <a:pt x="15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1;p32">
                <a:extLst>
                  <a:ext uri="{FF2B5EF4-FFF2-40B4-BE49-F238E27FC236}">
                    <a16:creationId xmlns:a16="http://schemas.microsoft.com/office/drawing/2014/main" id="{7581966E-F259-A3C3-0AD0-B020F44C01CB}"/>
                  </a:ext>
                </a:extLst>
              </p:cNvPr>
              <p:cNvSpPr/>
              <p:nvPr/>
            </p:nvSpPr>
            <p:spPr>
              <a:xfrm rot="-1400388">
                <a:off x="2609328" y="2898665"/>
                <a:ext cx="160266" cy="62361"/>
              </a:xfrm>
              <a:custGeom>
                <a:avLst/>
                <a:gdLst/>
                <a:ahLst/>
                <a:cxnLst/>
                <a:rect l="l" t="t" r="r" b="b"/>
                <a:pathLst>
                  <a:path w="3508" h="1365" extrusionOk="0">
                    <a:moveTo>
                      <a:pt x="1009" y="0"/>
                    </a:moveTo>
                    <a:cubicBezTo>
                      <a:pt x="987" y="0"/>
                      <a:pt x="964" y="1"/>
                      <a:pt x="943" y="2"/>
                    </a:cubicBezTo>
                    <a:cubicBezTo>
                      <a:pt x="1" y="69"/>
                      <a:pt x="2480" y="1364"/>
                      <a:pt x="3490" y="1364"/>
                    </a:cubicBezTo>
                    <a:cubicBezTo>
                      <a:pt x="3496" y="1364"/>
                      <a:pt x="3502" y="1364"/>
                      <a:pt x="3508" y="1364"/>
                    </a:cubicBezTo>
                    <a:cubicBezTo>
                      <a:pt x="3508" y="1364"/>
                      <a:pt x="1963" y="0"/>
                      <a:pt x="1009" y="0"/>
                    </a:cubicBezTo>
                    <a:close/>
                  </a:path>
                </a:pathLst>
              </a:custGeom>
              <a:solidFill>
                <a:srgbClr val="9CC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2;p32">
                <a:extLst>
                  <a:ext uri="{FF2B5EF4-FFF2-40B4-BE49-F238E27FC236}">
                    <a16:creationId xmlns:a16="http://schemas.microsoft.com/office/drawing/2014/main" id="{56F3BCCA-CF35-A5B2-E282-E664131E10B9}"/>
                  </a:ext>
                </a:extLst>
              </p:cNvPr>
              <p:cNvSpPr/>
              <p:nvPr/>
            </p:nvSpPr>
            <p:spPr>
              <a:xfrm rot="-1400388">
                <a:off x="2454208" y="2669582"/>
                <a:ext cx="208328" cy="272471"/>
              </a:xfrm>
              <a:custGeom>
                <a:avLst/>
                <a:gdLst/>
                <a:ahLst/>
                <a:cxnLst/>
                <a:rect l="l" t="t" r="r" b="b"/>
                <a:pathLst>
                  <a:path w="4560" h="5964" extrusionOk="0">
                    <a:moveTo>
                      <a:pt x="1" y="773"/>
                    </a:moveTo>
                    <a:lnTo>
                      <a:pt x="1" y="773"/>
                    </a:lnTo>
                    <a:cubicBezTo>
                      <a:pt x="530" y="2738"/>
                      <a:pt x="3446" y="5659"/>
                      <a:pt x="3387" y="5840"/>
                    </a:cubicBezTo>
                    <a:lnTo>
                      <a:pt x="4106" y="5916"/>
                    </a:lnTo>
                    <a:lnTo>
                      <a:pt x="4106" y="5916"/>
                    </a:lnTo>
                    <a:cubicBezTo>
                      <a:pt x="3842" y="5446"/>
                      <a:pt x="1656" y="1625"/>
                      <a:pt x="1" y="773"/>
                    </a:cubicBezTo>
                    <a:close/>
                    <a:moveTo>
                      <a:pt x="4106" y="5916"/>
                    </a:moveTo>
                    <a:cubicBezTo>
                      <a:pt x="4124" y="5947"/>
                      <a:pt x="4133" y="5964"/>
                      <a:pt x="4133" y="5964"/>
                    </a:cubicBezTo>
                    <a:cubicBezTo>
                      <a:pt x="4133" y="5964"/>
                      <a:pt x="4125" y="5947"/>
                      <a:pt x="4109" y="5916"/>
                    </a:cubicBezTo>
                    <a:lnTo>
                      <a:pt x="4109" y="5916"/>
                    </a:lnTo>
                    <a:lnTo>
                      <a:pt x="4106" y="5916"/>
                    </a:lnTo>
                    <a:close/>
                    <a:moveTo>
                      <a:pt x="1461" y="0"/>
                    </a:moveTo>
                    <a:lnTo>
                      <a:pt x="1461" y="0"/>
                    </a:lnTo>
                    <a:cubicBezTo>
                      <a:pt x="1699" y="1151"/>
                      <a:pt x="3857" y="5419"/>
                      <a:pt x="4109" y="5916"/>
                    </a:cubicBezTo>
                    <a:lnTo>
                      <a:pt x="4109" y="5916"/>
                    </a:lnTo>
                    <a:lnTo>
                      <a:pt x="4559" y="5964"/>
                    </a:lnTo>
                    <a:cubicBezTo>
                      <a:pt x="4559" y="5964"/>
                      <a:pt x="3099" y="1228"/>
                      <a:pt x="14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3;p32">
                <a:extLst>
                  <a:ext uri="{FF2B5EF4-FFF2-40B4-BE49-F238E27FC236}">
                    <a16:creationId xmlns:a16="http://schemas.microsoft.com/office/drawing/2014/main" id="{7DADADE9-3B76-A273-21FB-D68045EF220F}"/>
                  </a:ext>
                </a:extLst>
              </p:cNvPr>
              <p:cNvSpPr/>
              <p:nvPr/>
            </p:nvSpPr>
            <p:spPr>
              <a:xfrm rot="-1400388">
                <a:off x="2732175" y="2774339"/>
                <a:ext cx="135824" cy="135687"/>
              </a:xfrm>
              <a:custGeom>
                <a:avLst/>
                <a:gdLst/>
                <a:ahLst/>
                <a:cxnLst/>
                <a:rect l="l" t="t" r="r" b="b"/>
                <a:pathLst>
                  <a:path w="2973" h="2970" extrusionOk="0">
                    <a:moveTo>
                      <a:pt x="1484" y="1"/>
                    </a:moveTo>
                    <a:cubicBezTo>
                      <a:pt x="664" y="1"/>
                      <a:pt x="1" y="664"/>
                      <a:pt x="1" y="1485"/>
                    </a:cubicBezTo>
                    <a:cubicBezTo>
                      <a:pt x="1" y="2306"/>
                      <a:pt x="664" y="2969"/>
                      <a:pt x="1484" y="2969"/>
                    </a:cubicBezTo>
                    <a:cubicBezTo>
                      <a:pt x="2305" y="2969"/>
                      <a:pt x="2972" y="2306"/>
                      <a:pt x="2972" y="1485"/>
                    </a:cubicBezTo>
                    <a:cubicBezTo>
                      <a:pt x="2972" y="664"/>
                      <a:pt x="2305" y="1"/>
                      <a:pt x="14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4;p32">
                <a:extLst>
                  <a:ext uri="{FF2B5EF4-FFF2-40B4-BE49-F238E27FC236}">
                    <a16:creationId xmlns:a16="http://schemas.microsoft.com/office/drawing/2014/main" id="{7753282B-4E7B-D848-5FB5-DE2D3D29B9DF}"/>
                  </a:ext>
                </a:extLst>
              </p:cNvPr>
              <p:cNvSpPr/>
              <p:nvPr/>
            </p:nvSpPr>
            <p:spPr>
              <a:xfrm rot="-1400388">
                <a:off x="2840346" y="2762777"/>
                <a:ext cx="146652" cy="146423"/>
              </a:xfrm>
              <a:custGeom>
                <a:avLst/>
                <a:gdLst/>
                <a:ahLst/>
                <a:cxnLst/>
                <a:rect l="l" t="t" r="r" b="b"/>
                <a:pathLst>
                  <a:path w="3210" h="3205" extrusionOk="0">
                    <a:moveTo>
                      <a:pt x="1603" y="1"/>
                    </a:moveTo>
                    <a:cubicBezTo>
                      <a:pt x="719" y="1"/>
                      <a:pt x="0" y="718"/>
                      <a:pt x="0" y="1602"/>
                    </a:cubicBezTo>
                    <a:cubicBezTo>
                      <a:pt x="0" y="2487"/>
                      <a:pt x="719" y="3205"/>
                      <a:pt x="1603" y="3205"/>
                    </a:cubicBezTo>
                    <a:cubicBezTo>
                      <a:pt x="2490" y="3205"/>
                      <a:pt x="3209" y="2487"/>
                      <a:pt x="3209" y="1602"/>
                    </a:cubicBezTo>
                    <a:cubicBezTo>
                      <a:pt x="3209" y="718"/>
                      <a:pt x="2490" y="1"/>
                      <a:pt x="16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5;p32">
                <a:extLst>
                  <a:ext uri="{FF2B5EF4-FFF2-40B4-BE49-F238E27FC236}">
                    <a16:creationId xmlns:a16="http://schemas.microsoft.com/office/drawing/2014/main" id="{5001C329-E310-B8CD-D239-E20DF558CE02}"/>
                  </a:ext>
                </a:extLst>
              </p:cNvPr>
              <p:cNvSpPr/>
              <p:nvPr/>
            </p:nvSpPr>
            <p:spPr>
              <a:xfrm rot="-1400388">
                <a:off x="2810168" y="2733050"/>
                <a:ext cx="29239" cy="50117"/>
              </a:xfrm>
              <a:custGeom>
                <a:avLst/>
                <a:gdLst/>
                <a:ahLst/>
                <a:cxnLst/>
                <a:rect l="l" t="t" r="r" b="b"/>
                <a:pathLst>
                  <a:path w="640" h="1097" extrusionOk="0">
                    <a:moveTo>
                      <a:pt x="517" y="0"/>
                    </a:moveTo>
                    <a:cubicBezTo>
                      <a:pt x="505" y="465"/>
                      <a:pt x="4" y="1010"/>
                      <a:pt x="0" y="1014"/>
                    </a:cubicBezTo>
                    <a:lnTo>
                      <a:pt x="87" y="1097"/>
                    </a:lnTo>
                    <a:cubicBezTo>
                      <a:pt x="110" y="1073"/>
                      <a:pt x="627" y="516"/>
                      <a:pt x="6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6;p32">
                <a:extLst>
                  <a:ext uri="{FF2B5EF4-FFF2-40B4-BE49-F238E27FC236}">
                    <a16:creationId xmlns:a16="http://schemas.microsoft.com/office/drawing/2014/main" id="{80F8AA6F-270A-D5D1-8AAD-B3C93020C276}"/>
                  </a:ext>
                </a:extLst>
              </p:cNvPr>
              <p:cNvSpPr/>
              <p:nvPr/>
            </p:nvSpPr>
            <p:spPr>
              <a:xfrm rot="-1400388">
                <a:off x="2770018" y="2705448"/>
                <a:ext cx="54823" cy="61310"/>
              </a:xfrm>
              <a:custGeom>
                <a:avLst/>
                <a:gdLst/>
                <a:ahLst/>
                <a:cxnLst/>
                <a:rect l="l" t="t" r="r" b="b"/>
                <a:pathLst>
                  <a:path w="1200" h="1342" extrusionOk="0">
                    <a:moveTo>
                      <a:pt x="465" y="1"/>
                    </a:moveTo>
                    <a:lnTo>
                      <a:pt x="465" y="1"/>
                    </a:lnTo>
                    <a:cubicBezTo>
                      <a:pt x="0" y="797"/>
                      <a:pt x="1049" y="1342"/>
                      <a:pt x="1049" y="1342"/>
                    </a:cubicBezTo>
                    <a:cubicBezTo>
                      <a:pt x="1049" y="1342"/>
                      <a:pt x="1199" y="123"/>
                      <a:pt x="4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7;p32">
                <a:extLst>
                  <a:ext uri="{FF2B5EF4-FFF2-40B4-BE49-F238E27FC236}">
                    <a16:creationId xmlns:a16="http://schemas.microsoft.com/office/drawing/2014/main" id="{F821D109-9D35-2306-8D22-C6CB6E3BF9B8}"/>
                  </a:ext>
                </a:extLst>
              </p:cNvPr>
              <p:cNvSpPr/>
              <p:nvPr/>
            </p:nvSpPr>
            <p:spPr>
              <a:xfrm rot="-368213">
                <a:off x="2565849" y="2861470"/>
                <a:ext cx="582382" cy="755068"/>
              </a:xfrm>
              <a:custGeom>
                <a:avLst/>
                <a:gdLst/>
                <a:ahLst/>
                <a:cxnLst/>
                <a:rect l="l" t="t" r="r" b="b"/>
                <a:pathLst>
                  <a:path w="15594" h="13172" extrusionOk="0">
                    <a:moveTo>
                      <a:pt x="7905" y="0"/>
                    </a:moveTo>
                    <a:cubicBezTo>
                      <a:pt x="3356" y="0"/>
                      <a:pt x="423" y="578"/>
                      <a:pt x="423" y="578"/>
                    </a:cubicBezTo>
                    <a:cubicBezTo>
                      <a:pt x="0" y="3956"/>
                      <a:pt x="916" y="12998"/>
                      <a:pt x="916" y="12998"/>
                    </a:cubicBezTo>
                    <a:cubicBezTo>
                      <a:pt x="2841" y="13128"/>
                      <a:pt x="5005" y="13171"/>
                      <a:pt x="7036" y="13171"/>
                    </a:cubicBezTo>
                    <a:cubicBezTo>
                      <a:pt x="11097" y="13171"/>
                      <a:pt x="14623" y="12998"/>
                      <a:pt x="14623" y="12998"/>
                    </a:cubicBezTo>
                    <a:cubicBezTo>
                      <a:pt x="14623" y="12998"/>
                      <a:pt x="15594" y="4939"/>
                      <a:pt x="14749" y="436"/>
                    </a:cubicBezTo>
                    <a:cubicBezTo>
                      <a:pt x="12229" y="113"/>
                      <a:pt x="9910" y="0"/>
                      <a:pt x="79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708;p32">
              <a:extLst>
                <a:ext uri="{FF2B5EF4-FFF2-40B4-BE49-F238E27FC236}">
                  <a16:creationId xmlns:a16="http://schemas.microsoft.com/office/drawing/2014/main" id="{90072440-E222-7C3F-AD34-A2E96B94B1E0}"/>
                </a:ext>
              </a:extLst>
            </p:cNvPr>
            <p:cNvGrpSpPr/>
            <p:nvPr/>
          </p:nvGrpSpPr>
          <p:grpSpPr>
            <a:xfrm>
              <a:off x="2966148" y="2701538"/>
              <a:ext cx="647347" cy="1377158"/>
              <a:chOff x="3017948" y="2225650"/>
              <a:chExt cx="647347" cy="1377158"/>
            </a:xfrm>
          </p:grpSpPr>
          <p:sp>
            <p:nvSpPr>
              <p:cNvPr id="567" name="Google Shape;709;p32">
                <a:extLst>
                  <a:ext uri="{FF2B5EF4-FFF2-40B4-BE49-F238E27FC236}">
                    <a16:creationId xmlns:a16="http://schemas.microsoft.com/office/drawing/2014/main" id="{679D6411-1B65-45E0-AE0D-48F4370F1CE8}"/>
                  </a:ext>
                </a:extLst>
              </p:cNvPr>
              <p:cNvSpPr/>
              <p:nvPr/>
            </p:nvSpPr>
            <p:spPr>
              <a:xfrm>
                <a:off x="3265000" y="2225650"/>
                <a:ext cx="231906" cy="532845"/>
              </a:xfrm>
              <a:custGeom>
                <a:avLst/>
                <a:gdLst/>
                <a:ahLst/>
                <a:cxnLst/>
                <a:rect l="l" t="t" r="r" b="b"/>
                <a:pathLst>
                  <a:path w="5282" h="12137" extrusionOk="0">
                    <a:moveTo>
                      <a:pt x="3530" y="0"/>
                    </a:moveTo>
                    <a:cubicBezTo>
                      <a:pt x="3262" y="0"/>
                      <a:pt x="2975" y="216"/>
                      <a:pt x="2699" y="604"/>
                    </a:cubicBezTo>
                    <a:cubicBezTo>
                      <a:pt x="1393" y="2451"/>
                      <a:pt x="0" y="12136"/>
                      <a:pt x="0" y="12136"/>
                    </a:cubicBezTo>
                    <a:lnTo>
                      <a:pt x="4187" y="11489"/>
                    </a:lnTo>
                    <a:cubicBezTo>
                      <a:pt x="5282" y="3052"/>
                      <a:pt x="4537" y="0"/>
                      <a:pt x="3530" y="0"/>
                    </a:cubicBezTo>
                    <a:close/>
                  </a:path>
                </a:pathLst>
              </a:custGeom>
              <a:solidFill>
                <a:srgbClr val="DC8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710;p32">
                <a:extLst>
                  <a:ext uri="{FF2B5EF4-FFF2-40B4-BE49-F238E27FC236}">
                    <a16:creationId xmlns:a16="http://schemas.microsoft.com/office/drawing/2014/main" id="{8F5ED05C-F4BA-0EF9-EAE9-CB9BA30D0083}"/>
                  </a:ext>
                </a:extLst>
              </p:cNvPr>
              <p:cNvSpPr/>
              <p:nvPr/>
            </p:nvSpPr>
            <p:spPr>
              <a:xfrm>
                <a:off x="3355268" y="2348317"/>
                <a:ext cx="95186" cy="31829"/>
              </a:xfrm>
              <a:custGeom>
                <a:avLst/>
                <a:gdLst/>
                <a:ahLst/>
                <a:cxnLst/>
                <a:rect l="l" t="t" r="r" b="b"/>
                <a:pathLst>
                  <a:path w="2168" h="725" extrusionOk="0">
                    <a:moveTo>
                      <a:pt x="1073" y="1"/>
                    </a:moveTo>
                    <a:cubicBezTo>
                      <a:pt x="418" y="1"/>
                      <a:pt x="0" y="546"/>
                      <a:pt x="0" y="546"/>
                    </a:cubicBezTo>
                    <a:cubicBezTo>
                      <a:pt x="0" y="546"/>
                      <a:pt x="362" y="724"/>
                      <a:pt x="969" y="724"/>
                    </a:cubicBezTo>
                    <a:cubicBezTo>
                      <a:pt x="1302" y="724"/>
                      <a:pt x="1707" y="671"/>
                      <a:pt x="2167" y="506"/>
                    </a:cubicBezTo>
                    <a:cubicBezTo>
                      <a:pt x="1761" y="128"/>
                      <a:pt x="1389" y="1"/>
                      <a:pt x="1073"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711;p32">
                <a:extLst>
                  <a:ext uri="{FF2B5EF4-FFF2-40B4-BE49-F238E27FC236}">
                    <a16:creationId xmlns:a16="http://schemas.microsoft.com/office/drawing/2014/main" id="{8B7F13CF-EB47-2945-C9EE-F9BBD332B6C4}"/>
                  </a:ext>
                </a:extLst>
              </p:cNvPr>
              <p:cNvSpPr/>
              <p:nvPr/>
            </p:nvSpPr>
            <p:spPr>
              <a:xfrm>
                <a:off x="3332394" y="2466988"/>
                <a:ext cx="107831" cy="35956"/>
              </a:xfrm>
              <a:custGeom>
                <a:avLst/>
                <a:gdLst/>
                <a:ahLst/>
                <a:cxnLst/>
                <a:rect l="l" t="t" r="r" b="b"/>
                <a:pathLst>
                  <a:path w="2456" h="819" extrusionOk="0">
                    <a:moveTo>
                      <a:pt x="1213" y="0"/>
                    </a:moveTo>
                    <a:cubicBezTo>
                      <a:pt x="472" y="0"/>
                      <a:pt x="0" y="617"/>
                      <a:pt x="0" y="617"/>
                    </a:cubicBezTo>
                    <a:cubicBezTo>
                      <a:pt x="0" y="617"/>
                      <a:pt x="411" y="819"/>
                      <a:pt x="1100" y="819"/>
                    </a:cubicBezTo>
                    <a:cubicBezTo>
                      <a:pt x="1476" y="819"/>
                      <a:pt x="1935" y="759"/>
                      <a:pt x="2455" y="574"/>
                    </a:cubicBezTo>
                    <a:cubicBezTo>
                      <a:pt x="1993" y="145"/>
                      <a:pt x="1572" y="0"/>
                      <a:pt x="1213"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712;p32">
                <a:extLst>
                  <a:ext uri="{FF2B5EF4-FFF2-40B4-BE49-F238E27FC236}">
                    <a16:creationId xmlns:a16="http://schemas.microsoft.com/office/drawing/2014/main" id="{5BC7F3DD-F292-8EEB-58F7-F1D96775D438}"/>
                  </a:ext>
                </a:extLst>
              </p:cNvPr>
              <p:cNvSpPr/>
              <p:nvPr/>
            </p:nvSpPr>
            <p:spPr>
              <a:xfrm>
                <a:off x="3308466" y="2578679"/>
                <a:ext cx="131232" cy="43727"/>
              </a:xfrm>
              <a:custGeom>
                <a:avLst/>
                <a:gdLst/>
                <a:ahLst/>
                <a:cxnLst/>
                <a:rect l="l" t="t" r="r" b="b"/>
                <a:pathLst>
                  <a:path w="2989" h="996" extrusionOk="0">
                    <a:moveTo>
                      <a:pt x="1477" y="0"/>
                    </a:moveTo>
                    <a:cubicBezTo>
                      <a:pt x="576" y="0"/>
                      <a:pt x="1" y="749"/>
                      <a:pt x="1" y="749"/>
                    </a:cubicBezTo>
                    <a:cubicBezTo>
                      <a:pt x="1" y="749"/>
                      <a:pt x="501" y="996"/>
                      <a:pt x="1342" y="996"/>
                    </a:cubicBezTo>
                    <a:cubicBezTo>
                      <a:pt x="1799" y="996"/>
                      <a:pt x="2356" y="923"/>
                      <a:pt x="2988" y="698"/>
                    </a:cubicBezTo>
                    <a:cubicBezTo>
                      <a:pt x="2427" y="176"/>
                      <a:pt x="1914" y="0"/>
                      <a:pt x="1477"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713;p32">
                <a:extLst>
                  <a:ext uri="{FF2B5EF4-FFF2-40B4-BE49-F238E27FC236}">
                    <a16:creationId xmlns:a16="http://schemas.microsoft.com/office/drawing/2014/main" id="{F5A601AC-9C29-D9C3-CB73-3CE204E9DE44}"/>
                  </a:ext>
                </a:extLst>
              </p:cNvPr>
              <p:cNvSpPr/>
              <p:nvPr/>
            </p:nvSpPr>
            <p:spPr>
              <a:xfrm>
                <a:off x="3329979" y="2340721"/>
                <a:ext cx="292846" cy="503167"/>
              </a:xfrm>
              <a:custGeom>
                <a:avLst/>
                <a:gdLst/>
                <a:ahLst/>
                <a:cxnLst/>
                <a:rect l="l" t="t" r="r" b="b"/>
                <a:pathLst>
                  <a:path w="6670" h="11461" extrusionOk="0">
                    <a:moveTo>
                      <a:pt x="5264" y="1"/>
                    </a:moveTo>
                    <a:cubicBezTo>
                      <a:pt x="5017" y="1"/>
                      <a:pt x="4731" y="169"/>
                      <a:pt x="4432" y="477"/>
                    </a:cubicBezTo>
                    <a:cubicBezTo>
                      <a:pt x="2858" y="2104"/>
                      <a:pt x="1" y="11461"/>
                      <a:pt x="1" y="11461"/>
                    </a:cubicBezTo>
                    <a:lnTo>
                      <a:pt x="4235" y="11461"/>
                    </a:lnTo>
                    <a:cubicBezTo>
                      <a:pt x="6669" y="3077"/>
                      <a:pt x="6322" y="1"/>
                      <a:pt x="5264" y="1"/>
                    </a:cubicBezTo>
                    <a:close/>
                  </a:path>
                </a:pathLst>
              </a:custGeom>
              <a:solidFill>
                <a:srgbClr val="FF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714;p32">
                <a:extLst>
                  <a:ext uri="{FF2B5EF4-FFF2-40B4-BE49-F238E27FC236}">
                    <a16:creationId xmlns:a16="http://schemas.microsoft.com/office/drawing/2014/main" id="{9DCE3E65-8ED0-1E1D-23B3-BC3FB16D1DB1}"/>
                  </a:ext>
                </a:extLst>
              </p:cNvPr>
              <p:cNvSpPr/>
              <p:nvPr/>
            </p:nvSpPr>
            <p:spPr>
              <a:xfrm>
                <a:off x="3478114" y="2459041"/>
                <a:ext cx="94484" cy="33015"/>
              </a:xfrm>
              <a:custGeom>
                <a:avLst/>
                <a:gdLst/>
                <a:ahLst/>
                <a:cxnLst/>
                <a:rect l="l" t="t" r="r" b="b"/>
                <a:pathLst>
                  <a:path w="2152" h="752" extrusionOk="0">
                    <a:moveTo>
                      <a:pt x="962" y="1"/>
                    </a:moveTo>
                    <a:cubicBezTo>
                      <a:pt x="406" y="1"/>
                      <a:pt x="0" y="387"/>
                      <a:pt x="0" y="387"/>
                    </a:cubicBezTo>
                    <a:cubicBezTo>
                      <a:pt x="0" y="387"/>
                      <a:pt x="521" y="751"/>
                      <a:pt x="1445" y="751"/>
                    </a:cubicBezTo>
                    <a:cubicBezTo>
                      <a:pt x="1659" y="751"/>
                      <a:pt x="1895" y="732"/>
                      <a:pt x="2151" y="683"/>
                    </a:cubicBezTo>
                    <a:cubicBezTo>
                      <a:pt x="1738" y="160"/>
                      <a:pt x="1319" y="1"/>
                      <a:pt x="962"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715;p32">
                <a:extLst>
                  <a:ext uri="{FF2B5EF4-FFF2-40B4-BE49-F238E27FC236}">
                    <a16:creationId xmlns:a16="http://schemas.microsoft.com/office/drawing/2014/main" id="{C6880559-E340-64C6-F3AD-4F2900C411F5}"/>
                  </a:ext>
                </a:extLst>
              </p:cNvPr>
              <p:cNvSpPr/>
              <p:nvPr/>
            </p:nvSpPr>
            <p:spPr>
              <a:xfrm>
                <a:off x="3437063" y="2573586"/>
                <a:ext cx="106777" cy="37449"/>
              </a:xfrm>
              <a:custGeom>
                <a:avLst/>
                <a:gdLst/>
                <a:ahLst/>
                <a:cxnLst/>
                <a:rect l="l" t="t" r="r" b="b"/>
                <a:pathLst>
                  <a:path w="2432" h="853" extrusionOk="0">
                    <a:moveTo>
                      <a:pt x="1087" y="1"/>
                    </a:moveTo>
                    <a:cubicBezTo>
                      <a:pt x="459" y="1"/>
                      <a:pt x="0" y="439"/>
                      <a:pt x="0" y="439"/>
                    </a:cubicBezTo>
                    <a:cubicBezTo>
                      <a:pt x="0" y="439"/>
                      <a:pt x="586" y="853"/>
                      <a:pt x="1627" y="853"/>
                    </a:cubicBezTo>
                    <a:cubicBezTo>
                      <a:pt x="1871" y="853"/>
                      <a:pt x="2140" y="830"/>
                      <a:pt x="2432" y="774"/>
                    </a:cubicBezTo>
                    <a:cubicBezTo>
                      <a:pt x="1964" y="181"/>
                      <a:pt x="1490" y="1"/>
                      <a:pt x="1087"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716;p32">
                <a:extLst>
                  <a:ext uri="{FF2B5EF4-FFF2-40B4-BE49-F238E27FC236}">
                    <a16:creationId xmlns:a16="http://schemas.microsoft.com/office/drawing/2014/main" id="{42831D92-3936-B342-EB91-CCACB948B56E}"/>
                  </a:ext>
                </a:extLst>
              </p:cNvPr>
              <p:cNvSpPr/>
              <p:nvPr/>
            </p:nvSpPr>
            <p:spPr>
              <a:xfrm>
                <a:off x="3395485" y="2681940"/>
                <a:ext cx="130003" cy="45483"/>
              </a:xfrm>
              <a:custGeom>
                <a:avLst/>
                <a:gdLst/>
                <a:ahLst/>
                <a:cxnLst/>
                <a:rect l="l" t="t" r="r" b="b"/>
                <a:pathLst>
                  <a:path w="2961" h="1036" extrusionOk="0">
                    <a:moveTo>
                      <a:pt x="1320" y="1"/>
                    </a:moveTo>
                    <a:cubicBezTo>
                      <a:pt x="556" y="1"/>
                      <a:pt x="0" y="532"/>
                      <a:pt x="0" y="532"/>
                    </a:cubicBezTo>
                    <a:cubicBezTo>
                      <a:pt x="0" y="532"/>
                      <a:pt x="715" y="1036"/>
                      <a:pt x="1987" y="1036"/>
                    </a:cubicBezTo>
                    <a:cubicBezTo>
                      <a:pt x="2282" y="1036"/>
                      <a:pt x="2607" y="1009"/>
                      <a:pt x="2960" y="942"/>
                    </a:cubicBezTo>
                    <a:cubicBezTo>
                      <a:pt x="2389" y="220"/>
                      <a:pt x="1811" y="1"/>
                      <a:pt x="1320"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717;p32">
                <a:extLst>
                  <a:ext uri="{FF2B5EF4-FFF2-40B4-BE49-F238E27FC236}">
                    <a16:creationId xmlns:a16="http://schemas.microsoft.com/office/drawing/2014/main" id="{5821E05D-5949-2127-C881-10388B48C555}"/>
                  </a:ext>
                </a:extLst>
              </p:cNvPr>
              <p:cNvSpPr/>
              <p:nvPr/>
            </p:nvSpPr>
            <p:spPr>
              <a:xfrm>
                <a:off x="3543269" y="2403064"/>
                <a:ext cx="4742" cy="3732"/>
              </a:xfrm>
              <a:custGeom>
                <a:avLst/>
                <a:gdLst/>
                <a:ahLst/>
                <a:cxnLst/>
                <a:rect l="l" t="t" r="r" b="b"/>
                <a:pathLst>
                  <a:path w="108" h="85" extrusionOk="0">
                    <a:moveTo>
                      <a:pt x="55" y="1"/>
                    </a:moveTo>
                    <a:cubicBezTo>
                      <a:pt x="0" y="1"/>
                      <a:pt x="0" y="84"/>
                      <a:pt x="55" y="84"/>
                    </a:cubicBezTo>
                    <a:cubicBezTo>
                      <a:pt x="108" y="84"/>
                      <a:pt x="108" y="1"/>
                      <a:pt x="55"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718;p32">
                <a:extLst>
                  <a:ext uri="{FF2B5EF4-FFF2-40B4-BE49-F238E27FC236}">
                    <a16:creationId xmlns:a16="http://schemas.microsoft.com/office/drawing/2014/main" id="{931DBB0E-9A6C-DFFE-BF18-768DF25746EB}"/>
                  </a:ext>
                </a:extLst>
              </p:cNvPr>
              <p:cNvSpPr/>
              <p:nvPr/>
            </p:nvSpPr>
            <p:spPr>
              <a:xfrm>
                <a:off x="3561270" y="2419045"/>
                <a:ext cx="5093" cy="3820"/>
              </a:xfrm>
              <a:custGeom>
                <a:avLst/>
                <a:gdLst/>
                <a:ahLst/>
                <a:cxnLst/>
                <a:rect l="l" t="t" r="r" b="b"/>
                <a:pathLst>
                  <a:path w="116" h="87" extrusionOk="0">
                    <a:moveTo>
                      <a:pt x="60" y="0"/>
                    </a:moveTo>
                    <a:cubicBezTo>
                      <a:pt x="1" y="0"/>
                      <a:pt x="1" y="87"/>
                      <a:pt x="60" y="87"/>
                    </a:cubicBezTo>
                    <a:cubicBezTo>
                      <a:pt x="115" y="87"/>
                      <a:pt x="115" y="0"/>
                      <a:pt x="60"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719;p32">
                <a:extLst>
                  <a:ext uri="{FF2B5EF4-FFF2-40B4-BE49-F238E27FC236}">
                    <a16:creationId xmlns:a16="http://schemas.microsoft.com/office/drawing/2014/main" id="{0CB3E244-8A4D-BE1C-2129-4CCD6C9054C6}"/>
                  </a:ext>
                </a:extLst>
              </p:cNvPr>
              <p:cNvSpPr/>
              <p:nvPr/>
            </p:nvSpPr>
            <p:spPr>
              <a:xfrm>
                <a:off x="3535981" y="2427826"/>
                <a:ext cx="8386" cy="6366"/>
              </a:xfrm>
              <a:custGeom>
                <a:avLst/>
                <a:gdLst/>
                <a:ahLst/>
                <a:cxnLst/>
                <a:rect l="l" t="t" r="r" b="b"/>
                <a:pathLst>
                  <a:path w="191" h="145" extrusionOk="0">
                    <a:moveTo>
                      <a:pt x="78" y="1"/>
                    </a:moveTo>
                    <a:cubicBezTo>
                      <a:pt x="48" y="1"/>
                      <a:pt x="16" y="17"/>
                      <a:pt x="8" y="45"/>
                    </a:cubicBezTo>
                    <a:cubicBezTo>
                      <a:pt x="1" y="68"/>
                      <a:pt x="13" y="96"/>
                      <a:pt x="32" y="108"/>
                    </a:cubicBezTo>
                    <a:cubicBezTo>
                      <a:pt x="35" y="108"/>
                      <a:pt x="40" y="110"/>
                      <a:pt x="43" y="111"/>
                    </a:cubicBezTo>
                    <a:lnTo>
                      <a:pt x="43" y="111"/>
                    </a:lnTo>
                    <a:cubicBezTo>
                      <a:pt x="44" y="111"/>
                      <a:pt x="44" y="112"/>
                      <a:pt x="44" y="112"/>
                    </a:cubicBezTo>
                    <a:cubicBezTo>
                      <a:pt x="56" y="127"/>
                      <a:pt x="68" y="139"/>
                      <a:pt x="88" y="143"/>
                    </a:cubicBezTo>
                    <a:cubicBezTo>
                      <a:pt x="93" y="145"/>
                      <a:pt x="98" y="145"/>
                      <a:pt x="104" y="145"/>
                    </a:cubicBezTo>
                    <a:cubicBezTo>
                      <a:pt x="116" y="145"/>
                      <a:pt x="128" y="143"/>
                      <a:pt x="139" y="143"/>
                    </a:cubicBezTo>
                    <a:cubicBezTo>
                      <a:pt x="179" y="136"/>
                      <a:pt x="190" y="88"/>
                      <a:pt x="174" y="56"/>
                    </a:cubicBezTo>
                    <a:cubicBezTo>
                      <a:pt x="173" y="55"/>
                      <a:pt x="173" y="55"/>
                      <a:pt x="172" y="54"/>
                    </a:cubicBezTo>
                    <a:lnTo>
                      <a:pt x="172" y="54"/>
                    </a:lnTo>
                    <a:cubicBezTo>
                      <a:pt x="171" y="50"/>
                      <a:pt x="169" y="47"/>
                      <a:pt x="166" y="45"/>
                    </a:cubicBezTo>
                    <a:cubicBezTo>
                      <a:pt x="163" y="32"/>
                      <a:pt x="155" y="21"/>
                      <a:pt x="143" y="17"/>
                    </a:cubicBezTo>
                    <a:cubicBezTo>
                      <a:pt x="127" y="5"/>
                      <a:pt x="108" y="5"/>
                      <a:pt x="88" y="1"/>
                    </a:cubicBezTo>
                    <a:cubicBezTo>
                      <a:pt x="85" y="1"/>
                      <a:pt x="82" y="1"/>
                      <a:pt x="7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720;p32">
                <a:extLst>
                  <a:ext uri="{FF2B5EF4-FFF2-40B4-BE49-F238E27FC236}">
                    <a16:creationId xmlns:a16="http://schemas.microsoft.com/office/drawing/2014/main" id="{3E1FEBFE-A315-EBEA-3BB7-9CF9387431EE}"/>
                  </a:ext>
                </a:extLst>
              </p:cNvPr>
              <p:cNvSpPr/>
              <p:nvPr/>
            </p:nvSpPr>
            <p:spPr>
              <a:xfrm>
                <a:off x="3505687" y="2426026"/>
                <a:ext cx="7288" cy="7771"/>
              </a:xfrm>
              <a:custGeom>
                <a:avLst/>
                <a:gdLst/>
                <a:ahLst/>
                <a:cxnLst/>
                <a:rect l="l" t="t" r="r" b="b"/>
                <a:pathLst>
                  <a:path w="166" h="177" extrusionOk="0">
                    <a:moveTo>
                      <a:pt x="106" y="1"/>
                    </a:moveTo>
                    <a:cubicBezTo>
                      <a:pt x="103" y="1"/>
                      <a:pt x="96" y="1"/>
                      <a:pt x="83" y="2"/>
                    </a:cubicBezTo>
                    <a:cubicBezTo>
                      <a:pt x="67" y="2"/>
                      <a:pt x="51" y="7"/>
                      <a:pt x="40" y="15"/>
                    </a:cubicBezTo>
                    <a:cubicBezTo>
                      <a:pt x="35" y="19"/>
                      <a:pt x="32" y="22"/>
                      <a:pt x="24" y="26"/>
                    </a:cubicBezTo>
                    <a:cubicBezTo>
                      <a:pt x="20" y="31"/>
                      <a:pt x="16" y="38"/>
                      <a:pt x="12" y="42"/>
                    </a:cubicBezTo>
                    <a:cubicBezTo>
                      <a:pt x="4" y="58"/>
                      <a:pt x="4" y="62"/>
                      <a:pt x="0" y="78"/>
                    </a:cubicBezTo>
                    <a:cubicBezTo>
                      <a:pt x="0" y="90"/>
                      <a:pt x="0" y="97"/>
                      <a:pt x="4" y="109"/>
                    </a:cubicBezTo>
                    <a:cubicBezTo>
                      <a:pt x="4" y="117"/>
                      <a:pt x="8" y="126"/>
                      <a:pt x="12" y="129"/>
                    </a:cubicBezTo>
                    <a:lnTo>
                      <a:pt x="12" y="133"/>
                    </a:lnTo>
                    <a:lnTo>
                      <a:pt x="20" y="141"/>
                    </a:lnTo>
                    <a:cubicBezTo>
                      <a:pt x="24" y="153"/>
                      <a:pt x="35" y="161"/>
                      <a:pt x="44" y="168"/>
                    </a:cubicBezTo>
                    <a:cubicBezTo>
                      <a:pt x="55" y="173"/>
                      <a:pt x="71" y="177"/>
                      <a:pt x="83" y="177"/>
                    </a:cubicBezTo>
                    <a:cubicBezTo>
                      <a:pt x="95" y="177"/>
                      <a:pt x="111" y="173"/>
                      <a:pt x="122" y="168"/>
                    </a:cubicBezTo>
                    <a:cubicBezTo>
                      <a:pt x="130" y="161"/>
                      <a:pt x="142" y="153"/>
                      <a:pt x="146" y="141"/>
                    </a:cubicBezTo>
                    <a:cubicBezTo>
                      <a:pt x="150" y="137"/>
                      <a:pt x="150" y="137"/>
                      <a:pt x="154" y="133"/>
                    </a:cubicBezTo>
                    <a:lnTo>
                      <a:pt x="154" y="129"/>
                    </a:lnTo>
                    <a:cubicBezTo>
                      <a:pt x="158" y="126"/>
                      <a:pt x="162" y="117"/>
                      <a:pt x="166" y="109"/>
                    </a:cubicBezTo>
                    <a:lnTo>
                      <a:pt x="166" y="90"/>
                    </a:lnTo>
                    <a:lnTo>
                      <a:pt x="166" y="66"/>
                    </a:lnTo>
                    <a:cubicBezTo>
                      <a:pt x="162" y="62"/>
                      <a:pt x="162" y="58"/>
                      <a:pt x="158" y="55"/>
                    </a:cubicBezTo>
                    <a:cubicBezTo>
                      <a:pt x="158" y="46"/>
                      <a:pt x="154" y="42"/>
                      <a:pt x="150" y="35"/>
                    </a:cubicBezTo>
                    <a:cubicBezTo>
                      <a:pt x="142" y="26"/>
                      <a:pt x="135" y="19"/>
                      <a:pt x="126" y="15"/>
                    </a:cubicBezTo>
                    <a:cubicBezTo>
                      <a:pt x="122" y="11"/>
                      <a:pt x="111" y="7"/>
                      <a:pt x="106" y="7"/>
                    </a:cubicBezTo>
                    <a:cubicBezTo>
                      <a:pt x="98" y="4"/>
                      <a:pt x="114" y="1"/>
                      <a:pt x="106"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721;p32">
                <a:extLst>
                  <a:ext uri="{FF2B5EF4-FFF2-40B4-BE49-F238E27FC236}">
                    <a16:creationId xmlns:a16="http://schemas.microsoft.com/office/drawing/2014/main" id="{C4D4C0CB-B33A-C820-B0D5-3DCB031A9FD5}"/>
                  </a:ext>
                </a:extLst>
              </p:cNvPr>
              <p:cNvSpPr/>
              <p:nvPr/>
            </p:nvSpPr>
            <p:spPr>
              <a:xfrm>
                <a:off x="3535981" y="2542546"/>
                <a:ext cx="7859" cy="7595"/>
              </a:xfrm>
              <a:custGeom>
                <a:avLst/>
                <a:gdLst/>
                <a:ahLst/>
                <a:cxnLst/>
                <a:rect l="l" t="t" r="r" b="b"/>
                <a:pathLst>
                  <a:path w="179" h="173" extrusionOk="0">
                    <a:moveTo>
                      <a:pt x="99" y="0"/>
                    </a:moveTo>
                    <a:cubicBezTo>
                      <a:pt x="79" y="0"/>
                      <a:pt x="56" y="9"/>
                      <a:pt x="44" y="24"/>
                    </a:cubicBezTo>
                    <a:cubicBezTo>
                      <a:pt x="41" y="29"/>
                      <a:pt x="37" y="33"/>
                      <a:pt x="32" y="36"/>
                    </a:cubicBezTo>
                    <a:lnTo>
                      <a:pt x="28" y="40"/>
                    </a:lnTo>
                    <a:cubicBezTo>
                      <a:pt x="24" y="44"/>
                      <a:pt x="24" y="48"/>
                      <a:pt x="21" y="53"/>
                    </a:cubicBezTo>
                    <a:cubicBezTo>
                      <a:pt x="17" y="56"/>
                      <a:pt x="13" y="64"/>
                      <a:pt x="8" y="68"/>
                    </a:cubicBezTo>
                    <a:cubicBezTo>
                      <a:pt x="8" y="72"/>
                      <a:pt x="8" y="76"/>
                      <a:pt x="5" y="80"/>
                    </a:cubicBezTo>
                    <a:cubicBezTo>
                      <a:pt x="1" y="108"/>
                      <a:pt x="5" y="131"/>
                      <a:pt x="24" y="151"/>
                    </a:cubicBezTo>
                    <a:cubicBezTo>
                      <a:pt x="40" y="167"/>
                      <a:pt x="60" y="172"/>
                      <a:pt x="79" y="172"/>
                    </a:cubicBezTo>
                    <a:cubicBezTo>
                      <a:pt x="85" y="172"/>
                      <a:pt x="90" y="172"/>
                      <a:pt x="95" y="171"/>
                    </a:cubicBezTo>
                    <a:cubicBezTo>
                      <a:pt x="103" y="171"/>
                      <a:pt x="112" y="166"/>
                      <a:pt x="115" y="162"/>
                    </a:cubicBezTo>
                    <a:cubicBezTo>
                      <a:pt x="123" y="159"/>
                      <a:pt x="127" y="155"/>
                      <a:pt x="135" y="151"/>
                    </a:cubicBezTo>
                    <a:cubicBezTo>
                      <a:pt x="135" y="147"/>
                      <a:pt x="139" y="147"/>
                      <a:pt x="139" y="143"/>
                    </a:cubicBezTo>
                    <a:cubicBezTo>
                      <a:pt x="147" y="139"/>
                      <a:pt x="150" y="135"/>
                      <a:pt x="155" y="131"/>
                    </a:cubicBezTo>
                    <a:cubicBezTo>
                      <a:pt x="163" y="127"/>
                      <a:pt x="166" y="115"/>
                      <a:pt x="170" y="108"/>
                    </a:cubicBezTo>
                    <a:cubicBezTo>
                      <a:pt x="174" y="100"/>
                      <a:pt x="179" y="88"/>
                      <a:pt x="179" y="76"/>
                    </a:cubicBezTo>
                    <a:cubicBezTo>
                      <a:pt x="179" y="68"/>
                      <a:pt x="174" y="56"/>
                      <a:pt x="170" y="48"/>
                    </a:cubicBezTo>
                    <a:cubicBezTo>
                      <a:pt x="166" y="36"/>
                      <a:pt x="163" y="29"/>
                      <a:pt x="155" y="24"/>
                    </a:cubicBezTo>
                    <a:cubicBezTo>
                      <a:pt x="139" y="9"/>
                      <a:pt x="119" y="0"/>
                      <a:pt x="99"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722;p32">
                <a:extLst>
                  <a:ext uri="{FF2B5EF4-FFF2-40B4-BE49-F238E27FC236}">
                    <a16:creationId xmlns:a16="http://schemas.microsoft.com/office/drawing/2014/main" id="{5CEBBE6D-E59E-D275-A87E-669C66C60018}"/>
                  </a:ext>
                </a:extLst>
              </p:cNvPr>
              <p:cNvSpPr/>
              <p:nvPr/>
            </p:nvSpPr>
            <p:spPr>
              <a:xfrm>
                <a:off x="3560963" y="2511770"/>
                <a:ext cx="9396" cy="8561"/>
              </a:xfrm>
              <a:custGeom>
                <a:avLst/>
                <a:gdLst/>
                <a:ahLst/>
                <a:cxnLst/>
                <a:rect l="l" t="t" r="r" b="b"/>
                <a:pathLst>
                  <a:path w="214" h="195" extrusionOk="0">
                    <a:moveTo>
                      <a:pt x="114" y="1"/>
                    </a:moveTo>
                    <a:cubicBezTo>
                      <a:pt x="106" y="1"/>
                      <a:pt x="97" y="2"/>
                      <a:pt x="87" y="3"/>
                    </a:cubicBezTo>
                    <a:cubicBezTo>
                      <a:pt x="83" y="7"/>
                      <a:pt x="75" y="7"/>
                      <a:pt x="67" y="7"/>
                    </a:cubicBezTo>
                    <a:cubicBezTo>
                      <a:pt x="60" y="11"/>
                      <a:pt x="51" y="15"/>
                      <a:pt x="44" y="20"/>
                    </a:cubicBezTo>
                    <a:cubicBezTo>
                      <a:pt x="36" y="23"/>
                      <a:pt x="27" y="31"/>
                      <a:pt x="20" y="43"/>
                    </a:cubicBezTo>
                    <a:cubicBezTo>
                      <a:pt x="16" y="47"/>
                      <a:pt x="12" y="55"/>
                      <a:pt x="8" y="62"/>
                    </a:cubicBezTo>
                    <a:cubicBezTo>
                      <a:pt x="4" y="74"/>
                      <a:pt x="0" y="86"/>
                      <a:pt x="0" y="98"/>
                    </a:cubicBezTo>
                    <a:cubicBezTo>
                      <a:pt x="0" y="106"/>
                      <a:pt x="4" y="114"/>
                      <a:pt x="4" y="122"/>
                    </a:cubicBezTo>
                    <a:cubicBezTo>
                      <a:pt x="8" y="129"/>
                      <a:pt x="8" y="138"/>
                      <a:pt x="12" y="142"/>
                    </a:cubicBezTo>
                    <a:cubicBezTo>
                      <a:pt x="20" y="153"/>
                      <a:pt x="27" y="162"/>
                      <a:pt x="36" y="169"/>
                    </a:cubicBezTo>
                    <a:cubicBezTo>
                      <a:pt x="44" y="177"/>
                      <a:pt x="55" y="181"/>
                      <a:pt x="67" y="185"/>
                    </a:cubicBezTo>
                    <a:cubicBezTo>
                      <a:pt x="75" y="189"/>
                      <a:pt x="83" y="189"/>
                      <a:pt x="87" y="189"/>
                    </a:cubicBezTo>
                    <a:cubicBezTo>
                      <a:pt x="97" y="193"/>
                      <a:pt x="106" y="195"/>
                      <a:pt x="114" y="195"/>
                    </a:cubicBezTo>
                    <a:cubicBezTo>
                      <a:pt x="122" y="195"/>
                      <a:pt x="130" y="193"/>
                      <a:pt x="138" y="189"/>
                    </a:cubicBezTo>
                    <a:cubicBezTo>
                      <a:pt x="158" y="185"/>
                      <a:pt x="170" y="177"/>
                      <a:pt x="182" y="165"/>
                    </a:cubicBezTo>
                    <a:cubicBezTo>
                      <a:pt x="202" y="145"/>
                      <a:pt x="209" y="122"/>
                      <a:pt x="209" y="98"/>
                    </a:cubicBezTo>
                    <a:cubicBezTo>
                      <a:pt x="213" y="82"/>
                      <a:pt x="209" y="71"/>
                      <a:pt x="202" y="58"/>
                    </a:cubicBezTo>
                    <a:cubicBezTo>
                      <a:pt x="197" y="47"/>
                      <a:pt x="193" y="38"/>
                      <a:pt x="182" y="27"/>
                    </a:cubicBezTo>
                    <a:cubicBezTo>
                      <a:pt x="170" y="15"/>
                      <a:pt x="158" y="7"/>
                      <a:pt x="138" y="3"/>
                    </a:cubicBezTo>
                    <a:cubicBezTo>
                      <a:pt x="130" y="2"/>
                      <a:pt x="122" y="1"/>
                      <a:pt x="114"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723;p32">
                <a:extLst>
                  <a:ext uri="{FF2B5EF4-FFF2-40B4-BE49-F238E27FC236}">
                    <a16:creationId xmlns:a16="http://schemas.microsoft.com/office/drawing/2014/main" id="{1027D159-C770-7B66-22AC-A63A9251476C}"/>
                  </a:ext>
                </a:extLst>
              </p:cNvPr>
              <p:cNvSpPr/>
              <p:nvPr/>
            </p:nvSpPr>
            <p:spPr>
              <a:xfrm>
                <a:off x="3458708" y="2501189"/>
                <a:ext cx="7157" cy="8210"/>
              </a:xfrm>
              <a:custGeom>
                <a:avLst/>
                <a:gdLst/>
                <a:ahLst/>
                <a:cxnLst/>
                <a:rect l="l" t="t" r="r" b="b"/>
                <a:pathLst>
                  <a:path w="163" h="187" extrusionOk="0">
                    <a:moveTo>
                      <a:pt x="21" y="75"/>
                    </a:moveTo>
                    <a:cubicBezTo>
                      <a:pt x="21" y="77"/>
                      <a:pt x="20" y="78"/>
                      <a:pt x="19" y="78"/>
                    </a:cubicBezTo>
                    <a:lnTo>
                      <a:pt x="19" y="78"/>
                    </a:lnTo>
                    <a:cubicBezTo>
                      <a:pt x="19" y="77"/>
                      <a:pt x="20" y="76"/>
                      <a:pt x="21" y="75"/>
                    </a:cubicBezTo>
                    <a:lnTo>
                      <a:pt x="21" y="75"/>
                    </a:lnTo>
                    <a:cubicBezTo>
                      <a:pt x="21" y="75"/>
                      <a:pt x="21" y="75"/>
                      <a:pt x="21" y="75"/>
                    </a:cubicBezTo>
                    <a:close/>
                    <a:moveTo>
                      <a:pt x="15" y="85"/>
                    </a:moveTo>
                    <a:cubicBezTo>
                      <a:pt x="15" y="85"/>
                      <a:pt x="15" y="86"/>
                      <a:pt x="15" y="87"/>
                    </a:cubicBezTo>
                    <a:lnTo>
                      <a:pt x="15" y="87"/>
                    </a:lnTo>
                    <a:cubicBezTo>
                      <a:pt x="15" y="86"/>
                      <a:pt x="15" y="86"/>
                      <a:pt x="15" y="85"/>
                    </a:cubicBezTo>
                    <a:lnTo>
                      <a:pt x="15" y="85"/>
                    </a:lnTo>
                    <a:cubicBezTo>
                      <a:pt x="15" y="85"/>
                      <a:pt x="15" y="85"/>
                      <a:pt x="15" y="85"/>
                    </a:cubicBezTo>
                    <a:close/>
                    <a:moveTo>
                      <a:pt x="15" y="89"/>
                    </a:moveTo>
                    <a:cubicBezTo>
                      <a:pt x="15" y="91"/>
                      <a:pt x="14" y="93"/>
                      <a:pt x="12" y="95"/>
                    </a:cubicBezTo>
                    <a:cubicBezTo>
                      <a:pt x="14" y="93"/>
                      <a:pt x="14" y="91"/>
                      <a:pt x="15" y="89"/>
                    </a:cubicBezTo>
                    <a:close/>
                    <a:moveTo>
                      <a:pt x="15" y="88"/>
                    </a:moveTo>
                    <a:cubicBezTo>
                      <a:pt x="16" y="88"/>
                      <a:pt x="16" y="89"/>
                      <a:pt x="16" y="90"/>
                    </a:cubicBezTo>
                    <a:lnTo>
                      <a:pt x="16" y="99"/>
                    </a:lnTo>
                    <a:cubicBezTo>
                      <a:pt x="16" y="96"/>
                      <a:pt x="16" y="92"/>
                      <a:pt x="15" y="88"/>
                    </a:cubicBezTo>
                    <a:lnTo>
                      <a:pt x="15" y="88"/>
                    </a:lnTo>
                    <a:cubicBezTo>
                      <a:pt x="15" y="88"/>
                      <a:pt x="15" y="88"/>
                      <a:pt x="15" y="88"/>
                    </a:cubicBezTo>
                    <a:close/>
                    <a:moveTo>
                      <a:pt x="83" y="1"/>
                    </a:moveTo>
                    <a:cubicBezTo>
                      <a:pt x="77" y="1"/>
                      <a:pt x="70" y="2"/>
                      <a:pt x="63" y="4"/>
                    </a:cubicBezTo>
                    <a:cubicBezTo>
                      <a:pt x="32" y="14"/>
                      <a:pt x="9" y="44"/>
                      <a:pt x="14" y="79"/>
                    </a:cubicBezTo>
                    <a:lnTo>
                      <a:pt x="14" y="79"/>
                    </a:lnTo>
                    <a:cubicBezTo>
                      <a:pt x="13" y="79"/>
                      <a:pt x="13" y="79"/>
                      <a:pt x="13" y="80"/>
                    </a:cubicBezTo>
                    <a:lnTo>
                      <a:pt x="13" y="80"/>
                    </a:lnTo>
                    <a:cubicBezTo>
                      <a:pt x="13" y="80"/>
                      <a:pt x="12" y="79"/>
                      <a:pt x="12" y="79"/>
                    </a:cubicBezTo>
                    <a:lnTo>
                      <a:pt x="12" y="79"/>
                    </a:lnTo>
                    <a:cubicBezTo>
                      <a:pt x="12" y="79"/>
                      <a:pt x="13" y="80"/>
                      <a:pt x="13" y="80"/>
                    </a:cubicBezTo>
                    <a:lnTo>
                      <a:pt x="13" y="80"/>
                    </a:lnTo>
                    <a:cubicBezTo>
                      <a:pt x="13" y="80"/>
                      <a:pt x="13" y="80"/>
                      <a:pt x="13" y="80"/>
                    </a:cubicBezTo>
                    <a:lnTo>
                      <a:pt x="13" y="80"/>
                    </a:lnTo>
                    <a:cubicBezTo>
                      <a:pt x="14" y="81"/>
                      <a:pt x="14" y="83"/>
                      <a:pt x="15" y="84"/>
                    </a:cubicBezTo>
                    <a:lnTo>
                      <a:pt x="15" y="84"/>
                    </a:lnTo>
                    <a:cubicBezTo>
                      <a:pt x="14" y="84"/>
                      <a:pt x="14" y="84"/>
                      <a:pt x="14" y="84"/>
                    </a:cubicBezTo>
                    <a:lnTo>
                      <a:pt x="14" y="84"/>
                    </a:lnTo>
                    <a:cubicBezTo>
                      <a:pt x="14" y="83"/>
                      <a:pt x="14" y="81"/>
                      <a:pt x="13" y="80"/>
                    </a:cubicBezTo>
                    <a:lnTo>
                      <a:pt x="13" y="80"/>
                    </a:lnTo>
                    <a:cubicBezTo>
                      <a:pt x="6" y="91"/>
                      <a:pt x="1" y="105"/>
                      <a:pt x="1" y="118"/>
                    </a:cubicBezTo>
                    <a:lnTo>
                      <a:pt x="5" y="134"/>
                    </a:lnTo>
                    <a:cubicBezTo>
                      <a:pt x="12" y="153"/>
                      <a:pt x="21" y="170"/>
                      <a:pt x="36" y="177"/>
                    </a:cubicBezTo>
                    <a:cubicBezTo>
                      <a:pt x="48" y="183"/>
                      <a:pt x="61" y="187"/>
                      <a:pt x="75" y="187"/>
                    </a:cubicBezTo>
                    <a:cubicBezTo>
                      <a:pt x="81" y="187"/>
                      <a:pt x="86" y="186"/>
                      <a:pt x="92" y="185"/>
                    </a:cubicBezTo>
                    <a:cubicBezTo>
                      <a:pt x="151" y="173"/>
                      <a:pt x="163" y="102"/>
                      <a:pt x="151" y="51"/>
                    </a:cubicBezTo>
                    <a:cubicBezTo>
                      <a:pt x="141" y="22"/>
                      <a:pt x="113" y="1"/>
                      <a:pt x="83"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724;p32">
                <a:extLst>
                  <a:ext uri="{FF2B5EF4-FFF2-40B4-BE49-F238E27FC236}">
                    <a16:creationId xmlns:a16="http://schemas.microsoft.com/office/drawing/2014/main" id="{91518615-4C7F-0CA2-F28B-1035CF5C806E}"/>
                  </a:ext>
                </a:extLst>
              </p:cNvPr>
              <p:cNvSpPr/>
              <p:nvPr/>
            </p:nvSpPr>
            <p:spPr>
              <a:xfrm>
                <a:off x="3500813" y="2510365"/>
                <a:ext cx="7859" cy="7024"/>
              </a:xfrm>
              <a:custGeom>
                <a:avLst/>
                <a:gdLst/>
                <a:ahLst/>
                <a:cxnLst/>
                <a:rect l="l" t="t" r="r" b="b"/>
                <a:pathLst>
                  <a:path w="179" h="160" extrusionOk="0">
                    <a:moveTo>
                      <a:pt x="96" y="1"/>
                    </a:moveTo>
                    <a:cubicBezTo>
                      <a:pt x="82" y="1"/>
                      <a:pt x="69" y="4"/>
                      <a:pt x="56" y="12"/>
                    </a:cubicBezTo>
                    <a:cubicBezTo>
                      <a:pt x="48" y="16"/>
                      <a:pt x="36" y="23"/>
                      <a:pt x="28" y="32"/>
                    </a:cubicBezTo>
                    <a:cubicBezTo>
                      <a:pt x="13" y="39"/>
                      <a:pt x="0" y="59"/>
                      <a:pt x="0" y="79"/>
                    </a:cubicBezTo>
                    <a:cubicBezTo>
                      <a:pt x="4" y="99"/>
                      <a:pt x="9" y="114"/>
                      <a:pt x="20" y="126"/>
                    </a:cubicBezTo>
                    <a:cubicBezTo>
                      <a:pt x="33" y="134"/>
                      <a:pt x="44" y="141"/>
                      <a:pt x="56" y="150"/>
                    </a:cubicBezTo>
                    <a:cubicBezTo>
                      <a:pt x="68" y="156"/>
                      <a:pt x="81" y="159"/>
                      <a:pt x="94" y="159"/>
                    </a:cubicBezTo>
                    <a:cubicBezTo>
                      <a:pt x="137" y="159"/>
                      <a:pt x="178" y="127"/>
                      <a:pt x="178" y="79"/>
                    </a:cubicBezTo>
                    <a:cubicBezTo>
                      <a:pt x="178" y="34"/>
                      <a:pt x="138" y="1"/>
                      <a:pt x="96"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725;p32">
                <a:extLst>
                  <a:ext uri="{FF2B5EF4-FFF2-40B4-BE49-F238E27FC236}">
                    <a16:creationId xmlns:a16="http://schemas.microsoft.com/office/drawing/2014/main" id="{FA2CDEDB-D676-90BD-E7B7-B86397C3AC4C}"/>
                  </a:ext>
                </a:extLst>
              </p:cNvPr>
              <p:cNvSpPr/>
              <p:nvPr/>
            </p:nvSpPr>
            <p:spPr>
              <a:xfrm>
                <a:off x="3477939" y="2536312"/>
                <a:ext cx="5093" cy="5663"/>
              </a:xfrm>
              <a:custGeom>
                <a:avLst/>
                <a:gdLst/>
                <a:ahLst/>
                <a:cxnLst/>
                <a:rect l="l" t="t" r="r" b="b"/>
                <a:pathLst>
                  <a:path w="116" h="129" extrusionOk="0">
                    <a:moveTo>
                      <a:pt x="60" y="0"/>
                    </a:moveTo>
                    <a:cubicBezTo>
                      <a:pt x="48" y="0"/>
                      <a:pt x="40" y="5"/>
                      <a:pt x="33" y="9"/>
                    </a:cubicBezTo>
                    <a:cubicBezTo>
                      <a:pt x="24" y="13"/>
                      <a:pt x="13" y="24"/>
                      <a:pt x="13" y="36"/>
                    </a:cubicBezTo>
                    <a:cubicBezTo>
                      <a:pt x="12" y="38"/>
                      <a:pt x="11" y="39"/>
                      <a:pt x="10" y="41"/>
                    </a:cubicBezTo>
                    <a:lnTo>
                      <a:pt x="10" y="41"/>
                    </a:lnTo>
                    <a:cubicBezTo>
                      <a:pt x="10" y="42"/>
                      <a:pt x="9" y="43"/>
                      <a:pt x="9" y="44"/>
                    </a:cubicBezTo>
                    <a:cubicBezTo>
                      <a:pt x="9" y="48"/>
                      <a:pt x="4" y="52"/>
                      <a:pt x="4" y="56"/>
                    </a:cubicBezTo>
                    <a:cubicBezTo>
                      <a:pt x="0" y="64"/>
                      <a:pt x="0" y="71"/>
                      <a:pt x="0" y="80"/>
                    </a:cubicBezTo>
                    <a:cubicBezTo>
                      <a:pt x="0" y="88"/>
                      <a:pt x="4" y="95"/>
                      <a:pt x="9" y="100"/>
                    </a:cubicBezTo>
                    <a:cubicBezTo>
                      <a:pt x="13" y="104"/>
                      <a:pt x="17" y="107"/>
                      <a:pt x="17" y="111"/>
                    </a:cubicBezTo>
                    <a:cubicBezTo>
                      <a:pt x="26" y="121"/>
                      <a:pt x="39" y="128"/>
                      <a:pt x="52" y="128"/>
                    </a:cubicBezTo>
                    <a:cubicBezTo>
                      <a:pt x="55" y="128"/>
                      <a:pt x="57" y="128"/>
                      <a:pt x="60" y="127"/>
                    </a:cubicBezTo>
                    <a:cubicBezTo>
                      <a:pt x="72" y="127"/>
                      <a:pt x="84" y="124"/>
                      <a:pt x="91" y="115"/>
                    </a:cubicBezTo>
                    <a:cubicBezTo>
                      <a:pt x="104" y="107"/>
                      <a:pt x="108" y="100"/>
                      <a:pt x="111" y="88"/>
                    </a:cubicBezTo>
                    <a:cubicBezTo>
                      <a:pt x="115" y="80"/>
                      <a:pt x="115" y="71"/>
                      <a:pt x="115" y="64"/>
                    </a:cubicBezTo>
                    <a:cubicBezTo>
                      <a:pt x="115" y="56"/>
                      <a:pt x="111" y="48"/>
                      <a:pt x="108" y="44"/>
                    </a:cubicBezTo>
                    <a:cubicBezTo>
                      <a:pt x="107" y="43"/>
                      <a:pt x="107" y="42"/>
                      <a:pt x="106" y="40"/>
                    </a:cubicBezTo>
                    <a:lnTo>
                      <a:pt x="106" y="40"/>
                    </a:lnTo>
                    <a:cubicBezTo>
                      <a:pt x="106" y="39"/>
                      <a:pt x="105" y="39"/>
                      <a:pt x="105" y="38"/>
                    </a:cubicBezTo>
                    <a:lnTo>
                      <a:pt x="105" y="38"/>
                    </a:lnTo>
                    <a:cubicBezTo>
                      <a:pt x="104" y="37"/>
                      <a:pt x="104" y="36"/>
                      <a:pt x="104" y="36"/>
                    </a:cubicBezTo>
                    <a:lnTo>
                      <a:pt x="104" y="36"/>
                    </a:lnTo>
                    <a:cubicBezTo>
                      <a:pt x="104" y="32"/>
                      <a:pt x="104" y="29"/>
                      <a:pt x="99" y="24"/>
                    </a:cubicBezTo>
                    <a:lnTo>
                      <a:pt x="88" y="13"/>
                    </a:lnTo>
                    <a:cubicBezTo>
                      <a:pt x="80" y="5"/>
                      <a:pt x="68" y="0"/>
                      <a:pt x="60"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726;p32">
                <a:extLst>
                  <a:ext uri="{FF2B5EF4-FFF2-40B4-BE49-F238E27FC236}">
                    <a16:creationId xmlns:a16="http://schemas.microsoft.com/office/drawing/2014/main" id="{8A591D32-3747-AD36-950C-87FA8E224939}"/>
                  </a:ext>
                </a:extLst>
              </p:cNvPr>
              <p:cNvSpPr/>
              <p:nvPr/>
            </p:nvSpPr>
            <p:spPr>
              <a:xfrm>
                <a:off x="3506170" y="2532097"/>
                <a:ext cx="4917" cy="4785"/>
              </a:xfrm>
              <a:custGeom>
                <a:avLst/>
                <a:gdLst/>
                <a:ahLst/>
                <a:cxnLst/>
                <a:rect l="l" t="t" r="r" b="b"/>
                <a:pathLst>
                  <a:path w="112" h="109" extrusionOk="0">
                    <a:moveTo>
                      <a:pt x="47" y="0"/>
                    </a:moveTo>
                    <a:cubicBezTo>
                      <a:pt x="44" y="0"/>
                      <a:pt x="40" y="1"/>
                      <a:pt x="37" y="2"/>
                    </a:cubicBezTo>
                    <a:cubicBezTo>
                      <a:pt x="24" y="6"/>
                      <a:pt x="13" y="14"/>
                      <a:pt x="9" y="25"/>
                    </a:cubicBezTo>
                    <a:cubicBezTo>
                      <a:pt x="1" y="38"/>
                      <a:pt x="1" y="58"/>
                      <a:pt x="9" y="69"/>
                    </a:cubicBezTo>
                    <a:cubicBezTo>
                      <a:pt x="13" y="77"/>
                      <a:pt x="13" y="81"/>
                      <a:pt x="17" y="89"/>
                    </a:cubicBezTo>
                    <a:cubicBezTo>
                      <a:pt x="24" y="101"/>
                      <a:pt x="40" y="109"/>
                      <a:pt x="53" y="109"/>
                    </a:cubicBezTo>
                    <a:lnTo>
                      <a:pt x="72" y="109"/>
                    </a:lnTo>
                    <a:cubicBezTo>
                      <a:pt x="88" y="109"/>
                      <a:pt x="104" y="96"/>
                      <a:pt x="108" y="81"/>
                    </a:cubicBezTo>
                    <a:cubicBezTo>
                      <a:pt x="111" y="67"/>
                      <a:pt x="105" y="52"/>
                      <a:pt x="95" y="44"/>
                    </a:cubicBezTo>
                    <a:lnTo>
                      <a:pt x="95" y="44"/>
                    </a:lnTo>
                    <a:cubicBezTo>
                      <a:pt x="92" y="19"/>
                      <a:pt x="70" y="0"/>
                      <a:pt x="47"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727;p32">
                <a:extLst>
                  <a:ext uri="{FF2B5EF4-FFF2-40B4-BE49-F238E27FC236}">
                    <a16:creationId xmlns:a16="http://schemas.microsoft.com/office/drawing/2014/main" id="{E2FE02EE-230B-7B3D-6C95-A9C1885EE262}"/>
                  </a:ext>
                </a:extLst>
              </p:cNvPr>
              <p:cNvSpPr/>
              <p:nvPr/>
            </p:nvSpPr>
            <p:spPr>
              <a:xfrm>
                <a:off x="3531854" y="2586757"/>
                <a:ext cx="7113" cy="5971"/>
              </a:xfrm>
              <a:custGeom>
                <a:avLst/>
                <a:gdLst/>
                <a:ahLst/>
                <a:cxnLst/>
                <a:rect l="l" t="t" r="r" b="b"/>
                <a:pathLst>
                  <a:path w="162" h="136" extrusionOk="0">
                    <a:moveTo>
                      <a:pt x="71" y="0"/>
                    </a:moveTo>
                    <a:cubicBezTo>
                      <a:pt x="47" y="0"/>
                      <a:pt x="24" y="16"/>
                      <a:pt x="12" y="35"/>
                    </a:cubicBezTo>
                    <a:cubicBezTo>
                      <a:pt x="0" y="55"/>
                      <a:pt x="0" y="83"/>
                      <a:pt x="12" y="103"/>
                    </a:cubicBezTo>
                    <a:cubicBezTo>
                      <a:pt x="26" y="124"/>
                      <a:pt x="49" y="135"/>
                      <a:pt x="71" y="135"/>
                    </a:cubicBezTo>
                    <a:cubicBezTo>
                      <a:pt x="94" y="135"/>
                      <a:pt x="117" y="124"/>
                      <a:pt x="131" y="103"/>
                    </a:cubicBezTo>
                    <a:cubicBezTo>
                      <a:pt x="138" y="91"/>
                      <a:pt x="146" y="75"/>
                      <a:pt x="154" y="64"/>
                    </a:cubicBezTo>
                    <a:cubicBezTo>
                      <a:pt x="162" y="51"/>
                      <a:pt x="162" y="35"/>
                      <a:pt x="154" y="24"/>
                    </a:cubicBezTo>
                    <a:cubicBezTo>
                      <a:pt x="146" y="12"/>
                      <a:pt x="135" y="8"/>
                      <a:pt x="118" y="4"/>
                    </a:cubicBezTo>
                    <a:cubicBezTo>
                      <a:pt x="102" y="4"/>
                      <a:pt x="87" y="4"/>
                      <a:pt x="71"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728;p32">
                <a:extLst>
                  <a:ext uri="{FF2B5EF4-FFF2-40B4-BE49-F238E27FC236}">
                    <a16:creationId xmlns:a16="http://schemas.microsoft.com/office/drawing/2014/main" id="{D85D774B-D72E-E625-D74D-12C946506BA7}"/>
                  </a:ext>
                </a:extLst>
              </p:cNvPr>
              <p:cNvSpPr/>
              <p:nvPr/>
            </p:nvSpPr>
            <p:spPr>
              <a:xfrm>
                <a:off x="3553675" y="2553566"/>
                <a:ext cx="6981" cy="6278"/>
              </a:xfrm>
              <a:custGeom>
                <a:avLst/>
                <a:gdLst/>
                <a:ahLst/>
                <a:cxnLst/>
                <a:rect l="l" t="t" r="r" b="b"/>
                <a:pathLst>
                  <a:path w="159" h="143" extrusionOk="0">
                    <a:moveTo>
                      <a:pt x="108" y="0"/>
                    </a:moveTo>
                    <a:cubicBezTo>
                      <a:pt x="101" y="0"/>
                      <a:pt x="94" y="2"/>
                      <a:pt x="87" y="6"/>
                    </a:cubicBezTo>
                    <a:cubicBezTo>
                      <a:pt x="48" y="38"/>
                      <a:pt x="0" y="70"/>
                      <a:pt x="13" y="125"/>
                    </a:cubicBezTo>
                    <a:cubicBezTo>
                      <a:pt x="14" y="136"/>
                      <a:pt x="25" y="142"/>
                      <a:pt x="36" y="142"/>
                    </a:cubicBezTo>
                    <a:cubicBezTo>
                      <a:pt x="47" y="142"/>
                      <a:pt x="58" y="136"/>
                      <a:pt x="60" y="125"/>
                    </a:cubicBezTo>
                    <a:cubicBezTo>
                      <a:pt x="60" y="121"/>
                      <a:pt x="64" y="113"/>
                      <a:pt x="68" y="109"/>
                    </a:cubicBezTo>
                    <a:cubicBezTo>
                      <a:pt x="68" y="109"/>
                      <a:pt x="68" y="105"/>
                      <a:pt x="71" y="105"/>
                    </a:cubicBezTo>
                    <a:cubicBezTo>
                      <a:pt x="75" y="105"/>
                      <a:pt x="79" y="101"/>
                      <a:pt x="79" y="101"/>
                    </a:cubicBezTo>
                    <a:cubicBezTo>
                      <a:pt x="75" y="101"/>
                      <a:pt x="84" y="97"/>
                      <a:pt x="87" y="97"/>
                    </a:cubicBezTo>
                    <a:cubicBezTo>
                      <a:pt x="91" y="97"/>
                      <a:pt x="95" y="97"/>
                      <a:pt x="99" y="93"/>
                    </a:cubicBezTo>
                    <a:cubicBezTo>
                      <a:pt x="107" y="93"/>
                      <a:pt x="115" y="90"/>
                      <a:pt x="122" y="90"/>
                    </a:cubicBezTo>
                    <a:cubicBezTo>
                      <a:pt x="146" y="81"/>
                      <a:pt x="158" y="54"/>
                      <a:pt x="150" y="30"/>
                    </a:cubicBezTo>
                    <a:cubicBezTo>
                      <a:pt x="144" y="13"/>
                      <a:pt x="127" y="0"/>
                      <a:pt x="108"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729;p32">
                <a:extLst>
                  <a:ext uri="{FF2B5EF4-FFF2-40B4-BE49-F238E27FC236}">
                    <a16:creationId xmlns:a16="http://schemas.microsoft.com/office/drawing/2014/main" id="{C067B062-01CE-01EA-6C2B-CE22E75F0AD7}"/>
                  </a:ext>
                </a:extLst>
              </p:cNvPr>
              <p:cNvSpPr/>
              <p:nvPr/>
            </p:nvSpPr>
            <p:spPr>
              <a:xfrm>
                <a:off x="3500638" y="2636631"/>
                <a:ext cx="6630" cy="6629"/>
              </a:xfrm>
              <a:custGeom>
                <a:avLst/>
                <a:gdLst/>
                <a:ahLst/>
                <a:cxnLst/>
                <a:rect l="l" t="t" r="r" b="b"/>
                <a:pathLst>
                  <a:path w="151" h="151" extrusionOk="0">
                    <a:moveTo>
                      <a:pt x="75" y="1"/>
                    </a:moveTo>
                    <a:cubicBezTo>
                      <a:pt x="68" y="1"/>
                      <a:pt x="64" y="5"/>
                      <a:pt x="56" y="5"/>
                    </a:cubicBezTo>
                    <a:cubicBezTo>
                      <a:pt x="48" y="5"/>
                      <a:pt x="40" y="5"/>
                      <a:pt x="37" y="8"/>
                    </a:cubicBezTo>
                    <a:cubicBezTo>
                      <a:pt x="28" y="8"/>
                      <a:pt x="24" y="12"/>
                      <a:pt x="21" y="21"/>
                    </a:cubicBezTo>
                    <a:cubicBezTo>
                      <a:pt x="17" y="21"/>
                      <a:pt x="13" y="25"/>
                      <a:pt x="13" y="28"/>
                    </a:cubicBezTo>
                    <a:cubicBezTo>
                      <a:pt x="4" y="36"/>
                      <a:pt x="4" y="44"/>
                      <a:pt x="4" y="56"/>
                    </a:cubicBezTo>
                    <a:cubicBezTo>
                      <a:pt x="4" y="64"/>
                      <a:pt x="1" y="68"/>
                      <a:pt x="1" y="76"/>
                    </a:cubicBezTo>
                    <a:cubicBezTo>
                      <a:pt x="1" y="83"/>
                      <a:pt x="4" y="92"/>
                      <a:pt x="4" y="96"/>
                    </a:cubicBezTo>
                    <a:cubicBezTo>
                      <a:pt x="8" y="103"/>
                      <a:pt x="8" y="107"/>
                      <a:pt x="13" y="115"/>
                    </a:cubicBezTo>
                    <a:cubicBezTo>
                      <a:pt x="17" y="123"/>
                      <a:pt x="24" y="131"/>
                      <a:pt x="32" y="135"/>
                    </a:cubicBezTo>
                    <a:cubicBezTo>
                      <a:pt x="37" y="139"/>
                      <a:pt x="40" y="143"/>
                      <a:pt x="48" y="147"/>
                    </a:cubicBezTo>
                    <a:cubicBezTo>
                      <a:pt x="52" y="147"/>
                      <a:pt x="60" y="151"/>
                      <a:pt x="68" y="151"/>
                    </a:cubicBezTo>
                    <a:lnTo>
                      <a:pt x="88" y="151"/>
                    </a:lnTo>
                    <a:cubicBezTo>
                      <a:pt x="92" y="151"/>
                      <a:pt x="99" y="147"/>
                      <a:pt x="108" y="147"/>
                    </a:cubicBezTo>
                    <a:cubicBezTo>
                      <a:pt x="115" y="143"/>
                      <a:pt x="123" y="135"/>
                      <a:pt x="131" y="131"/>
                    </a:cubicBezTo>
                    <a:cubicBezTo>
                      <a:pt x="135" y="123"/>
                      <a:pt x="139" y="119"/>
                      <a:pt x="143" y="115"/>
                    </a:cubicBezTo>
                    <a:cubicBezTo>
                      <a:pt x="143" y="107"/>
                      <a:pt x="147" y="103"/>
                      <a:pt x="150" y="96"/>
                    </a:cubicBezTo>
                    <a:lnTo>
                      <a:pt x="150" y="76"/>
                    </a:lnTo>
                    <a:lnTo>
                      <a:pt x="150" y="56"/>
                    </a:lnTo>
                    <a:cubicBezTo>
                      <a:pt x="147" y="52"/>
                      <a:pt x="143" y="44"/>
                      <a:pt x="143" y="41"/>
                    </a:cubicBezTo>
                    <a:cubicBezTo>
                      <a:pt x="135" y="28"/>
                      <a:pt x="131" y="25"/>
                      <a:pt x="123" y="17"/>
                    </a:cubicBezTo>
                    <a:cubicBezTo>
                      <a:pt x="119" y="12"/>
                      <a:pt x="111" y="8"/>
                      <a:pt x="108" y="8"/>
                    </a:cubicBezTo>
                    <a:cubicBezTo>
                      <a:pt x="95" y="5"/>
                      <a:pt x="88" y="1"/>
                      <a:pt x="75"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730;p32">
                <a:extLst>
                  <a:ext uri="{FF2B5EF4-FFF2-40B4-BE49-F238E27FC236}">
                    <a16:creationId xmlns:a16="http://schemas.microsoft.com/office/drawing/2014/main" id="{405038F7-AE85-24A5-A185-CF00045844EB}"/>
                  </a:ext>
                </a:extLst>
              </p:cNvPr>
              <p:cNvSpPr/>
              <p:nvPr/>
            </p:nvSpPr>
            <p:spPr>
              <a:xfrm>
                <a:off x="3444835" y="2624689"/>
                <a:ext cx="8561" cy="7156"/>
              </a:xfrm>
              <a:custGeom>
                <a:avLst/>
                <a:gdLst/>
                <a:ahLst/>
                <a:cxnLst/>
                <a:rect l="l" t="t" r="r" b="b"/>
                <a:pathLst>
                  <a:path w="195" h="163" extrusionOk="0">
                    <a:moveTo>
                      <a:pt x="80" y="0"/>
                    </a:moveTo>
                    <a:cubicBezTo>
                      <a:pt x="68" y="0"/>
                      <a:pt x="53" y="0"/>
                      <a:pt x="40" y="9"/>
                    </a:cubicBezTo>
                    <a:cubicBezTo>
                      <a:pt x="17" y="24"/>
                      <a:pt x="1" y="52"/>
                      <a:pt x="1" y="80"/>
                    </a:cubicBezTo>
                    <a:cubicBezTo>
                      <a:pt x="1" y="111"/>
                      <a:pt x="17" y="138"/>
                      <a:pt x="40" y="151"/>
                    </a:cubicBezTo>
                    <a:cubicBezTo>
                      <a:pt x="53" y="158"/>
                      <a:pt x="68" y="162"/>
                      <a:pt x="80" y="162"/>
                    </a:cubicBezTo>
                    <a:cubicBezTo>
                      <a:pt x="95" y="162"/>
                      <a:pt x="111" y="158"/>
                      <a:pt x="124" y="151"/>
                    </a:cubicBezTo>
                    <a:cubicBezTo>
                      <a:pt x="139" y="142"/>
                      <a:pt x="155" y="138"/>
                      <a:pt x="166" y="127"/>
                    </a:cubicBezTo>
                    <a:cubicBezTo>
                      <a:pt x="195" y="103"/>
                      <a:pt x="195" y="56"/>
                      <a:pt x="166" y="36"/>
                    </a:cubicBezTo>
                    <a:cubicBezTo>
                      <a:pt x="159" y="29"/>
                      <a:pt x="151" y="24"/>
                      <a:pt x="139" y="16"/>
                    </a:cubicBezTo>
                    <a:cubicBezTo>
                      <a:pt x="135" y="16"/>
                      <a:pt x="127" y="12"/>
                      <a:pt x="124" y="9"/>
                    </a:cubicBezTo>
                    <a:cubicBezTo>
                      <a:pt x="111" y="0"/>
                      <a:pt x="95" y="0"/>
                      <a:pt x="80"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731;p32">
                <a:extLst>
                  <a:ext uri="{FF2B5EF4-FFF2-40B4-BE49-F238E27FC236}">
                    <a16:creationId xmlns:a16="http://schemas.microsoft.com/office/drawing/2014/main" id="{ECB59568-CE2B-505D-AA03-1E5DA41CC7A7}"/>
                  </a:ext>
                </a:extLst>
              </p:cNvPr>
              <p:cNvSpPr/>
              <p:nvPr/>
            </p:nvSpPr>
            <p:spPr>
              <a:xfrm>
                <a:off x="3502965" y="2648968"/>
                <a:ext cx="6761" cy="6893"/>
              </a:xfrm>
              <a:custGeom>
                <a:avLst/>
                <a:gdLst/>
                <a:ahLst/>
                <a:cxnLst/>
                <a:rect l="l" t="t" r="r" b="b"/>
                <a:pathLst>
                  <a:path w="154" h="157" extrusionOk="0">
                    <a:moveTo>
                      <a:pt x="98" y="1"/>
                    </a:moveTo>
                    <a:cubicBezTo>
                      <a:pt x="83" y="1"/>
                      <a:pt x="67" y="8"/>
                      <a:pt x="60" y="22"/>
                    </a:cubicBezTo>
                    <a:lnTo>
                      <a:pt x="60" y="22"/>
                    </a:lnTo>
                    <a:cubicBezTo>
                      <a:pt x="26" y="27"/>
                      <a:pt x="1" y="58"/>
                      <a:pt x="7" y="95"/>
                    </a:cubicBezTo>
                    <a:cubicBezTo>
                      <a:pt x="7" y="119"/>
                      <a:pt x="19" y="134"/>
                      <a:pt x="39" y="146"/>
                    </a:cubicBezTo>
                    <a:cubicBezTo>
                      <a:pt x="49" y="152"/>
                      <a:pt x="62" y="156"/>
                      <a:pt x="75" y="156"/>
                    </a:cubicBezTo>
                    <a:cubicBezTo>
                      <a:pt x="86" y="156"/>
                      <a:pt x="97" y="153"/>
                      <a:pt x="106" y="146"/>
                    </a:cubicBezTo>
                    <a:cubicBezTo>
                      <a:pt x="113" y="139"/>
                      <a:pt x="126" y="134"/>
                      <a:pt x="133" y="126"/>
                    </a:cubicBezTo>
                    <a:cubicBezTo>
                      <a:pt x="149" y="110"/>
                      <a:pt x="153" y="86"/>
                      <a:pt x="149" y="67"/>
                    </a:cubicBezTo>
                    <a:cubicBezTo>
                      <a:pt x="145" y="48"/>
                      <a:pt x="137" y="28"/>
                      <a:pt x="126" y="12"/>
                    </a:cubicBezTo>
                    <a:cubicBezTo>
                      <a:pt x="118" y="4"/>
                      <a:pt x="108" y="1"/>
                      <a:pt x="9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732;p32">
                <a:extLst>
                  <a:ext uri="{FF2B5EF4-FFF2-40B4-BE49-F238E27FC236}">
                    <a16:creationId xmlns:a16="http://schemas.microsoft.com/office/drawing/2014/main" id="{ECA9F923-5D67-5055-1725-3CA013F13218}"/>
                  </a:ext>
                </a:extLst>
              </p:cNvPr>
              <p:cNvSpPr/>
              <p:nvPr/>
            </p:nvSpPr>
            <p:spPr>
              <a:xfrm>
                <a:off x="3536859" y="2621792"/>
                <a:ext cx="7157" cy="6805"/>
              </a:xfrm>
              <a:custGeom>
                <a:avLst/>
                <a:gdLst/>
                <a:ahLst/>
                <a:cxnLst/>
                <a:rect l="l" t="t" r="r" b="b"/>
                <a:pathLst>
                  <a:path w="163" h="155" extrusionOk="0">
                    <a:moveTo>
                      <a:pt x="130" y="92"/>
                    </a:moveTo>
                    <a:lnTo>
                      <a:pt x="130" y="92"/>
                    </a:lnTo>
                    <a:cubicBezTo>
                      <a:pt x="130" y="92"/>
                      <a:pt x="127" y="96"/>
                      <a:pt x="126" y="98"/>
                    </a:cubicBezTo>
                    <a:lnTo>
                      <a:pt x="126" y="98"/>
                    </a:lnTo>
                    <a:cubicBezTo>
                      <a:pt x="127" y="97"/>
                      <a:pt x="127" y="96"/>
                      <a:pt x="127" y="95"/>
                    </a:cubicBezTo>
                    <a:cubicBezTo>
                      <a:pt x="128" y="93"/>
                      <a:pt x="129" y="92"/>
                      <a:pt x="130" y="92"/>
                    </a:cubicBezTo>
                    <a:close/>
                    <a:moveTo>
                      <a:pt x="104" y="0"/>
                    </a:moveTo>
                    <a:cubicBezTo>
                      <a:pt x="87" y="0"/>
                      <a:pt x="69" y="9"/>
                      <a:pt x="59" y="23"/>
                    </a:cubicBezTo>
                    <a:cubicBezTo>
                      <a:pt x="48" y="39"/>
                      <a:pt x="44" y="59"/>
                      <a:pt x="36" y="78"/>
                    </a:cubicBezTo>
                    <a:cubicBezTo>
                      <a:pt x="35" y="81"/>
                      <a:pt x="35" y="81"/>
                      <a:pt x="35" y="81"/>
                    </a:cubicBezTo>
                    <a:cubicBezTo>
                      <a:pt x="35" y="81"/>
                      <a:pt x="37" y="79"/>
                      <a:pt x="37" y="79"/>
                    </a:cubicBezTo>
                    <a:lnTo>
                      <a:pt x="37" y="79"/>
                    </a:lnTo>
                    <a:cubicBezTo>
                      <a:pt x="37" y="79"/>
                      <a:pt x="37" y="80"/>
                      <a:pt x="36" y="82"/>
                    </a:cubicBezTo>
                    <a:cubicBezTo>
                      <a:pt x="36" y="84"/>
                      <a:pt x="35" y="85"/>
                      <a:pt x="33" y="86"/>
                    </a:cubicBezTo>
                    <a:lnTo>
                      <a:pt x="33" y="86"/>
                    </a:lnTo>
                    <a:cubicBezTo>
                      <a:pt x="33" y="85"/>
                      <a:pt x="33" y="85"/>
                      <a:pt x="33" y="85"/>
                    </a:cubicBezTo>
                    <a:lnTo>
                      <a:pt x="33" y="85"/>
                    </a:lnTo>
                    <a:cubicBezTo>
                      <a:pt x="33" y="85"/>
                      <a:pt x="32" y="85"/>
                      <a:pt x="32" y="86"/>
                    </a:cubicBezTo>
                    <a:cubicBezTo>
                      <a:pt x="32" y="86"/>
                      <a:pt x="29" y="90"/>
                      <a:pt x="28" y="93"/>
                    </a:cubicBezTo>
                    <a:lnTo>
                      <a:pt x="28" y="93"/>
                    </a:lnTo>
                    <a:cubicBezTo>
                      <a:pt x="27" y="93"/>
                      <a:pt x="27" y="94"/>
                      <a:pt x="27" y="94"/>
                    </a:cubicBezTo>
                    <a:lnTo>
                      <a:pt x="27" y="94"/>
                    </a:lnTo>
                    <a:cubicBezTo>
                      <a:pt x="27" y="94"/>
                      <a:pt x="27" y="94"/>
                      <a:pt x="27" y="95"/>
                    </a:cubicBezTo>
                    <a:lnTo>
                      <a:pt x="24" y="95"/>
                    </a:lnTo>
                    <a:cubicBezTo>
                      <a:pt x="12" y="98"/>
                      <a:pt x="1" y="110"/>
                      <a:pt x="1" y="122"/>
                    </a:cubicBezTo>
                    <a:cubicBezTo>
                      <a:pt x="1" y="137"/>
                      <a:pt x="12" y="146"/>
                      <a:pt x="24" y="149"/>
                    </a:cubicBezTo>
                    <a:cubicBezTo>
                      <a:pt x="33" y="153"/>
                      <a:pt x="41" y="155"/>
                      <a:pt x="49" y="155"/>
                    </a:cubicBezTo>
                    <a:cubicBezTo>
                      <a:pt x="68" y="155"/>
                      <a:pt x="85" y="146"/>
                      <a:pt x="99" y="130"/>
                    </a:cubicBezTo>
                    <a:cubicBezTo>
                      <a:pt x="111" y="122"/>
                      <a:pt x="115" y="113"/>
                      <a:pt x="123" y="102"/>
                    </a:cubicBezTo>
                    <a:cubicBezTo>
                      <a:pt x="124" y="100"/>
                      <a:pt x="125" y="100"/>
                      <a:pt x="126" y="99"/>
                    </a:cubicBezTo>
                    <a:lnTo>
                      <a:pt x="126" y="99"/>
                    </a:lnTo>
                    <a:cubicBezTo>
                      <a:pt x="126" y="99"/>
                      <a:pt x="126" y="99"/>
                      <a:pt x="126" y="99"/>
                    </a:cubicBezTo>
                    <a:cubicBezTo>
                      <a:pt x="126" y="99"/>
                      <a:pt x="126" y="99"/>
                      <a:pt x="127" y="98"/>
                    </a:cubicBezTo>
                    <a:cubicBezTo>
                      <a:pt x="130" y="95"/>
                      <a:pt x="135" y="90"/>
                      <a:pt x="139" y="86"/>
                    </a:cubicBezTo>
                    <a:cubicBezTo>
                      <a:pt x="163" y="66"/>
                      <a:pt x="154" y="27"/>
                      <a:pt x="135" y="11"/>
                    </a:cubicBezTo>
                    <a:cubicBezTo>
                      <a:pt x="126" y="4"/>
                      <a:pt x="115" y="0"/>
                      <a:pt x="104"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733;p32">
                <a:extLst>
                  <a:ext uri="{FF2B5EF4-FFF2-40B4-BE49-F238E27FC236}">
                    <a16:creationId xmlns:a16="http://schemas.microsoft.com/office/drawing/2014/main" id="{EDE85A27-7221-D5FF-B1E3-6F2C0AC5720C}"/>
                  </a:ext>
                </a:extLst>
              </p:cNvPr>
              <p:cNvSpPr/>
              <p:nvPr/>
            </p:nvSpPr>
            <p:spPr>
              <a:xfrm>
                <a:off x="3524873" y="2675969"/>
                <a:ext cx="7508" cy="4917"/>
              </a:xfrm>
              <a:custGeom>
                <a:avLst/>
                <a:gdLst/>
                <a:ahLst/>
                <a:cxnLst/>
                <a:rect l="l" t="t" r="r" b="b"/>
                <a:pathLst>
                  <a:path w="171" h="112" extrusionOk="0">
                    <a:moveTo>
                      <a:pt x="38" y="1"/>
                    </a:moveTo>
                    <a:cubicBezTo>
                      <a:pt x="29" y="1"/>
                      <a:pt x="20" y="4"/>
                      <a:pt x="13" y="8"/>
                    </a:cubicBezTo>
                    <a:cubicBezTo>
                      <a:pt x="1" y="21"/>
                      <a:pt x="1" y="36"/>
                      <a:pt x="9" y="48"/>
                    </a:cubicBezTo>
                    <a:cubicBezTo>
                      <a:pt x="29" y="92"/>
                      <a:pt x="64" y="107"/>
                      <a:pt x="108" y="111"/>
                    </a:cubicBezTo>
                    <a:cubicBezTo>
                      <a:pt x="111" y="111"/>
                      <a:pt x="114" y="112"/>
                      <a:pt x="117" y="112"/>
                    </a:cubicBezTo>
                    <a:cubicBezTo>
                      <a:pt x="151" y="112"/>
                      <a:pt x="171" y="69"/>
                      <a:pt x="163" y="40"/>
                    </a:cubicBezTo>
                    <a:cubicBezTo>
                      <a:pt x="155" y="15"/>
                      <a:pt x="132" y="1"/>
                      <a:pt x="109" y="1"/>
                    </a:cubicBezTo>
                    <a:cubicBezTo>
                      <a:pt x="99" y="1"/>
                      <a:pt x="90" y="4"/>
                      <a:pt x="80" y="8"/>
                    </a:cubicBezTo>
                    <a:cubicBezTo>
                      <a:pt x="80" y="8"/>
                      <a:pt x="77" y="8"/>
                      <a:pt x="72" y="12"/>
                    </a:cubicBezTo>
                    <a:lnTo>
                      <a:pt x="61" y="12"/>
                    </a:lnTo>
                    <a:cubicBezTo>
                      <a:pt x="57" y="8"/>
                      <a:pt x="57" y="8"/>
                      <a:pt x="53" y="5"/>
                    </a:cubicBezTo>
                    <a:cubicBezTo>
                      <a:pt x="48" y="2"/>
                      <a:pt x="43" y="1"/>
                      <a:pt x="3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734;p32">
                <a:extLst>
                  <a:ext uri="{FF2B5EF4-FFF2-40B4-BE49-F238E27FC236}">
                    <a16:creationId xmlns:a16="http://schemas.microsoft.com/office/drawing/2014/main" id="{83813DA4-EAA4-4B9E-E092-6DEC07E7B52D}"/>
                  </a:ext>
                </a:extLst>
              </p:cNvPr>
              <p:cNvSpPr/>
              <p:nvPr/>
            </p:nvSpPr>
            <p:spPr>
              <a:xfrm>
                <a:off x="3475700" y="2650154"/>
                <a:ext cx="5225" cy="5971"/>
              </a:xfrm>
              <a:custGeom>
                <a:avLst/>
                <a:gdLst/>
                <a:ahLst/>
                <a:cxnLst/>
                <a:rect l="l" t="t" r="r" b="b"/>
                <a:pathLst>
                  <a:path w="119" h="136" extrusionOk="0">
                    <a:moveTo>
                      <a:pt x="60" y="1"/>
                    </a:moveTo>
                    <a:cubicBezTo>
                      <a:pt x="40" y="1"/>
                      <a:pt x="20" y="12"/>
                      <a:pt x="8" y="28"/>
                    </a:cubicBezTo>
                    <a:cubicBezTo>
                      <a:pt x="4" y="40"/>
                      <a:pt x="0" y="48"/>
                      <a:pt x="0" y="59"/>
                    </a:cubicBezTo>
                    <a:cubicBezTo>
                      <a:pt x="0" y="72"/>
                      <a:pt x="4" y="83"/>
                      <a:pt x="8" y="92"/>
                    </a:cubicBezTo>
                    <a:cubicBezTo>
                      <a:pt x="13" y="99"/>
                      <a:pt x="13" y="103"/>
                      <a:pt x="16" y="112"/>
                    </a:cubicBezTo>
                    <a:cubicBezTo>
                      <a:pt x="20" y="119"/>
                      <a:pt x="28" y="123"/>
                      <a:pt x="36" y="127"/>
                    </a:cubicBezTo>
                    <a:cubicBezTo>
                      <a:pt x="44" y="135"/>
                      <a:pt x="51" y="135"/>
                      <a:pt x="60" y="135"/>
                    </a:cubicBezTo>
                    <a:cubicBezTo>
                      <a:pt x="71" y="135"/>
                      <a:pt x="79" y="135"/>
                      <a:pt x="87" y="127"/>
                    </a:cubicBezTo>
                    <a:cubicBezTo>
                      <a:pt x="95" y="123"/>
                      <a:pt x="99" y="119"/>
                      <a:pt x="103" y="112"/>
                    </a:cubicBezTo>
                    <a:cubicBezTo>
                      <a:pt x="107" y="103"/>
                      <a:pt x="111" y="99"/>
                      <a:pt x="111" y="92"/>
                    </a:cubicBezTo>
                    <a:cubicBezTo>
                      <a:pt x="119" y="83"/>
                      <a:pt x="119" y="72"/>
                      <a:pt x="119" y="59"/>
                    </a:cubicBezTo>
                    <a:cubicBezTo>
                      <a:pt x="119" y="48"/>
                      <a:pt x="119" y="40"/>
                      <a:pt x="111" y="28"/>
                    </a:cubicBezTo>
                    <a:cubicBezTo>
                      <a:pt x="103" y="12"/>
                      <a:pt x="84" y="1"/>
                      <a:pt x="60"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735;p32">
                <a:extLst>
                  <a:ext uri="{FF2B5EF4-FFF2-40B4-BE49-F238E27FC236}">
                    <a16:creationId xmlns:a16="http://schemas.microsoft.com/office/drawing/2014/main" id="{2F7AA2FB-1274-767E-7FD0-CEE806D0449E}"/>
                  </a:ext>
                </a:extLst>
              </p:cNvPr>
              <p:cNvSpPr/>
              <p:nvPr/>
            </p:nvSpPr>
            <p:spPr>
              <a:xfrm>
                <a:off x="3467358" y="2630134"/>
                <a:ext cx="5269" cy="5576"/>
              </a:xfrm>
              <a:custGeom>
                <a:avLst/>
                <a:gdLst/>
                <a:ahLst/>
                <a:cxnLst/>
                <a:rect l="l" t="t" r="r" b="b"/>
                <a:pathLst>
                  <a:path w="120" h="127" extrusionOk="0">
                    <a:moveTo>
                      <a:pt x="58" y="0"/>
                    </a:moveTo>
                    <a:cubicBezTo>
                      <a:pt x="33" y="0"/>
                      <a:pt x="11" y="15"/>
                      <a:pt x="5" y="38"/>
                    </a:cubicBezTo>
                    <a:cubicBezTo>
                      <a:pt x="1" y="54"/>
                      <a:pt x="5" y="71"/>
                      <a:pt x="14" y="85"/>
                    </a:cubicBezTo>
                    <a:lnTo>
                      <a:pt x="14" y="85"/>
                    </a:lnTo>
                    <a:cubicBezTo>
                      <a:pt x="14" y="85"/>
                      <a:pt x="13" y="85"/>
                      <a:pt x="13" y="85"/>
                    </a:cubicBezTo>
                    <a:cubicBezTo>
                      <a:pt x="8" y="94"/>
                      <a:pt x="5" y="105"/>
                      <a:pt x="8" y="113"/>
                    </a:cubicBezTo>
                    <a:cubicBezTo>
                      <a:pt x="15" y="122"/>
                      <a:pt x="23" y="127"/>
                      <a:pt x="30" y="127"/>
                    </a:cubicBezTo>
                    <a:cubicBezTo>
                      <a:pt x="33" y="127"/>
                      <a:pt x="35" y="126"/>
                      <a:pt x="37" y="125"/>
                    </a:cubicBezTo>
                    <a:cubicBezTo>
                      <a:pt x="53" y="119"/>
                      <a:pt x="69" y="112"/>
                      <a:pt x="84" y="103"/>
                    </a:cubicBezTo>
                    <a:lnTo>
                      <a:pt x="84" y="103"/>
                    </a:lnTo>
                    <a:cubicBezTo>
                      <a:pt x="99" y="99"/>
                      <a:pt x="113" y="88"/>
                      <a:pt x="116" y="70"/>
                    </a:cubicBezTo>
                    <a:cubicBezTo>
                      <a:pt x="119" y="50"/>
                      <a:pt x="112" y="27"/>
                      <a:pt x="92" y="14"/>
                    </a:cubicBezTo>
                    <a:cubicBezTo>
                      <a:pt x="88" y="14"/>
                      <a:pt x="88" y="11"/>
                      <a:pt x="84" y="7"/>
                    </a:cubicBezTo>
                    <a:cubicBezTo>
                      <a:pt x="76" y="2"/>
                      <a:pt x="66" y="0"/>
                      <a:pt x="58"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736;p32">
                <a:extLst>
                  <a:ext uri="{FF2B5EF4-FFF2-40B4-BE49-F238E27FC236}">
                    <a16:creationId xmlns:a16="http://schemas.microsoft.com/office/drawing/2014/main" id="{69EAB927-67CF-6A26-B1FD-9D411434589B}"/>
                  </a:ext>
                </a:extLst>
              </p:cNvPr>
              <p:cNvSpPr/>
              <p:nvPr/>
            </p:nvSpPr>
            <p:spPr>
              <a:xfrm>
                <a:off x="3419062" y="2655685"/>
                <a:ext cx="7464" cy="7683"/>
              </a:xfrm>
              <a:custGeom>
                <a:avLst/>
                <a:gdLst/>
                <a:ahLst/>
                <a:cxnLst/>
                <a:rect l="l" t="t" r="r" b="b"/>
                <a:pathLst>
                  <a:path w="170" h="175" extrusionOk="0">
                    <a:moveTo>
                      <a:pt x="83" y="1"/>
                    </a:moveTo>
                    <a:cubicBezTo>
                      <a:pt x="63" y="1"/>
                      <a:pt x="43" y="9"/>
                      <a:pt x="28" y="24"/>
                    </a:cubicBezTo>
                    <a:cubicBezTo>
                      <a:pt x="8" y="44"/>
                      <a:pt x="0" y="76"/>
                      <a:pt x="8" y="104"/>
                    </a:cubicBezTo>
                    <a:cubicBezTo>
                      <a:pt x="12" y="108"/>
                      <a:pt x="12" y="115"/>
                      <a:pt x="15" y="123"/>
                    </a:cubicBezTo>
                    <a:cubicBezTo>
                      <a:pt x="15" y="128"/>
                      <a:pt x="19" y="135"/>
                      <a:pt x="24" y="139"/>
                    </a:cubicBezTo>
                    <a:cubicBezTo>
                      <a:pt x="28" y="147"/>
                      <a:pt x="32" y="155"/>
                      <a:pt x="39" y="159"/>
                    </a:cubicBezTo>
                    <a:cubicBezTo>
                      <a:pt x="43" y="166"/>
                      <a:pt x="51" y="166"/>
                      <a:pt x="55" y="170"/>
                    </a:cubicBezTo>
                    <a:cubicBezTo>
                      <a:pt x="67" y="175"/>
                      <a:pt x="75" y="175"/>
                      <a:pt x="83" y="175"/>
                    </a:cubicBezTo>
                    <a:cubicBezTo>
                      <a:pt x="99" y="175"/>
                      <a:pt x="110" y="170"/>
                      <a:pt x="123" y="166"/>
                    </a:cubicBezTo>
                    <a:cubicBezTo>
                      <a:pt x="138" y="159"/>
                      <a:pt x="150" y="139"/>
                      <a:pt x="154" y="123"/>
                    </a:cubicBezTo>
                    <a:cubicBezTo>
                      <a:pt x="158" y="115"/>
                      <a:pt x="158" y="108"/>
                      <a:pt x="161" y="104"/>
                    </a:cubicBezTo>
                    <a:cubicBezTo>
                      <a:pt x="170" y="76"/>
                      <a:pt x="161" y="44"/>
                      <a:pt x="142" y="24"/>
                    </a:cubicBezTo>
                    <a:cubicBezTo>
                      <a:pt x="126" y="9"/>
                      <a:pt x="106" y="1"/>
                      <a:pt x="83"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737;p32">
                <a:extLst>
                  <a:ext uri="{FF2B5EF4-FFF2-40B4-BE49-F238E27FC236}">
                    <a16:creationId xmlns:a16="http://schemas.microsoft.com/office/drawing/2014/main" id="{8096C342-B7F4-50DE-31AD-F9528A2AAB27}"/>
                  </a:ext>
                </a:extLst>
              </p:cNvPr>
              <p:cNvSpPr/>
              <p:nvPr/>
            </p:nvSpPr>
            <p:spPr>
              <a:xfrm>
                <a:off x="3440005" y="2666793"/>
                <a:ext cx="6103" cy="4083"/>
              </a:xfrm>
              <a:custGeom>
                <a:avLst/>
                <a:gdLst/>
                <a:ahLst/>
                <a:cxnLst/>
                <a:rect l="l" t="t" r="r" b="b"/>
                <a:pathLst>
                  <a:path w="139" h="93" extrusionOk="0">
                    <a:moveTo>
                      <a:pt x="90" y="0"/>
                    </a:moveTo>
                    <a:cubicBezTo>
                      <a:pt x="88" y="0"/>
                      <a:pt x="85" y="0"/>
                      <a:pt x="83" y="1"/>
                    </a:cubicBezTo>
                    <a:cubicBezTo>
                      <a:pt x="68" y="4"/>
                      <a:pt x="52" y="8"/>
                      <a:pt x="36" y="12"/>
                    </a:cubicBezTo>
                    <a:cubicBezTo>
                      <a:pt x="1" y="20"/>
                      <a:pt x="1" y="75"/>
                      <a:pt x="36" y="83"/>
                    </a:cubicBezTo>
                    <a:cubicBezTo>
                      <a:pt x="52" y="83"/>
                      <a:pt x="68" y="88"/>
                      <a:pt x="83" y="92"/>
                    </a:cubicBezTo>
                    <a:cubicBezTo>
                      <a:pt x="86" y="92"/>
                      <a:pt x="88" y="92"/>
                      <a:pt x="91" y="92"/>
                    </a:cubicBezTo>
                    <a:cubicBezTo>
                      <a:pt x="116" y="92"/>
                      <a:pt x="139" y="76"/>
                      <a:pt x="139" y="48"/>
                    </a:cubicBezTo>
                    <a:cubicBezTo>
                      <a:pt x="139" y="19"/>
                      <a:pt x="115" y="0"/>
                      <a:pt x="90"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738;p32">
                <a:extLst>
                  <a:ext uri="{FF2B5EF4-FFF2-40B4-BE49-F238E27FC236}">
                    <a16:creationId xmlns:a16="http://schemas.microsoft.com/office/drawing/2014/main" id="{626A09B6-F055-60E7-BCC0-69AA106FC0C8}"/>
                  </a:ext>
                </a:extLst>
              </p:cNvPr>
              <p:cNvSpPr/>
              <p:nvPr/>
            </p:nvSpPr>
            <p:spPr>
              <a:xfrm>
                <a:off x="3472890" y="2542765"/>
                <a:ext cx="4434" cy="5005"/>
              </a:xfrm>
              <a:custGeom>
                <a:avLst/>
                <a:gdLst/>
                <a:ahLst/>
                <a:cxnLst/>
                <a:rect l="l" t="t" r="r" b="b"/>
                <a:pathLst>
                  <a:path w="101" h="114" extrusionOk="0">
                    <a:moveTo>
                      <a:pt x="53" y="0"/>
                    </a:moveTo>
                    <a:cubicBezTo>
                      <a:pt x="41" y="0"/>
                      <a:pt x="25" y="4"/>
                      <a:pt x="17" y="15"/>
                    </a:cubicBezTo>
                    <a:cubicBezTo>
                      <a:pt x="9" y="24"/>
                      <a:pt x="1" y="35"/>
                      <a:pt x="1" y="48"/>
                    </a:cubicBezTo>
                    <a:cubicBezTo>
                      <a:pt x="6" y="55"/>
                      <a:pt x="6" y="63"/>
                      <a:pt x="6" y="67"/>
                    </a:cubicBezTo>
                    <a:cubicBezTo>
                      <a:pt x="6" y="75"/>
                      <a:pt x="6" y="83"/>
                      <a:pt x="9" y="86"/>
                    </a:cubicBezTo>
                    <a:cubicBezTo>
                      <a:pt x="9" y="90"/>
                      <a:pt x="13" y="99"/>
                      <a:pt x="17" y="103"/>
                    </a:cubicBezTo>
                    <a:cubicBezTo>
                      <a:pt x="25" y="110"/>
                      <a:pt x="41" y="114"/>
                      <a:pt x="53" y="114"/>
                    </a:cubicBezTo>
                    <a:cubicBezTo>
                      <a:pt x="64" y="114"/>
                      <a:pt x="77" y="110"/>
                      <a:pt x="84" y="103"/>
                    </a:cubicBezTo>
                    <a:cubicBezTo>
                      <a:pt x="88" y="99"/>
                      <a:pt x="88" y="95"/>
                      <a:pt x="92" y="90"/>
                    </a:cubicBezTo>
                    <a:cubicBezTo>
                      <a:pt x="96" y="86"/>
                      <a:pt x="96" y="79"/>
                      <a:pt x="96" y="67"/>
                    </a:cubicBezTo>
                    <a:cubicBezTo>
                      <a:pt x="100" y="63"/>
                      <a:pt x="100" y="55"/>
                      <a:pt x="100" y="48"/>
                    </a:cubicBezTo>
                    <a:cubicBezTo>
                      <a:pt x="100" y="35"/>
                      <a:pt x="92" y="24"/>
                      <a:pt x="84" y="15"/>
                    </a:cubicBezTo>
                    <a:cubicBezTo>
                      <a:pt x="77" y="4"/>
                      <a:pt x="64" y="0"/>
                      <a:pt x="53"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739;p32">
                <a:extLst>
                  <a:ext uri="{FF2B5EF4-FFF2-40B4-BE49-F238E27FC236}">
                    <a16:creationId xmlns:a16="http://schemas.microsoft.com/office/drawing/2014/main" id="{8D6E7750-2B79-08A7-C159-DED07D51E71A}"/>
                  </a:ext>
                </a:extLst>
              </p:cNvPr>
              <p:cNvSpPr/>
              <p:nvPr/>
            </p:nvSpPr>
            <p:spPr>
              <a:xfrm>
                <a:off x="3468587" y="2549878"/>
                <a:ext cx="7157" cy="4698"/>
              </a:xfrm>
              <a:custGeom>
                <a:avLst/>
                <a:gdLst/>
                <a:ahLst/>
                <a:cxnLst/>
                <a:rect l="l" t="t" r="r" b="b"/>
                <a:pathLst>
                  <a:path w="163" h="107" extrusionOk="0">
                    <a:moveTo>
                      <a:pt x="127" y="1"/>
                    </a:moveTo>
                    <a:cubicBezTo>
                      <a:pt x="124" y="1"/>
                      <a:pt x="120" y="2"/>
                      <a:pt x="115" y="4"/>
                    </a:cubicBezTo>
                    <a:cubicBezTo>
                      <a:pt x="107" y="4"/>
                      <a:pt x="99" y="9"/>
                      <a:pt x="94" y="17"/>
                    </a:cubicBezTo>
                    <a:lnTo>
                      <a:pt x="94" y="17"/>
                    </a:lnTo>
                    <a:cubicBezTo>
                      <a:pt x="85" y="16"/>
                      <a:pt x="76" y="14"/>
                      <a:pt x="64" y="12"/>
                    </a:cubicBezTo>
                    <a:cubicBezTo>
                      <a:pt x="59" y="9"/>
                      <a:pt x="54" y="8"/>
                      <a:pt x="49" y="8"/>
                    </a:cubicBezTo>
                    <a:cubicBezTo>
                      <a:pt x="27" y="8"/>
                      <a:pt x="8" y="28"/>
                      <a:pt x="4" y="51"/>
                    </a:cubicBezTo>
                    <a:cubicBezTo>
                      <a:pt x="0" y="79"/>
                      <a:pt x="24" y="102"/>
                      <a:pt x="52" y="106"/>
                    </a:cubicBezTo>
                    <a:cubicBezTo>
                      <a:pt x="84" y="106"/>
                      <a:pt x="115" y="99"/>
                      <a:pt x="142" y="86"/>
                    </a:cubicBezTo>
                    <a:cubicBezTo>
                      <a:pt x="155" y="79"/>
                      <a:pt x="162" y="66"/>
                      <a:pt x="162" y="51"/>
                    </a:cubicBezTo>
                    <a:lnTo>
                      <a:pt x="162" y="39"/>
                    </a:lnTo>
                    <a:cubicBezTo>
                      <a:pt x="159" y="28"/>
                      <a:pt x="155" y="12"/>
                      <a:pt x="142" y="8"/>
                    </a:cubicBezTo>
                    <a:cubicBezTo>
                      <a:pt x="136" y="3"/>
                      <a:pt x="132" y="1"/>
                      <a:pt x="127"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740;p32">
                <a:extLst>
                  <a:ext uri="{FF2B5EF4-FFF2-40B4-BE49-F238E27FC236}">
                    <a16:creationId xmlns:a16="http://schemas.microsoft.com/office/drawing/2014/main" id="{5CB99969-5589-EBF1-3192-CC799BF58571}"/>
                  </a:ext>
                </a:extLst>
              </p:cNvPr>
              <p:cNvSpPr/>
              <p:nvPr/>
            </p:nvSpPr>
            <p:spPr>
              <a:xfrm>
                <a:off x="3517804" y="2571874"/>
                <a:ext cx="2283" cy="1756"/>
              </a:xfrm>
              <a:custGeom>
                <a:avLst/>
                <a:gdLst/>
                <a:ahLst/>
                <a:cxnLst/>
                <a:rect l="l" t="t" r="r" b="b"/>
                <a:pathLst>
                  <a:path w="52" h="40" extrusionOk="0">
                    <a:moveTo>
                      <a:pt x="28" y="0"/>
                    </a:moveTo>
                    <a:cubicBezTo>
                      <a:pt x="1" y="0"/>
                      <a:pt x="1" y="39"/>
                      <a:pt x="28" y="39"/>
                    </a:cubicBezTo>
                    <a:cubicBezTo>
                      <a:pt x="52" y="39"/>
                      <a:pt x="52" y="0"/>
                      <a:pt x="28"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741;p32">
                <a:extLst>
                  <a:ext uri="{FF2B5EF4-FFF2-40B4-BE49-F238E27FC236}">
                    <a16:creationId xmlns:a16="http://schemas.microsoft.com/office/drawing/2014/main" id="{648AED3F-5F52-8160-5E31-8EEEA03E425C}"/>
                  </a:ext>
                </a:extLst>
              </p:cNvPr>
              <p:cNvSpPr/>
              <p:nvPr/>
            </p:nvSpPr>
            <p:spPr>
              <a:xfrm>
                <a:off x="3571149" y="2457197"/>
                <a:ext cx="5971" cy="8341"/>
              </a:xfrm>
              <a:custGeom>
                <a:avLst/>
                <a:gdLst/>
                <a:ahLst/>
                <a:cxnLst/>
                <a:rect l="l" t="t" r="r" b="b"/>
                <a:pathLst>
                  <a:path w="136" h="190" extrusionOk="0">
                    <a:moveTo>
                      <a:pt x="77" y="1"/>
                    </a:moveTo>
                    <a:cubicBezTo>
                      <a:pt x="73" y="1"/>
                      <a:pt x="68" y="2"/>
                      <a:pt x="64" y="3"/>
                    </a:cubicBezTo>
                    <a:cubicBezTo>
                      <a:pt x="36" y="11"/>
                      <a:pt x="25" y="39"/>
                      <a:pt x="28" y="62"/>
                    </a:cubicBezTo>
                    <a:cubicBezTo>
                      <a:pt x="31" y="65"/>
                      <a:pt x="32" y="68"/>
                      <a:pt x="32" y="68"/>
                    </a:cubicBezTo>
                    <a:cubicBezTo>
                      <a:pt x="32" y="68"/>
                      <a:pt x="32" y="67"/>
                      <a:pt x="32" y="66"/>
                    </a:cubicBezTo>
                    <a:lnTo>
                      <a:pt x="32" y="74"/>
                    </a:lnTo>
                    <a:cubicBezTo>
                      <a:pt x="32" y="86"/>
                      <a:pt x="32" y="82"/>
                      <a:pt x="28" y="90"/>
                    </a:cubicBezTo>
                    <a:cubicBezTo>
                      <a:pt x="28" y="98"/>
                      <a:pt x="25" y="106"/>
                      <a:pt x="21" y="114"/>
                    </a:cubicBezTo>
                    <a:cubicBezTo>
                      <a:pt x="21" y="117"/>
                      <a:pt x="21" y="121"/>
                      <a:pt x="17" y="126"/>
                    </a:cubicBezTo>
                    <a:cubicBezTo>
                      <a:pt x="1" y="155"/>
                      <a:pt x="24" y="190"/>
                      <a:pt x="53" y="190"/>
                    </a:cubicBezTo>
                    <a:cubicBezTo>
                      <a:pt x="59" y="190"/>
                      <a:pt x="66" y="188"/>
                      <a:pt x="72" y="185"/>
                    </a:cubicBezTo>
                    <a:cubicBezTo>
                      <a:pt x="127" y="153"/>
                      <a:pt x="136" y="90"/>
                      <a:pt x="123" y="39"/>
                    </a:cubicBezTo>
                    <a:cubicBezTo>
                      <a:pt x="120" y="16"/>
                      <a:pt x="98" y="1"/>
                      <a:pt x="77"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742;p32">
                <a:extLst>
                  <a:ext uri="{FF2B5EF4-FFF2-40B4-BE49-F238E27FC236}">
                    <a16:creationId xmlns:a16="http://schemas.microsoft.com/office/drawing/2014/main" id="{163FBF82-A5FE-9EA7-9D5E-AAF82155DCFC}"/>
                  </a:ext>
                </a:extLst>
              </p:cNvPr>
              <p:cNvSpPr/>
              <p:nvPr/>
            </p:nvSpPr>
            <p:spPr>
              <a:xfrm>
                <a:off x="3579754" y="2448768"/>
                <a:ext cx="7376" cy="7024"/>
              </a:xfrm>
              <a:custGeom>
                <a:avLst/>
                <a:gdLst/>
                <a:ahLst/>
                <a:cxnLst/>
                <a:rect l="l" t="t" r="r" b="b"/>
                <a:pathLst>
                  <a:path w="168" h="160" extrusionOk="0">
                    <a:moveTo>
                      <a:pt x="30" y="1"/>
                    </a:moveTo>
                    <a:cubicBezTo>
                      <a:pt x="15" y="1"/>
                      <a:pt x="1" y="18"/>
                      <a:pt x="11" y="34"/>
                    </a:cubicBezTo>
                    <a:cubicBezTo>
                      <a:pt x="29" y="76"/>
                      <a:pt x="62" y="116"/>
                      <a:pt x="97" y="147"/>
                    </a:cubicBezTo>
                    <a:cubicBezTo>
                      <a:pt x="104" y="155"/>
                      <a:pt x="115" y="159"/>
                      <a:pt x="125" y="159"/>
                    </a:cubicBezTo>
                    <a:cubicBezTo>
                      <a:pt x="136" y="159"/>
                      <a:pt x="148" y="154"/>
                      <a:pt x="156" y="144"/>
                    </a:cubicBezTo>
                    <a:cubicBezTo>
                      <a:pt x="168" y="128"/>
                      <a:pt x="164" y="96"/>
                      <a:pt x="144" y="89"/>
                    </a:cubicBezTo>
                    <a:cubicBezTo>
                      <a:pt x="105" y="65"/>
                      <a:pt x="73" y="41"/>
                      <a:pt x="42" y="5"/>
                    </a:cubicBezTo>
                    <a:cubicBezTo>
                      <a:pt x="38" y="2"/>
                      <a:pt x="34" y="1"/>
                      <a:pt x="30"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743;p32">
                <a:extLst>
                  <a:ext uri="{FF2B5EF4-FFF2-40B4-BE49-F238E27FC236}">
                    <a16:creationId xmlns:a16="http://schemas.microsoft.com/office/drawing/2014/main" id="{39F516AD-B783-CEF5-78E2-7F4253BA8451}"/>
                  </a:ext>
                </a:extLst>
              </p:cNvPr>
              <p:cNvSpPr/>
              <p:nvPr/>
            </p:nvSpPr>
            <p:spPr>
              <a:xfrm>
                <a:off x="3544147" y="2393098"/>
                <a:ext cx="15850" cy="5224"/>
              </a:xfrm>
              <a:custGeom>
                <a:avLst/>
                <a:gdLst/>
                <a:ahLst/>
                <a:cxnLst/>
                <a:rect l="l" t="t" r="r" b="b"/>
                <a:pathLst>
                  <a:path w="361" h="119" extrusionOk="0">
                    <a:moveTo>
                      <a:pt x="240" y="1"/>
                    </a:moveTo>
                    <a:cubicBezTo>
                      <a:pt x="178" y="1"/>
                      <a:pt x="106" y="24"/>
                      <a:pt x="59" y="31"/>
                    </a:cubicBezTo>
                    <a:cubicBezTo>
                      <a:pt x="0" y="38"/>
                      <a:pt x="7" y="119"/>
                      <a:pt x="61" y="119"/>
                    </a:cubicBezTo>
                    <a:cubicBezTo>
                      <a:pt x="64" y="119"/>
                      <a:pt x="68" y="119"/>
                      <a:pt x="71" y="118"/>
                    </a:cubicBezTo>
                    <a:cubicBezTo>
                      <a:pt x="123" y="107"/>
                      <a:pt x="185" y="77"/>
                      <a:pt x="242" y="77"/>
                    </a:cubicBezTo>
                    <a:cubicBezTo>
                      <a:pt x="267" y="77"/>
                      <a:pt x="290" y="82"/>
                      <a:pt x="312" y="98"/>
                    </a:cubicBezTo>
                    <a:cubicBezTo>
                      <a:pt x="318" y="102"/>
                      <a:pt x="323" y="104"/>
                      <a:pt x="328" y="104"/>
                    </a:cubicBezTo>
                    <a:cubicBezTo>
                      <a:pt x="348" y="104"/>
                      <a:pt x="361" y="77"/>
                      <a:pt x="352" y="58"/>
                    </a:cubicBezTo>
                    <a:cubicBezTo>
                      <a:pt x="330" y="14"/>
                      <a:pt x="288" y="1"/>
                      <a:pt x="240"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744;p32">
                <a:extLst>
                  <a:ext uri="{FF2B5EF4-FFF2-40B4-BE49-F238E27FC236}">
                    <a16:creationId xmlns:a16="http://schemas.microsoft.com/office/drawing/2014/main" id="{04BCAAE8-C9C6-199D-E0CA-718BE568D4E7}"/>
                  </a:ext>
                </a:extLst>
              </p:cNvPr>
              <p:cNvSpPr/>
              <p:nvPr/>
            </p:nvSpPr>
            <p:spPr>
              <a:xfrm>
                <a:off x="3579974" y="2381244"/>
                <a:ext cx="3161" cy="2371"/>
              </a:xfrm>
              <a:custGeom>
                <a:avLst/>
                <a:gdLst/>
                <a:ahLst/>
                <a:cxnLst/>
                <a:rect l="l" t="t" r="r" b="b"/>
                <a:pathLst>
                  <a:path w="72" h="54" extrusionOk="0">
                    <a:moveTo>
                      <a:pt x="41" y="0"/>
                    </a:moveTo>
                    <a:cubicBezTo>
                      <a:pt x="33" y="4"/>
                      <a:pt x="24" y="4"/>
                      <a:pt x="17" y="4"/>
                    </a:cubicBezTo>
                    <a:cubicBezTo>
                      <a:pt x="9" y="9"/>
                      <a:pt x="1" y="17"/>
                      <a:pt x="1" y="28"/>
                    </a:cubicBezTo>
                    <a:cubicBezTo>
                      <a:pt x="1" y="36"/>
                      <a:pt x="6" y="48"/>
                      <a:pt x="17" y="48"/>
                    </a:cubicBezTo>
                    <a:cubicBezTo>
                      <a:pt x="24" y="48"/>
                      <a:pt x="33" y="52"/>
                      <a:pt x="41" y="52"/>
                    </a:cubicBezTo>
                    <a:cubicBezTo>
                      <a:pt x="43" y="53"/>
                      <a:pt x="46" y="54"/>
                      <a:pt x="48" y="54"/>
                    </a:cubicBezTo>
                    <a:cubicBezTo>
                      <a:pt x="55" y="54"/>
                      <a:pt x="62" y="50"/>
                      <a:pt x="64" y="48"/>
                    </a:cubicBezTo>
                    <a:cubicBezTo>
                      <a:pt x="68" y="40"/>
                      <a:pt x="72" y="36"/>
                      <a:pt x="72" y="28"/>
                    </a:cubicBezTo>
                    <a:cubicBezTo>
                      <a:pt x="72" y="20"/>
                      <a:pt x="68" y="13"/>
                      <a:pt x="64" y="9"/>
                    </a:cubicBezTo>
                    <a:cubicBezTo>
                      <a:pt x="57" y="0"/>
                      <a:pt x="48" y="0"/>
                      <a:pt x="41"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745;p32">
                <a:extLst>
                  <a:ext uri="{FF2B5EF4-FFF2-40B4-BE49-F238E27FC236}">
                    <a16:creationId xmlns:a16="http://schemas.microsoft.com/office/drawing/2014/main" id="{64ED1C22-F698-7572-ADE4-1444C0726BED}"/>
                  </a:ext>
                </a:extLst>
              </p:cNvPr>
              <p:cNvSpPr/>
              <p:nvPr/>
            </p:nvSpPr>
            <p:spPr>
              <a:xfrm>
                <a:off x="3538571" y="2379488"/>
                <a:ext cx="5927" cy="6322"/>
              </a:xfrm>
              <a:custGeom>
                <a:avLst/>
                <a:gdLst/>
                <a:ahLst/>
                <a:cxnLst/>
                <a:rect l="l" t="t" r="r" b="b"/>
                <a:pathLst>
                  <a:path w="135" h="144" extrusionOk="0">
                    <a:moveTo>
                      <a:pt x="89" y="1"/>
                    </a:moveTo>
                    <a:cubicBezTo>
                      <a:pt x="67" y="1"/>
                      <a:pt x="44" y="20"/>
                      <a:pt x="44" y="44"/>
                    </a:cubicBezTo>
                    <a:lnTo>
                      <a:pt x="44" y="53"/>
                    </a:lnTo>
                    <a:cubicBezTo>
                      <a:pt x="44" y="60"/>
                      <a:pt x="44" y="64"/>
                      <a:pt x="40" y="68"/>
                    </a:cubicBezTo>
                    <a:cubicBezTo>
                      <a:pt x="36" y="80"/>
                      <a:pt x="29" y="88"/>
                      <a:pt x="20" y="96"/>
                    </a:cubicBezTo>
                    <a:cubicBezTo>
                      <a:pt x="1" y="116"/>
                      <a:pt x="17" y="143"/>
                      <a:pt x="40" y="143"/>
                    </a:cubicBezTo>
                    <a:cubicBezTo>
                      <a:pt x="45" y="143"/>
                      <a:pt x="51" y="142"/>
                      <a:pt x="56" y="139"/>
                    </a:cubicBezTo>
                    <a:cubicBezTo>
                      <a:pt x="91" y="124"/>
                      <a:pt x="120" y="96"/>
                      <a:pt x="131" y="57"/>
                    </a:cubicBezTo>
                    <a:cubicBezTo>
                      <a:pt x="135" y="29"/>
                      <a:pt x="120" y="5"/>
                      <a:pt x="96" y="2"/>
                    </a:cubicBezTo>
                    <a:cubicBezTo>
                      <a:pt x="94" y="1"/>
                      <a:pt x="91" y="1"/>
                      <a:pt x="89"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746;p32">
                <a:extLst>
                  <a:ext uri="{FF2B5EF4-FFF2-40B4-BE49-F238E27FC236}">
                    <a16:creationId xmlns:a16="http://schemas.microsoft.com/office/drawing/2014/main" id="{1CFD5291-8859-B4D0-E396-211F39B2493F}"/>
                  </a:ext>
                </a:extLst>
              </p:cNvPr>
              <p:cNvSpPr/>
              <p:nvPr/>
            </p:nvSpPr>
            <p:spPr>
              <a:xfrm>
                <a:off x="3403608" y="2668813"/>
                <a:ext cx="5093" cy="4346"/>
              </a:xfrm>
              <a:custGeom>
                <a:avLst/>
                <a:gdLst/>
                <a:ahLst/>
                <a:cxnLst/>
                <a:rect l="l" t="t" r="r" b="b"/>
                <a:pathLst>
                  <a:path w="116" h="99" extrusionOk="0">
                    <a:moveTo>
                      <a:pt x="48" y="1"/>
                    </a:moveTo>
                    <a:cubicBezTo>
                      <a:pt x="22" y="1"/>
                      <a:pt x="1" y="22"/>
                      <a:pt x="1" y="49"/>
                    </a:cubicBezTo>
                    <a:cubicBezTo>
                      <a:pt x="1" y="77"/>
                      <a:pt x="22" y="98"/>
                      <a:pt x="48" y="98"/>
                    </a:cubicBezTo>
                    <a:cubicBezTo>
                      <a:pt x="52" y="98"/>
                      <a:pt x="56" y="98"/>
                      <a:pt x="60" y="97"/>
                    </a:cubicBezTo>
                    <a:cubicBezTo>
                      <a:pt x="68" y="93"/>
                      <a:pt x="76" y="93"/>
                      <a:pt x="83" y="89"/>
                    </a:cubicBezTo>
                    <a:cubicBezTo>
                      <a:pt x="99" y="84"/>
                      <a:pt x="116" y="69"/>
                      <a:pt x="111" y="49"/>
                    </a:cubicBezTo>
                    <a:cubicBezTo>
                      <a:pt x="111" y="29"/>
                      <a:pt x="99" y="13"/>
                      <a:pt x="83" y="10"/>
                    </a:cubicBezTo>
                    <a:cubicBezTo>
                      <a:pt x="76" y="6"/>
                      <a:pt x="68" y="6"/>
                      <a:pt x="60" y="2"/>
                    </a:cubicBezTo>
                    <a:cubicBezTo>
                      <a:pt x="56" y="1"/>
                      <a:pt x="52" y="1"/>
                      <a:pt x="4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747;p32">
                <a:extLst>
                  <a:ext uri="{FF2B5EF4-FFF2-40B4-BE49-F238E27FC236}">
                    <a16:creationId xmlns:a16="http://schemas.microsoft.com/office/drawing/2014/main" id="{00925BD2-C82B-1243-90D1-31D35C5317E7}"/>
                  </a:ext>
                </a:extLst>
              </p:cNvPr>
              <p:cNvSpPr/>
              <p:nvPr/>
            </p:nvSpPr>
            <p:spPr>
              <a:xfrm>
                <a:off x="3508189" y="2385108"/>
                <a:ext cx="21953" cy="21337"/>
              </a:xfrm>
              <a:custGeom>
                <a:avLst/>
                <a:gdLst/>
                <a:ahLst/>
                <a:cxnLst/>
                <a:rect l="l" t="t" r="r" b="b"/>
                <a:pathLst>
                  <a:path w="500" h="486" extrusionOk="0">
                    <a:moveTo>
                      <a:pt x="487" y="0"/>
                    </a:moveTo>
                    <a:cubicBezTo>
                      <a:pt x="482" y="0"/>
                      <a:pt x="478" y="2"/>
                      <a:pt x="476" y="7"/>
                    </a:cubicBezTo>
                    <a:cubicBezTo>
                      <a:pt x="468" y="43"/>
                      <a:pt x="393" y="58"/>
                      <a:pt x="366" y="74"/>
                    </a:cubicBezTo>
                    <a:cubicBezTo>
                      <a:pt x="318" y="106"/>
                      <a:pt x="279" y="142"/>
                      <a:pt x="239" y="181"/>
                    </a:cubicBezTo>
                    <a:cubicBezTo>
                      <a:pt x="153" y="256"/>
                      <a:pt x="82" y="335"/>
                      <a:pt x="18" y="433"/>
                    </a:cubicBezTo>
                    <a:cubicBezTo>
                      <a:pt x="0" y="461"/>
                      <a:pt x="25" y="485"/>
                      <a:pt x="52" y="485"/>
                    </a:cubicBezTo>
                    <a:cubicBezTo>
                      <a:pt x="61" y="485"/>
                      <a:pt x="70" y="483"/>
                      <a:pt x="78" y="477"/>
                    </a:cubicBezTo>
                    <a:cubicBezTo>
                      <a:pt x="176" y="390"/>
                      <a:pt x="255" y="280"/>
                      <a:pt x="350" y="181"/>
                    </a:cubicBezTo>
                    <a:cubicBezTo>
                      <a:pt x="373" y="153"/>
                      <a:pt x="397" y="122"/>
                      <a:pt x="428" y="98"/>
                    </a:cubicBezTo>
                    <a:cubicBezTo>
                      <a:pt x="444" y="87"/>
                      <a:pt x="460" y="82"/>
                      <a:pt x="476" y="71"/>
                    </a:cubicBezTo>
                    <a:cubicBezTo>
                      <a:pt x="495" y="51"/>
                      <a:pt x="499" y="39"/>
                      <a:pt x="499" y="11"/>
                    </a:cubicBezTo>
                    <a:cubicBezTo>
                      <a:pt x="499" y="4"/>
                      <a:pt x="493" y="0"/>
                      <a:pt x="487"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748;p32">
                <a:extLst>
                  <a:ext uri="{FF2B5EF4-FFF2-40B4-BE49-F238E27FC236}">
                    <a16:creationId xmlns:a16="http://schemas.microsoft.com/office/drawing/2014/main" id="{1A6E1B29-DB7D-3F0C-2B65-6AFB2A3B36AE}"/>
                  </a:ext>
                </a:extLst>
              </p:cNvPr>
              <p:cNvSpPr/>
              <p:nvPr/>
            </p:nvSpPr>
            <p:spPr>
              <a:xfrm>
                <a:off x="3500989" y="2425411"/>
                <a:ext cx="2810" cy="1800"/>
              </a:xfrm>
              <a:custGeom>
                <a:avLst/>
                <a:gdLst/>
                <a:ahLst/>
                <a:cxnLst/>
                <a:rect l="l" t="t" r="r" b="b"/>
                <a:pathLst>
                  <a:path w="64" h="41" extrusionOk="0">
                    <a:moveTo>
                      <a:pt x="48" y="1"/>
                    </a:moveTo>
                    <a:cubicBezTo>
                      <a:pt x="47" y="1"/>
                      <a:pt x="45" y="1"/>
                      <a:pt x="44" y="1"/>
                    </a:cubicBezTo>
                    <a:lnTo>
                      <a:pt x="20" y="1"/>
                    </a:lnTo>
                    <a:cubicBezTo>
                      <a:pt x="13" y="5"/>
                      <a:pt x="0" y="9"/>
                      <a:pt x="5" y="21"/>
                    </a:cubicBezTo>
                    <a:cubicBezTo>
                      <a:pt x="5" y="29"/>
                      <a:pt x="9" y="36"/>
                      <a:pt x="20" y="36"/>
                    </a:cubicBezTo>
                    <a:cubicBezTo>
                      <a:pt x="29" y="36"/>
                      <a:pt x="36" y="36"/>
                      <a:pt x="44" y="40"/>
                    </a:cubicBezTo>
                    <a:cubicBezTo>
                      <a:pt x="56" y="40"/>
                      <a:pt x="64" y="29"/>
                      <a:pt x="64" y="21"/>
                    </a:cubicBezTo>
                    <a:cubicBezTo>
                      <a:pt x="64" y="10"/>
                      <a:pt x="58" y="1"/>
                      <a:pt x="4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749;p32">
                <a:extLst>
                  <a:ext uri="{FF2B5EF4-FFF2-40B4-BE49-F238E27FC236}">
                    <a16:creationId xmlns:a16="http://schemas.microsoft.com/office/drawing/2014/main" id="{AD3B110F-832F-A914-3AB6-B946E0A816D2}"/>
                  </a:ext>
                </a:extLst>
              </p:cNvPr>
              <p:cNvSpPr/>
              <p:nvPr/>
            </p:nvSpPr>
            <p:spPr>
              <a:xfrm>
                <a:off x="3491462" y="2439636"/>
                <a:ext cx="1449" cy="1054"/>
              </a:xfrm>
              <a:custGeom>
                <a:avLst/>
                <a:gdLst/>
                <a:ahLst/>
                <a:cxnLst/>
                <a:rect l="l" t="t" r="r" b="b"/>
                <a:pathLst>
                  <a:path w="33" h="24" extrusionOk="0">
                    <a:moveTo>
                      <a:pt x="16" y="0"/>
                    </a:moveTo>
                    <a:cubicBezTo>
                      <a:pt x="0" y="0"/>
                      <a:pt x="0" y="24"/>
                      <a:pt x="16" y="24"/>
                    </a:cubicBezTo>
                    <a:cubicBezTo>
                      <a:pt x="33" y="24"/>
                      <a:pt x="33" y="0"/>
                      <a:pt x="16"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750;p32">
                <a:extLst>
                  <a:ext uri="{FF2B5EF4-FFF2-40B4-BE49-F238E27FC236}">
                    <a16:creationId xmlns:a16="http://schemas.microsoft.com/office/drawing/2014/main" id="{41E80A8D-EE2A-2619-7784-2F4DD4B46949}"/>
                  </a:ext>
                </a:extLst>
              </p:cNvPr>
              <p:cNvSpPr/>
              <p:nvPr/>
            </p:nvSpPr>
            <p:spPr>
              <a:xfrm>
                <a:off x="3479519" y="2455310"/>
                <a:ext cx="5444" cy="2722"/>
              </a:xfrm>
              <a:custGeom>
                <a:avLst/>
                <a:gdLst/>
                <a:ahLst/>
                <a:cxnLst/>
                <a:rect l="l" t="t" r="r" b="b"/>
                <a:pathLst>
                  <a:path w="124" h="62" extrusionOk="0">
                    <a:moveTo>
                      <a:pt x="96" y="0"/>
                    </a:moveTo>
                    <a:cubicBezTo>
                      <a:pt x="93" y="0"/>
                      <a:pt x="90" y="1"/>
                      <a:pt x="87" y="3"/>
                    </a:cubicBezTo>
                    <a:cubicBezTo>
                      <a:pt x="68" y="15"/>
                      <a:pt x="44" y="27"/>
                      <a:pt x="24" y="27"/>
                    </a:cubicBezTo>
                    <a:cubicBezTo>
                      <a:pt x="0" y="31"/>
                      <a:pt x="0" y="62"/>
                      <a:pt x="24" y="62"/>
                    </a:cubicBezTo>
                    <a:cubicBezTo>
                      <a:pt x="52" y="58"/>
                      <a:pt x="79" y="51"/>
                      <a:pt x="107" y="38"/>
                    </a:cubicBezTo>
                    <a:cubicBezTo>
                      <a:pt x="123" y="25"/>
                      <a:pt x="112" y="0"/>
                      <a:pt x="96"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751;p32">
                <a:extLst>
                  <a:ext uri="{FF2B5EF4-FFF2-40B4-BE49-F238E27FC236}">
                    <a16:creationId xmlns:a16="http://schemas.microsoft.com/office/drawing/2014/main" id="{E6139272-EFE6-152F-FA51-7009E5361AC6}"/>
                  </a:ext>
                </a:extLst>
              </p:cNvPr>
              <p:cNvSpPr/>
              <p:nvPr/>
            </p:nvSpPr>
            <p:spPr>
              <a:xfrm>
                <a:off x="3444659" y="2541009"/>
                <a:ext cx="4566" cy="4346"/>
              </a:xfrm>
              <a:custGeom>
                <a:avLst/>
                <a:gdLst/>
                <a:ahLst/>
                <a:cxnLst/>
                <a:rect l="l" t="t" r="r" b="b"/>
                <a:pathLst>
                  <a:path w="104" h="99" extrusionOk="0">
                    <a:moveTo>
                      <a:pt x="60" y="0"/>
                    </a:moveTo>
                    <a:cubicBezTo>
                      <a:pt x="48" y="0"/>
                      <a:pt x="33" y="8"/>
                      <a:pt x="24" y="20"/>
                    </a:cubicBezTo>
                    <a:cubicBezTo>
                      <a:pt x="21" y="28"/>
                      <a:pt x="13" y="35"/>
                      <a:pt x="9" y="48"/>
                    </a:cubicBezTo>
                    <a:cubicBezTo>
                      <a:pt x="1" y="59"/>
                      <a:pt x="1" y="79"/>
                      <a:pt x="13" y="88"/>
                    </a:cubicBezTo>
                    <a:cubicBezTo>
                      <a:pt x="20" y="94"/>
                      <a:pt x="28" y="98"/>
                      <a:pt x="36" y="98"/>
                    </a:cubicBezTo>
                    <a:cubicBezTo>
                      <a:pt x="42" y="98"/>
                      <a:pt x="47" y="96"/>
                      <a:pt x="52" y="91"/>
                    </a:cubicBezTo>
                    <a:cubicBezTo>
                      <a:pt x="64" y="88"/>
                      <a:pt x="72" y="79"/>
                      <a:pt x="84" y="75"/>
                    </a:cubicBezTo>
                    <a:cubicBezTo>
                      <a:pt x="95" y="68"/>
                      <a:pt x="104" y="55"/>
                      <a:pt x="104" y="40"/>
                    </a:cubicBezTo>
                    <a:cubicBezTo>
                      <a:pt x="104" y="28"/>
                      <a:pt x="99" y="20"/>
                      <a:pt x="92" y="12"/>
                    </a:cubicBezTo>
                    <a:cubicBezTo>
                      <a:pt x="84" y="4"/>
                      <a:pt x="72" y="0"/>
                      <a:pt x="60"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752;p32">
                <a:extLst>
                  <a:ext uri="{FF2B5EF4-FFF2-40B4-BE49-F238E27FC236}">
                    <a16:creationId xmlns:a16="http://schemas.microsoft.com/office/drawing/2014/main" id="{F5B4770C-10D7-DCE5-DA05-BFC54AF0E29F}"/>
                  </a:ext>
                </a:extLst>
              </p:cNvPr>
              <p:cNvSpPr/>
              <p:nvPr/>
            </p:nvSpPr>
            <p:spPr>
              <a:xfrm>
                <a:off x="3432936" y="2565859"/>
                <a:ext cx="5708" cy="7112"/>
              </a:xfrm>
              <a:custGeom>
                <a:avLst/>
                <a:gdLst/>
                <a:ahLst/>
                <a:cxnLst/>
                <a:rect l="l" t="t" r="r" b="b"/>
                <a:pathLst>
                  <a:path w="130" h="162" extrusionOk="0">
                    <a:moveTo>
                      <a:pt x="87" y="0"/>
                    </a:moveTo>
                    <a:cubicBezTo>
                      <a:pt x="83" y="0"/>
                      <a:pt x="79" y="1"/>
                      <a:pt x="75" y="3"/>
                    </a:cubicBezTo>
                    <a:cubicBezTo>
                      <a:pt x="55" y="7"/>
                      <a:pt x="51" y="23"/>
                      <a:pt x="51" y="43"/>
                    </a:cubicBezTo>
                    <a:cubicBezTo>
                      <a:pt x="55" y="54"/>
                      <a:pt x="51" y="66"/>
                      <a:pt x="43" y="74"/>
                    </a:cubicBezTo>
                    <a:cubicBezTo>
                      <a:pt x="40" y="81"/>
                      <a:pt x="35" y="85"/>
                      <a:pt x="27" y="90"/>
                    </a:cubicBezTo>
                    <a:cubicBezTo>
                      <a:pt x="20" y="97"/>
                      <a:pt x="16" y="105"/>
                      <a:pt x="11" y="117"/>
                    </a:cubicBezTo>
                    <a:cubicBezTo>
                      <a:pt x="0" y="136"/>
                      <a:pt x="17" y="161"/>
                      <a:pt x="39" y="161"/>
                    </a:cubicBezTo>
                    <a:cubicBezTo>
                      <a:pt x="40" y="161"/>
                      <a:pt x="42" y="161"/>
                      <a:pt x="43" y="161"/>
                    </a:cubicBezTo>
                    <a:cubicBezTo>
                      <a:pt x="102" y="145"/>
                      <a:pt x="129" y="78"/>
                      <a:pt x="118" y="26"/>
                    </a:cubicBezTo>
                    <a:cubicBezTo>
                      <a:pt x="115" y="11"/>
                      <a:pt x="102" y="0"/>
                      <a:pt x="87"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753;p32">
                <a:extLst>
                  <a:ext uri="{FF2B5EF4-FFF2-40B4-BE49-F238E27FC236}">
                    <a16:creationId xmlns:a16="http://schemas.microsoft.com/office/drawing/2014/main" id="{D93FEB3C-3337-CC84-8F78-673D6566A534}"/>
                  </a:ext>
                </a:extLst>
              </p:cNvPr>
              <p:cNvSpPr/>
              <p:nvPr/>
            </p:nvSpPr>
            <p:spPr>
              <a:xfrm>
                <a:off x="3528210" y="2429055"/>
                <a:ext cx="702" cy="746"/>
              </a:xfrm>
              <a:custGeom>
                <a:avLst/>
                <a:gdLst/>
                <a:ahLst/>
                <a:cxnLst/>
                <a:rect l="l" t="t" r="r" b="b"/>
                <a:pathLst>
                  <a:path w="16" h="17" extrusionOk="0">
                    <a:moveTo>
                      <a:pt x="8" y="1"/>
                    </a:moveTo>
                    <a:cubicBezTo>
                      <a:pt x="1" y="1"/>
                      <a:pt x="1" y="17"/>
                      <a:pt x="8" y="17"/>
                    </a:cubicBezTo>
                    <a:cubicBezTo>
                      <a:pt x="16" y="17"/>
                      <a:pt x="16" y="1"/>
                      <a:pt x="8"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754;p32">
                <a:extLst>
                  <a:ext uri="{FF2B5EF4-FFF2-40B4-BE49-F238E27FC236}">
                    <a16:creationId xmlns:a16="http://schemas.microsoft.com/office/drawing/2014/main" id="{52D3CC48-A416-65A5-9A8D-015C8A8C40D1}"/>
                  </a:ext>
                </a:extLst>
              </p:cNvPr>
              <p:cNvSpPr/>
              <p:nvPr/>
            </p:nvSpPr>
            <p:spPr>
              <a:xfrm>
                <a:off x="3560436" y="2430460"/>
                <a:ext cx="395" cy="220"/>
              </a:xfrm>
              <a:custGeom>
                <a:avLst/>
                <a:gdLst/>
                <a:ahLst/>
                <a:cxnLst/>
                <a:rect l="l" t="t" r="r" b="b"/>
                <a:pathLst>
                  <a:path w="9" h="5" extrusionOk="0">
                    <a:moveTo>
                      <a:pt x="4" y="1"/>
                    </a:moveTo>
                    <a:cubicBezTo>
                      <a:pt x="1" y="1"/>
                      <a:pt x="1" y="5"/>
                      <a:pt x="4" y="5"/>
                    </a:cubicBezTo>
                    <a:cubicBezTo>
                      <a:pt x="8" y="5"/>
                      <a:pt x="8" y="1"/>
                      <a:pt x="4"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755;p32">
                <a:extLst>
                  <a:ext uri="{FF2B5EF4-FFF2-40B4-BE49-F238E27FC236}">
                    <a16:creationId xmlns:a16="http://schemas.microsoft.com/office/drawing/2014/main" id="{F75CC733-CFE1-EE7D-25A7-C26B562B8C5E}"/>
                  </a:ext>
                </a:extLst>
              </p:cNvPr>
              <p:cNvSpPr/>
              <p:nvPr/>
            </p:nvSpPr>
            <p:spPr>
              <a:xfrm>
                <a:off x="3564212" y="2408860"/>
                <a:ext cx="5795" cy="6146"/>
              </a:xfrm>
              <a:custGeom>
                <a:avLst/>
                <a:gdLst/>
                <a:ahLst/>
                <a:cxnLst/>
                <a:rect l="l" t="t" r="r" b="b"/>
                <a:pathLst>
                  <a:path w="132" h="140" extrusionOk="0">
                    <a:moveTo>
                      <a:pt x="65" y="1"/>
                    </a:moveTo>
                    <a:cubicBezTo>
                      <a:pt x="55" y="1"/>
                      <a:pt x="46" y="3"/>
                      <a:pt x="37" y="7"/>
                    </a:cubicBezTo>
                    <a:cubicBezTo>
                      <a:pt x="17" y="19"/>
                      <a:pt x="13" y="34"/>
                      <a:pt x="9" y="54"/>
                    </a:cubicBezTo>
                    <a:cubicBezTo>
                      <a:pt x="9" y="70"/>
                      <a:pt x="5" y="90"/>
                      <a:pt x="5" y="105"/>
                    </a:cubicBezTo>
                    <a:cubicBezTo>
                      <a:pt x="1" y="118"/>
                      <a:pt x="13" y="133"/>
                      <a:pt x="25" y="138"/>
                    </a:cubicBezTo>
                    <a:cubicBezTo>
                      <a:pt x="30" y="139"/>
                      <a:pt x="36" y="140"/>
                      <a:pt x="41" y="140"/>
                    </a:cubicBezTo>
                    <a:cubicBezTo>
                      <a:pt x="51" y="140"/>
                      <a:pt x="59" y="137"/>
                      <a:pt x="64" y="129"/>
                    </a:cubicBezTo>
                    <a:cubicBezTo>
                      <a:pt x="80" y="118"/>
                      <a:pt x="92" y="105"/>
                      <a:pt x="104" y="94"/>
                    </a:cubicBezTo>
                    <a:cubicBezTo>
                      <a:pt x="132" y="67"/>
                      <a:pt x="119" y="19"/>
                      <a:pt x="88" y="3"/>
                    </a:cubicBezTo>
                    <a:cubicBezTo>
                      <a:pt x="80" y="2"/>
                      <a:pt x="72" y="1"/>
                      <a:pt x="65"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756;p32">
                <a:extLst>
                  <a:ext uri="{FF2B5EF4-FFF2-40B4-BE49-F238E27FC236}">
                    <a16:creationId xmlns:a16="http://schemas.microsoft.com/office/drawing/2014/main" id="{DC07DBB5-4C8A-3CC9-2973-95ADFCCC09EB}"/>
                  </a:ext>
                </a:extLst>
              </p:cNvPr>
              <p:cNvSpPr/>
              <p:nvPr/>
            </p:nvSpPr>
            <p:spPr>
              <a:xfrm>
                <a:off x="3567417" y="2462378"/>
                <a:ext cx="5708" cy="8122"/>
              </a:xfrm>
              <a:custGeom>
                <a:avLst/>
                <a:gdLst/>
                <a:ahLst/>
                <a:cxnLst/>
                <a:rect l="l" t="t" r="r" b="b"/>
                <a:pathLst>
                  <a:path w="130" h="185" extrusionOk="0">
                    <a:moveTo>
                      <a:pt x="41" y="0"/>
                    </a:moveTo>
                    <a:cubicBezTo>
                      <a:pt x="18" y="0"/>
                      <a:pt x="1" y="26"/>
                      <a:pt x="19" y="51"/>
                    </a:cubicBezTo>
                    <a:cubicBezTo>
                      <a:pt x="46" y="83"/>
                      <a:pt x="42" y="130"/>
                      <a:pt x="59" y="169"/>
                    </a:cubicBezTo>
                    <a:cubicBezTo>
                      <a:pt x="64" y="179"/>
                      <a:pt x="76" y="185"/>
                      <a:pt x="88" y="185"/>
                    </a:cubicBezTo>
                    <a:cubicBezTo>
                      <a:pt x="103" y="185"/>
                      <a:pt x="119" y="177"/>
                      <a:pt x="121" y="161"/>
                    </a:cubicBezTo>
                    <a:cubicBezTo>
                      <a:pt x="130" y="106"/>
                      <a:pt x="102" y="43"/>
                      <a:pt x="62" y="8"/>
                    </a:cubicBezTo>
                    <a:cubicBezTo>
                      <a:pt x="55" y="2"/>
                      <a:pt x="48" y="0"/>
                      <a:pt x="41"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757;p32">
                <a:extLst>
                  <a:ext uri="{FF2B5EF4-FFF2-40B4-BE49-F238E27FC236}">
                    <a16:creationId xmlns:a16="http://schemas.microsoft.com/office/drawing/2014/main" id="{C2F16EEC-7ECB-C334-A949-68CB878AF0DB}"/>
                  </a:ext>
                </a:extLst>
              </p:cNvPr>
              <p:cNvSpPr/>
              <p:nvPr/>
            </p:nvSpPr>
            <p:spPr>
              <a:xfrm>
                <a:off x="3530625" y="2423962"/>
                <a:ext cx="6278" cy="4522"/>
              </a:xfrm>
              <a:custGeom>
                <a:avLst/>
                <a:gdLst/>
                <a:ahLst/>
                <a:cxnLst/>
                <a:rect l="l" t="t" r="r" b="b"/>
                <a:pathLst>
                  <a:path w="143" h="103" extrusionOk="0">
                    <a:moveTo>
                      <a:pt x="52" y="1"/>
                    </a:moveTo>
                    <a:cubicBezTo>
                      <a:pt x="39" y="1"/>
                      <a:pt x="25" y="6"/>
                      <a:pt x="17" y="18"/>
                    </a:cubicBezTo>
                    <a:cubicBezTo>
                      <a:pt x="4" y="26"/>
                      <a:pt x="1" y="38"/>
                      <a:pt x="1" y="54"/>
                    </a:cubicBezTo>
                    <a:cubicBezTo>
                      <a:pt x="1" y="66"/>
                      <a:pt x="4" y="78"/>
                      <a:pt x="17" y="89"/>
                    </a:cubicBezTo>
                    <a:cubicBezTo>
                      <a:pt x="25" y="98"/>
                      <a:pt x="36" y="103"/>
                      <a:pt x="50" y="103"/>
                    </a:cubicBezTo>
                    <a:cubicBezTo>
                      <a:pt x="54" y="103"/>
                      <a:pt x="59" y="102"/>
                      <a:pt x="64" y="102"/>
                    </a:cubicBezTo>
                    <a:cubicBezTo>
                      <a:pt x="79" y="97"/>
                      <a:pt x="103" y="97"/>
                      <a:pt x="115" y="89"/>
                    </a:cubicBezTo>
                    <a:cubicBezTo>
                      <a:pt x="143" y="69"/>
                      <a:pt x="143" y="34"/>
                      <a:pt x="115" y="14"/>
                    </a:cubicBezTo>
                    <a:cubicBezTo>
                      <a:pt x="103" y="7"/>
                      <a:pt x="79" y="7"/>
                      <a:pt x="64" y="2"/>
                    </a:cubicBezTo>
                    <a:cubicBezTo>
                      <a:pt x="60" y="1"/>
                      <a:pt x="56" y="1"/>
                      <a:pt x="52"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758;p32">
                <a:extLst>
                  <a:ext uri="{FF2B5EF4-FFF2-40B4-BE49-F238E27FC236}">
                    <a16:creationId xmlns:a16="http://schemas.microsoft.com/office/drawing/2014/main" id="{AE649437-249C-3726-C8BF-1254544E7870}"/>
                  </a:ext>
                </a:extLst>
              </p:cNvPr>
              <p:cNvSpPr/>
              <p:nvPr/>
            </p:nvSpPr>
            <p:spPr>
              <a:xfrm>
                <a:off x="3526981" y="2425280"/>
                <a:ext cx="6454" cy="6761"/>
              </a:xfrm>
              <a:custGeom>
                <a:avLst/>
                <a:gdLst/>
                <a:ahLst/>
                <a:cxnLst/>
                <a:rect l="l" t="t" r="r" b="b"/>
                <a:pathLst>
                  <a:path w="147" h="154" extrusionOk="0">
                    <a:moveTo>
                      <a:pt x="90" y="46"/>
                    </a:moveTo>
                    <a:lnTo>
                      <a:pt x="90" y="46"/>
                    </a:lnTo>
                    <a:cubicBezTo>
                      <a:pt x="90" y="46"/>
                      <a:pt x="90" y="47"/>
                      <a:pt x="91" y="48"/>
                    </a:cubicBezTo>
                    <a:lnTo>
                      <a:pt x="91" y="49"/>
                    </a:lnTo>
                    <a:lnTo>
                      <a:pt x="91" y="49"/>
                    </a:lnTo>
                    <a:cubicBezTo>
                      <a:pt x="90" y="48"/>
                      <a:pt x="89" y="46"/>
                      <a:pt x="90" y="46"/>
                    </a:cubicBezTo>
                    <a:close/>
                    <a:moveTo>
                      <a:pt x="61" y="0"/>
                    </a:moveTo>
                    <a:cubicBezTo>
                      <a:pt x="40" y="0"/>
                      <a:pt x="21" y="14"/>
                      <a:pt x="13" y="36"/>
                    </a:cubicBezTo>
                    <a:cubicBezTo>
                      <a:pt x="13" y="43"/>
                      <a:pt x="9" y="52"/>
                      <a:pt x="5" y="59"/>
                    </a:cubicBezTo>
                    <a:cubicBezTo>
                      <a:pt x="0" y="75"/>
                      <a:pt x="9" y="90"/>
                      <a:pt x="16" y="103"/>
                    </a:cubicBezTo>
                    <a:cubicBezTo>
                      <a:pt x="32" y="114"/>
                      <a:pt x="44" y="126"/>
                      <a:pt x="60" y="138"/>
                    </a:cubicBezTo>
                    <a:cubicBezTo>
                      <a:pt x="67" y="143"/>
                      <a:pt x="76" y="146"/>
                      <a:pt x="80" y="150"/>
                    </a:cubicBezTo>
                    <a:cubicBezTo>
                      <a:pt x="95" y="154"/>
                      <a:pt x="103" y="154"/>
                      <a:pt x="119" y="154"/>
                    </a:cubicBezTo>
                    <a:cubicBezTo>
                      <a:pt x="135" y="150"/>
                      <a:pt x="147" y="126"/>
                      <a:pt x="142" y="110"/>
                    </a:cubicBezTo>
                    <a:cubicBezTo>
                      <a:pt x="135" y="95"/>
                      <a:pt x="127" y="83"/>
                      <a:pt x="115" y="72"/>
                    </a:cubicBezTo>
                    <a:cubicBezTo>
                      <a:pt x="113" y="69"/>
                      <a:pt x="109" y="66"/>
                      <a:pt x="106" y="64"/>
                    </a:cubicBezTo>
                    <a:lnTo>
                      <a:pt x="106" y="64"/>
                    </a:lnTo>
                    <a:cubicBezTo>
                      <a:pt x="113" y="38"/>
                      <a:pt x="105" y="15"/>
                      <a:pt x="80" y="4"/>
                    </a:cubicBezTo>
                    <a:cubicBezTo>
                      <a:pt x="73" y="1"/>
                      <a:pt x="67" y="0"/>
                      <a:pt x="61"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759;p32">
                <a:extLst>
                  <a:ext uri="{FF2B5EF4-FFF2-40B4-BE49-F238E27FC236}">
                    <a16:creationId xmlns:a16="http://schemas.microsoft.com/office/drawing/2014/main" id="{EBD6E145-33E4-91CB-C0F2-14304E2AD6E4}"/>
                  </a:ext>
                </a:extLst>
              </p:cNvPr>
              <p:cNvSpPr/>
              <p:nvPr/>
            </p:nvSpPr>
            <p:spPr>
              <a:xfrm>
                <a:off x="3566846" y="2446880"/>
                <a:ext cx="15103" cy="6498"/>
              </a:xfrm>
              <a:custGeom>
                <a:avLst/>
                <a:gdLst/>
                <a:ahLst/>
                <a:cxnLst/>
                <a:rect l="l" t="t" r="r" b="b"/>
                <a:pathLst>
                  <a:path w="344" h="148" extrusionOk="0">
                    <a:moveTo>
                      <a:pt x="55" y="0"/>
                    </a:moveTo>
                    <a:cubicBezTo>
                      <a:pt x="26" y="0"/>
                      <a:pt x="0" y="31"/>
                      <a:pt x="16" y="61"/>
                    </a:cubicBezTo>
                    <a:cubicBezTo>
                      <a:pt x="63" y="136"/>
                      <a:pt x="186" y="148"/>
                      <a:pt x="265" y="148"/>
                    </a:cubicBezTo>
                    <a:cubicBezTo>
                      <a:pt x="344" y="144"/>
                      <a:pt x="325" y="33"/>
                      <a:pt x="270" y="33"/>
                    </a:cubicBezTo>
                    <a:cubicBezTo>
                      <a:pt x="265" y="33"/>
                      <a:pt x="259" y="34"/>
                      <a:pt x="252" y="37"/>
                    </a:cubicBezTo>
                    <a:cubicBezTo>
                      <a:pt x="252" y="37"/>
                      <a:pt x="251" y="37"/>
                      <a:pt x="251" y="38"/>
                    </a:cubicBezTo>
                    <a:lnTo>
                      <a:pt x="251" y="38"/>
                    </a:lnTo>
                    <a:cubicBezTo>
                      <a:pt x="243" y="38"/>
                      <a:pt x="235" y="38"/>
                      <a:pt x="227" y="38"/>
                    </a:cubicBezTo>
                    <a:cubicBezTo>
                      <a:pt x="175" y="38"/>
                      <a:pt x="116" y="31"/>
                      <a:pt x="75" y="6"/>
                    </a:cubicBezTo>
                    <a:cubicBezTo>
                      <a:pt x="69" y="2"/>
                      <a:pt x="62" y="0"/>
                      <a:pt x="55"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760;p32">
                <a:extLst>
                  <a:ext uri="{FF2B5EF4-FFF2-40B4-BE49-F238E27FC236}">
                    <a16:creationId xmlns:a16="http://schemas.microsoft.com/office/drawing/2014/main" id="{6477A01C-AD11-2BC2-0168-58DB99215C69}"/>
                  </a:ext>
                </a:extLst>
              </p:cNvPr>
              <p:cNvSpPr/>
              <p:nvPr/>
            </p:nvSpPr>
            <p:spPr>
              <a:xfrm>
                <a:off x="3526322" y="2434280"/>
                <a:ext cx="6761" cy="5400"/>
              </a:xfrm>
              <a:custGeom>
                <a:avLst/>
                <a:gdLst/>
                <a:ahLst/>
                <a:cxnLst/>
                <a:rect l="l" t="t" r="r" b="b"/>
                <a:pathLst>
                  <a:path w="154" h="123" extrusionOk="0">
                    <a:moveTo>
                      <a:pt x="75" y="0"/>
                    </a:moveTo>
                    <a:cubicBezTo>
                      <a:pt x="0" y="0"/>
                      <a:pt x="0" y="122"/>
                      <a:pt x="75" y="122"/>
                    </a:cubicBezTo>
                    <a:cubicBezTo>
                      <a:pt x="153" y="122"/>
                      <a:pt x="153" y="0"/>
                      <a:pt x="75"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761;p32">
                <a:extLst>
                  <a:ext uri="{FF2B5EF4-FFF2-40B4-BE49-F238E27FC236}">
                    <a16:creationId xmlns:a16="http://schemas.microsoft.com/office/drawing/2014/main" id="{5BEFE513-0E36-C4AA-0EEB-8E6D3D6DF6C2}"/>
                  </a:ext>
                </a:extLst>
              </p:cNvPr>
              <p:cNvSpPr/>
              <p:nvPr/>
            </p:nvSpPr>
            <p:spPr>
              <a:xfrm>
                <a:off x="3511746" y="2452061"/>
                <a:ext cx="61467" cy="38020"/>
              </a:xfrm>
              <a:custGeom>
                <a:avLst/>
                <a:gdLst/>
                <a:ahLst/>
                <a:cxnLst/>
                <a:rect l="l" t="t" r="r" b="b"/>
                <a:pathLst>
                  <a:path w="1400" h="866" extrusionOk="0">
                    <a:moveTo>
                      <a:pt x="190" y="0"/>
                    </a:moveTo>
                    <a:cubicBezTo>
                      <a:pt x="135" y="0"/>
                      <a:pt x="79" y="3"/>
                      <a:pt x="20" y="6"/>
                    </a:cubicBezTo>
                    <a:cubicBezTo>
                      <a:pt x="1" y="6"/>
                      <a:pt x="1" y="34"/>
                      <a:pt x="20" y="37"/>
                    </a:cubicBezTo>
                    <a:cubicBezTo>
                      <a:pt x="316" y="41"/>
                      <a:pt x="569" y="96"/>
                      <a:pt x="817" y="274"/>
                    </a:cubicBezTo>
                    <a:cubicBezTo>
                      <a:pt x="1034" y="428"/>
                      <a:pt x="1243" y="613"/>
                      <a:pt x="1365" y="859"/>
                    </a:cubicBezTo>
                    <a:cubicBezTo>
                      <a:pt x="1369" y="863"/>
                      <a:pt x="1375" y="865"/>
                      <a:pt x="1381" y="865"/>
                    </a:cubicBezTo>
                    <a:cubicBezTo>
                      <a:pt x="1391" y="865"/>
                      <a:pt x="1400" y="860"/>
                      <a:pt x="1398" y="850"/>
                    </a:cubicBezTo>
                    <a:cubicBezTo>
                      <a:pt x="1378" y="566"/>
                      <a:pt x="1070" y="349"/>
                      <a:pt x="861" y="199"/>
                    </a:cubicBezTo>
                    <a:cubicBezTo>
                      <a:pt x="638" y="44"/>
                      <a:pt x="434" y="0"/>
                      <a:pt x="190"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762;p32">
                <a:extLst>
                  <a:ext uri="{FF2B5EF4-FFF2-40B4-BE49-F238E27FC236}">
                    <a16:creationId xmlns:a16="http://schemas.microsoft.com/office/drawing/2014/main" id="{124B707A-93D3-C1C7-EADC-0270DBE92D3E}"/>
                  </a:ext>
                </a:extLst>
              </p:cNvPr>
              <p:cNvSpPr/>
              <p:nvPr/>
            </p:nvSpPr>
            <p:spPr>
              <a:xfrm>
                <a:off x="3514468" y="2483452"/>
                <a:ext cx="54135" cy="10317"/>
              </a:xfrm>
              <a:custGeom>
                <a:avLst/>
                <a:gdLst/>
                <a:ahLst/>
                <a:cxnLst/>
                <a:rect l="l" t="t" r="r" b="b"/>
                <a:pathLst>
                  <a:path w="1233" h="235" extrusionOk="0">
                    <a:moveTo>
                      <a:pt x="56" y="1"/>
                    </a:moveTo>
                    <a:cubicBezTo>
                      <a:pt x="15" y="1"/>
                      <a:pt x="0" y="57"/>
                      <a:pt x="45" y="73"/>
                    </a:cubicBezTo>
                    <a:cubicBezTo>
                      <a:pt x="381" y="175"/>
                      <a:pt x="770" y="234"/>
                      <a:pt x="1126" y="234"/>
                    </a:cubicBezTo>
                    <a:cubicBezTo>
                      <a:pt x="1150" y="234"/>
                      <a:pt x="1174" y="234"/>
                      <a:pt x="1197" y="234"/>
                    </a:cubicBezTo>
                    <a:cubicBezTo>
                      <a:pt x="1232" y="234"/>
                      <a:pt x="1232" y="182"/>
                      <a:pt x="1197" y="179"/>
                    </a:cubicBezTo>
                    <a:cubicBezTo>
                      <a:pt x="818" y="155"/>
                      <a:pt x="436" y="68"/>
                      <a:pt x="65" y="2"/>
                    </a:cubicBezTo>
                    <a:cubicBezTo>
                      <a:pt x="62" y="1"/>
                      <a:pt x="59" y="1"/>
                      <a:pt x="56"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763;p32">
                <a:extLst>
                  <a:ext uri="{FF2B5EF4-FFF2-40B4-BE49-F238E27FC236}">
                    <a16:creationId xmlns:a16="http://schemas.microsoft.com/office/drawing/2014/main" id="{5CDB9539-E996-F058-79C8-05CF73021C37}"/>
                  </a:ext>
                </a:extLst>
              </p:cNvPr>
              <p:cNvSpPr/>
              <p:nvPr/>
            </p:nvSpPr>
            <p:spPr>
              <a:xfrm>
                <a:off x="3537781" y="2474012"/>
                <a:ext cx="5269" cy="2854"/>
              </a:xfrm>
              <a:custGeom>
                <a:avLst/>
                <a:gdLst/>
                <a:ahLst/>
                <a:cxnLst/>
                <a:rect l="l" t="t" r="r" b="b"/>
                <a:pathLst>
                  <a:path w="120" h="65" extrusionOk="0">
                    <a:moveTo>
                      <a:pt x="9" y="0"/>
                    </a:moveTo>
                    <a:cubicBezTo>
                      <a:pt x="4" y="0"/>
                      <a:pt x="0" y="8"/>
                      <a:pt x="3" y="11"/>
                    </a:cubicBezTo>
                    <a:cubicBezTo>
                      <a:pt x="35" y="35"/>
                      <a:pt x="71" y="42"/>
                      <a:pt x="102" y="62"/>
                    </a:cubicBezTo>
                    <a:cubicBezTo>
                      <a:pt x="103" y="64"/>
                      <a:pt x="105" y="64"/>
                      <a:pt x="106" y="64"/>
                    </a:cubicBezTo>
                    <a:cubicBezTo>
                      <a:pt x="113" y="64"/>
                      <a:pt x="119" y="53"/>
                      <a:pt x="109" y="46"/>
                    </a:cubicBezTo>
                    <a:cubicBezTo>
                      <a:pt x="82" y="27"/>
                      <a:pt x="43" y="22"/>
                      <a:pt x="15" y="3"/>
                    </a:cubicBezTo>
                    <a:cubicBezTo>
                      <a:pt x="13" y="1"/>
                      <a:pt x="11" y="0"/>
                      <a:pt x="9"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764;p32">
                <a:extLst>
                  <a:ext uri="{FF2B5EF4-FFF2-40B4-BE49-F238E27FC236}">
                    <a16:creationId xmlns:a16="http://schemas.microsoft.com/office/drawing/2014/main" id="{3684BCC5-71F2-FDAC-8A7C-6AF3BA9A55AA}"/>
                  </a:ext>
                </a:extLst>
              </p:cNvPr>
              <p:cNvSpPr/>
              <p:nvPr/>
            </p:nvSpPr>
            <p:spPr>
              <a:xfrm>
                <a:off x="3478114" y="2557824"/>
                <a:ext cx="55935" cy="50224"/>
              </a:xfrm>
              <a:custGeom>
                <a:avLst/>
                <a:gdLst/>
                <a:ahLst/>
                <a:cxnLst/>
                <a:rect l="l" t="t" r="r" b="b"/>
                <a:pathLst>
                  <a:path w="1274" h="1144" extrusionOk="0">
                    <a:moveTo>
                      <a:pt x="29" y="0"/>
                    </a:moveTo>
                    <a:cubicBezTo>
                      <a:pt x="0" y="0"/>
                      <a:pt x="0" y="40"/>
                      <a:pt x="29" y="44"/>
                    </a:cubicBezTo>
                    <a:cubicBezTo>
                      <a:pt x="237" y="55"/>
                      <a:pt x="498" y="328"/>
                      <a:pt x="660" y="446"/>
                    </a:cubicBezTo>
                    <a:cubicBezTo>
                      <a:pt x="900" y="628"/>
                      <a:pt x="1102" y="841"/>
                      <a:pt x="1220" y="1125"/>
                    </a:cubicBezTo>
                    <a:cubicBezTo>
                      <a:pt x="1227" y="1138"/>
                      <a:pt x="1237" y="1143"/>
                      <a:pt x="1246" y="1143"/>
                    </a:cubicBezTo>
                    <a:cubicBezTo>
                      <a:pt x="1260" y="1143"/>
                      <a:pt x="1274" y="1130"/>
                      <a:pt x="1271" y="1109"/>
                    </a:cubicBezTo>
                    <a:cubicBezTo>
                      <a:pt x="1236" y="841"/>
                      <a:pt x="1000" y="608"/>
                      <a:pt x="786" y="454"/>
                    </a:cubicBezTo>
                    <a:cubicBezTo>
                      <a:pt x="640" y="351"/>
                      <a:pt x="486" y="253"/>
                      <a:pt x="337" y="146"/>
                    </a:cubicBezTo>
                    <a:cubicBezTo>
                      <a:pt x="237" y="79"/>
                      <a:pt x="151" y="4"/>
                      <a:pt x="29"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765;p32">
                <a:extLst>
                  <a:ext uri="{FF2B5EF4-FFF2-40B4-BE49-F238E27FC236}">
                    <a16:creationId xmlns:a16="http://schemas.microsoft.com/office/drawing/2014/main" id="{E0828BCE-9C53-A628-E149-CB2F99B5CD7D}"/>
                  </a:ext>
                </a:extLst>
              </p:cNvPr>
              <p:cNvSpPr/>
              <p:nvPr/>
            </p:nvSpPr>
            <p:spPr>
              <a:xfrm>
                <a:off x="3482285" y="2607084"/>
                <a:ext cx="52554" cy="10712"/>
              </a:xfrm>
              <a:custGeom>
                <a:avLst/>
                <a:gdLst/>
                <a:ahLst/>
                <a:cxnLst/>
                <a:rect l="l" t="t" r="r" b="b"/>
                <a:pathLst>
                  <a:path w="1197" h="244" extrusionOk="0">
                    <a:moveTo>
                      <a:pt x="53" y="1"/>
                    </a:moveTo>
                    <a:cubicBezTo>
                      <a:pt x="16" y="1"/>
                      <a:pt x="0" y="57"/>
                      <a:pt x="36" y="82"/>
                    </a:cubicBezTo>
                    <a:cubicBezTo>
                      <a:pt x="238" y="216"/>
                      <a:pt x="500" y="243"/>
                      <a:pt x="758" y="243"/>
                    </a:cubicBezTo>
                    <a:cubicBezTo>
                      <a:pt x="903" y="243"/>
                      <a:pt x="1046" y="235"/>
                      <a:pt x="1176" y="232"/>
                    </a:cubicBezTo>
                    <a:cubicBezTo>
                      <a:pt x="1196" y="232"/>
                      <a:pt x="1196" y="200"/>
                      <a:pt x="1176" y="197"/>
                    </a:cubicBezTo>
                    <a:cubicBezTo>
                      <a:pt x="794" y="169"/>
                      <a:pt x="431" y="122"/>
                      <a:pt x="67" y="3"/>
                    </a:cubicBezTo>
                    <a:cubicBezTo>
                      <a:pt x="62" y="2"/>
                      <a:pt x="58" y="1"/>
                      <a:pt x="53"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766;p32">
                <a:extLst>
                  <a:ext uri="{FF2B5EF4-FFF2-40B4-BE49-F238E27FC236}">
                    <a16:creationId xmlns:a16="http://schemas.microsoft.com/office/drawing/2014/main" id="{8A300AC4-880B-AF10-8539-15989AD7C5BB}"/>
                  </a:ext>
                </a:extLst>
              </p:cNvPr>
              <p:cNvSpPr/>
              <p:nvPr/>
            </p:nvSpPr>
            <p:spPr>
              <a:xfrm>
                <a:off x="3478729" y="2537409"/>
                <a:ext cx="15542" cy="8824"/>
              </a:xfrm>
              <a:custGeom>
                <a:avLst/>
                <a:gdLst/>
                <a:ahLst/>
                <a:cxnLst/>
                <a:rect l="l" t="t" r="r" b="b"/>
                <a:pathLst>
                  <a:path w="354" h="201" extrusionOk="0">
                    <a:moveTo>
                      <a:pt x="62" y="1"/>
                    </a:moveTo>
                    <a:cubicBezTo>
                      <a:pt x="18" y="1"/>
                      <a:pt x="1" y="77"/>
                      <a:pt x="54" y="94"/>
                    </a:cubicBezTo>
                    <a:cubicBezTo>
                      <a:pt x="133" y="122"/>
                      <a:pt x="215" y="157"/>
                      <a:pt x="290" y="197"/>
                    </a:cubicBezTo>
                    <a:cubicBezTo>
                      <a:pt x="295" y="199"/>
                      <a:pt x="300" y="200"/>
                      <a:pt x="305" y="200"/>
                    </a:cubicBezTo>
                    <a:cubicBezTo>
                      <a:pt x="332" y="200"/>
                      <a:pt x="353" y="170"/>
                      <a:pt x="330" y="150"/>
                    </a:cubicBezTo>
                    <a:cubicBezTo>
                      <a:pt x="259" y="79"/>
                      <a:pt x="168" y="39"/>
                      <a:pt x="77" y="4"/>
                    </a:cubicBezTo>
                    <a:cubicBezTo>
                      <a:pt x="72" y="2"/>
                      <a:pt x="67" y="1"/>
                      <a:pt x="62"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767;p32">
                <a:extLst>
                  <a:ext uri="{FF2B5EF4-FFF2-40B4-BE49-F238E27FC236}">
                    <a16:creationId xmlns:a16="http://schemas.microsoft.com/office/drawing/2014/main" id="{4C05805D-2DC9-6C5A-FDD4-D976458BB7B7}"/>
                  </a:ext>
                </a:extLst>
              </p:cNvPr>
              <p:cNvSpPr/>
              <p:nvPr/>
            </p:nvSpPr>
            <p:spPr>
              <a:xfrm>
                <a:off x="3541513" y="2561424"/>
                <a:ext cx="4215" cy="3556"/>
              </a:xfrm>
              <a:custGeom>
                <a:avLst/>
                <a:gdLst/>
                <a:ahLst/>
                <a:cxnLst/>
                <a:rect l="l" t="t" r="r" b="b"/>
                <a:pathLst>
                  <a:path w="96" h="81" extrusionOk="0">
                    <a:moveTo>
                      <a:pt x="47" y="0"/>
                    </a:moveTo>
                    <a:cubicBezTo>
                      <a:pt x="36" y="0"/>
                      <a:pt x="25" y="5"/>
                      <a:pt x="17" y="17"/>
                    </a:cubicBezTo>
                    <a:cubicBezTo>
                      <a:pt x="1" y="36"/>
                      <a:pt x="13" y="64"/>
                      <a:pt x="37" y="72"/>
                    </a:cubicBezTo>
                    <a:cubicBezTo>
                      <a:pt x="44" y="76"/>
                      <a:pt x="53" y="76"/>
                      <a:pt x="60" y="80"/>
                    </a:cubicBezTo>
                    <a:cubicBezTo>
                      <a:pt x="62" y="80"/>
                      <a:pt x="64" y="81"/>
                      <a:pt x="65" y="81"/>
                    </a:cubicBezTo>
                    <a:cubicBezTo>
                      <a:pt x="80" y="81"/>
                      <a:pt x="95" y="66"/>
                      <a:pt x="92" y="53"/>
                    </a:cubicBezTo>
                    <a:lnTo>
                      <a:pt x="92" y="36"/>
                    </a:lnTo>
                    <a:cubicBezTo>
                      <a:pt x="92" y="29"/>
                      <a:pt x="88" y="20"/>
                      <a:pt x="80" y="17"/>
                    </a:cubicBezTo>
                    <a:cubicBezTo>
                      <a:pt x="79" y="16"/>
                      <a:pt x="77" y="15"/>
                      <a:pt x="76" y="15"/>
                    </a:cubicBezTo>
                    <a:lnTo>
                      <a:pt x="76" y="15"/>
                    </a:lnTo>
                    <a:cubicBezTo>
                      <a:pt x="69" y="6"/>
                      <a:pt x="58" y="0"/>
                      <a:pt x="47"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768;p32">
                <a:extLst>
                  <a:ext uri="{FF2B5EF4-FFF2-40B4-BE49-F238E27FC236}">
                    <a16:creationId xmlns:a16="http://schemas.microsoft.com/office/drawing/2014/main" id="{3E8EA311-92A6-2F08-42BF-BC54F6F3061D}"/>
                  </a:ext>
                </a:extLst>
              </p:cNvPr>
              <p:cNvSpPr/>
              <p:nvPr/>
            </p:nvSpPr>
            <p:spPr>
              <a:xfrm>
                <a:off x="3544762" y="2538946"/>
                <a:ext cx="5181" cy="4566"/>
              </a:xfrm>
              <a:custGeom>
                <a:avLst/>
                <a:gdLst/>
                <a:ahLst/>
                <a:cxnLst/>
                <a:rect l="l" t="t" r="r" b="b"/>
                <a:pathLst>
                  <a:path w="118" h="104" extrusionOk="0">
                    <a:moveTo>
                      <a:pt x="21" y="0"/>
                    </a:moveTo>
                    <a:cubicBezTo>
                      <a:pt x="11" y="0"/>
                      <a:pt x="0" y="14"/>
                      <a:pt x="10" y="24"/>
                    </a:cubicBezTo>
                    <a:cubicBezTo>
                      <a:pt x="34" y="47"/>
                      <a:pt x="57" y="75"/>
                      <a:pt x="81" y="99"/>
                    </a:cubicBezTo>
                    <a:cubicBezTo>
                      <a:pt x="85" y="102"/>
                      <a:pt x="89" y="104"/>
                      <a:pt x="93" y="104"/>
                    </a:cubicBezTo>
                    <a:cubicBezTo>
                      <a:pt x="106" y="104"/>
                      <a:pt x="117" y="87"/>
                      <a:pt x="105" y="75"/>
                    </a:cubicBezTo>
                    <a:cubicBezTo>
                      <a:pt x="81" y="51"/>
                      <a:pt x="57" y="28"/>
                      <a:pt x="30" y="4"/>
                    </a:cubicBezTo>
                    <a:cubicBezTo>
                      <a:pt x="27" y="1"/>
                      <a:pt x="24" y="0"/>
                      <a:pt x="21"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769;p32">
                <a:extLst>
                  <a:ext uri="{FF2B5EF4-FFF2-40B4-BE49-F238E27FC236}">
                    <a16:creationId xmlns:a16="http://schemas.microsoft.com/office/drawing/2014/main" id="{2847A65F-DDF7-D06A-0BAB-8536026D0710}"/>
                  </a:ext>
                </a:extLst>
              </p:cNvPr>
              <p:cNvSpPr/>
              <p:nvPr/>
            </p:nvSpPr>
            <p:spPr>
              <a:xfrm>
                <a:off x="3525751" y="2525072"/>
                <a:ext cx="3556" cy="5268"/>
              </a:xfrm>
              <a:custGeom>
                <a:avLst/>
                <a:gdLst/>
                <a:ahLst/>
                <a:cxnLst/>
                <a:rect l="l" t="t" r="r" b="b"/>
                <a:pathLst>
                  <a:path w="81" h="120" extrusionOk="0">
                    <a:moveTo>
                      <a:pt x="41" y="1"/>
                    </a:moveTo>
                    <a:cubicBezTo>
                      <a:pt x="28" y="1"/>
                      <a:pt x="21" y="4"/>
                      <a:pt x="13" y="8"/>
                    </a:cubicBezTo>
                    <a:cubicBezTo>
                      <a:pt x="1" y="20"/>
                      <a:pt x="1" y="32"/>
                      <a:pt x="1" y="48"/>
                    </a:cubicBezTo>
                    <a:cubicBezTo>
                      <a:pt x="5" y="63"/>
                      <a:pt x="9" y="79"/>
                      <a:pt x="9" y="95"/>
                    </a:cubicBezTo>
                    <a:cubicBezTo>
                      <a:pt x="13" y="107"/>
                      <a:pt x="28" y="119"/>
                      <a:pt x="41" y="119"/>
                    </a:cubicBezTo>
                    <a:cubicBezTo>
                      <a:pt x="52" y="119"/>
                      <a:pt x="68" y="107"/>
                      <a:pt x="72" y="95"/>
                    </a:cubicBezTo>
                    <a:cubicBezTo>
                      <a:pt x="72" y="79"/>
                      <a:pt x="76" y="63"/>
                      <a:pt x="76" y="48"/>
                    </a:cubicBezTo>
                    <a:cubicBezTo>
                      <a:pt x="80" y="36"/>
                      <a:pt x="80" y="20"/>
                      <a:pt x="68" y="8"/>
                    </a:cubicBezTo>
                    <a:cubicBezTo>
                      <a:pt x="60" y="4"/>
                      <a:pt x="52" y="1"/>
                      <a:pt x="41"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770;p32">
                <a:extLst>
                  <a:ext uri="{FF2B5EF4-FFF2-40B4-BE49-F238E27FC236}">
                    <a16:creationId xmlns:a16="http://schemas.microsoft.com/office/drawing/2014/main" id="{768FF0E4-CEA1-8326-D271-754EF41CF8AC}"/>
                  </a:ext>
                </a:extLst>
              </p:cNvPr>
              <p:cNvSpPr/>
              <p:nvPr/>
            </p:nvSpPr>
            <p:spPr>
              <a:xfrm>
                <a:off x="3430653" y="2671579"/>
                <a:ext cx="65287" cy="29415"/>
              </a:xfrm>
              <a:custGeom>
                <a:avLst/>
                <a:gdLst/>
                <a:ahLst/>
                <a:cxnLst/>
                <a:rect l="l" t="t" r="r" b="b"/>
                <a:pathLst>
                  <a:path w="1487" h="670" extrusionOk="0">
                    <a:moveTo>
                      <a:pt x="160" y="0"/>
                    </a:moveTo>
                    <a:cubicBezTo>
                      <a:pt x="118" y="0"/>
                      <a:pt x="78" y="2"/>
                      <a:pt x="39" y="6"/>
                    </a:cubicBezTo>
                    <a:cubicBezTo>
                      <a:pt x="4" y="10"/>
                      <a:pt x="1" y="61"/>
                      <a:pt x="39" y="65"/>
                    </a:cubicBezTo>
                    <a:cubicBezTo>
                      <a:pt x="565" y="105"/>
                      <a:pt x="1023" y="365"/>
                      <a:pt x="1436" y="665"/>
                    </a:cubicBezTo>
                    <a:cubicBezTo>
                      <a:pt x="1441" y="668"/>
                      <a:pt x="1446" y="670"/>
                      <a:pt x="1451" y="670"/>
                    </a:cubicBezTo>
                    <a:cubicBezTo>
                      <a:pt x="1470" y="670"/>
                      <a:pt x="1486" y="648"/>
                      <a:pt x="1476" y="629"/>
                    </a:cubicBezTo>
                    <a:cubicBezTo>
                      <a:pt x="1222" y="260"/>
                      <a:pt x="626" y="0"/>
                      <a:pt x="160"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771;p32">
                <a:extLst>
                  <a:ext uri="{FF2B5EF4-FFF2-40B4-BE49-F238E27FC236}">
                    <a16:creationId xmlns:a16="http://schemas.microsoft.com/office/drawing/2014/main" id="{6F6CBE58-C6C5-AFEF-B1B5-8FF50FCA398B}"/>
                  </a:ext>
                </a:extLst>
              </p:cNvPr>
              <p:cNvSpPr/>
              <p:nvPr/>
            </p:nvSpPr>
            <p:spPr>
              <a:xfrm>
                <a:off x="3510165" y="2669735"/>
                <a:ext cx="2678" cy="4346"/>
              </a:xfrm>
              <a:custGeom>
                <a:avLst/>
                <a:gdLst/>
                <a:ahLst/>
                <a:cxnLst/>
                <a:rect l="l" t="t" r="r" b="b"/>
                <a:pathLst>
                  <a:path w="61" h="99" extrusionOk="0">
                    <a:moveTo>
                      <a:pt x="28" y="1"/>
                    </a:moveTo>
                    <a:cubicBezTo>
                      <a:pt x="9" y="1"/>
                      <a:pt x="1" y="16"/>
                      <a:pt x="1" y="36"/>
                    </a:cubicBezTo>
                    <a:cubicBezTo>
                      <a:pt x="4" y="52"/>
                      <a:pt x="4" y="68"/>
                      <a:pt x="9" y="83"/>
                    </a:cubicBezTo>
                    <a:cubicBezTo>
                      <a:pt x="11" y="93"/>
                      <a:pt x="21" y="98"/>
                      <a:pt x="30" y="98"/>
                    </a:cubicBezTo>
                    <a:cubicBezTo>
                      <a:pt x="40" y="98"/>
                      <a:pt x="50" y="93"/>
                      <a:pt x="52" y="83"/>
                    </a:cubicBezTo>
                    <a:cubicBezTo>
                      <a:pt x="52" y="68"/>
                      <a:pt x="56" y="52"/>
                      <a:pt x="56" y="36"/>
                    </a:cubicBezTo>
                    <a:cubicBezTo>
                      <a:pt x="60" y="16"/>
                      <a:pt x="52" y="1"/>
                      <a:pt x="28"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772;p32">
                <a:extLst>
                  <a:ext uri="{FF2B5EF4-FFF2-40B4-BE49-F238E27FC236}">
                    <a16:creationId xmlns:a16="http://schemas.microsoft.com/office/drawing/2014/main" id="{405C1EDB-0EBE-E91B-8569-AB6AE6D178D2}"/>
                  </a:ext>
                </a:extLst>
              </p:cNvPr>
              <p:cNvSpPr/>
              <p:nvPr/>
            </p:nvSpPr>
            <p:spPr>
              <a:xfrm>
                <a:off x="3530976" y="2646641"/>
                <a:ext cx="4566" cy="3776"/>
              </a:xfrm>
              <a:custGeom>
                <a:avLst/>
                <a:gdLst/>
                <a:ahLst/>
                <a:cxnLst/>
                <a:rect l="l" t="t" r="r" b="b"/>
                <a:pathLst>
                  <a:path w="104" h="86" extrusionOk="0">
                    <a:moveTo>
                      <a:pt x="44" y="0"/>
                    </a:moveTo>
                    <a:cubicBezTo>
                      <a:pt x="20" y="0"/>
                      <a:pt x="0" y="21"/>
                      <a:pt x="0" y="45"/>
                    </a:cubicBezTo>
                    <a:cubicBezTo>
                      <a:pt x="0" y="65"/>
                      <a:pt x="21" y="86"/>
                      <a:pt x="45" y="86"/>
                    </a:cubicBezTo>
                    <a:cubicBezTo>
                      <a:pt x="49" y="86"/>
                      <a:pt x="52" y="85"/>
                      <a:pt x="56" y="85"/>
                    </a:cubicBezTo>
                    <a:cubicBezTo>
                      <a:pt x="64" y="85"/>
                      <a:pt x="67" y="81"/>
                      <a:pt x="75" y="77"/>
                    </a:cubicBezTo>
                    <a:cubicBezTo>
                      <a:pt x="91" y="73"/>
                      <a:pt x="103" y="61"/>
                      <a:pt x="103" y="45"/>
                    </a:cubicBezTo>
                    <a:cubicBezTo>
                      <a:pt x="103" y="26"/>
                      <a:pt x="91" y="13"/>
                      <a:pt x="75" y="10"/>
                    </a:cubicBezTo>
                    <a:cubicBezTo>
                      <a:pt x="67" y="6"/>
                      <a:pt x="64" y="2"/>
                      <a:pt x="56" y="2"/>
                    </a:cubicBezTo>
                    <a:cubicBezTo>
                      <a:pt x="52" y="1"/>
                      <a:pt x="48" y="0"/>
                      <a:pt x="44"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773;p32">
                <a:extLst>
                  <a:ext uri="{FF2B5EF4-FFF2-40B4-BE49-F238E27FC236}">
                    <a16:creationId xmlns:a16="http://schemas.microsoft.com/office/drawing/2014/main" id="{C5B1239A-0B0F-8E84-6C28-DFE3C3EAD59F}"/>
                  </a:ext>
                </a:extLst>
              </p:cNvPr>
              <p:cNvSpPr/>
              <p:nvPr/>
            </p:nvSpPr>
            <p:spPr>
              <a:xfrm>
                <a:off x="3476578" y="2669208"/>
                <a:ext cx="5400" cy="7376"/>
              </a:xfrm>
              <a:custGeom>
                <a:avLst/>
                <a:gdLst/>
                <a:ahLst/>
                <a:cxnLst/>
                <a:rect l="l" t="t" r="r" b="b"/>
                <a:pathLst>
                  <a:path w="123" h="168" extrusionOk="0">
                    <a:moveTo>
                      <a:pt x="16" y="87"/>
                    </a:moveTo>
                    <a:cubicBezTo>
                      <a:pt x="16" y="87"/>
                      <a:pt x="16" y="87"/>
                      <a:pt x="16" y="88"/>
                    </a:cubicBezTo>
                    <a:cubicBezTo>
                      <a:pt x="16" y="88"/>
                      <a:pt x="16" y="88"/>
                      <a:pt x="16" y="88"/>
                    </a:cubicBezTo>
                    <a:lnTo>
                      <a:pt x="16" y="88"/>
                    </a:lnTo>
                    <a:cubicBezTo>
                      <a:pt x="16" y="87"/>
                      <a:pt x="16" y="87"/>
                      <a:pt x="16" y="87"/>
                    </a:cubicBezTo>
                    <a:close/>
                    <a:moveTo>
                      <a:pt x="40" y="1"/>
                    </a:moveTo>
                    <a:cubicBezTo>
                      <a:pt x="12" y="1"/>
                      <a:pt x="0" y="28"/>
                      <a:pt x="4" y="52"/>
                    </a:cubicBezTo>
                    <a:cubicBezTo>
                      <a:pt x="3" y="49"/>
                      <a:pt x="3" y="48"/>
                      <a:pt x="2" y="48"/>
                    </a:cubicBezTo>
                    <a:lnTo>
                      <a:pt x="2" y="48"/>
                    </a:lnTo>
                    <a:cubicBezTo>
                      <a:pt x="2" y="48"/>
                      <a:pt x="4" y="57"/>
                      <a:pt x="4" y="60"/>
                    </a:cubicBezTo>
                    <a:cubicBezTo>
                      <a:pt x="4" y="64"/>
                      <a:pt x="8" y="68"/>
                      <a:pt x="12" y="72"/>
                    </a:cubicBezTo>
                    <a:cubicBezTo>
                      <a:pt x="12" y="74"/>
                      <a:pt x="12" y="77"/>
                      <a:pt x="13" y="78"/>
                    </a:cubicBezTo>
                    <a:lnTo>
                      <a:pt x="13" y="78"/>
                    </a:lnTo>
                    <a:cubicBezTo>
                      <a:pt x="13" y="79"/>
                      <a:pt x="13" y="80"/>
                      <a:pt x="14" y="82"/>
                    </a:cubicBezTo>
                    <a:lnTo>
                      <a:pt x="14" y="82"/>
                    </a:lnTo>
                    <a:cubicBezTo>
                      <a:pt x="12" y="85"/>
                      <a:pt x="12" y="88"/>
                      <a:pt x="12" y="91"/>
                    </a:cubicBezTo>
                    <a:cubicBezTo>
                      <a:pt x="12" y="92"/>
                      <a:pt x="12" y="92"/>
                      <a:pt x="13" y="92"/>
                    </a:cubicBezTo>
                    <a:lnTo>
                      <a:pt x="13" y="92"/>
                    </a:lnTo>
                    <a:cubicBezTo>
                      <a:pt x="12" y="94"/>
                      <a:pt x="12" y="97"/>
                      <a:pt x="12" y="99"/>
                    </a:cubicBezTo>
                    <a:cubicBezTo>
                      <a:pt x="0" y="131"/>
                      <a:pt x="24" y="162"/>
                      <a:pt x="55" y="166"/>
                    </a:cubicBezTo>
                    <a:cubicBezTo>
                      <a:pt x="60" y="167"/>
                      <a:pt x="64" y="168"/>
                      <a:pt x="68" y="168"/>
                    </a:cubicBezTo>
                    <a:cubicBezTo>
                      <a:pt x="97" y="168"/>
                      <a:pt x="119" y="143"/>
                      <a:pt x="119" y="115"/>
                    </a:cubicBezTo>
                    <a:cubicBezTo>
                      <a:pt x="122" y="64"/>
                      <a:pt x="95" y="4"/>
                      <a:pt x="40"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774;p32">
                <a:extLst>
                  <a:ext uri="{FF2B5EF4-FFF2-40B4-BE49-F238E27FC236}">
                    <a16:creationId xmlns:a16="http://schemas.microsoft.com/office/drawing/2014/main" id="{923F308F-12B3-64C7-7001-77C855C5C4DA}"/>
                  </a:ext>
                </a:extLst>
              </p:cNvPr>
              <p:cNvSpPr/>
              <p:nvPr/>
            </p:nvSpPr>
            <p:spPr>
              <a:xfrm>
                <a:off x="3508233" y="2654456"/>
                <a:ext cx="7025" cy="5268"/>
              </a:xfrm>
              <a:custGeom>
                <a:avLst/>
                <a:gdLst/>
                <a:ahLst/>
                <a:cxnLst/>
                <a:rect l="l" t="t" r="r" b="b"/>
                <a:pathLst>
                  <a:path w="160" h="120" extrusionOk="0">
                    <a:moveTo>
                      <a:pt x="106" y="1"/>
                    </a:moveTo>
                    <a:cubicBezTo>
                      <a:pt x="104" y="1"/>
                      <a:pt x="102" y="1"/>
                      <a:pt x="100" y="1"/>
                    </a:cubicBezTo>
                    <a:cubicBezTo>
                      <a:pt x="88" y="1"/>
                      <a:pt x="81" y="5"/>
                      <a:pt x="72" y="5"/>
                    </a:cubicBezTo>
                    <a:cubicBezTo>
                      <a:pt x="57" y="5"/>
                      <a:pt x="48" y="9"/>
                      <a:pt x="37" y="14"/>
                    </a:cubicBezTo>
                    <a:cubicBezTo>
                      <a:pt x="17" y="21"/>
                      <a:pt x="1" y="37"/>
                      <a:pt x="1" y="61"/>
                    </a:cubicBezTo>
                    <a:cubicBezTo>
                      <a:pt x="1" y="85"/>
                      <a:pt x="17" y="100"/>
                      <a:pt x="37" y="108"/>
                    </a:cubicBezTo>
                    <a:cubicBezTo>
                      <a:pt x="48" y="112"/>
                      <a:pt x="57" y="116"/>
                      <a:pt x="72" y="116"/>
                    </a:cubicBezTo>
                    <a:cubicBezTo>
                      <a:pt x="81" y="116"/>
                      <a:pt x="88" y="116"/>
                      <a:pt x="100" y="120"/>
                    </a:cubicBezTo>
                    <a:cubicBezTo>
                      <a:pt x="128" y="120"/>
                      <a:pt x="159" y="88"/>
                      <a:pt x="155" y="61"/>
                    </a:cubicBezTo>
                    <a:cubicBezTo>
                      <a:pt x="155" y="30"/>
                      <a:pt x="134" y="1"/>
                      <a:pt x="106"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775;p32">
                <a:extLst>
                  <a:ext uri="{FF2B5EF4-FFF2-40B4-BE49-F238E27FC236}">
                    <a16:creationId xmlns:a16="http://schemas.microsoft.com/office/drawing/2014/main" id="{5C7B645C-8475-4C74-BE0B-81B2747A8699}"/>
                  </a:ext>
                </a:extLst>
              </p:cNvPr>
              <p:cNvSpPr/>
              <p:nvPr/>
            </p:nvSpPr>
            <p:spPr>
              <a:xfrm>
                <a:off x="3391666" y="2426641"/>
                <a:ext cx="4566" cy="3512"/>
              </a:xfrm>
              <a:custGeom>
                <a:avLst/>
                <a:gdLst/>
                <a:ahLst/>
                <a:cxnLst/>
                <a:rect l="l" t="t" r="r" b="b"/>
                <a:pathLst>
                  <a:path w="104" h="80" extrusionOk="0">
                    <a:moveTo>
                      <a:pt x="51" y="1"/>
                    </a:moveTo>
                    <a:cubicBezTo>
                      <a:pt x="0" y="1"/>
                      <a:pt x="0" y="79"/>
                      <a:pt x="51" y="79"/>
                    </a:cubicBezTo>
                    <a:cubicBezTo>
                      <a:pt x="103" y="79"/>
                      <a:pt x="103" y="1"/>
                      <a:pt x="51"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776;p32">
                <a:extLst>
                  <a:ext uri="{FF2B5EF4-FFF2-40B4-BE49-F238E27FC236}">
                    <a16:creationId xmlns:a16="http://schemas.microsoft.com/office/drawing/2014/main" id="{B4F740D4-73C3-AD48-8E7E-78CAA0B98407}"/>
                  </a:ext>
                </a:extLst>
              </p:cNvPr>
              <p:cNvSpPr/>
              <p:nvPr/>
            </p:nvSpPr>
            <p:spPr>
              <a:xfrm>
                <a:off x="3421126" y="2431689"/>
                <a:ext cx="5400" cy="4215"/>
              </a:xfrm>
              <a:custGeom>
                <a:avLst/>
                <a:gdLst/>
                <a:ahLst/>
                <a:cxnLst/>
                <a:rect l="l" t="t" r="r" b="b"/>
                <a:pathLst>
                  <a:path w="123" h="96" extrusionOk="0">
                    <a:moveTo>
                      <a:pt x="63" y="0"/>
                    </a:moveTo>
                    <a:cubicBezTo>
                      <a:pt x="1" y="0"/>
                      <a:pt x="1" y="95"/>
                      <a:pt x="63" y="95"/>
                    </a:cubicBezTo>
                    <a:cubicBezTo>
                      <a:pt x="123" y="95"/>
                      <a:pt x="123" y="0"/>
                      <a:pt x="63"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777;p32">
                <a:extLst>
                  <a:ext uri="{FF2B5EF4-FFF2-40B4-BE49-F238E27FC236}">
                    <a16:creationId xmlns:a16="http://schemas.microsoft.com/office/drawing/2014/main" id="{41FEE393-02A0-C263-3ACD-25B1999DD5DD}"/>
                  </a:ext>
                </a:extLst>
              </p:cNvPr>
              <p:cNvSpPr/>
              <p:nvPr/>
            </p:nvSpPr>
            <p:spPr>
              <a:xfrm>
                <a:off x="3432717" y="2406269"/>
                <a:ext cx="12162" cy="12117"/>
              </a:xfrm>
              <a:custGeom>
                <a:avLst/>
                <a:gdLst/>
                <a:ahLst/>
                <a:cxnLst/>
                <a:rect l="l" t="t" r="r" b="b"/>
                <a:pathLst>
                  <a:path w="277" h="276" extrusionOk="0">
                    <a:moveTo>
                      <a:pt x="139" y="1"/>
                    </a:moveTo>
                    <a:cubicBezTo>
                      <a:pt x="132" y="1"/>
                      <a:pt x="125" y="3"/>
                      <a:pt x="107" y="7"/>
                    </a:cubicBezTo>
                    <a:lnTo>
                      <a:pt x="103" y="7"/>
                    </a:lnTo>
                    <a:cubicBezTo>
                      <a:pt x="83" y="11"/>
                      <a:pt x="68" y="19"/>
                      <a:pt x="56" y="31"/>
                    </a:cubicBezTo>
                    <a:cubicBezTo>
                      <a:pt x="40" y="42"/>
                      <a:pt x="28" y="55"/>
                      <a:pt x="21" y="70"/>
                    </a:cubicBezTo>
                    <a:cubicBezTo>
                      <a:pt x="9" y="86"/>
                      <a:pt x="5" y="102"/>
                      <a:pt x="5" y="121"/>
                    </a:cubicBezTo>
                    <a:cubicBezTo>
                      <a:pt x="1" y="137"/>
                      <a:pt x="1" y="157"/>
                      <a:pt x="9" y="177"/>
                    </a:cubicBezTo>
                    <a:cubicBezTo>
                      <a:pt x="12" y="200"/>
                      <a:pt x="25" y="220"/>
                      <a:pt x="40" y="236"/>
                    </a:cubicBezTo>
                    <a:cubicBezTo>
                      <a:pt x="52" y="244"/>
                      <a:pt x="60" y="252"/>
                      <a:pt x="68" y="255"/>
                    </a:cubicBezTo>
                    <a:cubicBezTo>
                      <a:pt x="92" y="272"/>
                      <a:pt x="116" y="275"/>
                      <a:pt x="139" y="275"/>
                    </a:cubicBezTo>
                    <a:cubicBezTo>
                      <a:pt x="151" y="275"/>
                      <a:pt x="163" y="272"/>
                      <a:pt x="174" y="272"/>
                    </a:cubicBezTo>
                    <a:cubicBezTo>
                      <a:pt x="198" y="263"/>
                      <a:pt x="218" y="252"/>
                      <a:pt x="238" y="236"/>
                    </a:cubicBezTo>
                    <a:cubicBezTo>
                      <a:pt x="242" y="228"/>
                      <a:pt x="249" y="216"/>
                      <a:pt x="258" y="208"/>
                    </a:cubicBezTo>
                    <a:cubicBezTo>
                      <a:pt x="269" y="188"/>
                      <a:pt x="277" y="164"/>
                      <a:pt x="277" y="137"/>
                    </a:cubicBezTo>
                    <a:cubicBezTo>
                      <a:pt x="277" y="121"/>
                      <a:pt x="273" y="102"/>
                      <a:pt x="265" y="86"/>
                    </a:cubicBezTo>
                    <a:cubicBezTo>
                      <a:pt x="258" y="70"/>
                      <a:pt x="249" y="55"/>
                      <a:pt x="238" y="42"/>
                    </a:cubicBezTo>
                    <a:cubicBezTo>
                      <a:pt x="218" y="26"/>
                      <a:pt x="198" y="15"/>
                      <a:pt x="174" y="7"/>
                    </a:cubicBezTo>
                    <a:lnTo>
                      <a:pt x="170" y="7"/>
                    </a:lnTo>
                    <a:cubicBezTo>
                      <a:pt x="152" y="3"/>
                      <a:pt x="146" y="1"/>
                      <a:pt x="139"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778;p32">
                <a:extLst>
                  <a:ext uri="{FF2B5EF4-FFF2-40B4-BE49-F238E27FC236}">
                    <a16:creationId xmlns:a16="http://schemas.microsoft.com/office/drawing/2014/main" id="{392E722A-E98A-1EC3-0E50-E04B8518AB56}"/>
                  </a:ext>
                </a:extLst>
              </p:cNvPr>
              <p:cNvSpPr/>
              <p:nvPr/>
            </p:nvSpPr>
            <p:spPr>
              <a:xfrm>
                <a:off x="3443122" y="2436519"/>
                <a:ext cx="6454" cy="5049"/>
              </a:xfrm>
              <a:custGeom>
                <a:avLst/>
                <a:gdLst/>
                <a:ahLst/>
                <a:cxnLst/>
                <a:rect l="l" t="t" r="r" b="b"/>
                <a:pathLst>
                  <a:path w="147" h="115" extrusionOk="0">
                    <a:moveTo>
                      <a:pt x="72" y="0"/>
                    </a:moveTo>
                    <a:cubicBezTo>
                      <a:pt x="1" y="0"/>
                      <a:pt x="1" y="115"/>
                      <a:pt x="72" y="115"/>
                    </a:cubicBezTo>
                    <a:cubicBezTo>
                      <a:pt x="147" y="115"/>
                      <a:pt x="147" y="0"/>
                      <a:pt x="72"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779;p32">
                <a:extLst>
                  <a:ext uri="{FF2B5EF4-FFF2-40B4-BE49-F238E27FC236}">
                    <a16:creationId xmlns:a16="http://schemas.microsoft.com/office/drawing/2014/main" id="{9D6944CF-109D-8D37-FB7B-5C0AEF7E92EC}"/>
                  </a:ext>
                </a:extLst>
              </p:cNvPr>
              <p:cNvSpPr/>
              <p:nvPr/>
            </p:nvSpPr>
            <p:spPr>
              <a:xfrm>
                <a:off x="3391666" y="2319428"/>
                <a:ext cx="4873" cy="4302"/>
              </a:xfrm>
              <a:custGeom>
                <a:avLst/>
                <a:gdLst/>
                <a:ahLst/>
                <a:cxnLst/>
                <a:rect l="l" t="t" r="r" b="b"/>
                <a:pathLst>
                  <a:path w="111" h="98" extrusionOk="0">
                    <a:moveTo>
                      <a:pt x="51" y="0"/>
                    </a:moveTo>
                    <a:cubicBezTo>
                      <a:pt x="45" y="0"/>
                      <a:pt x="39" y="1"/>
                      <a:pt x="32" y="4"/>
                    </a:cubicBezTo>
                    <a:cubicBezTo>
                      <a:pt x="16" y="11"/>
                      <a:pt x="0" y="27"/>
                      <a:pt x="4" y="47"/>
                    </a:cubicBezTo>
                    <a:cubicBezTo>
                      <a:pt x="4" y="63"/>
                      <a:pt x="12" y="82"/>
                      <a:pt x="28" y="91"/>
                    </a:cubicBezTo>
                    <a:cubicBezTo>
                      <a:pt x="35" y="95"/>
                      <a:pt x="44" y="98"/>
                      <a:pt x="52" y="98"/>
                    </a:cubicBezTo>
                    <a:cubicBezTo>
                      <a:pt x="65" y="98"/>
                      <a:pt x="77" y="92"/>
                      <a:pt x="87" y="82"/>
                    </a:cubicBezTo>
                    <a:lnTo>
                      <a:pt x="99" y="71"/>
                    </a:lnTo>
                    <a:cubicBezTo>
                      <a:pt x="111" y="59"/>
                      <a:pt x="111" y="39"/>
                      <a:pt x="99" y="27"/>
                    </a:cubicBezTo>
                    <a:lnTo>
                      <a:pt x="87" y="15"/>
                    </a:lnTo>
                    <a:cubicBezTo>
                      <a:pt x="77" y="5"/>
                      <a:pt x="64" y="0"/>
                      <a:pt x="51"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780;p32">
                <a:extLst>
                  <a:ext uri="{FF2B5EF4-FFF2-40B4-BE49-F238E27FC236}">
                    <a16:creationId xmlns:a16="http://schemas.microsoft.com/office/drawing/2014/main" id="{A3829D6C-EF12-66C8-45C1-9BAB15E3F9C2}"/>
                  </a:ext>
                </a:extLst>
              </p:cNvPr>
              <p:cNvSpPr/>
              <p:nvPr/>
            </p:nvSpPr>
            <p:spPr>
              <a:xfrm>
                <a:off x="3427185" y="2329087"/>
                <a:ext cx="4171" cy="4039"/>
              </a:xfrm>
              <a:custGeom>
                <a:avLst/>
                <a:gdLst/>
                <a:ahLst/>
                <a:cxnLst/>
                <a:rect l="l" t="t" r="r" b="b"/>
                <a:pathLst>
                  <a:path w="95" h="92" extrusionOk="0">
                    <a:moveTo>
                      <a:pt x="44" y="1"/>
                    </a:moveTo>
                    <a:cubicBezTo>
                      <a:pt x="36" y="1"/>
                      <a:pt x="28" y="1"/>
                      <a:pt x="20" y="5"/>
                    </a:cubicBezTo>
                    <a:cubicBezTo>
                      <a:pt x="9" y="5"/>
                      <a:pt x="5" y="13"/>
                      <a:pt x="0" y="24"/>
                    </a:cubicBezTo>
                    <a:lnTo>
                      <a:pt x="0" y="48"/>
                    </a:lnTo>
                    <a:lnTo>
                      <a:pt x="0" y="60"/>
                    </a:lnTo>
                    <a:cubicBezTo>
                      <a:pt x="5" y="64"/>
                      <a:pt x="5" y="68"/>
                      <a:pt x="5" y="72"/>
                    </a:cubicBezTo>
                    <a:cubicBezTo>
                      <a:pt x="12" y="79"/>
                      <a:pt x="20" y="84"/>
                      <a:pt x="28" y="88"/>
                    </a:cubicBezTo>
                    <a:cubicBezTo>
                      <a:pt x="34" y="90"/>
                      <a:pt x="40" y="92"/>
                      <a:pt x="47" y="92"/>
                    </a:cubicBezTo>
                    <a:cubicBezTo>
                      <a:pt x="59" y="92"/>
                      <a:pt x="72" y="87"/>
                      <a:pt x="80" y="79"/>
                    </a:cubicBezTo>
                    <a:cubicBezTo>
                      <a:pt x="87" y="68"/>
                      <a:pt x="95" y="52"/>
                      <a:pt x="91" y="37"/>
                    </a:cubicBezTo>
                    <a:cubicBezTo>
                      <a:pt x="87" y="24"/>
                      <a:pt x="83" y="17"/>
                      <a:pt x="76" y="13"/>
                    </a:cubicBezTo>
                    <a:cubicBezTo>
                      <a:pt x="67" y="5"/>
                      <a:pt x="56" y="1"/>
                      <a:pt x="44"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781;p32">
                <a:extLst>
                  <a:ext uri="{FF2B5EF4-FFF2-40B4-BE49-F238E27FC236}">
                    <a16:creationId xmlns:a16="http://schemas.microsoft.com/office/drawing/2014/main" id="{CDACC945-86A8-0213-D23C-C870C49D4D33}"/>
                  </a:ext>
                </a:extLst>
              </p:cNvPr>
              <p:cNvSpPr/>
              <p:nvPr/>
            </p:nvSpPr>
            <p:spPr>
              <a:xfrm>
                <a:off x="3421301" y="2275832"/>
                <a:ext cx="4347" cy="3644"/>
              </a:xfrm>
              <a:custGeom>
                <a:avLst/>
                <a:gdLst/>
                <a:ahLst/>
                <a:cxnLst/>
                <a:rect l="l" t="t" r="r" b="b"/>
                <a:pathLst>
                  <a:path w="99" h="83" extrusionOk="0">
                    <a:moveTo>
                      <a:pt x="57" y="1"/>
                    </a:moveTo>
                    <a:cubicBezTo>
                      <a:pt x="54" y="1"/>
                      <a:pt x="51" y="1"/>
                      <a:pt x="48" y="2"/>
                    </a:cubicBezTo>
                    <a:cubicBezTo>
                      <a:pt x="39" y="6"/>
                      <a:pt x="32" y="6"/>
                      <a:pt x="24" y="10"/>
                    </a:cubicBezTo>
                    <a:cubicBezTo>
                      <a:pt x="12" y="14"/>
                      <a:pt x="0" y="30"/>
                      <a:pt x="0" y="42"/>
                    </a:cubicBezTo>
                    <a:cubicBezTo>
                      <a:pt x="0" y="57"/>
                      <a:pt x="8" y="70"/>
                      <a:pt x="24" y="77"/>
                    </a:cubicBezTo>
                    <a:cubicBezTo>
                      <a:pt x="32" y="77"/>
                      <a:pt x="39" y="81"/>
                      <a:pt x="48" y="81"/>
                    </a:cubicBezTo>
                    <a:cubicBezTo>
                      <a:pt x="52" y="82"/>
                      <a:pt x="55" y="83"/>
                      <a:pt x="59" y="83"/>
                    </a:cubicBezTo>
                    <a:cubicBezTo>
                      <a:pt x="80" y="83"/>
                      <a:pt x="99" y="65"/>
                      <a:pt x="99" y="42"/>
                    </a:cubicBezTo>
                    <a:cubicBezTo>
                      <a:pt x="99" y="21"/>
                      <a:pt x="78" y="1"/>
                      <a:pt x="57"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782;p32">
                <a:extLst>
                  <a:ext uri="{FF2B5EF4-FFF2-40B4-BE49-F238E27FC236}">
                    <a16:creationId xmlns:a16="http://schemas.microsoft.com/office/drawing/2014/main" id="{E4CFADDD-96CF-5BAF-39C2-FD540D180644}"/>
                  </a:ext>
                </a:extLst>
              </p:cNvPr>
              <p:cNvSpPr/>
              <p:nvPr/>
            </p:nvSpPr>
            <p:spPr>
              <a:xfrm>
                <a:off x="3417306" y="2285095"/>
                <a:ext cx="220" cy="220"/>
              </a:xfrm>
              <a:custGeom>
                <a:avLst/>
                <a:gdLst/>
                <a:ahLst/>
                <a:cxnLst/>
                <a:rect l="l" t="t" r="r" b="b"/>
                <a:pathLst>
                  <a:path w="5" h="5" extrusionOk="0">
                    <a:moveTo>
                      <a:pt x="4" y="1"/>
                    </a:moveTo>
                    <a:cubicBezTo>
                      <a:pt x="1" y="1"/>
                      <a:pt x="1" y="4"/>
                      <a:pt x="4" y="4"/>
                    </a:cubicBezTo>
                    <a:lnTo>
                      <a:pt x="4" y="1"/>
                    </a:ln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783;p32">
                <a:extLst>
                  <a:ext uri="{FF2B5EF4-FFF2-40B4-BE49-F238E27FC236}">
                    <a16:creationId xmlns:a16="http://schemas.microsoft.com/office/drawing/2014/main" id="{987FA7B4-CE78-21E2-7A58-EF0077E9A228}"/>
                  </a:ext>
                </a:extLst>
              </p:cNvPr>
              <p:cNvSpPr/>
              <p:nvPr/>
            </p:nvSpPr>
            <p:spPr>
              <a:xfrm>
                <a:off x="3430258" y="2335804"/>
                <a:ext cx="6893" cy="4917"/>
              </a:xfrm>
              <a:custGeom>
                <a:avLst/>
                <a:gdLst/>
                <a:ahLst/>
                <a:cxnLst/>
                <a:rect l="l" t="t" r="r" b="b"/>
                <a:pathLst>
                  <a:path w="157" h="112" extrusionOk="0">
                    <a:moveTo>
                      <a:pt x="25" y="0"/>
                    </a:moveTo>
                    <a:cubicBezTo>
                      <a:pt x="9" y="0"/>
                      <a:pt x="0" y="19"/>
                      <a:pt x="17" y="30"/>
                    </a:cubicBezTo>
                    <a:cubicBezTo>
                      <a:pt x="48" y="49"/>
                      <a:pt x="81" y="68"/>
                      <a:pt x="101" y="101"/>
                    </a:cubicBezTo>
                    <a:cubicBezTo>
                      <a:pt x="106" y="108"/>
                      <a:pt x="113" y="111"/>
                      <a:pt x="120" y="111"/>
                    </a:cubicBezTo>
                    <a:cubicBezTo>
                      <a:pt x="138" y="111"/>
                      <a:pt x="156" y="90"/>
                      <a:pt x="139" y="73"/>
                    </a:cubicBezTo>
                    <a:cubicBezTo>
                      <a:pt x="108" y="37"/>
                      <a:pt x="72" y="21"/>
                      <a:pt x="33" y="2"/>
                    </a:cubicBezTo>
                    <a:cubicBezTo>
                      <a:pt x="30" y="1"/>
                      <a:pt x="27" y="0"/>
                      <a:pt x="25"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784;p32">
                <a:extLst>
                  <a:ext uri="{FF2B5EF4-FFF2-40B4-BE49-F238E27FC236}">
                    <a16:creationId xmlns:a16="http://schemas.microsoft.com/office/drawing/2014/main" id="{964D32BE-7FF7-6342-3E05-ED2AF330168C}"/>
                  </a:ext>
                </a:extLst>
              </p:cNvPr>
              <p:cNvSpPr/>
              <p:nvPr/>
            </p:nvSpPr>
            <p:spPr>
              <a:xfrm>
                <a:off x="3383719" y="2320262"/>
                <a:ext cx="3337" cy="2634"/>
              </a:xfrm>
              <a:custGeom>
                <a:avLst/>
                <a:gdLst/>
                <a:ahLst/>
                <a:cxnLst/>
                <a:rect l="l" t="t" r="r" b="b"/>
                <a:pathLst>
                  <a:path w="76" h="60" extrusionOk="0">
                    <a:moveTo>
                      <a:pt x="39" y="1"/>
                    </a:moveTo>
                    <a:cubicBezTo>
                      <a:pt x="0" y="1"/>
                      <a:pt x="0" y="60"/>
                      <a:pt x="39" y="60"/>
                    </a:cubicBezTo>
                    <a:cubicBezTo>
                      <a:pt x="75" y="60"/>
                      <a:pt x="75" y="1"/>
                      <a:pt x="39"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785;p32">
                <a:extLst>
                  <a:ext uri="{FF2B5EF4-FFF2-40B4-BE49-F238E27FC236}">
                    <a16:creationId xmlns:a16="http://schemas.microsoft.com/office/drawing/2014/main" id="{F260B583-0BBE-BD1C-0C45-D61E355A29D3}"/>
                  </a:ext>
                </a:extLst>
              </p:cNvPr>
              <p:cNvSpPr/>
              <p:nvPr/>
            </p:nvSpPr>
            <p:spPr>
              <a:xfrm>
                <a:off x="3396671" y="2319999"/>
                <a:ext cx="3864" cy="2985"/>
              </a:xfrm>
              <a:custGeom>
                <a:avLst/>
                <a:gdLst/>
                <a:ahLst/>
                <a:cxnLst/>
                <a:rect l="l" t="t" r="r" b="b"/>
                <a:pathLst>
                  <a:path w="88" h="68" extrusionOk="0">
                    <a:moveTo>
                      <a:pt x="35" y="1"/>
                    </a:moveTo>
                    <a:cubicBezTo>
                      <a:pt x="26" y="1"/>
                      <a:pt x="19" y="4"/>
                      <a:pt x="13" y="11"/>
                    </a:cubicBezTo>
                    <a:cubicBezTo>
                      <a:pt x="5" y="18"/>
                      <a:pt x="1" y="26"/>
                      <a:pt x="1" y="34"/>
                    </a:cubicBezTo>
                    <a:cubicBezTo>
                      <a:pt x="1" y="42"/>
                      <a:pt x="5" y="54"/>
                      <a:pt x="13" y="58"/>
                    </a:cubicBezTo>
                    <a:cubicBezTo>
                      <a:pt x="18" y="65"/>
                      <a:pt x="24" y="68"/>
                      <a:pt x="31" y="68"/>
                    </a:cubicBezTo>
                    <a:cubicBezTo>
                      <a:pt x="35" y="68"/>
                      <a:pt x="40" y="67"/>
                      <a:pt x="44" y="66"/>
                    </a:cubicBezTo>
                    <a:cubicBezTo>
                      <a:pt x="52" y="66"/>
                      <a:pt x="60" y="66"/>
                      <a:pt x="68" y="62"/>
                    </a:cubicBezTo>
                    <a:cubicBezTo>
                      <a:pt x="79" y="62"/>
                      <a:pt x="88" y="46"/>
                      <a:pt x="88" y="34"/>
                    </a:cubicBezTo>
                    <a:cubicBezTo>
                      <a:pt x="88" y="22"/>
                      <a:pt x="79" y="11"/>
                      <a:pt x="68" y="7"/>
                    </a:cubicBezTo>
                    <a:cubicBezTo>
                      <a:pt x="60" y="7"/>
                      <a:pt x="52" y="2"/>
                      <a:pt x="44" y="2"/>
                    </a:cubicBezTo>
                    <a:cubicBezTo>
                      <a:pt x="41" y="1"/>
                      <a:pt x="38" y="1"/>
                      <a:pt x="35"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786;p32">
                <a:extLst>
                  <a:ext uri="{FF2B5EF4-FFF2-40B4-BE49-F238E27FC236}">
                    <a16:creationId xmlns:a16="http://schemas.microsoft.com/office/drawing/2014/main" id="{9D23976B-F87F-D63E-CD8B-323A1BB582B8}"/>
                  </a:ext>
                </a:extLst>
              </p:cNvPr>
              <p:cNvSpPr/>
              <p:nvPr/>
            </p:nvSpPr>
            <p:spPr>
              <a:xfrm>
                <a:off x="3392456" y="2280661"/>
                <a:ext cx="5839" cy="8781"/>
              </a:xfrm>
              <a:custGeom>
                <a:avLst/>
                <a:gdLst/>
                <a:ahLst/>
                <a:cxnLst/>
                <a:rect l="l" t="t" r="r" b="b"/>
                <a:pathLst>
                  <a:path w="133" h="200" extrusionOk="0">
                    <a:moveTo>
                      <a:pt x="32" y="1"/>
                    </a:moveTo>
                    <a:cubicBezTo>
                      <a:pt x="16" y="1"/>
                      <a:pt x="0" y="11"/>
                      <a:pt x="2" y="31"/>
                    </a:cubicBezTo>
                    <a:cubicBezTo>
                      <a:pt x="6" y="58"/>
                      <a:pt x="10" y="86"/>
                      <a:pt x="26" y="109"/>
                    </a:cubicBezTo>
                    <a:cubicBezTo>
                      <a:pt x="33" y="122"/>
                      <a:pt x="46" y="133"/>
                      <a:pt x="53" y="140"/>
                    </a:cubicBezTo>
                    <a:cubicBezTo>
                      <a:pt x="69" y="153"/>
                      <a:pt x="81" y="157"/>
                      <a:pt x="81" y="176"/>
                    </a:cubicBezTo>
                    <a:cubicBezTo>
                      <a:pt x="83" y="192"/>
                      <a:pt x="95" y="200"/>
                      <a:pt x="107" y="200"/>
                    </a:cubicBezTo>
                    <a:cubicBezTo>
                      <a:pt x="119" y="200"/>
                      <a:pt x="130" y="192"/>
                      <a:pt x="133" y="176"/>
                    </a:cubicBezTo>
                    <a:cubicBezTo>
                      <a:pt x="133" y="149"/>
                      <a:pt x="120" y="129"/>
                      <a:pt x="101" y="109"/>
                    </a:cubicBezTo>
                    <a:cubicBezTo>
                      <a:pt x="77" y="86"/>
                      <a:pt x="65" y="62"/>
                      <a:pt x="65" y="31"/>
                    </a:cubicBezTo>
                    <a:cubicBezTo>
                      <a:pt x="65" y="11"/>
                      <a:pt x="49" y="1"/>
                      <a:pt x="32"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787;p32">
                <a:extLst>
                  <a:ext uri="{FF2B5EF4-FFF2-40B4-BE49-F238E27FC236}">
                    <a16:creationId xmlns:a16="http://schemas.microsoft.com/office/drawing/2014/main" id="{D4A26D5A-D3AE-BDF6-90CA-D007B843A0A7}"/>
                  </a:ext>
                </a:extLst>
              </p:cNvPr>
              <p:cNvSpPr/>
              <p:nvPr/>
            </p:nvSpPr>
            <p:spPr>
              <a:xfrm>
                <a:off x="3430697" y="2322370"/>
                <a:ext cx="8737" cy="3512"/>
              </a:xfrm>
              <a:custGeom>
                <a:avLst/>
                <a:gdLst/>
                <a:ahLst/>
                <a:cxnLst/>
                <a:rect l="l" t="t" r="r" b="b"/>
                <a:pathLst>
                  <a:path w="199" h="80" extrusionOk="0">
                    <a:moveTo>
                      <a:pt x="157" y="0"/>
                    </a:moveTo>
                    <a:cubicBezTo>
                      <a:pt x="156" y="0"/>
                      <a:pt x="155" y="0"/>
                      <a:pt x="153" y="0"/>
                    </a:cubicBezTo>
                    <a:cubicBezTo>
                      <a:pt x="114" y="8"/>
                      <a:pt x="74" y="24"/>
                      <a:pt x="31" y="32"/>
                    </a:cubicBezTo>
                    <a:cubicBezTo>
                      <a:pt x="1" y="39"/>
                      <a:pt x="14" y="79"/>
                      <a:pt x="43" y="79"/>
                    </a:cubicBezTo>
                    <a:cubicBezTo>
                      <a:pt x="44" y="79"/>
                      <a:pt x="46" y="79"/>
                      <a:pt x="47" y="79"/>
                    </a:cubicBezTo>
                    <a:cubicBezTo>
                      <a:pt x="82" y="71"/>
                      <a:pt x="122" y="63"/>
                      <a:pt x="162" y="59"/>
                    </a:cubicBezTo>
                    <a:cubicBezTo>
                      <a:pt x="199" y="55"/>
                      <a:pt x="193" y="0"/>
                      <a:pt x="157"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788;p32">
                <a:extLst>
                  <a:ext uri="{FF2B5EF4-FFF2-40B4-BE49-F238E27FC236}">
                    <a16:creationId xmlns:a16="http://schemas.microsoft.com/office/drawing/2014/main" id="{77F2B044-B1E6-5AAA-6B0B-680FEFBB7EBE}"/>
                  </a:ext>
                </a:extLst>
              </p:cNvPr>
              <p:cNvSpPr/>
              <p:nvPr/>
            </p:nvSpPr>
            <p:spPr>
              <a:xfrm>
                <a:off x="3355268" y="2377732"/>
                <a:ext cx="3864" cy="3073"/>
              </a:xfrm>
              <a:custGeom>
                <a:avLst/>
                <a:gdLst/>
                <a:ahLst/>
                <a:cxnLst/>
                <a:rect l="l" t="t" r="r" b="b"/>
                <a:pathLst>
                  <a:path w="88" h="70" extrusionOk="0">
                    <a:moveTo>
                      <a:pt x="54" y="0"/>
                    </a:moveTo>
                    <a:cubicBezTo>
                      <a:pt x="50" y="0"/>
                      <a:pt x="47" y="1"/>
                      <a:pt x="44" y="2"/>
                    </a:cubicBezTo>
                    <a:cubicBezTo>
                      <a:pt x="36" y="2"/>
                      <a:pt x="28" y="6"/>
                      <a:pt x="20" y="6"/>
                    </a:cubicBezTo>
                    <a:cubicBezTo>
                      <a:pt x="9" y="9"/>
                      <a:pt x="0" y="22"/>
                      <a:pt x="0" y="33"/>
                    </a:cubicBezTo>
                    <a:cubicBezTo>
                      <a:pt x="0" y="45"/>
                      <a:pt x="9" y="61"/>
                      <a:pt x="20" y="61"/>
                    </a:cubicBezTo>
                    <a:cubicBezTo>
                      <a:pt x="28" y="65"/>
                      <a:pt x="36" y="65"/>
                      <a:pt x="44" y="69"/>
                    </a:cubicBezTo>
                    <a:cubicBezTo>
                      <a:pt x="56" y="69"/>
                      <a:pt x="68" y="69"/>
                      <a:pt x="75" y="57"/>
                    </a:cubicBezTo>
                    <a:cubicBezTo>
                      <a:pt x="84" y="53"/>
                      <a:pt x="88" y="45"/>
                      <a:pt x="88" y="33"/>
                    </a:cubicBezTo>
                    <a:cubicBezTo>
                      <a:pt x="88" y="26"/>
                      <a:pt x="84" y="18"/>
                      <a:pt x="75" y="9"/>
                    </a:cubicBezTo>
                    <a:cubicBezTo>
                      <a:pt x="70" y="4"/>
                      <a:pt x="62" y="0"/>
                      <a:pt x="54"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789;p32">
                <a:extLst>
                  <a:ext uri="{FF2B5EF4-FFF2-40B4-BE49-F238E27FC236}">
                    <a16:creationId xmlns:a16="http://schemas.microsoft.com/office/drawing/2014/main" id="{DEA01A87-B414-DC31-3092-603135026AD0}"/>
                  </a:ext>
                </a:extLst>
              </p:cNvPr>
              <p:cNvSpPr/>
              <p:nvPr/>
            </p:nvSpPr>
            <p:spPr>
              <a:xfrm>
                <a:off x="3340385" y="2419879"/>
                <a:ext cx="2459" cy="2810"/>
              </a:xfrm>
              <a:custGeom>
                <a:avLst/>
                <a:gdLst/>
                <a:ahLst/>
                <a:cxnLst/>
                <a:rect l="l" t="t" r="r" b="b"/>
                <a:pathLst>
                  <a:path w="56" h="64" extrusionOk="0">
                    <a:moveTo>
                      <a:pt x="28" y="0"/>
                    </a:moveTo>
                    <a:cubicBezTo>
                      <a:pt x="12" y="0"/>
                      <a:pt x="0" y="16"/>
                      <a:pt x="4" y="29"/>
                    </a:cubicBezTo>
                    <a:cubicBezTo>
                      <a:pt x="4" y="36"/>
                      <a:pt x="8" y="44"/>
                      <a:pt x="12" y="52"/>
                    </a:cubicBezTo>
                    <a:cubicBezTo>
                      <a:pt x="14" y="60"/>
                      <a:pt x="21" y="64"/>
                      <a:pt x="28" y="64"/>
                    </a:cubicBezTo>
                    <a:cubicBezTo>
                      <a:pt x="35" y="64"/>
                      <a:pt x="42" y="60"/>
                      <a:pt x="44" y="52"/>
                    </a:cubicBezTo>
                    <a:cubicBezTo>
                      <a:pt x="44" y="44"/>
                      <a:pt x="48" y="36"/>
                      <a:pt x="51" y="29"/>
                    </a:cubicBezTo>
                    <a:cubicBezTo>
                      <a:pt x="55" y="16"/>
                      <a:pt x="44" y="0"/>
                      <a:pt x="28"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790;p32">
                <a:extLst>
                  <a:ext uri="{FF2B5EF4-FFF2-40B4-BE49-F238E27FC236}">
                    <a16:creationId xmlns:a16="http://schemas.microsoft.com/office/drawing/2014/main" id="{CE5F4309-3ED5-3012-C200-7079A513A0E0}"/>
                  </a:ext>
                </a:extLst>
              </p:cNvPr>
              <p:cNvSpPr/>
              <p:nvPr/>
            </p:nvSpPr>
            <p:spPr>
              <a:xfrm>
                <a:off x="3354215" y="2449866"/>
                <a:ext cx="2503" cy="4346"/>
              </a:xfrm>
              <a:custGeom>
                <a:avLst/>
                <a:gdLst/>
                <a:ahLst/>
                <a:cxnLst/>
                <a:rect l="l" t="t" r="r" b="b"/>
                <a:pathLst>
                  <a:path w="57" h="99" extrusionOk="0">
                    <a:moveTo>
                      <a:pt x="28" y="0"/>
                    </a:moveTo>
                    <a:cubicBezTo>
                      <a:pt x="18" y="0"/>
                      <a:pt x="7" y="8"/>
                      <a:pt x="4" y="24"/>
                    </a:cubicBezTo>
                    <a:cubicBezTo>
                      <a:pt x="4" y="40"/>
                      <a:pt x="4" y="56"/>
                      <a:pt x="1" y="71"/>
                    </a:cubicBezTo>
                    <a:cubicBezTo>
                      <a:pt x="1" y="84"/>
                      <a:pt x="17" y="99"/>
                      <a:pt x="28" y="99"/>
                    </a:cubicBezTo>
                    <a:cubicBezTo>
                      <a:pt x="40" y="99"/>
                      <a:pt x="57" y="84"/>
                      <a:pt x="57" y="71"/>
                    </a:cubicBezTo>
                    <a:cubicBezTo>
                      <a:pt x="52" y="56"/>
                      <a:pt x="52" y="40"/>
                      <a:pt x="48" y="24"/>
                    </a:cubicBezTo>
                    <a:cubicBezTo>
                      <a:pt x="48" y="8"/>
                      <a:pt x="38" y="0"/>
                      <a:pt x="28"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791;p32">
                <a:extLst>
                  <a:ext uri="{FF2B5EF4-FFF2-40B4-BE49-F238E27FC236}">
                    <a16:creationId xmlns:a16="http://schemas.microsoft.com/office/drawing/2014/main" id="{A630FDDF-39CB-0362-7C71-F3595555E214}"/>
                  </a:ext>
                </a:extLst>
              </p:cNvPr>
              <p:cNvSpPr/>
              <p:nvPr/>
            </p:nvSpPr>
            <p:spPr>
              <a:xfrm>
                <a:off x="3377484" y="2405874"/>
                <a:ext cx="2942" cy="3644"/>
              </a:xfrm>
              <a:custGeom>
                <a:avLst/>
                <a:gdLst/>
                <a:ahLst/>
                <a:cxnLst/>
                <a:rect l="l" t="t" r="r" b="b"/>
                <a:pathLst>
                  <a:path w="67" h="83" extrusionOk="0">
                    <a:moveTo>
                      <a:pt x="35" y="0"/>
                    </a:moveTo>
                    <a:cubicBezTo>
                      <a:pt x="24" y="0"/>
                      <a:pt x="12" y="8"/>
                      <a:pt x="8" y="20"/>
                    </a:cubicBezTo>
                    <a:cubicBezTo>
                      <a:pt x="8" y="28"/>
                      <a:pt x="4" y="35"/>
                      <a:pt x="4" y="44"/>
                    </a:cubicBezTo>
                    <a:cubicBezTo>
                      <a:pt x="0" y="51"/>
                      <a:pt x="4" y="64"/>
                      <a:pt x="12" y="71"/>
                    </a:cubicBezTo>
                    <a:cubicBezTo>
                      <a:pt x="19" y="79"/>
                      <a:pt x="24" y="83"/>
                      <a:pt x="35" y="83"/>
                    </a:cubicBezTo>
                    <a:cubicBezTo>
                      <a:pt x="43" y="83"/>
                      <a:pt x="51" y="79"/>
                      <a:pt x="55" y="71"/>
                    </a:cubicBezTo>
                    <a:cubicBezTo>
                      <a:pt x="63" y="64"/>
                      <a:pt x="66" y="55"/>
                      <a:pt x="63" y="44"/>
                    </a:cubicBezTo>
                    <a:cubicBezTo>
                      <a:pt x="63" y="35"/>
                      <a:pt x="59" y="28"/>
                      <a:pt x="59" y="20"/>
                    </a:cubicBezTo>
                    <a:cubicBezTo>
                      <a:pt x="59" y="8"/>
                      <a:pt x="43" y="0"/>
                      <a:pt x="35"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792;p32">
                <a:extLst>
                  <a:ext uri="{FF2B5EF4-FFF2-40B4-BE49-F238E27FC236}">
                    <a16:creationId xmlns:a16="http://schemas.microsoft.com/office/drawing/2014/main" id="{F55AC660-E8A4-1174-B10A-06C9419474FE}"/>
                  </a:ext>
                </a:extLst>
              </p:cNvPr>
              <p:cNvSpPr/>
              <p:nvPr/>
            </p:nvSpPr>
            <p:spPr>
              <a:xfrm>
                <a:off x="3388373" y="2416587"/>
                <a:ext cx="4522" cy="3029"/>
              </a:xfrm>
              <a:custGeom>
                <a:avLst/>
                <a:gdLst/>
                <a:ahLst/>
                <a:cxnLst/>
                <a:rect l="l" t="t" r="r" b="b"/>
                <a:pathLst>
                  <a:path w="103" h="69" extrusionOk="0">
                    <a:moveTo>
                      <a:pt x="29" y="0"/>
                    </a:moveTo>
                    <a:cubicBezTo>
                      <a:pt x="25" y="0"/>
                      <a:pt x="20" y="2"/>
                      <a:pt x="16" y="4"/>
                    </a:cubicBezTo>
                    <a:cubicBezTo>
                      <a:pt x="4" y="17"/>
                      <a:pt x="0" y="33"/>
                      <a:pt x="13" y="44"/>
                    </a:cubicBezTo>
                    <a:cubicBezTo>
                      <a:pt x="26" y="58"/>
                      <a:pt x="45" y="69"/>
                      <a:pt x="68" y="69"/>
                    </a:cubicBezTo>
                    <a:cubicBezTo>
                      <a:pt x="72" y="69"/>
                      <a:pt x="75" y="68"/>
                      <a:pt x="79" y="68"/>
                    </a:cubicBezTo>
                    <a:cubicBezTo>
                      <a:pt x="103" y="68"/>
                      <a:pt x="103" y="33"/>
                      <a:pt x="79" y="33"/>
                    </a:cubicBezTo>
                    <a:cubicBezTo>
                      <a:pt x="68" y="28"/>
                      <a:pt x="55" y="24"/>
                      <a:pt x="51" y="13"/>
                    </a:cubicBezTo>
                    <a:cubicBezTo>
                      <a:pt x="47" y="5"/>
                      <a:pt x="38" y="0"/>
                      <a:pt x="29"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793;p32">
                <a:extLst>
                  <a:ext uri="{FF2B5EF4-FFF2-40B4-BE49-F238E27FC236}">
                    <a16:creationId xmlns:a16="http://schemas.microsoft.com/office/drawing/2014/main" id="{AEB1AF51-75C7-DBA0-84D9-580BEDE4A3FC}"/>
                  </a:ext>
                </a:extLst>
              </p:cNvPr>
              <p:cNvSpPr/>
              <p:nvPr/>
            </p:nvSpPr>
            <p:spPr>
              <a:xfrm>
                <a:off x="3412608" y="2456978"/>
                <a:ext cx="9791" cy="2810"/>
              </a:xfrm>
              <a:custGeom>
                <a:avLst/>
                <a:gdLst/>
                <a:ahLst/>
                <a:cxnLst/>
                <a:rect l="l" t="t" r="r" b="b"/>
                <a:pathLst>
                  <a:path w="223" h="64" extrusionOk="0">
                    <a:moveTo>
                      <a:pt x="186" y="0"/>
                    </a:moveTo>
                    <a:cubicBezTo>
                      <a:pt x="185" y="0"/>
                      <a:pt x="183" y="0"/>
                      <a:pt x="182" y="0"/>
                    </a:cubicBezTo>
                    <a:cubicBezTo>
                      <a:pt x="135" y="0"/>
                      <a:pt x="84" y="4"/>
                      <a:pt x="37" y="4"/>
                    </a:cubicBezTo>
                    <a:cubicBezTo>
                      <a:pt x="1" y="4"/>
                      <a:pt x="1" y="55"/>
                      <a:pt x="37" y="55"/>
                    </a:cubicBezTo>
                    <a:cubicBezTo>
                      <a:pt x="84" y="60"/>
                      <a:pt x="135" y="60"/>
                      <a:pt x="182" y="64"/>
                    </a:cubicBezTo>
                    <a:cubicBezTo>
                      <a:pt x="221" y="64"/>
                      <a:pt x="222" y="0"/>
                      <a:pt x="186"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794;p32">
                <a:extLst>
                  <a:ext uri="{FF2B5EF4-FFF2-40B4-BE49-F238E27FC236}">
                    <a16:creationId xmlns:a16="http://schemas.microsoft.com/office/drawing/2014/main" id="{6C8E2046-883A-2370-3B05-377DC4D5C648}"/>
                  </a:ext>
                </a:extLst>
              </p:cNvPr>
              <p:cNvSpPr/>
              <p:nvPr/>
            </p:nvSpPr>
            <p:spPr>
              <a:xfrm>
                <a:off x="3359571" y="2439987"/>
                <a:ext cx="263" cy="220"/>
              </a:xfrm>
              <a:custGeom>
                <a:avLst/>
                <a:gdLst/>
                <a:ahLst/>
                <a:cxnLst/>
                <a:rect l="l" t="t" r="r" b="b"/>
                <a:pathLst>
                  <a:path w="6" h="5" extrusionOk="0">
                    <a:moveTo>
                      <a:pt x="6" y="1"/>
                    </a:moveTo>
                    <a:cubicBezTo>
                      <a:pt x="1" y="1"/>
                      <a:pt x="1" y="5"/>
                      <a:pt x="6" y="5"/>
                    </a:cubicBezTo>
                    <a:lnTo>
                      <a:pt x="6" y="1"/>
                    </a:ln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795;p32">
                <a:extLst>
                  <a:ext uri="{FF2B5EF4-FFF2-40B4-BE49-F238E27FC236}">
                    <a16:creationId xmlns:a16="http://schemas.microsoft.com/office/drawing/2014/main" id="{4E6A4890-34A5-14E7-5CF4-F20A835883BD}"/>
                  </a:ext>
                </a:extLst>
              </p:cNvPr>
              <p:cNvSpPr/>
              <p:nvPr/>
            </p:nvSpPr>
            <p:spPr>
              <a:xfrm>
                <a:off x="3392412" y="2389059"/>
                <a:ext cx="18704" cy="2985"/>
              </a:xfrm>
              <a:custGeom>
                <a:avLst/>
                <a:gdLst/>
                <a:ahLst/>
                <a:cxnLst/>
                <a:rect l="l" t="t" r="r" b="b"/>
                <a:pathLst>
                  <a:path w="426" h="68" extrusionOk="0">
                    <a:moveTo>
                      <a:pt x="398" y="1"/>
                    </a:moveTo>
                    <a:cubicBezTo>
                      <a:pt x="280" y="1"/>
                      <a:pt x="157" y="8"/>
                      <a:pt x="34" y="20"/>
                    </a:cubicBezTo>
                    <a:cubicBezTo>
                      <a:pt x="1" y="24"/>
                      <a:pt x="6" y="68"/>
                      <a:pt x="39" y="68"/>
                    </a:cubicBezTo>
                    <a:cubicBezTo>
                      <a:pt x="40" y="68"/>
                      <a:pt x="41" y="68"/>
                      <a:pt x="43" y="68"/>
                    </a:cubicBezTo>
                    <a:cubicBezTo>
                      <a:pt x="161" y="52"/>
                      <a:pt x="280" y="44"/>
                      <a:pt x="398" y="39"/>
                    </a:cubicBezTo>
                    <a:cubicBezTo>
                      <a:pt x="425" y="39"/>
                      <a:pt x="425" y="1"/>
                      <a:pt x="398"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796;p32">
                <a:extLst>
                  <a:ext uri="{FF2B5EF4-FFF2-40B4-BE49-F238E27FC236}">
                    <a16:creationId xmlns:a16="http://schemas.microsoft.com/office/drawing/2014/main" id="{E68A180B-7852-D7C5-B813-672BA331D8A0}"/>
                  </a:ext>
                </a:extLst>
              </p:cNvPr>
              <p:cNvSpPr/>
              <p:nvPr/>
            </p:nvSpPr>
            <p:spPr>
              <a:xfrm>
                <a:off x="3441059" y="2400957"/>
                <a:ext cx="2766" cy="4698"/>
              </a:xfrm>
              <a:custGeom>
                <a:avLst/>
                <a:gdLst/>
                <a:ahLst/>
                <a:cxnLst/>
                <a:rect l="l" t="t" r="r" b="b"/>
                <a:pathLst>
                  <a:path w="63" h="107" extrusionOk="0">
                    <a:moveTo>
                      <a:pt x="21" y="1"/>
                    </a:moveTo>
                    <a:cubicBezTo>
                      <a:pt x="10" y="1"/>
                      <a:pt x="0" y="12"/>
                      <a:pt x="8" y="25"/>
                    </a:cubicBezTo>
                    <a:cubicBezTo>
                      <a:pt x="20" y="45"/>
                      <a:pt x="28" y="65"/>
                      <a:pt x="28" y="88"/>
                    </a:cubicBezTo>
                    <a:cubicBezTo>
                      <a:pt x="30" y="100"/>
                      <a:pt x="38" y="106"/>
                      <a:pt x="47" y="106"/>
                    </a:cubicBezTo>
                    <a:cubicBezTo>
                      <a:pt x="55" y="106"/>
                      <a:pt x="63" y="100"/>
                      <a:pt x="63" y="88"/>
                    </a:cubicBezTo>
                    <a:cubicBezTo>
                      <a:pt x="59" y="61"/>
                      <a:pt x="52" y="34"/>
                      <a:pt x="35" y="10"/>
                    </a:cubicBezTo>
                    <a:cubicBezTo>
                      <a:pt x="32" y="3"/>
                      <a:pt x="26" y="1"/>
                      <a:pt x="21"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797;p32">
                <a:extLst>
                  <a:ext uri="{FF2B5EF4-FFF2-40B4-BE49-F238E27FC236}">
                    <a16:creationId xmlns:a16="http://schemas.microsoft.com/office/drawing/2014/main" id="{4820138F-5C63-0766-DE2C-939DD3AC1AC8}"/>
                  </a:ext>
                </a:extLst>
              </p:cNvPr>
              <p:cNvSpPr/>
              <p:nvPr/>
            </p:nvSpPr>
            <p:spPr>
              <a:xfrm>
                <a:off x="3428019" y="2510233"/>
                <a:ext cx="5093" cy="5620"/>
              </a:xfrm>
              <a:custGeom>
                <a:avLst/>
                <a:gdLst/>
                <a:ahLst/>
                <a:cxnLst/>
                <a:rect l="l" t="t" r="r" b="b"/>
                <a:pathLst>
                  <a:path w="116" h="128" extrusionOk="0">
                    <a:moveTo>
                      <a:pt x="73" y="1"/>
                    </a:moveTo>
                    <a:cubicBezTo>
                      <a:pt x="65" y="1"/>
                      <a:pt x="57" y="4"/>
                      <a:pt x="52" y="11"/>
                    </a:cubicBezTo>
                    <a:cubicBezTo>
                      <a:pt x="25" y="35"/>
                      <a:pt x="1" y="70"/>
                      <a:pt x="5" y="109"/>
                    </a:cubicBezTo>
                    <a:cubicBezTo>
                      <a:pt x="5" y="121"/>
                      <a:pt x="16" y="128"/>
                      <a:pt x="27" y="128"/>
                    </a:cubicBezTo>
                    <a:cubicBezTo>
                      <a:pt x="36" y="128"/>
                      <a:pt x="45" y="124"/>
                      <a:pt x="48" y="113"/>
                    </a:cubicBezTo>
                    <a:cubicBezTo>
                      <a:pt x="52" y="90"/>
                      <a:pt x="72" y="73"/>
                      <a:pt x="92" y="62"/>
                    </a:cubicBezTo>
                    <a:cubicBezTo>
                      <a:pt x="112" y="55"/>
                      <a:pt x="116" y="31"/>
                      <a:pt x="104" y="15"/>
                    </a:cubicBezTo>
                    <a:cubicBezTo>
                      <a:pt x="95" y="6"/>
                      <a:pt x="84" y="1"/>
                      <a:pt x="73"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798;p32">
                <a:extLst>
                  <a:ext uri="{FF2B5EF4-FFF2-40B4-BE49-F238E27FC236}">
                    <a16:creationId xmlns:a16="http://schemas.microsoft.com/office/drawing/2014/main" id="{A643F84B-2F8D-E4D6-B2FE-8887260AAEB5}"/>
                  </a:ext>
                </a:extLst>
              </p:cNvPr>
              <p:cNvSpPr/>
              <p:nvPr/>
            </p:nvSpPr>
            <p:spPr>
              <a:xfrm>
                <a:off x="3368616" y="2536970"/>
                <a:ext cx="9396" cy="5663"/>
              </a:xfrm>
              <a:custGeom>
                <a:avLst/>
                <a:gdLst/>
                <a:ahLst/>
                <a:cxnLst/>
                <a:rect l="l" t="t" r="r" b="b"/>
                <a:pathLst>
                  <a:path w="214" h="129" extrusionOk="0">
                    <a:moveTo>
                      <a:pt x="39" y="0"/>
                    </a:moveTo>
                    <a:cubicBezTo>
                      <a:pt x="16" y="0"/>
                      <a:pt x="1" y="34"/>
                      <a:pt x="20" y="56"/>
                    </a:cubicBezTo>
                    <a:cubicBezTo>
                      <a:pt x="52" y="96"/>
                      <a:pt x="99" y="124"/>
                      <a:pt x="150" y="127"/>
                    </a:cubicBezTo>
                    <a:cubicBezTo>
                      <a:pt x="154" y="128"/>
                      <a:pt x="158" y="128"/>
                      <a:pt x="162" y="128"/>
                    </a:cubicBezTo>
                    <a:cubicBezTo>
                      <a:pt x="186" y="128"/>
                      <a:pt x="206" y="116"/>
                      <a:pt x="210" y="89"/>
                    </a:cubicBezTo>
                    <a:cubicBezTo>
                      <a:pt x="213" y="66"/>
                      <a:pt x="196" y="32"/>
                      <a:pt x="167" y="32"/>
                    </a:cubicBezTo>
                    <a:cubicBezTo>
                      <a:pt x="165" y="32"/>
                      <a:pt x="164" y="33"/>
                      <a:pt x="162" y="33"/>
                    </a:cubicBezTo>
                    <a:cubicBezTo>
                      <a:pt x="155" y="34"/>
                      <a:pt x="149" y="34"/>
                      <a:pt x="142" y="34"/>
                    </a:cubicBezTo>
                    <a:cubicBezTo>
                      <a:pt x="111" y="34"/>
                      <a:pt x="85" y="25"/>
                      <a:pt x="55" y="5"/>
                    </a:cubicBezTo>
                    <a:cubicBezTo>
                      <a:pt x="50" y="2"/>
                      <a:pt x="44" y="0"/>
                      <a:pt x="39"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799;p32">
                <a:extLst>
                  <a:ext uri="{FF2B5EF4-FFF2-40B4-BE49-F238E27FC236}">
                    <a16:creationId xmlns:a16="http://schemas.microsoft.com/office/drawing/2014/main" id="{FCE3FF86-AD73-FA48-2425-938D281ECCF7}"/>
                  </a:ext>
                </a:extLst>
              </p:cNvPr>
              <p:cNvSpPr/>
              <p:nvPr/>
            </p:nvSpPr>
            <p:spPr>
              <a:xfrm>
                <a:off x="3351800" y="2544697"/>
                <a:ext cx="6147" cy="3293"/>
              </a:xfrm>
              <a:custGeom>
                <a:avLst/>
                <a:gdLst/>
                <a:ahLst/>
                <a:cxnLst/>
                <a:rect l="l" t="t" r="r" b="b"/>
                <a:pathLst>
                  <a:path w="140" h="75" extrusionOk="0">
                    <a:moveTo>
                      <a:pt x="36" y="0"/>
                    </a:moveTo>
                    <a:cubicBezTo>
                      <a:pt x="26" y="0"/>
                      <a:pt x="14" y="7"/>
                      <a:pt x="8" y="15"/>
                    </a:cubicBezTo>
                    <a:cubicBezTo>
                      <a:pt x="1" y="27"/>
                      <a:pt x="5" y="46"/>
                      <a:pt x="21" y="55"/>
                    </a:cubicBezTo>
                    <a:cubicBezTo>
                      <a:pt x="48" y="66"/>
                      <a:pt x="76" y="75"/>
                      <a:pt x="107" y="75"/>
                    </a:cubicBezTo>
                    <a:cubicBezTo>
                      <a:pt x="131" y="75"/>
                      <a:pt x="139" y="35"/>
                      <a:pt x="115" y="31"/>
                    </a:cubicBezTo>
                    <a:cubicBezTo>
                      <a:pt x="88" y="27"/>
                      <a:pt x="68" y="19"/>
                      <a:pt x="48" y="4"/>
                    </a:cubicBezTo>
                    <a:cubicBezTo>
                      <a:pt x="45" y="1"/>
                      <a:pt x="41" y="0"/>
                      <a:pt x="36"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800;p32">
                <a:extLst>
                  <a:ext uri="{FF2B5EF4-FFF2-40B4-BE49-F238E27FC236}">
                    <a16:creationId xmlns:a16="http://schemas.microsoft.com/office/drawing/2014/main" id="{B34F629F-B1FC-27D8-B73F-A0FB5A8B64B9}"/>
                  </a:ext>
                </a:extLst>
              </p:cNvPr>
              <p:cNvSpPr/>
              <p:nvPr/>
            </p:nvSpPr>
            <p:spPr>
              <a:xfrm>
                <a:off x="3393378" y="2552907"/>
                <a:ext cx="12206" cy="7507"/>
              </a:xfrm>
              <a:custGeom>
                <a:avLst/>
                <a:gdLst/>
                <a:ahLst/>
                <a:cxnLst/>
                <a:rect l="l" t="t" r="r" b="b"/>
                <a:pathLst>
                  <a:path w="278" h="171" extrusionOk="0">
                    <a:moveTo>
                      <a:pt x="237" y="1"/>
                    </a:moveTo>
                    <a:cubicBezTo>
                      <a:pt x="216" y="1"/>
                      <a:pt x="193" y="18"/>
                      <a:pt x="198" y="45"/>
                    </a:cubicBezTo>
                    <a:cubicBezTo>
                      <a:pt x="202" y="81"/>
                      <a:pt x="159" y="88"/>
                      <a:pt x="135" y="92"/>
                    </a:cubicBezTo>
                    <a:cubicBezTo>
                      <a:pt x="99" y="96"/>
                      <a:pt x="64" y="101"/>
                      <a:pt x="28" y="105"/>
                    </a:cubicBezTo>
                    <a:cubicBezTo>
                      <a:pt x="1" y="108"/>
                      <a:pt x="1" y="156"/>
                      <a:pt x="28" y="163"/>
                    </a:cubicBezTo>
                    <a:cubicBezTo>
                      <a:pt x="54" y="167"/>
                      <a:pt x="79" y="170"/>
                      <a:pt x="104" y="170"/>
                    </a:cubicBezTo>
                    <a:cubicBezTo>
                      <a:pt x="132" y="170"/>
                      <a:pt x="161" y="166"/>
                      <a:pt x="190" y="156"/>
                    </a:cubicBezTo>
                    <a:cubicBezTo>
                      <a:pt x="249" y="136"/>
                      <a:pt x="277" y="88"/>
                      <a:pt x="265" y="25"/>
                    </a:cubicBezTo>
                    <a:cubicBezTo>
                      <a:pt x="262" y="8"/>
                      <a:pt x="250" y="1"/>
                      <a:pt x="237"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801;p32">
                <a:extLst>
                  <a:ext uri="{FF2B5EF4-FFF2-40B4-BE49-F238E27FC236}">
                    <a16:creationId xmlns:a16="http://schemas.microsoft.com/office/drawing/2014/main" id="{4B50923C-1DB8-B385-35A6-9C8877B94973}"/>
                  </a:ext>
                </a:extLst>
              </p:cNvPr>
              <p:cNvSpPr/>
              <p:nvPr/>
            </p:nvSpPr>
            <p:spPr>
              <a:xfrm>
                <a:off x="3337926" y="2517828"/>
                <a:ext cx="5269" cy="4610"/>
              </a:xfrm>
              <a:custGeom>
                <a:avLst/>
                <a:gdLst/>
                <a:ahLst/>
                <a:cxnLst/>
                <a:rect l="l" t="t" r="r" b="b"/>
                <a:pathLst>
                  <a:path w="120" h="105" extrusionOk="0">
                    <a:moveTo>
                      <a:pt x="80" y="1"/>
                    </a:moveTo>
                    <a:cubicBezTo>
                      <a:pt x="73" y="1"/>
                      <a:pt x="66" y="4"/>
                      <a:pt x="60" y="11"/>
                    </a:cubicBezTo>
                    <a:cubicBezTo>
                      <a:pt x="44" y="27"/>
                      <a:pt x="33" y="47"/>
                      <a:pt x="17" y="62"/>
                    </a:cubicBezTo>
                    <a:cubicBezTo>
                      <a:pt x="1" y="81"/>
                      <a:pt x="17" y="105"/>
                      <a:pt x="36" y="105"/>
                    </a:cubicBezTo>
                    <a:cubicBezTo>
                      <a:pt x="42" y="105"/>
                      <a:pt x="47" y="103"/>
                      <a:pt x="53" y="98"/>
                    </a:cubicBezTo>
                    <a:cubicBezTo>
                      <a:pt x="68" y="82"/>
                      <a:pt x="88" y="71"/>
                      <a:pt x="104" y="55"/>
                    </a:cubicBezTo>
                    <a:cubicBezTo>
                      <a:pt x="120" y="43"/>
                      <a:pt x="115" y="19"/>
                      <a:pt x="104" y="11"/>
                    </a:cubicBezTo>
                    <a:cubicBezTo>
                      <a:pt x="97" y="5"/>
                      <a:pt x="88" y="1"/>
                      <a:pt x="80"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802;p32">
                <a:extLst>
                  <a:ext uri="{FF2B5EF4-FFF2-40B4-BE49-F238E27FC236}">
                    <a16:creationId xmlns:a16="http://schemas.microsoft.com/office/drawing/2014/main" id="{0D722FC7-F3B4-6502-41CE-F3FE1912C8D5}"/>
                  </a:ext>
                </a:extLst>
              </p:cNvPr>
              <p:cNvSpPr/>
              <p:nvPr/>
            </p:nvSpPr>
            <p:spPr>
              <a:xfrm>
                <a:off x="3349780" y="2550580"/>
                <a:ext cx="8649" cy="2810"/>
              </a:xfrm>
              <a:custGeom>
                <a:avLst/>
                <a:gdLst/>
                <a:ahLst/>
                <a:cxnLst/>
                <a:rect l="l" t="t" r="r" b="b"/>
                <a:pathLst>
                  <a:path w="197" h="64" extrusionOk="0">
                    <a:moveTo>
                      <a:pt x="152" y="0"/>
                    </a:moveTo>
                    <a:cubicBezTo>
                      <a:pt x="111" y="0"/>
                      <a:pt x="72" y="16"/>
                      <a:pt x="31" y="19"/>
                    </a:cubicBezTo>
                    <a:cubicBezTo>
                      <a:pt x="1" y="23"/>
                      <a:pt x="6" y="63"/>
                      <a:pt x="35" y="63"/>
                    </a:cubicBezTo>
                    <a:cubicBezTo>
                      <a:pt x="37" y="63"/>
                      <a:pt x="38" y="63"/>
                      <a:pt x="39" y="63"/>
                    </a:cubicBezTo>
                    <a:cubicBezTo>
                      <a:pt x="83" y="51"/>
                      <a:pt x="123" y="30"/>
                      <a:pt x="166" y="30"/>
                    </a:cubicBezTo>
                    <a:cubicBezTo>
                      <a:pt x="170" y="30"/>
                      <a:pt x="173" y="30"/>
                      <a:pt x="177" y="31"/>
                    </a:cubicBezTo>
                    <a:cubicBezTo>
                      <a:pt x="193" y="31"/>
                      <a:pt x="196" y="3"/>
                      <a:pt x="181" y="3"/>
                    </a:cubicBezTo>
                    <a:cubicBezTo>
                      <a:pt x="171" y="1"/>
                      <a:pt x="162" y="0"/>
                      <a:pt x="152"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803;p32">
                <a:extLst>
                  <a:ext uri="{FF2B5EF4-FFF2-40B4-BE49-F238E27FC236}">
                    <a16:creationId xmlns:a16="http://schemas.microsoft.com/office/drawing/2014/main" id="{CF1BFD95-7F21-F639-59C2-1D0D912E6B72}"/>
                  </a:ext>
                </a:extLst>
              </p:cNvPr>
              <p:cNvSpPr/>
              <p:nvPr/>
            </p:nvSpPr>
            <p:spPr>
              <a:xfrm>
                <a:off x="3407384" y="2519540"/>
                <a:ext cx="15938" cy="13917"/>
              </a:xfrm>
              <a:custGeom>
                <a:avLst/>
                <a:gdLst/>
                <a:ahLst/>
                <a:cxnLst/>
                <a:rect l="l" t="t" r="r" b="b"/>
                <a:pathLst>
                  <a:path w="363" h="317" extrusionOk="0">
                    <a:moveTo>
                      <a:pt x="301" y="1"/>
                    </a:moveTo>
                    <a:cubicBezTo>
                      <a:pt x="292" y="1"/>
                      <a:pt x="283" y="4"/>
                      <a:pt x="274" y="12"/>
                    </a:cubicBezTo>
                    <a:cubicBezTo>
                      <a:pt x="187" y="94"/>
                      <a:pt x="88" y="169"/>
                      <a:pt x="13" y="264"/>
                    </a:cubicBezTo>
                    <a:cubicBezTo>
                      <a:pt x="0" y="283"/>
                      <a:pt x="14" y="316"/>
                      <a:pt x="34" y="316"/>
                    </a:cubicBezTo>
                    <a:cubicBezTo>
                      <a:pt x="39" y="316"/>
                      <a:pt x="44" y="315"/>
                      <a:pt x="48" y="311"/>
                    </a:cubicBezTo>
                    <a:cubicBezTo>
                      <a:pt x="148" y="237"/>
                      <a:pt x="238" y="150"/>
                      <a:pt x="329" y="71"/>
                    </a:cubicBezTo>
                    <a:cubicBezTo>
                      <a:pt x="363" y="43"/>
                      <a:pt x="334" y="1"/>
                      <a:pt x="301"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804;p32">
                <a:extLst>
                  <a:ext uri="{FF2B5EF4-FFF2-40B4-BE49-F238E27FC236}">
                    <a16:creationId xmlns:a16="http://schemas.microsoft.com/office/drawing/2014/main" id="{F89E2253-63AB-AB0B-F583-BE63A72D92D6}"/>
                  </a:ext>
                </a:extLst>
              </p:cNvPr>
              <p:cNvSpPr/>
              <p:nvPr/>
            </p:nvSpPr>
            <p:spPr>
              <a:xfrm>
                <a:off x="3359791" y="2649978"/>
                <a:ext cx="5927" cy="5576"/>
              </a:xfrm>
              <a:custGeom>
                <a:avLst/>
                <a:gdLst/>
                <a:ahLst/>
                <a:cxnLst/>
                <a:rect l="l" t="t" r="r" b="b"/>
                <a:pathLst>
                  <a:path w="135" h="127" extrusionOk="0">
                    <a:moveTo>
                      <a:pt x="72" y="1"/>
                    </a:moveTo>
                    <a:cubicBezTo>
                      <a:pt x="59" y="1"/>
                      <a:pt x="52" y="5"/>
                      <a:pt x="39" y="9"/>
                    </a:cubicBezTo>
                    <a:cubicBezTo>
                      <a:pt x="36" y="16"/>
                      <a:pt x="28" y="21"/>
                      <a:pt x="24" y="25"/>
                    </a:cubicBezTo>
                    <a:cubicBezTo>
                      <a:pt x="16" y="28"/>
                      <a:pt x="8" y="32"/>
                      <a:pt x="4" y="40"/>
                    </a:cubicBezTo>
                    <a:cubicBezTo>
                      <a:pt x="1" y="48"/>
                      <a:pt x="1" y="56"/>
                      <a:pt x="1" y="63"/>
                    </a:cubicBezTo>
                    <a:cubicBezTo>
                      <a:pt x="1" y="72"/>
                      <a:pt x="1" y="80"/>
                      <a:pt x="4" y="87"/>
                    </a:cubicBezTo>
                    <a:cubicBezTo>
                      <a:pt x="8" y="96"/>
                      <a:pt x="16" y="103"/>
                      <a:pt x="24" y="107"/>
                    </a:cubicBezTo>
                    <a:cubicBezTo>
                      <a:pt x="28" y="111"/>
                      <a:pt x="36" y="116"/>
                      <a:pt x="39" y="119"/>
                    </a:cubicBezTo>
                    <a:cubicBezTo>
                      <a:pt x="52" y="123"/>
                      <a:pt x="59" y="127"/>
                      <a:pt x="72" y="127"/>
                    </a:cubicBezTo>
                    <a:cubicBezTo>
                      <a:pt x="83" y="127"/>
                      <a:pt x="95" y="123"/>
                      <a:pt x="103" y="119"/>
                    </a:cubicBezTo>
                    <a:cubicBezTo>
                      <a:pt x="123" y="107"/>
                      <a:pt x="134" y="87"/>
                      <a:pt x="134" y="63"/>
                    </a:cubicBezTo>
                    <a:cubicBezTo>
                      <a:pt x="134" y="44"/>
                      <a:pt x="123" y="21"/>
                      <a:pt x="103" y="9"/>
                    </a:cubicBezTo>
                    <a:cubicBezTo>
                      <a:pt x="95" y="5"/>
                      <a:pt x="83" y="1"/>
                      <a:pt x="72"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805;p32">
                <a:extLst>
                  <a:ext uri="{FF2B5EF4-FFF2-40B4-BE49-F238E27FC236}">
                    <a16:creationId xmlns:a16="http://schemas.microsoft.com/office/drawing/2014/main" id="{59C42C52-1054-27C2-D462-853AC8CE5BD5}"/>
                  </a:ext>
                </a:extLst>
              </p:cNvPr>
              <p:cNvSpPr/>
              <p:nvPr/>
            </p:nvSpPr>
            <p:spPr>
              <a:xfrm>
                <a:off x="3289587" y="2670349"/>
                <a:ext cx="4215" cy="3424"/>
              </a:xfrm>
              <a:custGeom>
                <a:avLst/>
                <a:gdLst/>
                <a:ahLst/>
                <a:cxnLst/>
                <a:rect l="l" t="t" r="r" b="b"/>
                <a:pathLst>
                  <a:path w="96" h="78" extrusionOk="0">
                    <a:moveTo>
                      <a:pt x="39" y="1"/>
                    </a:moveTo>
                    <a:cubicBezTo>
                      <a:pt x="18" y="1"/>
                      <a:pt x="1" y="17"/>
                      <a:pt x="1" y="38"/>
                    </a:cubicBezTo>
                    <a:cubicBezTo>
                      <a:pt x="1" y="62"/>
                      <a:pt x="19" y="77"/>
                      <a:pt x="41" y="77"/>
                    </a:cubicBezTo>
                    <a:cubicBezTo>
                      <a:pt x="47" y="77"/>
                      <a:pt x="54" y="76"/>
                      <a:pt x="60" y="73"/>
                    </a:cubicBezTo>
                    <a:cubicBezTo>
                      <a:pt x="64" y="69"/>
                      <a:pt x="72" y="65"/>
                      <a:pt x="76" y="62"/>
                    </a:cubicBezTo>
                    <a:cubicBezTo>
                      <a:pt x="96" y="54"/>
                      <a:pt x="96" y="26"/>
                      <a:pt x="76" y="14"/>
                    </a:cubicBezTo>
                    <a:cubicBezTo>
                      <a:pt x="72" y="14"/>
                      <a:pt x="64" y="11"/>
                      <a:pt x="60" y="7"/>
                    </a:cubicBezTo>
                    <a:cubicBezTo>
                      <a:pt x="53" y="3"/>
                      <a:pt x="46" y="1"/>
                      <a:pt x="39"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806;p32">
                <a:extLst>
                  <a:ext uri="{FF2B5EF4-FFF2-40B4-BE49-F238E27FC236}">
                    <a16:creationId xmlns:a16="http://schemas.microsoft.com/office/drawing/2014/main" id="{FBBE82A6-F017-AA60-4F14-8D564CB06222}"/>
                  </a:ext>
                </a:extLst>
              </p:cNvPr>
              <p:cNvSpPr/>
              <p:nvPr/>
            </p:nvSpPr>
            <p:spPr>
              <a:xfrm>
                <a:off x="3371557" y="2334399"/>
                <a:ext cx="38812" cy="10317"/>
              </a:xfrm>
              <a:custGeom>
                <a:avLst/>
                <a:gdLst/>
                <a:ahLst/>
                <a:cxnLst/>
                <a:rect l="l" t="t" r="r" b="b"/>
                <a:pathLst>
                  <a:path w="884" h="235" extrusionOk="0">
                    <a:moveTo>
                      <a:pt x="473" y="0"/>
                    </a:moveTo>
                    <a:cubicBezTo>
                      <a:pt x="462" y="0"/>
                      <a:pt x="450" y="1"/>
                      <a:pt x="438" y="2"/>
                    </a:cubicBezTo>
                    <a:cubicBezTo>
                      <a:pt x="281" y="18"/>
                      <a:pt x="178" y="191"/>
                      <a:pt x="24" y="200"/>
                    </a:cubicBezTo>
                    <a:cubicBezTo>
                      <a:pt x="1" y="204"/>
                      <a:pt x="1" y="235"/>
                      <a:pt x="24" y="235"/>
                    </a:cubicBezTo>
                    <a:cubicBezTo>
                      <a:pt x="135" y="231"/>
                      <a:pt x="214" y="144"/>
                      <a:pt x="312" y="97"/>
                    </a:cubicBezTo>
                    <a:cubicBezTo>
                      <a:pt x="365" y="68"/>
                      <a:pt x="416" y="58"/>
                      <a:pt x="467" y="58"/>
                    </a:cubicBezTo>
                    <a:cubicBezTo>
                      <a:pt x="592" y="58"/>
                      <a:pt x="713" y="123"/>
                      <a:pt x="846" y="140"/>
                    </a:cubicBezTo>
                    <a:cubicBezTo>
                      <a:pt x="847" y="140"/>
                      <a:pt x="848" y="140"/>
                      <a:pt x="849" y="140"/>
                    </a:cubicBezTo>
                    <a:cubicBezTo>
                      <a:pt x="874" y="140"/>
                      <a:pt x="883" y="105"/>
                      <a:pt x="857" y="100"/>
                    </a:cubicBezTo>
                    <a:cubicBezTo>
                      <a:pt x="726" y="75"/>
                      <a:pt x="606" y="0"/>
                      <a:pt x="473"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807;p32">
                <a:extLst>
                  <a:ext uri="{FF2B5EF4-FFF2-40B4-BE49-F238E27FC236}">
                    <a16:creationId xmlns:a16="http://schemas.microsoft.com/office/drawing/2014/main" id="{E1C41C10-02EA-1AE9-29C8-BE27B25569A5}"/>
                  </a:ext>
                </a:extLst>
              </p:cNvPr>
              <p:cNvSpPr/>
              <p:nvPr/>
            </p:nvSpPr>
            <p:spPr>
              <a:xfrm>
                <a:off x="3436580" y="2347482"/>
                <a:ext cx="3995" cy="3556"/>
              </a:xfrm>
              <a:custGeom>
                <a:avLst/>
                <a:gdLst/>
                <a:ahLst/>
                <a:cxnLst/>
                <a:rect l="l" t="t" r="r" b="b"/>
                <a:pathLst>
                  <a:path w="91" h="81" extrusionOk="0">
                    <a:moveTo>
                      <a:pt x="28" y="0"/>
                    </a:moveTo>
                    <a:cubicBezTo>
                      <a:pt x="10" y="0"/>
                      <a:pt x="0" y="28"/>
                      <a:pt x="23" y="35"/>
                    </a:cubicBezTo>
                    <a:cubicBezTo>
                      <a:pt x="43" y="39"/>
                      <a:pt x="55" y="48"/>
                      <a:pt x="63" y="71"/>
                    </a:cubicBezTo>
                    <a:cubicBezTo>
                      <a:pt x="63" y="77"/>
                      <a:pt x="67" y="80"/>
                      <a:pt x="72" y="80"/>
                    </a:cubicBezTo>
                    <a:cubicBezTo>
                      <a:pt x="74" y="80"/>
                      <a:pt x="76" y="80"/>
                      <a:pt x="79" y="79"/>
                    </a:cubicBezTo>
                    <a:cubicBezTo>
                      <a:pt x="86" y="79"/>
                      <a:pt x="90" y="71"/>
                      <a:pt x="90" y="63"/>
                    </a:cubicBezTo>
                    <a:cubicBezTo>
                      <a:pt x="82" y="32"/>
                      <a:pt x="63" y="8"/>
                      <a:pt x="31" y="0"/>
                    </a:cubicBezTo>
                    <a:cubicBezTo>
                      <a:pt x="30" y="0"/>
                      <a:pt x="29" y="0"/>
                      <a:pt x="28"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808;p32">
                <a:extLst>
                  <a:ext uri="{FF2B5EF4-FFF2-40B4-BE49-F238E27FC236}">
                    <a16:creationId xmlns:a16="http://schemas.microsoft.com/office/drawing/2014/main" id="{F488D5F9-3D80-8608-7138-2A9EEE657264}"/>
                  </a:ext>
                </a:extLst>
              </p:cNvPr>
              <p:cNvSpPr/>
              <p:nvPr/>
            </p:nvSpPr>
            <p:spPr>
              <a:xfrm>
                <a:off x="3407296" y="2444114"/>
                <a:ext cx="12601" cy="5839"/>
              </a:xfrm>
              <a:custGeom>
                <a:avLst/>
                <a:gdLst/>
                <a:ahLst/>
                <a:cxnLst/>
                <a:rect l="l" t="t" r="r" b="b"/>
                <a:pathLst>
                  <a:path w="287" h="133" extrusionOk="0">
                    <a:moveTo>
                      <a:pt x="12" y="1"/>
                    </a:moveTo>
                    <a:cubicBezTo>
                      <a:pt x="2" y="1"/>
                      <a:pt x="1" y="13"/>
                      <a:pt x="12" y="13"/>
                    </a:cubicBezTo>
                    <a:cubicBezTo>
                      <a:pt x="103" y="40"/>
                      <a:pt x="205" y="60"/>
                      <a:pt x="276" y="131"/>
                    </a:cubicBezTo>
                    <a:cubicBezTo>
                      <a:pt x="277" y="132"/>
                      <a:pt x="278" y="133"/>
                      <a:pt x="279" y="133"/>
                    </a:cubicBezTo>
                    <a:cubicBezTo>
                      <a:pt x="283" y="133"/>
                      <a:pt x="286" y="129"/>
                      <a:pt x="283" y="124"/>
                    </a:cubicBezTo>
                    <a:cubicBezTo>
                      <a:pt x="212" y="53"/>
                      <a:pt x="110" y="29"/>
                      <a:pt x="15" y="1"/>
                    </a:cubicBezTo>
                    <a:cubicBezTo>
                      <a:pt x="14" y="1"/>
                      <a:pt x="13" y="1"/>
                      <a:pt x="12"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809;p32">
                <a:extLst>
                  <a:ext uri="{FF2B5EF4-FFF2-40B4-BE49-F238E27FC236}">
                    <a16:creationId xmlns:a16="http://schemas.microsoft.com/office/drawing/2014/main" id="{E5B5A4E9-4026-55E7-08AC-185E72118837}"/>
                  </a:ext>
                </a:extLst>
              </p:cNvPr>
              <p:cNvSpPr/>
              <p:nvPr/>
            </p:nvSpPr>
            <p:spPr>
              <a:xfrm>
                <a:off x="3407779" y="2320438"/>
                <a:ext cx="3161" cy="3073"/>
              </a:xfrm>
              <a:custGeom>
                <a:avLst/>
                <a:gdLst/>
                <a:ahLst/>
                <a:cxnLst/>
                <a:rect l="l" t="t" r="r" b="b"/>
                <a:pathLst>
                  <a:path w="72" h="70" extrusionOk="0">
                    <a:moveTo>
                      <a:pt x="24" y="1"/>
                    </a:moveTo>
                    <a:cubicBezTo>
                      <a:pt x="21" y="1"/>
                      <a:pt x="12" y="4"/>
                      <a:pt x="8" y="8"/>
                    </a:cubicBezTo>
                    <a:cubicBezTo>
                      <a:pt x="4" y="12"/>
                      <a:pt x="1" y="21"/>
                      <a:pt x="1" y="24"/>
                    </a:cubicBezTo>
                    <a:cubicBezTo>
                      <a:pt x="1" y="36"/>
                      <a:pt x="4" y="40"/>
                      <a:pt x="12" y="48"/>
                    </a:cubicBezTo>
                    <a:cubicBezTo>
                      <a:pt x="21" y="52"/>
                      <a:pt x="32" y="59"/>
                      <a:pt x="39" y="68"/>
                    </a:cubicBezTo>
                    <a:cubicBezTo>
                      <a:pt x="42" y="69"/>
                      <a:pt x="45" y="69"/>
                      <a:pt x="47" y="69"/>
                    </a:cubicBezTo>
                    <a:cubicBezTo>
                      <a:pt x="54" y="69"/>
                      <a:pt x="60" y="67"/>
                      <a:pt x="63" y="63"/>
                    </a:cubicBezTo>
                    <a:cubicBezTo>
                      <a:pt x="68" y="56"/>
                      <a:pt x="72" y="48"/>
                      <a:pt x="68" y="40"/>
                    </a:cubicBezTo>
                    <a:cubicBezTo>
                      <a:pt x="59" y="32"/>
                      <a:pt x="52" y="21"/>
                      <a:pt x="48" y="12"/>
                    </a:cubicBezTo>
                    <a:cubicBezTo>
                      <a:pt x="39" y="4"/>
                      <a:pt x="36" y="1"/>
                      <a:pt x="24"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810;p32">
                <a:extLst>
                  <a:ext uri="{FF2B5EF4-FFF2-40B4-BE49-F238E27FC236}">
                    <a16:creationId xmlns:a16="http://schemas.microsoft.com/office/drawing/2014/main" id="{68E5E5A3-60BA-5C74-2CAD-E693DF5B7651}"/>
                  </a:ext>
                </a:extLst>
              </p:cNvPr>
              <p:cNvSpPr/>
              <p:nvPr/>
            </p:nvSpPr>
            <p:spPr>
              <a:xfrm>
                <a:off x="3453703" y="2348141"/>
                <a:ext cx="5225" cy="5224"/>
              </a:xfrm>
              <a:custGeom>
                <a:avLst/>
                <a:gdLst/>
                <a:ahLst/>
                <a:cxnLst/>
                <a:rect l="l" t="t" r="r" b="b"/>
                <a:pathLst>
                  <a:path w="119" h="119" extrusionOk="0">
                    <a:moveTo>
                      <a:pt x="51" y="1"/>
                    </a:moveTo>
                    <a:cubicBezTo>
                      <a:pt x="35" y="1"/>
                      <a:pt x="24" y="5"/>
                      <a:pt x="16" y="17"/>
                    </a:cubicBezTo>
                    <a:cubicBezTo>
                      <a:pt x="4" y="24"/>
                      <a:pt x="0" y="37"/>
                      <a:pt x="0" y="53"/>
                    </a:cubicBezTo>
                    <a:cubicBezTo>
                      <a:pt x="0" y="68"/>
                      <a:pt x="8" y="84"/>
                      <a:pt x="24" y="95"/>
                    </a:cubicBezTo>
                    <a:cubicBezTo>
                      <a:pt x="35" y="100"/>
                      <a:pt x="44" y="108"/>
                      <a:pt x="51" y="111"/>
                    </a:cubicBezTo>
                    <a:cubicBezTo>
                      <a:pt x="55" y="115"/>
                      <a:pt x="59" y="115"/>
                      <a:pt x="64" y="119"/>
                    </a:cubicBezTo>
                    <a:lnTo>
                      <a:pt x="79" y="119"/>
                    </a:lnTo>
                    <a:cubicBezTo>
                      <a:pt x="91" y="115"/>
                      <a:pt x="99" y="111"/>
                      <a:pt x="106" y="108"/>
                    </a:cubicBezTo>
                    <a:cubicBezTo>
                      <a:pt x="111" y="100"/>
                      <a:pt x="115" y="95"/>
                      <a:pt x="115" y="88"/>
                    </a:cubicBezTo>
                    <a:cubicBezTo>
                      <a:pt x="119" y="76"/>
                      <a:pt x="119" y="64"/>
                      <a:pt x="111" y="53"/>
                    </a:cubicBezTo>
                    <a:cubicBezTo>
                      <a:pt x="106" y="44"/>
                      <a:pt x="99" y="37"/>
                      <a:pt x="95" y="24"/>
                    </a:cubicBezTo>
                    <a:cubicBezTo>
                      <a:pt x="83" y="13"/>
                      <a:pt x="68" y="1"/>
                      <a:pt x="51"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811;p32">
                <a:extLst>
                  <a:ext uri="{FF2B5EF4-FFF2-40B4-BE49-F238E27FC236}">
                    <a16:creationId xmlns:a16="http://schemas.microsoft.com/office/drawing/2014/main" id="{19CD29FF-6183-925E-23A4-4C6E0A881FAA}"/>
                  </a:ext>
                </a:extLst>
              </p:cNvPr>
              <p:cNvSpPr/>
              <p:nvPr/>
            </p:nvSpPr>
            <p:spPr>
              <a:xfrm>
                <a:off x="3426658" y="2282242"/>
                <a:ext cx="4390" cy="3644"/>
              </a:xfrm>
              <a:custGeom>
                <a:avLst/>
                <a:gdLst/>
                <a:ahLst/>
                <a:cxnLst/>
                <a:rect l="l" t="t" r="r" b="b"/>
                <a:pathLst>
                  <a:path w="100" h="83" extrusionOk="0">
                    <a:moveTo>
                      <a:pt x="57" y="1"/>
                    </a:moveTo>
                    <a:cubicBezTo>
                      <a:pt x="50" y="1"/>
                      <a:pt x="43" y="2"/>
                      <a:pt x="36" y="6"/>
                    </a:cubicBezTo>
                    <a:cubicBezTo>
                      <a:pt x="32" y="10"/>
                      <a:pt x="24" y="14"/>
                      <a:pt x="21" y="18"/>
                    </a:cubicBezTo>
                    <a:cubicBezTo>
                      <a:pt x="1" y="30"/>
                      <a:pt x="1" y="57"/>
                      <a:pt x="21" y="69"/>
                    </a:cubicBezTo>
                    <a:cubicBezTo>
                      <a:pt x="24" y="73"/>
                      <a:pt x="32" y="73"/>
                      <a:pt x="36" y="77"/>
                    </a:cubicBezTo>
                    <a:cubicBezTo>
                      <a:pt x="43" y="81"/>
                      <a:pt x="50" y="83"/>
                      <a:pt x="57" y="83"/>
                    </a:cubicBezTo>
                    <a:cubicBezTo>
                      <a:pt x="79" y="83"/>
                      <a:pt x="99" y="66"/>
                      <a:pt x="99" y="42"/>
                    </a:cubicBezTo>
                    <a:cubicBezTo>
                      <a:pt x="99" y="17"/>
                      <a:pt x="79" y="1"/>
                      <a:pt x="57"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812;p32">
                <a:extLst>
                  <a:ext uri="{FF2B5EF4-FFF2-40B4-BE49-F238E27FC236}">
                    <a16:creationId xmlns:a16="http://schemas.microsoft.com/office/drawing/2014/main" id="{E3133D0C-96AA-BC5D-4F43-E845188FC9A6}"/>
                  </a:ext>
                </a:extLst>
              </p:cNvPr>
              <p:cNvSpPr/>
              <p:nvPr/>
            </p:nvSpPr>
            <p:spPr>
              <a:xfrm>
                <a:off x="3406023" y="2314511"/>
                <a:ext cx="4390" cy="3380"/>
              </a:xfrm>
              <a:custGeom>
                <a:avLst/>
                <a:gdLst/>
                <a:ahLst/>
                <a:cxnLst/>
                <a:rect l="l" t="t" r="r" b="b"/>
                <a:pathLst>
                  <a:path w="100" h="77" extrusionOk="0">
                    <a:moveTo>
                      <a:pt x="35" y="0"/>
                    </a:moveTo>
                    <a:cubicBezTo>
                      <a:pt x="28" y="0"/>
                      <a:pt x="19" y="6"/>
                      <a:pt x="13" y="9"/>
                    </a:cubicBezTo>
                    <a:cubicBezTo>
                      <a:pt x="5" y="17"/>
                      <a:pt x="1" y="29"/>
                      <a:pt x="1" y="37"/>
                    </a:cubicBezTo>
                    <a:cubicBezTo>
                      <a:pt x="1" y="49"/>
                      <a:pt x="5" y="61"/>
                      <a:pt x="13" y="65"/>
                    </a:cubicBezTo>
                    <a:cubicBezTo>
                      <a:pt x="21" y="72"/>
                      <a:pt x="32" y="76"/>
                      <a:pt x="41" y="76"/>
                    </a:cubicBezTo>
                    <a:lnTo>
                      <a:pt x="64" y="76"/>
                    </a:lnTo>
                    <a:cubicBezTo>
                      <a:pt x="72" y="72"/>
                      <a:pt x="79" y="72"/>
                      <a:pt x="88" y="65"/>
                    </a:cubicBezTo>
                    <a:cubicBezTo>
                      <a:pt x="96" y="56"/>
                      <a:pt x="99" y="49"/>
                      <a:pt x="99" y="37"/>
                    </a:cubicBezTo>
                    <a:cubicBezTo>
                      <a:pt x="99" y="29"/>
                      <a:pt x="96" y="21"/>
                      <a:pt x="88" y="14"/>
                    </a:cubicBezTo>
                    <a:cubicBezTo>
                      <a:pt x="79" y="5"/>
                      <a:pt x="72" y="1"/>
                      <a:pt x="64" y="1"/>
                    </a:cubicBezTo>
                    <a:lnTo>
                      <a:pt x="41" y="1"/>
                    </a:lnTo>
                    <a:cubicBezTo>
                      <a:pt x="39" y="0"/>
                      <a:pt x="37" y="0"/>
                      <a:pt x="35"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813;p32">
                <a:extLst>
                  <a:ext uri="{FF2B5EF4-FFF2-40B4-BE49-F238E27FC236}">
                    <a16:creationId xmlns:a16="http://schemas.microsoft.com/office/drawing/2014/main" id="{A0B96925-ADB8-7BB4-13D7-F8F9898EB582}"/>
                  </a:ext>
                </a:extLst>
              </p:cNvPr>
              <p:cNvSpPr/>
              <p:nvPr/>
            </p:nvSpPr>
            <p:spPr>
              <a:xfrm>
                <a:off x="3422926" y="2332467"/>
                <a:ext cx="5708" cy="4390"/>
              </a:xfrm>
              <a:custGeom>
                <a:avLst/>
                <a:gdLst/>
                <a:ahLst/>
                <a:cxnLst/>
                <a:rect l="l" t="t" r="r" b="b"/>
                <a:pathLst>
                  <a:path w="130" h="100" extrusionOk="0">
                    <a:moveTo>
                      <a:pt x="23" y="1"/>
                    </a:moveTo>
                    <a:cubicBezTo>
                      <a:pt x="8" y="1"/>
                      <a:pt x="0" y="20"/>
                      <a:pt x="11" y="31"/>
                    </a:cubicBezTo>
                    <a:cubicBezTo>
                      <a:pt x="26" y="54"/>
                      <a:pt x="54" y="66"/>
                      <a:pt x="73" y="89"/>
                    </a:cubicBezTo>
                    <a:cubicBezTo>
                      <a:pt x="79" y="97"/>
                      <a:pt x="86" y="100"/>
                      <a:pt x="94" y="100"/>
                    </a:cubicBezTo>
                    <a:cubicBezTo>
                      <a:pt x="103" y="100"/>
                      <a:pt x="113" y="95"/>
                      <a:pt x="117" y="86"/>
                    </a:cubicBezTo>
                    <a:cubicBezTo>
                      <a:pt x="129" y="70"/>
                      <a:pt x="125" y="50"/>
                      <a:pt x="109" y="42"/>
                    </a:cubicBezTo>
                    <a:cubicBezTo>
                      <a:pt x="86" y="26"/>
                      <a:pt x="54" y="18"/>
                      <a:pt x="31" y="2"/>
                    </a:cubicBezTo>
                    <a:cubicBezTo>
                      <a:pt x="28" y="1"/>
                      <a:pt x="26" y="1"/>
                      <a:pt x="23"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814;p32">
                <a:extLst>
                  <a:ext uri="{FF2B5EF4-FFF2-40B4-BE49-F238E27FC236}">
                    <a16:creationId xmlns:a16="http://schemas.microsoft.com/office/drawing/2014/main" id="{1A88C509-AB4B-C13E-2EAB-076F06D9D4C3}"/>
                  </a:ext>
                </a:extLst>
              </p:cNvPr>
              <p:cNvSpPr/>
              <p:nvPr/>
            </p:nvSpPr>
            <p:spPr>
              <a:xfrm>
                <a:off x="3405891" y="2283866"/>
                <a:ext cx="3468" cy="3337"/>
              </a:xfrm>
              <a:custGeom>
                <a:avLst/>
                <a:gdLst/>
                <a:ahLst/>
                <a:cxnLst/>
                <a:rect l="l" t="t" r="r" b="b"/>
                <a:pathLst>
                  <a:path w="79" h="76" extrusionOk="0">
                    <a:moveTo>
                      <a:pt x="45" y="0"/>
                    </a:moveTo>
                    <a:cubicBezTo>
                      <a:pt x="31" y="0"/>
                      <a:pt x="16" y="15"/>
                      <a:pt x="16" y="32"/>
                    </a:cubicBezTo>
                    <a:lnTo>
                      <a:pt x="16" y="35"/>
                    </a:lnTo>
                    <a:lnTo>
                      <a:pt x="16" y="35"/>
                    </a:lnTo>
                    <a:cubicBezTo>
                      <a:pt x="14" y="36"/>
                      <a:pt x="11" y="36"/>
                      <a:pt x="8" y="36"/>
                    </a:cubicBezTo>
                    <a:cubicBezTo>
                      <a:pt x="4" y="40"/>
                      <a:pt x="0" y="52"/>
                      <a:pt x="0" y="60"/>
                    </a:cubicBezTo>
                    <a:cubicBezTo>
                      <a:pt x="4" y="67"/>
                      <a:pt x="11" y="76"/>
                      <a:pt x="20" y="76"/>
                    </a:cubicBezTo>
                    <a:lnTo>
                      <a:pt x="40" y="76"/>
                    </a:lnTo>
                    <a:cubicBezTo>
                      <a:pt x="47" y="76"/>
                      <a:pt x="55" y="67"/>
                      <a:pt x="59" y="64"/>
                    </a:cubicBezTo>
                    <a:cubicBezTo>
                      <a:pt x="64" y="56"/>
                      <a:pt x="67" y="52"/>
                      <a:pt x="67" y="44"/>
                    </a:cubicBezTo>
                    <a:cubicBezTo>
                      <a:pt x="79" y="29"/>
                      <a:pt x="71" y="9"/>
                      <a:pt x="51" y="1"/>
                    </a:cubicBezTo>
                    <a:cubicBezTo>
                      <a:pt x="49" y="1"/>
                      <a:pt x="47" y="0"/>
                      <a:pt x="45"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815;p32">
                <a:extLst>
                  <a:ext uri="{FF2B5EF4-FFF2-40B4-BE49-F238E27FC236}">
                    <a16:creationId xmlns:a16="http://schemas.microsoft.com/office/drawing/2014/main" id="{EAE7C3AA-52A1-4B03-706A-3758CBD6F63D}"/>
                  </a:ext>
                </a:extLst>
              </p:cNvPr>
              <p:cNvSpPr/>
              <p:nvPr/>
            </p:nvSpPr>
            <p:spPr>
              <a:xfrm>
                <a:off x="3363742" y="2349019"/>
                <a:ext cx="4215" cy="4127"/>
              </a:xfrm>
              <a:custGeom>
                <a:avLst/>
                <a:gdLst/>
                <a:ahLst/>
                <a:cxnLst/>
                <a:rect l="l" t="t" r="r" b="b"/>
                <a:pathLst>
                  <a:path w="96" h="94" extrusionOk="0">
                    <a:moveTo>
                      <a:pt x="29" y="0"/>
                    </a:moveTo>
                    <a:cubicBezTo>
                      <a:pt x="17" y="0"/>
                      <a:pt x="5" y="13"/>
                      <a:pt x="1" y="24"/>
                    </a:cubicBezTo>
                    <a:cubicBezTo>
                      <a:pt x="1" y="36"/>
                      <a:pt x="5" y="52"/>
                      <a:pt x="17" y="56"/>
                    </a:cubicBezTo>
                    <a:cubicBezTo>
                      <a:pt x="17" y="76"/>
                      <a:pt x="34" y="93"/>
                      <a:pt x="53" y="93"/>
                    </a:cubicBezTo>
                    <a:cubicBezTo>
                      <a:pt x="57" y="93"/>
                      <a:pt x="60" y="92"/>
                      <a:pt x="64" y="91"/>
                    </a:cubicBezTo>
                    <a:cubicBezTo>
                      <a:pt x="76" y="91"/>
                      <a:pt x="84" y="84"/>
                      <a:pt x="88" y="75"/>
                    </a:cubicBezTo>
                    <a:cubicBezTo>
                      <a:pt x="95" y="64"/>
                      <a:pt x="95" y="48"/>
                      <a:pt x="88" y="36"/>
                    </a:cubicBezTo>
                    <a:cubicBezTo>
                      <a:pt x="84" y="33"/>
                      <a:pt x="84" y="24"/>
                      <a:pt x="80" y="20"/>
                    </a:cubicBezTo>
                    <a:cubicBezTo>
                      <a:pt x="72" y="9"/>
                      <a:pt x="60" y="0"/>
                      <a:pt x="48"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816;p32">
                <a:extLst>
                  <a:ext uri="{FF2B5EF4-FFF2-40B4-BE49-F238E27FC236}">
                    <a16:creationId xmlns:a16="http://schemas.microsoft.com/office/drawing/2014/main" id="{987AAA61-F8A9-D35B-643F-8D7D423A221E}"/>
                  </a:ext>
                </a:extLst>
              </p:cNvPr>
              <p:cNvSpPr/>
              <p:nvPr/>
            </p:nvSpPr>
            <p:spPr>
              <a:xfrm>
                <a:off x="3359439" y="2426904"/>
                <a:ext cx="4873" cy="6015"/>
              </a:xfrm>
              <a:custGeom>
                <a:avLst/>
                <a:gdLst/>
                <a:ahLst/>
                <a:cxnLst/>
                <a:rect l="l" t="t" r="r" b="b"/>
                <a:pathLst>
                  <a:path w="111" h="137" extrusionOk="0">
                    <a:moveTo>
                      <a:pt x="56" y="1"/>
                    </a:moveTo>
                    <a:cubicBezTo>
                      <a:pt x="44" y="1"/>
                      <a:pt x="32" y="7"/>
                      <a:pt x="28" y="18"/>
                    </a:cubicBezTo>
                    <a:cubicBezTo>
                      <a:pt x="20" y="30"/>
                      <a:pt x="16" y="42"/>
                      <a:pt x="9" y="58"/>
                    </a:cubicBezTo>
                    <a:cubicBezTo>
                      <a:pt x="0" y="73"/>
                      <a:pt x="0" y="93"/>
                      <a:pt x="9" y="109"/>
                    </a:cubicBezTo>
                    <a:cubicBezTo>
                      <a:pt x="20" y="125"/>
                      <a:pt x="36" y="137"/>
                      <a:pt x="56" y="137"/>
                    </a:cubicBezTo>
                    <a:cubicBezTo>
                      <a:pt x="75" y="137"/>
                      <a:pt x="91" y="125"/>
                      <a:pt x="103" y="109"/>
                    </a:cubicBezTo>
                    <a:cubicBezTo>
                      <a:pt x="111" y="93"/>
                      <a:pt x="111" y="73"/>
                      <a:pt x="103" y="58"/>
                    </a:cubicBezTo>
                    <a:cubicBezTo>
                      <a:pt x="95" y="42"/>
                      <a:pt x="91" y="30"/>
                      <a:pt x="83" y="18"/>
                    </a:cubicBezTo>
                    <a:cubicBezTo>
                      <a:pt x="79" y="7"/>
                      <a:pt x="67" y="1"/>
                      <a:pt x="56"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817;p32">
                <a:extLst>
                  <a:ext uri="{FF2B5EF4-FFF2-40B4-BE49-F238E27FC236}">
                    <a16:creationId xmlns:a16="http://schemas.microsoft.com/office/drawing/2014/main" id="{663355E8-B647-8C8A-2C70-4925D77A86E4}"/>
                  </a:ext>
                </a:extLst>
              </p:cNvPr>
              <p:cNvSpPr/>
              <p:nvPr/>
            </p:nvSpPr>
            <p:spPr>
              <a:xfrm>
                <a:off x="3391490" y="2413118"/>
                <a:ext cx="2810" cy="3380"/>
              </a:xfrm>
              <a:custGeom>
                <a:avLst/>
                <a:gdLst/>
                <a:ahLst/>
                <a:cxnLst/>
                <a:rect l="l" t="t" r="r" b="b"/>
                <a:pathLst>
                  <a:path w="64" h="77" extrusionOk="0">
                    <a:moveTo>
                      <a:pt x="32" y="1"/>
                    </a:moveTo>
                    <a:cubicBezTo>
                      <a:pt x="20" y="1"/>
                      <a:pt x="8" y="5"/>
                      <a:pt x="4" y="17"/>
                    </a:cubicBezTo>
                    <a:cubicBezTo>
                      <a:pt x="0" y="21"/>
                      <a:pt x="0" y="25"/>
                      <a:pt x="0" y="32"/>
                    </a:cubicBezTo>
                    <a:cubicBezTo>
                      <a:pt x="0" y="36"/>
                      <a:pt x="0" y="44"/>
                      <a:pt x="4" y="48"/>
                    </a:cubicBezTo>
                    <a:cubicBezTo>
                      <a:pt x="8" y="52"/>
                      <a:pt x="8" y="60"/>
                      <a:pt x="13" y="68"/>
                    </a:cubicBezTo>
                    <a:cubicBezTo>
                      <a:pt x="16" y="74"/>
                      <a:pt x="24" y="77"/>
                      <a:pt x="32" y="77"/>
                    </a:cubicBezTo>
                    <a:cubicBezTo>
                      <a:pt x="40" y="77"/>
                      <a:pt x="48" y="74"/>
                      <a:pt x="52" y="68"/>
                    </a:cubicBezTo>
                    <a:cubicBezTo>
                      <a:pt x="52" y="60"/>
                      <a:pt x="55" y="52"/>
                      <a:pt x="60" y="48"/>
                    </a:cubicBezTo>
                    <a:cubicBezTo>
                      <a:pt x="60" y="44"/>
                      <a:pt x="64" y="36"/>
                      <a:pt x="64" y="32"/>
                    </a:cubicBezTo>
                    <a:cubicBezTo>
                      <a:pt x="64" y="25"/>
                      <a:pt x="60" y="21"/>
                      <a:pt x="60" y="17"/>
                    </a:cubicBezTo>
                    <a:cubicBezTo>
                      <a:pt x="52" y="5"/>
                      <a:pt x="44" y="1"/>
                      <a:pt x="32"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818;p32">
                <a:extLst>
                  <a:ext uri="{FF2B5EF4-FFF2-40B4-BE49-F238E27FC236}">
                    <a16:creationId xmlns:a16="http://schemas.microsoft.com/office/drawing/2014/main" id="{EF818329-CCAB-9011-D16D-91EB23F5C534}"/>
                  </a:ext>
                </a:extLst>
              </p:cNvPr>
              <p:cNvSpPr/>
              <p:nvPr/>
            </p:nvSpPr>
            <p:spPr>
              <a:xfrm>
                <a:off x="3404837" y="2438582"/>
                <a:ext cx="3864" cy="2985"/>
              </a:xfrm>
              <a:custGeom>
                <a:avLst/>
                <a:gdLst/>
                <a:ahLst/>
                <a:cxnLst/>
                <a:rect l="l" t="t" r="r" b="b"/>
                <a:pathLst>
                  <a:path w="88" h="68" extrusionOk="0">
                    <a:moveTo>
                      <a:pt x="44" y="1"/>
                    </a:moveTo>
                    <a:cubicBezTo>
                      <a:pt x="0" y="1"/>
                      <a:pt x="0" y="68"/>
                      <a:pt x="44" y="68"/>
                    </a:cubicBezTo>
                    <a:cubicBezTo>
                      <a:pt x="88" y="68"/>
                      <a:pt x="88" y="1"/>
                      <a:pt x="44"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819;p32">
                <a:extLst>
                  <a:ext uri="{FF2B5EF4-FFF2-40B4-BE49-F238E27FC236}">
                    <a16:creationId xmlns:a16="http://schemas.microsoft.com/office/drawing/2014/main" id="{B94782B6-EA63-B672-B77B-026EDA040E71}"/>
                  </a:ext>
                </a:extLst>
              </p:cNvPr>
              <p:cNvSpPr/>
              <p:nvPr/>
            </p:nvSpPr>
            <p:spPr>
              <a:xfrm>
                <a:off x="3420555" y="2443543"/>
                <a:ext cx="4961" cy="9834"/>
              </a:xfrm>
              <a:custGeom>
                <a:avLst/>
                <a:gdLst/>
                <a:ahLst/>
                <a:cxnLst/>
                <a:rect l="l" t="t" r="r" b="b"/>
                <a:pathLst>
                  <a:path w="113" h="224" extrusionOk="0">
                    <a:moveTo>
                      <a:pt x="28" y="1"/>
                    </a:moveTo>
                    <a:cubicBezTo>
                      <a:pt x="14" y="1"/>
                      <a:pt x="0" y="15"/>
                      <a:pt x="9" y="30"/>
                    </a:cubicBezTo>
                    <a:cubicBezTo>
                      <a:pt x="41" y="77"/>
                      <a:pt x="41" y="137"/>
                      <a:pt x="41" y="192"/>
                    </a:cubicBezTo>
                    <a:cubicBezTo>
                      <a:pt x="41" y="213"/>
                      <a:pt x="56" y="223"/>
                      <a:pt x="73" y="223"/>
                    </a:cubicBezTo>
                    <a:cubicBezTo>
                      <a:pt x="92" y="223"/>
                      <a:pt x="113" y="208"/>
                      <a:pt x="108" y="180"/>
                    </a:cubicBezTo>
                    <a:cubicBezTo>
                      <a:pt x="96" y="121"/>
                      <a:pt x="85" y="53"/>
                      <a:pt x="41" y="6"/>
                    </a:cubicBezTo>
                    <a:cubicBezTo>
                      <a:pt x="37" y="2"/>
                      <a:pt x="32" y="1"/>
                      <a:pt x="28"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820;p32">
                <a:extLst>
                  <a:ext uri="{FF2B5EF4-FFF2-40B4-BE49-F238E27FC236}">
                    <a16:creationId xmlns:a16="http://schemas.microsoft.com/office/drawing/2014/main" id="{7178C767-CA1F-41E6-AE0D-298BB5B770D9}"/>
                  </a:ext>
                </a:extLst>
              </p:cNvPr>
              <p:cNvSpPr/>
              <p:nvPr/>
            </p:nvSpPr>
            <p:spPr>
              <a:xfrm>
                <a:off x="3421126" y="2404820"/>
                <a:ext cx="5400" cy="4346"/>
              </a:xfrm>
              <a:custGeom>
                <a:avLst/>
                <a:gdLst/>
                <a:ahLst/>
                <a:cxnLst/>
                <a:rect l="l" t="t" r="r" b="b"/>
                <a:pathLst>
                  <a:path w="123" h="99" extrusionOk="0">
                    <a:moveTo>
                      <a:pt x="63" y="0"/>
                    </a:moveTo>
                    <a:cubicBezTo>
                      <a:pt x="1" y="0"/>
                      <a:pt x="1" y="99"/>
                      <a:pt x="63" y="99"/>
                    </a:cubicBezTo>
                    <a:cubicBezTo>
                      <a:pt x="123" y="99"/>
                      <a:pt x="123" y="0"/>
                      <a:pt x="63"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821;p32">
                <a:extLst>
                  <a:ext uri="{FF2B5EF4-FFF2-40B4-BE49-F238E27FC236}">
                    <a16:creationId xmlns:a16="http://schemas.microsoft.com/office/drawing/2014/main" id="{0074886B-74B9-71FF-6245-97A8063C0142}"/>
                  </a:ext>
                </a:extLst>
              </p:cNvPr>
              <p:cNvSpPr/>
              <p:nvPr/>
            </p:nvSpPr>
            <p:spPr>
              <a:xfrm>
                <a:off x="3440664" y="2461456"/>
                <a:ext cx="5269" cy="4917"/>
              </a:xfrm>
              <a:custGeom>
                <a:avLst/>
                <a:gdLst/>
                <a:ahLst/>
                <a:cxnLst/>
                <a:rect l="l" t="t" r="r" b="b"/>
                <a:pathLst>
                  <a:path w="120" h="112" extrusionOk="0">
                    <a:moveTo>
                      <a:pt x="31" y="0"/>
                    </a:moveTo>
                    <a:cubicBezTo>
                      <a:pt x="26" y="0"/>
                      <a:pt x="22" y="2"/>
                      <a:pt x="17" y="5"/>
                    </a:cubicBezTo>
                    <a:cubicBezTo>
                      <a:pt x="9" y="9"/>
                      <a:pt x="1" y="20"/>
                      <a:pt x="6" y="33"/>
                    </a:cubicBezTo>
                    <a:cubicBezTo>
                      <a:pt x="17" y="64"/>
                      <a:pt x="29" y="91"/>
                      <a:pt x="61" y="108"/>
                    </a:cubicBezTo>
                    <a:cubicBezTo>
                      <a:pt x="66" y="110"/>
                      <a:pt x="73" y="111"/>
                      <a:pt x="79" y="111"/>
                    </a:cubicBezTo>
                    <a:cubicBezTo>
                      <a:pt x="93" y="111"/>
                      <a:pt x="106" y="104"/>
                      <a:pt x="112" y="88"/>
                    </a:cubicBezTo>
                    <a:cubicBezTo>
                      <a:pt x="119" y="68"/>
                      <a:pt x="112" y="44"/>
                      <a:pt x="88" y="40"/>
                    </a:cubicBezTo>
                    <a:lnTo>
                      <a:pt x="80" y="37"/>
                    </a:lnTo>
                    <a:cubicBezTo>
                      <a:pt x="77" y="37"/>
                      <a:pt x="77" y="33"/>
                      <a:pt x="72" y="33"/>
                    </a:cubicBezTo>
                    <a:cubicBezTo>
                      <a:pt x="72" y="29"/>
                      <a:pt x="72" y="29"/>
                      <a:pt x="68" y="29"/>
                    </a:cubicBezTo>
                    <a:lnTo>
                      <a:pt x="68" y="27"/>
                    </a:lnTo>
                    <a:lnTo>
                      <a:pt x="68" y="27"/>
                    </a:lnTo>
                    <a:cubicBezTo>
                      <a:pt x="69" y="27"/>
                      <a:pt x="69" y="27"/>
                      <a:pt x="69" y="27"/>
                    </a:cubicBezTo>
                    <a:cubicBezTo>
                      <a:pt x="70" y="27"/>
                      <a:pt x="70" y="26"/>
                      <a:pt x="68" y="24"/>
                    </a:cubicBezTo>
                    <a:lnTo>
                      <a:pt x="68" y="27"/>
                    </a:lnTo>
                    <a:lnTo>
                      <a:pt x="68" y="27"/>
                    </a:lnTo>
                    <a:cubicBezTo>
                      <a:pt x="67" y="26"/>
                      <a:pt x="66" y="24"/>
                      <a:pt x="64" y="20"/>
                    </a:cubicBezTo>
                    <a:cubicBezTo>
                      <a:pt x="61" y="17"/>
                      <a:pt x="53" y="13"/>
                      <a:pt x="48" y="9"/>
                    </a:cubicBezTo>
                    <a:cubicBezTo>
                      <a:pt x="44" y="4"/>
                      <a:pt x="38" y="0"/>
                      <a:pt x="31"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822;p32">
                <a:extLst>
                  <a:ext uri="{FF2B5EF4-FFF2-40B4-BE49-F238E27FC236}">
                    <a16:creationId xmlns:a16="http://schemas.microsoft.com/office/drawing/2014/main" id="{16A595FF-D403-2C5D-19A1-82E11B8219B3}"/>
                  </a:ext>
                </a:extLst>
              </p:cNvPr>
              <p:cNvSpPr/>
              <p:nvPr/>
            </p:nvSpPr>
            <p:spPr>
              <a:xfrm>
                <a:off x="3399964" y="2446573"/>
                <a:ext cx="4917" cy="5093"/>
              </a:xfrm>
              <a:custGeom>
                <a:avLst/>
                <a:gdLst/>
                <a:ahLst/>
                <a:cxnLst/>
                <a:rect l="l" t="t" r="r" b="b"/>
                <a:pathLst>
                  <a:path w="112" h="116" extrusionOk="0">
                    <a:moveTo>
                      <a:pt x="56" y="0"/>
                    </a:moveTo>
                    <a:cubicBezTo>
                      <a:pt x="28" y="0"/>
                      <a:pt x="1" y="32"/>
                      <a:pt x="9" y="60"/>
                    </a:cubicBezTo>
                    <a:cubicBezTo>
                      <a:pt x="13" y="68"/>
                      <a:pt x="17" y="75"/>
                      <a:pt x="17" y="84"/>
                    </a:cubicBezTo>
                    <a:cubicBezTo>
                      <a:pt x="24" y="99"/>
                      <a:pt x="40" y="115"/>
                      <a:pt x="56" y="115"/>
                    </a:cubicBezTo>
                    <a:cubicBezTo>
                      <a:pt x="75" y="115"/>
                      <a:pt x="92" y="103"/>
                      <a:pt x="95" y="84"/>
                    </a:cubicBezTo>
                    <a:cubicBezTo>
                      <a:pt x="99" y="75"/>
                      <a:pt x="104" y="68"/>
                      <a:pt x="104" y="60"/>
                    </a:cubicBezTo>
                    <a:cubicBezTo>
                      <a:pt x="111" y="32"/>
                      <a:pt x="88" y="0"/>
                      <a:pt x="56"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823;p32">
                <a:extLst>
                  <a:ext uri="{FF2B5EF4-FFF2-40B4-BE49-F238E27FC236}">
                    <a16:creationId xmlns:a16="http://schemas.microsoft.com/office/drawing/2014/main" id="{C0C0F35C-E948-378E-9B6B-CB53FEF5E975}"/>
                  </a:ext>
                </a:extLst>
              </p:cNvPr>
              <p:cNvSpPr/>
              <p:nvPr/>
            </p:nvSpPr>
            <p:spPr>
              <a:xfrm>
                <a:off x="3360669" y="2443236"/>
                <a:ext cx="10274" cy="7200"/>
              </a:xfrm>
              <a:custGeom>
                <a:avLst/>
                <a:gdLst/>
                <a:ahLst/>
                <a:cxnLst/>
                <a:rect l="l" t="t" r="r" b="b"/>
                <a:pathLst>
                  <a:path w="234" h="164" extrusionOk="0">
                    <a:moveTo>
                      <a:pt x="198" y="1"/>
                    </a:moveTo>
                    <a:cubicBezTo>
                      <a:pt x="194" y="1"/>
                      <a:pt x="189" y="2"/>
                      <a:pt x="185" y="5"/>
                    </a:cubicBezTo>
                    <a:cubicBezTo>
                      <a:pt x="162" y="21"/>
                      <a:pt x="142" y="37"/>
                      <a:pt x="118" y="53"/>
                    </a:cubicBezTo>
                    <a:cubicBezTo>
                      <a:pt x="99" y="73"/>
                      <a:pt x="79" y="84"/>
                      <a:pt x="52" y="84"/>
                    </a:cubicBezTo>
                    <a:cubicBezTo>
                      <a:pt x="1" y="89"/>
                      <a:pt x="4" y="164"/>
                      <a:pt x="48" y="164"/>
                    </a:cubicBezTo>
                    <a:cubicBezTo>
                      <a:pt x="49" y="164"/>
                      <a:pt x="51" y="164"/>
                      <a:pt x="52" y="164"/>
                    </a:cubicBezTo>
                    <a:cubicBezTo>
                      <a:pt x="130" y="155"/>
                      <a:pt x="178" y="104"/>
                      <a:pt x="221" y="41"/>
                    </a:cubicBezTo>
                    <a:cubicBezTo>
                      <a:pt x="233" y="23"/>
                      <a:pt x="216" y="1"/>
                      <a:pt x="198"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824;p32">
                <a:extLst>
                  <a:ext uri="{FF2B5EF4-FFF2-40B4-BE49-F238E27FC236}">
                    <a16:creationId xmlns:a16="http://schemas.microsoft.com/office/drawing/2014/main" id="{48718A77-1A00-E788-7E6C-0DA60286E69A}"/>
                  </a:ext>
                </a:extLst>
              </p:cNvPr>
              <p:cNvSpPr/>
              <p:nvPr/>
            </p:nvSpPr>
            <p:spPr>
              <a:xfrm>
                <a:off x="3390963" y="2414743"/>
                <a:ext cx="6103" cy="4566"/>
              </a:xfrm>
              <a:custGeom>
                <a:avLst/>
                <a:gdLst/>
                <a:ahLst/>
                <a:cxnLst/>
                <a:rect l="l" t="t" r="r" b="b"/>
                <a:pathLst>
                  <a:path w="139" h="104" extrusionOk="0">
                    <a:moveTo>
                      <a:pt x="98" y="1"/>
                    </a:moveTo>
                    <a:cubicBezTo>
                      <a:pt x="92" y="1"/>
                      <a:pt x="86" y="2"/>
                      <a:pt x="80" y="4"/>
                    </a:cubicBezTo>
                    <a:cubicBezTo>
                      <a:pt x="52" y="7"/>
                      <a:pt x="28" y="23"/>
                      <a:pt x="12" y="51"/>
                    </a:cubicBezTo>
                    <a:cubicBezTo>
                      <a:pt x="1" y="66"/>
                      <a:pt x="9" y="86"/>
                      <a:pt x="20" y="98"/>
                    </a:cubicBezTo>
                    <a:cubicBezTo>
                      <a:pt x="27" y="102"/>
                      <a:pt x="35" y="104"/>
                      <a:pt x="42" y="104"/>
                    </a:cubicBezTo>
                    <a:cubicBezTo>
                      <a:pt x="52" y="104"/>
                      <a:pt x="61" y="101"/>
                      <a:pt x="67" y="94"/>
                    </a:cubicBezTo>
                    <a:lnTo>
                      <a:pt x="72" y="90"/>
                    </a:lnTo>
                    <a:cubicBezTo>
                      <a:pt x="76" y="90"/>
                      <a:pt x="76" y="86"/>
                      <a:pt x="76" y="86"/>
                    </a:cubicBezTo>
                    <a:lnTo>
                      <a:pt x="91" y="86"/>
                    </a:lnTo>
                    <a:cubicBezTo>
                      <a:pt x="93" y="86"/>
                      <a:pt x="95" y="86"/>
                      <a:pt x="96" y="86"/>
                    </a:cubicBezTo>
                    <a:cubicBezTo>
                      <a:pt x="122" y="86"/>
                      <a:pt x="138" y="61"/>
                      <a:pt x="135" y="39"/>
                    </a:cubicBezTo>
                    <a:cubicBezTo>
                      <a:pt x="135" y="27"/>
                      <a:pt x="127" y="15"/>
                      <a:pt x="119" y="7"/>
                    </a:cubicBezTo>
                    <a:cubicBezTo>
                      <a:pt x="112" y="3"/>
                      <a:pt x="106" y="1"/>
                      <a:pt x="98"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825;p32">
                <a:extLst>
                  <a:ext uri="{FF2B5EF4-FFF2-40B4-BE49-F238E27FC236}">
                    <a16:creationId xmlns:a16="http://schemas.microsoft.com/office/drawing/2014/main" id="{2DED0F46-53C4-AEC2-B29D-1CEB4506BA48}"/>
                  </a:ext>
                </a:extLst>
              </p:cNvPr>
              <p:cNvSpPr/>
              <p:nvPr/>
            </p:nvSpPr>
            <p:spPr>
              <a:xfrm>
                <a:off x="3387319" y="2516248"/>
                <a:ext cx="4215" cy="3863"/>
              </a:xfrm>
              <a:custGeom>
                <a:avLst/>
                <a:gdLst/>
                <a:ahLst/>
                <a:cxnLst/>
                <a:rect l="l" t="t" r="r" b="b"/>
                <a:pathLst>
                  <a:path w="96" h="88" extrusionOk="0">
                    <a:moveTo>
                      <a:pt x="54" y="1"/>
                    </a:moveTo>
                    <a:cubicBezTo>
                      <a:pt x="42" y="1"/>
                      <a:pt x="30" y="5"/>
                      <a:pt x="21" y="12"/>
                    </a:cubicBezTo>
                    <a:cubicBezTo>
                      <a:pt x="17" y="16"/>
                      <a:pt x="13" y="20"/>
                      <a:pt x="8" y="24"/>
                    </a:cubicBezTo>
                    <a:cubicBezTo>
                      <a:pt x="1" y="36"/>
                      <a:pt x="1" y="51"/>
                      <a:pt x="8" y="63"/>
                    </a:cubicBezTo>
                    <a:cubicBezTo>
                      <a:pt x="13" y="67"/>
                      <a:pt x="17" y="71"/>
                      <a:pt x="21" y="75"/>
                    </a:cubicBezTo>
                    <a:cubicBezTo>
                      <a:pt x="31" y="83"/>
                      <a:pt x="41" y="87"/>
                      <a:pt x="52" y="87"/>
                    </a:cubicBezTo>
                    <a:cubicBezTo>
                      <a:pt x="58" y="87"/>
                      <a:pt x="65" y="86"/>
                      <a:pt x="72" y="83"/>
                    </a:cubicBezTo>
                    <a:cubicBezTo>
                      <a:pt x="84" y="79"/>
                      <a:pt x="95" y="60"/>
                      <a:pt x="95" y="43"/>
                    </a:cubicBezTo>
                    <a:cubicBezTo>
                      <a:pt x="95" y="27"/>
                      <a:pt x="88" y="16"/>
                      <a:pt x="75" y="7"/>
                    </a:cubicBezTo>
                    <a:cubicBezTo>
                      <a:pt x="69" y="3"/>
                      <a:pt x="62" y="1"/>
                      <a:pt x="54"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826;p32">
                <a:extLst>
                  <a:ext uri="{FF2B5EF4-FFF2-40B4-BE49-F238E27FC236}">
                    <a16:creationId xmlns:a16="http://schemas.microsoft.com/office/drawing/2014/main" id="{A1B974CA-BAC4-84F0-7A6D-104731341BAE}"/>
                  </a:ext>
                </a:extLst>
              </p:cNvPr>
              <p:cNvSpPr/>
              <p:nvPr/>
            </p:nvSpPr>
            <p:spPr>
              <a:xfrm>
                <a:off x="3363742" y="2501145"/>
                <a:ext cx="70731" cy="7068"/>
              </a:xfrm>
              <a:custGeom>
                <a:avLst/>
                <a:gdLst/>
                <a:ahLst/>
                <a:cxnLst/>
                <a:rect l="l" t="t" r="r" b="b"/>
                <a:pathLst>
                  <a:path w="1611" h="161" extrusionOk="0">
                    <a:moveTo>
                      <a:pt x="54" y="1"/>
                    </a:moveTo>
                    <a:cubicBezTo>
                      <a:pt x="46" y="1"/>
                      <a:pt x="37" y="1"/>
                      <a:pt x="29" y="1"/>
                    </a:cubicBezTo>
                    <a:cubicBezTo>
                      <a:pt x="5" y="1"/>
                      <a:pt x="1" y="40"/>
                      <a:pt x="24" y="44"/>
                    </a:cubicBezTo>
                    <a:cubicBezTo>
                      <a:pt x="297" y="80"/>
                      <a:pt x="538" y="154"/>
                      <a:pt x="814" y="154"/>
                    </a:cubicBezTo>
                    <a:cubicBezTo>
                      <a:pt x="849" y="154"/>
                      <a:pt x="1083" y="161"/>
                      <a:pt x="1283" y="161"/>
                    </a:cubicBezTo>
                    <a:cubicBezTo>
                      <a:pt x="1440" y="161"/>
                      <a:pt x="1576" y="157"/>
                      <a:pt x="1580" y="143"/>
                    </a:cubicBezTo>
                    <a:cubicBezTo>
                      <a:pt x="1580" y="148"/>
                      <a:pt x="1584" y="151"/>
                      <a:pt x="1589" y="151"/>
                    </a:cubicBezTo>
                    <a:cubicBezTo>
                      <a:pt x="1591" y="151"/>
                      <a:pt x="1594" y="150"/>
                      <a:pt x="1596" y="147"/>
                    </a:cubicBezTo>
                    <a:cubicBezTo>
                      <a:pt x="1599" y="143"/>
                      <a:pt x="1603" y="135"/>
                      <a:pt x="1607" y="131"/>
                    </a:cubicBezTo>
                    <a:cubicBezTo>
                      <a:pt x="1611" y="123"/>
                      <a:pt x="1607" y="115"/>
                      <a:pt x="1603" y="115"/>
                    </a:cubicBezTo>
                    <a:cubicBezTo>
                      <a:pt x="1516" y="84"/>
                      <a:pt x="1414" y="75"/>
                      <a:pt x="1311" y="75"/>
                    </a:cubicBezTo>
                    <a:cubicBezTo>
                      <a:pt x="1186" y="75"/>
                      <a:pt x="1058" y="87"/>
                      <a:pt x="945" y="87"/>
                    </a:cubicBezTo>
                    <a:cubicBezTo>
                      <a:pt x="937" y="87"/>
                      <a:pt x="929" y="87"/>
                      <a:pt x="920" y="87"/>
                    </a:cubicBezTo>
                    <a:cubicBezTo>
                      <a:pt x="629" y="80"/>
                      <a:pt x="344" y="1"/>
                      <a:pt x="54"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827;p32">
                <a:extLst>
                  <a:ext uri="{FF2B5EF4-FFF2-40B4-BE49-F238E27FC236}">
                    <a16:creationId xmlns:a16="http://schemas.microsoft.com/office/drawing/2014/main" id="{A5FE3B4C-D6B2-15AC-3A85-861F481AF37F}"/>
                  </a:ext>
                </a:extLst>
              </p:cNvPr>
              <p:cNvSpPr/>
              <p:nvPr/>
            </p:nvSpPr>
            <p:spPr>
              <a:xfrm>
                <a:off x="3413355" y="2483276"/>
                <a:ext cx="10713" cy="2678"/>
              </a:xfrm>
              <a:custGeom>
                <a:avLst/>
                <a:gdLst/>
                <a:ahLst/>
                <a:cxnLst/>
                <a:rect l="l" t="t" r="r" b="b"/>
                <a:pathLst>
                  <a:path w="244" h="61" extrusionOk="0">
                    <a:moveTo>
                      <a:pt x="20" y="0"/>
                    </a:moveTo>
                    <a:cubicBezTo>
                      <a:pt x="3" y="0"/>
                      <a:pt x="1" y="25"/>
                      <a:pt x="16" y="29"/>
                    </a:cubicBezTo>
                    <a:cubicBezTo>
                      <a:pt x="83" y="53"/>
                      <a:pt x="145" y="60"/>
                      <a:pt x="213" y="60"/>
                    </a:cubicBezTo>
                    <a:cubicBezTo>
                      <a:pt x="214" y="61"/>
                      <a:pt x="215" y="61"/>
                      <a:pt x="216" y="61"/>
                    </a:cubicBezTo>
                    <a:cubicBezTo>
                      <a:pt x="244" y="61"/>
                      <a:pt x="243" y="17"/>
                      <a:pt x="213" y="17"/>
                    </a:cubicBezTo>
                    <a:cubicBezTo>
                      <a:pt x="198" y="18"/>
                      <a:pt x="183" y="18"/>
                      <a:pt x="168" y="18"/>
                    </a:cubicBezTo>
                    <a:cubicBezTo>
                      <a:pt x="120" y="18"/>
                      <a:pt x="72" y="13"/>
                      <a:pt x="23" y="1"/>
                    </a:cubicBezTo>
                    <a:cubicBezTo>
                      <a:pt x="22" y="1"/>
                      <a:pt x="21" y="0"/>
                      <a:pt x="20"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828;p32">
                <a:extLst>
                  <a:ext uri="{FF2B5EF4-FFF2-40B4-BE49-F238E27FC236}">
                    <a16:creationId xmlns:a16="http://schemas.microsoft.com/office/drawing/2014/main" id="{F7DF22C5-71F3-0E9D-5576-C789FD5657F7}"/>
                  </a:ext>
                </a:extLst>
              </p:cNvPr>
              <p:cNvSpPr/>
              <p:nvPr/>
            </p:nvSpPr>
            <p:spPr>
              <a:xfrm>
                <a:off x="3403476" y="2412284"/>
                <a:ext cx="3468" cy="176"/>
              </a:xfrm>
              <a:custGeom>
                <a:avLst/>
                <a:gdLst/>
                <a:ahLst/>
                <a:cxnLst/>
                <a:rect l="l" t="t" r="r" b="b"/>
                <a:pathLst>
                  <a:path w="79" h="4" extrusionOk="0">
                    <a:moveTo>
                      <a:pt x="0" y="0"/>
                    </a:moveTo>
                    <a:lnTo>
                      <a:pt x="0" y="4"/>
                    </a:lnTo>
                    <a:lnTo>
                      <a:pt x="75" y="4"/>
                    </a:lnTo>
                    <a:cubicBezTo>
                      <a:pt x="79" y="4"/>
                      <a:pt x="79" y="0"/>
                      <a:pt x="75"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829;p32">
                <a:extLst>
                  <a:ext uri="{FF2B5EF4-FFF2-40B4-BE49-F238E27FC236}">
                    <a16:creationId xmlns:a16="http://schemas.microsoft.com/office/drawing/2014/main" id="{0DD20E06-6DDD-85B8-75CC-F645FC67CD94}"/>
                  </a:ext>
                </a:extLst>
              </p:cNvPr>
              <p:cNvSpPr/>
              <p:nvPr/>
            </p:nvSpPr>
            <p:spPr>
              <a:xfrm>
                <a:off x="3373972" y="2572356"/>
                <a:ext cx="19801" cy="4259"/>
              </a:xfrm>
              <a:custGeom>
                <a:avLst/>
                <a:gdLst/>
                <a:ahLst/>
                <a:cxnLst/>
                <a:rect l="l" t="t" r="r" b="b"/>
                <a:pathLst>
                  <a:path w="451" h="97" extrusionOk="0">
                    <a:moveTo>
                      <a:pt x="40" y="1"/>
                    </a:moveTo>
                    <a:cubicBezTo>
                      <a:pt x="13" y="4"/>
                      <a:pt x="1" y="40"/>
                      <a:pt x="24" y="56"/>
                    </a:cubicBezTo>
                    <a:cubicBezTo>
                      <a:pt x="84" y="89"/>
                      <a:pt x="159" y="96"/>
                      <a:pt x="235" y="96"/>
                    </a:cubicBezTo>
                    <a:cubicBezTo>
                      <a:pt x="295" y="96"/>
                      <a:pt x="355" y="92"/>
                      <a:pt x="407" y="92"/>
                    </a:cubicBezTo>
                    <a:cubicBezTo>
                      <a:pt x="451" y="92"/>
                      <a:pt x="451" y="20"/>
                      <a:pt x="407" y="20"/>
                    </a:cubicBezTo>
                    <a:lnTo>
                      <a:pt x="222" y="20"/>
                    </a:lnTo>
                    <a:cubicBezTo>
                      <a:pt x="163" y="17"/>
                      <a:pt x="99" y="1"/>
                      <a:pt x="40"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830;p32">
                <a:extLst>
                  <a:ext uri="{FF2B5EF4-FFF2-40B4-BE49-F238E27FC236}">
                    <a16:creationId xmlns:a16="http://schemas.microsoft.com/office/drawing/2014/main" id="{667673B7-350E-BBE6-0001-FC1BC0B483F9}"/>
                  </a:ext>
                </a:extLst>
              </p:cNvPr>
              <p:cNvSpPr/>
              <p:nvPr/>
            </p:nvSpPr>
            <p:spPr>
              <a:xfrm>
                <a:off x="3354654" y="2621704"/>
                <a:ext cx="21689" cy="4961"/>
              </a:xfrm>
              <a:custGeom>
                <a:avLst/>
                <a:gdLst/>
                <a:ahLst/>
                <a:cxnLst/>
                <a:rect l="l" t="t" r="r" b="b"/>
                <a:pathLst>
                  <a:path w="494" h="113" extrusionOk="0">
                    <a:moveTo>
                      <a:pt x="457" y="1"/>
                    </a:moveTo>
                    <a:cubicBezTo>
                      <a:pt x="454" y="1"/>
                      <a:pt x="452" y="1"/>
                      <a:pt x="449" y="2"/>
                    </a:cubicBezTo>
                    <a:cubicBezTo>
                      <a:pt x="302" y="25"/>
                      <a:pt x="156" y="49"/>
                      <a:pt x="14" y="88"/>
                    </a:cubicBezTo>
                    <a:cubicBezTo>
                      <a:pt x="0" y="92"/>
                      <a:pt x="6" y="112"/>
                      <a:pt x="19" y="112"/>
                    </a:cubicBezTo>
                    <a:cubicBezTo>
                      <a:pt x="21" y="112"/>
                      <a:pt x="22" y="112"/>
                      <a:pt x="23" y="112"/>
                    </a:cubicBezTo>
                    <a:cubicBezTo>
                      <a:pt x="165" y="80"/>
                      <a:pt x="311" y="68"/>
                      <a:pt x="457" y="53"/>
                    </a:cubicBezTo>
                    <a:cubicBezTo>
                      <a:pt x="494" y="49"/>
                      <a:pt x="489" y="1"/>
                      <a:pt x="457"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831;p32">
                <a:extLst>
                  <a:ext uri="{FF2B5EF4-FFF2-40B4-BE49-F238E27FC236}">
                    <a16:creationId xmlns:a16="http://schemas.microsoft.com/office/drawing/2014/main" id="{50E1C9C8-FE8D-B80A-5002-1AAD9019CBF3}"/>
                  </a:ext>
                </a:extLst>
              </p:cNvPr>
              <p:cNvSpPr/>
              <p:nvPr/>
            </p:nvSpPr>
            <p:spPr>
              <a:xfrm rot="270453">
                <a:off x="3050438" y="2731255"/>
                <a:ext cx="582366" cy="849982"/>
              </a:xfrm>
              <a:custGeom>
                <a:avLst/>
                <a:gdLst/>
                <a:ahLst/>
                <a:cxnLst/>
                <a:rect l="l" t="t" r="r" b="b"/>
                <a:pathLst>
                  <a:path w="15594" h="13172" extrusionOk="0">
                    <a:moveTo>
                      <a:pt x="7905" y="0"/>
                    </a:moveTo>
                    <a:cubicBezTo>
                      <a:pt x="3356" y="0"/>
                      <a:pt x="423" y="578"/>
                      <a:pt x="423" y="578"/>
                    </a:cubicBezTo>
                    <a:cubicBezTo>
                      <a:pt x="0" y="3956"/>
                      <a:pt x="916" y="12998"/>
                      <a:pt x="916" y="12998"/>
                    </a:cubicBezTo>
                    <a:cubicBezTo>
                      <a:pt x="2841" y="13128"/>
                      <a:pt x="5005" y="13171"/>
                      <a:pt x="7036" y="13171"/>
                    </a:cubicBezTo>
                    <a:cubicBezTo>
                      <a:pt x="11097" y="13171"/>
                      <a:pt x="14623" y="12998"/>
                      <a:pt x="14623" y="12998"/>
                    </a:cubicBezTo>
                    <a:cubicBezTo>
                      <a:pt x="14623" y="12998"/>
                      <a:pt x="15594" y="4939"/>
                      <a:pt x="14749" y="436"/>
                    </a:cubicBezTo>
                    <a:cubicBezTo>
                      <a:pt x="12229" y="113"/>
                      <a:pt x="9910" y="0"/>
                      <a:pt x="79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1" name="Google Shape;832;p32">
              <a:extLst>
                <a:ext uri="{FF2B5EF4-FFF2-40B4-BE49-F238E27FC236}">
                  <a16:creationId xmlns:a16="http://schemas.microsoft.com/office/drawing/2014/main" id="{E87C2FE7-3737-4BD6-070C-9534A72DCC9F}"/>
                </a:ext>
              </a:extLst>
            </p:cNvPr>
            <p:cNvSpPr/>
            <p:nvPr/>
          </p:nvSpPr>
          <p:spPr>
            <a:xfrm>
              <a:off x="721500" y="4632187"/>
              <a:ext cx="438063" cy="179112"/>
            </a:xfrm>
            <a:custGeom>
              <a:avLst/>
              <a:gdLst/>
              <a:ahLst/>
              <a:cxnLst/>
              <a:rect l="l" t="t" r="r" b="b"/>
              <a:pathLst>
                <a:path w="12038" h="4922" extrusionOk="0">
                  <a:moveTo>
                    <a:pt x="1915" y="0"/>
                  </a:moveTo>
                  <a:lnTo>
                    <a:pt x="1" y="2052"/>
                  </a:lnTo>
                  <a:lnTo>
                    <a:pt x="3284" y="4649"/>
                  </a:lnTo>
                  <a:lnTo>
                    <a:pt x="12038" y="4921"/>
                  </a:lnTo>
                  <a:cubicBezTo>
                    <a:pt x="12038" y="4921"/>
                    <a:pt x="6701" y="3272"/>
                    <a:pt x="5947" y="3272"/>
                  </a:cubicBezTo>
                  <a:cubicBezTo>
                    <a:pt x="5918" y="3272"/>
                    <a:pt x="5896" y="3274"/>
                    <a:pt x="5881" y="3279"/>
                  </a:cubicBezTo>
                  <a:cubicBezTo>
                    <a:pt x="5871" y="3282"/>
                    <a:pt x="5860" y="3284"/>
                    <a:pt x="5847" y="3284"/>
                  </a:cubicBezTo>
                  <a:cubicBezTo>
                    <a:pt x="5350" y="3284"/>
                    <a:pt x="3008" y="683"/>
                    <a:pt x="3008" y="683"/>
                  </a:cubicBezTo>
                  <a:lnTo>
                    <a:pt x="19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833;p32">
              <a:extLst>
                <a:ext uri="{FF2B5EF4-FFF2-40B4-BE49-F238E27FC236}">
                  <a16:creationId xmlns:a16="http://schemas.microsoft.com/office/drawing/2014/main" id="{B91AB9C5-8C4D-59E8-9116-D8B3257DEEE4}"/>
                </a:ext>
              </a:extLst>
            </p:cNvPr>
            <p:cNvSpPr/>
            <p:nvPr/>
          </p:nvSpPr>
          <p:spPr>
            <a:xfrm>
              <a:off x="1277260" y="1702962"/>
              <a:ext cx="569758" cy="666883"/>
            </a:xfrm>
            <a:custGeom>
              <a:avLst/>
              <a:gdLst/>
              <a:ahLst/>
              <a:cxnLst/>
              <a:rect l="l" t="t" r="r" b="b"/>
              <a:pathLst>
                <a:path w="15657" h="18326" extrusionOk="0">
                  <a:moveTo>
                    <a:pt x="1473" y="1"/>
                  </a:moveTo>
                  <a:cubicBezTo>
                    <a:pt x="1351" y="1"/>
                    <a:pt x="1257" y="11"/>
                    <a:pt x="1193" y="34"/>
                  </a:cubicBezTo>
                  <a:cubicBezTo>
                    <a:pt x="0" y="460"/>
                    <a:pt x="88" y="16878"/>
                    <a:pt x="88" y="16878"/>
                  </a:cubicBezTo>
                  <a:lnTo>
                    <a:pt x="15486" y="18326"/>
                  </a:lnTo>
                  <a:lnTo>
                    <a:pt x="14038" y="11096"/>
                  </a:lnTo>
                  <a:cubicBezTo>
                    <a:pt x="14038" y="11096"/>
                    <a:pt x="15657" y="5907"/>
                    <a:pt x="15060" y="4628"/>
                  </a:cubicBezTo>
                  <a:cubicBezTo>
                    <a:pt x="14496" y="3421"/>
                    <a:pt x="3641" y="1"/>
                    <a:pt x="14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834;p32">
              <a:extLst>
                <a:ext uri="{FF2B5EF4-FFF2-40B4-BE49-F238E27FC236}">
                  <a16:creationId xmlns:a16="http://schemas.microsoft.com/office/drawing/2014/main" id="{B9F324BF-BCF7-1B59-F2F8-2AECA231C9D3}"/>
                </a:ext>
              </a:extLst>
            </p:cNvPr>
            <p:cNvSpPr/>
            <p:nvPr/>
          </p:nvSpPr>
          <p:spPr>
            <a:xfrm>
              <a:off x="1432092" y="1893019"/>
              <a:ext cx="411935" cy="585115"/>
            </a:xfrm>
            <a:custGeom>
              <a:avLst/>
              <a:gdLst/>
              <a:ahLst/>
              <a:cxnLst/>
              <a:rect l="l" t="t" r="r" b="b"/>
              <a:pathLst>
                <a:path w="11320" h="16079" extrusionOk="0">
                  <a:moveTo>
                    <a:pt x="8169" y="1"/>
                  </a:moveTo>
                  <a:cubicBezTo>
                    <a:pt x="7743" y="1788"/>
                    <a:pt x="3406" y="5190"/>
                    <a:pt x="3406" y="5190"/>
                  </a:cubicBezTo>
                  <a:cubicBezTo>
                    <a:pt x="3406" y="5190"/>
                    <a:pt x="3514" y="4102"/>
                    <a:pt x="2644" y="4102"/>
                  </a:cubicBezTo>
                  <a:cubicBezTo>
                    <a:pt x="2426" y="4102"/>
                    <a:pt x="2146" y="4171"/>
                    <a:pt x="1788" y="4342"/>
                  </a:cubicBezTo>
                  <a:cubicBezTo>
                    <a:pt x="0" y="5190"/>
                    <a:pt x="2641" y="6978"/>
                    <a:pt x="2641" y="6978"/>
                  </a:cubicBezTo>
                  <a:lnTo>
                    <a:pt x="1701" y="16079"/>
                  </a:lnTo>
                  <a:lnTo>
                    <a:pt x="3659" y="15740"/>
                  </a:lnTo>
                  <a:lnTo>
                    <a:pt x="4850" y="11315"/>
                  </a:lnTo>
                  <a:cubicBezTo>
                    <a:pt x="4850" y="11315"/>
                    <a:pt x="6401" y="11678"/>
                    <a:pt x="7974" y="11678"/>
                  </a:cubicBezTo>
                  <a:cubicBezTo>
                    <a:pt x="9634" y="11678"/>
                    <a:pt x="11319" y="11274"/>
                    <a:pt x="11231" y="9614"/>
                  </a:cubicBezTo>
                  <a:cubicBezTo>
                    <a:pt x="11062" y="6382"/>
                    <a:pt x="8169" y="1"/>
                    <a:pt x="8169" y="1"/>
                  </a:cubicBezTo>
                  <a:close/>
                </a:path>
              </a:pathLst>
            </a:custGeom>
            <a:solidFill>
              <a:srgbClr val="FFBB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835;p32">
              <a:extLst>
                <a:ext uri="{FF2B5EF4-FFF2-40B4-BE49-F238E27FC236}">
                  <a16:creationId xmlns:a16="http://schemas.microsoft.com/office/drawing/2014/main" id="{058E59D6-1D9C-B5AC-1589-38FB80BF16DA}"/>
                </a:ext>
              </a:extLst>
            </p:cNvPr>
            <p:cNvSpPr/>
            <p:nvPr/>
          </p:nvSpPr>
          <p:spPr>
            <a:xfrm>
              <a:off x="1562617" y="2556633"/>
              <a:ext cx="582386" cy="657058"/>
            </a:xfrm>
            <a:custGeom>
              <a:avLst/>
              <a:gdLst/>
              <a:ahLst/>
              <a:cxnLst/>
              <a:rect l="l" t="t" r="r" b="b"/>
              <a:pathLst>
                <a:path w="16004" h="18056" extrusionOk="0">
                  <a:moveTo>
                    <a:pt x="549" y="0"/>
                  </a:moveTo>
                  <a:lnTo>
                    <a:pt x="1" y="12310"/>
                  </a:lnTo>
                  <a:lnTo>
                    <a:pt x="15459" y="18056"/>
                  </a:lnTo>
                  <a:lnTo>
                    <a:pt x="16003" y="15865"/>
                  </a:lnTo>
                  <a:cubicBezTo>
                    <a:pt x="16003" y="15865"/>
                    <a:pt x="4926" y="11216"/>
                    <a:pt x="4377" y="10944"/>
                  </a:cubicBezTo>
                  <a:cubicBezTo>
                    <a:pt x="3832" y="10668"/>
                    <a:pt x="549" y="410"/>
                    <a:pt x="5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836;p32">
              <a:extLst>
                <a:ext uri="{FF2B5EF4-FFF2-40B4-BE49-F238E27FC236}">
                  <a16:creationId xmlns:a16="http://schemas.microsoft.com/office/drawing/2014/main" id="{1C53ED7C-67A9-C2B0-528E-7A27AAECFCEE}"/>
                </a:ext>
              </a:extLst>
            </p:cNvPr>
            <p:cNvSpPr/>
            <p:nvPr/>
          </p:nvSpPr>
          <p:spPr>
            <a:xfrm>
              <a:off x="1385260" y="2449178"/>
              <a:ext cx="385370" cy="770995"/>
            </a:xfrm>
            <a:custGeom>
              <a:avLst/>
              <a:gdLst/>
              <a:ahLst/>
              <a:cxnLst/>
              <a:rect l="l" t="t" r="r" b="b"/>
              <a:pathLst>
                <a:path w="10590" h="21187" extrusionOk="0">
                  <a:moveTo>
                    <a:pt x="5131" y="1"/>
                  </a:moveTo>
                  <a:lnTo>
                    <a:pt x="1" y="1533"/>
                  </a:lnTo>
                  <a:lnTo>
                    <a:pt x="1966" y="19659"/>
                  </a:lnTo>
                  <a:lnTo>
                    <a:pt x="6442" y="21186"/>
                  </a:lnTo>
                  <a:lnTo>
                    <a:pt x="10589" y="6880"/>
                  </a:lnTo>
                  <a:lnTo>
                    <a:pt x="51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837;p32">
              <a:extLst>
                <a:ext uri="{FF2B5EF4-FFF2-40B4-BE49-F238E27FC236}">
                  <a16:creationId xmlns:a16="http://schemas.microsoft.com/office/drawing/2014/main" id="{60F9A33E-8357-ABB4-2102-366801AC76CD}"/>
                </a:ext>
              </a:extLst>
            </p:cNvPr>
            <p:cNvSpPr/>
            <p:nvPr/>
          </p:nvSpPr>
          <p:spPr>
            <a:xfrm>
              <a:off x="791147" y="3164536"/>
              <a:ext cx="1115062" cy="1537405"/>
            </a:xfrm>
            <a:custGeom>
              <a:avLst/>
              <a:gdLst/>
              <a:ahLst/>
              <a:cxnLst/>
              <a:rect l="l" t="t" r="r" b="b"/>
              <a:pathLst>
                <a:path w="30642" h="42248" extrusionOk="0">
                  <a:moveTo>
                    <a:pt x="18293" y="0"/>
                  </a:moveTo>
                  <a:cubicBezTo>
                    <a:pt x="18293" y="0"/>
                    <a:pt x="10944" y="1898"/>
                    <a:pt x="12858" y="11745"/>
                  </a:cubicBezTo>
                  <a:cubicBezTo>
                    <a:pt x="10669" y="20088"/>
                    <a:pt x="9441" y="26516"/>
                    <a:pt x="9441" y="26516"/>
                  </a:cubicBezTo>
                  <a:lnTo>
                    <a:pt x="1" y="40333"/>
                  </a:lnTo>
                  <a:lnTo>
                    <a:pt x="1232" y="41426"/>
                  </a:lnTo>
                  <a:lnTo>
                    <a:pt x="13951" y="26789"/>
                  </a:lnTo>
                  <a:lnTo>
                    <a:pt x="18605" y="13658"/>
                  </a:lnTo>
                  <a:lnTo>
                    <a:pt x="24623" y="25151"/>
                  </a:lnTo>
                  <a:cubicBezTo>
                    <a:pt x="24623" y="25151"/>
                    <a:pt x="23665" y="35546"/>
                    <a:pt x="29272" y="42247"/>
                  </a:cubicBezTo>
                  <a:cubicBezTo>
                    <a:pt x="30503" y="41426"/>
                    <a:pt x="30641" y="41016"/>
                    <a:pt x="30641" y="41016"/>
                  </a:cubicBezTo>
                  <a:lnTo>
                    <a:pt x="22769" y="1527"/>
                  </a:lnTo>
                  <a:lnTo>
                    <a:pt x="182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838;p32">
              <a:extLst>
                <a:ext uri="{FF2B5EF4-FFF2-40B4-BE49-F238E27FC236}">
                  <a16:creationId xmlns:a16="http://schemas.microsoft.com/office/drawing/2014/main" id="{7CC9AE84-32F7-45EE-97D9-3868BB06EBAE}"/>
                </a:ext>
              </a:extLst>
            </p:cNvPr>
            <p:cNvSpPr/>
            <p:nvPr/>
          </p:nvSpPr>
          <p:spPr>
            <a:xfrm>
              <a:off x="1856272" y="4657004"/>
              <a:ext cx="388245" cy="159315"/>
            </a:xfrm>
            <a:custGeom>
              <a:avLst/>
              <a:gdLst/>
              <a:ahLst/>
              <a:cxnLst/>
              <a:rect l="l" t="t" r="r" b="b"/>
              <a:pathLst>
                <a:path w="10669" h="4378" extrusionOk="0">
                  <a:moveTo>
                    <a:pt x="1370" y="1"/>
                  </a:moveTo>
                  <a:lnTo>
                    <a:pt x="1" y="1232"/>
                  </a:lnTo>
                  <a:lnTo>
                    <a:pt x="2053" y="4378"/>
                  </a:lnTo>
                  <a:lnTo>
                    <a:pt x="10669" y="139"/>
                  </a:lnTo>
                  <a:lnTo>
                    <a:pt x="2736" y="1094"/>
                  </a:lnTo>
                  <a:lnTo>
                    <a:pt x="13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839;p32">
              <a:extLst>
                <a:ext uri="{FF2B5EF4-FFF2-40B4-BE49-F238E27FC236}">
                  <a16:creationId xmlns:a16="http://schemas.microsoft.com/office/drawing/2014/main" id="{3769A8C5-1FFF-8345-4B23-242D126FD3FD}"/>
                </a:ext>
              </a:extLst>
            </p:cNvPr>
            <p:cNvSpPr/>
            <p:nvPr/>
          </p:nvSpPr>
          <p:spPr>
            <a:xfrm>
              <a:off x="2125109" y="3133934"/>
              <a:ext cx="223944" cy="203384"/>
            </a:xfrm>
            <a:custGeom>
              <a:avLst/>
              <a:gdLst/>
              <a:ahLst/>
              <a:cxnLst/>
              <a:rect l="l" t="t" r="r" b="b"/>
              <a:pathLst>
                <a:path w="6154" h="5589" extrusionOk="0">
                  <a:moveTo>
                    <a:pt x="545" y="0"/>
                  </a:moveTo>
                  <a:lnTo>
                    <a:pt x="1" y="2191"/>
                  </a:lnTo>
                  <a:lnTo>
                    <a:pt x="135" y="4787"/>
                  </a:lnTo>
                  <a:cubicBezTo>
                    <a:pt x="135" y="4787"/>
                    <a:pt x="795" y="5588"/>
                    <a:pt x="1754" y="5588"/>
                  </a:cubicBezTo>
                  <a:cubicBezTo>
                    <a:pt x="2430" y="5588"/>
                    <a:pt x="3255" y="5190"/>
                    <a:pt x="4102" y="3832"/>
                  </a:cubicBezTo>
                  <a:cubicBezTo>
                    <a:pt x="6153" y="549"/>
                    <a:pt x="545" y="0"/>
                    <a:pt x="545" y="0"/>
                  </a:cubicBezTo>
                  <a:close/>
                </a:path>
              </a:pathLst>
            </a:custGeom>
            <a:solidFill>
              <a:srgbClr val="FFBB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840;p32">
              <a:extLst>
                <a:ext uri="{FF2B5EF4-FFF2-40B4-BE49-F238E27FC236}">
                  <a16:creationId xmlns:a16="http://schemas.microsoft.com/office/drawing/2014/main" id="{EBF98D1C-BE98-F7AB-DE32-FBD8D1C86822}"/>
                </a:ext>
              </a:extLst>
            </p:cNvPr>
            <p:cNvSpPr/>
            <p:nvPr/>
          </p:nvSpPr>
          <p:spPr>
            <a:xfrm>
              <a:off x="2100110" y="3156640"/>
              <a:ext cx="204112" cy="167976"/>
            </a:xfrm>
            <a:custGeom>
              <a:avLst/>
              <a:gdLst/>
              <a:ahLst/>
              <a:cxnLst/>
              <a:rect l="l" t="t" r="r" b="b"/>
              <a:pathLst>
                <a:path w="5609" h="4616" extrusionOk="0">
                  <a:moveTo>
                    <a:pt x="3488" y="0"/>
                  </a:moveTo>
                  <a:cubicBezTo>
                    <a:pt x="2192" y="0"/>
                    <a:pt x="550" y="607"/>
                    <a:pt x="550" y="607"/>
                  </a:cubicBezTo>
                  <a:lnTo>
                    <a:pt x="1" y="2249"/>
                  </a:lnTo>
                  <a:cubicBezTo>
                    <a:pt x="1" y="2249"/>
                    <a:pt x="960" y="3618"/>
                    <a:pt x="2330" y="4440"/>
                  </a:cubicBezTo>
                  <a:cubicBezTo>
                    <a:pt x="2535" y="4563"/>
                    <a:pt x="2700" y="4615"/>
                    <a:pt x="2832" y="4615"/>
                  </a:cubicBezTo>
                  <a:cubicBezTo>
                    <a:pt x="3581" y="4615"/>
                    <a:pt x="3285" y="2936"/>
                    <a:pt x="3285" y="2936"/>
                  </a:cubicBezTo>
                  <a:cubicBezTo>
                    <a:pt x="3285" y="2936"/>
                    <a:pt x="5609" y="1977"/>
                    <a:pt x="4926" y="607"/>
                  </a:cubicBezTo>
                  <a:cubicBezTo>
                    <a:pt x="4699" y="152"/>
                    <a:pt x="4137" y="0"/>
                    <a:pt x="3488" y="0"/>
                  </a:cubicBezTo>
                  <a:close/>
                </a:path>
              </a:pathLst>
            </a:custGeom>
            <a:solidFill>
              <a:srgbClr val="FFBB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841;p32">
              <a:extLst>
                <a:ext uri="{FF2B5EF4-FFF2-40B4-BE49-F238E27FC236}">
                  <a16:creationId xmlns:a16="http://schemas.microsoft.com/office/drawing/2014/main" id="{E098CA02-681F-9020-71BF-1DFDECFC16F4}"/>
                </a:ext>
              </a:extLst>
            </p:cNvPr>
            <p:cNvSpPr/>
            <p:nvPr/>
          </p:nvSpPr>
          <p:spPr>
            <a:xfrm>
              <a:off x="1413243" y="2511802"/>
              <a:ext cx="706949" cy="726708"/>
            </a:xfrm>
            <a:custGeom>
              <a:avLst/>
              <a:gdLst/>
              <a:ahLst/>
              <a:cxnLst/>
              <a:rect l="l" t="t" r="r" b="b"/>
              <a:pathLst>
                <a:path w="19427" h="19970" extrusionOk="0">
                  <a:moveTo>
                    <a:pt x="3971" y="1"/>
                  </a:moveTo>
                  <a:lnTo>
                    <a:pt x="1" y="1642"/>
                  </a:lnTo>
                  <a:lnTo>
                    <a:pt x="5337" y="16004"/>
                  </a:lnTo>
                  <a:lnTo>
                    <a:pt x="18877" y="19970"/>
                  </a:lnTo>
                  <a:lnTo>
                    <a:pt x="19426" y="18328"/>
                  </a:lnTo>
                  <a:lnTo>
                    <a:pt x="7250" y="12587"/>
                  </a:lnTo>
                  <a:lnTo>
                    <a:pt x="39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842;p32">
              <a:extLst>
                <a:ext uri="{FF2B5EF4-FFF2-40B4-BE49-F238E27FC236}">
                  <a16:creationId xmlns:a16="http://schemas.microsoft.com/office/drawing/2014/main" id="{6097556D-8950-BF2F-8F0A-A55A41A9214F}"/>
                </a:ext>
              </a:extLst>
            </p:cNvPr>
            <p:cNvSpPr/>
            <p:nvPr/>
          </p:nvSpPr>
          <p:spPr>
            <a:xfrm>
              <a:off x="1413243" y="2511802"/>
              <a:ext cx="715682" cy="735660"/>
            </a:xfrm>
            <a:custGeom>
              <a:avLst/>
              <a:gdLst/>
              <a:ahLst/>
              <a:cxnLst/>
              <a:rect l="l" t="t" r="r" b="b"/>
              <a:pathLst>
                <a:path w="19667" h="20216" extrusionOk="0">
                  <a:moveTo>
                    <a:pt x="3971" y="1"/>
                  </a:moveTo>
                  <a:lnTo>
                    <a:pt x="5527" y="6316"/>
                  </a:lnTo>
                  <a:lnTo>
                    <a:pt x="7113" y="12622"/>
                  </a:lnTo>
                  <a:lnTo>
                    <a:pt x="7128" y="12685"/>
                  </a:lnTo>
                  <a:lnTo>
                    <a:pt x="7192" y="12717"/>
                  </a:lnTo>
                  <a:cubicBezTo>
                    <a:pt x="11177" y="14645"/>
                    <a:pt x="15189" y="16523"/>
                    <a:pt x="19186" y="18432"/>
                  </a:cubicBezTo>
                  <a:lnTo>
                    <a:pt x="19186" y="18432"/>
                  </a:lnTo>
                  <a:lnTo>
                    <a:pt x="18752" y="19728"/>
                  </a:lnTo>
                  <a:lnTo>
                    <a:pt x="5457" y="15871"/>
                  </a:lnTo>
                  <a:lnTo>
                    <a:pt x="2768" y="8790"/>
                  </a:lnTo>
                  <a:lnTo>
                    <a:pt x="1" y="1642"/>
                  </a:lnTo>
                  <a:lnTo>
                    <a:pt x="2574" y="8861"/>
                  </a:lnTo>
                  <a:lnTo>
                    <a:pt x="5187" y="16059"/>
                  </a:lnTo>
                  <a:lnTo>
                    <a:pt x="5214" y="16134"/>
                  </a:lnTo>
                  <a:lnTo>
                    <a:pt x="5294" y="16158"/>
                  </a:lnTo>
                  <a:lnTo>
                    <a:pt x="18822" y="20164"/>
                  </a:lnTo>
                  <a:lnTo>
                    <a:pt x="19008" y="20215"/>
                  </a:lnTo>
                  <a:lnTo>
                    <a:pt x="19066" y="20033"/>
                  </a:lnTo>
                  <a:lnTo>
                    <a:pt x="19611" y="18392"/>
                  </a:lnTo>
                  <a:lnTo>
                    <a:pt x="19667" y="18226"/>
                  </a:lnTo>
                  <a:lnTo>
                    <a:pt x="19509" y="18155"/>
                  </a:lnTo>
                  <a:cubicBezTo>
                    <a:pt x="15462" y="16266"/>
                    <a:pt x="11429" y="14349"/>
                    <a:pt x="7371" y="12482"/>
                  </a:cubicBezTo>
                  <a:lnTo>
                    <a:pt x="7371" y="12482"/>
                  </a:lnTo>
                  <a:lnTo>
                    <a:pt x="5696" y="62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843;p32">
              <a:extLst>
                <a:ext uri="{FF2B5EF4-FFF2-40B4-BE49-F238E27FC236}">
                  <a16:creationId xmlns:a16="http://schemas.microsoft.com/office/drawing/2014/main" id="{C89FC653-6B67-A733-567E-68D6D79E4C7E}"/>
                </a:ext>
              </a:extLst>
            </p:cNvPr>
            <p:cNvSpPr/>
            <p:nvPr/>
          </p:nvSpPr>
          <p:spPr>
            <a:xfrm>
              <a:off x="2272882" y="3396839"/>
              <a:ext cx="1531109" cy="703783"/>
            </a:xfrm>
            <a:custGeom>
              <a:avLst/>
              <a:gdLst/>
              <a:ahLst/>
              <a:cxnLst/>
              <a:rect l="l" t="t" r="r" b="b"/>
              <a:pathLst>
                <a:path w="42075" h="19340" extrusionOk="0">
                  <a:moveTo>
                    <a:pt x="41321" y="601"/>
                  </a:moveTo>
                  <a:lnTo>
                    <a:pt x="34170" y="18740"/>
                  </a:lnTo>
                  <a:lnTo>
                    <a:pt x="7771" y="18740"/>
                  </a:lnTo>
                  <a:lnTo>
                    <a:pt x="755" y="601"/>
                  </a:lnTo>
                  <a:close/>
                  <a:moveTo>
                    <a:pt x="316" y="1"/>
                  </a:moveTo>
                  <a:cubicBezTo>
                    <a:pt x="218" y="1"/>
                    <a:pt x="123" y="48"/>
                    <a:pt x="68" y="132"/>
                  </a:cubicBezTo>
                  <a:cubicBezTo>
                    <a:pt x="12" y="210"/>
                    <a:pt x="1" y="317"/>
                    <a:pt x="36" y="407"/>
                  </a:cubicBezTo>
                  <a:lnTo>
                    <a:pt x="7286" y="19146"/>
                  </a:lnTo>
                  <a:cubicBezTo>
                    <a:pt x="7329" y="19264"/>
                    <a:pt x="7440" y="19339"/>
                    <a:pt x="7566" y="19339"/>
                  </a:cubicBezTo>
                  <a:lnTo>
                    <a:pt x="34375" y="19339"/>
                  </a:lnTo>
                  <a:cubicBezTo>
                    <a:pt x="34497" y="19339"/>
                    <a:pt x="34607" y="19264"/>
                    <a:pt x="34655" y="19150"/>
                  </a:cubicBezTo>
                  <a:lnTo>
                    <a:pt x="42039" y="412"/>
                  </a:lnTo>
                  <a:cubicBezTo>
                    <a:pt x="42075" y="317"/>
                    <a:pt x="42062" y="214"/>
                    <a:pt x="42007" y="132"/>
                  </a:cubicBezTo>
                  <a:cubicBezTo>
                    <a:pt x="41952" y="48"/>
                    <a:pt x="41858" y="1"/>
                    <a:pt x="417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844;p32">
              <a:extLst>
                <a:ext uri="{FF2B5EF4-FFF2-40B4-BE49-F238E27FC236}">
                  <a16:creationId xmlns:a16="http://schemas.microsoft.com/office/drawing/2014/main" id="{9C55A836-26E0-3CD6-8D39-338DC5C0252A}"/>
                </a:ext>
              </a:extLst>
            </p:cNvPr>
            <p:cNvSpPr/>
            <p:nvPr/>
          </p:nvSpPr>
          <p:spPr>
            <a:xfrm>
              <a:off x="2382338" y="4078684"/>
              <a:ext cx="1212115" cy="519649"/>
            </a:xfrm>
            <a:custGeom>
              <a:avLst/>
              <a:gdLst/>
              <a:ahLst/>
              <a:cxnLst/>
              <a:rect l="l" t="t" r="r" b="b"/>
              <a:pathLst>
                <a:path w="33309" h="14280" extrusionOk="0">
                  <a:moveTo>
                    <a:pt x="4557" y="0"/>
                  </a:moveTo>
                  <a:cubicBezTo>
                    <a:pt x="4429" y="0"/>
                    <a:pt x="4309" y="82"/>
                    <a:pt x="4270" y="210"/>
                  </a:cubicBezTo>
                  <a:lnTo>
                    <a:pt x="28" y="13889"/>
                  </a:lnTo>
                  <a:cubicBezTo>
                    <a:pt x="0" y="13980"/>
                    <a:pt x="20" y="14078"/>
                    <a:pt x="75" y="14157"/>
                  </a:cubicBezTo>
                  <a:cubicBezTo>
                    <a:pt x="130" y="14233"/>
                    <a:pt x="221" y="14280"/>
                    <a:pt x="316" y="14280"/>
                  </a:cubicBezTo>
                  <a:lnTo>
                    <a:pt x="33009" y="14280"/>
                  </a:lnTo>
                  <a:cubicBezTo>
                    <a:pt x="33174" y="14280"/>
                    <a:pt x="33309" y="14145"/>
                    <a:pt x="33309" y="13980"/>
                  </a:cubicBezTo>
                  <a:cubicBezTo>
                    <a:pt x="33309" y="13814"/>
                    <a:pt x="33174" y="13679"/>
                    <a:pt x="33009" y="13679"/>
                  </a:cubicBezTo>
                  <a:lnTo>
                    <a:pt x="722" y="13679"/>
                  </a:lnTo>
                  <a:lnTo>
                    <a:pt x="4842" y="388"/>
                  </a:lnTo>
                  <a:cubicBezTo>
                    <a:pt x="4894" y="230"/>
                    <a:pt x="4803" y="64"/>
                    <a:pt x="4645" y="13"/>
                  </a:cubicBezTo>
                  <a:cubicBezTo>
                    <a:pt x="4616" y="4"/>
                    <a:pt x="4586" y="0"/>
                    <a:pt x="45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845;p32">
              <a:extLst>
                <a:ext uri="{FF2B5EF4-FFF2-40B4-BE49-F238E27FC236}">
                  <a16:creationId xmlns:a16="http://schemas.microsoft.com/office/drawing/2014/main" id="{30F5E524-786A-8191-2808-19D5530191F0}"/>
                </a:ext>
              </a:extLst>
            </p:cNvPr>
            <p:cNvSpPr/>
            <p:nvPr/>
          </p:nvSpPr>
          <p:spPr>
            <a:xfrm>
              <a:off x="2212150" y="3267370"/>
              <a:ext cx="84643" cy="151382"/>
            </a:xfrm>
            <a:custGeom>
              <a:avLst/>
              <a:gdLst/>
              <a:ahLst/>
              <a:cxnLst/>
              <a:rect l="l" t="t" r="r" b="b"/>
              <a:pathLst>
                <a:path w="2326" h="4160" extrusionOk="0">
                  <a:moveTo>
                    <a:pt x="342" y="0"/>
                  </a:moveTo>
                  <a:cubicBezTo>
                    <a:pt x="300" y="0"/>
                    <a:pt x="258" y="9"/>
                    <a:pt x="218" y="27"/>
                  </a:cubicBezTo>
                  <a:cubicBezTo>
                    <a:pt x="67" y="98"/>
                    <a:pt x="0" y="276"/>
                    <a:pt x="71" y="426"/>
                  </a:cubicBezTo>
                  <a:lnTo>
                    <a:pt x="1714" y="3985"/>
                  </a:lnTo>
                  <a:cubicBezTo>
                    <a:pt x="1765" y="4092"/>
                    <a:pt x="1871" y="4159"/>
                    <a:pt x="1985" y="4159"/>
                  </a:cubicBezTo>
                  <a:cubicBezTo>
                    <a:pt x="2025" y="4159"/>
                    <a:pt x="2069" y="4151"/>
                    <a:pt x="2112" y="4131"/>
                  </a:cubicBezTo>
                  <a:cubicBezTo>
                    <a:pt x="2262" y="4060"/>
                    <a:pt x="2325" y="3883"/>
                    <a:pt x="2258" y="3733"/>
                  </a:cubicBezTo>
                  <a:lnTo>
                    <a:pt x="616" y="177"/>
                  </a:lnTo>
                  <a:cubicBezTo>
                    <a:pt x="564" y="64"/>
                    <a:pt x="455" y="0"/>
                    <a:pt x="3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846;p32">
              <a:extLst>
                <a:ext uri="{FF2B5EF4-FFF2-40B4-BE49-F238E27FC236}">
                  <a16:creationId xmlns:a16="http://schemas.microsoft.com/office/drawing/2014/main" id="{EFF6B79A-66C9-7DB5-8F94-90B748D272C1}"/>
                </a:ext>
              </a:extLst>
            </p:cNvPr>
            <p:cNvSpPr/>
            <p:nvPr/>
          </p:nvSpPr>
          <p:spPr>
            <a:xfrm>
              <a:off x="2179837" y="3223522"/>
              <a:ext cx="79585" cy="79767"/>
            </a:xfrm>
            <a:custGeom>
              <a:avLst/>
              <a:gdLst/>
              <a:ahLst/>
              <a:cxnLst/>
              <a:rect l="l" t="t" r="r" b="b"/>
              <a:pathLst>
                <a:path w="2187" h="2192" extrusionOk="0">
                  <a:moveTo>
                    <a:pt x="1094" y="1"/>
                  </a:moveTo>
                  <a:cubicBezTo>
                    <a:pt x="490" y="1"/>
                    <a:pt x="1" y="490"/>
                    <a:pt x="1" y="1098"/>
                  </a:cubicBezTo>
                  <a:cubicBezTo>
                    <a:pt x="1" y="1702"/>
                    <a:pt x="490" y="2192"/>
                    <a:pt x="1094" y="2192"/>
                  </a:cubicBezTo>
                  <a:cubicBezTo>
                    <a:pt x="1698" y="2192"/>
                    <a:pt x="2187" y="1702"/>
                    <a:pt x="2187" y="1098"/>
                  </a:cubicBezTo>
                  <a:cubicBezTo>
                    <a:pt x="2187" y="490"/>
                    <a:pt x="1698" y="1"/>
                    <a:pt x="10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847;p32">
              <a:extLst>
                <a:ext uri="{FF2B5EF4-FFF2-40B4-BE49-F238E27FC236}">
                  <a16:creationId xmlns:a16="http://schemas.microsoft.com/office/drawing/2014/main" id="{F94A4688-9624-D049-0B6C-EBBD37EF83F9}"/>
                </a:ext>
              </a:extLst>
            </p:cNvPr>
            <p:cNvSpPr/>
            <p:nvPr/>
          </p:nvSpPr>
          <p:spPr>
            <a:xfrm>
              <a:off x="2471199" y="3401788"/>
              <a:ext cx="248471" cy="693775"/>
            </a:xfrm>
            <a:custGeom>
              <a:avLst/>
              <a:gdLst/>
              <a:ahLst/>
              <a:cxnLst/>
              <a:rect l="l" t="t" r="r" b="b"/>
              <a:pathLst>
                <a:path w="6828" h="19065" extrusionOk="0">
                  <a:moveTo>
                    <a:pt x="337" y="0"/>
                  </a:moveTo>
                  <a:cubicBezTo>
                    <a:pt x="306" y="0"/>
                    <a:pt x="273" y="5"/>
                    <a:pt x="241" y="16"/>
                  </a:cubicBezTo>
                  <a:cubicBezTo>
                    <a:pt x="84" y="67"/>
                    <a:pt x="1" y="236"/>
                    <a:pt x="52" y="394"/>
                  </a:cubicBezTo>
                  <a:lnTo>
                    <a:pt x="6209" y="18859"/>
                  </a:lnTo>
                  <a:cubicBezTo>
                    <a:pt x="6248" y="18986"/>
                    <a:pt x="6367" y="19065"/>
                    <a:pt x="6493" y="19065"/>
                  </a:cubicBezTo>
                  <a:cubicBezTo>
                    <a:pt x="6525" y="19065"/>
                    <a:pt x="6556" y="19061"/>
                    <a:pt x="6587" y="19049"/>
                  </a:cubicBezTo>
                  <a:cubicBezTo>
                    <a:pt x="6746" y="18998"/>
                    <a:pt x="6828" y="18828"/>
                    <a:pt x="6777" y="18670"/>
                  </a:cubicBezTo>
                  <a:lnTo>
                    <a:pt x="620" y="205"/>
                  </a:lnTo>
                  <a:cubicBezTo>
                    <a:pt x="579" y="79"/>
                    <a:pt x="463" y="0"/>
                    <a:pt x="3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848;p32">
              <a:extLst>
                <a:ext uri="{FF2B5EF4-FFF2-40B4-BE49-F238E27FC236}">
                  <a16:creationId xmlns:a16="http://schemas.microsoft.com/office/drawing/2014/main" id="{61DF5A53-5BFD-900E-990A-7C27FBA17E72}"/>
                </a:ext>
              </a:extLst>
            </p:cNvPr>
            <p:cNvSpPr/>
            <p:nvPr/>
          </p:nvSpPr>
          <p:spPr>
            <a:xfrm>
              <a:off x="2745349" y="3396803"/>
              <a:ext cx="133187" cy="693885"/>
            </a:xfrm>
            <a:custGeom>
              <a:avLst/>
              <a:gdLst/>
              <a:ahLst/>
              <a:cxnLst/>
              <a:rect l="l" t="t" r="r" b="b"/>
              <a:pathLst>
                <a:path w="3660" h="19068" extrusionOk="0">
                  <a:moveTo>
                    <a:pt x="331" y="1"/>
                  </a:moveTo>
                  <a:cubicBezTo>
                    <a:pt x="313" y="1"/>
                    <a:pt x="295" y="2"/>
                    <a:pt x="277" y="6"/>
                  </a:cubicBezTo>
                  <a:cubicBezTo>
                    <a:pt x="115" y="29"/>
                    <a:pt x="1" y="184"/>
                    <a:pt x="28" y="350"/>
                  </a:cubicBezTo>
                  <a:lnTo>
                    <a:pt x="3040" y="18815"/>
                  </a:lnTo>
                  <a:cubicBezTo>
                    <a:pt x="3064" y="18961"/>
                    <a:pt x="3190" y="19067"/>
                    <a:pt x="3336" y="19067"/>
                  </a:cubicBezTo>
                  <a:cubicBezTo>
                    <a:pt x="3352" y="19067"/>
                    <a:pt x="3367" y="19064"/>
                    <a:pt x="3383" y="19064"/>
                  </a:cubicBezTo>
                  <a:cubicBezTo>
                    <a:pt x="3549" y="19036"/>
                    <a:pt x="3659" y="18883"/>
                    <a:pt x="3632" y="18717"/>
                  </a:cubicBezTo>
                  <a:lnTo>
                    <a:pt x="620" y="251"/>
                  </a:lnTo>
                  <a:cubicBezTo>
                    <a:pt x="596" y="107"/>
                    <a:pt x="472" y="1"/>
                    <a:pt x="3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849;p32">
              <a:extLst>
                <a:ext uri="{FF2B5EF4-FFF2-40B4-BE49-F238E27FC236}">
                  <a16:creationId xmlns:a16="http://schemas.microsoft.com/office/drawing/2014/main" id="{1837324B-62E2-4955-51B8-C0146B81132E}"/>
                </a:ext>
              </a:extLst>
            </p:cNvPr>
            <p:cNvSpPr/>
            <p:nvPr/>
          </p:nvSpPr>
          <p:spPr>
            <a:xfrm>
              <a:off x="3010002" y="3396839"/>
              <a:ext cx="21907" cy="708804"/>
            </a:xfrm>
            <a:custGeom>
              <a:avLst/>
              <a:gdLst/>
              <a:ahLst/>
              <a:cxnLst/>
              <a:rect l="l" t="t" r="r" b="b"/>
              <a:pathLst>
                <a:path w="602" h="19478" extrusionOk="0">
                  <a:moveTo>
                    <a:pt x="301" y="1"/>
                  </a:moveTo>
                  <a:cubicBezTo>
                    <a:pt x="135" y="1"/>
                    <a:pt x="1" y="135"/>
                    <a:pt x="1" y="301"/>
                  </a:cubicBezTo>
                  <a:lnTo>
                    <a:pt x="1" y="19177"/>
                  </a:lnTo>
                  <a:cubicBezTo>
                    <a:pt x="1" y="19343"/>
                    <a:pt x="135" y="19477"/>
                    <a:pt x="301" y="19477"/>
                  </a:cubicBezTo>
                  <a:cubicBezTo>
                    <a:pt x="467" y="19477"/>
                    <a:pt x="601" y="19343"/>
                    <a:pt x="601" y="19177"/>
                  </a:cubicBezTo>
                  <a:lnTo>
                    <a:pt x="601" y="301"/>
                  </a:lnTo>
                  <a:cubicBezTo>
                    <a:pt x="601" y="135"/>
                    <a:pt x="467" y="1"/>
                    <a:pt x="3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850;p32">
              <a:extLst>
                <a:ext uri="{FF2B5EF4-FFF2-40B4-BE49-F238E27FC236}">
                  <a16:creationId xmlns:a16="http://schemas.microsoft.com/office/drawing/2014/main" id="{F3369847-64E1-EA16-AD06-0F7968D2C52E}"/>
                </a:ext>
              </a:extLst>
            </p:cNvPr>
            <p:cNvSpPr/>
            <p:nvPr/>
          </p:nvSpPr>
          <p:spPr>
            <a:xfrm>
              <a:off x="3188669" y="3411722"/>
              <a:ext cx="97707" cy="693921"/>
            </a:xfrm>
            <a:custGeom>
              <a:avLst/>
              <a:gdLst/>
              <a:ahLst/>
              <a:cxnLst/>
              <a:rect l="l" t="t" r="r" b="b"/>
              <a:pathLst>
                <a:path w="2685" h="19069" extrusionOk="0">
                  <a:moveTo>
                    <a:pt x="2363" y="1"/>
                  </a:moveTo>
                  <a:cubicBezTo>
                    <a:pt x="2210" y="1"/>
                    <a:pt x="2087" y="114"/>
                    <a:pt x="2068" y="267"/>
                  </a:cubicBezTo>
                  <a:lnTo>
                    <a:pt x="16" y="18733"/>
                  </a:lnTo>
                  <a:cubicBezTo>
                    <a:pt x="1" y="18899"/>
                    <a:pt x="119" y="19048"/>
                    <a:pt x="281" y="19065"/>
                  </a:cubicBezTo>
                  <a:cubicBezTo>
                    <a:pt x="293" y="19065"/>
                    <a:pt x="305" y="19068"/>
                    <a:pt x="316" y="19068"/>
                  </a:cubicBezTo>
                  <a:cubicBezTo>
                    <a:pt x="466" y="19068"/>
                    <a:pt x="597" y="18954"/>
                    <a:pt x="613" y="18799"/>
                  </a:cubicBezTo>
                  <a:lnTo>
                    <a:pt x="2664" y="335"/>
                  </a:lnTo>
                  <a:cubicBezTo>
                    <a:pt x="2684" y="169"/>
                    <a:pt x="2566" y="22"/>
                    <a:pt x="2400" y="3"/>
                  </a:cubicBezTo>
                  <a:cubicBezTo>
                    <a:pt x="2388" y="2"/>
                    <a:pt x="2375" y="1"/>
                    <a:pt x="23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851;p32">
              <a:extLst>
                <a:ext uri="{FF2B5EF4-FFF2-40B4-BE49-F238E27FC236}">
                  <a16:creationId xmlns:a16="http://schemas.microsoft.com/office/drawing/2014/main" id="{19B35166-F291-BC8A-B562-7F28F4B5FA9C}"/>
                </a:ext>
              </a:extLst>
            </p:cNvPr>
            <p:cNvSpPr/>
            <p:nvPr/>
          </p:nvSpPr>
          <p:spPr>
            <a:xfrm>
              <a:off x="3367299" y="3391818"/>
              <a:ext cx="178420" cy="708804"/>
            </a:xfrm>
            <a:custGeom>
              <a:avLst/>
              <a:gdLst/>
              <a:ahLst/>
              <a:cxnLst/>
              <a:rect l="l" t="t" r="r" b="b"/>
              <a:pathLst>
                <a:path w="4903" h="19478" extrusionOk="0">
                  <a:moveTo>
                    <a:pt x="4568" y="1"/>
                  </a:moveTo>
                  <a:cubicBezTo>
                    <a:pt x="4432" y="1"/>
                    <a:pt x="4309" y="95"/>
                    <a:pt x="4279" y="234"/>
                  </a:cubicBezTo>
                  <a:lnTo>
                    <a:pt x="37" y="19110"/>
                  </a:lnTo>
                  <a:cubicBezTo>
                    <a:pt x="1" y="19272"/>
                    <a:pt x="103" y="19434"/>
                    <a:pt x="265" y="19470"/>
                  </a:cubicBezTo>
                  <a:cubicBezTo>
                    <a:pt x="285" y="19473"/>
                    <a:pt x="309" y="19477"/>
                    <a:pt x="332" y="19477"/>
                  </a:cubicBezTo>
                  <a:cubicBezTo>
                    <a:pt x="467" y="19477"/>
                    <a:pt x="593" y="19382"/>
                    <a:pt x="624" y="19244"/>
                  </a:cubicBezTo>
                  <a:lnTo>
                    <a:pt x="4863" y="368"/>
                  </a:lnTo>
                  <a:cubicBezTo>
                    <a:pt x="4902" y="206"/>
                    <a:pt x="4800" y="44"/>
                    <a:pt x="4638" y="9"/>
                  </a:cubicBezTo>
                  <a:cubicBezTo>
                    <a:pt x="4615" y="3"/>
                    <a:pt x="4591" y="1"/>
                    <a:pt x="45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852;p32">
              <a:extLst>
                <a:ext uri="{FF2B5EF4-FFF2-40B4-BE49-F238E27FC236}">
                  <a16:creationId xmlns:a16="http://schemas.microsoft.com/office/drawing/2014/main" id="{D6C4E2A9-94D2-2694-FD9E-D92CC5156D66}"/>
                </a:ext>
              </a:extLst>
            </p:cNvPr>
            <p:cNvSpPr/>
            <p:nvPr/>
          </p:nvSpPr>
          <p:spPr>
            <a:xfrm>
              <a:off x="2543175" y="4651982"/>
              <a:ext cx="179257" cy="179257"/>
            </a:xfrm>
            <a:custGeom>
              <a:avLst/>
              <a:gdLst/>
              <a:ahLst/>
              <a:cxnLst/>
              <a:rect l="l" t="t" r="r" b="b"/>
              <a:pathLst>
                <a:path w="4926" h="4926" extrusionOk="0">
                  <a:moveTo>
                    <a:pt x="2463" y="1"/>
                  </a:moveTo>
                  <a:cubicBezTo>
                    <a:pt x="1101" y="1"/>
                    <a:pt x="1" y="1106"/>
                    <a:pt x="1" y="2463"/>
                  </a:cubicBezTo>
                  <a:cubicBezTo>
                    <a:pt x="1" y="3824"/>
                    <a:pt x="1101" y="4926"/>
                    <a:pt x="2463" y="4926"/>
                  </a:cubicBezTo>
                  <a:cubicBezTo>
                    <a:pt x="3820" y="4926"/>
                    <a:pt x="4926" y="3824"/>
                    <a:pt x="4926" y="2463"/>
                  </a:cubicBezTo>
                  <a:cubicBezTo>
                    <a:pt x="4926" y="1106"/>
                    <a:pt x="3820" y="1"/>
                    <a:pt x="24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853;p32">
              <a:extLst>
                <a:ext uri="{FF2B5EF4-FFF2-40B4-BE49-F238E27FC236}">
                  <a16:creationId xmlns:a16="http://schemas.microsoft.com/office/drawing/2014/main" id="{672ED13D-E3A0-EB17-881B-0EB798C4564F}"/>
                </a:ext>
              </a:extLst>
            </p:cNvPr>
            <p:cNvSpPr/>
            <p:nvPr/>
          </p:nvSpPr>
          <p:spPr>
            <a:xfrm>
              <a:off x="3294668" y="4651982"/>
              <a:ext cx="179257" cy="179257"/>
            </a:xfrm>
            <a:custGeom>
              <a:avLst/>
              <a:gdLst/>
              <a:ahLst/>
              <a:cxnLst/>
              <a:rect l="l" t="t" r="r" b="b"/>
              <a:pathLst>
                <a:path w="4926" h="4926" extrusionOk="0">
                  <a:moveTo>
                    <a:pt x="2463" y="1"/>
                  </a:moveTo>
                  <a:cubicBezTo>
                    <a:pt x="1105" y="1"/>
                    <a:pt x="0" y="1106"/>
                    <a:pt x="0" y="2463"/>
                  </a:cubicBezTo>
                  <a:cubicBezTo>
                    <a:pt x="0" y="3824"/>
                    <a:pt x="1105" y="4926"/>
                    <a:pt x="2463" y="4926"/>
                  </a:cubicBezTo>
                  <a:cubicBezTo>
                    <a:pt x="3824" y="4926"/>
                    <a:pt x="4926" y="3824"/>
                    <a:pt x="4926" y="2463"/>
                  </a:cubicBezTo>
                  <a:cubicBezTo>
                    <a:pt x="4926" y="1106"/>
                    <a:pt x="3824" y="1"/>
                    <a:pt x="24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854;p32">
              <a:extLst>
                <a:ext uri="{FF2B5EF4-FFF2-40B4-BE49-F238E27FC236}">
                  <a16:creationId xmlns:a16="http://schemas.microsoft.com/office/drawing/2014/main" id="{F93F4D98-DDF1-24C1-03A9-E905F6C018BA}"/>
                </a:ext>
              </a:extLst>
            </p:cNvPr>
            <p:cNvSpPr/>
            <p:nvPr/>
          </p:nvSpPr>
          <p:spPr>
            <a:xfrm>
              <a:off x="2578072" y="4582335"/>
              <a:ext cx="94541" cy="119541"/>
            </a:xfrm>
            <a:custGeom>
              <a:avLst/>
              <a:gdLst/>
              <a:ahLst/>
              <a:cxnLst/>
              <a:rect l="l" t="t" r="r" b="b"/>
              <a:pathLst>
                <a:path w="2598" h="3285" extrusionOk="0">
                  <a:moveTo>
                    <a:pt x="2459" y="0"/>
                  </a:moveTo>
                  <a:lnTo>
                    <a:pt x="0" y="411"/>
                  </a:lnTo>
                  <a:lnTo>
                    <a:pt x="1638" y="3284"/>
                  </a:lnTo>
                  <a:lnTo>
                    <a:pt x="2597" y="3284"/>
                  </a:lnTo>
                  <a:lnTo>
                    <a:pt x="24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855;p32">
              <a:extLst>
                <a:ext uri="{FF2B5EF4-FFF2-40B4-BE49-F238E27FC236}">
                  <a16:creationId xmlns:a16="http://schemas.microsoft.com/office/drawing/2014/main" id="{0D3BACD3-59A2-8281-0C7E-4097346F9E7A}"/>
                </a:ext>
              </a:extLst>
            </p:cNvPr>
            <p:cNvSpPr/>
            <p:nvPr/>
          </p:nvSpPr>
          <p:spPr>
            <a:xfrm>
              <a:off x="3329528" y="4582335"/>
              <a:ext cx="94687" cy="119541"/>
            </a:xfrm>
            <a:custGeom>
              <a:avLst/>
              <a:gdLst/>
              <a:ahLst/>
              <a:cxnLst/>
              <a:rect l="l" t="t" r="r" b="b"/>
              <a:pathLst>
                <a:path w="2602" h="3285" extrusionOk="0">
                  <a:moveTo>
                    <a:pt x="2463" y="0"/>
                  </a:moveTo>
                  <a:lnTo>
                    <a:pt x="1" y="411"/>
                  </a:lnTo>
                  <a:lnTo>
                    <a:pt x="1643" y="3284"/>
                  </a:lnTo>
                  <a:lnTo>
                    <a:pt x="2602" y="3284"/>
                  </a:lnTo>
                  <a:lnTo>
                    <a:pt x="24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856;p32">
              <a:extLst>
                <a:ext uri="{FF2B5EF4-FFF2-40B4-BE49-F238E27FC236}">
                  <a16:creationId xmlns:a16="http://schemas.microsoft.com/office/drawing/2014/main" id="{D1D0FDAE-9CC8-716E-4F28-1E0669F6775F}"/>
                </a:ext>
              </a:extLst>
            </p:cNvPr>
            <p:cNvSpPr/>
            <p:nvPr/>
          </p:nvSpPr>
          <p:spPr>
            <a:xfrm>
              <a:off x="1468117" y="3283271"/>
              <a:ext cx="101455" cy="378310"/>
            </a:xfrm>
            <a:custGeom>
              <a:avLst/>
              <a:gdLst/>
              <a:ahLst/>
              <a:cxnLst/>
              <a:rect l="l" t="t" r="r" b="b"/>
              <a:pathLst>
                <a:path w="2788" h="10396" extrusionOk="0">
                  <a:moveTo>
                    <a:pt x="684" y="0"/>
                  </a:moveTo>
                  <a:cubicBezTo>
                    <a:pt x="822" y="245"/>
                    <a:pt x="968" y="482"/>
                    <a:pt x="1114" y="719"/>
                  </a:cubicBezTo>
                  <a:cubicBezTo>
                    <a:pt x="1260" y="956"/>
                    <a:pt x="1398" y="1200"/>
                    <a:pt x="1551" y="1429"/>
                  </a:cubicBezTo>
                  <a:lnTo>
                    <a:pt x="2409" y="2755"/>
                  </a:lnTo>
                  <a:lnTo>
                    <a:pt x="2409" y="2755"/>
                  </a:lnTo>
                  <a:cubicBezTo>
                    <a:pt x="1953" y="3997"/>
                    <a:pt x="1532" y="5251"/>
                    <a:pt x="1125" y="6508"/>
                  </a:cubicBezTo>
                  <a:cubicBezTo>
                    <a:pt x="917" y="7147"/>
                    <a:pt x="727" y="7795"/>
                    <a:pt x="533" y="8442"/>
                  </a:cubicBezTo>
                  <a:cubicBezTo>
                    <a:pt x="336" y="9089"/>
                    <a:pt x="167" y="9741"/>
                    <a:pt x="1" y="10395"/>
                  </a:cubicBezTo>
                  <a:cubicBezTo>
                    <a:pt x="265" y="9776"/>
                    <a:pt x="526" y="9153"/>
                    <a:pt x="762" y="8521"/>
                  </a:cubicBezTo>
                  <a:cubicBezTo>
                    <a:pt x="1007" y="7890"/>
                    <a:pt x="1248" y="7262"/>
                    <a:pt x="1473" y="6626"/>
                  </a:cubicBezTo>
                  <a:cubicBezTo>
                    <a:pt x="1926" y="5356"/>
                    <a:pt x="2361" y="4081"/>
                    <a:pt x="2759" y="2790"/>
                  </a:cubicBezTo>
                  <a:lnTo>
                    <a:pt x="2787" y="2704"/>
                  </a:lnTo>
                  <a:lnTo>
                    <a:pt x="2740" y="2641"/>
                  </a:lnTo>
                  <a:lnTo>
                    <a:pt x="1729" y="1307"/>
                  </a:lnTo>
                  <a:cubicBezTo>
                    <a:pt x="1564" y="1082"/>
                    <a:pt x="1382" y="869"/>
                    <a:pt x="1212" y="652"/>
                  </a:cubicBezTo>
                  <a:cubicBezTo>
                    <a:pt x="1039" y="431"/>
                    <a:pt x="865" y="213"/>
                    <a:pt x="6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857;p32">
              <a:extLst>
                <a:ext uri="{FF2B5EF4-FFF2-40B4-BE49-F238E27FC236}">
                  <a16:creationId xmlns:a16="http://schemas.microsoft.com/office/drawing/2014/main" id="{B9D0ACA9-5A57-3FB6-81AB-72250E8FB213}"/>
                </a:ext>
              </a:extLst>
            </p:cNvPr>
            <p:cNvSpPr/>
            <p:nvPr/>
          </p:nvSpPr>
          <p:spPr>
            <a:xfrm>
              <a:off x="2567992" y="4094659"/>
              <a:ext cx="36" cy="36"/>
            </a:xfrm>
            <a:custGeom>
              <a:avLst/>
              <a:gdLst/>
              <a:ahLst/>
              <a:cxnLst/>
              <a:rect l="l" t="t" r="r" b="b"/>
              <a:pathLst>
                <a:path w="1" h="1" fill="none" extrusionOk="0">
                  <a:moveTo>
                    <a:pt x="0" y="0"/>
                  </a:moveTo>
                  <a:lnTo>
                    <a:pt x="0" y="0"/>
                  </a:lnTo>
                  <a:close/>
                </a:path>
              </a:pathLst>
            </a:custGeom>
            <a:noFill/>
            <a:ln w="400" cap="flat" cmpd="sng">
              <a:solidFill>
                <a:srgbClr val="00A0A0"/>
              </a:solidFill>
              <a:prstDash val="solid"/>
              <a:miter lim="9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858;p32">
              <a:extLst>
                <a:ext uri="{FF2B5EF4-FFF2-40B4-BE49-F238E27FC236}">
                  <a16:creationId xmlns:a16="http://schemas.microsoft.com/office/drawing/2014/main" id="{70737A8D-884F-CAF8-1EC4-070F0160BF50}"/>
                </a:ext>
              </a:extLst>
            </p:cNvPr>
            <p:cNvSpPr/>
            <p:nvPr/>
          </p:nvSpPr>
          <p:spPr>
            <a:xfrm>
              <a:off x="1745978" y="2114878"/>
              <a:ext cx="77765" cy="99454"/>
            </a:xfrm>
            <a:custGeom>
              <a:avLst/>
              <a:gdLst/>
              <a:ahLst/>
              <a:cxnLst/>
              <a:rect l="l" t="t" r="r" b="b"/>
              <a:pathLst>
                <a:path w="2137" h="2733" extrusionOk="0">
                  <a:moveTo>
                    <a:pt x="1772" y="1834"/>
                  </a:moveTo>
                  <a:cubicBezTo>
                    <a:pt x="1772" y="1834"/>
                    <a:pt x="1772" y="1836"/>
                    <a:pt x="1773" y="1840"/>
                  </a:cubicBezTo>
                  <a:cubicBezTo>
                    <a:pt x="1773" y="1841"/>
                    <a:pt x="1772" y="1842"/>
                    <a:pt x="1772" y="1843"/>
                  </a:cubicBezTo>
                  <a:lnTo>
                    <a:pt x="1772" y="1843"/>
                  </a:lnTo>
                  <a:cubicBezTo>
                    <a:pt x="1772" y="1838"/>
                    <a:pt x="1771" y="1834"/>
                    <a:pt x="1772" y="1834"/>
                  </a:cubicBezTo>
                  <a:close/>
                  <a:moveTo>
                    <a:pt x="1" y="1"/>
                  </a:moveTo>
                  <a:cubicBezTo>
                    <a:pt x="139" y="632"/>
                    <a:pt x="368" y="1244"/>
                    <a:pt x="621" y="1844"/>
                  </a:cubicBezTo>
                  <a:lnTo>
                    <a:pt x="676" y="1978"/>
                  </a:lnTo>
                  <a:lnTo>
                    <a:pt x="838" y="1951"/>
                  </a:lnTo>
                  <a:cubicBezTo>
                    <a:pt x="1035" y="1919"/>
                    <a:pt x="1244" y="1887"/>
                    <a:pt x="1445" y="1867"/>
                  </a:cubicBezTo>
                  <a:cubicBezTo>
                    <a:pt x="1484" y="1866"/>
                    <a:pt x="1525" y="1865"/>
                    <a:pt x="1565" y="1865"/>
                  </a:cubicBezTo>
                  <a:cubicBezTo>
                    <a:pt x="1621" y="1865"/>
                    <a:pt x="1676" y="1867"/>
                    <a:pt x="1722" y="1871"/>
                  </a:cubicBezTo>
                  <a:cubicBezTo>
                    <a:pt x="1737" y="1871"/>
                    <a:pt x="1750" y="1873"/>
                    <a:pt x="1760" y="1876"/>
                  </a:cubicBezTo>
                  <a:lnTo>
                    <a:pt x="1760" y="1876"/>
                  </a:lnTo>
                  <a:cubicBezTo>
                    <a:pt x="1710" y="1987"/>
                    <a:pt x="1558" y="2146"/>
                    <a:pt x="1430" y="2274"/>
                  </a:cubicBezTo>
                  <a:cubicBezTo>
                    <a:pt x="1284" y="2424"/>
                    <a:pt x="1122" y="2570"/>
                    <a:pt x="972" y="2732"/>
                  </a:cubicBezTo>
                  <a:cubicBezTo>
                    <a:pt x="1177" y="2653"/>
                    <a:pt x="1374" y="2558"/>
                    <a:pt x="1564" y="2444"/>
                  </a:cubicBezTo>
                  <a:cubicBezTo>
                    <a:pt x="1658" y="2385"/>
                    <a:pt x="1753" y="2326"/>
                    <a:pt x="1840" y="2250"/>
                  </a:cubicBezTo>
                  <a:cubicBezTo>
                    <a:pt x="1931" y="2175"/>
                    <a:pt x="2022" y="2104"/>
                    <a:pt x="2097" y="1951"/>
                  </a:cubicBezTo>
                  <a:cubicBezTo>
                    <a:pt x="2137" y="1871"/>
                    <a:pt x="2121" y="1690"/>
                    <a:pt x="2018" y="1615"/>
                  </a:cubicBezTo>
                  <a:cubicBezTo>
                    <a:pt x="1931" y="1540"/>
                    <a:pt x="1856" y="1521"/>
                    <a:pt x="1789" y="1505"/>
                  </a:cubicBezTo>
                  <a:cubicBezTo>
                    <a:pt x="1699" y="1484"/>
                    <a:pt x="1617" y="1478"/>
                    <a:pt x="1538" y="1478"/>
                  </a:cubicBezTo>
                  <a:cubicBezTo>
                    <a:pt x="1499" y="1478"/>
                    <a:pt x="1460" y="1480"/>
                    <a:pt x="1422" y="1481"/>
                  </a:cubicBezTo>
                  <a:cubicBezTo>
                    <a:pt x="1245" y="1487"/>
                    <a:pt x="1075" y="1507"/>
                    <a:pt x="905" y="1540"/>
                  </a:cubicBezTo>
                  <a:lnTo>
                    <a:pt x="905" y="1540"/>
                  </a:lnTo>
                  <a:cubicBezTo>
                    <a:pt x="647" y="1016"/>
                    <a:pt x="364" y="501"/>
                    <a:pt x="1" y="1"/>
                  </a:cubicBezTo>
                  <a:close/>
                </a:path>
              </a:pathLst>
            </a:custGeom>
            <a:solidFill>
              <a:srgbClr val="EF8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859;p32">
              <a:extLst>
                <a:ext uri="{FF2B5EF4-FFF2-40B4-BE49-F238E27FC236}">
                  <a16:creationId xmlns:a16="http://schemas.microsoft.com/office/drawing/2014/main" id="{64B1E340-96BE-E98D-09E8-B8EBD17BCA42}"/>
                </a:ext>
              </a:extLst>
            </p:cNvPr>
            <p:cNvSpPr/>
            <p:nvPr/>
          </p:nvSpPr>
          <p:spPr>
            <a:xfrm>
              <a:off x="1617928" y="2204648"/>
              <a:ext cx="115356" cy="57678"/>
            </a:xfrm>
            <a:custGeom>
              <a:avLst/>
              <a:gdLst/>
              <a:ahLst/>
              <a:cxnLst/>
              <a:rect l="l" t="t" r="r" b="b"/>
              <a:pathLst>
                <a:path w="3170" h="1585" extrusionOk="0">
                  <a:moveTo>
                    <a:pt x="0" y="1"/>
                  </a:moveTo>
                  <a:cubicBezTo>
                    <a:pt x="71" y="309"/>
                    <a:pt x="241" y="600"/>
                    <a:pt x="474" y="833"/>
                  </a:cubicBezTo>
                  <a:cubicBezTo>
                    <a:pt x="707" y="1062"/>
                    <a:pt x="991" y="1236"/>
                    <a:pt x="1290" y="1362"/>
                  </a:cubicBezTo>
                  <a:cubicBezTo>
                    <a:pt x="1594" y="1477"/>
                    <a:pt x="1910" y="1551"/>
                    <a:pt x="2226" y="1575"/>
                  </a:cubicBezTo>
                  <a:cubicBezTo>
                    <a:pt x="2311" y="1581"/>
                    <a:pt x="2397" y="1585"/>
                    <a:pt x="2482" y="1585"/>
                  </a:cubicBezTo>
                  <a:cubicBezTo>
                    <a:pt x="2713" y="1585"/>
                    <a:pt x="2945" y="1559"/>
                    <a:pt x="3169" y="1496"/>
                  </a:cubicBezTo>
                  <a:cubicBezTo>
                    <a:pt x="2557" y="1342"/>
                    <a:pt x="1981" y="1209"/>
                    <a:pt x="1441" y="991"/>
                  </a:cubicBezTo>
                  <a:cubicBezTo>
                    <a:pt x="1168" y="881"/>
                    <a:pt x="915" y="750"/>
                    <a:pt x="671" y="593"/>
                  </a:cubicBezTo>
                  <a:cubicBezTo>
                    <a:pt x="430" y="431"/>
                    <a:pt x="221" y="233"/>
                    <a:pt x="0" y="1"/>
                  </a:cubicBezTo>
                  <a:close/>
                </a:path>
              </a:pathLst>
            </a:custGeom>
            <a:solidFill>
              <a:srgbClr val="EF8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860;p32">
              <a:extLst>
                <a:ext uri="{FF2B5EF4-FFF2-40B4-BE49-F238E27FC236}">
                  <a16:creationId xmlns:a16="http://schemas.microsoft.com/office/drawing/2014/main" id="{E1BA949C-E92B-BAF9-29A9-B460D7B8B995}"/>
                </a:ext>
              </a:extLst>
            </p:cNvPr>
            <p:cNvSpPr/>
            <p:nvPr/>
          </p:nvSpPr>
          <p:spPr>
            <a:xfrm>
              <a:off x="1508908" y="2086022"/>
              <a:ext cx="35226" cy="28894"/>
            </a:xfrm>
            <a:custGeom>
              <a:avLst/>
              <a:gdLst/>
              <a:ahLst/>
              <a:cxnLst/>
              <a:rect l="l" t="t" r="r" b="b"/>
              <a:pathLst>
                <a:path w="968" h="794" extrusionOk="0">
                  <a:moveTo>
                    <a:pt x="0" y="1"/>
                  </a:moveTo>
                  <a:cubicBezTo>
                    <a:pt x="60" y="254"/>
                    <a:pt x="202" y="415"/>
                    <a:pt x="359" y="553"/>
                  </a:cubicBezTo>
                  <a:cubicBezTo>
                    <a:pt x="521" y="680"/>
                    <a:pt x="707" y="782"/>
                    <a:pt x="967" y="794"/>
                  </a:cubicBezTo>
                  <a:cubicBezTo>
                    <a:pt x="909" y="538"/>
                    <a:pt x="770" y="380"/>
                    <a:pt x="612" y="241"/>
                  </a:cubicBezTo>
                  <a:cubicBezTo>
                    <a:pt x="446" y="115"/>
                    <a:pt x="261" y="8"/>
                    <a:pt x="0" y="1"/>
                  </a:cubicBezTo>
                  <a:close/>
                </a:path>
              </a:pathLst>
            </a:custGeom>
            <a:solidFill>
              <a:srgbClr val="EF8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861;p32">
              <a:extLst>
                <a:ext uri="{FF2B5EF4-FFF2-40B4-BE49-F238E27FC236}">
                  <a16:creationId xmlns:a16="http://schemas.microsoft.com/office/drawing/2014/main" id="{8B9F4550-ECC6-31C9-2A4C-F808F4C4FFA3}"/>
                </a:ext>
              </a:extLst>
            </p:cNvPr>
            <p:cNvSpPr/>
            <p:nvPr/>
          </p:nvSpPr>
          <p:spPr>
            <a:xfrm>
              <a:off x="1695617" y="2087296"/>
              <a:ext cx="22562" cy="32787"/>
            </a:xfrm>
            <a:custGeom>
              <a:avLst/>
              <a:gdLst/>
              <a:ahLst/>
              <a:cxnLst/>
              <a:rect l="l" t="t" r="r" b="b"/>
              <a:pathLst>
                <a:path w="620" h="901" extrusionOk="0">
                  <a:moveTo>
                    <a:pt x="308" y="1"/>
                  </a:moveTo>
                  <a:cubicBezTo>
                    <a:pt x="138" y="1"/>
                    <a:pt x="0" y="203"/>
                    <a:pt x="0" y="451"/>
                  </a:cubicBezTo>
                  <a:cubicBezTo>
                    <a:pt x="0" y="700"/>
                    <a:pt x="138" y="901"/>
                    <a:pt x="308" y="901"/>
                  </a:cubicBezTo>
                  <a:cubicBezTo>
                    <a:pt x="477" y="901"/>
                    <a:pt x="620" y="700"/>
                    <a:pt x="620" y="451"/>
                  </a:cubicBezTo>
                  <a:cubicBezTo>
                    <a:pt x="620" y="203"/>
                    <a:pt x="477" y="1"/>
                    <a:pt x="3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862;p32">
              <a:extLst>
                <a:ext uri="{FF2B5EF4-FFF2-40B4-BE49-F238E27FC236}">
                  <a16:creationId xmlns:a16="http://schemas.microsoft.com/office/drawing/2014/main" id="{954FE096-27FD-ABBB-50A8-AE4CF8A1B6EE}"/>
                </a:ext>
              </a:extLst>
            </p:cNvPr>
            <p:cNvSpPr/>
            <p:nvPr/>
          </p:nvSpPr>
          <p:spPr>
            <a:xfrm>
              <a:off x="1758896" y="2085295"/>
              <a:ext cx="22453" cy="32642"/>
            </a:xfrm>
            <a:custGeom>
              <a:avLst/>
              <a:gdLst/>
              <a:ahLst/>
              <a:cxnLst/>
              <a:rect l="l" t="t" r="r" b="b"/>
              <a:pathLst>
                <a:path w="617" h="897" extrusionOk="0">
                  <a:moveTo>
                    <a:pt x="309" y="1"/>
                  </a:moveTo>
                  <a:cubicBezTo>
                    <a:pt x="139" y="1"/>
                    <a:pt x="1" y="203"/>
                    <a:pt x="1" y="451"/>
                  </a:cubicBezTo>
                  <a:cubicBezTo>
                    <a:pt x="1" y="695"/>
                    <a:pt x="139" y="897"/>
                    <a:pt x="309" y="897"/>
                  </a:cubicBezTo>
                  <a:cubicBezTo>
                    <a:pt x="479" y="897"/>
                    <a:pt x="617" y="695"/>
                    <a:pt x="617" y="451"/>
                  </a:cubicBezTo>
                  <a:cubicBezTo>
                    <a:pt x="617" y="203"/>
                    <a:pt x="479" y="1"/>
                    <a:pt x="3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863;p32">
              <a:extLst>
                <a:ext uri="{FF2B5EF4-FFF2-40B4-BE49-F238E27FC236}">
                  <a16:creationId xmlns:a16="http://schemas.microsoft.com/office/drawing/2014/main" id="{852FAD7F-F2EE-7133-4AE4-762B2F8DD53B}"/>
                </a:ext>
              </a:extLst>
            </p:cNvPr>
            <p:cNvSpPr/>
            <p:nvPr/>
          </p:nvSpPr>
          <p:spPr>
            <a:xfrm>
              <a:off x="1645910" y="2012445"/>
              <a:ext cx="64665" cy="34389"/>
            </a:xfrm>
            <a:custGeom>
              <a:avLst/>
              <a:gdLst/>
              <a:ahLst/>
              <a:cxnLst/>
              <a:rect l="l" t="t" r="r" b="b"/>
              <a:pathLst>
                <a:path w="1777" h="945" extrusionOk="0">
                  <a:moveTo>
                    <a:pt x="1594" y="0"/>
                  </a:moveTo>
                  <a:cubicBezTo>
                    <a:pt x="1194" y="0"/>
                    <a:pt x="261" y="80"/>
                    <a:pt x="0" y="811"/>
                  </a:cubicBezTo>
                  <a:lnTo>
                    <a:pt x="375" y="945"/>
                  </a:lnTo>
                  <a:cubicBezTo>
                    <a:pt x="552" y="454"/>
                    <a:pt x="1281" y="401"/>
                    <a:pt x="1596" y="401"/>
                  </a:cubicBezTo>
                  <a:cubicBezTo>
                    <a:pt x="1683" y="401"/>
                    <a:pt x="1738" y="405"/>
                    <a:pt x="1741" y="405"/>
                  </a:cubicBezTo>
                  <a:lnTo>
                    <a:pt x="1776" y="6"/>
                  </a:lnTo>
                  <a:cubicBezTo>
                    <a:pt x="1764" y="5"/>
                    <a:pt x="1697" y="0"/>
                    <a:pt x="15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864;p32">
              <a:extLst>
                <a:ext uri="{FF2B5EF4-FFF2-40B4-BE49-F238E27FC236}">
                  <a16:creationId xmlns:a16="http://schemas.microsoft.com/office/drawing/2014/main" id="{0460C97C-3B16-7D1F-7BEF-A62F7F3771BB}"/>
                </a:ext>
              </a:extLst>
            </p:cNvPr>
            <p:cNvSpPr/>
            <p:nvPr/>
          </p:nvSpPr>
          <p:spPr>
            <a:xfrm>
              <a:off x="1739683" y="2007023"/>
              <a:ext cx="48435" cy="34825"/>
            </a:xfrm>
            <a:custGeom>
              <a:avLst/>
              <a:gdLst/>
              <a:ahLst/>
              <a:cxnLst/>
              <a:rect l="l" t="t" r="r" b="b"/>
              <a:pathLst>
                <a:path w="1331" h="957" extrusionOk="0">
                  <a:moveTo>
                    <a:pt x="159" y="1"/>
                  </a:moveTo>
                  <a:lnTo>
                    <a:pt x="0" y="372"/>
                  </a:lnTo>
                  <a:cubicBezTo>
                    <a:pt x="8" y="372"/>
                    <a:pt x="766" y="700"/>
                    <a:pt x="1074" y="957"/>
                  </a:cubicBezTo>
                  <a:lnTo>
                    <a:pt x="1330" y="649"/>
                  </a:lnTo>
                  <a:cubicBezTo>
                    <a:pt x="975" y="352"/>
                    <a:pt x="194" y="17"/>
                    <a:pt x="1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710" name="Google Shape;1364;p39">
            <a:extLst>
              <a:ext uri="{FF2B5EF4-FFF2-40B4-BE49-F238E27FC236}">
                <a16:creationId xmlns:a16="http://schemas.microsoft.com/office/drawing/2014/main" id="{26F5FA7A-00C1-3BDA-52E0-A8962BAB467E}"/>
              </a:ext>
            </a:extLst>
          </p:cNvPr>
          <p:cNvGraphicFramePr/>
          <p:nvPr>
            <p:extLst>
              <p:ext uri="{D42A27DB-BD31-4B8C-83A1-F6EECF244321}">
                <p14:modId xmlns:p14="http://schemas.microsoft.com/office/powerpoint/2010/main" val="3031114588"/>
              </p:ext>
            </p:extLst>
          </p:nvPr>
        </p:nvGraphicFramePr>
        <p:xfrm>
          <a:off x="319437" y="1810150"/>
          <a:ext cx="5084506" cy="3196668"/>
        </p:xfrm>
        <a:graphic>
          <a:graphicData uri="http://schemas.openxmlformats.org/drawingml/2006/table">
            <a:tbl>
              <a:tblPr>
                <a:noFill/>
                <a:tableStyleId>{0FE09AB3-F2A5-4E26-9CB8-6B4B0530AB30}</a:tableStyleId>
              </a:tblPr>
              <a:tblGrid>
                <a:gridCol w="1803277">
                  <a:extLst>
                    <a:ext uri="{9D8B030D-6E8A-4147-A177-3AD203B41FA5}">
                      <a16:colId xmlns:a16="http://schemas.microsoft.com/office/drawing/2014/main" val="20000"/>
                    </a:ext>
                  </a:extLst>
                </a:gridCol>
                <a:gridCol w="3281229">
                  <a:extLst>
                    <a:ext uri="{9D8B030D-6E8A-4147-A177-3AD203B41FA5}">
                      <a16:colId xmlns:a16="http://schemas.microsoft.com/office/drawing/2014/main" val="20001"/>
                    </a:ext>
                  </a:extLst>
                </a:gridCol>
              </a:tblGrid>
              <a:tr h="532778">
                <a:tc>
                  <a:txBody>
                    <a:bodyPr/>
                    <a:lstStyle/>
                    <a:p>
                      <a:pPr marL="0" lvl="0" indent="0" algn="ctr" rtl="0">
                        <a:spcBef>
                          <a:spcPts val="0"/>
                        </a:spcBef>
                        <a:spcAft>
                          <a:spcPts val="0"/>
                        </a:spcAft>
                        <a:buNone/>
                      </a:pPr>
                      <a:r>
                        <a:rPr lang="en-IN" sz="1800" b="1" dirty="0">
                          <a:solidFill>
                            <a:schemeClr val="lt1"/>
                          </a:solidFill>
                          <a:latin typeface="Congenial Black" panose="02000503040000020004" pitchFamily="2" charset="0"/>
                          <a:ea typeface="Anton"/>
                          <a:cs typeface="Anton"/>
                          <a:sym typeface="Anton"/>
                        </a:rPr>
                        <a:t>SR. NO.</a:t>
                      </a: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Congenial Black" panose="02000503040000020004" pitchFamily="2" charset="0"/>
                          <a:ea typeface="Fjalla One"/>
                          <a:cs typeface="Fjalla One"/>
                          <a:sym typeface="Fjalla One"/>
                        </a:rPr>
                        <a:t>TOPIC</a:t>
                      </a:r>
                      <a:endParaRPr sz="1800" dirty="0">
                        <a:solidFill>
                          <a:schemeClr val="lt1"/>
                        </a:solidFill>
                        <a:latin typeface="Congenial Black" panose="02000503040000020004" pitchFamily="2" charset="0"/>
                        <a:ea typeface="Fjalla One"/>
                        <a:cs typeface="Fjalla One"/>
                        <a:sym typeface="Fjalla One"/>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extLst>
                  <a:ext uri="{0D108BD9-81ED-4DB2-BD59-A6C34878D82A}">
                    <a16:rowId xmlns:a16="http://schemas.microsoft.com/office/drawing/2014/main" val="10000"/>
                  </a:ext>
                </a:extLst>
              </a:tr>
              <a:tr h="532778">
                <a:tc>
                  <a:txBody>
                    <a:bodyPr/>
                    <a:lstStyle/>
                    <a:p>
                      <a:pPr marL="0" lvl="0" indent="0" algn="ctr" rtl="0">
                        <a:spcBef>
                          <a:spcPts val="0"/>
                        </a:spcBef>
                        <a:spcAft>
                          <a:spcPts val="0"/>
                        </a:spcAft>
                        <a:buNone/>
                      </a:pPr>
                      <a:r>
                        <a:rPr lang="en-IN" sz="1800" b="1" dirty="0">
                          <a:solidFill>
                            <a:schemeClr val="lt1"/>
                          </a:solidFill>
                          <a:latin typeface="Fjalla One" panose="02000506040000020004" pitchFamily="2" charset="0"/>
                          <a:ea typeface="Fjalla One"/>
                          <a:cs typeface="Fjalla One"/>
                          <a:sym typeface="Fjalla One"/>
                        </a:rPr>
                        <a:t>1</a:t>
                      </a:r>
                      <a:endParaRPr sz="1800" b="1" dirty="0">
                        <a:solidFill>
                          <a:schemeClr val="lt1"/>
                        </a:solidFill>
                        <a:latin typeface="Fjalla One" panose="02000506040000020004" pitchFamily="2" charset="0"/>
                        <a:ea typeface="Fjalla One"/>
                        <a:cs typeface="Fjalla One"/>
                        <a:sym typeface="Fjalla One"/>
                      </a:endParaRPr>
                    </a:p>
                  </a:txBody>
                  <a:tcPr marL="91425" marR="91425" marT="91425" marB="91425" anchor="ctr">
                    <a:lnL w="38100" cap="flat" cmpd="sng">
                      <a:solidFill>
                        <a:schemeClr val="lt2"/>
                      </a:solidFill>
                      <a:prstDash val="solid"/>
                      <a:round/>
                      <a:headEnd type="none" w="sm" len="sm"/>
                      <a:tailEnd type="none" w="sm" len="sm"/>
                    </a:lnL>
                    <a:lnR w="38100" cap="flat" cmpd="sng" algn="ctr">
                      <a:solidFill>
                        <a:schemeClr val="lt2"/>
                      </a:solidFill>
                      <a:prstDash val="solid"/>
                      <a:round/>
                      <a:headEnd type="none" w="sm" len="sm"/>
                      <a:tailEnd type="none" w="sm" len="sm"/>
                    </a:lnR>
                    <a:lnT w="38100" cap="flat" cmpd="sng" algn="ctr">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US" sz="1800" dirty="0">
                          <a:solidFill>
                            <a:schemeClr val="lt1"/>
                          </a:solidFill>
                          <a:latin typeface="Fjalla One"/>
                          <a:ea typeface="Barlow"/>
                          <a:cs typeface="Barlow"/>
                        </a:rPr>
                        <a:t>ER DIAGRAM</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lgn="ctr">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lgn="ctr">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extLst>
                  <a:ext uri="{0D108BD9-81ED-4DB2-BD59-A6C34878D82A}">
                    <a16:rowId xmlns:a16="http://schemas.microsoft.com/office/drawing/2014/main" val="10001"/>
                  </a:ext>
                </a:extLst>
              </a:tr>
              <a:tr h="532778">
                <a:tc>
                  <a:txBody>
                    <a:bodyPr/>
                    <a:lstStyle/>
                    <a:p>
                      <a:pPr marL="0" lvl="0" indent="0" algn="ctr" rtl="0">
                        <a:spcBef>
                          <a:spcPts val="0"/>
                        </a:spcBef>
                        <a:spcAft>
                          <a:spcPts val="0"/>
                        </a:spcAft>
                        <a:buNone/>
                      </a:pPr>
                      <a:r>
                        <a:rPr lang="en-IN" sz="1800" b="1" dirty="0">
                          <a:solidFill>
                            <a:schemeClr val="lt1"/>
                          </a:solidFill>
                          <a:latin typeface="Fjalla One" panose="02000506040000020004" pitchFamily="2" charset="0"/>
                          <a:ea typeface="Fjalla One"/>
                          <a:cs typeface="Fjalla One"/>
                          <a:sym typeface="Fjalla One"/>
                        </a:rPr>
                        <a:t>2</a:t>
                      </a:r>
                      <a:endParaRPr sz="1800" b="1" dirty="0">
                        <a:solidFill>
                          <a:schemeClr val="lt1"/>
                        </a:solidFill>
                        <a:latin typeface="Fjalla One" panose="02000506040000020004" pitchFamily="2" charset="0"/>
                        <a:ea typeface="Fjalla One"/>
                        <a:cs typeface="Fjalla One"/>
                        <a:sym typeface="Fjalla One"/>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US" sz="1800" dirty="0">
                          <a:solidFill>
                            <a:schemeClr val="lt1"/>
                          </a:solidFill>
                          <a:latin typeface="Fjalla One"/>
                          <a:ea typeface="Barlow"/>
                          <a:cs typeface="Barlow"/>
                        </a:rPr>
                        <a:t>SQL QUERIES</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solidFill>
                        <a:schemeClr val="lt2"/>
                      </a:solidFill>
                      <a:prstDash val="solid"/>
                      <a:round/>
                      <a:headEnd type="none" w="sm" len="sm"/>
                      <a:tailEnd type="none" w="sm" len="sm"/>
                    </a:lnL>
                    <a:lnR w="381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extLst>
                  <a:ext uri="{0D108BD9-81ED-4DB2-BD59-A6C34878D82A}">
                    <a16:rowId xmlns:a16="http://schemas.microsoft.com/office/drawing/2014/main" val="10002"/>
                  </a:ext>
                </a:extLst>
              </a:tr>
              <a:tr h="532778">
                <a:tc>
                  <a:txBody>
                    <a:bodyPr/>
                    <a:lstStyle/>
                    <a:p>
                      <a:pPr marL="0" lvl="0" indent="0" algn="ctr" rtl="0">
                        <a:spcBef>
                          <a:spcPts val="0"/>
                        </a:spcBef>
                        <a:spcAft>
                          <a:spcPts val="0"/>
                        </a:spcAft>
                        <a:buNone/>
                      </a:pPr>
                      <a:r>
                        <a:rPr lang="en-US" sz="1800" b="1" dirty="0">
                          <a:solidFill>
                            <a:schemeClr val="lt1"/>
                          </a:solidFill>
                          <a:latin typeface="Fjalla One" panose="02000506040000020004" pitchFamily="2" charset="0"/>
                          <a:ea typeface="Fjalla One"/>
                          <a:cs typeface="Fjalla One"/>
                          <a:sym typeface="Fjalla One"/>
                        </a:rPr>
                        <a:t>3</a:t>
                      </a:r>
                      <a:endParaRPr sz="1800" b="1" dirty="0">
                        <a:solidFill>
                          <a:schemeClr val="lt1"/>
                        </a:solidFill>
                        <a:latin typeface="Fjalla One" panose="02000506040000020004" pitchFamily="2" charset="0"/>
                        <a:ea typeface="Fjalla One"/>
                        <a:cs typeface="Fjalla One"/>
                        <a:sym typeface="Fjalla One"/>
                      </a:endParaRPr>
                    </a:p>
                  </a:txBody>
                  <a:tcPr marL="91425" marR="91425" marT="91425" marB="91425" anchor="ctr">
                    <a:lnL w="38100" cap="flat" cmpd="sng">
                      <a:solidFill>
                        <a:schemeClr val="lt2"/>
                      </a:solidFill>
                      <a:prstDash val="solid"/>
                      <a:round/>
                      <a:headEnd type="none" w="sm" len="sm"/>
                      <a:tailEnd type="none" w="sm" len="sm"/>
                    </a:lnL>
                    <a:lnR w="38100" cap="flat" cmpd="sng" algn="ctr">
                      <a:solidFill>
                        <a:schemeClr val="lt2"/>
                      </a:solidFill>
                      <a:prstDash val="solid"/>
                      <a:round/>
                      <a:headEnd type="none" w="sm" len="sm"/>
                      <a:tailEnd type="none" w="sm" len="sm"/>
                    </a:lnR>
                    <a:lnT w="38100" cap="flat" cmpd="sng" algn="ctr">
                      <a:solidFill>
                        <a:schemeClr val="lt2"/>
                      </a:solidFill>
                      <a:prstDash val="solid"/>
                      <a:round/>
                      <a:headEnd type="none" w="sm" len="sm"/>
                      <a:tailEnd type="none" w="sm" len="sm"/>
                    </a:lnT>
                    <a:lnB w="38100" cap="flat" cmpd="sng" algn="ctr">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IN" sz="1800" dirty="0">
                          <a:solidFill>
                            <a:schemeClr val="lt1"/>
                          </a:solidFill>
                          <a:latin typeface="Fjalla One"/>
                        </a:rPr>
                        <a:t>NORMALIZATION</a:t>
                      </a:r>
                      <a:endParaRPr lang="en-IN" sz="1800" dirty="0">
                        <a:solidFill>
                          <a:schemeClr val="lt1"/>
                        </a:solidFill>
                        <a:latin typeface="Fjalla One"/>
                        <a:sym typeface="Barlow"/>
                      </a:endParaRPr>
                    </a:p>
                  </a:txBody>
                  <a:tcPr marL="91425" marR="91425" marT="91425" marB="91425" anchor="ctr">
                    <a:lnL w="38100" cap="flat" cmpd="sng" algn="ctr">
                      <a:solidFill>
                        <a:schemeClr val="lt2"/>
                      </a:solidFill>
                      <a:prstDash val="solid"/>
                      <a:round/>
                      <a:headEnd type="none" w="sm" len="sm"/>
                      <a:tailEnd type="none" w="sm" len="sm"/>
                    </a:lnL>
                    <a:lnR w="38100" cap="flat" cmpd="sng" algn="ctr">
                      <a:solidFill>
                        <a:schemeClr val="lt2"/>
                      </a:solidFill>
                      <a:prstDash val="solid"/>
                      <a:round/>
                      <a:headEnd type="none" w="sm" len="sm"/>
                      <a:tailEnd type="none" w="sm" len="sm"/>
                    </a:lnR>
                    <a:lnT w="38100" cap="flat" cmpd="sng" algn="ctr">
                      <a:solidFill>
                        <a:schemeClr val="lt2"/>
                      </a:solidFill>
                      <a:prstDash val="solid"/>
                      <a:round/>
                      <a:headEnd type="none" w="sm" len="sm"/>
                      <a:tailEnd type="none" w="sm" len="sm"/>
                    </a:lnT>
                    <a:lnB w="38100" cap="flat" cmpd="sng" algn="ctr">
                      <a:solidFill>
                        <a:schemeClr val="lt2"/>
                      </a:solidFill>
                      <a:prstDash val="solid"/>
                      <a:round/>
                      <a:headEnd type="none" w="sm" len="sm"/>
                      <a:tailEnd type="none" w="sm" len="sm"/>
                    </a:lnB>
                    <a:solidFill>
                      <a:schemeClr val="accent6"/>
                    </a:solidFill>
                  </a:tcPr>
                </a:tc>
                <a:extLst>
                  <a:ext uri="{0D108BD9-81ED-4DB2-BD59-A6C34878D82A}">
                    <a16:rowId xmlns:a16="http://schemas.microsoft.com/office/drawing/2014/main" val="3237222474"/>
                  </a:ext>
                </a:extLst>
              </a:tr>
              <a:tr h="532778">
                <a:tc>
                  <a:txBody>
                    <a:bodyPr/>
                    <a:lstStyle/>
                    <a:p>
                      <a:pPr marL="0" lvl="0" indent="0" algn="ctr" rtl="0">
                        <a:spcBef>
                          <a:spcPts val="0"/>
                        </a:spcBef>
                        <a:spcAft>
                          <a:spcPts val="0"/>
                        </a:spcAft>
                        <a:buNone/>
                      </a:pPr>
                      <a:r>
                        <a:rPr lang="en-US" sz="1800" b="1" dirty="0">
                          <a:solidFill>
                            <a:schemeClr val="lt1"/>
                          </a:solidFill>
                          <a:latin typeface="Fjalla One" panose="02000506040000020004" pitchFamily="2" charset="0"/>
                          <a:ea typeface="Fjalla One"/>
                          <a:cs typeface="Fjalla One"/>
                          <a:sym typeface="Fjalla One"/>
                        </a:rPr>
                        <a:t>4</a:t>
                      </a:r>
                      <a:endParaRPr sz="1800" b="1" dirty="0">
                        <a:solidFill>
                          <a:schemeClr val="lt1"/>
                        </a:solidFill>
                        <a:latin typeface="Fjalla One" panose="02000506040000020004" pitchFamily="2" charset="0"/>
                        <a:ea typeface="Fjalla One"/>
                        <a:cs typeface="Fjalla One"/>
                        <a:sym typeface="Fjalla One"/>
                      </a:endParaRPr>
                    </a:p>
                  </a:txBody>
                  <a:tcPr marL="91425" marR="91425" marT="91425" marB="91425" anchor="ctr">
                    <a:lnL w="38100" cap="flat" cmpd="sng">
                      <a:solidFill>
                        <a:schemeClr val="lt2"/>
                      </a:solidFill>
                      <a:prstDash val="solid"/>
                      <a:round/>
                      <a:headEnd type="none" w="sm" len="sm"/>
                      <a:tailEnd type="none" w="sm" len="sm"/>
                    </a:lnL>
                    <a:lnR w="38100" cap="flat" cmpd="sng" algn="ctr">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lgn="ctr">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US" sz="1800" dirty="0">
                          <a:solidFill>
                            <a:schemeClr val="lt1"/>
                          </a:solidFill>
                          <a:latin typeface="Fjalla One"/>
                          <a:ea typeface="Barlow"/>
                          <a:cs typeface="Barlow"/>
                        </a:rPr>
                        <a:t>RELATIONAL MODEL</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lgn="ctr">
                      <a:solidFill>
                        <a:schemeClr val="lt2"/>
                      </a:solidFill>
                      <a:prstDash val="solid"/>
                      <a:round/>
                      <a:headEnd type="none" w="sm" len="sm"/>
                      <a:tailEnd type="none" w="sm" len="sm"/>
                    </a:lnL>
                    <a:lnR w="38100" cap="flat" cmpd="sng" algn="ctr">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lgn="ctr">
                      <a:solidFill>
                        <a:schemeClr val="lt2"/>
                      </a:solidFill>
                      <a:prstDash val="solid"/>
                      <a:round/>
                      <a:headEnd type="none" w="sm" len="sm"/>
                      <a:tailEnd type="none" w="sm" len="sm"/>
                    </a:lnB>
                    <a:solidFill>
                      <a:schemeClr val="accent6"/>
                    </a:solidFill>
                  </a:tcPr>
                </a:tc>
                <a:extLst>
                  <a:ext uri="{0D108BD9-81ED-4DB2-BD59-A6C34878D82A}">
                    <a16:rowId xmlns:a16="http://schemas.microsoft.com/office/drawing/2014/main" val="521401994"/>
                  </a:ext>
                </a:extLst>
              </a:tr>
              <a:tr h="532778">
                <a:tc>
                  <a:txBody>
                    <a:bodyPr/>
                    <a:lstStyle/>
                    <a:p>
                      <a:pPr marL="0" lvl="0" indent="0" algn="ctr" rtl="0">
                        <a:spcBef>
                          <a:spcPts val="0"/>
                        </a:spcBef>
                        <a:spcAft>
                          <a:spcPts val="0"/>
                        </a:spcAft>
                        <a:buNone/>
                      </a:pPr>
                      <a:r>
                        <a:rPr lang="en-US" sz="1800" b="1" dirty="0">
                          <a:solidFill>
                            <a:schemeClr val="lt1"/>
                          </a:solidFill>
                          <a:latin typeface="Fjalla One" panose="02000506040000020004" pitchFamily="2" charset="0"/>
                          <a:ea typeface="Fjalla One"/>
                          <a:cs typeface="Fjalla One"/>
                          <a:sym typeface="Fjalla One"/>
                        </a:rPr>
                        <a:t>5</a:t>
                      </a:r>
                      <a:endParaRPr sz="1800" b="1" dirty="0">
                        <a:solidFill>
                          <a:schemeClr val="lt1"/>
                        </a:solidFill>
                        <a:latin typeface="Fjalla One" panose="02000506040000020004" pitchFamily="2" charset="0"/>
                        <a:ea typeface="Fjalla One"/>
                        <a:cs typeface="Fjalla One"/>
                        <a:sym typeface="Fjalla One"/>
                      </a:endParaRPr>
                    </a:p>
                  </a:txBody>
                  <a:tcPr marL="91425" marR="91425" marT="91425" marB="91425" anchor="ctr">
                    <a:lnL w="38100" cap="flat" cmpd="sng">
                      <a:solidFill>
                        <a:schemeClr val="lt2"/>
                      </a:solidFill>
                      <a:prstDash val="solid"/>
                      <a:round/>
                      <a:headEnd type="none" w="sm" len="sm"/>
                      <a:tailEnd type="none" w="sm" len="sm"/>
                    </a:lnL>
                    <a:lnR w="38100" cap="flat" cmpd="sng" algn="ctr">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US" sz="1800" dirty="0">
                          <a:solidFill>
                            <a:schemeClr val="lt1"/>
                          </a:solidFill>
                          <a:latin typeface="Fjalla One" panose="02000506040000020004" pitchFamily="2" charset="0"/>
                          <a:ea typeface="Barlow"/>
                          <a:cs typeface="Barlow"/>
                          <a:sym typeface="Barlow"/>
                        </a:rPr>
                        <a:t>WEB VIEW</a:t>
                      </a:r>
                      <a:endParaRPr sz="1800" dirty="0">
                        <a:solidFill>
                          <a:schemeClr val="lt1"/>
                        </a:solidFill>
                        <a:latin typeface="Fjalla One" panose="02000506040000020004" pitchFamily="2" charset="0"/>
                        <a:ea typeface="Barlow"/>
                        <a:cs typeface="Barlow"/>
                        <a:sym typeface="Barlow"/>
                      </a:endParaRPr>
                    </a:p>
                  </a:txBody>
                  <a:tcPr marL="91425" marR="91425" marT="91425" marB="91425" anchor="ctr">
                    <a:lnL w="38100" cap="flat" cmpd="sng" algn="ctr">
                      <a:solidFill>
                        <a:schemeClr val="lt2"/>
                      </a:solidFill>
                      <a:prstDash val="solid"/>
                      <a:round/>
                      <a:headEnd type="none" w="sm" len="sm"/>
                      <a:tailEnd type="none" w="sm" len="sm"/>
                    </a:lnL>
                    <a:lnR w="38100" cap="flat" cmpd="sng" algn="ctr">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chemeClr val="accent6"/>
                    </a:solidFill>
                  </a:tcPr>
                </a:tc>
                <a:extLst>
                  <a:ext uri="{0D108BD9-81ED-4DB2-BD59-A6C34878D82A}">
                    <a16:rowId xmlns:a16="http://schemas.microsoft.com/office/drawing/2014/main" val="3734524665"/>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556"/>
        <p:cNvGrpSpPr/>
        <p:nvPr/>
      </p:nvGrpSpPr>
      <p:grpSpPr>
        <a:xfrm>
          <a:off x="0" y="0"/>
          <a:ext cx="0" cy="0"/>
          <a:chOff x="0" y="0"/>
          <a:chExt cx="0" cy="0"/>
        </a:xfrm>
      </p:grpSpPr>
      <p:grpSp>
        <p:nvGrpSpPr>
          <p:cNvPr id="557" name="Google Shape;557;p30"/>
          <p:cNvGrpSpPr/>
          <p:nvPr/>
        </p:nvGrpSpPr>
        <p:grpSpPr>
          <a:xfrm>
            <a:off x="314000" y="2020325"/>
            <a:ext cx="8510400" cy="1625025"/>
            <a:chOff x="314000" y="2020325"/>
            <a:chExt cx="8510400" cy="1625025"/>
          </a:xfrm>
        </p:grpSpPr>
        <p:sp>
          <p:nvSpPr>
            <p:cNvPr id="558" name="Google Shape;558;p30"/>
            <p:cNvSpPr/>
            <p:nvPr/>
          </p:nvSpPr>
          <p:spPr>
            <a:xfrm>
              <a:off x="314000" y="2542250"/>
              <a:ext cx="8510400" cy="1103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9" name="Google Shape;559;p30"/>
            <p:cNvGrpSpPr/>
            <p:nvPr/>
          </p:nvGrpSpPr>
          <p:grpSpPr>
            <a:xfrm>
              <a:off x="3524825" y="2020325"/>
              <a:ext cx="2076362" cy="641924"/>
              <a:chOff x="3527575" y="0"/>
              <a:chExt cx="2076362" cy="641924"/>
            </a:xfrm>
          </p:grpSpPr>
          <p:sp>
            <p:nvSpPr>
              <p:cNvPr id="560" name="Google Shape;560;p30"/>
              <p:cNvSpPr/>
              <p:nvPr/>
            </p:nvSpPr>
            <p:spPr>
              <a:xfrm>
                <a:off x="352757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1" name="Google Shape;561;p30"/>
              <p:cNvSpPr/>
              <p:nvPr/>
            </p:nvSpPr>
            <p:spPr>
              <a:xfrm>
                <a:off x="3547295"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562" name="Google Shape;562;p30"/>
              <p:cNvGrpSpPr/>
              <p:nvPr/>
            </p:nvGrpSpPr>
            <p:grpSpPr>
              <a:xfrm>
                <a:off x="5557050" y="0"/>
                <a:ext cx="46887" cy="641924"/>
                <a:chOff x="2783050" y="0"/>
                <a:chExt cx="46887" cy="641924"/>
              </a:xfrm>
            </p:grpSpPr>
            <p:sp>
              <p:nvSpPr>
                <p:cNvPr id="563" name="Google Shape;563;p30"/>
                <p:cNvSpPr/>
                <p:nvPr/>
              </p:nvSpPr>
              <p:spPr>
                <a:xfrm>
                  <a:off x="2783050"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4" name="Google Shape;564;p30"/>
                <p:cNvSpPr/>
                <p:nvPr/>
              </p:nvSpPr>
              <p:spPr>
                <a:xfrm>
                  <a:off x="2802770"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grpSp>
      <p:grpSp>
        <p:nvGrpSpPr>
          <p:cNvPr id="565" name="Google Shape;565;p30"/>
          <p:cNvGrpSpPr/>
          <p:nvPr/>
        </p:nvGrpSpPr>
        <p:grpSpPr>
          <a:xfrm>
            <a:off x="3291400" y="0"/>
            <a:ext cx="2555700" cy="2301750"/>
            <a:chOff x="3294150" y="0"/>
            <a:chExt cx="2555700" cy="2301750"/>
          </a:xfrm>
        </p:grpSpPr>
        <p:sp>
          <p:nvSpPr>
            <p:cNvPr id="566" name="Google Shape;566;p30"/>
            <p:cNvSpPr/>
            <p:nvPr/>
          </p:nvSpPr>
          <p:spPr>
            <a:xfrm>
              <a:off x="3294150" y="363150"/>
              <a:ext cx="2555700" cy="1938600"/>
            </a:xfrm>
            <a:prstGeom prst="rect">
              <a:avLst/>
            </a:prstGeom>
            <a:solidFill>
              <a:srgbClr val="FCD06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7" name="Google Shape;567;p30"/>
            <p:cNvSpPr/>
            <p:nvPr/>
          </p:nvSpPr>
          <p:spPr>
            <a:xfrm>
              <a:off x="352757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8" name="Google Shape;568;p30"/>
            <p:cNvSpPr/>
            <p:nvPr/>
          </p:nvSpPr>
          <p:spPr>
            <a:xfrm>
              <a:off x="3547295"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569" name="Google Shape;569;p30"/>
            <p:cNvGrpSpPr/>
            <p:nvPr/>
          </p:nvGrpSpPr>
          <p:grpSpPr>
            <a:xfrm>
              <a:off x="5557050" y="0"/>
              <a:ext cx="46887" cy="641924"/>
              <a:chOff x="2783050" y="0"/>
              <a:chExt cx="46887" cy="641924"/>
            </a:xfrm>
          </p:grpSpPr>
          <p:sp>
            <p:nvSpPr>
              <p:cNvPr id="570" name="Google Shape;570;p30"/>
              <p:cNvSpPr/>
              <p:nvPr/>
            </p:nvSpPr>
            <p:spPr>
              <a:xfrm>
                <a:off x="2783050"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1" name="Google Shape;571;p30"/>
              <p:cNvSpPr/>
              <p:nvPr/>
            </p:nvSpPr>
            <p:spPr>
              <a:xfrm>
                <a:off x="2802770"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sp>
        <p:nvSpPr>
          <p:cNvPr id="572" name="Google Shape;572;p30"/>
          <p:cNvSpPr/>
          <p:nvPr/>
        </p:nvSpPr>
        <p:spPr>
          <a:xfrm>
            <a:off x="4440650" y="0"/>
            <a:ext cx="262800" cy="26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0"/>
          <p:cNvSpPr txBox="1">
            <a:spLocks noGrp="1"/>
          </p:cNvSpPr>
          <p:nvPr>
            <p:ph type="ctrTitle"/>
          </p:nvPr>
        </p:nvSpPr>
        <p:spPr>
          <a:xfrm>
            <a:off x="1678462" y="2542250"/>
            <a:ext cx="5797500" cy="119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ER DIAGRAM</a:t>
            </a:r>
            <a:endParaRPr/>
          </a:p>
        </p:txBody>
      </p:sp>
      <p:sp>
        <p:nvSpPr>
          <p:cNvPr id="574" name="Google Shape;574;p30"/>
          <p:cNvSpPr txBox="1">
            <a:spLocks noGrp="1"/>
          </p:cNvSpPr>
          <p:nvPr>
            <p:ph type="subTitle" idx="1"/>
          </p:nvPr>
        </p:nvSpPr>
        <p:spPr>
          <a:xfrm>
            <a:off x="1678462" y="3740150"/>
            <a:ext cx="5797500" cy="39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ENTITY RELATIONSHIP DIAGRAM</a:t>
            </a:r>
            <a:endParaRPr/>
          </a:p>
        </p:txBody>
      </p:sp>
      <p:sp>
        <p:nvSpPr>
          <p:cNvPr id="575" name="Google Shape;575;p30"/>
          <p:cNvSpPr txBox="1">
            <a:spLocks noGrp="1"/>
          </p:cNvSpPr>
          <p:nvPr>
            <p:ph type="title" idx="2"/>
          </p:nvPr>
        </p:nvSpPr>
        <p:spPr>
          <a:xfrm>
            <a:off x="3783712" y="877525"/>
            <a:ext cx="1587000" cy="105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544"/>
        <p:cNvGrpSpPr/>
        <p:nvPr/>
      </p:nvGrpSpPr>
      <p:grpSpPr>
        <a:xfrm>
          <a:off x="0" y="0"/>
          <a:ext cx="0" cy="0"/>
          <a:chOff x="0" y="0"/>
          <a:chExt cx="0" cy="0"/>
        </a:xfrm>
      </p:grpSpPr>
      <p:sp>
        <p:nvSpPr>
          <p:cNvPr id="3" name="Rectangle 2">
            <a:extLst>
              <a:ext uri="{FF2B5EF4-FFF2-40B4-BE49-F238E27FC236}">
                <a16:creationId xmlns:a16="http://schemas.microsoft.com/office/drawing/2014/main" id="{FA5FB3D0-8D2C-5014-9776-265A84C684ED}"/>
              </a:ext>
            </a:extLst>
          </p:cNvPr>
          <p:cNvSpPr/>
          <p:nvPr/>
        </p:nvSpPr>
        <p:spPr>
          <a:xfrm>
            <a:off x="887268" y="1249424"/>
            <a:ext cx="1190201" cy="361496"/>
          </a:xfrm>
          <a:prstGeom prst="rect">
            <a:avLst/>
          </a:prstGeom>
          <a:solidFill>
            <a:schemeClr val="accent3">
              <a:lumMod val="20000"/>
              <a:lumOff val="80000"/>
            </a:schemeClr>
          </a:solidFill>
          <a:ln>
            <a:solidFill>
              <a:schemeClr val="accent3"/>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200" dirty="0">
                <a:latin typeface="Arial Black" panose="020B0A04020102020204" pitchFamily="34" charset="0"/>
              </a:rPr>
              <a:t>CATEGORY</a:t>
            </a:r>
          </a:p>
        </p:txBody>
      </p:sp>
      <p:sp>
        <p:nvSpPr>
          <p:cNvPr id="4" name="Rectangle 3">
            <a:extLst>
              <a:ext uri="{FF2B5EF4-FFF2-40B4-BE49-F238E27FC236}">
                <a16:creationId xmlns:a16="http://schemas.microsoft.com/office/drawing/2014/main" id="{E8FA2673-958F-D10D-D821-8F756566F959}"/>
              </a:ext>
            </a:extLst>
          </p:cNvPr>
          <p:cNvSpPr/>
          <p:nvPr/>
        </p:nvSpPr>
        <p:spPr>
          <a:xfrm>
            <a:off x="4021979" y="1235285"/>
            <a:ext cx="1146517" cy="429063"/>
          </a:xfrm>
          <a:prstGeom prst="rect">
            <a:avLst/>
          </a:prstGeom>
          <a:solidFill>
            <a:schemeClr val="accent3">
              <a:lumMod val="20000"/>
              <a:lumOff val="80000"/>
            </a:schemeClr>
          </a:solidFill>
          <a:ln>
            <a:solidFill>
              <a:schemeClr val="accent3"/>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200">
                <a:latin typeface="Arial Black" panose="020B0A04020102020204" pitchFamily="34" charset="0"/>
                <a:cs typeface="Aharoni" panose="02010803020104030203" pitchFamily="2" charset="-79"/>
              </a:rPr>
              <a:t>PRODUCT</a:t>
            </a:r>
          </a:p>
        </p:txBody>
      </p:sp>
      <p:sp>
        <p:nvSpPr>
          <p:cNvPr id="7" name="Rectangle 6">
            <a:extLst>
              <a:ext uri="{FF2B5EF4-FFF2-40B4-BE49-F238E27FC236}">
                <a16:creationId xmlns:a16="http://schemas.microsoft.com/office/drawing/2014/main" id="{64510B95-87C5-A8BF-4FEC-3DA0588CC5BD}"/>
              </a:ext>
            </a:extLst>
          </p:cNvPr>
          <p:cNvSpPr/>
          <p:nvPr/>
        </p:nvSpPr>
        <p:spPr>
          <a:xfrm>
            <a:off x="7343427" y="1214533"/>
            <a:ext cx="1146517" cy="429063"/>
          </a:xfrm>
          <a:prstGeom prst="rect">
            <a:avLst/>
          </a:prstGeom>
          <a:solidFill>
            <a:schemeClr val="accent3">
              <a:lumMod val="20000"/>
              <a:lumOff val="80000"/>
            </a:schemeClr>
          </a:solidFill>
          <a:ln>
            <a:solidFill>
              <a:schemeClr val="accent3"/>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200">
                <a:latin typeface="Arial Black" panose="020B0A04020102020204" pitchFamily="34" charset="0"/>
              </a:rPr>
              <a:t>SALES</a:t>
            </a:r>
          </a:p>
        </p:txBody>
      </p:sp>
      <p:sp>
        <p:nvSpPr>
          <p:cNvPr id="22" name="Flowchart: Decision 21">
            <a:extLst>
              <a:ext uri="{FF2B5EF4-FFF2-40B4-BE49-F238E27FC236}">
                <a16:creationId xmlns:a16="http://schemas.microsoft.com/office/drawing/2014/main" id="{0340FABF-B80D-9370-E9BD-3C39C5544F67}"/>
              </a:ext>
            </a:extLst>
          </p:cNvPr>
          <p:cNvSpPr/>
          <p:nvPr/>
        </p:nvSpPr>
        <p:spPr>
          <a:xfrm>
            <a:off x="5797003" y="1226185"/>
            <a:ext cx="745588" cy="429063"/>
          </a:xfrm>
          <a:prstGeom prst="flowChartDecision">
            <a:avLst/>
          </a:prstGeom>
          <a:solidFill>
            <a:schemeClr val="accent1">
              <a:lumMod val="20000"/>
              <a:lumOff val="8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1" name="Straight Connector 30">
            <a:extLst>
              <a:ext uri="{FF2B5EF4-FFF2-40B4-BE49-F238E27FC236}">
                <a16:creationId xmlns:a16="http://schemas.microsoft.com/office/drawing/2014/main" id="{E800BB1E-E09C-6522-4D8E-3A883AFD5CDD}"/>
              </a:ext>
            </a:extLst>
          </p:cNvPr>
          <p:cNvCxnSpPr>
            <a:cxnSpLocks/>
          </p:cNvCxnSpPr>
          <p:nvPr/>
        </p:nvCxnSpPr>
        <p:spPr>
          <a:xfrm>
            <a:off x="6542591" y="1430172"/>
            <a:ext cx="796196" cy="10550"/>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E4B511CA-327B-A487-BFC0-54EC9957BBD1}"/>
              </a:ext>
            </a:extLst>
          </p:cNvPr>
          <p:cNvCxnSpPr>
            <a:cxnSpLocks/>
          </p:cNvCxnSpPr>
          <p:nvPr/>
        </p:nvCxnSpPr>
        <p:spPr>
          <a:xfrm>
            <a:off x="5168496" y="1440721"/>
            <a:ext cx="63714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9E017CEC-6295-57B0-F7A8-EE6707A43384}"/>
              </a:ext>
            </a:extLst>
          </p:cNvPr>
          <p:cNvCxnSpPr>
            <a:cxnSpLocks/>
            <a:stCxn id="3" idx="3"/>
            <a:endCxn id="44" idx="1"/>
          </p:cNvCxnSpPr>
          <p:nvPr/>
        </p:nvCxnSpPr>
        <p:spPr>
          <a:xfrm>
            <a:off x="2077469" y="1430172"/>
            <a:ext cx="579968" cy="6068"/>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6064C4B1-A1C1-732F-C3DC-3E5AE3EBE868}"/>
              </a:ext>
            </a:extLst>
          </p:cNvPr>
          <p:cNvCxnSpPr>
            <a:cxnSpLocks/>
          </p:cNvCxnSpPr>
          <p:nvPr/>
        </p:nvCxnSpPr>
        <p:spPr>
          <a:xfrm>
            <a:off x="3375657" y="1430174"/>
            <a:ext cx="63714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CB175CAB-19B4-198E-8DC4-F3D5A143B017}"/>
              </a:ext>
            </a:extLst>
          </p:cNvPr>
          <p:cNvCxnSpPr>
            <a:cxnSpLocks/>
            <a:stCxn id="101" idx="0"/>
            <a:endCxn id="4" idx="2"/>
          </p:cNvCxnSpPr>
          <p:nvPr/>
        </p:nvCxnSpPr>
        <p:spPr>
          <a:xfrm flipV="1">
            <a:off x="3783712" y="1664348"/>
            <a:ext cx="811526" cy="783020"/>
          </a:xfrm>
          <a:prstGeom prst="line">
            <a:avLst/>
          </a:prstGeom>
        </p:spPr>
        <p:style>
          <a:lnRef idx="2">
            <a:schemeClr val="accent1"/>
          </a:lnRef>
          <a:fillRef idx="0">
            <a:schemeClr val="accent1"/>
          </a:fillRef>
          <a:effectRef idx="1">
            <a:schemeClr val="accent1"/>
          </a:effectRef>
          <a:fontRef idx="minor">
            <a:schemeClr val="tx1"/>
          </a:fontRef>
        </p:style>
      </p:cxnSp>
      <p:sp>
        <p:nvSpPr>
          <p:cNvPr id="38" name="Rectangle 37">
            <a:extLst>
              <a:ext uri="{FF2B5EF4-FFF2-40B4-BE49-F238E27FC236}">
                <a16:creationId xmlns:a16="http://schemas.microsoft.com/office/drawing/2014/main" id="{D9A86115-BA2F-8E89-2504-F6061017AA11}"/>
              </a:ext>
            </a:extLst>
          </p:cNvPr>
          <p:cNvSpPr/>
          <p:nvPr/>
        </p:nvSpPr>
        <p:spPr>
          <a:xfrm>
            <a:off x="2686213" y="3278245"/>
            <a:ext cx="1146517" cy="429063"/>
          </a:xfrm>
          <a:prstGeom prst="rect">
            <a:avLst/>
          </a:prstGeom>
          <a:solidFill>
            <a:schemeClr val="accent3">
              <a:lumMod val="20000"/>
              <a:lumOff val="80000"/>
            </a:schemeClr>
          </a:solidFill>
          <a:ln>
            <a:solidFill>
              <a:schemeClr val="accent3"/>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200">
                <a:latin typeface="Arial Black" panose="020B0A04020102020204" pitchFamily="34" charset="0"/>
              </a:rPr>
              <a:t>ORDERS</a:t>
            </a:r>
          </a:p>
        </p:txBody>
      </p:sp>
      <p:sp>
        <p:nvSpPr>
          <p:cNvPr id="44" name="Flowchart: Decision 43">
            <a:extLst>
              <a:ext uri="{FF2B5EF4-FFF2-40B4-BE49-F238E27FC236}">
                <a16:creationId xmlns:a16="http://schemas.microsoft.com/office/drawing/2014/main" id="{EF079C47-22CB-A73F-2037-67EA09077AC0}"/>
              </a:ext>
            </a:extLst>
          </p:cNvPr>
          <p:cNvSpPr/>
          <p:nvPr/>
        </p:nvSpPr>
        <p:spPr>
          <a:xfrm>
            <a:off x="2657437" y="1221708"/>
            <a:ext cx="765173" cy="429063"/>
          </a:xfrm>
          <a:prstGeom prst="flowChartDecision">
            <a:avLst/>
          </a:prstGeom>
          <a:solidFill>
            <a:schemeClr val="accent1">
              <a:lumMod val="20000"/>
              <a:lumOff val="8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8" name="Straight Connector 57">
            <a:extLst>
              <a:ext uri="{FF2B5EF4-FFF2-40B4-BE49-F238E27FC236}">
                <a16:creationId xmlns:a16="http://schemas.microsoft.com/office/drawing/2014/main" id="{67840CB5-0D22-32C2-03C5-1834C136F65D}"/>
              </a:ext>
            </a:extLst>
          </p:cNvPr>
          <p:cNvCxnSpPr>
            <a:cxnSpLocks/>
            <a:stCxn id="80" idx="2"/>
          </p:cNvCxnSpPr>
          <p:nvPr/>
        </p:nvCxnSpPr>
        <p:spPr>
          <a:xfrm flipH="1">
            <a:off x="3810575" y="3158607"/>
            <a:ext cx="394219" cy="130983"/>
          </a:xfrm>
          <a:prstGeom prst="line">
            <a:avLst/>
          </a:prstGeom>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68" name="TextBox 67">
            <a:extLst>
              <a:ext uri="{FF2B5EF4-FFF2-40B4-BE49-F238E27FC236}">
                <a16:creationId xmlns:a16="http://schemas.microsoft.com/office/drawing/2014/main" id="{B4F8384D-7B0A-ADFE-440F-E93FE8AC2A28}"/>
              </a:ext>
            </a:extLst>
          </p:cNvPr>
          <p:cNvSpPr txBox="1"/>
          <p:nvPr/>
        </p:nvSpPr>
        <p:spPr>
          <a:xfrm>
            <a:off x="2845759" y="1328048"/>
            <a:ext cx="745588" cy="261606"/>
          </a:xfrm>
          <a:prstGeom prst="rect">
            <a:avLst/>
          </a:prstGeom>
          <a:noFill/>
        </p:spPr>
        <p:txBody>
          <a:bodyPr wrap="square" rtlCol="0">
            <a:spAutoFit/>
          </a:bodyPr>
          <a:lstStyle/>
          <a:p>
            <a:r>
              <a:rPr lang="en-IN" sz="1100" dirty="0">
                <a:latin typeface="Anton" pitchFamily="2" charset="0"/>
              </a:rPr>
              <a:t>HAVE</a:t>
            </a:r>
          </a:p>
        </p:txBody>
      </p:sp>
      <p:sp>
        <p:nvSpPr>
          <p:cNvPr id="69" name="TextBox 68">
            <a:extLst>
              <a:ext uri="{FF2B5EF4-FFF2-40B4-BE49-F238E27FC236}">
                <a16:creationId xmlns:a16="http://schemas.microsoft.com/office/drawing/2014/main" id="{937E47D4-4722-63EB-6289-D7F39BAB9E53}"/>
              </a:ext>
            </a:extLst>
          </p:cNvPr>
          <p:cNvSpPr txBox="1"/>
          <p:nvPr/>
        </p:nvSpPr>
        <p:spPr>
          <a:xfrm>
            <a:off x="5964692" y="1326072"/>
            <a:ext cx="745588" cy="261606"/>
          </a:xfrm>
          <a:prstGeom prst="rect">
            <a:avLst/>
          </a:prstGeom>
          <a:noFill/>
        </p:spPr>
        <p:txBody>
          <a:bodyPr wrap="square" rtlCol="0">
            <a:spAutoFit/>
          </a:bodyPr>
          <a:lstStyle/>
          <a:p>
            <a:r>
              <a:rPr lang="en-IN" sz="1100" dirty="0">
                <a:latin typeface="Anton" pitchFamily="2" charset="0"/>
              </a:rPr>
              <a:t>HAVE</a:t>
            </a:r>
          </a:p>
        </p:txBody>
      </p:sp>
      <p:sp>
        <p:nvSpPr>
          <p:cNvPr id="85" name="Google Shape;573;p30">
            <a:extLst>
              <a:ext uri="{FF2B5EF4-FFF2-40B4-BE49-F238E27FC236}">
                <a16:creationId xmlns:a16="http://schemas.microsoft.com/office/drawing/2014/main" id="{89C102E8-6A89-8F2D-2B5D-DD8510B29F77}"/>
              </a:ext>
            </a:extLst>
          </p:cNvPr>
          <p:cNvSpPr txBox="1">
            <a:spLocks noGrp="1"/>
          </p:cNvSpPr>
          <p:nvPr>
            <p:ph type="ctrTitle"/>
          </p:nvPr>
        </p:nvSpPr>
        <p:spPr>
          <a:xfrm>
            <a:off x="1339776" y="-3797592"/>
            <a:ext cx="5797500" cy="119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ER DIAGRAM</a:t>
            </a:r>
            <a:endParaRPr/>
          </a:p>
        </p:txBody>
      </p:sp>
      <p:sp>
        <p:nvSpPr>
          <p:cNvPr id="86" name="Google Shape;574;p30">
            <a:extLst>
              <a:ext uri="{FF2B5EF4-FFF2-40B4-BE49-F238E27FC236}">
                <a16:creationId xmlns:a16="http://schemas.microsoft.com/office/drawing/2014/main" id="{3825E2DE-9898-5EEB-F7FC-09B55F7F4A6C}"/>
              </a:ext>
            </a:extLst>
          </p:cNvPr>
          <p:cNvSpPr txBox="1">
            <a:spLocks noGrp="1"/>
          </p:cNvSpPr>
          <p:nvPr>
            <p:ph type="subTitle" idx="1"/>
          </p:nvPr>
        </p:nvSpPr>
        <p:spPr>
          <a:xfrm>
            <a:off x="1314521" y="-2538525"/>
            <a:ext cx="5797500" cy="39899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ENTITY RELATIONSHIP DIAGRAM</a:t>
            </a:r>
            <a:endParaRPr/>
          </a:p>
        </p:txBody>
      </p:sp>
      <p:sp>
        <p:nvSpPr>
          <p:cNvPr id="87" name="Google Shape;575;p30">
            <a:extLst>
              <a:ext uri="{FF2B5EF4-FFF2-40B4-BE49-F238E27FC236}">
                <a16:creationId xmlns:a16="http://schemas.microsoft.com/office/drawing/2014/main" id="{2A055727-4EED-4D2A-18DB-2E0C01729232}"/>
              </a:ext>
            </a:extLst>
          </p:cNvPr>
          <p:cNvSpPr txBox="1">
            <a:spLocks/>
          </p:cNvSpPr>
          <p:nvPr/>
        </p:nvSpPr>
        <p:spPr>
          <a:xfrm>
            <a:off x="3783712" y="989034"/>
            <a:ext cx="1587000" cy="104999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
          </a:p>
        </p:txBody>
      </p:sp>
      <p:sp>
        <p:nvSpPr>
          <p:cNvPr id="2" name="Oval 1">
            <a:extLst>
              <a:ext uri="{FF2B5EF4-FFF2-40B4-BE49-F238E27FC236}">
                <a16:creationId xmlns:a16="http://schemas.microsoft.com/office/drawing/2014/main" id="{55F4E0C8-7022-0314-9D43-37FC0088EBEA}"/>
              </a:ext>
            </a:extLst>
          </p:cNvPr>
          <p:cNvSpPr/>
          <p:nvPr/>
        </p:nvSpPr>
        <p:spPr>
          <a:xfrm>
            <a:off x="1673212" y="298464"/>
            <a:ext cx="1234025" cy="366938"/>
          </a:xfrm>
          <a:prstGeom prst="ellipse">
            <a:avLst/>
          </a:prstGeom>
          <a:solidFill>
            <a:srgbClr val="FFFFFF"/>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b="1" dirty="0"/>
              <a:t>CATEGORY_NAME</a:t>
            </a:r>
          </a:p>
        </p:txBody>
      </p:sp>
      <p:sp>
        <p:nvSpPr>
          <p:cNvPr id="5" name="Oval 4">
            <a:extLst>
              <a:ext uri="{FF2B5EF4-FFF2-40B4-BE49-F238E27FC236}">
                <a16:creationId xmlns:a16="http://schemas.microsoft.com/office/drawing/2014/main" id="{106F33D6-B442-554D-CF6E-3DC21EE5D1F0}"/>
              </a:ext>
            </a:extLst>
          </p:cNvPr>
          <p:cNvSpPr/>
          <p:nvPr/>
        </p:nvSpPr>
        <p:spPr>
          <a:xfrm>
            <a:off x="251875" y="285741"/>
            <a:ext cx="1234025" cy="379666"/>
          </a:xfrm>
          <a:prstGeom prst="ellipse">
            <a:avLst/>
          </a:prstGeom>
          <a:solidFill>
            <a:srgbClr val="FFFFFF"/>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b="1" u="sng" dirty="0"/>
              <a:t>CATEGORY_</a:t>
            </a:r>
          </a:p>
          <a:p>
            <a:pPr algn="ctr"/>
            <a:r>
              <a:rPr lang="en-IN" sz="800" b="1" u="sng" dirty="0"/>
              <a:t>ID </a:t>
            </a:r>
          </a:p>
        </p:txBody>
      </p:sp>
      <p:cxnSp>
        <p:nvCxnSpPr>
          <p:cNvPr id="8" name="Straight Connector 7">
            <a:extLst>
              <a:ext uri="{FF2B5EF4-FFF2-40B4-BE49-F238E27FC236}">
                <a16:creationId xmlns:a16="http://schemas.microsoft.com/office/drawing/2014/main" id="{5497D85D-C349-D2FE-0895-ED9FDCF257D0}"/>
              </a:ext>
            </a:extLst>
          </p:cNvPr>
          <p:cNvCxnSpPr>
            <a:cxnSpLocks/>
            <a:stCxn id="5" idx="4"/>
            <a:endCxn id="3" idx="0"/>
          </p:cNvCxnSpPr>
          <p:nvPr/>
        </p:nvCxnSpPr>
        <p:spPr>
          <a:xfrm>
            <a:off x="868888" y="665407"/>
            <a:ext cx="613481" cy="584017"/>
          </a:xfrm>
          <a:prstGeom prst="line">
            <a:avLst/>
          </a:prstGeom>
          <a:ln>
            <a:solidFill>
              <a:schemeClr val="bg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4E3AEA90-F87F-9147-70C3-623346367930}"/>
              </a:ext>
            </a:extLst>
          </p:cNvPr>
          <p:cNvCxnSpPr>
            <a:cxnSpLocks/>
          </p:cNvCxnSpPr>
          <p:nvPr/>
        </p:nvCxnSpPr>
        <p:spPr>
          <a:xfrm flipH="1">
            <a:off x="1756698" y="680921"/>
            <a:ext cx="554173" cy="546491"/>
          </a:xfrm>
          <a:prstGeom prst="line">
            <a:avLst/>
          </a:prstGeom>
          <a:ln>
            <a:solidFill>
              <a:schemeClr val="bg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11" name="Oval 10">
            <a:extLst>
              <a:ext uri="{FF2B5EF4-FFF2-40B4-BE49-F238E27FC236}">
                <a16:creationId xmlns:a16="http://schemas.microsoft.com/office/drawing/2014/main" id="{8DC1C3ED-7BAD-2C98-5391-B5FEA06F31E8}"/>
              </a:ext>
            </a:extLst>
          </p:cNvPr>
          <p:cNvSpPr/>
          <p:nvPr/>
        </p:nvSpPr>
        <p:spPr>
          <a:xfrm>
            <a:off x="3218553" y="419782"/>
            <a:ext cx="1234025" cy="366938"/>
          </a:xfrm>
          <a:prstGeom prst="ellipse">
            <a:avLst/>
          </a:prstGeom>
          <a:solidFill>
            <a:srgbClr val="FFFFFF"/>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b="1" u="sng" dirty="0"/>
              <a:t>PRODUCT_ID</a:t>
            </a:r>
          </a:p>
        </p:txBody>
      </p:sp>
      <p:sp>
        <p:nvSpPr>
          <p:cNvPr id="12" name="Oval 11">
            <a:extLst>
              <a:ext uri="{FF2B5EF4-FFF2-40B4-BE49-F238E27FC236}">
                <a16:creationId xmlns:a16="http://schemas.microsoft.com/office/drawing/2014/main" id="{99D2B824-BEC9-B5F5-EDC3-A13F11D7B059}"/>
              </a:ext>
            </a:extLst>
          </p:cNvPr>
          <p:cNvSpPr/>
          <p:nvPr/>
        </p:nvSpPr>
        <p:spPr>
          <a:xfrm>
            <a:off x="4509481" y="282392"/>
            <a:ext cx="1234025" cy="366938"/>
          </a:xfrm>
          <a:prstGeom prst="ellipse">
            <a:avLst/>
          </a:prstGeom>
          <a:solidFill>
            <a:srgbClr val="FFFFFF"/>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b="1" dirty="0"/>
              <a:t>PRODUCT_</a:t>
            </a:r>
          </a:p>
          <a:p>
            <a:pPr algn="ctr"/>
            <a:r>
              <a:rPr lang="en-IN" sz="800" b="1" dirty="0"/>
              <a:t>NAME</a:t>
            </a:r>
          </a:p>
        </p:txBody>
      </p:sp>
      <p:sp>
        <p:nvSpPr>
          <p:cNvPr id="13" name="Oval 12">
            <a:extLst>
              <a:ext uri="{FF2B5EF4-FFF2-40B4-BE49-F238E27FC236}">
                <a16:creationId xmlns:a16="http://schemas.microsoft.com/office/drawing/2014/main" id="{1023E38F-E63D-0BD1-9F6E-A2A893BD7794}"/>
              </a:ext>
            </a:extLst>
          </p:cNvPr>
          <p:cNvSpPr/>
          <p:nvPr/>
        </p:nvSpPr>
        <p:spPr>
          <a:xfrm>
            <a:off x="5657397" y="552582"/>
            <a:ext cx="1234025" cy="379666"/>
          </a:xfrm>
          <a:prstGeom prst="ellipse">
            <a:avLst/>
          </a:prstGeom>
          <a:solidFill>
            <a:schemeClr val="tx1">
              <a:lumMod val="90000"/>
            </a:schemeClr>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b="1" dirty="0"/>
              <a:t>CATEGORY_</a:t>
            </a:r>
          </a:p>
          <a:p>
            <a:pPr algn="ctr"/>
            <a:r>
              <a:rPr lang="en-IN" sz="800" b="1" dirty="0"/>
              <a:t>ID </a:t>
            </a:r>
          </a:p>
        </p:txBody>
      </p:sp>
      <p:cxnSp>
        <p:nvCxnSpPr>
          <p:cNvPr id="14" name="Straight Connector 13">
            <a:extLst>
              <a:ext uri="{FF2B5EF4-FFF2-40B4-BE49-F238E27FC236}">
                <a16:creationId xmlns:a16="http://schemas.microsoft.com/office/drawing/2014/main" id="{F5533CC0-116D-54C7-91A2-CA0FE2CA73AD}"/>
              </a:ext>
            </a:extLst>
          </p:cNvPr>
          <p:cNvCxnSpPr>
            <a:cxnSpLocks/>
          </p:cNvCxnSpPr>
          <p:nvPr/>
        </p:nvCxnSpPr>
        <p:spPr>
          <a:xfrm>
            <a:off x="3854792" y="789371"/>
            <a:ext cx="167187" cy="432336"/>
          </a:xfrm>
          <a:prstGeom prst="line">
            <a:avLst/>
          </a:prstGeom>
          <a:ln>
            <a:solidFill>
              <a:schemeClr val="bg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13039FB7-AA62-D94D-D031-9EBBD0789B88}"/>
              </a:ext>
            </a:extLst>
          </p:cNvPr>
          <p:cNvCxnSpPr>
            <a:cxnSpLocks/>
            <a:endCxn id="4" idx="0"/>
          </p:cNvCxnSpPr>
          <p:nvPr/>
        </p:nvCxnSpPr>
        <p:spPr>
          <a:xfrm flipH="1">
            <a:off x="4595238" y="658605"/>
            <a:ext cx="546385" cy="576680"/>
          </a:xfrm>
          <a:prstGeom prst="line">
            <a:avLst/>
          </a:prstGeom>
          <a:ln>
            <a:solidFill>
              <a:schemeClr val="bg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2E0D83F4-5966-0D7B-3899-2328C9441100}"/>
              </a:ext>
            </a:extLst>
          </p:cNvPr>
          <p:cNvCxnSpPr>
            <a:cxnSpLocks/>
          </p:cNvCxnSpPr>
          <p:nvPr/>
        </p:nvCxnSpPr>
        <p:spPr>
          <a:xfrm flipH="1">
            <a:off x="5168496" y="942395"/>
            <a:ext cx="1105914" cy="279310"/>
          </a:xfrm>
          <a:prstGeom prst="line">
            <a:avLst/>
          </a:prstGeom>
          <a:ln>
            <a:solidFill>
              <a:schemeClr val="bg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27" name="Oval 26">
            <a:extLst>
              <a:ext uri="{FF2B5EF4-FFF2-40B4-BE49-F238E27FC236}">
                <a16:creationId xmlns:a16="http://schemas.microsoft.com/office/drawing/2014/main" id="{5FB0EAC2-8C16-FF73-ADD9-88FD76204582}"/>
              </a:ext>
            </a:extLst>
          </p:cNvPr>
          <p:cNvSpPr/>
          <p:nvPr/>
        </p:nvSpPr>
        <p:spPr>
          <a:xfrm>
            <a:off x="4037868" y="1924471"/>
            <a:ext cx="1234025" cy="379666"/>
          </a:xfrm>
          <a:prstGeom prst="ellipse">
            <a:avLst/>
          </a:prstGeom>
          <a:solidFill>
            <a:srgbClr val="FFFFFF"/>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b="1" dirty="0"/>
              <a:t>STOCK</a:t>
            </a:r>
          </a:p>
        </p:txBody>
      </p:sp>
      <p:sp>
        <p:nvSpPr>
          <p:cNvPr id="29" name="Oval 28">
            <a:extLst>
              <a:ext uri="{FF2B5EF4-FFF2-40B4-BE49-F238E27FC236}">
                <a16:creationId xmlns:a16="http://schemas.microsoft.com/office/drawing/2014/main" id="{93226A39-F9BB-0BBB-E1DC-1140C7B50E98}"/>
              </a:ext>
            </a:extLst>
          </p:cNvPr>
          <p:cNvSpPr/>
          <p:nvPr/>
        </p:nvSpPr>
        <p:spPr>
          <a:xfrm>
            <a:off x="2734129" y="1906559"/>
            <a:ext cx="1234025" cy="379666"/>
          </a:xfrm>
          <a:prstGeom prst="ellipse">
            <a:avLst/>
          </a:prstGeom>
          <a:solidFill>
            <a:srgbClr val="FFFFFF"/>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b="1" dirty="0"/>
              <a:t>SELLING_</a:t>
            </a:r>
          </a:p>
          <a:p>
            <a:pPr algn="ctr"/>
            <a:r>
              <a:rPr lang="en-IN" sz="800" b="1" dirty="0"/>
              <a:t>PRICE</a:t>
            </a:r>
          </a:p>
        </p:txBody>
      </p:sp>
      <p:sp>
        <p:nvSpPr>
          <p:cNvPr id="30" name="Oval 29">
            <a:extLst>
              <a:ext uri="{FF2B5EF4-FFF2-40B4-BE49-F238E27FC236}">
                <a16:creationId xmlns:a16="http://schemas.microsoft.com/office/drawing/2014/main" id="{8E2F5C10-44C3-1ED7-BC37-57726090BF09}"/>
              </a:ext>
            </a:extLst>
          </p:cNvPr>
          <p:cNvSpPr/>
          <p:nvPr/>
        </p:nvSpPr>
        <p:spPr>
          <a:xfrm>
            <a:off x="5333974" y="1813248"/>
            <a:ext cx="1234025" cy="379666"/>
          </a:xfrm>
          <a:prstGeom prst="ellipse">
            <a:avLst/>
          </a:prstGeom>
          <a:solidFill>
            <a:srgbClr val="FFFFFF"/>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b="1" dirty="0"/>
              <a:t>COST_PRICE</a:t>
            </a:r>
          </a:p>
        </p:txBody>
      </p:sp>
      <p:cxnSp>
        <p:nvCxnSpPr>
          <p:cNvPr id="37" name="Straight Connector 36">
            <a:extLst>
              <a:ext uri="{FF2B5EF4-FFF2-40B4-BE49-F238E27FC236}">
                <a16:creationId xmlns:a16="http://schemas.microsoft.com/office/drawing/2014/main" id="{C8B36973-DB36-0996-B841-32A1E20C914A}"/>
              </a:ext>
            </a:extLst>
          </p:cNvPr>
          <p:cNvCxnSpPr>
            <a:cxnSpLocks/>
            <a:stCxn id="30" idx="0"/>
          </p:cNvCxnSpPr>
          <p:nvPr/>
        </p:nvCxnSpPr>
        <p:spPr>
          <a:xfrm flipH="1" flipV="1">
            <a:off x="5168496" y="1676473"/>
            <a:ext cx="782491" cy="136775"/>
          </a:xfrm>
          <a:prstGeom prst="line">
            <a:avLst/>
          </a:prstGeom>
          <a:ln>
            <a:solidFill>
              <a:schemeClr val="bg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AF20B01B-B5F2-2729-0916-0B709EEBBF13}"/>
              </a:ext>
            </a:extLst>
          </p:cNvPr>
          <p:cNvCxnSpPr>
            <a:cxnSpLocks/>
            <a:endCxn id="29" idx="0"/>
          </p:cNvCxnSpPr>
          <p:nvPr/>
        </p:nvCxnSpPr>
        <p:spPr>
          <a:xfrm flipH="1">
            <a:off x="3351142" y="1670037"/>
            <a:ext cx="677939" cy="236522"/>
          </a:xfrm>
          <a:prstGeom prst="line">
            <a:avLst/>
          </a:prstGeom>
          <a:ln>
            <a:solidFill>
              <a:schemeClr val="bg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51954D30-81C0-4DE1-65EE-26573C9B574A}"/>
              </a:ext>
            </a:extLst>
          </p:cNvPr>
          <p:cNvCxnSpPr>
            <a:cxnSpLocks/>
            <a:endCxn id="27" idx="0"/>
          </p:cNvCxnSpPr>
          <p:nvPr/>
        </p:nvCxnSpPr>
        <p:spPr>
          <a:xfrm>
            <a:off x="4511330" y="1681263"/>
            <a:ext cx="143551" cy="243208"/>
          </a:xfrm>
          <a:prstGeom prst="line">
            <a:avLst/>
          </a:prstGeom>
          <a:ln>
            <a:solidFill>
              <a:schemeClr val="bg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53" name="Oval 52">
            <a:extLst>
              <a:ext uri="{FF2B5EF4-FFF2-40B4-BE49-F238E27FC236}">
                <a16:creationId xmlns:a16="http://schemas.microsoft.com/office/drawing/2014/main" id="{40253B2D-47A2-7955-63A3-3C5A90EB0384}"/>
              </a:ext>
            </a:extLst>
          </p:cNvPr>
          <p:cNvSpPr/>
          <p:nvPr/>
        </p:nvSpPr>
        <p:spPr>
          <a:xfrm>
            <a:off x="7909976" y="2003078"/>
            <a:ext cx="1234024" cy="379666"/>
          </a:xfrm>
          <a:prstGeom prst="ellipse">
            <a:avLst/>
          </a:prstGeom>
          <a:solidFill>
            <a:srgbClr val="FFFFFF"/>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b="1" dirty="0"/>
              <a:t>QUANTITY_</a:t>
            </a:r>
          </a:p>
          <a:p>
            <a:pPr algn="ctr"/>
            <a:r>
              <a:rPr lang="en-IN" sz="800" b="1" dirty="0"/>
              <a:t>SOLD </a:t>
            </a:r>
          </a:p>
        </p:txBody>
      </p:sp>
      <p:sp>
        <p:nvSpPr>
          <p:cNvPr id="54" name="Oval 53">
            <a:extLst>
              <a:ext uri="{FF2B5EF4-FFF2-40B4-BE49-F238E27FC236}">
                <a16:creationId xmlns:a16="http://schemas.microsoft.com/office/drawing/2014/main" id="{8E60F42F-2961-7717-808E-02681DC8BE7B}"/>
              </a:ext>
            </a:extLst>
          </p:cNvPr>
          <p:cNvSpPr/>
          <p:nvPr/>
        </p:nvSpPr>
        <p:spPr>
          <a:xfrm>
            <a:off x="6630080" y="1943997"/>
            <a:ext cx="1234025" cy="379666"/>
          </a:xfrm>
          <a:prstGeom prst="ellipse">
            <a:avLst/>
          </a:prstGeom>
          <a:solidFill>
            <a:srgbClr val="FFFFFF"/>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b="1" dirty="0"/>
              <a:t>PROFIT</a:t>
            </a:r>
          </a:p>
        </p:txBody>
      </p:sp>
      <p:sp>
        <p:nvSpPr>
          <p:cNvPr id="55" name="Oval 54">
            <a:extLst>
              <a:ext uri="{FF2B5EF4-FFF2-40B4-BE49-F238E27FC236}">
                <a16:creationId xmlns:a16="http://schemas.microsoft.com/office/drawing/2014/main" id="{4308A13A-79D9-82A4-B96C-39F7CFAB1476}"/>
              </a:ext>
            </a:extLst>
          </p:cNvPr>
          <p:cNvSpPr/>
          <p:nvPr/>
        </p:nvSpPr>
        <p:spPr>
          <a:xfrm>
            <a:off x="7255919" y="572959"/>
            <a:ext cx="1234025" cy="379666"/>
          </a:xfrm>
          <a:prstGeom prst="ellipse">
            <a:avLst/>
          </a:prstGeom>
          <a:solidFill>
            <a:schemeClr val="tx1">
              <a:lumMod val="90000"/>
            </a:schemeClr>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b="1" u="sng" dirty="0"/>
              <a:t>PRODUCT_ID</a:t>
            </a:r>
          </a:p>
        </p:txBody>
      </p:sp>
      <p:cxnSp>
        <p:nvCxnSpPr>
          <p:cNvPr id="61" name="Straight Connector 60">
            <a:extLst>
              <a:ext uri="{FF2B5EF4-FFF2-40B4-BE49-F238E27FC236}">
                <a16:creationId xmlns:a16="http://schemas.microsoft.com/office/drawing/2014/main" id="{EBC7321F-7E34-64B7-F9FA-FB183F453C1C}"/>
              </a:ext>
            </a:extLst>
          </p:cNvPr>
          <p:cNvCxnSpPr>
            <a:cxnSpLocks/>
            <a:stCxn id="54" idx="0"/>
          </p:cNvCxnSpPr>
          <p:nvPr/>
        </p:nvCxnSpPr>
        <p:spPr>
          <a:xfrm flipV="1">
            <a:off x="7247093" y="1640330"/>
            <a:ext cx="101357" cy="303667"/>
          </a:xfrm>
          <a:prstGeom prst="line">
            <a:avLst/>
          </a:prstGeom>
          <a:ln>
            <a:solidFill>
              <a:schemeClr val="bg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BDCD5C9A-C8BF-5B4A-4388-92BC09275122}"/>
              </a:ext>
            </a:extLst>
          </p:cNvPr>
          <p:cNvCxnSpPr>
            <a:cxnSpLocks/>
            <a:stCxn id="53" idx="0"/>
          </p:cNvCxnSpPr>
          <p:nvPr/>
        </p:nvCxnSpPr>
        <p:spPr>
          <a:xfrm flipH="1" flipV="1">
            <a:off x="8489944" y="1650768"/>
            <a:ext cx="37044" cy="352310"/>
          </a:xfrm>
          <a:prstGeom prst="line">
            <a:avLst/>
          </a:prstGeom>
          <a:ln>
            <a:solidFill>
              <a:schemeClr val="bg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6B03288F-DA9D-5948-0032-6C7677C3B715}"/>
              </a:ext>
            </a:extLst>
          </p:cNvPr>
          <p:cNvCxnSpPr>
            <a:cxnSpLocks/>
            <a:stCxn id="7" idx="0"/>
          </p:cNvCxnSpPr>
          <p:nvPr/>
        </p:nvCxnSpPr>
        <p:spPr>
          <a:xfrm flipH="1" flipV="1">
            <a:off x="7864105" y="956947"/>
            <a:ext cx="52581" cy="257586"/>
          </a:xfrm>
          <a:prstGeom prst="line">
            <a:avLst/>
          </a:prstGeom>
          <a:ln>
            <a:solidFill>
              <a:schemeClr val="bg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75" name="Oval 74">
            <a:extLst>
              <a:ext uri="{FF2B5EF4-FFF2-40B4-BE49-F238E27FC236}">
                <a16:creationId xmlns:a16="http://schemas.microsoft.com/office/drawing/2014/main" id="{04F78809-1A9F-2099-1CE0-5FFBEC89184E}"/>
              </a:ext>
            </a:extLst>
          </p:cNvPr>
          <p:cNvSpPr/>
          <p:nvPr/>
        </p:nvSpPr>
        <p:spPr>
          <a:xfrm>
            <a:off x="863804" y="3373098"/>
            <a:ext cx="1234025" cy="379666"/>
          </a:xfrm>
          <a:prstGeom prst="ellipse">
            <a:avLst/>
          </a:prstGeom>
          <a:solidFill>
            <a:srgbClr val="FFFFFF"/>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b="1" dirty="0"/>
              <a:t>CUSTOMER_</a:t>
            </a:r>
          </a:p>
          <a:p>
            <a:pPr algn="ctr"/>
            <a:r>
              <a:rPr lang="en-IN" sz="800" b="1" dirty="0"/>
              <a:t>ID</a:t>
            </a:r>
          </a:p>
        </p:txBody>
      </p:sp>
      <p:sp>
        <p:nvSpPr>
          <p:cNvPr id="76" name="Oval 75">
            <a:extLst>
              <a:ext uri="{FF2B5EF4-FFF2-40B4-BE49-F238E27FC236}">
                <a16:creationId xmlns:a16="http://schemas.microsoft.com/office/drawing/2014/main" id="{3B6A846B-215A-6C55-2557-643DACBCEF0E}"/>
              </a:ext>
            </a:extLst>
          </p:cNvPr>
          <p:cNvSpPr/>
          <p:nvPr/>
        </p:nvSpPr>
        <p:spPr>
          <a:xfrm>
            <a:off x="1637123" y="4047209"/>
            <a:ext cx="1089678" cy="379666"/>
          </a:xfrm>
          <a:prstGeom prst="ellipse">
            <a:avLst/>
          </a:prstGeom>
          <a:solidFill>
            <a:schemeClr val="bg1">
              <a:lumMod val="10000"/>
              <a:lumOff val="90000"/>
            </a:schemeClr>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b="1" dirty="0"/>
              <a:t>PRODUCTS</a:t>
            </a:r>
          </a:p>
        </p:txBody>
      </p:sp>
      <p:sp>
        <p:nvSpPr>
          <p:cNvPr id="77" name="Oval 76">
            <a:extLst>
              <a:ext uri="{FF2B5EF4-FFF2-40B4-BE49-F238E27FC236}">
                <a16:creationId xmlns:a16="http://schemas.microsoft.com/office/drawing/2014/main" id="{59918108-DB8F-677A-151D-3BFD3C0A8BC3}"/>
              </a:ext>
            </a:extLst>
          </p:cNvPr>
          <p:cNvSpPr/>
          <p:nvPr/>
        </p:nvSpPr>
        <p:spPr>
          <a:xfrm>
            <a:off x="4529302" y="4005853"/>
            <a:ext cx="1234025" cy="379666"/>
          </a:xfrm>
          <a:prstGeom prst="ellipse">
            <a:avLst/>
          </a:prstGeom>
          <a:solidFill>
            <a:srgbClr val="FFFFFF"/>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b="1" dirty="0"/>
              <a:t>EMPLOYEE_</a:t>
            </a:r>
          </a:p>
          <a:p>
            <a:pPr algn="ctr"/>
            <a:r>
              <a:rPr lang="en-IN" sz="800" b="1" dirty="0"/>
              <a:t>ID</a:t>
            </a:r>
          </a:p>
        </p:txBody>
      </p:sp>
      <p:sp>
        <p:nvSpPr>
          <p:cNvPr id="78" name="Oval 77">
            <a:extLst>
              <a:ext uri="{FF2B5EF4-FFF2-40B4-BE49-F238E27FC236}">
                <a16:creationId xmlns:a16="http://schemas.microsoft.com/office/drawing/2014/main" id="{CB6208B1-0EF8-AA80-2DE8-887492C444D9}"/>
              </a:ext>
            </a:extLst>
          </p:cNvPr>
          <p:cNvSpPr/>
          <p:nvPr/>
        </p:nvSpPr>
        <p:spPr>
          <a:xfrm>
            <a:off x="4350882" y="3455916"/>
            <a:ext cx="1234025" cy="379666"/>
          </a:xfrm>
          <a:prstGeom prst="ellipse">
            <a:avLst/>
          </a:prstGeom>
          <a:solidFill>
            <a:srgbClr val="FFFFFF"/>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b="1" u="sng" dirty="0"/>
              <a:t>ORDER_ID </a:t>
            </a:r>
          </a:p>
        </p:txBody>
      </p:sp>
      <p:sp>
        <p:nvSpPr>
          <p:cNvPr id="79" name="Oval 78">
            <a:extLst>
              <a:ext uri="{FF2B5EF4-FFF2-40B4-BE49-F238E27FC236}">
                <a16:creationId xmlns:a16="http://schemas.microsoft.com/office/drawing/2014/main" id="{8D9CB74C-6E27-A7DC-9EAE-B1209722DC11}"/>
              </a:ext>
            </a:extLst>
          </p:cNvPr>
          <p:cNvSpPr/>
          <p:nvPr/>
        </p:nvSpPr>
        <p:spPr>
          <a:xfrm>
            <a:off x="1233991" y="2754243"/>
            <a:ext cx="1234025" cy="379666"/>
          </a:xfrm>
          <a:prstGeom prst="ellipse">
            <a:avLst/>
          </a:prstGeom>
          <a:solidFill>
            <a:srgbClr val="FFFFFF"/>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b="1" dirty="0"/>
              <a:t>ORDER_</a:t>
            </a:r>
          </a:p>
          <a:p>
            <a:pPr algn="ctr"/>
            <a:r>
              <a:rPr lang="en-IN" sz="800" b="1" dirty="0"/>
              <a:t>DATE</a:t>
            </a:r>
          </a:p>
        </p:txBody>
      </p:sp>
      <p:sp>
        <p:nvSpPr>
          <p:cNvPr id="80" name="Oval 79">
            <a:extLst>
              <a:ext uri="{FF2B5EF4-FFF2-40B4-BE49-F238E27FC236}">
                <a16:creationId xmlns:a16="http://schemas.microsoft.com/office/drawing/2014/main" id="{B1581F44-532B-35B8-E112-F777C8451A17}"/>
              </a:ext>
            </a:extLst>
          </p:cNvPr>
          <p:cNvSpPr/>
          <p:nvPr/>
        </p:nvSpPr>
        <p:spPr>
          <a:xfrm>
            <a:off x="4204794" y="2968774"/>
            <a:ext cx="1234025" cy="379666"/>
          </a:xfrm>
          <a:prstGeom prst="ellipse">
            <a:avLst/>
          </a:prstGeom>
          <a:solidFill>
            <a:srgbClr val="FFFFFF"/>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b="1" dirty="0"/>
              <a:t>AMOUNT </a:t>
            </a:r>
          </a:p>
        </p:txBody>
      </p:sp>
      <p:cxnSp>
        <p:nvCxnSpPr>
          <p:cNvPr id="81" name="Straight Connector 80">
            <a:extLst>
              <a:ext uri="{FF2B5EF4-FFF2-40B4-BE49-F238E27FC236}">
                <a16:creationId xmlns:a16="http://schemas.microsoft.com/office/drawing/2014/main" id="{3B053883-0D3E-867C-1BB2-153BDE3F78D6}"/>
              </a:ext>
            </a:extLst>
          </p:cNvPr>
          <p:cNvCxnSpPr>
            <a:cxnSpLocks/>
            <a:stCxn id="38" idx="3"/>
            <a:endCxn id="78" idx="2"/>
          </p:cNvCxnSpPr>
          <p:nvPr/>
        </p:nvCxnSpPr>
        <p:spPr>
          <a:xfrm>
            <a:off x="3832730" y="3492777"/>
            <a:ext cx="518152" cy="152972"/>
          </a:xfrm>
          <a:prstGeom prst="line">
            <a:avLst/>
          </a:prstGeom>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14753B13-3323-9EF9-FA77-55406518A02C}"/>
              </a:ext>
            </a:extLst>
          </p:cNvPr>
          <p:cNvCxnSpPr>
            <a:cxnSpLocks/>
            <a:endCxn id="77" idx="2"/>
          </p:cNvCxnSpPr>
          <p:nvPr/>
        </p:nvCxnSpPr>
        <p:spPr>
          <a:xfrm>
            <a:off x="3832730" y="3707312"/>
            <a:ext cx="696572" cy="488374"/>
          </a:xfrm>
          <a:prstGeom prst="line">
            <a:avLst/>
          </a:prstGeom>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49544D5C-FE86-D50E-F12B-77EB75C831BD}"/>
              </a:ext>
            </a:extLst>
          </p:cNvPr>
          <p:cNvCxnSpPr>
            <a:cxnSpLocks/>
          </p:cNvCxnSpPr>
          <p:nvPr/>
        </p:nvCxnSpPr>
        <p:spPr>
          <a:xfrm flipH="1">
            <a:off x="2235302" y="3722241"/>
            <a:ext cx="447515" cy="279413"/>
          </a:xfrm>
          <a:prstGeom prst="line">
            <a:avLst/>
          </a:prstGeom>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6AEFEDC3-50D9-FCB2-5240-FB5F3290CA3C}"/>
              </a:ext>
            </a:extLst>
          </p:cNvPr>
          <p:cNvCxnSpPr>
            <a:cxnSpLocks/>
            <a:endCxn id="38" idx="1"/>
          </p:cNvCxnSpPr>
          <p:nvPr/>
        </p:nvCxnSpPr>
        <p:spPr>
          <a:xfrm flipV="1">
            <a:off x="2077469" y="3492777"/>
            <a:ext cx="608744" cy="72400"/>
          </a:xfrm>
          <a:prstGeom prst="line">
            <a:avLst/>
          </a:prstGeom>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77011B8B-1EC9-6058-0C44-71C689D8FDE7}"/>
              </a:ext>
            </a:extLst>
          </p:cNvPr>
          <p:cNvCxnSpPr>
            <a:cxnSpLocks/>
            <a:stCxn id="79" idx="6"/>
          </p:cNvCxnSpPr>
          <p:nvPr/>
        </p:nvCxnSpPr>
        <p:spPr>
          <a:xfrm>
            <a:off x="2468016" y="2944076"/>
            <a:ext cx="229275" cy="322868"/>
          </a:xfrm>
          <a:prstGeom prst="line">
            <a:avLst/>
          </a:prstGeom>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01" name="Flowchart: Decision 100">
            <a:extLst>
              <a:ext uri="{FF2B5EF4-FFF2-40B4-BE49-F238E27FC236}">
                <a16:creationId xmlns:a16="http://schemas.microsoft.com/office/drawing/2014/main" id="{BD8A380D-AF54-A96D-F5FC-7E718D44305D}"/>
              </a:ext>
            </a:extLst>
          </p:cNvPr>
          <p:cNvSpPr/>
          <p:nvPr/>
        </p:nvSpPr>
        <p:spPr>
          <a:xfrm>
            <a:off x="3410918" y="2447368"/>
            <a:ext cx="745588" cy="429063"/>
          </a:xfrm>
          <a:prstGeom prst="flowChartDecision">
            <a:avLst/>
          </a:prstGeom>
          <a:solidFill>
            <a:schemeClr val="accent1">
              <a:lumMod val="20000"/>
              <a:lumOff val="8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03" name="Straight Connector 102">
            <a:extLst>
              <a:ext uri="{FF2B5EF4-FFF2-40B4-BE49-F238E27FC236}">
                <a16:creationId xmlns:a16="http://schemas.microsoft.com/office/drawing/2014/main" id="{6EDA1F24-DF8F-3E83-B72D-AC4807F349DC}"/>
              </a:ext>
            </a:extLst>
          </p:cNvPr>
          <p:cNvCxnSpPr>
            <a:cxnSpLocks/>
            <a:stCxn id="38" idx="0"/>
          </p:cNvCxnSpPr>
          <p:nvPr/>
        </p:nvCxnSpPr>
        <p:spPr>
          <a:xfrm flipV="1">
            <a:off x="3259472" y="2858235"/>
            <a:ext cx="524240" cy="420010"/>
          </a:xfrm>
          <a:prstGeom prst="line">
            <a:avLst/>
          </a:prstGeom>
        </p:spPr>
        <p:style>
          <a:lnRef idx="2">
            <a:schemeClr val="accent1"/>
          </a:lnRef>
          <a:fillRef idx="0">
            <a:schemeClr val="accent1"/>
          </a:fillRef>
          <a:effectRef idx="1">
            <a:schemeClr val="accent1"/>
          </a:effectRef>
          <a:fontRef idx="minor">
            <a:schemeClr val="tx1"/>
          </a:fontRef>
        </p:style>
      </p:cxnSp>
      <p:sp>
        <p:nvSpPr>
          <p:cNvPr id="105" name="TextBox 104">
            <a:extLst>
              <a:ext uri="{FF2B5EF4-FFF2-40B4-BE49-F238E27FC236}">
                <a16:creationId xmlns:a16="http://schemas.microsoft.com/office/drawing/2014/main" id="{FC364649-4197-26B8-068A-4E54AD0B29C4}"/>
              </a:ext>
            </a:extLst>
          </p:cNvPr>
          <p:cNvSpPr txBox="1"/>
          <p:nvPr/>
        </p:nvSpPr>
        <p:spPr>
          <a:xfrm>
            <a:off x="3473779" y="2544754"/>
            <a:ext cx="745588" cy="261606"/>
          </a:xfrm>
          <a:prstGeom prst="rect">
            <a:avLst/>
          </a:prstGeom>
          <a:noFill/>
        </p:spPr>
        <p:txBody>
          <a:bodyPr wrap="square" rtlCol="0">
            <a:spAutoFit/>
          </a:bodyPr>
          <a:lstStyle/>
          <a:p>
            <a:r>
              <a:rPr lang="en-IN" sz="1100" dirty="0">
                <a:latin typeface="Anton" pitchFamily="2" charset="0"/>
              </a:rPr>
              <a:t>REQUEST </a:t>
            </a:r>
          </a:p>
        </p:txBody>
      </p:sp>
      <p:sp>
        <p:nvSpPr>
          <p:cNvPr id="107" name="Oval 106">
            <a:extLst>
              <a:ext uri="{FF2B5EF4-FFF2-40B4-BE49-F238E27FC236}">
                <a16:creationId xmlns:a16="http://schemas.microsoft.com/office/drawing/2014/main" id="{6D79E03C-0797-C520-A05A-2D548B6DBFA8}"/>
              </a:ext>
            </a:extLst>
          </p:cNvPr>
          <p:cNvSpPr/>
          <p:nvPr/>
        </p:nvSpPr>
        <p:spPr>
          <a:xfrm>
            <a:off x="1555249" y="4007293"/>
            <a:ext cx="1259166" cy="460288"/>
          </a:xfrm>
          <a:prstGeom prst="ellipse">
            <a:avLst/>
          </a:prstGeom>
          <a:no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800" b="1" dirty="0"/>
          </a:p>
        </p:txBody>
      </p:sp>
      <p:sp>
        <p:nvSpPr>
          <p:cNvPr id="6" name="Flowchart: Decision 5">
            <a:extLst>
              <a:ext uri="{FF2B5EF4-FFF2-40B4-BE49-F238E27FC236}">
                <a16:creationId xmlns:a16="http://schemas.microsoft.com/office/drawing/2014/main" id="{5AD64552-F5AE-8314-2D7A-F3998096F24E}"/>
              </a:ext>
            </a:extLst>
          </p:cNvPr>
          <p:cNvSpPr/>
          <p:nvPr/>
        </p:nvSpPr>
        <p:spPr>
          <a:xfrm>
            <a:off x="2697593" y="4482883"/>
            <a:ext cx="745588" cy="429063"/>
          </a:xfrm>
          <a:prstGeom prst="flowChartDecision">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FDF73A6F-4511-C108-E4B9-6AF0056EA53D}"/>
              </a:ext>
            </a:extLst>
          </p:cNvPr>
          <p:cNvSpPr txBox="1"/>
          <p:nvPr/>
        </p:nvSpPr>
        <p:spPr>
          <a:xfrm>
            <a:off x="2859094" y="4576483"/>
            <a:ext cx="745588" cy="261606"/>
          </a:xfrm>
          <a:prstGeom prst="rect">
            <a:avLst/>
          </a:prstGeom>
          <a:noFill/>
        </p:spPr>
        <p:txBody>
          <a:bodyPr wrap="square" rtlCol="0">
            <a:spAutoFit/>
          </a:bodyPr>
          <a:lstStyle/>
          <a:p>
            <a:r>
              <a:rPr lang="en-IN" sz="1100" dirty="0">
                <a:latin typeface="Anton" pitchFamily="2" charset="0"/>
              </a:rPr>
              <a:t>TAKE</a:t>
            </a:r>
          </a:p>
        </p:txBody>
      </p:sp>
      <p:sp>
        <p:nvSpPr>
          <p:cNvPr id="15" name="Flowchart: Decision 14">
            <a:extLst>
              <a:ext uri="{FF2B5EF4-FFF2-40B4-BE49-F238E27FC236}">
                <a16:creationId xmlns:a16="http://schemas.microsoft.com/office/drawing/2014/main" id="{13AD6457-3999-5A4C-CC98-8989FC0D44F9}"/>
              </a:ext>
            </a:extLst>
          </p:cNvPr>
          <p:cNvSpPr/>
          <p:nvPr/>
        </p:nvSpPr>
        <p:spPr>
          <a:xfrm>
            <a:off x="4478287" y="4578697"/>
            <a:ext cx="745588" cy="429063"/>
          </a:xfrm>
          <a:prstGeom prst="flowChartDecision">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C9E6A6CA-10EE-8627-91C8-2C06A3AB0E4A}"/>
              </a:ext>
            </a:extLst>
          </p:cNvPr>
          <p:cNvSpPr txBox="1"/>
          <p:nvPr/>
        </p:nvSpPr>
        <p:spPr>
          <a:xfrm>
            <a:off x="4667372" y="4697306"/>
            <a:ext cx="745588" cy="261606"/>
          </a:xfrm>
          <a:prstGeom prst="rect">
            <a:avLst/>
          </a:prstGeom>
          <a:noFill/>
        </p:spPr>
        <p:txBody>
          <a:bodyPr wrap="square" rtlCol="0">
            <a:spAutoFit/>
          </a:bodyPr>
          <a:lstStyle/>
          <a:p>
            <a:r>
              <a:rPr lang="en-IN" sz="1100" dirty="0">
                <a:latin typeface="Anton" pitchFamily="2" charset="0"/>
              </a:rPr>
              <a:t>GIVE</a:t>
            </a:r>
          </a:p>
        </p:txBody>
      </p:sp>
      <p:cxnSp>
        <p:nvCxnSpPr>
          <p:cNvPr id="20" name="Straight Connector 19">
            <a:extLst>
              <a:ext uri="{FF2B5EF4-FFF2-40B4-BE49-F238E27FC236}">
                <a16:creationId xmlns:a16="http://schemas.microsoft.com/office/drawing/2014/main" id="{DDF5CA7D-1C59-5603-B4FE-630C1E761FAD}"/>
              </a:ext>
            </a:extLst>
          </p:cNvPr>
          <p:cNvCxnSpPr>
            <a:cxnSpLocks/>
            <a:endCxn id="15" idx="0"/>
          </p:cNvCxnSpPr>
          <p:nvPr/>
        </p:nvCxnSpPr>
        <p:spPr>
          <a:xfrm>
            <a:off x="3259472" y="3742191"/>
            <a:ext cx="1591609" cy="8365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C31DF48A-4EEA-BA55-E5E6-1866F9A79D58}"/>
              </a:ext>
            </a:extLst>
          </p:cNvPr>
          <p:cNvCxnSpPr>
            <a:cxnSpLocks/>
            <a:endCxn id="6" idx="0"/>
          </p:cNvCxnSpPr>
          <p:nvPr/>
        </p:nvCxnSpPr>
        <p:spPr>
          <a:xfrm flipH="1">
            <a:off x="3070387" y="3720351"/>
            <a:ext cx="209942" cy="762532"/>
          </a:xfrm>
          <a:prstGeom prst="line">
            <a:avLst/>
          </a:prstGeom>
        </p:spPr>
        <p:style>
          <a:lnRef idx="2">
            <a:schemeClr val="accent1"/>
          </a:lnRef>
          <a:fillRef idx="0">
            <a:schemeClr val="accent1"/>
          </a:fillRef>
          <a:effectRef idx="1">
            <a:schemeClr val="accent1"/>
          </a:effectRef>
          <a:fontRef idx="minor">
            <a:schemeClr val="tx1"/>
          </a:fontRef>
        </p:style>
      </p:cxnSp>
      <p:sp>
        <p:nvSpPr>
          <p:cNvPr id="46" name="TextBox 45">
            <a:extLst>
              <a:ext uri="{FF2B5EF4-FFF2-40B4-BE49-F238E27FC236}">
                <a16:creationId xmlns:a16="http://schemas.microsoft.com/office/drawing/2014/main" id="{73325E65-63D9-BFC3-25FB-D0665DEA2C98}"/>
              </a:ext>
            </a:extLst>
          </p:cNvPr>
          <p:cNvSpPr txBox="1"/>
          <p:nvPr/>
        </p:nvSpPr>
        <p:spPr>
          <a:xfrm>
            <a:off x="3664694" y="1137365"/>
            <a:ext cx="414770" cy="307777"/>
          </a:xfrm>
          <a:prstGeom prst="rect">
            <a:avLst/>
          </a:prstGeom>
          <a:noFill/>
        </p:spPr>
        <p:txBody>
          <a:bodyPr wrap="square" rtlCol="0">
            <a:spAutoFit/>
          </a:bodyPr>
          <a:lstStyle/>
          <a:p>
            <a:r>
              <a:rPr lang="en-IN" b="1" dirty="0"/>
              <a:t>M</a:t>
            </a:r>
          </a:p>
        </p:txBody>
      </p:sp>
      <p:sp>
        <p:nvSpPr>
          <p:cNvPr id="50" name="TextBox 49">
            <a:extLst>
              <a:ext uri="{FF2B5EF4-FFF2-40B4-BE49-F238E27FC236}">
                <a16:creationId xmlns:a16="http://schemas.microsoft.com/office/drawing/2014/main" id="{B1E7877E-3607-D447-D07A-326FF6C8A9EC}"/>
              </a:ext>
            </a:extLst>
          </p:cNvPr>
          <p:cNvSpPr txBox="1"/>
          <p:nvPr/>
        </p:nvSpPr>
        <p:spPr>
          <a:xfrm>
            <a:off x="2902535" y="3735174"/>
            <a:ext cx="414770" cy="307777"/>
          </a:xfrm>
          <a:prstGeom prst="rect">
            <a:avLst/>
          </a:prstGeom>
          <a:noFill/>
        </p:spPr>
        <p:txBody>
          <a:bodyPr wrap="square" rtlCol="0">
            <a:spAutoFit/>
          </a:bodyPr>
          <a:lstStyle/>
          <a:p>
            <a:r>
              <a:rPr lang="en-IN" b="1" dirty="0"/>
              <a:t>M</a:t>
            </a:r>
          </a:p>
        </p:txBody>
      </p:sp>
      <p:sp>
        <p:nvSpPr>
          <p:cNvPr id="51" name="TextBox 50">
            <a:extLst>
              <a:ext uri="{FF2B5EF4-FFF2-40B4-BE49-F238E27FC236}">
                <a16:creationId xmlns:a16="http://schemas.microsoft.com/office/drawing/2014/main" id="{2BE0C0BC-92E0-75D9-2934-B72166BFA8C0}"/>
              </a:ext>
            </a:extLst>
          </p:cNvPr>
          <p:cNvSpPr txBox="1"/>
          <p:nvPr/>
        </p:nvSpPr>
        <p:spPr>
          <a:xfrm>
            <a:off x="4085039" y="1671664"/>
            <a:ext cx="414770" cy="307777"/>
          </a:xfrm>
          <a:prstGeom prst="rect">
            <a:avLst/>
          </a:prstGeom>
          <a:noFill/>
        </p:spPr>
        <p:txBody>
          <a:bodyPr wrap="square" rtlCol="0">
            <a:spAutoFit/>
          </a:bodyPr>
          <a:lstStyle/>
          <a:p>
            <a:r>
              <a:rPr lang="en-IN" b="1" dirty="0"/>
              <a:t>M</a:t>
            </a:r>
          </a:p>
        </p:txBody>
      </p:sp>
      <p:sp>
        <p:nvSpPr>
          <p:cNvPr id="65" name="TextBox 64">
            <a:extLst>
              <a:ext uri="{FF2B5EF4-FFF2-40B4-BE49-F238E27FC236}">
                <a16:creationId xmlns:a16="http://schemas.microsoft.com/office/drawing/2014/main" id="{EC3975DD-6F96-34DC-2D9B-8E9AB8EF944F}"/>
              </a:ext>
            </a:extLst>
          </p:cNvPr>
          <p:cNvSpPr txBox="1"/>
          <p:nvPr/>
        </p:nvSpPr>
        <p:spPr>
          <a:xfrm>
            <a:off x="3412809" y="3878080"/>
            <a:ext cx="217565" cy="307777"/>
          </a:xfrm>
          <a:prstGeom prst="rect">
            <a:avLst/>
          </a:prstGeom>
          <a:noFill/>
        </p:spPr>
        <p:txBody>
          <a:bodyPr wrap="square" rtlCol="0">
            <a:spAutoFit/>
          </a:bodyPr>
          <a:lstStyle/>
          <a:p>
            <a:r>
              <a:rPr lang="en-IN" b="1" dirty="0"/>
              <a:t>1</a:t>
            </a:r>
          </a:p>
        </p:txBody>
      </p:sp>
      <p:sp>
        <p:nvSpPr>
          <p:cNvPr id="66" name="TextBox 65">
            <a:extLst>
              <a:ext uri="{FF2B5EF4-FFF2-40B4-BE49-F238E27FC236}">
                <a16:creationId xmlns:a16="http://schemas.microsoft.com/office/drawing/2014/main" id="{D51F7D5D-9DC9-1919-E500-CC77EB9E941C}"/>
              </a:ext>
            </a:extLst>
          </p:cNvPr>
          <p:cNvSpPr txBox="1"/>
          <p:nvPr/>
        </p:nvSpPr>
        <p:spPr>
          <a:xfrm>
            <a:off x="3071379" y="2937230"/>
            <a:ext cx="217565" cy="307777"/>
          </a:xfrm>
          <a:prstGeom prst="rect">
            <a:avLst/>
          </a:prstGeom>
          <a:noFill/>
        </p:spPr>
        <p:txBody>
          <a:bodyPr wrap="square" rtlCol="0">
            <a:spAutoFit/>
          </a:bodyPr>
          <a:lstStyle/>
          <a:p>
            <a:r>
              <a:rPr lang="en-IN" b="1" dirty="0"/>
              <a:t>1</a:t>
            </a:r>
          </a:p>
        </p:txBody>
      </p:sp>
      <p:sp>
        <p:nvSpPr>
          <p:cNvPr id="67" name="TextBox 66">
            <a:extLst>
              <a:ext uri="{FF2B5EF4-FFF2-40B4-BE49-F238E27FC236}">
                <a16:creationId xmlns:a16="http://schemas.microsoft.com/office/drawing/2014/main" id="{CE81D573-06CE-9A41-4BFA-65E4E6ECF9A1}"/>
              </a:ext>
            </a:extLst>
          </p:cNvPr>
          <p:cNvSpPr txBox="1"/>
          <p:nvPr/>
        </p:nvSpPr>
        <p:spPr>
          <a:xfrm>
            <a:off x="7003238" y="1172183"/>
            <a:ext cx="217565" cy="307777"/>
          </a:xfrm>
          <a:prstGeom prst="rect">
            <a:avLst/>
          </a:prstGeom>
          <a:noFill/>
        </p:spPr>
        <p:txBody>
          <a:bodyPr wrap="square" rtlCol="0">
            <a:spAutoFit/>
          </a:bodyPr>
          <a:lstStyle/>
          <a:p>
            <a:r>
              <a:rPr lang="en-IN" b="1" dirty="0"/>
              <a:t>1</a:t>
            </a:r>
          </a:p>
        </p:txBody>
      </p:sp>
      <p:sp>
        <p:nvSpPr>
          <p:cNvPr id="70" name="TextBox 69">
            <a:extLst>
              <a:ext uri="{FF2B5EF4-FFF2-40B4-BE49-F238E27FC236}">
                <a16:creationId xmlns:a16="http://schemas.microsoft.com/office/drawing/2014/main" id="{9A52E609-3E0A-9BAA-46B7-97FFCE4B8337}"/>
              </a:ext>
            </a:extLst>
          </p:cNvPr>
          <p:cNvSpPr txBox="1"/>
          <p:nvPr/>
        </p:nvSpPr>
        <p:spPr>
          <a:xfrm>
            <a:off x="5181889" y="1149679"/>
            <a:ext cx="217565" cy="307777"/>
          </a:xfrm>
          <a:prstGeom prst="rect">
            <a:avLst/>
          </a:prstGeom>
          <a:noFill/>
        </p:spPr>
        <p:txBody>
          <a:bodyPr wrap="square" rtlCol="0">
            <a:spAutoFit/>
          </a:bodyPr>
          <a:lstStyle/>
          <a:p>
            <a:r>
              <a:rPr lang="en-IN" b="1" dirty="0"/>
              <a:t>1</a:t>
            </a:r>
          </a:p>
        </p:txBody>
      </p:sp>
      <p:sp>
        <p:nvSpPr>
          <p:cNvPr id="71" name="TextBox 70">
            <a:extLst>
              <a:ext uri="{FF2B5EF4-FFF2-40B4-BE49-F238E27FC236}">
                <a16:creationId xmlns:a16="http://schemas.microsoft.com/office/drawing/2014/main" id="{A5302BBA-5A31-37C2-5904-8218D13F613A}"/>
              </a:ext>
            </a:extLst>
          </p:cNvPr>
          <p:cNvSpPr txBox="1"/>
          <p:nvPr/>
        </p:nvSpPr>
        <p:spPr>
          <a:xfrm>
            <a:off x="2073049" y="1150417"/>
            <a:ext cx="217565" cy="307777"/>
          </a:xfrm>
          <a:prstGeom prst="rect">
            <a:avLst/>
          </a:prstGeom>
          <a:noFill/>
        </p:spPr>
        <p:txBody>
          <a:bodyPr wrap="square" rtlCol="0">
            <a:spAutoFit/>
          </a:bodyPr>
          <a:lstStyle/>
          <a:p>
            <a:r>
              <a:rPr lang="en-IN" b="1" dirty="0"/>
              <a:t>1</a:t>
            </a:r>
          </a:p>
        </p:txBody>
      </p:sp>
    </p:spTree>
    <p:extLst>
      <p:ext uri="{BB962C8B-B14F-4D97-AF65-F5344CB8AC3E}">
        <p14:creationId xmlns:p14="http://schemas.microsoft.com/office/powerpoint/2010/main" val="2890334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544"/>
        <p:cNvGrpSpPr/>
        <p:nvPr/>
      </p:nvGrpSpPr>
      <p:grpSpPr>
        <a:xfrm>
          <a:off x="0" y="0"/>
          <a:ext cx="0" cy="0"/>
          <a:chOff x="0" y="0"/>
          <a:chExt cx="0" cy="0"/>
        </a:xfrm>
      </p:grpSpPr>
      <p:sp>
        <p:nvSpPr>
          <p:cNvPr id="5" name="Rectangle 4">
            <a:extLst>
              <a:ext uri="{FF2B5EF4-FFF2-40B4-BE49-F238E27FC236}">
                <a16:creationId xmlns:a16="http://schemas.microsoft.com/office/drawing/2014/main" id="{407826F5-CD0F-A345-42E0-1015DCDCC5E2}"/>
              </a:ext>
            </a:extLst>
          </p:cNvPr>
          <p:cNvSpPr/>
          <p:nvPr/>
        </p:nvSpPr>
        <p:spPr>
          <a:xfrm>
            <a:off x="6494811" y="1468132"/>
            <a:ext cx="1350499" cy="429065"/>
          </a:xfrm>
          <a:prstGeom prst="rect">
            <a:avLst/>
          </a:prstGeom>
          <a:solidFill>
            <a:schemeClr val="tx1"/>
          </a:solidFill>
          <a:ln>
            <a:solidFill>
              <a:schemeClr val="accent3"/>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200" dirty="0">
                <a:latin typeface="Arial Black" panose="020B0A04020102020204" pitchFamily="34" charset="0"/>
              </a:rPr>
              <a:t>CUSTOMER </a:t>
            </a:r>
          </a:p>
        </p:txBody>
      </p:sp>
      <p:sp>
        <p:nvSpPr>
          <p:cNvPr id="6" name="Rectangle 5">
            <a:extLst>
              <a:ext uri="{FF2B5EF4-FFF2-40B4-BE49-F238E27FC236}">
                <a16:creationId xmlns:a16="http://schemas.microsoft.com/office/drawing/2014/main" id="{3CB1F88E-5973-CD52-9131-41BBA9C9BD94}"/>
              </a:ext>
            </a:extLst>
          </p:cNvPr>
          <p:cNvSpPr/>
          <p:nvPr/>
        </p:nvSpPr>
        <p:spPr>
          <a:xfrm>
            <a:off x="1876147" y="1512543"/>
            <a:ext cx="1146517" cy="429065"/>
          </a:xfrm>
          <a:prstGeom prst="rect">
            <a:avLst/>
          </a:prstGeom>
          <a:solidFill>
            <a:schemeClr val="tx1"/>
          </a:solidFill>
          <a:ln>
            <a:solidFill>
              <a:schemeClr val="accent3"/>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200" dirty="0">
                <a:latin typeface="Arial Black" panose="020B0A04020102020204" pitchFamily="34" charset="0"/>
              </a:rPr>
              <a:t>EMPLOYEE</a:t>
            </a:r>
          </a:p>
        </p:txBody>
      </p:sp>
      <p:cxnSp>
        <p:nvCxnSpPr>
          <p:cNvPr id="9" name="Straight Connector 8">
            <a:extLst>
              <a:ext uri="{FF2B5EF4-FFF2-40B4-BE49-F238E27FC236}">
                <a16:creationId xmlns:a16="http://schemas.microsoft.com/office/drawing/2014/main" id="{7E74F078-83DC-C32D-D87F-3EE1BEAA7753}"/>
              </a:ext>
            </a:extLst>
          </p:cNvPr>
          <p:cNvCxnSpPr>
            <a:cxnSpLocks/>
            <a:stCxn id="6" idx="0"/>
            <a:endCxn id="56" idx="4"/>
          </p:cNvCxnSpPr>
          <p:nvPr/>
        </p:nvCxnSpPr>
        <p:spPr>
          <a:xfrm flipV="1">
            <a:off x="2449406" y="1245161"/>
            <a:ext cx="297801" cy="267382"/>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92F5C736-1CB8-D98F-03FC-2ED289E82908}"/>
              </a:ext>
            </a:extLst>
          </p:cNvPr>
          <p:cNvCxnSpPr>
            <a:cxnSpLocks/>
            <a:stCxn id="56" idx="7"/>
            <a:endCxn id="55" idx="2"/>
          </p:cNvCxnSpPr>
          <p:nvPr/>
        </p:nvCxnSpPr>
        <p:spPr>
          <a:xfrm flipV="1">
            <a:off x="3183500" y="546067"/>
            <a:ext cx="200049" cy="375034"/>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B2A66394-C225-6510-EB44-A1882FCBD4EA}"/>
              </a:ext>
            </a:extLst>
          </p:cNvPr>
          <p:cNvCxnSpPr>
            <a:cxnSpLocks/>
            <a:stCxn id="31" idx="6"/>
          </p:cNvCxnSpPr>
          <p:nvPr/>
        </p:nvCxnSpPr>
        <p:spPr>
          <a:xfrm flipV="1">
            <a:off x="1793046" y="1940104"/>
            <a:ext cx="92138" cy="40511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D352D44-4F73-5DE7-13AB-CAC7C92A6F6A}"/>
              </a:ext>
            </a:extLst>
          </p:cNvPr>
          <p:cNvCxnSpPr>
            <a:cxnSpLocks/>
            <a:endCxn id="5" idx="2"/>
          </p:cNvCxnSpPr>
          <p:nvPr/>
        </p:nvCxnSpPr>
        <p:spPr>
          <a:xfrm flipV="1">
            <a:off x="6918920" y="1897197"/>
            <a:ext cx="251141" cy="541793"/>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6E6CAFF8-CE2B-B56C-546E-6F6D72F71D16}"/>
              </a:ext>
            </a:extLst>
          </p:cNvPr>
          <p:cNvCxnSpPr>
            <a:cxnSpLocks/>
            <a:stCxn id="80" idx="4"/>
          </p:cNvCxnSpPr>
          <p:nvPr/>
        </p:nvCxnSpPr>
        <p:spPr>
          <a:xfrm>
            <a:off x="5863628" y="1216773"/>
            <a:ext cx="631183" cy="2736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691EE20E-BA41-AD88-917D-7B1CAE273800}"/>
              </a:ext>
            </a:extLst>
          </p:cNvPr>
          <p:cNvCxnSpPr>
            <a:cxnSpLocks/>
            <a:stCxn id="81" idx="4"/>
          </p:cNvCxnSpPr>
          <p:nvPr/>
        </p:nvCxnSpPr>
        <p:spPr>
          <a:xfrm flipH="1">
            <a:off x="7535288" y="1026943"/>
            <a:ext cx="501361" cy="427518"/>
          </a:xfrm>
          <a:prstGeom prst="line">
            <a:avLst/>
          </a:prstGeom>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ED41FAC7-8A3A-53EA-369A-6CAB7F55AC3E}"/>
              </a:ext>
            </a:extLst>
          </p:cNvPr>
          <p:cNvCxnSpPr>
            <a:cxnSpLocks/>
            <a:stCxn id="30" idx="6"/>
            <a:endCxn id="6" idx="1"/>
          </p:cNvCxnSpPr>
          <p:nvPr/>
        </p:nvCxnSpPr>
        <p:spPr>
          <a:xfrm>
            <a:off x="1503353" y="1701431"/>
            <a:ext cx="372794" cy="25645"/>
          </a:xfrm>
          <a:prstGeom prst="line">
            <a:avLst/>
          </a:prstGeom>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E59A17B2-65DB-4472-9D0C-28310B938EAC}"/>
              </a:ext>
            </a:extLst>
          </p:cNvPr>
          <p:cNvCxnSpPr>
            <a:cxnSpLocks/>
            <a:endCxn id="79" idx="6"/>
          </p:cNvCxnSpPr>
          <p:nvPr/>
        </p:nvCxnSpPr>
        <p:spPr>
          <a:xfrm flipH="1">
            <a:off x="6329475" y="1891261"/>
            <a:ext cx="151165" cy="209863"/>
          </a:xfrm>
          <a:prstGeom prst="line">
            <a:avLst/>
          </a:prstGeom>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DB0EE6C7-2966-0787-1963-DEDD8EEC25E9}"/>
              </a:ext>
            </a:extLst>
          </p:cNvPr>
          <p:cNvSpPr/>
          <p:nvPr/>
        </p:nvSpPr>
        <p:spPr>
          <a:xfrm>
            <a:off x="6038973" y="3367587"/>
            <a:ext cx="1146517" cy="429065"/>
          </a:xfrm>
          <a:prstGeom prst="rect">
            <a:avLst/>
          </a:prstGeom>
          <a:solidFill>
            <a:schemeClr val="tx1"/>
          </a:solidFill>
          <a:ln>
            <a:solidFill>
              <a:schemeClr val="accent3"/>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200">
                <a:latin typeface="Arial Black" panose="020B0A04020102020204" pitchFamily="34" charset="0"/>
              </a:rPr>
              <a:t>PAYMENT</a:t>
            </a:r>
          </a:p>
        </p:txBody>
      </p:sp>
      <p:sp>
        <p:nvSpPr>
          <p:cNvPr id="18" name="Flowchart: Decision 17">
            <a:extLst>
              <a:ext uri="{FF2B5EF4-FFF2-40B4-BE49-F238E27FC236}">
                <a16:creationId xmlns:a16="http://schemas.microsoft.com/office/drawing/2014/main" id="{6F24F278-CB6A-5BA9-F286-5E2890400327}"/>
              </a:ext>
            </a:extLst>
          </p:cNvPr>
          <p:cNvSpPr/>
          <p:nvPr/>
        </p:nvSpPr>
        <p:spPr>
          <a:xfrm>
            <a:off x="6552706" y="2413016"/>
            <a:ext cx="745588" cy="429065"/>
          </a:xfrm>
          <a:prstGeom prst="flowChartDecision">
            <a:avLst/>
          </a:prstGeom>
          <a:solidFill>
            <a:schemeClr val="accent1">
              <a:lumMod val="20000"/>
              <a:lumOff val="8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9" name="Straight Connector 18">
            <a:extLst>
              <a:ext uri="{FF2B5EF4-FFF2-40B4-BE49-F238E27FC236}">
                <a16:creationId xmlns:a16="http://schemas.microsoft.com/office/drawing/2014/main" id="{88306BB8-0316-E720-F62B-603A45AB5DBC}"/>
              </a:ext>
            </a:extLst>
          </p:cNvPr>
          <p:cNvCxnSpPr>
            <a:cxnSpLocks/>
            <a:stCxn id="29" idx="6"/>
            <a:endCxn id="56" idx="1"/>
          </p:cNvCxnSpPr>
          <p:nvPr/>
        </p:nvCxnSpPr>
        <p:spPr>
          <a:xfrm>
            <a:off x="2094307" y="483402"/>
            <a:ext cx="216606" cy="437699"/>
          </a:xfrm>
          <a:prstGeom prst="line">
            <a:avLst/>
          </a:prstGeom>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0CE41413-674A-914A-400C-031F43511327}"/>
              </a:ext>
            </a:extLst>
          </p:cNvPr>
          <p:cNvCxnSpPr>
            <a:cxnSpLocks/>
            <a:stCxn id="6" idx="2"/>
            <a:endCxn id="52" idx="0"/>
          </p:cNvCxnSpPr>
          <p:nvPr/>
        </p:nvCxnSpPr>
        <p:spPr>
          <a:xfrm>
            <a:off x="2449406" y="1941608"/>
            <a:ext cx="117016" cy="457466"/>
          </a:xfrm>
          <a:prstGeom prst="line">
            <a:avLst/>
          </a:prstGeom>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EBC6AD24-1D38-2EB9-F9B6-7C69F9754238}"/>
              </a:ext>
            </a:extLst>
          </p:cNvPr>
          <p:cNvSpPr txBox="1"/>
          <p:nvPr/>
        </p:nvSpPr>
        <p:spPr>
          <a:xfrm>
            <a:off x="6674048" y="2496303"/>
            <a:ext cx="745588" cy="261610"/>
          </a:xfrm>
          <a:prstGeom prst="rect">
            <a:avLst/>
          </a:prstGeom>
          <a:noFill/>
        </p:spPr>
        <p:txBody>
          <a:bodyPr wrap="square" rtlCol="0">
            <a:spAutoFit/>
          </a:bodyPr>
          <a:lstStyle/>
          <a:p>
            <a:r>
              <a:rPr lang="en-IN" sz="1100" dirty="0">
                <a:latin typeface="Anton" pitchFamily="2" charset="0"/>
              </a:rPr>
              <a:t>MAKE</a:t>
            </a:r>
          </a:p>
        </p:txBody>
      </p:sp>
      <p:sp>
        <p:nvSpPr>
          <p:cNvPr id="29" name="Oval 28">
            <a:extLst>
              <a:ext uri="{FF2B5EF4-FFF2-40B4-BE49-F238E27FC236}">
                <a16:creationId xmlns:a16="http://schemas.microsoft.com/office/drawing/2014/main" id="{FABA7501-5049-C181-AE78-0B1919E59DD1}"/>
              </a:ext>
            </a:extLst>
          </p:cNvPr>
          <p:cNvSpPr/>
          <p:nvPr/>
        </p:nvSpPr>
        <p:spPr>
          <a:xfrm>
            <a:off x="860282" y="293572"/>
            <a:ext cx="1234025" cy="379660"/>
          </a:xfrm>
          <a:prstGeom prst="ellipse">
            <a:avLst/>
          </a:prstGeom>
          <a:solidFill>
            <a:srgbClr val="FFFFFF"/>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b="1" dirty="0"/>
              <a:t>FIRST_NAME </a:t>
            </a:r>
          </a:p>
        </p:txBody>
      </p:sp>
      <p:sp>
        <p:nvSpPr>
          <p:cNvPr id="30" name="Oval 29">
            <a:extLst>
              <a:ext uri="{FF2B5EF4-FFF2-40B4-BE49-F238E27FC236}">
                <a16:creationId xmlns:a16="http://schemas.microsoft.com/office/drawing/2014/main" id="{1D4E62F8-67F8-57EE-288E-0220B5CDC883}"/>
              </a:ext>
            </a:extLst>
          </p:cNvPr>
          <p:cNvSpPr/>
          <p:nvPr/>
        </p:nvSpPr>
        <p:spPr>
          <a:xfrm>
            <a:off x="269328" y="1511601"/>
            <a:ext cx="1234025" cy="379660"/>
          </a:xfrm>
          <a:prstGeom prst="ellipse">
            <a:avLst/>
          </a:prstGeom>
          <a:solidFill>
            <a:srgbClr val="FFFFFF"/>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b="1" u="sng" dirty="0"/>
              <a:t>EMP_ID </a:t>
            </a:r>
          </a:p>
        </p:txBody>
      </p:sp>
      <p:sp>
        <p:nvSpPr>
          <p:cNvPr id="31" name="Oval 30">
            <a:extLst>
              <a:ext uri="{FF2B5EF4-FFF2-40B4-BE49-F238E27FC236}">
                <a16:creationId xmlns:a16="http://schemas.microsoft.com/office/drawing/2014/main" id="{4E6E519B-5122-21F0-06E3-2475BB3D8582}"/>
              </a:ext>
            </a:extLst>
          </p:cNvPr>
          <p:cNvSpPr/>
          <p:nvPr/>
        </p:nvSpPr>
        <p:spPr>
          <a:xfrm>
            <a:off x="559021" y="2155385"/>
            <a:ext cx="1234025" cy="379660"/>
          </a:xfrm>
          <a:prstGeom prst="ellipse">
            <a:avLst/>
          </a:prstGeom>
          <a:solidFill>
            <a:srgbClr val="FFFFFF"/>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b="1" dirty="0"/>
              <a:t>EMP_</a:t>
            </a:r>
          </a:p>
          <a:p>
            <a:pPr algn="ctr"/>
            <a:r>
              <a:rPr lang="en-IN" sz="800" b="1" dirty="0"/>
              <a:t>GENDER </a:t>
            </a:r>
          </a:p>
        </p:txBody>
      </p:sp>
      <p:sp>
        <p:nvSpPr>
          <p:cNvPr id="32" name="Oval 31">
            <a:extLst>
              <a:ext uri="{FF2B5EF4-FFF2-40B4-BE49-F238E27FC236}">
                <a16:creationId xmlns:a16="http://schemas.microsoft.com/office/drawing/2014/main" id="{5F57C442-842B-44DC-CDDE-78F4DF93BE79}"/>
              </a:ext>
            </a:extLst>
          </p:cNvPr>
          <p:cNvSpPr/>
          <p:nvPr/>
        </p:nvSpPr>
        <p:spPr>
          <a:xfrm>
            <a:off x="4617574" y="3852960"/>
            <a:ext cx="1234025" cy="379660"/>
          </a:xfrm>
          <a:prstGeom prst="ellipse">
            <a:avLst/>
          </a:prstGeom>
          <a:solidFill>
            <a:srgbClr val="FFFFFF"/>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b="1" u="sng" dirty="0"/>
              <a:t>PAY_ID</a:t>
            </a:r>
          </a:p>
        </p:txBody>
      </p:sp>
      <p:sp>
        <p:nvSpPr>
          <p:cNvPr id="33" name="Oval 32">
            <a:extLst>
              <a:ext uri="{FF2B5EF4-FFF2-40B4-BE49-F238E27FC236}">
                <a16:creationId xmlns:a16="http://schemas.microsoft.com/office/drawing/2014/main" id="{5DB81300-C7F5-6612-2A54-3037FD1A3D6E}"/>
              </a:ext>
            </a:extLst>
          </p:cNvPr>
          <p:cNvSpPr/>
          <p:nvPr/>
        </p:nvSpPr>
        <p:spPr>
          <a:xfrm>
            <a:off x="4461423" y="3260138"/>
            <a:ext cx="1234025" cy="379660"/>
          </a:xfrm>
          <a:prstGeom prst="ellipse">
            <a:avLst/>
          </a:prstGeom>
          <a:solidFill>
            <a:srgbClr val="FFFFFF"/>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b="1" dirty="0"/>
              <a:t>AMOUNT </a:t>
            </a:r>
          </a:p>
        </p:txBody>
      </p:sp>
      <p:sp>
        <p:nvSpPr>
          <p:cNvPr id="34" name="Oval 33">
            <a:extLst>
              <a:ext uri="{FF2B5EF4-FFF2-40B4-BE49-F238E27FC236}">
                <a16:creationId xmlns:a16="http://schemas.microsoft.com/office/drawing/2014/main" id="{5A2D7302-2DE0-2973-78B2-4B7587B80360}"/>
              </a:ext>
            </a:extLst>
          </p:cNvPr>
          <p:cNvSpPr/>
          <p:nvPr/>
        </p:nvSpPr>
        <p:spPr>
          <a:xfrm>
            <a:off x="5895570" y="4172889"/>
            <a:ext cx="1234025" cy="379660"/>
          </a:xfrm>
          <a:prstGeom prst="ellipse">
            <a:avLst/>
          </a:prstGeom>
          <a:solidFill>
            <a:srgbClr val="FFFFFF"/>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b="1" dirty="0"/>
              <a:t>ORDER_ID </a:t>
            </a:r>
          </a:p>
        </p:txBody>
      </p:sp>
      <p:sp>
        <p:nvSpPr>
          <p:cNvPr id="35" name="Oval 34">
            <a:extLst>
              <a:ext uri="{FF2B5EF4-FFF2-40B4-BE49-F238E27FC236}">
                <a16:creationId xmlns:a16="http://schemas.microsoft.com/office/drawing/2014/main" id="{4ADFD48C-E0C6-A0F0-7850-969E9B7BCE98}"/>
              </a:ext>
            </a:extLst>
          </p:cNvPr>
          <p:cNvSpPr/>
          <p:nvPr/>
        </p:nvSpPr>
        <p:spPr>
          <a:xfrm>
            <a:off x="7599146" y="3296647"/>
            <a:ext cx="1234025" cy="379660"/>
          </a:xfrm>
          <a:prstGeom prst="ellipse">
            <a:avLst/>
          </a:prstGeom>
          <a:solidFill>
            <a:srgbClr val="FFFFFF"/>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b="1" dirty="0"/>
              <a:t>PAY_MODE</a:t>
            </a:r>
          </a:p>
        </p:txBody>
      </p:sp>
      <p:sp>
        <p:nvSpPr>
          <p:cNvPr id="36" name="Oval 35">
            <a:extLst>
              <a:ext uri="{FF2B5EF4-FFF2-40B4-BE49-F238E27FC236}">
                <a16:creationId xmlns:a16="http://schemas.microsoft.com/office/drawing/2014/main" id="{C7E7F176-E13E-0661-F8B5-BE028FCC2C66}"/>
              </a:ext>
            </a:extLst>
          </p:cNvPr>
          <p:cNvSpPr/>
          <p:nvPr/>
        </p:nvSpPr>
        <p:spPr>
          <a:xfrm>
            <a:off x="3140094" y="2101124"/>
            <a:ext cx="1234025" cy="379660"/>
          </a:xfrm>
          <a:prstGeom prst="ellipse">
            <a:avLst/>
          </a:prstGeom>
          <a:solidFill>
            <a:srgbClr val="FFFFFF"/>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b="1" dirty="0"/>
              <a:t>EMP_</a:t>
            </a:r>
          </a:p>
          <a:p>
            <a:pPr algn="ctr"/>
            <a:r>
              <a:rPr lang="en-IN" sz="800" b="1" dirty="0"/>
              <a:t>SALARY </a:t>
            </a:r>
          </a:p>
        </p:txBody>
      </p:sp>
      <p:sp>
        <p:nvSpPr>
          <p:cNvPr id="37" name="Oval 36">
            <a:extLst>
              <a:ext uri="{FF2B5EF4-FFF2-40B4-BE49-F238E27FC236}">
                <a16:creationId xmlns:a16="http://schemas.microsoft.com/office/drawing/2014/main" id="{D538113A-FF2C-2057-36F1-0CB480AFF947}"/>
              </a:ext>
            </a:extLst>
          </p:cNvPr>
          <p:cNvSpPr/>
          <p:nvPr/>
        </p:nvSpPr>
        <p:spPr>
          <a:xfrm>
            <a:off x="7304062" y="3983059"/>
            <a:ext cx="1234025" cy="379660"/>
          </a:xfrm>
          <a:prstGeom prst="ellipse">
            <a:avLst/>
          </a:prstGeom>
          <a:solidFill>
            <a:srgbClr val="FFFFFF"/>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b="1" dirty="0"/>
              <a:t>PAY_DATE</a:t>
            </a:r>
          </a:p>
        </p:txBody>
      </p:sp>
      <p:cxnSp>
        <p:nvCxnSpPr>
          <p:cNvPr id="38" name="Straight Connector 37">
            <a:extLst>
              <a:ext uri="{FF2B5EF4-FFF2-40B4-BE49-F238E27FC236}">
                <a16:creationId xmlns:a16="http://schemas.microsoft.com/office/drawing/2014/main" id="{EFEE30E8-A564-D48F-169B-CB4C8F12CA7D}"/>
              </a:ext>
            </a:extLst>
          </p:cNvPr>
          <p:cNvCxnSpPr>
            <a:cxnSpLocks/>
          </p:cNvCxnSpPr>
          <p:nvPr/>
        </p:nvCxnSpPr>
        <p:spPr>
          <a:xfrm flipH="1">
            <a:off x="5844781" y="3770580"/>
            <a:ext cx="210696" cy="273580"/>
          </a:xfrm>
          <a:prstGeom prst="line">
            <a:avLst/>
          </a:prstGeom>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9B5F1B29-93EB-8375-2B42-7875CEC64C73}"/>
              </a:ext>
            </a:extLst>
          </p:cNvPr>
          <p:cNvCxnSpPr>
            <a:cxnSpLocks/>
            <a:stCxn id="15" idx="2"/>
            <a:endCxn id="34" idx="0"/>
          </p:cNvCxnSpPr>
          <p:nvPr/>
        </p:nvCxnSpPr>
        <p:spPr>
          <a:xfrm flipH="1">
            <a:off x="6512583" y="3796652"/>
            <a:ext cx="99649" cy="376237"/>
          </a:xfrm>
          <a:prstGeom prst="line">
            <a:avLst/>
          </a:prstGeom>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22945150-4935-C322-AFE7-2817C31255F0}"/>
              </a:ext>
            </a:extLst>
          </p:cNvPr>
          <p:cNvCxnSpPr>
            <a:cxnSpLocks/>
            <a:endCxn id="37" idx="0"/>
          </p:cNvCxnSpPr>
          <p:nvPr/>
        </p:nvCxnSpPr>
        <p:spPr>
          <a:xfrm>
            <a:off x="7187521" y="3770580"/>
            <a:ext cx="733554" cy="212479"/>
          </a:xfrm>
          <a:prstGeom prst="line">
            <a:avLst/>
          </a:prstGeom>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05509591-4AEE-C0BC-EFE0-F2AAAB4A2E21}"/>
              </a:ext>
            </a:extLst>
          </p:cNvPr>
          <p:cNvCxnSpPr>
            <a:cxnSpLocks/>
            <a:stCxn id="15" idx="3"/>
            <a:endCxn id="35" idx="2"/>
          </p:cNvCxnSpPr>
          <p:nvPr/>
        </p:nvCxnSpPr>
        <p:spPr>
          <a:xfrm flipV="1">
            <a:off x="7185490" y="3486477"/>
            <a:ext cx="413656" cy="95643"/>
          </a:xfrm>
          <a:prstGeom prst="line">
            <a:avLst/>
          </a:prstGeom>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83106EFB-8025-C2D8-AA3D-44C316F328A3}"/>
              </a:ext>
            </a:extLst>
          </p:cNvPr>
          <p:cNvCxnSpPr>
            <a:cxnSpLocks/>
            <a:stCxn id="33" idx="6"/>
            <a:endCxn id="15" idx="1"/>
          </p:cNvCxnSpPr>
          <p:nvPr/>
        </p:nvCxnSpPr>
        <p:spPr>
          <a:xfrm>
            <a:off x="5695448" y="3449968"/>
            <a:ext cx="343525" cy="132152"/>
          </a:xfrm>
          <a:prstGeom prst="line">
            <a:avLst/>
          </a:prstGeom>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51" name="Oval 50">
            <a:extLst>
              <a:ext uri="{FF2B5EF4-FFF2-40B4-BE49-F238E27FC236}">
                <a16:creationId xmlns:a16="http://schemas.microsoft.com/office/drawing/2014/main" id="{A36EC963-3056-0DE3-279B-92362153A120}"/>
              </a:ext>
            </a:extLst>
          </p:cNvPr>
          <p:cNvSpPr/>
          <p:nvPr/>
        </p:nvSpPr>
        <p:spPr>
          <a:xfrm>
            <a:off x="2018713" y="2438990"/>
            <a:ext cx="1089678" cy="379660"/>
          </a:xfrm>
          <a:prstGeom prst="ellipse">
            <a:avLst/>
          </a:prstGeom>
          <a:solidFill>
            <a:schemeClr val="bg1">
              <a:lumMod val="10000"/>
              <a:lumOff val="90000"/>
            </a:schemeClr>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b="1" dirty="0"/>
              <a:t>EMP_</a:t>
            </a:r>
          </a:p>
          <a:p>
            <a:pPr algn="ctr"/>
            <a:r>
              <a:rPr lang="en-IN" sz="800" b="1" dirty="0"/>
              <a:t>MOBILE</a:t>
            </a:r>
          </a:p>
        </p:txBody>
      </p:sp>
      <p:sp>
        <p:nvSpPr>
          <p:cNvPr id="52" name="Oval 51">
            <a:extLst>
              <a:ext uri="{FF2B5EF4-FFF2-40B4-BE49-F238E27FC236}">
                <a16:creationId xmlns:a16="http://schemas.microsoft.com/office/drawing/2014/main" id="{E8481E96-51D6-7DBB-84A5-D920D2AEED40}"/>
              </a:ext>
            </a:extLst>
          </p:cNvPr>
          <p:cNvSpPr/>
          <p:nvPr/>
        </p:nvSpPr>
        <p:spPr>
          <a:xfrm>
            <a:off x="1936839" y="2399074"/>
            <a:ext cx="1259166" cy="460289"/>
          </a:xfrm>
          <a:prstGeom prst="ellipse">
            <a:avLst/>
          </a:prstGeom>
          <a:no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800" b="1" dirty="0"/>
          </a:p>
        </p:txBody>
      </p:sp>
      <p:sp>
        <p:nvSpPr>
          <p:cNvPr id="55" name="Oval 54">
            <a:extLst>
              <a:ext uri="{FF2B5EF4-FFF2-40B4-BE49-F238E27FC236}">
                <a16:creationId xmlns:a16="http://schemas.microsoft.com/office/drawing/2014/main" id="{750F79B9-9819-A18A-62F9-B051C77B9CA4}"/>
              </a:ext>
            </a:extLst>
          </p:cNvPr>
          <p:cNvSpPr/>
          <p:nvPr/>
        </p:nvSpPr>
        <p:spPr>
          <a:xfrm>
            <a:off x="3383549" y="356237"/>
            <a:ext cx="1234025" cy="379660"/>
          </a:xfrm>
          <a:prstGeom prst="ellipse">
            <a:avLst/>
          </a:prstGeom>
          <a:solidFill>
            <a:srgbClr val="FFFFFF"/>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b="1" dirty="0"/>
              <a:t>LAST_NAME </a:t>
            </a:r>
          </a:p>
        </p:txBody>
      </p:sp>
      <p:sp>
        <p:nvSpPr>
          <p:cNvPr id="56" name="Oval 55">
            <a:extLst>
              <a:ext uri="{FF2B5EF4-FFF2-40B4-BE49-F238E27FC236}">
                <a16:creationId xmlns:a16="http://schemas.microsoft.com/office/drawing/2014/main" id="{B714DD68-B096-D977-ED40-70EAD73CC0B1}"/>
              </a:ext>
            </a:extLst>
          </p:cNvPr>
          <p:cNvSpPr/>
          <p:nvPr/>
        </p:nvSpPr>
        <p:spPr>
          <a:xfrm>
            <a:off x="2130194" y="865501"/>
            <a:ext cx="1234025" cy="379660"/>
          </a:xfrm>
          <a:prstGeom prst="ellipse">
            <a:avLst/>
          </a:prstGeom>
          <a:solidFill>
            <a:schemeClr val="accent5">
              <a:lumMod val="20000"/>
              <a:lumOff val="80000"/>
            </a:schemeClr>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b="1" dirty="0"/>
              <a:t>EMP_NAME</a:t>
            </a:r>
          </a:p>
        </p:txBody>
      </p:sp>
      <p:cxnSp>
        <p:nvCxnSpPr>
          <p:cNvPr id="67" name="Straight Connector 66">
            <a:extLst>
              <a:ext uri="{FF2B5EF4-FFF2-40B4-BE49-F238E27FC236}">
                <a16:creationId xmlns:a16="http://schemas.microsoft.com/office/drawing/2014/main" id="{0B7DED3A-B90A-99AA-D9C2-BB114F9C0DC9}"/>
              </a:ext>
            </a:extLst>
          </p:cNvPr>
          <p:cNvCxnSpPr>
            <a:cxnSpLocks/>
            <a:stCxn id="15" idx="0"/>
            <a:endCxn id="18" idx="2"/>
          </p:cNvCxnSpPr>
          <p:nvPr/>
        </p:nvCxnSpPr>
        <p:spPr>
          <a:xfrm flipV="1">
            <a:off x="6612232" y="2842081"/>
            <a:ext cx="313268" cy="5255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15C0FD76-659F-81FB-030A-BE08AD05BD6B}"/>
              </a:ext>
            </a:extLst>
          </p:cNvPr>
          <p:cNvCxnSpPr>
            <a:cxnSpLocks/>
            <a:stCxn id="36" idx="2"/>
          </p:cNvCxnSpPr>
          <p:nvPr/>
        </p:nvCxnSpPr>
        <p:spPr>
          <a:xfrm flipH="1" flipV="1">
            <a:off x="3046037" y="1940104"/>
            <a:ext cx="94057" cy="350850"/>
          </a:xfrm>
          <a:prstGeom prst="line">
            <a:avLst/>
          </a:prstGeom>
        </p:spPr>
        <p:style>
          <a:lnRef idx="2">
            <a:schemeClr val="accent1"/>
          </a:lnRef>
          <a:fillRef idx="0">
            <a:schemeClr val="accent1"/>
          </a:fillRef>
          <a:effectRef idx="1">
            <a:schemeClr val="accent1"/>
          </a:effectRef>
          <a:fontRef idx="minor">
            <a:schemeClr val="tx1"/>
          </a:fontRef>
        </p:style>
      </p:cxnSp>
      <p:sp>
        <p:nvSpPr>
          <p:cNvPr id="79" name="Oval 78">
            <a:extLst>
              <a:ext uri="{FF2B5EF4-FFF2-40B4-BE49-F238E27FC236}">
                <a16:creationId xmlns:a16="http://schemas.microsoft.com/office/drawing/2014/main" id="{21ADAE1C-8F11-4E91-B0A7-E20DE86A3BA0}"/>
              </a:ext>
            </a:extLst>
          </p:cNvPr>
          <p:cNvSpPr/>
          <p:nvPr/>
        </p:nvSpPr>
        <p:spPr>
          <a:xfrm>
            <a:off x="5095450" y="1911294"/>
            <a:ext cx="1234025" cy="379660"/>
          </a:xfrm>
          <a:prstGeom prst="ellipse">
            <a:avLst/>
          </a:prstGeom>
          <a:solidFill>
            <a:srgbClr val="FFFFFF"/>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b="1" dirty="0"/>
              <a:t>C_MOBILE </a:t>
            </a:r>
          </a:p>
        </p:txBody>
      </p:sp>
      <p:sp>
        <p:nvSpPr>
          <p:cNvPr id="80" name="Oval 79">
            <a:extLst>
              <a:ext uri="{FF2B5EF4-FFF2-40B4-BE49-F238E27FC236}">
                <a16:creationId xmlns:a16="http://schemas.microsoft.com/office/drawing/2014/main" id="{02BB1F61-82F0-A39A-5E7E-D92A012BB7AC}"/>
              </a:ext>
            </a:extLst>
          </p:cNvPr>
          <p:cNvSpPr/>
          <p:nvPr/>
        </p:nvSpPr>
        <p:spPr>
          <a:xfrm>
            <a:off x="5246615" y="837113"/>
            <a:ext cx="1234025" cy="379660"/>
          </a:xfrm>
          <a:prstGeom prst="ellipse">
            <a:avLst/>
          </a:prstGeom>
          <a:solidFill>
            <a:srgbClr val="FFFFFF"/>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b="1" u="sng" dirty="0"/>
              <a:t>C_ID </a:t>
            </a:r>
          </a:p>
        </p:txBody>
      </p:sp>
      <p:sp>
        <p:nvSpPr>
          <p:cNvPr id="81" name="Oval 80">
            <a:extLst>
              <a:ext uri="{FF2B5EF4-FFF2-40B4-BE49-F238E27FC236}">
                <a16:creationId xmlns:a16="http://schemas.microsoft.com/office/drawing/2014/main" id="{756C2EA3-6A96-F425-3836-538276655B6B}"/>
              </a:ext>
            </a:extLst>
          </p:cNvPr>
          <p:cNvSpPr/>
          <p:nvPr/>
        </p:nvSpPr>
        <p:spPr>
          <a:xfrm>
            <a:off x="7419636" y="647283"/>
            <a:ext cx="1234025" cy="379660"/>
          </a:xfrm>
          <a:prstGeom prst="ellipse">
            <a:avLst/>
          </a:prstGeom>
          <a:solidFill>
            <a:srgbClr val="FFFFFF"/>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b="1" dirty="0"/>
              <a:t>C_NAME </a:t>
            </a:r>
          </a:p>
        </p:txBody>
      </p:sp>
      <p:sp>
        <p:nvSpPr>
          <p:cNvPr id="2" name="Flowchart: Decision 1">
            <a:extLst>
              <a:ext uri="{FF2B5EF4-FFF2-40B4-BE49-F238E27FC236}">
                <a16:creationId xmlns:a16="http://schemas.microsoft.com/office/drawing/2014/main" id="{87A030AE-7504-A619-9B90-0B3F863AC40A}"/>
              </a:ext>
            </a:extLst>
          </p:cNvPr>
          <p:cNvSpPr/>
          <p:nvPr/>
        </p:nvSpPr>
        <p:spPr>
          <a:xfrm>
            <a:off x="6450730" y="380637"/>
            <a:ext cx="745588" cy="429065"/>
          </a:xfrm>
          <a:prstGeom prst="flowChartDecision">
            <a:avLst/>
          </a:prstGeom>
          <a:solidFill>
            <a:schemeClr val="accent1">
              <a:lumMod val="20000"/>
              <a:lumOff val="8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9368CE8D-B6A6-94E4-FDA2-80ECD2BDEA6B}"/>
              </a:ext>
            </a:extLst>
          </p:cNvPr>
          <p:cNvSpPr txBox="1"/>
          <p:nvPr/>
        </p:nvSpPr>
        <p:spPr>
          <a:xfrm>
            <a:off x="6612231" y="471327"/>
            <a:ext cx="745588" cy="261610"/>
          </a:xfrm>
          <a:prstGeom prst="rect">
            <a:avLst/>
          </a:prstGeom>
          <a:noFill/>
        </p:spPr>
        <p:txBody>
          <a:bodyPr wrap="square" rtlCol="0">
            <a:spAutoFit/>
          </a:bodyPr>
          <a:lstStyle/>
          <a:p>
            <a:r>
              <a:rPr lang="en-IN" sz="1100" dirty="0">
                <a:latin typeface="Anton" pitchFamily="2" charset="0"/>
              </a:rPr>
              <a:t>GIVE</a:t>
            </a:r>
          </a:p>
        </p:txBody>
      </p:sp>
      <p:cxnSp>
        <p:nvCxnSpPr>
          <p:cNvPr id="8" name="Straight Connector 7">
            <a:extLst>
              <a:ext uri="{FF2B5EF4-FFF2-40B4-BE49-F238E27FC236}">
                <a16:creationId xmlns:a16="http://schemas.microsoft.com/office/drawing/2014/main" id="{F9940BF4-18FF-FDFF-5F5B-FF060BAEF1E6}"/>
              </a:ext>
            </a:extLst>
          </p:cNvPr>
          <p:cNvCxnSpPr>
            <a:cxnSpLocks/>
            <a:stCxn id="5" idx="0"/>
            <a:endCxn id="2" idx="2"/>
          </p:cNvCxnSpPr>
          <p:nvPr/>
        </p:nvCxnSpPr>
        <p:spPr>
          <a:xfrm flipH="1" flipV="1">
            <a:off x="6823524" y="809702"/>
            <a:ext cx="346537" cy="658430"/>
          </a:xfrm>
          <a:prstGeom prst="line">
            <a:avLst/>
          </a:prstGeom>
        </p:spPr>
        <p:style>
          <a:lnRef idx="2">
            <a:schemeClr val="accent1"/>
          </a:lnRef>
          <a:fillRef idx="0">
            <a:schemeClr val="accent1"/>
          </a:fillRef>
          <a:effectRef idx="1">
            <a:schemeClr val="accent1"/>
          </a:effectRef>
          <a:fontRef idx="minor">
            <a:schemeClr val="tx1"/>
          </a:fontRef>
        </p:style>
      </p:cxnSp>
      <p:sp>
        <p:nvSpPr>
          <p:cNvPr id="17" name="Flowchart: Decision 16">
            <a:extLst>
              <a:ext uri="{FF2B5EF4-FFF2-40B4-BE49-F238E27FC236}">
                <a16:creationId xmlns:a16="http://schemas.microsoft.com/office/drawing/2014/main" id="{A9DD63A1-1979-E158-A1FF-559E003A1E99}"/>
              </a:ext>
            </a:extLst>
          </p:cNvPr>
          <p:cNvSpPr/>
          <p:nvPr/>
        </p:nvSpPr>
        <p:spPr>
          <a:xfrm>
            <a:off x="844334" y="757360"/>
            <a:ext cx="745588" cy="429065"/>
          </a:xfrm>
          <a:prstGeom prst="flowChartDecision">
            <a:avLst/>
          </a:prstGeom>
          <a:solidFill>
            <a:schemeClr val="accent1">
              <a:lumMod val="20000"/>
              <a:lumOff val="8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89F5AB56-52B0-DF24-D3BB-D8051452D338}"/>
              </a:ext>
            </a:extLst>
          </p:cNvPr>
          <p:cNvSpPr txBox="1"/>
          <p:nvPr/>
        </p:nvSpPr>
        <p:spPr>
          <a:xfrm>
            <a:off x="1005835" y="850960"/>
            <a:ext cx="745588" cy="261610"/>
          </a:xfrm>
          <a:prstGeom prst="rect">
            <a:avLst/>
          </a:prstGeom>
          <a:noFill/>
        </p:spPr>
        <p:txBody>
          <a:bodyPr wrap="square" rtlCol="0">
            <a:spAutoFit/>
          </a:bodyPr>
          <a:lstStyle/>
          <a:p>
            <a:r>
              <a:rPr lang="en-IN" sz="1100" dirty="0">
                <a:latin typeface="Anton" pitchFamily="2" charset="0"/>
              </a:rPr>
              <a:t>TAKE</a:t>
            </a:r>
          </a:p>
        </p:txBody>
      </p:sp>
      <p:cxnSp>
        <p:nvCxnSpPr>
          <p:cNvPr id="22" name="Straight Connector 21">
            <a:extLst>
              <a:ext uri="{FF2B5EF4-FFF2-40B4-BE49-F238E27FC236}">
                <a16:creationId xmlns:a16="http://schemas.microsoft.com/office/drawing/2014/main" id="{31C0C598-873A-BF51-AF6A-F5F9AF5C042A}"/>
              </a:ext>
            </a:extLst>
          </p:cNvPr>
          <p:cNvCxnSpPr>
            <a:cxnSpLocks/>
            <a:stCxn id="6" idx="0"/>
          </p:cNvCxnSpPr>
          <p:nvPr/>
        </p:nvCxnSpPr>
        <p:spPr>
          <a:xfrm flipH="1" flipV="1">
            <a:off x="1585045" y="980872"/>
            <a:ext cx="864361" cy="531671"/>
          </a:xfrm>
          <a:prstGeom prst="line">
            <a:avLst/>
          </a:prstGeom>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017BA02D-3706-53A8-441D-230648882820}"/>
              </a:ext>
            </a:extLst>
          </p:cNvPr>
          <p:cNvSpPr txBox="1"/>
          <p:nvPr/>
        </p:nvSpPr>
        <p:spPr>
          <a:xfrm>
            <a:off x="6369094" y="3039128"/>
            <a:ext cx="414770" cy="307777"/>
          </a:xfrm>
          <a:prstGeom prst="rect">
            <a:avLst/>
          </a:prstGeom>
          <a:noFill/>
        </p:spPr>
        <p:txBody>
          <a:bodyPr wrap="square" rtlCol="0">
            <a:spAutoFit/>
          </a:bodyPr>
          <a:lstStyle/>
          <a:p>
            <a:r>
              <a:rPr lang="en-IN" b="1" dirty="0"/>
              <a:t>1</a:t>
            </a:r>
          </a:p>
        </p:txBody>
      </p:sp>
      <p:sp>
        <p:nvSpPr>
          <p:cNvPr id="45" name="TextBox 44">
            <a:extLst>
              <a:ext uri="{FF2B5EF4-FFF2-40B4-BE49-F238E27FC236}">
                <a16:creationId xmlns:a16="http://schemas.microsoft.com/office/drawing/2014/main" id="{2D2891AE-ECA5-481E-535F-0744F7B37CE8}"/>
              </a:ext>
            </a:extLst>
          </p:cNvPr>
          <p:cNvSpPr txBox="1"/>
          <p:nvPr/>
        </p:nvSpPr>
        <p:spPr>
          <a:xfrm>
            <a:off x="7153835" y="1941323"/>
            <a:ext cx="414770" cy="307777"/>
          </a:xfrm>
          <a:prstGeom prst="rect">
            <a:avLst/>
          </a:prstGeom>
          <a:noFill/>
        </p:spPr>
        <p:txBody>
          <a:bodyPr wrap="square" rtlCol="0">
            <a:spAutoFit/>
          </a:bodyPr>
          <a:lstStyle/>
          <a:p>
            <a:r>
              <a:rPr lang="en-IN" b="1" dirty="0"/>
              <a:t>1</a:t>
            </a:r>
          </a:p>
        </p:txBody>
      </p:sp>
      <p:sp>
        <p:nvSpPr>
          <p:cNvPr id="46" name="TextBox 45">
            <a:extLst>
              <a:ext uri="{FF2B5EF4-FFF2-40B4-BE49-F238E27FC236}">
                <a16:creationId xmlns:a16="http://schemas.microsoft.com/office/drawing/2014/main" id="{077AE1AA-F278-12D3-54D9-84C89DACE711}"/>
              </a:ext>
            </a:extLst>
          </p:cNvPr>
          <p:cNvSpPr txBox="1"/>
          <p:nvPr/>
        </p:nvSpPr>
        <p:spPr>
          <a:xfrm>
            <a:off x="7078328" y="1121972"/>
            <a:ext cx="414770" cy="307777"/>
          </a:xfrm>
          <a:prstGeom prst="rect">
            <a:avLst/>
          </a:prstGeom>
          <a:noFill/>
        </p:spPr>
        <p:txBody>
          <a:bodyPr wrap="square" rtlCol="0">
            <a:spAutoFit/>
          </a:bodyPr>
          <a:lstStyle/>
          <a:p>
            <a:r>
              <a:rPr lang="en-IN" b="1" dirty="0"/>
              <a:t>1</a:t>
            </a:r>
          </a:p>
        </p:txBody>
      </p:sp>
      <p:sp>
        <p:nvSpPr>
          <p:cNvPr id="47" name="TextBox 46">
            <a:extLst>
              <a:ext uri="{FF2B5EF4-FFF2-40B4-BE49-F238E27FC236}">
                <a16:creationId xmlns:a16="http://schemas.microsoft.com/office/drawing/2014/main" id="{1B38D60F-CF78-C23D-B43D-8240A30FEB04}"/>
              </a:ext>
            </a:extLst>
          </p:cNvPr>
          <p:cNvSpPr txBox="1"/>
          <p:nvPr/>
        </p:nvSpPr>
        <p:spPr>
          <a:xfrm>
            <a:off x="1774157" y="1195194"/>
            <a:ext cx="414770" cy="307777"/>
          </a:xfrm>
          <a:prstGeom prst="rect">
            <a:avLst/>
          </a:prstGeom>
          <a:noFill/>
        </p:spPr>
        <p:txBody>
          <a:bodyPr wrap="square" rtlCol="0">
            <a:spAutoFit/>
          </a:bodyPr>
          <a:lstStyle/>
          <a:p>
            <a:r>
              <a:rPr lang="en-IN" b="1" dirty="0"/>
              <a:t>1</a:t>
            </a:r>
          </a:p>
        </p:txBody>
      </p:sp>
    </p:spTree>
    <p:extLst>
      <p:ext uri="{BB962C8B-B14F-4D97-AF65-F5344CB8AC3E}">
        <p14:creationId xmlns:p14="http://schemas.microsoft.com/office/powerpoint/2010/main" val="37495996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grpSp>
        <p:nvGrpSpPr>
          <p:cNvPr id="557" name="Google Shape;557;p30"/>
          <p:cNvGrpSpPr/>
          <p:nvPr/>
        </p:nvGrpSpPr>
        <p:grpSpPr>
          <a:xfrm>
            <a:off x="314000" y="2020325"/>
            <a:ext cx="8510400" cy="1625025"/>
            <a:chOff x="314000" y="2020325"/>
            <a:chExt cx="8510400" cy="1625025"/>
          </a:xfrm>
        </p:grpSpPr>
        <p:sp>
          <p:nvSpPr>
            <p:cNvPr id="558" name="Google Shape;558;p30"/>
            <p:cNvSpPr/>
            <p:nvPr/>
          </p:nvSpPr>
          <p:spPr>
            <a:xfrm>
              <a:off x="314000" y="2542250"/>
              <a:ext cx="8510400" cy="1103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9" name="Google Shape;559;p30"/>
            <p:cNvGrpSpPr/>
            <p:nvPr/>
          </p:nvGrpSpPr>
          <p:grpSpPr>
            <a:xfrm>
              <a:off x="3524825" y="2020325"/>
              <a:ext cx="2076362" cy="641924"/>
              <a:chOff x="3527575" y="0"/>
              <a:chExt cx="2076362" cy="641924"/>
            </a:xfrm>
          </p:grpSpPr>
          <p:sp>
            <p:nvSpPr>
              <p:cNvPr id="560" name="Google Shape;560;p30"/>
              <p:cNvSpPr/>
              <p:nvPr/>
            </p:nvSpPr>
            <p:spPr>
              <a:xfrm>
                <a:off x="352757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1" name="Google Shape;561;p30"/>
              <p:cNvSpPr/>
              <p:nvPr/>
            </p:nvSpPr>
            <p:spPr>
              <a:xfrm>
                <a:off x="3547295"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562" name="Google Shape;562;p30"/>
              <p:cNvGrpSpPr/>
              <p:nvPr/>
            </p:nvGrpSpPr>
            <p:grpSpPr>
              <a:xfrm>
                <a:off x="5557050" y="0"/>
                <a:ext cx="46887" cy="641924"/>
                <a:chOff x="2783050" y="0"/>
                <a:chExt cx="46887" cy="641924"/>
              </a:xfrm>
            </p:grpSpPr>
            <p:sp>
              <p:nvSpPr>
                <p:cNvPr id="563" name="Google Shape;563;p30"/>
                <p:cNvSpPr/>
                <p:nvPr/>
              </p:nvSpPr>
              <p:spPr>
                <a:xfrm>
                  <a:off x="2783050"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4" name="Google Shape;564;p30"/>
                <p:cNvSpPr/>
                <p:nvPr/>
              </p:nvSpPr>
              <p:spPr>
                <a:xfrm>
                  <a:off x="2802770"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grpSp>
      <p:grpSp>
        <p:nvGrpSpPr>
          <p:cNvPr id="565" name="Google Shape;565;p30"/>
          <p:cNvGrpSpPr/>
          <p:nvPr/>
        </p:nvGrpSpPr>
        <p:grpSpPr>
          <a:xfrm>
            <a:off x="3291400" y="0"/>
            <a:ext cx="2555700" cy="2301750"/>
            <a:chOff x="3294150" y="0"/>
            <a:chExt cx="2555700" cy="2301750"/>
          </a:xfrm>
        </p:grpSpPr>
        <p:sp>
          <p:nvSpPr>
            <p:cNvPr id="566" name="Google Shape;566;p30"/>
            <p:cNvSpPr/>
            <p:nvPr/>
          </p:nvSpPr>
          <p:spPr>
            <a:xfrm>
              <a:off x="3294150" y="363150"/>
              <a:ext cx="2555700" cy="1938600"/>
            </a:xfrm>
            <a:prstGeom prst="rect">
              <a:avLst/>
            </a:prstGeom>
            <a:solidFill>
              <a:srgbClr val="FCD06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7" name="Google Shape;567;p30"/>
            <p:cNvSpPr/>
            <p:nvPr/>
          </p:nvSpPr>
          <p:spPr>
            <a:xfrm>
              <a:off x="352757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8" name="Google Shape;568;p30"/>
            <p:cNvSpPr/>
            <p:nvPr/>
          </p:nvSpPr>
          <p:spPr>
            <a:xfrm>
              <a:off x="3547295"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569" name="Google Shape;569;p30"/>
            <p:cNvGrpSpPr/>
            <p:nvPr/>
          </p:nvGrpSpPr>
          <p:grpSpPr>
            <a:xfrm>
              <a:off x="5557050" y="0"/>
              <a:ext cx="46887" cy="641924"/>
              <a:chOff x="2783050" y="0"/>
              <a:chExt cx="46887" cy="641924"/>
            </a:xfrm>
          </p:grpSpPr>
          <p:sp>
            <p:nvSpPr>
              <p:cNvPr id="570" name="Google Shape;570;p30"/>
              <p:cNvSpPr/>
              <p:nvPr/>
            </p:nvSpPr>
            <p:spPr>
              <a:xfrm>
                <a:off x="2783050"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1" name="Google Shape;571;p30"/>
              <p:cNvSpPr/>
              <p:nvPr/>
            </p:nvSpPr>
            <p:spPr>
              <a:xfrm>
                <a:off x="2802770"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sp>
        <p:nvSpPr>
          <p:cNvPr id="572" name="Google Shape;572;p30"/>
          <p:cNvSpPr/>
          <p:nvPr/>
        </p:nvSpPr>
        <p:spPr>
          <a:xfrm>
            <a:off x="4440650" y="0"/>
            <a:ext cx="262800" cy="26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0"/>
          <p:cNvSpPr txBox="1">
            <a:spLocks noGrp="1"/>
          </p:cNvSpPr>
          <p:nvPr>
            <p:ph type="ctrTitle"/>
          </p:nvPr>
        </p:nvSpPr>
        <p:spPr>
          <a:xfrm>
            <a:off x="1678462" y="2542250"/>
            <a:ext cx="5797500" cy="119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SQL QUERIES</a:t>
            </a:r>
            <a:endParaRPr dirty="0"/>
          </a:p>
        </p:txBody>
      </p:sp>
      <p:sp>
        <p:nvSpPr>
          <p:cNvPr id="574" name="Google Shape;574;p30"/>
          <p:cNvSpPr txBox="1">
            <a:spLocks noGrp="1"/>
          </p:cNvSpPr>
          <p:nvPr>
            <p:ph type="subTitle" idx="1"/>
          </p:nvPr>
        </p:nvSpPr>
        <p:spPr>
          <a:xfrm>
            <a:off x="1678462" y="3740150"/>
            <a:ext cx="5797500" cy="39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CREATE TABLE TABLE_NAME ( … ) ;</a:t>
            </a:r>
            <a:endParaRPr/>
          </a:p>
        </p:txBody>
      </p:sp>
      <p:sp>
        <p:nvSpPr>
          <p:cNvPr id="575" name="Google Shape;575;p30"/>
          <p:cNvSpPr txBox="1">
            <a:spLocks noGrp="1"/>
          </p:cNvSpPr>
          <p:nvPr>
            <p:ph type="title" idx="2"/>
          </p:nvPr>
        </p:nvSpPr>
        <p:spPr>
          <a:xfrm>
            <a:off x="3783712" y="877525"/>
            <a:ext cx="1587000" cy="105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Tree>
    <p:extLst>
      <p:ext uri="{BB962C8B-B14F-4D97-AF65-F5344CB8AC3E}">
        <p14:creationId xmlns:p14="http://schemas.microsoft.com/office/powerpoint/2010/main" val="19022236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Supermarket Business Plan by Slidesgo">
  <a:themeElements>
    <a:clrScheme name="Simple Light">
      <a:dk1>
        <a:srgbClr val="F3F3F3"/>
      </a:dk1>
      <a:lt1>
        <a:srgbClr val="092329"/>
      </a:lt1>
      <a:dk2>
        <a:srgbClr val="57BF8E"/>
      </a:dk2>
      <a:lt2>
        <a:srgbClr val="B5EECC"/>
      </a:lt2>
      <a:accent1>
        <a:srgbClr val="83C3A9"/>
      </a:accent1>
      <a:accent2>
        <a:srgbClr val="AD241B"/>
      </a:accent2>
      <a:accent3>
        <a:srgbClr val="F1471D"/>
      </a:accent3>
      <a:accent4>
        <a:srgbClr val="FF8433"/>
      </a:accent4>
      <a:accent5>
        <a:srgbClr val="FCD06F"/>
      </a:accent5>
      <a:accent6>
        <a:srgbClr val="F7EECE"/>
      </a:accent6>
      <a:hlink>
        <a:srgbClr val="0C343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5C1B2F6D4A17044BD08420385C3C1B2" ma:contentTypeVersion="9" ma:contentTypeDescription="Create a new document." ma:contentTypeScope="" ma:versionID="08c83c54f3598563d15ea756ebcdf825">
  <xsd:schema xmlns:xsd="http://www.w3.org/2001/XMLSchema" xmlns:xs="http://www.w3.org/2001/XMLSchema" xmlns:p="http://schemas.microsoft.com/office/2006/metadata/properties" xmlns:ns3="b5da011d-7b7c-4d7a-9ae4-87a7f494f5a7" targetNamespace="http://schemas.microsoft.com/office/2006/metadata/properties" ma:root="true" ma:fieldsID="c409d80674f77fa7e3186710c9dc7332" ns3:_="">
    <xsd:import namespace="b5da011d-7b7c-4d7a-9ae4-87a7f494f5a7"/>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da011d-7b7c-4d7a-9ae4-87a7f494f5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_activity" ma:index="16"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5da011d-7b7c-4d7a-9ae4-87a7f494f5a7" xsi:nil="true"/>
  </documentManagement>
</p:properties>
</file>

<file path=customXml/itemProps1.xml><?xml version="1.0" encoding="utf-8"?>
<ds:datastoreItem xmlns:ds="http://schemas.openxmlformats.org/officeDocument/2006/customXml" ds:itemID="{11974ABC-F3D9-4F1B-8A09-D2A95024F1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5da011d-7b7c-4d7a-9ae4-87a7f494f5a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71FF2DB-8403-42C9-BFD4-515D2B7F9E31}">
  <ds:schemaRefs>
    <ds:schemaRef ds:uri="http://schemas.microsoft.com/sharepoint/v3/contenttype/forms"/>
  </ds:schemaRefs>
</ds:datastoreItem>
</file>

<file path=customXml/itemProps3.xml><?xml version="1.0" encoding="utf-8"?>
<ds:datastoreItem xmlns:ds="http://schemas.openxmlformats.org/officeDocument/2006/customXml" ds:itemID="{E7DE76BB-D8DC-4C8D-BBB7-6C0A08366698}">
  <ds:schemaRefs>
    <ds:schemaRef ds:uri="http://purl.org/dc/dcmitype/"/>
    <ds:schemaRef ds:uri="http://schemas.microsoft.com/office/infopath/2007/PartnerControls"/>
    <ds:schemaRef ds:uri="http://schemas.openxmlformats.org/package/2006/metadata/core-properties"/>
    <ds:schemaRef ds:uri="b5da011d-7b7c-4d7a-9ae4-87a7f494f5a7"/>
    <ds:schemaRef ds:uri="http://purl.org/dc/elements/1.1/"/>
    <ds:schemaRef ds:uri="http://schemas.microsoft.com/office/2006/documentManagement/types"/>
    <ds:schemaRef ds:uri="http://www.w3.org/XML/1998/namespace"/>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562</TotalTime>
  <Words>1419</Words>
  <Application>Microsoft Office PowerPoint</Application>
  <PresentationFormat>On-screen Show (16:9)</PresentationFormat>
  <Paragraphs>384</Paragraphs>
  <Slides>43</Slides>
  <Notes>43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Fjalla One</vt:lpstr>
      <vt:lpstr>Anton</vt:lpstr>
      <vt:lpstr>Arial Black</vt:lpstr>
      <vt:lpstr>Staatliches</vt:lpstr>
      <vt:lpstr>Courier New</vt:lpstr>
      <vt:lpstr>Josefin Slab</vt:lpstr>
      <vt:lpstr>Arial</vt:lpstr>
      <vt:lpstr>Congenial Black</vt:lpstr>
      <vt:lpstr>Barlow</vt:lpstr>
      <vt:lpstr>Supermarket Business Plan by Slidesgo</vt:lpstr>
      <vt:lpstr>SUPERMART MANAGEMENT SYSTEM</vt:lpstr>
      <vt:lpstr>PROJECT OVERVIEW</vt:lpstr>
      <vt:lpstr>OBJECTIVE</vt:lpstr>
      <vt:lpstr>APPLICATIONS</vt:lpstr>
      <vt:lpstr>CONTENTS</vt:lpstr>
      <vt:lpstr>ER DIAGRAM</vt:lpstr>
      <vt:lpstr>ER DIAGRAM</vt:lpstr>
      <vt:lpstr>PowerPoint Presentation</vt:lpstr>
      <vt:lpstr>SQL QUERIES</vt:lpstr>
      <vt:lpstr>CUSTOMER </vt:lpstr>
      <vt:lpstr>CATEGORY</vt:lpstr>
      <vt:lpstr>PRODUCT</vt:lpstr>
      <vt:lpstr>ORDERS</vt:lpstr>
      <vt:lpstr>ORDER_ITEM</vt:lpstr>
      <vt:lpstr>PAYMENT</vt:lpstr>
      <vt:lpstr>SALES</vt:lpstr>
      <vt:lpstr>EMPLOYEE</vt:lpstr>
      <vt:lpstr>EMPLOYEE_MOBILE</vt:lpstr>
      <vt:lpstr>NORMALIZATION</vt:lpstr>
      <vt:lpstr>1NF</vt:lpstr>
      <vt:lpstr>Reducing Multivalued Attribute</vt:lpstr>
      <vt:lpstr>Reducing Multivalued Attribute</vt:lpstr>
      <vt:lpstr>Reducing Composite Attribute</vt:lpstr>
      <vt:lpstr>2NF</vt:lpstr>
      <vt:lpstr>3NF</vt:lpstr>
      <vt:lpstr>RELATIONAL MODEL</vt:lpstr>
      <vt:lpstr>PowerPoint Presentation</vt:lpstr>
      <vt:lpstr>RELATIONAL SCHEMA</vt:lpstr>
      <vt:lpstr>RELATIONAL SCHEMA</vt:lpstr>
      <vt:lpstr>CUSTOMER</vt:lpstr>
      <vt:lpstr>PRODUCT</vt:lpstr>
      <vt:lpstr>ORDERS</vt:lpstr>
      <vt:lpstr>ORDER_ITEM</vt:lpstr>
      <vt:lpstr>PAYMENT</vt:lpstr>
      <vt:lpstr>EMPLOYEE</vt:lpstr>
      <vt:lpstr>EMPLOYEE_MOBILE</vt:lpstr>
      <vt:lpstr>WEB VIEW</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SUPERMART MANAGEMENT SYSTEM</dc:title>
  <dc:creator>Tanish Suthar</dc:creator>
  <cp:lastModifiedBy>HarshShah</cp:lastModifiedBy>
  <cp:revision>9</cp:revision>
  <dcterms:modified xsi:type="dcterms:W3CDTF">2023-04-21T05:29:26Z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0x01010015C1B2F6D4A17044BD08420385C3C1B2</vt:lpwstr>
  </property>
</Properties>
</file>