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36"/>
  </p:notesMasterIdLst>
  <p:sldIdLst>
    <p:sldId id="295" r:id="rId5"/>
    <p:sldId id="297" r:id="rId6"/>
    <p:sldId id="293" r:id="rId7"/>
    <p:sldId id="258" r:id="rId8"/>
    <p:sldId id="259" r:id="rId9"/>
    <p:sldId id="260" r:id="rId10"/>
    <p:sldId id="261" r:id="rId11"/>
    <p:sldId id="263" r:id="rId12"/>
    <p:sldId id="264" r:id="rId13"/>
    <p:sldId id="265" r:id="rId14"/>
    <p:sldId id="266" r:id="rId15"/>
    <p:sldId id="267" r:id="rId16"/>
    <p:sldId id="268" r:id="rId17"/>
    <p:sldId id="269" r:id="rId18"/>
    <p:sldId id="270" r:id="rId19"/>
    <p:sldId id="271" r:id="rId20"/>
    <p:sldId id="300" r:id="rId21"/>
    <p:sldId id="301" r:id="rId22"/>
    <p:sldId id="302" r:id="rId23"/>
    <p:sldId id="304" r:id="rId24"/>
    <p:sldId id="305" r:id="rId25"/>
    <p:sldId id="308" r:id="rId26"/>
    <p:sldId id="306" r:id="rId27"/>
    <p:sldId id="273" r:id="rId28"/>
    <p:sldId id="274" r:id="rId29"/>
    <p:sldId id="275" r:id="rId30"/>
    <p:sldId id="276" r:id="rId31"/>
    <p:sldId id="277" r:id="rId32"/>
    <p:sldId id="279" r:id="rId33"/>
    <p:sldId id="298" r:id="rId34"/>
    <p:sldId id="29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5879" autoAdjust="0"/>
  </p:normalViewPr>
  <p:slideViewPr>
    <p:cSldViewPr>
      <p:cViewPr varScale="1">
        <p:scale>
          <a:sx n="96" d="100"/>
          <a:sy n="96" d="100"/>
        </p:scale>
        <p:origin x="13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Shah" userId="09f0fd61-6b86-4661-b86c-1b6ee46cae57" providerId="ADAL" clId="{33704EA4-A72A-4D6D-B87E-98D87A0C16F7}"/>
    <pc:docChg chg="modSld modMainMaster modNotesMaster">
      <pc:chgData name="HarshShah" userId="09f0fd61-6b86-4661-b86c-1b6ee46cae57" providerId="ADAL" clId="{33704EA4-A72A-4D6D-B87E-98D87A0C16F7}" dt="2022-09-10T07:16:14.559" v="2" actId="1076"/>
      <pc:docMkLst>
        <pc:docMk/>
      </pc:docMkLst>
      <pc:sldChg chg="modSp mod">
        <pc:chgData name="HarshShah" userId="09f0fd61-6b86-4661-b86c-1b6ee46cae57" providerId="ADAL" clId="{33704EA4-A72A-4D6D-B87E-98D87A0C16F7}" dt="2022-09-10T07:16:14.559" v="2" actId="1076"/>
        <pc:sldMkLst>
          <pc:docMk/>
          <pc:sldMk cId="1508315104" sldId="258"/>
        </pc:sldMkLst>
        <pc:spChg chg="mod">
          <ac:chgData name="HarshShah" userId="09f0fd61-6b86-4661-b86c-1b6ee46cae57" providerId="ADAL" clId="{33704EA4-A72A-4D6D-B87E-98D87A0C16F7}" dt="2022-09-09T18:23:53.828" v="0"/>
          <ac:spMkLst>
            <pc:docMk/>
            <pc:sldMk cId="1508315104" sldId="258"/>
            <ac:spMk id="3" creationId="{00000000-0000-0000-0000-000000000000}"/>
          </ac:spMkLst>
        </pc:spChg>
        <pc:spChg chg="mod">
          <ac:chgData name="HarshShah" userId="09f0fd61-6b86-4661-b86c-1b6ee46cae57" providerId="ADAL" clId="{33704EA4-A72A-4D6D-B87E-98D87A0C16F7}" dt="2022-09-10T07:16:14.559" v="2" actId="1076"/>
          <ac:spMkLst>
            <pc:docMk/>
            <pc:sldMk cId="1508315104" sldId="258"/>
            <ac:spMk id="6" creationId="{00000000-0000-0000-0000-000000000000}"/>
          </ac:spMkLst>
        </pc:spChg>
      </pc:sldChg>
      <pc:sldChg chg="modSp">
        <pc:chgData name="HarshShah" userId="09f0fd61-6b86-4661-b86c-1b6ee46cae57" providerId="ADAL" clId="{33704EA4-A72A-4D6D-B87E-98D87A0C16F7}" dt="2022-09-09T18:23:53.828" v="0"/>
        <pc:sldMkLst>
          <pc:docMk/>
          <pc:sldMk cId="3847812639" sldId="259"/>
        </pc:sldMkLst>
        <pc:spChg chg="mod">
          <ac:chgData name="HarshShah" userId="09f0fd61-6b86-4661-b86c-1b6ee46cae57" providerId="ADAL" clId="{33704EA4-A72A-4D6D-B87E-98D87A0C16F7}" dt="2022-09-09T18:23:53.828" v="0"/>
          <ac:spMkLst>
            <pc:docMk/>
            <pc:sldMk cId="3847812639" sldId="259"/>
            <ac:spMk id="3" creationId="{00000000-0000-0000-0000-000000000000}"/>
          </ac:spMkLst>
        </pc:spChg>
        <pc:spChg chg="mod">
          <ac:chgData name="HarshShah" userId="09f0fd61-6b86-4661-b86c-1b6ee46cae57" providerId="ADAL" clId="{33704EA4-A72A-4D6D-B87E-98D87A0C16F7}" dt="2022-09-09T18:23:53.828" v="0"/>
          <ac:spMkLst>
            <pc:docMk/>
            <pc:sldMk cId="3847812639" sldId="259"/>
            <ac:spMk id="7170" creationId="{00000000-0000-0000-0000-000000000000}"/>
          </ac:spMkLst>
        </pc:spChg>
        <pc:graphicFrameChg chg="mod">
          <ac:chgData name="HarshShah" userId="09f0fd61-6b86-4661-b86c-1b6ee46cae57" providerId="ADAL" clId="{33704EA4-A72A-4D6D-B87E-98D87A0C16F7}" dt="2022-09-09T18:23:53.828" v="0"/>
          <ac:graphicFrameMkLst>
            <pc:docMk/>
            <pc:sldMk cId="3847812639" sldId="259"/>
            <ac:graphicFrameMk id="6" creationId="{00000000-0000-0000-0000-000000000000}"/>
          </ac:graphicFrameMkLst>
        </pc:graphicFrameChg>
      </pc:sldChg>
      <pc:sldChg chg="modSp">
        <pc:chgData name="HarshShah" userId="09f0fd61-6b86-4661-b86c-1b6ee46cae57" providerId="ADAL" clId="{33704EA4-A72A-4D6D-B87E-98D87A0C16F7}" dt="2022-09-09T18:23:53.828" v="0"/>
        <pc:sldMkLst>
          <pc:docMk/>
          <pc:sldMk cId="2265900857" sldId="260"/>
        </pc:sldMkLst>
        <pc:spChg chg="mod">
          <ac:chgData name="HarshShah" userId="09f0fd61-6b86-4661-b86c-1b6ee46cae57" providerId="ADAL" clId="{33704EA4-A72A-4D6D-B87E-98D87A0C16F7}" dt="2022-09-09T18:23:53.828" v="0"/>
          <ac:spMkLst>
            <pc:docMk/>
            <pc:sldMk cId="2265900857" sldId="260"/>
            <ac:spMk id="3" creationId="{00000000-0000-0000-0000-000000000000}"/>
          </ac:spMkLst>
        </pc:spChg>
        <pc:spChg chg="mod">
          <ac:chgData name="HarshShah" userId="09f0fd61-6b86-4661-b86c-1b6ee46cae57" providerId="ADAL" clId="{33704EA4-A72A-4D6D-B87E-98D87A0C16F7}" dt="2022-09-09T18:23:53.828" v="0"/>
          <ac:spMkLst>
            <pc:docMk/>
            <pc:sldMk cId="2265900857" sldId="260"/>
            <ac:spMk id="8194" creationId="{00000000-0000-0000-0000-000000000000}"/>
          </ac:spMkLst>
        </pc:spChg>
        <pc:graphicFrameChg chg="mod">
          <ac:chgData name="HarshShah" userId="09f0fd61-6b86-4661-b86c-1b6ee46cae57" providerId="ADAL" clId="{33704EA4-A72A-4D6D-B87E-98D87A0C16F7}" dt="2022-09-09T18:23:53.828" v="0"/>
          <ac:graphicFrameMkLst>
            <pc:docMk/>
            <pc:sldMk cId="2265900857" sldId="260"/>
            <ac:graphicFrameMk id="6" creationId="{00000000-0000-0000-0000-000000000000}"/>
          </ac:graphicFrameMkLst>
        </pc:graphicFrameChg>
        <pc:picChg chg="mod">
          <ac:chgData name="HarshShah" userId="09f0fd61-6b86-4661-b86c-1b6ee46cae57" providerId="ADAL" clId="{33704EA4-A72A-4D6D-B87E-98D87A0C16F7}" dt="2022-09-09T18:23:53.828" v="0"/>
          <ac:picMkLst>
            <pc:docMk/>
            <pc:sldMk cId="2265900857" sldId="260"/>
            <ac:picMk id="8220" creationId="{00000000-0000-0000-0000-000000000000}"/>
          </ac:picMkLst>
        </pc:picChg>
      </pc:sldChg>
      <pc:sldChg chg="modSp">
        <pc:chgData name="HarshShah" userId="09f0fd61-6b86-4661-b86c-1b6ee46cae57" providerId="ADAL" clId="{33704EA4-A72A-4D6D-B87E-98D87A0C16F7}" dt="2022-09-09T18:23:53.828" v="0"/>
        <pc:sldMkLst>
          <pc:docMk/>
          <pc:sldMk cId="3582390172" sldId="261"/>
        </pc:sldMkLst>
        <pc:spChg chg="mod">
          <ac:chgData name="HarshShah" userId="09f0fd61-6b86-4661-b86c-1b6ee46cae57" providerId="ADAL" clId="{33704EA4-A72A-4D6D-B87E-98D87A0C16F7}" dt="2022-09-09T18:23:53.828" v="0"/>
          <ac:spMkLst>
            <pc:docMk/>
            <pc:sldMk cId="3582390172" sldId="261"/>
            <ac:spMk id="3" creationId="{00000000-0000-0000-0000-000000000000}"/>
          </ac:spMkLst>
        </pc:spChg>
        <pc:spChg chg="mod">
          <ac:chgData name="HarshShah" userId="09f0fd61-6b86-4661-b86c-1b6ee46cae57" providerId="ADAL" clId="{33704EA4-A72A-4D6D-B87E-98D87A0C16F7}" dt="2022-09-09T18:23:53.828" v="0"/>
          <ac:spMkLst>
            <pc:docMk/>
            <pc:sldMk cId="3582390172" sldId="261"/>
            <ac:spMk id="9218" creationId="{00000000-0000-0000-0000-000000000000}"/>
          </ac:spMkLst>
        </pc:spChg>
        <pc:graphicFrameChg chg="mod">
          <ac:chgData name="HarshShah" userId="09f0fd61-6b86-4661-b86c-1b6ee46cae57" providerId="ADAL" clId="{33704EA4-A72A-4D6D-B87E-98D87A0C16F7}" dt="2022-09-09T18:23:53.828" v="0"/>
          <ac:graphicFrameMkLst>
            <pc:docMk/>
            <pc:sldMk cId="3582390172" sldId="261"/>
            <ac:graphicFrameMk id="6" creationId="{00000000-0000-0000-0000-000000000000}"/>
          </ac:graphicFrameMkLst>
        </pc:graphicFrameChg>
        <pc:picChg chg="mod">
          <ac:chgData name="HarshShah" userId="09f0fd61-6b86-4661-b86c-1b6ee46cae57" providerId="ADAL" clId="{33704EA4-A72A-4D6D-B87E-98D87A0C16F7}" dt="2022-09-09T18:23:53.828" v="0"/>
          <ac:picMkLst>
            <pc:docMk/>
            <pc:sldMk cId="3582390172" sldId="261"/>
            <ac:picMk id="9244" creationId="{00000000-0000-0000-0000-000000000000}"/>
          </ac:picMkLst>
        </pc:picChg>
      </pc:sldChg>
      <pc:sldChg chg="modSp">
        <pc:chgData name="HarshShah" userId="09f0fd61-6b86-4661-b86c-1b6ee46cae57" providerId="ADAL" clId="{33704EA4-A72A-4D6D-B87E-98D87A0C16F7}" dt="2022-09-09T18:23:53.828" v="0"/>
        <pc:sldMkLst>
          <pc:docMk/>
          <pc:sldMk cId="561456523" sldId="263"/>
        </pc:sldMkLst>
        <pc:spChg chg="mod">
          <ac:chgData name="HarshShah" userId="09f0fd61-6b86-4661-b86c-1b6ee46cae57" providerId="ADAL" clId="{33704EA4-A72A-4D6D-B87E-98D87A0C16F7}" dt="2022-09-09T18:23:53.828" v="0"/>
          <ac:spMkLst>
            <pc:docMk/>
            <pc:sldMk cId="561456523" sldId="263"/>
            <ac:spMk id="11266" creationId="{00000000-0000-0000-0000-000000000000}"/>
          </ac:spMkLst>
        </pc:spChg>
        <pc:spChg chg="mod">
          <ac:chgData name="HarshShah" userId="09f0fd61-6b86-4661-b86c-1b6ee46cae57" providerId="ADAL" clId="{33704EA4-A72A-4D6D-B87E-98D87A0C16F7}" dt="2022-09-09T18:23:53.828" v="0"/>
          <ac:spMkLst>
            <pc:docMk/>
            <pc:sldMk cId="561456523" sldId="263"/>
            <ac:spMk id="11267" creationId="{00000000-0000-0000-0000-000000000000}"/>
          </ac:spMkLst>
        </pc:spChg>
        <pc:picChg chg="mod">
          <ac:chgData name="HarshShah" userId="09f0fd61-6b86-4661-b86c-1b6ee46cae57" providerId="ADAL" clId="{33704EA4-A72A-4D6D-B87E-98D87A0C16F7}" dt="2022-09-09T18:23:53.828" v="0"/>
          <ac:picMkLst>
            <pc:docMk/>
            <pc:sldMk cId="561456523" sldId="263"/>
            <ac:picMk id="2" creationId="{00000000-0000-0000-0000-000000000000}"/>
          </ac:picMkLst>
        </pc:picChg>
      </pc:sldChg>
      <pc:sldChg chg="modSp">
        <pc:chgData name="HarshShah" userId="09f0fd61-6b86-4661-b86c-1b6ee46cae57" providerId="ADAL" clId="{33704EA4-A72A-4D6D-B87E-98D87A0C16F7}" dt="2022-09-09T18:23:53.828" v="0"/>
        <pc:sldMkLst>
          <pc:docMk/>
          <pc:sldMk cId="859874353" sldId="264"/>
        </pc:sldMkLst>
        <pc:spChg chg="mod">
          <ac:chgData name="HarshShah" userId="09f0fd61-6b86-4661-b86c-1b6ee46cae57" providerId="ADAL" clId="{33704EA4-A72A-4D6D-B87E-98D87A0C16F7}" dt="2022-09-09T18:23:53.828" v="0"/>
          <ac:spMkLst>
            <pc:docMk/>
            <pc:sldMk cId="859874353" sldId="264"/>
            <ac:spMk id="12290" creationId="{00000000-0000-0000-0000-000000000000}"/>
          </ac:spMkLst>
        </pc:spChg>
        <pc:spChg chg="mod">
          <ac:chgData name="HarshShah" userId="09f0fd61-6b86-4661-b86c-1b6ee46cae57" providerId="ADAL" clId="{33704EA4-A72A-4D6D-B87E-98D87A0C16F7}" dt="2022-09-09T18:23:53.828" v="0"/>
          <ac:spMkLst>
            <pc:docMk/>
            <pc:sldMk cId="859874353" sldId="264"/>
            <ac:spMk id="12291" creationId="{00000000-0000-0000-0000-000000000000}"/>
          </ac:spMkLst>
        </pc:spChg>
        <pc:spChg chg="mod">
          <ac:chgData name="HarshShah" userId="09f0fd61-6b86-4661-b86c-1b6ee46cae57" providerId="ADAL" clId="{33704EA4-A72A-4D6D-B87E-98D87A0C16F7}" dt="2022-09-09T18:23:53.828" v="0"/>
          <ac:spMkLst>
            <pc:docMk/>
            <pc:sldMk cId="859874353" sldId="264"/>
            <ac:spMk id="12341" creationId="{00000000-0000-0000-0000-000000000000}"/>
          </ac:spMkLst>
        </pc:spChg>
        <pc:spChg chg="mod">
          <ac:chgData name="HarshShah" userId="09f0fd61-6b86-4661-b86c-1b6ee46cae57" providerId="ADAL" clId="{33704EA4-A72A-4D6D-B87E-98D87A0C16F7}" dt="2022-09-09T18:23:53.828" v="0"/>
          <ac:spMkLst>
            <pc:docMk/>
            <pc:sldMk cId="859874353" sldId="264"/>
            <ac:spMk id="12342" creationId="{00000000-0000-0000-0000-000000000000}"/>
          </ac:spMkLst>
        </pc:spChg>
        <pc:spChg chg="mod">
          <ac:chgData name="HarshShah" userId="09f0fd61-6b86-4661-b86c-1b6ee46cae57" providerId="ADAL" clId="{33704EA4-A72A-4D6D-B87E-98D87A0C16F7}" dt="2022-09-09T18:23:53.828" v="0"/>
          <ac:spMkLst>
            <pc:docMk/>
            <pc:sldMk cId="859874353" sldId="264"/>
            <ac:spMk id="12343" creationId="{00000000-0000-0000-0000-000000000000}"/>
          </ac:spMkLst>
        </pc:spChg>
        <pc:spChg chg="mod">
          <ac:chgData name="HarshShah" userId="09f0fd61-6b86-4661-b86c-1b6ee46cae57" providerId="ADAL" clId="{33704EA4-A72A-4D6D-B87E-98D87A0C16F7}" dt="2022-09-09T18:23:53.828" v="0"/>
          <ac:spMkLst>
            <pc:docMk/>
            <pc:sldMk cId="859874353" sldId="264"/>
            <ac:spMk id="12344" creationId="{00000000-0000-0000-0000-000000000000}"/>
          </ac:spMkLst>
        </pc:spChg>
        <pc:spChg chg="mod">
          <ac:chgData name="HarshShah" userId="09f0fd61-6b86-4661-b86c-1b6ee46cae57" providerId="ADAL" clId="{33704EA4-A72A-4D6D-B87E-98D87A0C16F7}" dt="2022-09-09T18:23:53.828" v="0"/>
          <ac:spMkLst>
            <pc:docMk/>
            <pc:sldMk cId="859874353" sldId="264"/>
            <ac:spMk id="12345" creationId="{00000000-0000-0000-0000-000000000000}"/>
          </ac:spMkLst>
        </pc:spChg>
        <pc:spChg chg="mod">
          <ac:chgData name="HarshShah" userId="09f0fd61-6b86-4661-b86c-1b6ee46cae57" providerId="ADAL" clId="{33704EA4-A72A-4D6D-B87E-98D87A0C16F7}" dt="2022-09-09T18:23:53.828" v="0"/>
          <ac:spMkLst>
            <pc:docMk/>
            <pc:sldMk cId="859874353" sldId="264"/>
            <ac:spMk id="12346" creationId="{00000000-0000-0000-0000-000000000000}"/>
          </ac:spMkLst>
        </pc:spChg>
        <pc:spChg chg="mod">
          <ac:chgData name="HarshShah" userId="09f0fd61-6b86-4661-b86c-1b6ee46cae57" providerId="ADAL" clId="{33704EA4-A72A-4D6D-B87E-98D87A0C16F7}" dt="2022-09-09T18:23:53.828" v="0"/>
          <ac:spMkLst>
            <pc:docMk/>
            <pc:sldMk cId="859874353" sldId="264"/>
            <ac:spMk id="12347" creationId="{00000000-0000-0000-0000-000000000000}"/>
          </ac:spMkLst>
        </pc:spChg>
        <pc:spChg chg="mod">
          <ac:chgData name="HarshShah" userId="09f0fd61-6b86-4661-b86c-1b6ee46cae57" providerId="ADAL" clId="{33704EA4-A72A-4D6D-B87E-98D87A0C16F7}" dt="2022-09-09T18:23:53.828" v="0"/>
          <ac:spMkLst>
            <pc:docMk/>
            <pc:sldMk cId="859874353" sldId="264"/>
            <ac:spMk id="12348" creationId="{00000000-0000-0000-0000-000000000000}"/>
          </ac:spMkLst>
        </pc:spChg>
        <pc:spChg chg="mod">
          <ac:chgData name="HarshShah" userId="09f0fd61-6b86-4661-b86c-1b6ee46cae57" providerId="ADAL" clId="{33704EA4-A72A-4D6D-B87E-98D87A0C16F7}" dt="2022-09-09T18:23:53.828" v="0"/>
          <ac:spMkLst>
            <pc:docMk/>
            <pc:sldMk cId="859874353" sldId="264"/>
            <ac:spMk id="12349" creationId="{00000000-0000-0000-0000-000000000000}"/>
          </ac:spMkLst>
        </pc:spChg>
        <pc:spChg chg="mod">
          <ac:chgData name="HarshShah" userId="09f0fd61-6b86-4661-b86c-1b6ee46cae57" providerId="ADAL" clId="{33704EA4-A72A-4D6D-B87E-98D87A0C16F7}" dt="2022-09-09T18:23:53.828" v="0"/>
          <ac:spMkLst>
            <pc:docMk/>
            <pc:sldMk cId="859874353" sldId="264"/>
            <ac:spMk id="12350" creationId="{00000000-0000-0000-0000-000000000000}"/>
          </ac:spMkLst>
        </pc:spChg>
        <pc:spChg chg="mod">
          <ac:chgData name="HarshShah" userId="09f0fd61-6b86-4661-b86c-1b6ee46cae57" providerId="ADAL" clId="{33704EA4-A72A-4D6D-B87E-98D87A0C16F7}" dt="2022-09-09T18:23:53.828" v="0"/>
          <ac:spMkLst>
            <pc:docMk/>
            <pc:sldMk cId="859874353" sldId="264"/>
            <ac:spMk id="12351" creationId="{00000000-0000-0000-0000-000000000000}"/>
          </ac:spMkLst>
        </pc:spChg>
        <pc:spChg chg="mod">
          <ac:chgData name="HarshShah" userId="09f0fd61-6b86-4661-b86c-1b6ee46cae57" providerId="ADAL" clId="{33704EA4-A72A-4D6D-B87E-98D87A0C16F7}" dt="2022-09-09T18:23:53.828" v="0"/>
          <ac:spMkLst>
            <pc:docMk/>
            <pc:sldMk cId="859874353" sldId="264"/>
            <ac:spMk id="12352" creationId="{00000000-0000-0000-0000-000000000000}"/>
          </ac:spMkLst>
        </pc:spChg>
        <pc:spChg chg="mod">
          <ac:chgData name="HarshShah" userId="09f0fd61-6b86-4661-b86c-1b6ee46cae57" providerId="ADAL" clId="{33704EA4-A72A-4D6D-B87E-98D87A0C16F7}" dt="2022-09-09T18:23:53.828" v="0"/>
          <ac:spMkLst>
            <pc:docMk/>
            <pc:sldMk cId="859874353" sldId="264"/>
            <ac:spMk id="12353" creationId="{00000000-0000-0000-0000-000000000000}"/>
          </ac:spMkLst>
        </pc:spChg>
        <pc:spChg chg="mod">
          <ac:chgData name="HarshShah" userId="09f0fd61-6b86-4661-b86c-1b6ee46cae57" providerId="ADAL" clId="{33704EA4-A72A-4D6D-B87E-98D87A0C16F7}" dt="2022-09-09T18:23:53.828" v="0"/>
          <ac:spMkLst>
            <pc:docMk/>
            <pc:sldMk cId="859874353" sldId="264"/>
            <ac:spMk id="12354" creationId="{00000000-0000-0000-0000-000000000000}"/>
          </ac:spMkLst>
        </pc:spChg>
        <pc:spChg chg="mod">
          <ac:chgData name="HarshShah" userId="09f0fd61-6b86-4661-b86c-1b6ee46cae57" providerId="ADAL" clId="{33704EA4-A72A-4D6D-B87E-98D87A0C16F7}" dt="2022-09-09T18:23:53.828" v="0"/>
          <ac:spMkLst>
            <pc:docMk/>
            <pc:sldMk cId="859874353" sldId="264"/>
            <ac:spMk id="12355" creationId="{00000000-0000-0000-0000-000000000000}"/>
          </ac:spMkLst>
        </pc:spChg>
        <pc:spChg chg="mod">
          <ac:chgData name="HarshShah" userId="09f0fd61-6b86-4661-b86c-1b6ee46cae57" providerId="ADAL" clId="{33704EA4-A72A-4D6D-B87E-98D87A0C16F7}" dt="2022-09-09T18:23:53.828" v="0"/>
          <ac:spMkLst>
            <pc:docMk/>
            <pc:sldMk cId="859874353" sldId="264"/>
            <ac:spMk id="12356" creationId="{00000000-0000-0000-0000-000000000000}"/>
          </ac:spMkLst>
        </pc:spChg>
        <pc:spChg chg="mod">
          <ac:chgData name="HarshShah" userId="09f0fd61-6b86-4661-b86c-1b6ee46cae57" providerId="ADAL" clId="{33704EA4-A72A-4D6D-B87E-98D87A0C16F7}" dt="2022-09-09T18:23:53.828" v="0"/>
          <ac:spMkLst>
            <pc:docMk/>
            <pc:sldMk cId="859874353" sldId="264"/>
            <ac:spMk id="12357" creationId="{00000000-0000-0000-0000-000000000000}"/>
          </ac:spMkLst>
        </pc:spChg>
        <pc:spChg chg="mod">
          <ac:chgData name="HarshShah" userId="09f0fd61-6b86-4661-b86c-1b6ee46cae57" providerId="ADAL" clId="{33704EA4-A72A-4D6D-B87E-98D87A0C16F7}" dt="2022-09-09T18:23:53.828" v="0"/>
          <ac:spMkLst>
            <pc:docMk/>
            <pc:sldMk cId="859874353" sldId="264"/>
            <ac:spMk id="12358" creationId="{00000000-0000-0000-0000-000000000000}"/>
          </ac:spMkLst>
        </pc:spChg>
        <pc:spChg chg="mod">
          <ac:chgData name="HarshShah" userId="09f0fd61-6b86-4661-b86c-1b6ee46cae57" providerId="ADAL" clId="{33704EA4-A72A-4D6D-B87E-98D87A0C16F7}" dt="2022-09-09T18:23:53.828" v="0"/>
          <ac:spMkLst>
            <pc:docMk/>
            <pc:sldMk cId="859874353" sldId="264"/>
            <ac:spMk id="12359" creationId="{00000000-0000-0000-0000-000000000000}"/>
          </ac:spMkLst>
        </pc:spChg>
        <pc:spChg chg="mod">
          <ac:chgData name="HarshShah" userId="09f0fd61-6b86-4661-b86c-1b6ee46cae57" providerId="ADAL" clId="{33704EA4-A72A-4D6D-B87E-98D87A0C16F7}" dt="2022-09-09T18:23:53.828" v="0"/>
          <ac:spMkLst>
            <pc:docMk/>
            <pc:sldMk cId="859874353" sldId="264"/>
            <ac:spMk id="12360" creationId="{00000000-0000-0000-0000-000000000000}"/>
          </ac:spMkLst>
        </pc:spChg>
        <pc:spChg chg="mod">
          <ac:chgData name="HarshShah" userId="09f0fd61-6b86-4661-b86c-1b6ee46cae57" providerId="ADAL" clId="{33704EA4-A72A-4D6D-B87E-98D87A0C16F7}" dt="2022-09-09T18:23:53.828" v="0"/>
          <ac:spMkLst>
            <pc:docMk/>
            <pc:sldMk cId="859874353" sldId="264"/>
            <ac:spMk id="12361" creationId="{00000000-0000-0000-0000-000000000000}"/>
          </ac:spMkLst>
        </pc:spChg>
        <pc:spChg chg="mod">
          <ac:chgData name="HarshShah" userId="09f0fd61-6b86-4661-b86c-1b6ee46cae57" providerId="ADAL" clId="{33704EA4-A72A-4D6D-B87E-98D87A0C16F7}" dt="2022-09-09T18:23:53.828" v="0"/>
          <ac:spMkLst>
            <pc:docMk/>
            <pc:sldMk cId="859874353" sldId="264"/>
            <ac:spMk id="12362" creationId="{00000000-0000-0000-0000-000000000000}"/>
          </ac:spMkLst>
        </pc:spChg>
        <pc:spChg chg="mod">
          <ac:chgData name="HarshShah" userId="09f0fd61-6b86-4661-b86c-1b6ee46cae57" providerId="ADAL" clId="{33704EA4-A72A-4D6D-B87E-98D87A0C16F7}" dt="2022-09-09T18:23:53.828" v="0"/>
          <ac:spMkLst>
            <pc:docMk/>
            <pc:sldMk cId="859874353" sldId="264"/>
            <ac:spMk id="12363" creationId="{00000000-0000-0000-0000-000000000000}"/>
          </ac:spMkLst>
        </pc:spChg>
        <pc:spChg chg="mod">
          <ac:chgData name="HarshShah" userId="09f0fd61-6b86-4661-b86c-1b6ee46cae57" providerId="ADAL" clId="{33704EA4-A72A-4D6D-B87E-98D87A0C16F7}" dt="2022-09-09T18:23:53.828" v="0"/>
          <ac:spMkLst>
            <pc:docMk/>
            <pc:sldMk cId="859874353" sldId="264"/>
            <ac:spMk id="12364" creationId="{00000000-0000-0000-0000-000000000000}"/>
          </ac:spMkLst>
        </pc:spChg>
        <pc:spChg chg="mod">
          <ac:chgData name="HarshShah" userId="09f0fd61-6b86-4661-b86c-1b6ee46cae57" providerId="ADAL" clId="{33704EA4-A72A-4D6D-B87E-98D87A0C16F7}" dt="2022-09-09T18:23:53.828" v="0"/>
          <ac:spMkLst>
            <pc:docMk/>
            <pc:sldMk cId="859874353" sldId="264"/>
            <ac:spMk id="12365" creationId="{00000000-0000-0000-0000-000000000000}"/>
          </ac:spMkLst>
        </pc:spChg>
        <pc:spChg chg="mod">
          <ac:chgData name="HarshShah" userId="09f0fd61-6b86-4661-b86c-1b6ee46cae57" providerId="ADAL" clId="{33704EA4-A72A-4D6D-B87E-98D87A0C16F7}" dt="2022-09-09T18:23:53.828" v="0"/>
          <ac:spMkLst>
            <pc:docMk/>
            <pc:sldMk cId="859874353" sldId="264"/>
            <ac:spMk id="12366" creationId="{00000000-0000-0000-0000-000000000000}"/>
          </ac:spMkLst>
        </pc:spChg>
        <pc:spChg chg="mod">
          <ac:chgData name="HarshShah" userId="09f0fd61-6b86-4661-b86c-1b6ee46cae57" providerId="ADAL" clId="{33704EA4-A72A-4D6D-B87E-98D87A0C16F7}" dt="2022-09-09T18:23:53.828" v="0"/>
          <ac:spMkLst>
            <pc:docMk/>
            <pc:sldMk cId="859874353" sldId="264"/>
            <ac:spMk id="12367" creationId="{00000000-0000-0000-0000-000000000000}"/>
          </ac:spMkLst>
        </pc:spChg>
        <pc:spChg chg="mod">
          <ac:chgData name="HarshShah" userId="09f0fd61-6b86-4661-b86c-1b6ee46cae57" providerId="ADAL" clId="{33704EA4-A72A-4D6D-B87E-98D87A0C16F7}" dt="2022-09-09T18:23:53.828" v="0"/>
          <ac:spMkLst>
            <pc:docMk/>
            <pc:sldMk cId="859874353" sldId="264"/>
            <ac:spMk id="12368" creationId="{00000000-0000-0000-0000-000000000000}"/>
          </ac:spMkLst>
        </pc:spChg>
        <pc:spChg chg="mod">
          <ac:chgData name="HarshShah" userId="09f0fd61-6b86-4661-b86c-1b6ee46cae57" providerId="ADAL" clId="{33704EA4-A72A-4D6D-B87E-98D87A0C16F7}" dt="2022-09-09T18:23:53.828" v="0"/>
          <ac:spMkLst>
            <pc:docMk/>
            <pc:sldMk cId="859874353" sldId="264"/>
            <ac:spMk id="12369" creationId="{00000000-0000-0000-0000-000000000000}"/>
          </ac:spMkLst>
        </pc:spChg>
        <pc:spChg chg="mod">
          <ac:chgData name="HarshShah" userId="09f0fd61-6b86-4661-b86c-1b6ee46cae57" providerId="ADAL" clId="{33704EA4-A72A-4D6D-B87E-98D87A0C16F7}" dt="2022-09-09T18:23:53.828" v="0"/>
          <ac:spMkLst>
            <pc:docMk/>
            <pc:sldMk cId="859874353" sldId="264"/>
            <ac:spMk id="12370" creationId="{00000000-0000-0000-0000-000000000000}"/>
          </ac:spMkLst>
        </pc:spChg>
        <pc:spChg chg="mod">
          <ac:chgData name="HarshShah" userId="09f0fd61-6b86-4661-b86c-1b6ee46cae57" providerId="ADAL" clId="{33704EA4-A72A-4D6D-B87E-98D87A0C16F7}" dt="2022-09-09T18:23:53.828" v="0"/>
          <ac:spMkLst>
            <pc:docMk/>
            <pc:sldMk cId="859874353" sldId="264"/>
            <ac:spMk id="12371" creationId="{00000000-0000-0000-0000-000000000000}"/>
          </ac:spMkLst>
        </pc:spChg>
        <pc:spChg chg="mod">
          <ac:chgData name="HarshShah" userId="09f0fd61-6b86-4661-b86c-1b6ee46cae57" providerId="ADAL" clId="{33704EA4-A72A-4D6D-B87E-98D87A0C16F7}" dt="2022-09-09T18:23:53.828" v="0"/>
          <ac:spMkLst>
            <pc:docMk/>
            <pc:sldMk cId="859874353" sldId="264"/>
            <ac:spMk id="12372" creationId="{00000000-0000-0000-0000-000000000000}"/>
          </ac:spMkLst>
        </pc:spChg>
        <pc:spChg chg="mod">
          <ac:chgData name="HarshShah" userId="09f0fd61-6b86-4661-b86c-1b6ee46cae57" providerId="ADAL" clId="{33704EA4-A72A-4D6D-B87E-98D87A0C16F7}" dt="2022-09-09T18:23:53.828" v="0"/>
          <ac:spMkLst>
            <pc:docMk/>
            <pc:sldMk cId="859874353" sldId="264"/>
            <ac:spMk id="12373" creationId="{00000000-0000-0000-0000-000000000000}"/>
          </ac:spMkLst>
        </pc:spChg>
        <pc:graphicFrameChg chg="mod">
          <ac:chgData name="HarshShah" userId="09f0fd61-6b86-4661-b86c-1b6ee46cae57" providerId="ADAL" clId="{33704EA4-A72A-4D6D-B87E-98D87A0C16F7}" dt="2022-09-09T18:23:53.828" v="0"/>
          <ac:graphicFrameMkLst>
            <pc:docMk/>
            <pc:sldMk cId="859874353" sldId="264"/>
            <ac:graphicFrameMk id="5" creationId="{00000000-0000-0000-0000-000000000000}"/>
          </ac:graphicFrameMkLst>
        </pc:graphicFrameChg>
      </pc:sldChg>
      <pc:sldChg chg="modSp">
        <pc:chgData name="HarshShah" userId="09f0fd61-6b86-4661-b86c-1b6ee46cae57" providerId="ADAL" clId="{33704EA4-A72A-4D6D-B87E-98D87A0C16F7}" dt="2022-09-09T18:23:53.828" v="0"/>
        <pc:sldMkLst>
          <pc:docMk/>
          <pc:sldMk cId="3535196553" sldId="265"/>
        </pc:sldMkLst>
        <pc:spChg chg="mod">
          <ac:chgData name="HarshShah" userId="09f0fd61-6b86-4661-b86c-1b6ee46cae57" providerId="ADAL" clId="{33704EA4-A72A-4D6D-B87E-98D87A0C16F7}" dt="2022-09-09T18:23:53.828" v="0"/>
          <ac:spMkLst>
            <pc:docMk/>
            <pc:sldMk cId="3535196553" sldId="265"/>
            <ac:spMk id="13314" creationId="{00000000-0000-0000-0000-000000000000}"/>
          </ac:spMkLst>
        </pc:spChg>
        <pc:spChg chg="mod">
          <ac:chgData name="HarshShah" userId="09f0fd61-6b86-4661-b86c-1b6ee46cae57" providerId="ADAL" clId="{33704EA4-A72A-4D6D-B87E-98D87A0C16F7}" dt="2022-09-09T18:23:53.828" v="0"/>
          <ac:spMkLst>
            <pc:docMk/>
            <pc:sldMk cId="3535196553" sldId="265"/>
            <ac:spMk id="13315" creationId="{00000000-0000-0000-0000-000000000000}"/>
          </ac:spMkLst>
        </pc:spChg>
      </pc:sldChg>
      <pc:sldChg chg="modSp">
        <pc:chgData name="HarshShah" userId="09f0fd61-6b86-4661-b86c-1b6ee46cae57" providerId="ADAL" clId="{33704EA4-A72A-4D6D-B87E-98D87A0C16F7}" dt="2022-09-09T18:23:53.828" v="0"/>
        <pc:sldMkLst>
          <pc:docMk/>
          <pc:sldMk cId="2046417336" sldId="266"/>
        </pc:sldMkLst>
        <pc:spChg chg="mod">
          <ac:chgData name="HarshShah" userId="09f0fd61-6b86-4661-b86c-1b6ee46cae57" providerId="ADAL" clId="{33704EA4-A72A-4D6D-B87E-98D87A0C16F7}" dt="2022-09-09T18:23:53.828" v="0"/>
          <ac:spMkLst>
            <pc:docMk/>
            <pc:sldMk cId="2046417336" sldId="266"/>
            <ac:spMk id="5" creationId="{00000000-0000-0000-0000-000000000000}"/>
          </ac:spMkLst>
        </pc:spChg>
        <pc:spChg chg="mod">
          <ac:chgData name="HarshShah" userId="09f0fd61-6b86-4661-b86c-1b6ee46cae57" providerId="ADAL" clId="{33704EA4-A72A-4D6D-B87E-98D87A0C16F7}" dt="2022-09-09T18:23:53.828" v="0"/>
          <ac:spMkLst>
            <pc:docMk/>
            <pc:sldMk cId="2046417336" sldId="266"/>
            <ac:spMk id="14338" creationId="{00000000-0000-0000-0000-000000000000}"/>
          </ac:spMkLst>
        </pc:spChg>
        <pc:spChg chg="mod">
          <ac:chgData name="HarshShah" userId="09f0fd61-6b86-4661-b86c-1b6ee46cae57" providerId="ADAL" clId="{33704EA4-A72A-4D6D-B87E-98D87A0C16F7}" dt="2022-09-09T18:23:53.828" v="0"/>
          <ac:spMkLst>
            <pc:docMk/>
            <pc:sldMk cId="2046417336" sldId="266"/>
            <ac:spMk id="292867" creationId="{00000000-0000-0000-0000-000000000000}"/>
          </ac:spMkLst>
        </pc:spChg>
        <pc:cxnChg chg="mod">
          <ac:chgData name="HarshShah" userId="09f0fd61-6b86-4661-b86c-1b6ee46cae57" providerId="ADAL" clId="{33704EA4-A72A-4D6D-B87E-98D87A0C16F7}" dt="2022-09-09T18:23:53.828" v="0"/>
          <ac:cxnSpMkLst>
            <pc:docMk/>
            <pc:sldMk cId="2046417336" sldId="266"/>
            <ac:cxnSpMk id="3" creationId="{00000000-0000-0000-0000-000000000000}"/>
          </ac:cxnSpMkLst>
        </pc:cxnChg>
      </pc:sldChg>
      <pc:sldChg chg="modSp">
        <pc:chgData name="HarshShah" userId="09f0fd61-6b86-4661-b86c-1b6ee46cae57" providerId="ADAL" clId="{33704EA4-A72A-4D6D-B87E-98D87A0C16F7}" dt="2022-09-09T18:23:53.828" v="0"/>
        <pc:sldMkLst>
          <pc:docMk/>
          <pc:sldMk cId="4265813121" sldId="267"/>
        </pc:sldMkLst>
        <pc:spChg chg="mod">
          <ac:chgData name="HarshShah" userId="09f0fd61-6b86-4661-b86c-1b6ee46cae57" providerId="ADAL" clId="{33704EA4-A72A-4D6D-B87E-98D87A0C16F7}" dt="2022-09-09T18:23:53.828" v="0"/>
          <ac:spMkLst>
            <pc:docMk/>
            <pc:sldMk cId="4265813121" sldId="267"/>
            <ac:spMk id="15362" creationId="{00000000-0000-0000-0000-000000000000}"/>
          </ac:spMkLst>
        </pc:spChg>
        <pc:spChg chg="mod">
          <ac:chgData name="HarshShah" userId="09f0fd61-6b86-4661-b86c-1b6ee46cae57" providerId="ADAL" clId="{33704EA4-A72A-4D6D-B87E-98D87A0C16F7}" dt="2022-09-09T18:23:53.828" v="0"/>
          <ac:spMkLst>
            <pc:docMk/>
            <pc:sldMk cId="4265813121" sldId="267"/>
            <ac:spMk id="15363" creationId="{00000000-0000-0000-0000-000000000000}"/>
          </ac:spMkLst>
        </pc:spChg>
        <pc:spChg chg="mod">
          <ac:chgData name="HarshShah" userId="09f0fd61-6b86-4661-b86c-1b6ee46cae57" providerId="ADAL" clId="{33704EA4-A72A-4D6D-B87E-98D87A0C16F7}" dt="2022-09-09T18:23:53.828" v="0"/>
          <ac:spMkLst>
            <pc:docMk/>
            <pc:sldMk cId="4265813121" sldId="267"/>
            <ac:spMk id="15366" creationId="{00000000-0000-0000-0000-000000000000}"/>
          </ac:spMkLst>
        </pc:spChg>
        <pc:spChg chg="mod">
          <ac:chgData name="HarshShah" userId="09f0fd61-6b86-4661-b86c-1b6ee46cae57" providerId="ADAL" clId="{33704EA4-A72A-4D6D-B87E-98D87A0C16F7}" dt="2022-09-09T18:23:53.828" v="0"/>
          <ac:spMkLst>
            <pc:docMk/>
            <pc:sldMk cId="4265813121" sldId="267"/>
            <ac:spMk id="15367" creationId="{00000000-0000-0000-0000-000000000000}"/>
          </ac:spMkLst>
        </pc:spChg>
        <pc:picChg chg="mod">
          <ac:chgData name="HarshShah" userId="09f0fd61-6b86-4661-b86c-1b6ee46cae57" providerId="ADAL" clId="{33704EA4-A72A-4D6D-B87E-98D87A0C16F7}" dt="2022-09-09T18:23:53.828" v="0"/>
          <ac:picMkLst>
            <pc:docMk/>
            <pc:sldMk cId="4265813121" sldId="267"/>
            <ac:picMk id="15365" creationId="{00000000-0000-0000-0000-000000000000}"/>
          </ac:picMkLst>
        </pc:picChg>
        <pc:cxnChg chg="mod">
          <ac:chgData name="HarshShah" userId="09f0fd61-6b86-4661-b86c-1b6ee46cae57" providerId="ADAL" clId="{33704EA4-A72A-4D6D-B87E-98D87A0C16F7}" dt="2022-09-09T18:23:53.828" v="0"/>
          <ac:cxnSpMkLst>
            <pc:docMk/>
            <pc:sldMk cId="4265813121" sldId="267"/>
            <ac:cxnSpMk id="15368" creationId="{00000000-0000-0000-0000-000000000000}"/>
          </ac:cxnSpMkLst>
        </pc:cxnChg>
      </pc:sldChg>
      <pc:sldChg chg="modSp">
        <pc:chgData name="HarshShah" userId="09f0fd61-6b86-4661-b86c-1b6ee46cae57" providerId="ADAL" clId="{33704EA4-A72A-4D6D-B87E-98D87A0C16F7}" dt="2022-09-09T18:23:53.828" v="0"/>
        <pc:sldMkLst>
          <pc:docMk/>
          <pc:sldMk cId="1840911226" sldId="268"/>
        </pc:sldMkLst>
        <pc:spChg chg="mod">
          <ac:chgData name="HarshShah" userId="09f0fd61-6b86-4661-b86c-1b6ee46cae57" providerId="ADAL" clId="{33704EA4-A72A-4D6D-B87E-98D87A0C16F7}" dt="2022-09-09T18:23:53.828" v="0"/>
          <ac:spMkLst>
            <pc:docMk/>
            <pc:sldMk cId="1840911226" sldId="268"/>
            <ac:spMk id="16386" creationId="{00000000-0000-0000-0000-000000000000}"/>
          </ac:spMkLst>
        </pc:spChg>
        <pc:spChg chg="mod">
          <ac:chgData name="HarshShah" userId="09f0fd61-6b86-4661-b86c-1b6ee46cae57" providerId="ADAL" clId="{33704EA4-A72A-4D6D-B87E-98D87A0C16F7}" dt="2022-09-09T18:23:53.828" v="0"/>
          <ac:spMkLst>
            <pc:docMk/>
            <pc:sldMk cId="1840911226" sldId="268"/>
            <ac:spMk id="16387" creationId="{00000000-0000-0000-0000-000000000000}"/>
          </ac:spMkLst>
        </pc:spChg>
      </pc:sldChg>
      <pc:sldChg chg="modSp">
        <pc:chgData name="HarshShah" userId="09f0fd61-6b86-4661-b86c-1b6ee46cae57" providerId="ADAL" clId="{33704EA4-A72A-4D6D-B87E-98D87A0C16F7}" dt="2022-09-09T18:23:53.828" v="0"/>
        <pc:sldMkLst>
          <pc:docMk/>
          <pc:sldMk cId="3007197817" sldId="269"/>
        </pc:sldMkLst>
        <pc:spChg chg="mod">
          <ac:chgData name="HarshShah" userId="09f0fd61-6b86-4661-b86c-1b6ee46cae57" providerId="ADAL" clId="{33704EA4-A72A-4D6D-B87E-98D87A0C16F7}" dt="2022-09-09T18:23:53.828" v="0"/>
          <ac:spMkLst>
            <pc:docMk/>
            <pc:sldMk cId="3007197817" sldId="269"/>
            <ac:spMk id="17410" creationId="{00000000-0000-0000-0000-000000000000}"/>
          </ac:spMkLst>
        </pc:spChg>
        <pc:spChg chg="mod">
          <ac:chgData name="HarshShah" userId="09f0fd61-6b86-4661-b86c-1b6ee46cae57" providerId="ADAL" clId="{33704EA4-A72A-4D6D-B87E-98D87A0C16F7}" dt="2022-09-09T18:23:53.828" v="0"/>
          <ac:spMkLst>
            <pc:docMk/>
            <pc:sldMk cId="3007197817" sldId="269"/>
            <ac:spMk id="17411" creationId="{00000000-0000-0000-0000-000000000000}"/>
          </ac:spMkLst>
        </pc:spChg>
      </pc:sldChg>
      <pc:sldChg chg="modSp">
        <pc:chgData name="HarshShah" userId="09f0fd61-6b86-4661-b86c-1b6ee46cae57" providerId="ADAL" clId="{33704EA4-A72A-4D6D-B87E-98D87A0C16F7}" dt="2022-09-09T18:23:53.828" v="0"/>
        <pc:sldMkLst>
          <pc:docMk/>
          <pc:sldMk cId="2687445051" sldId="270"/>
        </pc:sldMkLst>
        <pc:spChg chg="mod">
          <ac:chgData name="HarshShah" userId="09f0fd61-6b86-4661-b86c-1b6ee46cae57" providerId="ADAL" clId="{33704EA4-A72A-4D6D-B87E-98D87A0C16F7}" dt="2022-09-09T18:23:53.828" v="0"/>
          <ac:spMkLst>
            <pc:docMk/>
            <pc:sldMk cId="2687445051" sldId="270"/>
            <ac:spMk id="18434" creationId="{00000000-0000-0000-0000-000000000000}"/>
          </ac:spMkLst>
        </pc:spChg>
        <pc:spChg chg="mod">
          <ac:chgData name="HarshShah" userId="09f0fd61-6b86-4661-b86c-1b6ee46cae57" providerId="ADAL" clId="{33704EA4-A72A-4D6D-B87E-98D87A0C16F7}" dt="2022-09-09T18:23:53.828" v="0"/>
          <ac:spMkLst>
            <pc:docMk/>
            <pc:sldMk cId="2687445051" sldId="270"/>
            <ac:spMk id="18435" creationId="{00000000-0000-0000-0000-000000000000}"/>
          </ac:spMkLst>
        </pc:spChg>
        <pc:cxnChg chg="mod">
          <ac:chgData name="HarshShah" userId="09f0fd61-6b86-4661-b86c-1b6ee46cae57" providerId="ADAL" clId="{33704EA4-A72A-4D6D-B87E-98D87A0C16F7}" dt="2022-09-09T18:23:53.828" v="0"/>
          <ac:cxnSpMkLst>
            <pc:docMk/>
            <pc:sldMk cId="2687445051" sldId="270"/>
            <ac:cxnSpMk id="18437" creationId="{00000000-0000-0000-0000-000000000000}"/>
          </ac:cxnSpMkLst>
        </pc:cxnChg>
      </pc:sldChg>
      <pc:sldChg chg="modSp">
        <pc:chgData name="HarshShah" userId="09f0fd61-6b86-4661-b86c-1b6ee46cae57" providerId="ADAL" clId="{33704EA4-A72A-4D6D-B87E-98D87A0C16F7}" dt="2022-09-09T18:23:53.828" v="0"/>
        <pc:sldMkLst>
          <pc:docMk/>
          <pc:sldMk cId="2372449021" sldId="271"/>
        </pc:sldMkLst>
        <pc:spChg chg="mod">
          <ac:chgData name="HarshShah" userId="09f0fd61-6b86-4661-b86c-1b6ee46cae57" providerId="ADAL" clId="{33704EA4-A72A-4D6D-B87E-98D87A0C16F7}" dt="2022-09-09T18:23:53.828" v="0"/>
          <ac:spMkLst>
            <pc:docMk/>
            <pc:sldMk cId="2372449021" sldId="271"/>
            <ac:spMk id="19458" creationId="{00000000-0000-0000-0000-000000000000}"/>
          </ac:spMkLst>
        </pc:spChg>
        <pc:spChg chg="mod">
          <ac:chgData name="HarshShah" userId="09f0fd61-6b86-4661-b86c-1b6ee46cae57" providerId="ADAL" clId="{33704EA4-A72A-4D6D-B87E-98D87A0C16F7}" dt="2022-09-09T18:23:53.828" v="0"/>
          <ac:spMkLst>
            <pc:docMk/>
            <pc:sldMk cId="2372449021" sldId="271"/>
            <ac:spMk id="19459" creationId="{00000000-0000-0000-0000-000000000000}"/>
          </ac:spMkLst>
        </pc:spChg>
        <pc:spChg chg="mod">
          <ac:chgData name="HarshShah" userId="09f0fd61-6b86-4661-b86c-1b6ee46cae57" providerId="ADAL" clId="{33704EA4-A72A-4D6D-B87E-98D87A0C16F7}" dt="2022-09-09T18:23:53.828" v="0"/>
          <ac:spMkLst>
            <pc:docMk/>
            <pc:sldMk cId="2372449021" sldId="271"/>
            <ac:spMk id="19462" creationId="{00000000-0000-0000-0000-000000000000}"/>
          </ac:spMkLst>
        </pc:spChg>
        <pc:spChg chg="mod">
          <ac:chgData name="HarshShah" userId="09f0fd61-6b86-4661-b86c-1b6ee46cae57" providerId="ADAL" clId="{33704EA4-A72A-4D6D-B87E-98D87A0C16F7}" dt="2022-09-09T18:23:53.828" v="0"/>
          <ac:spMkLst>
            <pc:docMk/>
            <pc:sldMk cId="2372449021" sldId="271"/>
            <ac:spMk id="19463" creationId="{00000000-0000-0000-0000-000000000000}"/>
          </ac:spMkLst>
        </pc:spChg>
        <pc:picChg chg="mod">
          <ac:chgData name="HarshShah" userId="09f0fd61-6b86-4661-b86c-1b6ee46cae57" providerId="ADAL" clId="{33704EA4-A72A-4D6D-B87E-98D87A0C16F7}" dt="2022-09-09T18:23:53.828" v="0"/>
          <ac:picMkLst>
            <pc:docMk/>
            <pc:sldMk cId="2372449021" sldId="271"/>
            <ac:picMk id="19461" creationId="{00000000-0000-0000-0000-000000000000}"/>
          </ac:picMkLst>
        </pc:picChg>
      </pc:sldChg>
      <pc:sldChg chg="modSp">
        <pc:chgData name="HarshShah" userId="09f0fd61-6b86-4661-b86c-1b6ee46cae57" providerId="ADAL" clId="{33704EA4-A72A-4D6D-B87E-98D87A0C16F7}" dt="2022-09-09T18:23:53.828" v="0"/>
        <pc:sldMkLst>
          <pc:docMk/>
          <pc:sldMk cId="4229126927" sldId="273"/>
        </pc:sldMkLst>
        <pc:spChg chg="mod">
          <ac:chgData name="HarshShah" userId="09f0fd61-6b86-4661-b86c-1b6ee46cae57" providerId="ADAL" clId="{33704EA4-A72A-4D6D-B87E-98D87A0C16F7}" dt="2022-09-09T18:23:53.828" v="0"/>
          <ac:spMkLst>
            <pc:docMk/>
            <pc:sldMk cId="4229126927" sldId="273"/>
            <ac:spMk id="21506" creationId="{00000000-0000-0000-0000-000000000000}"/>
          </ac:spMkLst>
        </pc:spChg>
        <pc:spChg chg="mod">
          <ac:chgData name="HarshShah" userId="09f0fd61-6b86-4661-b86c-1b6ee46cae57" providerId="ADAL" clId="{33704EA4-A72A-4D6D-B87E-98D87A0C16F7}" dt="2022-09-09T18:23:53.828" v="0"/>
          <ac:spMkLst>
            <pc:docMk/>
            <pc:sldMk cId="4229126927" sldId="273"/>
            <ac:spMk id="21507" creationId="{00000000-0000-0000-0000-000000000000}"/>
          </ac:spMkLst>
        </pc:spChg>
      </pc:sldChg>
      <pc:sldChg chg="modSp">
        <pc:chgData name="HarshShah" userId="09f0fd61-6b86-4661-b86c-1b6ee46cae57" providerId="ADAL" clId="{33704EA4-A72A-4D6D-B87E-98D87A0C16F7}" dt="2022-09-09T18:23:53.828" v="0"/>
        <pc:sldMkLst>
          <pc:docMk/>
          <pc:sldMk cId="462983926" sldId="274"/>
        </pc:sldMkLst>
        <pc:spChg chg="mod">
          <ac:chgData name="HarshShah" userId="09f0fd61-6b86-4661-b86c-1b6ee46cae57" providerId="ADAL" clId="{33704EA4-A72A-4D6D-B87E-98D87A0C16F7}" dt="2022-09-09T18:23:53.828" v="0"/>
          <ac:spMkLst>
            <pc:docMk/>
            <pc:sldMk cId="462983926" sldId="274"/>
            <ac:spMk id="22530" creationId="{00000000-0000-0000-0000-000000000000}"/>
          </ac:spMkLst>
        </pc:spChg>
        <pc:spChg chg="mod">
          <ac:chgData name="HarshShah" userId="09f0fd61-6b86-4661-b86c-1b6ee46cae57" providerId="ADAL" clId="{33704EA4-A72A-4D6D-B87E-98D87A0C16F7}" dt="2022-09-09T18:23:53.828" v="0"/>
          <ac:spMkLst>
            <pc:docMk/>
            <pc:sldMk cId="462983926" sldId="274"/>
            <ac:spMk id="22531" creationId="{00000000-0000-0000-0000-000000000000}"/>
          </ac:spMkLst>
        </pc:spChg>
        <pc:spChg chg="mod">
          <ac:chgData name="HarshShah" userId="09f0fd61-6b86-4661-b86c-1b6ee46cae57" providerId="ADAL" clId="{33704EA4-A72A-4D6D-B87E-98D87A0C16F7}" dt="2022-09-09T18:23:53.828" v="0"/>
          <ac:spMkLst>
            <pc:docMk/>
            <pc:sldMk cId="462983926" sldId="274"/>
            <ac:spMk id="22538" creationId="{00000000-0000-0000-0000-000000000000}"/>
          </ac:spMkLst>
        </pc:spChg>
        <pc:spChg chg="mod">
          <ac:chgData name="HarshShah" userId="09f0fd61-6b86-4661-b86c-1b6ee46cae57" providerId="ADAL" clId="{33704EA4-A72A-4D6D-B87E-98D87A0C16F7}" dt="2022-09-09T18:23:53.828" v="0"/>
          <ac:spMkLst>
            <pc:docMk/>
            <pc:sldMk cId="462983926" sldId="274"/>
            <ac:spMk id="22539" creationId="{00000000-0000-0000-0000-000000000000}"/>
          </ac:spMkLst>
        </pc:spChg>
        <pc:spChg chg="mod">
          <ac:chgData name="HarshShah" userId="09f0fd61-6b86-4661-b86c-1b6ee46cae57" providerId="ADAL" clId="{33704EA4-A72A-4D6D-B87E-98D87A0C16F7}" dt="2022-09-09T18:23:53.828" v="0"/>
          <ac:spMkLst>
            <pc:docMk/>
            <pc:sldMk cId="462983926" sldId="274"/>
            <ac:spMk id="22540" creationId="{00000000-0000-0000-0000-000000000000}"/>
          </ac:spMkLst>
        </pc:spChg>
        <pc:spChg chg="mod">
          <ac:chgData name="HarshShah" userId="09f0fd61-6b86-4661-b86c-1b6ee46cae57" providerId="ADAL" clId="{33704EA4-A72A-4D6D-B87E-98D87A0C16F7}" dt="2022-09-09T18:23:53.828" v="0"/>
          <ac:spMkLst>
            <pc:docMk/>
            <pc:sldMk cId="462983926" sldId="274"/>
            <ac:spMk id="22541" creationId="{00000000-0000-0000-0000-000000000000}"/>
          </ac:spMkLst>
        </pc:spChg>
        <pc:spChg chg="mod">
          <ac:chgData name="HarshShah" userId="09f0fd61-6b86-4661-b86c-1b6ee46cae57" providerId="ADAL" clId="{33704EA4-A72A-4D6D-B87E-98D87A0C16F7}" dt="2022-09-09T18:23:53.828" v="0"/>
          <ac:spMkLst>
            <pc:docMk/>
            <pc:sldMk cId="462983926" sldId="274"/>
            <ac:spMk id="22542" creationId="{00000000-0000-0000-0000-000000000000}"/>
          </ac:spMkLst>
        </pc:spChg>
        <pc:spChg chg="mod">
          <ac:chgData name="HarshShah" userId="09f0fd61-6b86-4661-b86c-1b6ee46cae57" providerId="ADAL" clId="{33704EA4-A72A-4D6D-B87E-98D87A0C16F7}" dt="2022-09-09T18:23:53.828" v="0"/>
          <ac:spMkLst>
            <pc:docMk/>
            <pc:sldMk cId="462983926" sldId="274"/>
            <ac:spMk id="22543" creationId="{00000000-0000-0000-0000-000000000000}"/>
          </ac:spMkLst>
        </pc:spChg>
        <pc:spChg chg="mod">
          <ac:chgData name="HarshShah" userId="09f0fd61-6b86-4661-b86c-1b6ee46cae57" providerId="ADAL" clId="{33704EA4-A72A-4D6D-B87E-98D87A0C16F7}" dt="2022-09-09T18:23:53.828" v="0"/>
          <ac:spMkLst>
            <pc:docMk/>
            <pc:sldMk cId="462983926" sldId="274"/>
            <ac:spMk id="22544" creationId="{00000000-0000-0000-0000-000000000000}"/>
          </ac:spMkLst>
        </pc:spChg>
        <pc:spChg chg="mod">
          <ac:chgData name="HarshShah" userId="09f0fd61-6b86-4661-b86c-1b6ee46cae57" providerId="ADAL" clId="{33704EA4-A72A-4D6D-B87E-98D87A0C16F7}" dt="2022-09-09T18:23:53.828" v="0"/>
          <ac:spMkLst>
            <pc:docMk/>
            <pc:sldMk cId="462983926" sldId="274"/>
            <ac:spMk id="22545" creationId="{00000000-0000-0000-0000-000000000000}"/>
          </ac:spMkLst>
        </pc:spChg>
        <pc:spChg chg="mod">
          <ac:chgData name="HarshShah" userId="09f0fd61-6b86-4661-b86c-1b6ee46cae57" providerId="ADAL" clId="{33704EA4-A72A-4D6D-B87E-98D87A0C16F7}" dt="2022-09-09T18:23:53.828" v="0"/>
          <ac:spMkLst>
            <pc:docMk/>
            <pc:sldMk cId="462983926" sldId="274"/>
            <ac:spMk id="22546" creationId="{00000000-0000-0000-0000-000000000000}"/>
          </ac:spMkLst>
        </pc:spChg>
        <pc:spChg chg="mod">
          <ac:chgData name="HarshShah" userId="09f0fd61-6b86-4661-b86c-1b6ee46cae57" providerId="ADAL" clId="{33704EA4-A72A-4D6D-B87E-98D87A0C16F7}" dt="2022-09-09T18:23:53.828" v="0"/>
          <ac:spMkLst>
            <pc:docMk/>
            <pc:sldMk cId="462983926" sldId="274"/>
            <ac:spMk id="22547" creationId="{00000000-0000-0000-0000-000000000000}"/>
          </ac:spMkLst>
        </pc:spChg>
        <pc:spChg chg="mod">
          <ac:chgData name="HarshShah" userId="09f0fd61-6b86-4661-b86c-1b6ee46cae57" providerId="ADAL" clId="{33704EA4-A72A-4D6D-B87E-98D87A0C16F7}" dt="2022-09-09T18:23:53.828" v="0"/>
          <ac:spMkLst>
            <pc:docMk/>
            <pc:sldMk cId="462983926" sldId="274"/>
            <ac:spMk id="22548" creationId="{00000000-0000-0000-0000-000000000000}"/>
          </ac:spMkLst>
        </pc:spChg>
        <pc:grpChg chg="mod">
          <ac:chgData name="HarshShah" userId="09f0fd61-6b86-4661-b86c-1b6ee46cae57" providerId="ADAL" clId="{33704EA4-A72A-4D6D-B87E-98D87A0C16F7}" dt="2022-09-09T18:23:53.828" v="0"/>
          <ac:grpSpMkLst>
            <pc:docMk/>
            <pc:sldMk cId="462983926" sldId="274"/>
            <ac:grpSpMk id="22534" creationId="{00000000-0000-0000-0000-000000000000}"/>
          </ac:grpSpMkLst>
        </pc:grpChg>
        <pc:grpChg chg="mod">
          <ac:chgData name="HarshShah" userId="09f0fd61-6b86-4661-b86c-1b6ee46cae57" providerId="ADAL" clId="{33704EA4-A72A-4D6D-B87E-98D87A0C16F7}" dt="2022-09-09T18:23:53.828" v="0"/>
          <ac:grpSpMkLst>
            <pc:docMk/>
            <pc:sldMk cId="462983926" sldId="274"/>
            <ac:grpSpMk id="22535" creationId="{00000000-0000-0000-0000-000000000000}"/>
          </ac:grpSpMkLst>
        </pc:grpChg>
        <pc:grpChg chg="mod">
          <ac:chgData name="HarshShah" userId="09f0fd61-6b86-4661-b86c-1b6ee46cae57" providerId="ADAL" clId="{33704EA4-A72A-4D6D-B87E-98D87A0C16F7}" dt="2022-09-09T18:23:53.828" v="0"/>
          <ac:grpSpMkLst>
            <pc:docMk/>
            <pc:sldMk cId="462983926" sldId="274"/>
            <ac:grpSpMk id="22536" creationId="{00000000-0000-0000-0000-000000000000}"/>
          </ac:grpSpMkLst>
        </pc:grpChg>
        <pc:grpChg chg="mod">
          <ac:chgData name="HarshShah" userId="09f0fd61-6b86-4661-b86c-1b6ee46cae57" providerId="ADAL" clId="{33704EA4-A72A-4D6D-B87E-98D87A0C16F7}" dt="2022-09-09T18:23:53.828" v="0"/>
          <ac:grpSpMkLst>
            <pc:docMk/>
            <pc:sldMk cId="462983926" sldId="274"/>
            <ac:grpSpMk id="22537" creationId="{00000000-0000-0000-0000-000000000000}"/>
          </ac:grpSpMkLst>
        </pc:grpChg>
        <pc:picChg chg="mod">
          <ac:chgData name="HarshShah" userId="09f0fd61-6b86-4661-b86c-1b6ee46cae57" providerId="ADAL" clId="{33704EA4-A72A-4D6D-B87E-98D87A0C16F7}" dt="2022-09-09T18:23:53.828" v="0"/>
          <ac:picMkLst>
            <pc:docMk/>
            <pc:sldMk cId="462983926" sldId="274"/>
            <ac:picMk id="22533" creationId="{00000000-0000-0000-0000-000000000000}"/>
          </ac:picMkLst>
        </pc:picChg>
      </pc:sldChg>
      <pc:sldChg chg="modSp">
        <pc:chgData name="HarshShah" userId="09f0fd61-6b86-4661-b86c-1b6ee46cae57" providerId="ADAL" clId="{33704EA4-A72A-4D6D-B87E-98D87A0C16F7}" dt="2022-09-09T18:23:53.828" v="0"/>
        <pc:sldMkLst>
          <pc:docMk/>
          <pc:sldMk cId="2669866614" sldId="275"/>
        </pc:sldMkLst>
        <pc:spChg chg="mod">
          <ac:chgData name="HarshShah" userId="09f0fd61-6b86-4661-b86c-1b6ee46cae57" providerId="ADAL" clId="{33704EA4-A72A-4D6D-B87E-98D87A0C16F7}" dt="2022-09-09T18:23:53.828" v="0"/>
          <ac:spMkLst>
            <pc:docMk/>
            <pc:sldMk cId="2669866614" sldId="275"/>
            <ac:spMk id="23554" creationId="{00000000-0000-0000-0000-000000000000}"/>
          </ac:spMkLst>
        </pc:spChg>
        <pc:spChg chg="mod">
          <ac:chgData name="HarshShah" userId="09f0fd61-6b86-4661-b86c-1b6ee46cae57" providerId="ADAL" clId="{33704EA4-A72A-4D6D-B87E-98D87A0C16F7}" dt="2022-09-09T18:23:53.828" v="0"/>
          <ac:spMkLst>
            <pc:docMk/>
            <pc:sldMk cId="2669866614" sldId="275"/>
            <ac:spMk id="23555" creationId="{00000000-0000-0000-0000-000000000000}"/>
          </ac:spMkLst>
        </pc:spChg>
      </pc:sldChg>
      <pc:sldChg chg="modSp">
        <pc:chgData name="HarshShah" userId="09f0fd61-6b86-4661-b86c-1b6ee46cae57" providerId="ADAL" clId="{33704EA4-A72A-4D6D-B87E-98D87A0C16F7}" dt="2022-09-09T18:23:53.828" v="0"/>
        <pc:sldMkLst>
          <pc:docMk/>
          <pc:sldMk cId="4268066553" sldId="276"/>
        </pc:sldMkLst>
        <pc:spChg chg="mod">
          <ac:chgData name="HarshShah" userId="09f0fd61-6b86-4661-b86c-1b6ee46cae57" providerId="ADAL" clId="{33704EA4-A72A-4D6D-B87E-98D87A0C16F7}" dt="2022-09-09T18:23:53.828" v="0"/>
          <ac:spMkLst>
            <pc:docMk/>
            <pc:sldMk cId="4268066553" sldId="276"/>
            <ac:spMk id="24578" creationId="{00000000-0000-0000-0000-000000000000}"/>
          </ac:spMkLst>
        </pc:spChg>
        <pc:spChg chg="mod">
          <ac:chgData name="HarshShah" userId="09f0fd61-6b86-4661-b86c-1b6ee46cae57" providerId="ADAL" clId="{33704EA4-A72A-4D6D-B87E-98D87A0C16F7}" dt="2022-09-09T18:23:53.828" v="0"/>
          <ac:spMkLst>
            <pc:docMk/>
            <pc:sldMk cId="4268066553" sldId="276"/>
            <ac:spMk id="24579" creationId="{00000000-0000-0000-0000-000000000000}"/>
          </ac:spMkLst>
        </pc:spChg>
        <pc:spChg chg="mod">
          <ac:chgData name="HarshShah" userId="09f0fd61-6b86-4661-b86c-1b6ee46cae57" providerId="ADAL" clId="{33704EA4-A72A-4D6D-B87E-98D87A0C16F7}" dt="2022-09-09T18:23:53.828" v="0"/>
          <ac:spMkLst>
            <pc:docMk/>
            <pc:sldMk cId="4268066553" sldId="276"/>
            <ac:spMk id="24581" creationId="{00000000-0000-0000-0000-000000000000}"/>
          </ac:spMkLst>
        </pc:spChg>
        <pc:spChg chg="mod">
          <ac:chgData name="HarshShah" userId="09f0fd61-6b86-4661-b86c-1b6ee46cae57" providerId="ADAL" clId="{33704EA4-A72A-4D6D-B87E-98D87A0C16F7}" dt="2022-09-09T18:23:53.828" v="0"/>
          <ac:spMkLst>
            <pc:docMk/>
            <pc:sldMk cId="4268066553" sldId="276"/>
            <ac:spMk id="24582" creationId="{00000000-0000-0000-0000-000000000000}"/>
          </ac:spMkLst>
        </pc:spChg>
        <pc:spChg chg="mod">
          <ac:chgData name="HarshShah" userId="09f0fd61-6b86-4661-b86c-1b6ee46cae57" providerId="ADAL" clId="{33704EA4-A72A-4D6D-B87E-98D87A0C16F7}" dt="2022-09-09T18:23:53.828" v="0"/>
          <ac:spMkLst>
            <pc:docMk/>
            <pc:sldMk cId="4268066553" sldId="276"/>
            <ac:spMk id="24583" creationId="{00000000-0000-0000-0000-000000000000}"/>
          </ac:spMkLst>
        </pc:spChg>
        <pc:picChg chg="mod">
          <ac:chgData name="HarshShah" userId="09f0fd61-6b86-4661-b86c-1b6ee46cae57" providerId="ADAL" clId="{33704EA4-A72A-4D6D-B87E-98D87A0C16F7}" dt="2022-09-09T18:23:53.828" v="0"/>
          <ac:picMkLst>
            <pc:docMk/>
            <pc:sldMk cId="4268066553" sldId="276"/>
            <ac:picMk id="24580" creationId="{00000000-0000-0000-0000-000000000000}"/>
          </ac:picMkLst>
        </pc:picChg>
      </pc:sldChg>
      <pc:sldChg chg="modSp">
        <pc:chgData name="HarshShah" userId="09f0fd61-6b86-4661-b86c-1b6ee46cae57" providerId="ADAL" clId="{33704EA4-A72A-4D6D-B87E-98D87A0C16F7}" dt="2022-09-09T18:23:53.828" v="0"/>
        <pc:sldMkLst>
          <pc:docMk/>
          <pc:sldMk cId="38696506" sldId="277"/>
        </pc:sldMkLst>
        <pc:spChg chg="mod">
          <ac:chgData name="HarshShah" userId="09f0fd61-6b86-4661-b86c-1b6ee46cae57" providerId="ADAL" clId="{33704EA4-A72A-4D6D-B87E-98D87A0C16F7}" dt="2022-09-09T18:23:53.828" v="0"/>
          <ac:spMkLst>
            <pc:docMk/>
            <pc:sldMk cId="38696506" sldId="277"/>
            <ac:spMk id="25602" creationId="{00000000-0000-0000-0000-000000000000}"/>
          </ac:spMkLst>
        </pc:spChg>
        <pc:spChg chg="mod">
          <ac:chgData name="HarshShah" userId="09f0fd61-6b86-4661-b86c-1b6ee46cae57" providerId="ADAL" clId="{33704EA4-A72A-4D6D-B87E-98D87A0C16F7}" dt="2022-09-09T18:23:53.828" v="0"/>
          <ac:spMkLst>
            <pc:docMk/>
            <pc:sldMk cId="38696506" sldId="277"/>
            <ac:spMk id="25603" creationId="{00000000-0000-0000-0000-000000000000}"/>
          </ac:spMkLst>
        </pc:spChg>
        <pc:spChg chg="mod">
          <ac:chgData name="HarshShah" userId="09f0fd61-6b86-4661-b86c-1b6ee46cae57" providerId="ADAL" clId="{33704EA4-A72A-4D6D-B87E-98D87A0C16F7}" dt="2022-09-09T18:23:53.828" v="0"/>
          <ac:spMkLst>
            <pc:docMk/>
            <pc:sldMk cId="38696506" sldId="277"/>
            <ac:spMk id="25606" creationId="{00000000-0000-0000-0000-000000000000}"/>
          </ac:spMkLst>
        </pc:spChg>
        <pc:spChg chg="mod">
          <ac:chgData name="HarshShah" userId="09f0fd61-6b86-4661-b86c-1b6ee46cae57" providerId="ADAL" clId="{33704EA4-A72A-4D6D-B87E-98D87A0C16F7}" dt="2022-09-09T18:23:53.828" v="0"/>
          <ac:spMkLst>
            <pc:docMk/>
            <pc:sldMk cId="38696506" sldId="277"/>
            <ac:spMk id="25607" creationId="{00000000-0000-0000-0000-000000000000}"/>
          </ac:spMkLst>
        </pc:spChg>
        <pc:picChg chg="mod">
          <ac:chgData name="HarshShah" userId="09f0fd61-6b86-4661-b86c-1b6ee46cae57" providerId="ADAL" clId="{33704EA4-A72A-4D6D-B87E-98D87A0C16F7}" dt="2022-09-09T18:23:53.828" v="0"/>
          <ac:picMkLst>
            <pc:docMk/>
            <pc:sldMk cId="38696506" sldId="277"/>
            <ac:picMk id="25605" creationId="{00000000-0000-0000-0000-000000000000}"/>
          </ac:picMkLst>
        </pc:picChg>
      </pc:sldChg>
      <pc:sldChg chg="modSp">
        <pc:chgData name="HarshShah" userId="09f0fd61-6b86-4661-b86c-1b6ee46cae57" providerId="ADAL" clId="{33704EA4-A72A-4D6D-B87E-98D87A0C16F7}" dt="2022-09-09T18:23:53.828" v="0"/>
        <pc:sldMkLst>
          <pc:docMk/>
          <pc:sldMk cId="2169068874" sldId="279"/>
        </pc:sldMkLst>
        <pc:spChg chg="mod">
          <ac:chgData name="HarshShah" userId="09f0fd61-6b86-4661-b86c-1b6ee46cae57" providerId="ADAL" clId="{33704EA4-A72A-4D6D-B87E-98D87A0C16F7}" dt="2022-09-09T18:23:53.828" v="0"/>
          <ac:spMkLst>
            <pc:docMk/>
            <pc:sldMk cId="2169068874" sldId="279"/>
            <ac:spMk id="27650" creationId="{00000000-0000-0000-0000-000000000000}"/>
          </ac:spMkLst>
        </pc:spChg>
        <pc:spChg chg="mod">
          <ac:chgData name="HarshShah" userId="09f0fd61-6b86-4661-b86c-1b6ee46cae57" providerId="ADAL" clId="{33704EA4-A72A-4D6D-B87E-98D87A0C16F7}" dt="2022-09-09T18:23:53.828" v="0"/>
          <ac:spMkLst>
            <pc:docMk/>
            <pc:sldMk cId="2169068874" sldId="279"/>
            <ac:spMk id="27651" creationId="{00000000-0000-0000-0000-000000000000}"/>
          </ac:spMkLst>
        </pc:spChg>
        <pc:spChg chg="mod">
          <ac:chgData name="HarshShah" userId="09f0fd61-6b86-4661-b86c-1b6ee46cae57" providerId="ADAL" clId="{33704EA4-A72A-4D6D-B87E-98D87A0C16F7}" dt="2022-09-09T18:23:53.828" v="0"/>
          <ac:spMkLst>
            <pc:docMk/>
            <pc:sldMk cId="2169068874" sldId="279"/>
            <ac:spMk id="27652" creationId="{00000000-0000-0000-0000-000000000000}"/>
          </ac:spMkLst>
        </pc:spChg>
        <pc:spChg chg="mod">
          <ac:chgData name="HarshShah" userId="09f0fd61-6b86-4661-b86c-1b6ee46cae57" providerId="ADAL" clId="{33704EA4-A72A-4D6D-B87E-98D87A0C16F7}" dt="2022-09-09T18:23:53.828" v="0"/>
          <ac:spMkLst>
            <pc:docMk/>
            <pc:sldMk cId="2169068874" sldId="279"/>
            <ac:spMk id="27653" creationId="{00000000-0000-0000-0000-000000000000}"/>
          </ac:spMkLst>
        </pc:spChg>
        <pc:spChg chg="mod">
          <ac:chgData name="HarshShah" userId="09f0fd61-6b86-4661-b86c-1b6ee46cae57" providerId="ADAL" clId="{33704EA4-A72A-4D6D-B87E-98D87A0C16F7}" dt="2022-09-09T18:23:53.828" v="0"/>
          <ac:spMkLst>
            <pc:docMk/>
            <pc:sldMk cId="2169068874" sldId="279"/>
            <ac:spMk id="27654" creationId="{00000000-0000-0000-0000-000000000000}"/>
          </ac:spMkLst>
        </pc:spChg>
        <pc:spChg chg="mod">
          <ac:chgData name="HarshShah" userId="09f0fd61-6b86-4661-b86c-1b6ee46cae57" providerId="ADAL" clId="{33704EA4-A72A-4D6D-B87E-98D87A0C16F7}" dt="2022-09-09T18:23:53.828" v="0"/>
          <ac:spMkLst>
            <pc:docMk/>
            <pc:sldMk cId="2169068874" sldId="279"/>
            <ac:spMk id="27655" creationId="{00000000-0000-0000-0000-000000000000}"/>
          </ac:spMkLst>
        </pc:spChg>
        <pc:spChg chg="mod">
          <ac:chgData name="HarshShah" userId="09f0fd61-6b86-4661-b86c-1b6ee46cae57" providerId="ADAL" clId="{33704EA4-A72A-4D6D-B87E-98D87A0C16F7}" dt="2022-09-09T18:23:53.828" v="0"/>
          <ac:spMkLst>
            <pc:docMk/>
            <pc:sldMk cId="2169068874" sldId="279"/>
            <ac:spMk id="27656" creationId="{00000000-0000-0000-0000-000000000000}"/>
          </ac:spMkLst>
        </pc:spChg>
        <pc:spChg chg="mod">
          <ac:chgData name="HarshShah" userId="09f0fd61-6b86-4661-b86c-1b6ee46cae57" providerId="ADAL" clId="{33704EA4-A72A-4D6D-B87E-98D87A0C16F7}" dt="2022-09-09T18:23:53.828" v="0"/>
          <ac:spMkLst>
            <pc:docMk/>
            <pc:sldMk cId="2169068874" sldId="279"/>
            <ac:spMk id="27657" creationId="{00000000-0000-0000-0000-000000000000}"/>
          </ac:spMkLst>
        </pc:spChg>
        <pc:spChg chg="mod">
          <ac:chgData name="HarshShah" userId="09f0fd61-6b86-4661-b86c-1b6ee46cae57" providerId="ADAL" clId="{33704EA4-A72A-4D6D-B87E-98D87A0C16F7}" dt="2022-09-09T18:23:53.828" v="0"/>
          <ac:spMkLst>
            <pc:docMk/>
            <pc:sldMk cId="2169068874" sldId="279"/>
            <ac:spMk id="27658" creationId="{00000000-0000-0000-0000-000000000000}"/>
          </ac:spMkLst>
        </pc:spChg>
        <pc:spChg chg="mod">
          <ac:chgData name="HarshShah" userId="09f0fd61-6b86-4661-b86c-1b6ee46cae57" providerId="ADAL" clId="{33704EA4-A72A-4D6D-B87E-98D87A0C16F7}" dt="2022-09-09T18:23:53.828" v="0"/>
          <ac:spMkLst>
            <pc:docMk/>
            <pc:sldMk cId="2169068874" sldId="279"/>
            <ac:spMk id="27659" creationId="{00000000-0000-0000-0000-000000000000}"/>
          </ac:spMkLst>
        </pc:spChg>
        <pc:spChg chg="mod">
          <ac:chgData name="HarshShah" userId="09f0fd61-6b86-4661-b86c-1b6ee46cae57" providerId="ADAL" clId="{33704EA4-A72A-4D6D-B87E-98D87A0C16F7}" dt="2022-09-09T18:23:53.828" v="0"/>
          <ac:spMkLst>
            <pc:docMk/>
            <pc:sldMk cId="2169068874" sldId="279"/>
            <ac:spMk id="27660" creationId="{00000000-0000-0000-0000-000000000000}"/>
          </ac:spMkLst>
        </pc:spChg>
      </pc:sldChg>
      <pc:sldChg chg="modSp">
        <pc:chgData name="HarshShah" userId="09f0fd61-6b86-4661-b86c-1b6ee46cae57" providerId="ADAL" clId="{33704EA4-A72A-4D6D-B87E-98D87A0C16F7}" dt="2022-09-09T18:23:53.828" v="0"/>
        <pc:sldMkLst>
          <pc:docMk/>
          <pc:sldMk cId="281276836" sldId="293"/>
        </pc:sldMkLst>
        <pc:picChg chg="mod">
          <ac:chgData name="HarshShah" userId="09f0fd61-6b86-4661-b86c-1b6ee46cae57" providerId="ADAL" clId="{33704EA4-A72A-4D6D-B87E-98D87A0C16F7}" dt="2022-09-09T18:23:53.828" v="0"/>
          <ac:picMkLst>
            <pc:docMk/>
            <pc:sldMk cId="281276836" sldId="293"/>
            <ac:picMk id="2" creationId="{00000000-0000-0000-0000-000000000000}"/>
          </ac:picMkLst>
        </pc:picChg>
      </pc:sldChg>
      <pc:sldChg chg="modSp">
        <pc:chgData name="HarshShah" userId="09f0fd61-6b86-4661-b86c-1b6ee46cae57" providerId="ADAL" clId="{33704EA4-A72A-4D6D-B87E-98D87A0C16F7}" dt="2022-09-09T18:23:53.828" v="0"/>
        <pc:sldMkLst>
          <pc:docMk/>
          <pc:sldMk cId="4064339711" sldId="295"/>
        </pc:sldMkLst>
        <pc:spChg chg="mod">
          <ac:chgData name="HarshShah" userId="09f0fd61-6b86-4661-b86c-1b6ee46cae57" providerId="ADAL" clId="{33704EA4-A72A-4D6D-B87E-98D87A0C16F7}" dt="2022-09-09T18:23:53.828" v="0"/>
          <ac:spMkLst>
            <pc:docMk/>
            <pc:sldMk cId="4064339711" sldId="295"/>
            <ac:spMk id="3074" creationId="{00000000-0000-0000-0000-000000000000}"/>
          </ac:spMkLst>
        </pc:spChg>
      </pc:sldChg>
      <pc:sldChg chg="modSp">
        <pc:chgData name="HarshShah" userId="09f0fd61-6b86-4661-b86c-1b6ee46cae57" providerId="ADAL" clId="{33704EA4-A72A-4D6D-B87E-98D87A0C16F7}" dt="2022-09-09T18:23:53.828" v="0"/>
        <pc:sldMkLst>
          <pc:docMk/>
          <pc:sldMk cId="3221130920" sldId="297"/>
        </pc:sldMkLst>
        <pc:spChg chg="mod">
          <ac:chgData name="HarshShah" userId="09f0fd61-6b86-4661-b86c-1b6ee46cae57" providerId="ADAL" clId="{33704EA4-A72A-4D6D-B87E-98D87A0C16F7}" dt="2022-09-09T18:23:53.828" v="0"/>
          <ac:spMkLst>
            <pc:docMk/>
            <pc:sldMk cId="3221130920" sldId="297"/>
            <ac:spMk id="5" creationId="{00000000-0000-0000-0000-000000000000}"/>
          </ac:spMkLst>
        </pc:spChg>
      </pc:sldChg>
      <pc:sldChg chg="modSp">
        <pc:chgData name="HarshShah" userId="09f0fd61-6b86-4661-b86c-1b6ee46cae57" providerId="ADAL" clId="{33704EA4-A72A-4D6D-B87E-98D87A0C16F7}" dt="2022-09-09T18:23:53.828" v="0"/>
        <pc:sldMkLst>
          <pc:docMk/>
          <pc:sldMk cId="1674824020" sldId="298"/>
        </pc:sldMkLst>
        <pc:spChg chg="mod">
          <ac:chgData name="HarshShah" userId="09f0fd61-6b86-4661-b86c-1b6ee46cae57" providerId="ADAL" clId="{33704EA4-A72A-4D6D-B87E-98D87A0C16F7}" dt="2022-09-09T18:23:53.828" v="0"/>
          <ac:spMkLst>
            <pc:docMk/>
            <pc:sldMk cId="1674824020" sldId="298"/>
            <ac:spMk id="37890" creationId="{00000000-0000-0000-0000-000000000000}"/>
          </ac:spMkLst>
        </pc:spChg>
        <pc:spChg chg="mod">
          <ac:chgData name="HarshShah" userId="09f0fd61-6b86-4661-b86c-1b6ee46cae57" providerId="ADAL" clId="{33704EA4-A72A-4D6D-B87E-98D87A0C16F7}" dt="2022-09-09T18:23:53.828" v="0"/>
          <ac:spMkLst>
            <pc:docMk/>
            <pc:sldMk cId="1674824020" sldId="298"/>
            <ac:spMk id="37891" creationId="{00000000-0000-0000-0000-000000000000}"/>
          </ac:spMkLst>
        </pc:spChg>
        <pc:spChg chg="mod">
          <ac:chgData name="HarshShah" userId="09f0fd61-6b86-4661-b86c-1b6ee46cae57" providerId="ADAL" clId="{33704EA4-A72A-4D6D-B87E-98D87A0C16F7}" dt="2022-09-09T18:23:53.828" v="0"/>
          <ac:spMkLst>
            <pc:docMk/>
            <pc:sldMk cId="1674824020" sldId="298"/>
            <ac:spMk id="37893" creationId="{00000000-0000-0000-0000-000000000000}"/>
          </ac:spMkLst>
        </pc:spChg>
        <pc:spChg chg="mod">
          <ac:chgData name="HarshShah" userId="09f0fd61-6b86-4661-b86c-1b6ee46cae57" providerId="ADAL" clId="{33704EA4-A72A-4D6D-B87E-98D87A0C16F7}" dt="2022-09-09T18:23:53.828" v="0"/>
          <ac:spMkLst>
            <pc:docMk/>
            <pc:sldMk cId="1674824020" sldId="298"/>
            <ac:spMk id="37894" creationId="{00000000-0000-0000-0000-000000000000}"/>
          </ac:spMkLst>
        </pc:spChg>
        <pc:spChg chg="mod">
          <ac:chgData name="HarshShah" userId="09f0fd61-6b86-4661-b86c-1b6ee46cae57" providerId="ADAL" clId="{33704EA4-A72A-4D6D-B87E-98D87A0C16F7}" dt="2022-09-09T18:23:53.828" v="0"/>
          <ac:spMkLst>
            <pc:docMk/>
            <pc:sldMk cId="1674824020" sldId="298"/>
            <ac:spMk id="37895" creationId="{00000000-0000-0000-0000-000000000000}"/>
          </ac:spMkLst>
        </pc:spChg>
        <pc:spChg chg="mod">
          <ac:chgData name="HarshShah" userId="09f0fd61-6b86-4661-b86c-1b6ee46cae57" providerId="ADAL" clId="{33704EA4-A72A-4D6D-B87E-98D87A0C16F7}" dt="2022-09-09T18:23:53.828" v="0"/>
          <ac:spMkLst>
            <pc:docMk/>
            <pc:sldMk cId="1674824020" sldId="298"/>
            <ac:spMk id="37896" creationId="{00000000-0000-0000-0000-000000000000}"/>
          </ac:spMkLst>
        </pc:spChg>
        <pc:picChg chg="mod">
          <ac:chgData name="HarshShah" userId="09f0fd61-6b86-4661-b86c-1b6ee46cae57" providerId="ADAL" clId="{33704EA4-A72A-4D6D-B87E-98D87A0C16F7}" dt="2022-09-09T18:23:53.828" v="0"/>
          <ac:picMkLst>
            <pc:docMk/>
            <pc:sldMk cId="1674824020" sldId="298"/>
            <ac:picMk id="37892" creationId="{00000000-0000-0000-0000-000000000000}"/>
          </ac:picMkLst>
        </pc:picChg>
      </pc:sldChg>
      <pc:sldChg chg="modSp">
        <pc:chgData name="HarshShah" userId="09f0fd61-6b86-4661-b86c-1b6ee46cae57" providerId="ADAL" clId="{33704EA4-A72A-4D6D-B87E-98D87A0C16F7}" dt="2022-09-09T18:23:53.828" v="0"/>
        <pc:sldMkLst>
          <pc:docMk/>
          <pc:sldMk cId="885864608" sldId="299"/>
        </pc:sldMkLst>
        <pc:spChg chg="mod">
          <ac:chgData name="HarshShah" userId="09f0fd61-6b86-4661-b86c-1b6ee46cae57" providerId="ADAL" clId="{33704EA4-A72A-4D6D-B87E-98D87A0C16F7}" dt="2022-09-09T18:23:53.828" v="0"/>
          <ac:spMkLst>
            <pc:docMk/>
            <pc:sldMk cId="885864608" sldId="299"/>
            <ac:spMk id="38914" creationId="{00000000-0000-0000-0000-000000000000}"/>
          </ac:spMkLst>
        </pc:spChg>
        <pc:picChg chg="mod">
          <ac:chgData name="HarshShah" userId="09f0fd61-6b86-4661-b86c-1b6ee46cae57" providerId="ADAL" clId="{33704EA4-A72A-4D6D-B87E-98D87A0C16F7}" dt="2022-09-09T18:23:53.828" v="0"/>
          <ac:picMkLst>
            <pc:docMk/>
            <pc:sldMk cId="885864608" sldId="299"/>
            <ac:picMk id="38915" creationId="{00000000-0000-0000-0000-000000000000}"/>
          </ac:picMkLst>
        </pc:picChg>
      </pc:sldChg>
      <pc:sldChg chg="modSp">
        <pc:chgData name="HarshShah" userId="09f0fd61-6b86-4661-b86c-1b6ee46cae57" providerId="ADAL" clId="{33704EA4-A72A-4D6D-B87E-98D87A0C16F7}" dt="2022-09-09T18:23:53.828" v="0"/>
        <pc:sldMkLst>
          <pc:docMk/>
          <pc:sldMk cId="4022060626" sldId="300"/>
        </pc:sldMkLst>
        <pc:spChg chg="mod">
          <ac:chgData name="HarshShah" userId="09f0fd61-6b86-4661-b86c-1b6ee46cae57" providerId="ADAL" clId="{33704EA4-A72A-4D6D-B87E-98D87A0C16F7}" dt="2022-09-09T18:23:53.828" v="0"/>
          <ac:spMkLst>
            <pc:docMk/>
            <pc:sldMk cId="4022060626" sldId="300"/>
            <ac:spMk id="3" creationId="{00000000-0000-0000-0000-000000000000}"/>
          </ac:spMkLst>
        </pc:spChg>
        <pc:spChg chg="mod">
          <ac:chgData name="HarshShah" userId="09f0fd61-6b86-4661-b86c-1b6ee46cae57" providerId="ADAL" clId="{33704EA4-A72A-4D6D-B87E-98D87A0C16F7}" dt="2022-09-09T18:23:53.828" v="0"/>
          <ac:spMkLst>
            <pc:docMk/>
            <pc:sldMk cId="4022060626" sldId="300"/>
            <ac:spMk id="6" creationId="{00000000-0000-0000-0000-000000000000}"/>
          </ac:spMkLst>
        </pc:spChg>
      </pc:sldChg>
      <pc:sldChg chg="modSp">
        <pc:chgData name="HarshShah" userId="09f0fd61-6b86-4661-b86c-1b6ee46cae57" providerId="ADAL" clId="{33704EA4-A72A-4D6D-B87E-98D87A0C16F7}" dt="2022-09-09T18:23:53.828" v="0"/>
        <pc:sldMkLst>
          <pc:docMk/>
          <pc:sldMk cId="1353793356" sldId="301"/>
        </pc:sldMkLst>
        <pc:spChg chg="mod">
          <ac:chgData name="HarshShah" userId="09f0fd61-6b86-4661-b86c-1b6ee46cae57" providerId="ADAL" clId="{33704EA4-A72A-4D6D-B87E-98D87A0C16F7}" dt="2022-09-09T18:23:53.828" v="0"/>
          <ac:spMkLst>
            <pc:docMk/>
            <pc:sldMk cId="1353793356" sldId="301"/>
            <ac:spMk id="3" creationId="{00000000-0000-0000-0000-000000000000}"/>
          </ac:spMkLst>
        </pc:spChg>
        <pc:spChg chg="mod">
          <ac:chgData name="HarshShah" userId="09f0fd61-6b86-4661-b86c-1b6ee46cae57" providerId="ADAL" clId="{33704EA4-A72A-4D6D-B87E-98D87A0C16F7}" dt="2022-09-09T18:23:53.828" v="0"/>
          <ac:spMkLst>
            <pc:docMk/>
            <pc:sldMk cId="1353793356" sldId="301"/>
            <ac:spMk id="7170" creationId="{00000000-0000-0000-0000-000000000000}"/>
          </ac:spMkLst>
        </pc:spChg>
        <pc:picChg chg="mod">
          <ac:chgData name="HarshShah" userId="09f0fd61-6b86-4661-b86c-1b6ee46cae57" providerId="ADAL" clId="{33704EA4-A72A-4D6D-B87E-98D87A0C16F7}" dt="2022-09-09T18:23:53.828" v="0"/>
          <ac:picMkLst>
            <pc:docMk/>
            <pc:sldMk cId="1353793356" sldId="301"/>
            <ac:picMk id="2" creationId="{00000000-0000-0000-0000-000000000000}"/>
          </ac:picMkLst>
        </pc:picChg>
      </pc:sldChg>
      <pc:sldChg chg="modSp">
        <pc:chgData name="HarshShah" userId="09f0fd61-6b86-4661-b86c-1b6ee46cae57" providerId="ADAL" clId="{33704EA4-A72A-4D6D-B87E-98D87A0C16F7}" dt="2022-09-09T18:23:53.828" v="0"/>
        <pc:sldMkLst>
          <pc:docMk/>
          <pc:sldMk cId="3389200647" sldId="302"/>
        </pc:sldMkLst>
        <pc:spChg chg="mod">
          <ac:chgData name="HarshShah" userId="09f0fd61-6b86-4661-b86c-1b6ee46cae57" providerId="ADAL" clId="{33704EA4-A72A-4D6D-B87E-98D87A0C16F7}" dt="2022-09-09T18:23:53.828" v="0"/>
          <ac:spMkLst>
            <pc:docMk/>
            <pc:sldMk cId="3389200647" sldId="302"/>
            <ac:spMk id="3" creationId="{00000000-0000-0000-0000-000000000000}"/>
          </ac:spMkLst>
        </pc:spChg>
        <pc:spChg chg="mod">
          <ac:chgData name="HarshShah" userId="09f0fd61-6b86-4661-b86c-1b6ee46cae57" providerId="ADAL" clId="{33704EA4-A72A-4D6D-B87E-98D87A0C16F7}" dt="2022-09-09T18:23:53.828" v="0"/>
          <ac:spMkLst>
            <pc:docMk/>
            <pc:sldMk cId="3389200647" sldId="302"/>
            <ac:spMk id="4" creationId="{00000000-0000-0000-0000-000000000000}"/>
          </ac:spMkLst>
        </pc:spChg>
        <pc:spChg chg="mod">
          <ac:chgData name="HarshShah" userId="09f0fd61-6b86-4661-b86c-1b6ee46cae57" providerId="ADAL" clId="{33704EA4-A72A-4D6D-B87E-98D87A0C16F7}" dt="2022-09-09T18:23:53.828" v="0"/>
          <ac:spMkLst>
            <pc:docMk/>
            <pc:sldMk cId="3389200647" sldId="302"/>
            <ac:spMk id="5" creationId="{00000000-0000-0000-0000-000000000000}"/>
          </ac:spMkLst>
        </pc:spChg>
        <pc:spChg chg="mod">
          <ac:chgData name="HarshShah" userId="09f0fd61-6b86-4661-b86c-1b6ee46cae57" providerId="ADAL" clId="{33704EA4-A72A-4D6D-B87E-98D87A0C16F7}" dt="2022-09-09T18:23:53.828" v="0"/>
          <ac:spMkLst>
            <pc:docMk/>
            <pc:sldMk cId="3389200647" sldId="302"/>
            <ac:spMk id="8194" creationId="{00000000-0000-0000-0000-000000000000}"/>
          </ac:spMkLst>
        </pc:spChg>
        <pc:picChg chg="mod">
          <ac:chgData name="HarshShah" userId="09f0fd61-6b86-4661-b86c-1b6ee46cae57" providerId="ADAL" clId="{33704EA4-A72A-4D6D-B87E-98D87A0C16F7}" dt="2022-09-09T18:23:53.828" v="0"/>
          <ac:picMkLst>
            <pc:docMk/>
            <pc:sldMk cId="3389200647" sldId="302"/>
            <ac:picMk id="2" creationId="{00000000-0000-0000-0000-000000000000}"/>
          </ac:picMkLst>
        </pc:picChg>
        <pc:picChg chg="mod">
          <ac:chgData name="HarshShah" userId="09f0fd61-6b86-4661-b86c-1b6ee46cae57" providerId="ADAL" clId="{33704EA4-A72A-4D6D-B87E-98D87A0C16F7}" dt="2022-09-09T18:23:53.828" v="0"/>
          <ac:picMkLst>
            <pc:docMk/>
            <pc:sldMk cId="3389200647" sldId="302"/>
            <ac:picMk id="7" creationId="{00000000-0000-0000-0000-000000000000}"/>
          </ac:picMkLst>
        </pc:picChg>
      </pc:sldChg>
      <pc:sldChg chg="modSp">
        <pc:chgData name="HarshShah" userId="09f0fd61-6b86-4661-b86c-1b6ee46cae57" providerId="ADAL" clId="{33704EA4-A72A-4D6D-B87E-98D87A0C16F7}" dt="2022-09-09T18:23:53.828" v="0"/>
        <pc:sldMkLst>
          <pc:docMk/>
          <pc:sldMk cId="1409371356" sldId="304"/>
        </pc:sldMkLst>
        <pc:spChg chg="mod">
          <ac:chgData name="HarshShah" userId="09f0fd61-6b86-4661-b86c-1b6ee46cae57" providerId="ADAL" clId="{33704EA4-A72A-4D6D-B87E-98D87A0C16F7}" dt="2022-09-09T18:23:53.828" v="0"/>
          <ac:spMkLst>
            <pc:docMk/>
            <pc:sldMk cId="1409371356" sldId="304"/>
            <ac:spMk id="11266" creationId="{00000000-0000-0000-0000-000000000000}"/>
          </ac:spMkLst>
        </pc:spChg>
        <pc:spChg chg="mod">
          <ac:chgData name="HarshShah" userId="09f0fd61-6b86-4661-b86c-1b6ee46cae57" providerId="ADAL" clId="{33704EA4-A72A-4D6D-B87E-98D87A0C16F7}" dt="2022-09-09T18:23:53.828" v="0"/>
          <ac:spMkLst>
            <pc:docMk/>
            <pc:sldMk cId="1409371356" sldId="304"/>
            <ac:spMk id="11267" creationId="{00000000-0000-0000-0000-000000000000}"/>
          </ac:spMkLst>
        </pc:spChg>
      </pc:sldChg>
      <pc:sldChg chg="modSp modNotes">
        <pc:chgData name="HarshShah" userId="09f0fd61-6b86-4661-b86c-1b6ee46cae57" providerId="ADAL" clId="{33704EA4-A72A-4D6D-B87E-98D87A0C16F7}" dt="2022-09-09T18:23:53.828" v="0"/>
        <pc:sldMkLst>
          <pc:docMk/>
          <pc:sldMk cId="1716144966" sldId="305"/>
        </pc:sldMkLst>
        <pc:spChg chg="mod">
          <ac:chgData name="HarshShah" userId="09f0fd61-6b86-4661-b86c-1b6ee46cae57" providerId="ADAL" clId="{33704EA4-A72A-4D6D-B87E-98D87A0C16F7}" dt="2022-09-09T18:23:53.828" v="0"/>
          <ac:spMkLst>
            <pc:docMk/>
            <pc:sldMk cId="1716144966" sldId="305"/>
            <ac:spMk id="41" creationId="{00000000-0000-0000-0000-000000000000}"/>
          </ac:spMkLst>
        </pc:spChg>
        <pc:spChg chg="mod">
          <ac:chgData name="HarshShah" userId="09f0fd61-6b86-4661-b86c-1b6ee46cae57" providerId="ADAL" clId="{33704EA4-A72A-4D6D-B87E-98D87A0C16F7}" dt="2022-09-09T18:23:53.828" v="0"/>
          <ac:spMkLst>
            <pc:docMk/>
            <pc:sldMk cId="1716144966" sldId="305"/>
            <ac:spMk id="12290" creationId="{00000000-0000-0000-0000-000000000000}"/>
          </ac:spMkLst>
        </pc:spChg>
        <pc:spChg chg="mod">
          <ac:chgData name="HarshShah" userId="09f0fd61-6b86-4661-b86c-1b6ee46cae57" providerId="ADAL" clId="{33704EA4-A72A-4D6D-B87E-98D87A0C16F7}" dt="2022-09-09T18:23:53.828" v="0"/>
          <ac:spMkLst>
            <pc:docMk/>
            <pc:sldMk cId="1716144966" sldId="305"/>
            <ac:spMk id="12341" creationId="{00000000-0000-0000-0000-000000000000}"/>
          </ac:spMkLst>
        </pc:spChg>
        <pc:spChg chg="mod">
          <ac:chgData name="HarshShah" userId="09f0fd61-6b86-4661-b86c-1b6ee46cae57" providerId="ADAL" clId="{33704EA4-A72A-4D6D-B87E-98D87A0C16F7}" dt="2022-09-09T18:23:53.828" v="0"/>
          <ac:spMkLst>
            <pc:docMk/>
            <pc:sldMk cId="1716144966" sldId="305"/>
            <ac:spMk id="12342" creationId="{00000000-0000-0000-0000-000000000000}"/>
          </ac:spMkLst>
        </pc:spChg>
        <pc:spChg chg="mod">
          <ac:chgData name="HarshShah" userId="09f0fd61-6b86-4661-b86c-1b6ee46cae57" providerId="ADAL" clId="{33704EA4-A72A-4D6D-B87E-98D87A0C16F7}" dt="2022-09-09T18:23:53.828" v="0"/>
          <ac:spMkLst>
            <pc:docMk/>
            <pc:sldMk cId="1716144966" sldId="305"/>
            <ac:spMk id="12343" creationId="{00000000-0000-0000-0000-000000000000}"/>
          </ac:spMkLst>
        </pc:spChg>
        <pc:spChg chg="mod">
          <ac:chgData name="HarshShah" userId="09f0fd61-6b86-4661-b86c-1b6ee46cae57" providerId="ADAL" clId="{33704EA4-A72A-4D6D-B87E-98D87A0C16F7}" dt="2022-09-09T18:23:53.828" v="0"/>
          <ac:spMkLst>
            <pc:docMk/>
            <pc:sldMk cId="1716144966" sldId="305"/>
            <ac:spMk id="12344" creationId="{00000000-0000-0000-0000-000000000000}"/>
          </ac:spMkLst>
        </pc:spChg>
        <pc:spChg chg="mod">
          <ac:chgData name="HarshShah" userId="09f0fd61-6b86-4661-b86c-1b6ee46cae57" providerId="ADAL" clId="{33704EA4-A72A-4D6D-B87E-98D87A0C16F7}" dt="2022-09-09T18:23:53.828" v="0"/>
          <ac:spMkLst>
            <pc:docMk/>
            <pc:sldMk cId="1716144966" sldId="305"/>
            <ac:spMk id="12345" creationId="{00000000-0000-0000-0000-000000000000}"/>
          </ac:spMkLst>
        </pc:spChg>
        <pc:spChg chg="mod">
          <ac:chgData name="HarshShah" userId="09f0fd61-6b86-4661-b86c-1b6ee46cae57" providerId="ADAL" clId="{33704EA4-A72A-4D6D-B87E-98D87A0C16F7}" dt="2022-09-09T18:23:53.828" v="0"/>
          <ac:spMkLst>
            <pc:docMk/>
            <pc:sldMk cId="1716144966" sldId="305"/>
            <ac:spMk id="12346" creationId="{00000000-0000-0000-0000-000000000000}"/>
          </ac:spMkLst>
        </pc:spChg>
        <pc:spChg chg="mod">
          <ac:chgData name="HarshShah" userId="09f0fd61-6b86-4661-b86c-1b6ee46cae57" providerId="ADAL" clId="{33704EA4-A72A-4D6D-B87E-98D87A0C16F7}" dt="2022-09-09T18:23:53.828" v="0"/>
          <ac:spMkLst>
            <pc:docMk/>
            <pc:sldMk cId="1716144966" sldId="305"/>
            <ac:spMk id="12347" creationId="{00000000-0000-0000-0000-000000000000}"/>
          </ac:spMkLst>
        </pc:spChg>
        <pc:spChg chg="mod">
          <ac:chgData name="HarshShah" userId="09f0fd61-6b86-4661-b86c-1b6ee46cae57" providerId="ADAL" clId="{33704EA4-A72A-4D6D-B87E-98D87A0C16F7}" dt="2022-09-09T18:23:53.828" v="0"/>
          <ac:spMkLst>
            <pc:docMk/>
            <pc:sldMk cId="1716144966" sldId="305"/>
            <ac:spMk id="12348" creationId="{00000000-0000-0000-0000-000000000000}"/>
          </ac:spMkLst>
        </pc:spChg>
        <pc:spChg chg="mod">
          <ac:chgData name="HarshShah" userId="09f0fd61-6b86-4661-b86c-1b6ee46cae57" providerId="ADAL" clId="{33704EA4-A72A-4D6D-B87E-98D87A0C16F7}" dt="2022-09-09T18:23:53.828" v="0"/>
          <ac:spMkLst>
            <pc:docMk/>
            <pc:sldMk cId="1716144966" sldId="305"/>
            <ac:spMk id="12349" creationId="{00000000-0000-0000-0000-000000000000}"/>
          </ac:spMkLst>
        </pc:spChg>
        <pc:spChg chg="mod">
          <ac:chgData name="HarshShah" userId="09f0fd61-6b86-4661-b86c-1b6ee46cae57" providerId="ADAL" clId="{33704EA4-A72A-4D6D-B87E-98D87A0C16F7}" dt="2022-09-09T18:23:53.828" v="0"/>
          <ac:spMkLst>
            <pc:docMk/>
            <pc:sldMk cId="1716144966" sldId="305"/>
            <ac:spMk id="12350" creationId="{00000000-0000-0000-0000-000000000000}"/>
          </ac:spMkLst>
        </pc:spChg>
        <pc:spChg chg="mod">
          <ac:chgData name="HarshShah" userId="09f0fd61-6b86-4661-b86c-1b6ee46cae57" providerId="ADAL" clId="{33704EA4-A72A-4D6D-B87E-98D87A0C16F7}" dt="2022-09-09T18:23:53.828" v="0"/>
          <ac:spMkLst>
            <pc:docMk/>
            <pc:sldMk cId="1716144966" sldId="305"/>
            <ac:spMk id="12351" creationId="{00000000-0000-0000-0000-000000000000}"/>
          </ac:spMkLst>
        </pc:spChg>
        <pc:spChg chg="mod">
          <ac:chgData name="HarshShah" userId="09f0fd61-6b86-4661-b86c-1b6ee46cae57" providerId="ADAL" clId="{33704EA4-A72A-4D6D-B87E-98D87A0C16F7}" dt="2022-09-09T18:23:53.828" v="0"/>
          <ac:spMkLst>
            <pc:docMk/>
            <pc:sldMk cId="1716144966" sldId="305"/>
            <ac:spMk id="12352" creationId="{00000000-0000-0000-0000-000000000000}"/>
          </ac:spMkLst>
        </pc:spChg>
        <pc:spChg chg="mod">
          <ac:chgData name="HarshShah" userId="09f0fd61-6b86-4661-b86c-1b6ee46cae57" providerId="ADAL" clId="{33704EA4-A72A-4D6D-B87E-98D87A0C16F7}" dt="2022-09-09T18:23:53.828" v="0"/>
          <ac:spMkLst>
            <pc:docMk/>
            <pc:sldMk cId="1716144966" sldId="305"/>
            <ac:spMk id="12353" creationId="{00000000-0000-0000-0000-000000000000}"/>
          </ac:spMkLst>
        </pc:spChg>
        <pc:spChg chg="mod">
          <ac:chgData name="HarshShah" userId="09f0fd61-6b86-4661-b86c-1b6ee46cae57" providerId="ADAL" clId="{33704EA4-A72A-4D6D-B87E-98D87A0C16F7}" dt="2022-09-09T18:23:53.828" v="0"/>
          <ac:spMkLst>
            <pc:docMk/>
            <pc:sldMk cId="1716144966" sldId="305"/>
            <ac:spMk id="12354" creationId="{00000000-0000-0000-0000-000000000000}"/>
          </ac:spMkLst>
        </pc:spChg>
        <pc:spChg chg="mod">
          <ac:chgData name="HarshShah" userId="09f0fd61-6b86-4661-b86c-1b6ee46cae57" providerId="ADAL" clId="{33704EA4-A72A-4D6D-B87E-98D87A0C16F7}" dt="2022-09-09T18:23:53.828" v="0"/>
          <ac:spMkLst>
            <pc:docMk/>
            <pc:sldMk cId="1716144966" sldId="305"/>
            <ac:spMk id="12355" creationId="{00000000-0000-0000-0000-000000000000}"/>
          </ac:spMkLst>
        </pc:spChg>
        <pc:spChg chg="mod">
          <ac:chgData name="HarshShah" userId="09f0fd61-6b86-4661-b86c-1b6ee46cae57" providerId="ADAL" clId="{33704EA4-A72A-4D6D-B87E-98D87A0C16F7}" dt="2022-09-09T18:23:53.828" v="0"/>
          <ac:spMkLst>
            <pc:docMk/>
            <pc:sldMk cId="1716144966" sldId="305"/>
            <ac:spMk id="12356" creationId="{00000000-0000-0000-0000-000000000000}"/>
          </ac:spMkLst>
        </pc:spChg>
        <pc:spChg chg="mod">
          <ac:chgData name="HarshShah" userId="09f0fd61-6b86-4661-b86c-1b6ee46cae57" providerId="ADAL" clId="{33704EA4-A72A-4D6D-B87E-98D87A0C16F7}" dt="2022-09-09T18:23:53.828" v="0"/>
          <ac:spMkLst>
            <pc:docMk/>
            <pc:sldMk cId="1716144966" sldId="305"/>
            <ac:spMk id="12357" creationId="{00000000-0000-0000-0000-000000000000}"/>
          </ac:spMkLst>
        </pc:spChg>
        <pc:spChg chg="mod">
          <ac:chgData name="HarshShah" userId="09f0fd61-6b86-4661-b86c-1b6ee46cae57" providerId="ADAL" clId="{33704EA4-A72A-4D6D-B87E-98D87A0C16F7}" dt="2022-09-09T18:23:53.828" v="0"/>
          <ac:spMkLst>
            <pc:docMk/>
            <pc:sldMk cId="1716144966" sldId="305"/>
            <ac:spMk id="12358" creationId="{00000000-0000-0000-0000-000000000000}"/>
          </ac:spMkLst>
        </pc:spChg>
        <pc:spChg chg="mod">
          <ac:chgData name="HarshShah" userId="09f0fd61-6b86-4661-b86c-1b6ee46cae57" providerId="ADAL" clId="{33704EA4-A72A-4D6D-B87E-98D87A0C16F7}" dt="2022-09-09T18:23:53.828" v="0"/>
          <ac:spMkLst>
            <pc:docMk/>
            <pc:sldMk cId="1716144966" sldId="305"/>
            <ac:spMk id="12359" creationId="{00000000-0000-0000-0000-000000000000}"/>
          </ac:spMkLst>
        </pc:spChg>
        <pc:spChg chg="mod">
          <ac:chgData name="HarshShah" userId="09f0fd61-6b86-4661-b86c-1b6ee46cae57" providerId="ADAL" clId="{33704EA4-A72A-4D6D-B87E-98D87A0C16F7}" dt="2022-09-09T18:23:53.828" v="0"/>
          <ac:spMkLst>
            <pc:docMk/>
            <pc:sldMk cId="1716144966" sldId="305"/>
            <ac:spMk id="12360" creationId="{00000000-0000-0000-0000-000000000000}"/>
          </ac:spMkLst>
        </pc:spChg>
        <pc:spChg chg="mod">
          <ac:chgData name="HarshShah" userId="09f0fd61-6b86-4661-b86c-1b6ee46cae57" providerId="ADAL" clId="{33704EA4-A72A-4D6D-B87E-98D87A0C16F7}" dt="2022-09-09T18:23:53.828" v="0"/>
          <ac:spMkLst>
            <pc:docMk/>
            <pc:sldMk cId="1716144966" sldId="305"/>
            <ac:spMk id="12361" creationId="{00000000-0000-0000-0000-000000000000}"/>
          </ac:spMkLst>
        </pc:spChg>
        <pc:spChg chg="mod">
          <ac:chgData name="HarshShah" userId="09f0fd61-6b86-4661-b86c-1b6ee46cae57" providerId="ADAL" clId="{33704EA4-A72A-4D6D-B87E-98D87A0C16F7}" dt="2022-09-09T18:23:53.828" v="0"/>
          <ac:spMkLst>
            <pc:docMk/>
            <pc:sldMk cId="1716144966" sldId="305"/>
            <ac:spMk id="12362" creationId="{00000000-0000-0000-0000-000000000000}"/>
          </ac:spMkLst>
        </pc:spChg>
        <pc:spChg chg="mod">
          <ac:chgData name="HarshShah" userId="09f0fd61-6b86-4661-b86c-1b6ee46cae57" providerId="ADAL" clId="{33704EA4-A72A-4D6D-B87E-98D87A0C16F7}" dt="2022-09-09T18:23:53.828" v="0"/>
          <ac:spMkLst>
            <pc:docMk/>
            <pc:sldMk cId="1716144966" sldId="305"/>
            <ac:spMk id="12363" creationId="{00000000-0000-0000-0000-000000000000}"/>
          </ac:spMkLst>
        </pc:spChg>
        <pc:spChg chg="mod">
          <ac:chgData name="HarshShah" userId="09f0fd61-6b86-4661-b86c-1b6ee46cae57" providerId="ADAL" clId="{33704EA4-A72A-4D6D-B87E-98D87A0C16F7}" dt="2022-09-09T18:23:53.828" v="0"/>
          <ac:spMkLst>
            <pc:docMk/>
            <pc:sldMk cId="1716144966" sldId="305"/>
            <ac:spMk id="12364" creationId="{00000000-0000-0000-0000-000000000000}"/>
          </ac:spMkLst>
        </pc:spChg>
        <pc:spChg chg="mod">
          <ac:chgData name="HarshShah" userId="09f0fd61-6b86-4661-b86c-1b6ee46cae57" providerId="ADAL" clId="{33704EA4-A72A-4D6D-B87E-98D87A0C16F7}" dt="2022-09-09T18:23:53.828" v="0"/>
          <ac:spMkLst>
            <pc:docMk/>
            <pc:sldMk cId="1716144966" sldId="305"/>
            <ac:spMk id="12365" creationId="{00000000-0000-0000-0000-000000000000}"/>
          </ac:spMkLst>
        </pc:spChg>
        <pc:spChg chg="mod">
          <ac:chgData name="HarshShah" userId="09f0fd61-6b86-4661-b86c-1b6ee46cae57" providerId="ADAL" clId="{33704EA4-A72A-4D6D-B87E-98D87A0C16F7}" dt="2022-09-09T18:23:53.828" v="0"/>
          <ac:spMkLst>
            <pc:docMk/>
            <pc:sldMk cId="1716144966" sldId="305"/>
            <ac:spMk id="12366" creationId="{00000000-0000-0000-0000-000000000000}"/>
          </ac:spMkLst>
        </pc:spChg>
        <pc:spChg chg="mod">
          <ac:chgData name="HarshShah" userId="09f0fd61-6b86-4661-b86c-1b6ee46cae57" providerId="ADAL" clId="{33704EA4-A72A-4D6D-B87E-98D87A0C16F7}" dt="2022-09-09T18:23:53.828" v="0"/>
          <ac:spMkLst>
            <pc:docMk/>
            <pc:sldMk cId="1716144966" sldId="305"/>
            <ac:spMk id="12368" creationId="{00000000-0000-0000-0000-000000000000}"/>
          </ac:spMkLst>
        </pc:spChg>
        <pc:spChg chg="mod">
          <ac:chgData name="HarshShah" userId="09f0fd61-6b86-4661-b86c-1b6ee46cae57" providerId="ADAL" clId="{33704EA4-A72A-4D6D-B87E-98D87A0C16F7}" dt="2022-09-09T18:23:53.828" v="0"/>
          <ac:spMkLst>
            <pc:docMk/>
            <pc:sldMk cId="1716144966" sldId="305"/>
            <ac:spMk id="12369" creationId="{00000000-0000-0000-0000-000000000000}"/>
          </ac:spMkLst>
        </pc:spChg>
        <pc:spChg chg="mod">
          <ac:chgData name="HarshShah" userId="09f0fd61-6b86-4661-b86c-1b6ee46cae57" providerId="ADAL" clId="{33704EA4-A72A-4D6D-B87E-98D87A0C16F7}" dt="2022-09-09T18:23:53.828" v="0"/>
          <ac:spMkLst>
            <pc:docMk/>
            <pc:sldMk cId="1716144966" sldId="305"/>
            <ac:spMk id="12370" creationId="{00000000-0000-0000-0000-000000000000}"/>
          </ac:spMkLst>
        </pc:spChg>
        <pc:spChg chg="mod">
          <ac:chgData name="HarshShah" userId="09f0fd61-6b86-4661-b86c-1b6ee46cae57" providerId="ADAL" clId="{33704EA4-A72A-4D6D-B87E-98D87A0C16F7}" dt="2022-09-09T18:23:53.828" v="0"/>
          <ac:spMkLst>
            <pc:docMk/>
            <pc:sldMk cId="1716144966" sldId="305"/>
            <ac:spMk id="12371" creationId="{00000000-0000-0000-0000-000000000000}"/>
          </ac:spMkLst>
        </pc:spChg>
        <pc:spChg chg="mod">
          <ac:chgData name="HarshShah" userId="09f0fd61-6b86-4661-b86c-1b6ee46cae57" providerId="ADAL" clId="{33704EA4-A72A-4D6D-B87E-98D87A0C16F7}" dt="2022-09-09T18:23:53.828" v="0"/>
          <ac:spMkLst>
            <pc:docMk/>
            <pc:sldMk cId="1716144966" sldId="305"/>
            <ac:spMk id="12372" creationId="{00000000-0000-0000-0000-000000000000}"/>
          </ac:spMkLst>
        </pc:spChg>
        <pc:spChg chg="mod">
          <ac:chgData name="HarshShah" userId="09f0fd61-6b86-4661-b86c-1b6ee46cae57" providerId="ADAL" clId="{33704EA4-A72A-4D6D-B87E-98D87A0C16F7}" dt="2022-09-09T18:23:53.828" v="0"/>
          <ac:spMkLst>
            <pc:docMk/>
            <pc:sldMk cId="1716144966" sldId="305"/>
            <ac:spMk id="12373" creationId="{00000000-0000-0000-0000-000000000000}"/>
          </ac:spMkLst>
        </pc:spChg>
        <pc:grpChg chg="mod">
          <ac:chgData name="HarshShah" userId="09f0fd61-6b86-4661-b86c-1b6ee46cae57" providerId="ADAL" clId="{33704EA4-A72A-4D6D-B87E-98D87A0C16F7}" dt="2022-09-09T18:23:53.828" v="0"/>
          <ac:grpSpMkLst>
            <pc:docMk/>
            <pc:sldMk cId="1716144966" sldId="305"/>
            <ac:grpSpMk id="3" creationId="{00000000-0000-0000-0000-000000000000}"/>
          </ac:grpSpMkLst>
        </pc:grpChg>
        <pc:grpChg chg="mod">
          <ac:chgData name="HarshShah" userId="09f0fd61-6b86-4661-b86c-1b6ee46cae57" providerId="ADAL" clId="{33704EA4-A72A-4D6D-B87E-98D87A0C16F7}" dt="2022-09-09T18:23:53.828" v="0"/>
          <ac:grpSpMkLst>
            <pc:docMk/>
            <pc:sldMk cId="1716144966" sldId="305"/>
            <ac:grpSpMk id="4" creationId="{00000000-0000-0000-0000-000000000000}"/>
          </ac:grpSpMkLst>
        </pc:grpChg>
        <pc:picChg chg="mod">
          <ac:chgData name="HarshShah" userId="09f0fd61-6b86-4661-b86c-1b6ee46cae57" providerId="ADAL" clId="{33704EA4-A72A-4D6D-B87E-98D87A0C16F7}" dt="2022-09-09T18:23:53.828" v="0"/>
          <ac:picMkLst>
            <pc:docMk/>
            <pc:sldMk cId="1716144966" sldId="305"/>
            <ac:picMk id="2" creationId="{00000000-0000-0000-0000-000000000000}"/>
          </ac:picMkLst>
        </pc:picChg>
      </pc:sldChg>
      <pc:sldChg chg="modSp">
        <pc:chgData name="HarshShah" userId="09f0fd61-6b86-4661-b86c-1b6ee46cae57" providerId="ADAL" clId="{33704EA4-A72A-4D6D-B87E-98D87A0C16F7}" dt="2022-09-09T18:23:53.828" v="0"/>
        <pc:sldMkLst>
          <pc:docMk/>
          <pc:sldMk cId="1124923090" sldId="306"/>
        </pc:sldMkLst>
        <pc:spChg chg="mod">
          <ac:chgData name="HarshShah" userId="09f0fd61-6b86-4661-b86c-1b6ee46cae57" providerId="ADAL" clId="{33704EA4-A72A-4D6D-B87E-98D87A0C16F7}" dt="2022-09-09T18:23:53.828" v="0"/>
          <ac:spMkLst>
            <pc:docMk/>
            <pc:sldMk cId="1124923090" sldId="306"/>
            <ac:spMk id="8" creationId="{00000000-0000-0000-0000-000000000000}"/>
          </ac:spMkLst>
        </pc:spChg>
        <pc:spChg chg="mod">
          <ac:chgData name="HarshShah" userId="09f0fd61-6b86-4661-b86c-1b6ee46cae57" providerId="ADAL" clId="{33704EA4-A72A-4D6D-B87E-98D87A0C16F7}" dt="2022-09-09T18:23:53.828" v="0"/>
          <ac:spMkLst>
            <pc:docMk/>
            <pc:sldMk cId="1124923090" sldId="306"/>
            <ac:spMk id="13315" creationId="{00000000-0000-0000-0000-000000000000}"/>
          </ac:spMkLst>
        </pc:spChg>
        <pc:picChg chg="mod">
          <ac:chgData name="HarshShah" userId="09f0fd61-6b86-4661-b86c-1b6ee46cae57" providerId="ADAL" clId="{33704EA4-A72A-4D6D-B87E-98D87A0C16F7}" dt="2022-09-09T18:23:53.828" v="0"/>
          <ac:picMkLst>
            <pc:docMk/>
            <pc:sldMk cId="1124923090" sldId="306"/>
            <ac:picMk id="3" creationId="{00000000-0000-0000-0000-000000000000}"/>
          </ac:picMkLst>
        </pc:picChg>
      </pc:sldChg>
      <pc:sldChg chg="modSp">
        <pc:chgData name="HarshShah" userId="09f0fd61-6b86-4661-b86c-1b6ee46cae57" providerId="ADAL" clId="{33704EA4-A72A-4D6D-B87E-98D87A0C16F7}" dt="2022-09-09T18:23:53.828" v="0"/>
        <pc:sldMkLst>
          <pc:docMk/>
          <pc:sldMk cId="1424301324" sldId="308"/>
        </pc:sldMkLst>
        <pc:spChg chg="mod">
          <ac:chgData name="HarshShah" userId="09f0fd61-6b86-4661-b86c-1b6ee46cae57" providerId="ADAL" clId="{33704EA4-A72A-4D6D-B87E-98D87A0C16F7}" dt="2022-09-09T18:23:53.828" v="0"/>
          <ac:spMkLst>
            <pc:docMk/>
            <pc:sldMk cId="1424301324" sldId="308"/>
            <ac:spMk id="5" creationId="{00000000-0000-0000-0000-000000000000}"/>
          </ac:spMkLst>
        </pc:spChg>
        <pc:spChg chg="mod">
          <ac:chgData name="HarshShah" userId="09f0fd61-6b86-4661-b86c-1b6ee46cae57" providerId="ADAL" clId="{33704EA4-A72A-4D6D-B87E-98D87A0C16F7}" dt="2022-09-09T18:23:53.828" v="0"/>
          <ac:spMkLst>
            <pc:docMk/>
            <pc:sldMk cId="1424301324" sldId="308"/>
            <ac:spMk id="14338" creationId="{00000000-0000-0000-0000-000000000000}"/>
          </ac:spMkLst>
        </pc:spChg>
        <pc:spChg chg="mod">
          <ac:chgData name="HarshShah" userId="09f0fd61-6b86-4661-b86c-1b6ee46cae57" providerId="ADAL" clId="{33704EA4-A72A-4D6D-B87E-98D87A0C16F7}" dt="2022-09-09T18:23:53.828" v="0"/>
          <ac:spMkLst>
            <pc:docMk/>
            <pc:sldMk cId="1424301324" sldId="308"/>
            <ac:spMk id="292867" creationId="{00000000-0000-0000-0000-000000000000}"/>
          </ac:spMkLst>
        </pc:spChg>
        <pc:cxnChg chg="mod">
          <ac:chgData name="HarshShah" userId="09f0fd61-6b86-4661-b86c-1b6ee46cae57" providerId="ADAL" clId="{33704EA4-A72A-4D6D-B87E-98D87A0C16F7}" dt="2022-09-09T18:23:53.828" v="0"/>
          <ac:cxnSpMkLst>
            <pc:docMk/>
            <pc:sldMk cId="1424301324" sldId="308"/>
            <ac:cxnSpMk id="3" creationId="{00000000-0000-0000-0000-000000000000}"/>
          </ac:cxnSpMkLst>
        </pc:cxnChg>
      </pc:sldChg>
      <pc:sldMasterChg chg="modSp modSldLayout">
        <pc:chgData name="HarshShah" userId="09f0fd61-6b86-4661-b86c-1b6ee46cae57" providerId="ADAL" clId="{33704EA4-A72A-4D6D-B87E-98D87A0C16F7}" dt="2022-09-09T18:23:53.828" v="0"/>
        <pc:sldMasterMkLst>
          <pc:docMk/>
          <pc:sldMasterMk cId="1259034544" sldId="2147483696"/>
        </pc:sldMasterMkLst>
        <pc:spChg chg="mod">
          <ac:chgData name="HarshShah" userId="09f0fd61-6b86-4661-b86c-1b6ee46cae57" providerId="ADAL" clId="{33704EA4-A72A-4D6D-B87E-98D87A0C16F7}" dt="2022-09-09T18:23:53.828" v="0"/>
          <ac:spMkLst>
            <pc:docMk/>
            <pc:sldMasterMk cId="1259034544" sldId="2147483696"/>
            <ac:spMk id="2" creationId="{00000000-0000-0000-0000-000000000000}"/>
          </ac:spMkLst>
        </pc:spChg>
        <pc:spChg chg="mod">
          <ac:chgData name="HarshShah" userId="09f0fd61-6b86-4661-b86c-1b6ee46cae57" providerId="ADAL" clId="{33704EA4-A72A-4D6D-B87E-98D87A0C16F7}" dt="2022-09-09T18:23:53.828" v="0"/>
          <ac:spMkLst>
            <pc:docMk/>
            <pc:sldMasterMk cId="1259034544" sldId="2147483696"/>
            <ac:spMk id="3" creationId="{00000000-0000-0000-0000-000000000000}"/>
          </ac:spMkLst>
        </pc:spChg>
        <pc:spChg chg="mod">
          <ac:chgData name="HarshShah" userId="09f0fd61-6b86-4661-b86c-1b6ee46cae57" providerId="ADAL" clId="{33704EA4-A72A-4D6D-B87E-98D87A0C16F7}" dt="2022-09-09T18:23:53.828" v="0"/>
          <ac:spMkLst>
            <pc:docMk/>
            <pc:sldMasterMk cId="1259034544" sldId="2147483696"/>
            <ac:spMk id="4" creationId="{00000000-0000-0000-0000-000000000000}"/>
          </ac:spMkLst>
        </pc:spChg>
        <pc:spChg chg="mod">
          <ac:chgData name="HarshShah" userId="09f0fd61-6b86-4661-b86c-1b6ee46cae57" providerId="ADAL" clId="{33704EA4-A72A-4D6D-B87E-98D87A0C16F7}" dt="2022-09-09T18:23:53.828" v="0"/>
          <ac:spMkLst>
            <pc:docMk/>
            <pc:sldMasterMk cId="1259034544" sldId="2147483696"/>
            <ac:spMk id="5" creationId="{00000000-0000-0000-0000-000000000000}"/>
          </ac:spMkLst>
        </pc:spChg>
        <pc:spChg chg="mod">
          <ac:chgData name="HarshShah" userId="09f0fd61-6b86-4661-b86c-1b6ee46cae57" providerId="ADAL" clId="{33704EA4-A72A-4D6D-B87E-98D87A0C16F7}" dt="2022-09-09T18:23:53.828" v="0"/>
          <ac:spMkLst>
            <pc:docMk/>
            <pc:sldMasterMk cId="1259034544" sldId="2147483696"/>
            <ac:spMk id="6" creationId="{00000000-0000-0000-0000-000000000000}"/>
          </ac:spMkLst>
        </pc:spChg>
        <pc:sldLayoutChg chg="modSp">
          <pc:chgData name="HarshShah" userId="09f0fd61-6b86-4661-b86c-1b6ee46cae57" providerId="ADAL" clId="{33704EA4-A72A-4D6D-B87E-98D87A0C16F7}" dt="2022-09-09T18:23:53.828" v="0"/>
          <pc:sldLayoutMkLst>
            <pc:docMk/>
            <pc:sldMasterMk cId="1259034544" sldId="2147483696"/>
            <pc:sldLayoutMk cId="755758377" sldId="2147483697"/>
          </pc:sldLayoutMkLst>
          <pc:spChg chg="mod">
            <ac:chgData name="HarshShah" userId="09f0fd61-6b86-4661-b86c-1b6ee46cae57" providerId="ADAL" clId="{33704EA4-A72A-4D6D-B87E-98D87A0C16F7}" dt="2022-09-09T18:23:53.828" v="0"/>
            <ac:spMkLst>
              <pc:docMk/>
              <pc:sldMasterMk cId="1259034544" sldId="2147483696"/>
              <pc:sldLayoutMk cId="755758377" sldId="2147483697"/>
              <ac:spMk id="2"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755758377" sldId="2147483697"/>
              <ac:spMk id="3" creationId="{00000000-0000-0000-0000-000000000000}"/>
            </ac:spMkLst>
          </pc:spChg>
        </pc:sldLayoutChg>
        <pc:sldLayoutChg chg="modSp">
          <pc:chgData name="HarshShah" userId="09f0fd61-6b86-4661-b86c-1b6ee46cae57" providerId="ADAL" clId="{33704EA4-A72A-4D6D-B87E-98D87A0C16F7}" dt="2022-09-09T18:23:53.828" v="0"/>
          <pc:sldLayoutMkLst>
            <pc:docMk/>
            <pc:sldMasterMk cId="1259034544" sldId="2147483696"/>
            <pc:sldLayoutMk cId="3616871196" sldId="2147483699"/>
          </pc:sldLayoutMkLst>
          <pc:spChg chg="mod">
            <ac:chgData name="HarshShah" userId="09f0fd61-6b86-4661-b86c-1b6ee46cae57" providerId="ADAL" clId="{33704EA4-A72A-4D6D-B87E-98D87A0C16F7}" dt="2022-09-09T18:23:53.828" v="0"/>
            <ac:spMkLst>
              <pc:docMk/>
              <pc:sldMasterMk cId="1259034544" sldId="2147483696"/>
              <pc:sldLayoutMk cId="3616871196" sldId="2147483699"/>
              <ac:spMk id="2"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3616871196" sldId="2147483699"/>
              <ac:spMk id="3" creationId="{00000000-0000-0000-0000-000000000000}"/>
            </ac:spMkLst>
          </pc:spChg>
        </pc:sldLayoutChg>
        <pc:sldLayoutChg chg="modSp">
          <pc:chgData name="HarshShah" userId="09f0fd61-6b86-4661-b86c-1b6ee46cae57" providerId="ADAL" clId="{33704EA4-A72A-4D6D-B87E-98D87A0C16F7}" dt="2022-09-09T18:23:53.828" v="0"/>
          <pc:sldLayoutMkLst>
            <pc:docMk/>
            <pc:sldMasterMk cId="1259034544" sldId="2147483696"/>
            <pc:sldLayoutMk cId="1304502477" sldId="2147483700"/>
          </pc:sldLayoutMkLst>
          <pc:spChg chg="mod">
            <ac:chgData name="HarshShah" userId="09f0fd61-6b86-4661-b86c-1b6ee46cae57" providerId="ADAL" clId="{33704EA4-A72A-4D6D-B87E-98D87A0C16F7}" dt="2022-09-09T18:23:53.828" v="0"/>
            <ac:spMkLst>
              <pc:docMk/>
              <pc:sldMasterMk cId="1259034544" sldId="2147483696"/>
              <pc:sldLayoutMk cId="1304502477" sldId="2147483700"/>
              <ac:spMk id="3"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1304502477" sldId="2147483700"/>
              <ac:spMk id="4" creationId="{00000000-0000-0000-0000-000000000000}"/>
            </ac:spMkLst>
          </pc:spChg>
        </pc:sldLayoutChg>
        <pc:sldLayoutChg chg="modSp">
          <pc:chgData name="HarshShah" userId="09f0fd61-6b86-4661-b86c-1b6ee46cae57" providerId="ADAL" clId="{33704EA4-A72A-4D6D-B87E-98D87A0C16F7}" dt="2022-09-09T18:23:53.828" v="0"/>
          <pc:sldLayoutMkLst>
            <pc:docMk/>
            <pc:sldMasterMk cId="1259034544" sldId="2147483696"/>
            <pc:sldLayoutMk cId="1838466576" sldId="2147483701"/>
          </pc:sldLayoutMkLst>
          <pc:spChg chg="mod">
            <ac:chgData name="HarshShah" userId="09f0fd61-6b86-4661-b86c-1b6ee46cae57" providerId="ADAL" clId="{33704EA4-A72A-4D6D-B87E-98D87A0C16F7}" dt="2022-09-09T18:23:53.828" v="0"/>
            <ac:spMkLst>
              <pc:docMk/>
              <pc:sldMasterMk cId="1259034544" sldId="2147483696"/>
              <pc:sldLayoutMk cId="1838466576" sldId="2147483701"/>
              <ac:spMk id="2"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1838466576" sldId="2147483701"/>
              <ac:spMk id="3"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1838466576" sldId="2147483701"/>
              <ac:spMk id="4"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1838466576" sldId="2147483701"/>
              <ac:spMk id="5"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1838466576" sldId="2147483701"/>
              <ac:spMk id="6" creationId="{00000000-0000-0000-0000-000000000000}"/>
            </ac:spMkLst>
          </pc:spChg>
        </pc:sldLayoutChg>
        <pc:sldLayoutChg chg="modSp">
          <pc:chgData name="HarshShah" userId="09f0fd61-6b86-4661-b86c-1b6ee46cae57" providerId="ADAL" clId="{33704EA4-A72A-4D6D-B87E-98D87A0C16F7}" dt="2022-09-09T18:23:53.828" v="0"/>
          <pc:sldLayoutMkLst>
            <pc:docMk/>
            <pc:sldMasterMk cId="1259034544" sldId="2147483696"/>
            <pc:sldLayoutMk cId="1958128457" sldId="2147483704"/>
          </pc:sldLayoutMkLst>
          <pc:spChg chg="mod">
            <ac:chgData name="HarshShah" userId="09f0fd61-6b86-4661-b86c-1b6ee46cae57" providerId="ADAL" clId="{33704EA4-A72A-4D6D-B87E-98D87A0C16F7}" dt="2022-09-09T18:23:53.828" v="0"/>
            <ac:spMkLst>
              <pc:docMk/>
              <pc:sldMasterMk cId="1259034544" sldId="2147483696"/>
              <pc:sldLayoutMk cId="1958128457" sldId="2147483704"/>
              <ac:spMk id="2"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1958128457" sldId="2147483704"/>
              <ac:spMk id="3"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1958128457" sldId="2147483704"/>
              <ac:spMk id="4" creationId="{00000000-0000-0000-0000-000000000000}"/>
            </ac:spMkLst>
          </pc:spChg>
        </pc:sldLayoutChg>
        <pc:sldLayoutChg chg="modSp">
          <pc:chgData name="HarshShah" userId="09f0fd61-6b86-4661-b86c-1b6ee46cae57" providerId="ADAL" clId="{33704EA4-A72A-4D6D-B87E-98D87A0C16F7}" dt="2022-09-09T18:23:53.828" v="0"/>
          <pc:sldLayoutMkLst>
            <pc:docMk/>
            <pc:sldMasterMk cId="1259034544" sldId="2147483696"/>
            <pc:sldLayoutMk cId="2360563154" sldId="2147483705"/>
          </pc:sldLayoutMkLst>
          <pc:spChg chg="mod">
            <ac:chgData name="HarshShah" userId="09f0fd61-6b86-4661-b86c-1b6ee46cae57" providerId="ADAL" clId="{33704EA4-A72A-4D6D-B87E-98D87A0C16F7}" dt="2022-09-09T18:23:53.828" v="0"/>
            <ac:spMkLst>
              <pc:docMk/>
              <pc:sldMasterMk cId="1259034544" sldId="2147483696"/>
              <pc:sldLayoutMk cId="2360563154" sldId="2147483705"/>
              <ac:spMk id="2"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2360563154" sldId="2147483705"/>
              <ac:spMk id="3"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2360563154" sldId="2147483705"/>
              <ac:spMk id="4" creationId="{00000000-0000-0000-0000-000000000000}"/>
            </ac:spMkLst>
          </pc:spChg>
        </pc:sldLayoutChg>
        <pc:sldLayoutChg chg="modSp">
          <pc:chgData name="HarshShah" userId="09f0fd61-6b86-4661-b86c-1b6ee46cae57" providerId="ADAL" clId="{33704EA4-A72A-4D6D-B87E-98D87A0C16F7}" dt="2022-09-09T18:23:53.828" v="0"/>
          <pc:sldLayoutMkLst>
            <pc:docMk/>
            <pc:sldMasterMk cId="1259034544" sldId="2147483696"/>
            <pc:sldLayoutMk cId="57834632" sldId="2147483707"/>
          </pc:sldLayoutMkLst>
          <pc:spChg chg="mod">
            <ac:chgData name="HarshShah" userId="09f0fd61-6b86-4661-b86c-1b6ee46cae57" providerId="ADAL" clId="{33704EA4-A72A-4D6D-B87E-98D87A0C16F7}" dt="2022-09-09T18:23:53.828" v="0"/>
            <ac:spMkLst>
              <pc:docMk/>
              <pc:sldMasterMk cId="1259034544" sldId="2147483696"/>
              <pc:sldLayoutMk cId="57834632" sldId="2147483707"/>
              <ac:spMk id="2" creationId="{00000000-0000-0000-0000-000000000000}"/>
            </ac:spMkLst>
          </pc:spChg>
          <pc:spChg chg="mod">
            <ac:chgData name="HarshShah" userId="09f0fd61-6b86-4661-b86c-1b6ee46cae57" providerId="ADAL" clId="{33704EA4-A72A-4D6D-B87E-98D87A0C16F7}" dt="2022-09-09T18:23:53.828" v="0"/>
            <ac:spMkLst>
              <pc:docMk/>
              <pc:sldMasterMk cId="1259034544" sldId="2147483696"/>
              <pc:sldLayoutMk cId="57834632" sldId="2147483707"/>
              <ac:spMk id="3" creationId="{00000000-0000-0000-0000-000000000000}"/>
            </ac:spMkLst>
          </pc:spChg>
        </pc:sldLayoutChg>
      </pc:sldMasterChg>
    </pc:docChg>
  </pc:docChgLst>
  <pc:docChgLst>
    <pc:chgData name="HarshShah" userId="09f0fd61-6b86-4661-b86c-1b6ee46cae57" providerId="ADAL" clId="{AECDEDF4-D10B-4078-A930-FAD5F30A2865}"/>
    <pc:docChg chg="custSel modSld">
      <pc:chgData name="HarshShah" userId="09f0fd61-6b86-4661-b86c-1b6ee46cae57" providerId="ADAL" clId="{AECDEDF4-D10B-4078-A930-FAD5F30A2865}" dt="2022-12-05T08:18:08.137" v="12" actId="1076"/>
      <pc:docMkLst>
        <pc:docMk/>
      </pc:docMkLst>
      <pc:sldChg chg="modSp mod">
        <pc:chgData name="HarshShah" userId="09f0fd61-6b86-4661-b86c-1b6ee46cae57" providerId="ADAL" clId="{AECDEDF4-D10B-4078-A930-FAD5F30A2865}" dt="2022-12-05T08:18:08.137" v="12" actId="1076"/>
        <pc:sldMkLst>
          <pc:docMk/>
          <pc:sldMk cId="4064339711" sldId="295"/>
        </pc:sldMkLst>
        <pc:spChg chg="mod">
          <ac:chgData name="HarshShah" userId="09f0fd61-6b86-4661-b86c-1b6ee46cae57" providerId="ADAL" clId="{AECDEDF4-D10B-4078-A930-FAD5F30A2865}" dt="2022-12-05T08:18:08.137" v="12" actId="1076"/>
          <ac:spMkLst>
            <pc:docMk/>
            <pc:sldMk cId="4064339711" sldId="295"/>
            <ac:spMk id="30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4D0F5-A3FC-4211-8A07-6FEDC800096D}" type="datetimeFigureOut">
              <a:rPr lang="en-IN" smtClean="0"/>
              <a:t>05-12-2022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4D5BE-948C-4E3B-86B5-4EB69DA0D03C}" type="slidenum">
              <a:rPr lang="en-IN" smtClean="0"/>
              <a:t>‹#›</a:t>
            </a:fld>
            <a:endParaRPr lang="en-IN"/>
          </a:p>
        </p:txBody>
      </p:sp>
    </p:spTree>
    <p:extLst>
      <p:ext uri="{BB962C8B-B14F-4D97-AF65-F5344CB8AC3E}">
        <p14:creationId xmlns:p14="http://schemas.microsoft.com/office/powerpoint/2010/main" val="2406612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B4D5BE-948C-4E3B-86B5-4EB69DA0D03C}" type="slidenum">
              <a:rPr lang="en-IN" smtClean="0"/>
              <a:t>21</a:t>
            </a:fld>
            <a:endParaRPr lang="en-IN"/>
          </a:p>
        </p:txBody>
      </p:sp>
    </p:spTree>
    <p:extLst>
      <p:ext uri="{BB962C8B-B14F-4D97-AF65-F5344CB8AC3E}">
        <p14:creationId xmlns:p14="http://schemas.microsoft.com/office/powerpoint/2010/main" val="2918659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979012-01D1-4DCB-84DA-C72FAF06C4B8}" type="datetimeFigureOut">
              <a:rPr lang="fr-FR" smtClean="0"/>
              <a:t>05/12/2022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2652307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79012-01D1-4DCB-84DA-C72FAF06C4B8}" type="datetimeFigureOut">
              <a:rPr lang="fr-FR" smtClean="0"/>
              <a:t>05/12/2022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185801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79012-01D1-4DCB-84DA-C72FAF06C4B8}" type="datetimeFigureOut">
              <a:rPr lang="fr-FR" smtClean="0"/>
              <a:t>05/12/2022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109000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79012-01D1-4DCB-84DA-C72FAF06C4B8}" type="datetimeFigureOut">
              <a:rPr lang="fr-FR" smtClean="0"/>
              <a:t>05/12/2022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409767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79012-01D1-4DCB-84DA-C72FAF06C4B8}" type="datetimeFigureOut">
              <a:rPr lang="fr-FR" smtClean="0"/>
              <a:t>05/12/2022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41467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979012-01D1-4DCB-84DA-C72FAF06C4B8}" type="datetimeFigureOut">
              <a:rPr lang="fr-FR" smtClean="0"/>
              <a:t>05/12/2022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413657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79012-01D1-4DCB-84DA-C72FAF06C4B8}" type="datetimeFigureOut">
              <a:rPr lang="fr-FR" smtClean="0"/>
              <a:t>05/12/2022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204128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9012-01D1-4DCB-84DA-C72FAF06C4B8}" type="datetimeFigureOut">
              <a:rPr lang="fr-FR" smtClean="0"/>
              <a:t>05/12/2022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229367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79012-01D1-4DCB-84DA-C72FAF06C4B8}" type="datetimeFigureOut">
              <a:rPr lang="fr-FR" smtClean="0"/>
              <a:t>05/12/2022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419866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979012-01D1-4DCB-84DA-C72FAF06C4B8}" type="datetimeFigureOut">
              <a:rPr lang="fr-FR" smtClean="0"/>
              <a:t>05/12/2022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297057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979012-01D1-4DCB-84DA-C72FAF06C4B8}" type="datetimeFigureOut">
              <a:rPr lang="fr-FR" smtClean="0"/>
              <a:t>05/12/2022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728A8F3-3B73-4B3E-8EA2-6C30CE50B072}" type="slidenum">
              <a:rPr lang="fr-FR" smtClean="0"/>
              <a:t>‹#›</a:t>
            </a:fld>
            <a:endParaRPr lang="fr-FR"/>
          </a:p>
        </p:txBody>
      </p:sp>
    </p:spTree>
    <p:extLst>
      <p:ext uri="{BB962C8B-B14F-4D97-AF65-F5344CB8AC3E}">
        <p14:creationId xmlns:p14="http://schemas.microsoft.com/office/powerpoint/2010/main" val="198456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79012-01D1-4DCB-84DA-C72FAF06C4B8}" type="datetimeFigureOut">
              <a:rPr lang="fr-FR" smtClean="0"/>
              <a:t>05/12/2022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8A8F3-3B73-4B3E-8EA2-6C30CE50B072}" type="slidenum">
              <a:rPr lang="fr-FR" smtClean="0"/>
              <a:t>‹#›</a:t>
            </a:fld>
            <a:endParaRPr lang="fr-FR"/>
          </a:p>
        </p:txBody>
      </p:sp>
    </p:spTree>
    <p:extLst>
      <p:ext uri="{BB962C8B-B14F-4D97-AF65-F5344CB8AC3E}">
        <p14:creationId xmlns:p14="http://schemas.microsoft.com/office/powerpoint/2010/main" val="2415299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2482056" y="2060848"/>
            <a:ext cx="7227887" cy="1944216"/>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COMBINATIONAL CIRCUITS </a:t>
            </a:r>
            <a:br>
              <a:rPr lang="en-US" sz="4800" b="1" dirty="0">
                <a:latin typeface="Times New Roman" panose="02020603050405020304" pitchFamily="18" charset="0"/>
                <a:cs typeface="Times New Roman" panose="02020603050405020304" pitchFamily="18" charset="0"/>
              </a:rPr>
            </a:br>
            <a:endParaRPr lang="en-US"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33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fr-FR"/>
              <a:t>Full Adder = 2 Half Adders</a:t>
            </a:r>
          </a:p>
        </p:txBody>
      </p:sp>
      <p:sp>
        <p:nvSpPr>
          <p:cNvPr id="13315" name="Rectangle 3"/>
          <p:cNvSpPr>
            <a:spLocks noGrp="1" noChangeArrowheads="1"/>
          </p:cNvSpPr>
          <p:nvPr>
            <p:ph idx="1"/>
          </p:nvPr>
        </p:nvSpPr>
        <p:spPr/>
        <p:txBody>
          <a:bodyPr/>
          <a:lstStyle/>
          <a:p>
            <a:pPr>
              <a:buFont typeface="Wingdings" pitchFamily="2" charset="2"/>
              <a:buNone/>
            </a:pPr>
            <a:r>
              <a:rPr lang="en-US" altLang="fr-FR" sz="2000" b="1"/>
              <a:t>Manipulating the Equations:</a:t>
            </a:r>
          </a:p>
          <a:p>
            <a:pPr>
              <a:buFont typeface="Wingdings" pitchFamily="2" charset="2"/>
              <a:buNone/>
            </a:pPr>
            <a:r>
              <a:rPr lang="en-US" altLang="fr-FR" sz="2000"/>
              <a:t>	 S =   X </a:t>
            </a:r>
            <a:r>
              <a:rPr lang="en-US" altLang="fr-FR" sz="2000">
                <a:sym typeface="Symbol" pitchFamily="18" charset="2"/>
              </a:rPr>
              <a:t></a:t>
            </a:r>
            <a:r>
              <a:rPr lang="en-US" altLang="fr-FR" sz="2000"/>
              <a:t> Y  </a:t>
            </a:r>
            <a:r>
              <a:rPr lang="en-US" altLang="fr-FR" sz="2000">
                <a:sym typeface="Symbol" pitchFamily="18" charset="2"/>
              </a:rPr>
              <a:t></a:t>
            </a:r>
            <a:r>
              <a:rPr lang="en-US" altLang="fr-FR" sz="2000"/>
              <a:t> Z </a:t>
            </a:r>
          </a:p>
          <a:p>
            <a:pPr>
              <a:buFont typeface="Wingdings" pitchFamily="2" charset="2"/>
              <a:buNone/>
            </a:pPr>
            <a:r>
              <a:rPr lang="en-US" altLang="fr-FR" sz="2000"/>
              <a:t>      C = XY + XZ + YZ</a:t>
            </a:r>
          </a:p>
        </p:txBody>
      </p:sp>
    </p:spTree>
    <p:extLst>
      <p:ext uri="{BB962C8B-B14F-4D97-AF65-F5344CB8AC3E}">
        <p14:creationId xmlns:p14="http://schemas.microsoft.com/office/powerpoint/2010/main" val="353519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fr-FR"/>
              <a:t>Full Adder = 2 Half Adders</a:t>
            </a:r>
          </a:p>
        </p:txBody>
      </p:sp>
      <p:sp>
        <p:nvSpPr>
          <p:cNvPr id="292867" name="Rectangle 3"/>
          <p:cNvSpPr>
            <a:spLocks noGrp="1" noChangeArrowheads="1"/>
          </p:cNvSpPr>
          <p:nvPr>
            <p:ph idx="1"/>
          </p:nvPr>
        </p:nvSpPr>
        <p:spPr>
          <a:xfrm>
            <a:off x="1847528" y="1916832"/>
            <a:ext cx="4320480" cy="4351338"/>
          </a:xfrm>
        </p:spPr>
        <p:txBody>
          <a:bodyPr/>
          <a:lstStyle/>
          <a:p>
            <a:pPr>
              <a:buFont typeface="Wingdings" pitchFamily="2" charset="2"/>
              <a:buNone/>
              <a:defRPr/>
            </a:pPr>
            <a:r>
              <a:rPr lang="en-US" sz="2000" b="1" dirty="0"/>
              <a:t>Manipulating the Equations:</a:t>
            </a:r>
          </a:p>
          <a:p>
            <a:pPr>
              <a:buFont typeface="Wingdings" pitchFamily="2" charset="2"/>
              <a:buNone/>
              <a:defRPr/>
            </a:pPr>
            <a:r>
              <a:rPr lang="en-US" sz="2000" dirty="0"/>
              <a:t>	 S = ( X </a:t>
            </a:r>
            <a:r>
              <a:rPr lang="en-US" sz="2000" dirty="0">
                <a:sym typeface="Symbol" pitchFamily="18" charset="2"/>
              </a:rPr>
              <a:t></a:t>
            </a:r>
            <a:r>
              <a:rPr lang="en-US" sz="2000" dirty="0"/>
              <a:t> Y ) </a:t>
            </a:r>
            <a:r>
              <a:rPr lang="en-US" sz="2000" dirty="0">
                <a:sym typeface="Symbol" pitchFamily="18" charset="2"/>
              </a:rPr>
              <a:t></a:t>
            </a:r>
            <a:r>
              <a:rPr lang="en-US" sz="2000" dirty="0"/>
              <a:t> Z </a:t>
            </a:r>
          </a:p>
          <a:p>
            <a:pPr>
              <a:buFont typeface="Wingdings" pitchFamily="2" charset="2"/>
              <a:buNone/>
              <a:defRPr/>
            </a:pPr>
            <a:r>
              <a:rPr lang="en-US" sz="2000" dirty="0"/>
              <a:t>      C = XY + </a:t>
            </a:r>
            <a:r>
              <a:rPr lang="en-US" sz="2000" dirty="0">
                <a:solidFill>
                  <a:schemeClr val="accent2"/>
                </a:solidFill>
              </a:rPr>
              <a:t>XZ</a:t>
            </a:r>
            <a:r>
              <a:rPr lang="en-US" sz="2000" dirty="0"/>
              <a:t> + </a:t>
            </a:r>
            <a:r>
              <a:rPr lang="en-US" sz="2000" dirty="0">
                <a:solidFill>
                  <a:schemeClr val="accent1">
                    <a:lumMod val="50000"/>
                  </a:schemeClr>
                </a:solidFill>
              </a:rPr>
              <a:t>YZ</a:t>
            </a:r>
            <a:r>
              <a:rPr lang="en-US" sz="2000" dirty="0"/>
              <a:t> </a:t>
            </a:r>
          </a:p>
          <a:p>
            <a:pPr>
              <a:buFont typeface="Wingdings" pitchFamily="2" charset="2"/>
              <a:buNone/>
              <a:defRPr/>
            </a:pPr>
            <a:r>
              <a:rPr lang="en-US" sz="2000" dirty="0"/>
              <a:t>         = XY + </a:t>
            </a:r>
            <a:r>
              <a:rPr lang="en-US" sz="2000" dirty="0">
                <a:solidFill>
                  <a:schemeClr val="accent2"/>
                </a:solidFill>
              </a:rPr>
              <a:t>XYZ + XY’Z</a:t>
            </a:r>
            <a:r>
              <a:rPr lang="en-US" sz="2000" dirty="0"/>
              <a:t> + </a:t>
            </a:r>
            <a:r>
              <a:rPr lang="en-US" sz="2000" dirty="0">
                <a:solidFill>
                  <a:schemeClr val="accent1">
                    <a:lumMod val="50000"/>
                  </a:schemeClr>
                </a:solidFill>
              </a:rPr>
              <a:t>X’YZ + XYZ</a:t>
            </a:r>
          </a:p>
          <a:p>
            <a:pPr>
              <a:buFont typeface="Wingdings" pitchFamily="2" charset="2"/>
              <a:buNone/>
              <a:defRPr/>
            </a:pPr>
            <a:r>
              <a:rPr lang="en-US" sz="2000" dirty="0"/>
              <a:t>         = XY( 1 +  Z) +  Z(XY’ + X’Y)</a:t>
            </a:r>
          </a:p>
          <a:p>
            <a:pPr>
              <a:buFont typeface="Wingdings" pitchFamily="2" charset="2"/>
              <a:buNone/>
              <a:defRPr/>
            </a:pPr>
            <a:r>
              <a:rPr lang="en-US" sz="2000" dirty="0"/>
              <a:t>         = XY + Z(X </a:t>
            </a:r>
            <a:r>
              <a:rPr lang="en-US" sz="2000" dirty="0">
                <a:sym typeface="Symbol" pitchFamily="18" charset="2"/>
              </a:rPr>
              <a:t></a:t>
            </a:r>
            <a:r>
              <a:rPr lang="en-US" sz="2000" dirty="0"/>
              <a:t> Y )</a:t>
            </a:r>
          </a:p>
        </p:txBody>
      </p:sp>
      <p:sp>
        <p:nvSpPr>
          <p:cNvPr id="5" name="Rectangle 3"/>
          <p:cNvSpPr txBox="1">
            <a:spLocks noChangeArrowheads="1"/>
          </p:cNvSpPr>
          <p:nvPr/>
        </p:nvSpPr>
        <p:spPr>
          <a:xfrm>
            <a:off x="6110808" y="1916832"/>
            <a:ext cx="4320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defRPr/>
            </a:pPr>
            <a:r>
              <a:rPr lang="en-US" sz="2000" b="1" dirty="0"/>
              <a:t>OR:</a:t>
            </a:r>
          </a:p>
          <a:p>
            <a:pPr>
              <a:buFont typeface="Wingdings" pitchFamily="2" charset="2"/>
              <a:buNone/>
              <a:defRPr/>
            </a:pPr>
            <a:r>
              <a:rPr lang="en-US" sz="2000" dirty="0"/>
              <a:t>	 S = ( X </a:t>
            </a:r>
            <a:r>
              <a:rPr lang="en-US" sz="2000" dirty="0">
                <a:sym typeface="Symbol" pitchFamily="18" charset="2"/>
              </a:rPr>
              <a:t></a:t>
            </a:r>
            <a:r>
              <a:rPr lang="en-US" sz="2000" dirty="0"/>
              <a:t> Y ) </a:t>
            </a:r>
            <a:r>
              <a:rPr lang="en-US" sz="2000" dirty="0">
                <a:sym typeface="Symbol" pitchFamily="18" charset="2"/>
              </a:rPr>
              <a:t></a:t>
            </a:r>
            <a:r>
              <a:rPr lang="en-US" sz="2000" dirty="0"/>
              <a:t> Z </a:t>
            </a:r>
          </a:p>
          <a:p>
            <a:pPr>
              <a:buFont typeface="Wingdings" pitchFamily="2" charset="2"/>
              <a:buNone/>
              <a:defRPr/>
            </a:pPr>
            <a:r>
              <a:rPr lang="en-US" sz="2000" dirty="0"/>
              <a:t>      C = X’YZ + XY’Z + XYZ’ + XYZ </a:t>
            </a:r>
          </a:p>
          <a:p>
            <a:pPr>
              <a:buFont typeface="Wingdings" pitchFamily="2" charset="2"/>
              <a:buNone/>
              <a:defRPr/>
            </a:pPr>
            <a:r>
              <a:rPr lang="en-US" sz="2000" dirty="0"/>
              <a:t>         = (X’Y + XY’)Z + XY(Z+Z’)</a:t>
            </a:r>
            <a:endParaRPr lang="en-US" sz="2000" dirty="0">
              <a:solidFill>
                <a:schemeClr val="accent1">
                  <a:lumMod val="50000"/>
                </a:schemeClr>
              </a:solidFill>
            </a:endParaRPr>
          </a:p>
          <a:p>
            <a:pPr>
              <a:buFont typeface="Wingdings" pitchFamily="2" charset="2"/>
              <a:buNone/>
              <a:defRPr/>
            </a:pPr>
            <a:r>
              <a:rPr lang="en-US" sz="2000" dirty="0"/>
              <a:t>         = (X </a:t>
            </a:r>
            <a:r>
              <a:rPr lang="en-US" sz="2000" dirty="0">
                <a:sym typeface="Symbol" pitchFamily="18" charset="2"/>
              </a:rPr>
              <a:t></a:t>
            </a:r>
            <a:r>
              <a:rPr lang="en-US" sz="2000" dirty="0"/>
              <a:t> Y )Z + XY</a:t>
            </a:r>
          </a:p>
          <a:p>
            <a:pPr>
              <a:buFont typeface="Wingdings" pitchFamily="2" charset="2"/>
              <a:buNone/>
              <a:defRPr/>
            </a:pPr>
            <a:r>
              <a:rPr lang="en-US" sz="2000" dirty="0"/>
              <a:t>         </a:t>
            </a:r>
          </a:p>
        </p:txBody>
      </p:sp>
      <p:cxnSp>
        <p:nvCxnSpPr>
          <p:cNvPr id="3" name="Straight Connector 2"/>
          <p:cNvCxnSpPr/>
          <p:nvPr/>
        </p:nvCxnSpPr>
        <p:spPr>
          <a:xfrm>
            <a:off x="5879976" y="1690690"/>
            <a:ext cx="0" cy="48346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641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fr-FR"/>
              <a:t>Full Adder = 2 Half Adders</a:t>
            </a:r>
          </a:p>
        </p:txBody>
      </p:sp>
      <p:sp>
        <p:nvSpPr>
          <p:cNvPr id="15363" name="Rectangle 3"/>
          <p:cNvSpPr>
            <a:spLocks noGrp="1" noChangeArrowheads="1"/>
          </p:cNvSpPr>
          <p:nvPr>
            <p:ph idx="1"/>
          </p:nvPr>
        </p:nvSpPr>
        <p:spPr/>
        <p:txBody>
          <a:bodyPr/>
          <a:lstStyle/>
          <a:p>
            <a:pPr>
              <a:buFont typeface="Wingdings" pitchFamily="2" charset="2"/>
              <a:buNone/>
            </a:pPr>
            <a:r>
              <a:rPr lang="en-US" altLang="fr-FR" sz="2000" b="1"/>
              <a:t>Manipulating the Equations:</a:t>
            </a:r>
          </a:p>
          <a:p>
            <a:pPr>
              <a:buFont typeface="Wingdings" pitchFamily="2" charset="2"/>
              <a:buNone/>
            </a:pPr>
            <a:r>
              <a:rPr lang="en-US" altLang="fr-FR" sz="2000"/>
              <a:t>	 S = ( X </a:t>
            </a:r>
            <a:r>
              <a:rPr lang="en-US" altLang="fr-FR" sz="2000">
                <a:sym typeface="Symbol" pitchFamily="18" charset="2"/>
              </a:rPr>
              <a:t></a:t>
            </a:r>
            <a:r>
              <a:rPr lang="en-US" altLang="fr-FR" sz="2000"/>
              <a:t> Y ) </a:t>
            </a:r>
            <a:r>
              <a:rPr lang="en-US" altLang="fr-FR" sz="2000">
                <a:sym typeface="Symbol" pitchFamily="18" charset="2"/>
              </a:rPr>
              <a:t></a:t>
            </a:r>
            <a:r>
              <a:rPr lang="en-US" altLang="fr-FR" sz="2000"/>
              <a:t> Z </a:t>
            </a:r>
          </a:p>
          <a:p>
            <a:pPr>
              <a:buFont typeface="Wingdings" pitchFamily="2" charset="2"/>
              <a:buNone/>
            </a:pPr>
            <a:r>
              <a:rPr lang="en-US" altLang="fr-FR" sz="2000"/>
              <a:t>      C = XY + XZ + YZ  = XY + Z(X </a:t>
            </a:r>
            <a:r>
              <a:rPr lang="en-US" altLang="fr-FR" sz="2000">
                <a:sym typeface="Symbol" pitchFamily="18" charset="2"/>
              </a:rPr>
              <a:t></a:t>
            </a:r>
            <a:r>
              <a:rPr lang="en-US" altLang="fr-FR" sz="2000"/>
              <a:t> Y )</a:t>
            </a:r>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6" y="3551238"/>
            <a:ext cx="7439025"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66" name="TextBox 5"/>
          <p:cNvSpPr txBox="1">
            <a:spLocks noChangeArrowheads="1"/>
          </p:cNvSpPr>
          <p:nvPr/>
        </p:nvSpPr>
        <p:spPr bwMode="auto">
          <a:xfrm>
            <a:off x="7318375" y="5940426"/>
            <a:ext cx="14326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fr-FR" sz="1400"/>
              <a:t>Src: Mano’s Book</a:t>
            </a:r>
          </a:p>
        </p:txBody>
      </p:sp>
      <p:sp>
        <p:nvSpPr>
          <p:cNvPr id="15367" name="TextBox 6"/>
          <p:cNvSpPr txBox="1">
            <a:spLocks noChangeArrowheads="1"/>
          </p:cNvSpPr>
          <p:nvPr/>
        </p:nvSpPr>
        <p:spPr bwMode="auto">
          <a:xfrm>
            <a:off x="1828800" y="4495801"/>
            <a:ext cx="914400"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fr-FR" sz="1600"/>
              <a:t>Think of Z as a carry in</a:t>
            </a:r>
          </a:p>
        </p:txBody>
      </p:sp>
      <p:cxnSp>
        <p:nvCxnSpPr>
          <p:cNvPr id="15368" name="Straight Arrow Connector 8"/>
          <p:cNvCxnSpPr>
            <a:cxnSpLocks noChangeShapeType="1"/>
          </p:cNvCxnSpPr>
          <p:nvPr/>
        </p:nvCxnSpPr>
        <p:spPr bwMode="auto">
          <a:xfrm>
            <a:off x="2514600" y="54864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6581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fr-FR"/>
              <a:t>Bigger Adders</a:t>
            </a:r>
          </a:p>
        </p:txBody>
      </p:sp>
      <p:sp>
        <p:nvSpPr>
          <p:cNvPr id="16387" name="Content Placeholder 2"/>
          <p:cNvSpPr>
            <a:spLocks noGrp="1"/>
          </p:cNvSpPr>
          <p:nvPr>
            <p:ph idx="1"/>
          </p:nvPr>
        </p:nvSpPr>
        <p:spPr/>
        <p:txBody>
          <a:bodyPr/>
          <a:lstStyle/>
          <a:p>
            <a:pPr>
              <a:buFont typeface="Arial" pitchFamily="34" charset="0"/>
              <a:buChar char="•"/>
            </a:pPr>
            <a:r>
              <a:rPr lang="en-US" altLang="fr-FR"/>
              <a:t>How to build an adder for n-bit numbers?</a:t>
            </a:r>
          </a:p>
          <a:p>
            <a:pPr lvl="1">
              <a:buFont typeface="Arial" pitchFamily="34" charset="0"/>
              <a:buChar char="•"/>
            </a:pPr>
            <a:r>
              <a:rPr lang="en-US" altLang="fr-FR"/>
              <a:t>Example: 4-Bit Adder</a:t>
            </a:r>
          </a:p>
          <a:p>
            <a:pPr lvl="2">
              <a:buFont typeface="Arial" pitchFamily="34" charset="0"/>
              <a:buChar char="•"/>
            </a:pPr>
            <a:r>
              <a:rPr lang="en-US" altLang="fr-FR"/>
              <a:t>Inputs ?</a:t>
            </a:r>
          </a:p>
          <a:p>
            <a:pPr lvl="2">
              <a:buFont typeface="Arial" pitchFamily="34" charset="0"/>
              <a:buChar char="•"/>
            </a:pPr>
            <a:r>
              <a:rPr lang="en-US" altLang="fr-FR"/>
              <a:t>Outputs ?</a:t>
            </a:r>
          </a:p>
          <a:p>
            <a:pPr lvl="2">
              <a:buFont typeface="Arial" pitchFamily="34" charset="0"/>
              <a:buChar char="•"/>
            </a:pPr>
            <a:r>
              <a:rPr lang="en-US" altLang="fr-FR"/>
              <a:t>What is the size of the truth table?</a:t>
            </a:r>
          </a:p>
          <a:p>
            <a:pPr lvl="2">
              <a:buFont typeface="Arial" pitchFamily="34" charset="0"/>
              <a:buChar char="•"/>
            </a:pPr>
            <a:r>
              <a:rPr lang="en-US" altLang="fr-FR"/>
              <a:t>How many functions to optimize?</a:t>
            </a:r>
          </a:p>
        </p:txBody>
      </p:sp>
    </p:spTree>
    <p:extLst>
      <p:ext uri="{BB962C8B-B14F-4D97-AF65-F5344CB8AC3E}">
        <p14:creationId xmlns:p14="http://schemas.microsoft.com/office/powerpoint/2010/main" val="184091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fr-FR"/>
              <a:t>Bigger Adders</a:t>
            </a:r>
          </a:p>
        </p:txBody>
      </p:sp>
      <p:sp>
        <p:nvSpPr>
          <p:cNvPr id="17411" name="Content Placeholder 2"/>
          <p:cNvSpPr>
            <a:spLocks noGrp="1"/>
          </p:cNvSpPr>
          <p:nvPr>
            <p:ph idx="1"/>
          </p:nvPr>
        </p:nvSpPr>
        <p:spPr/>
        <p:txBody>
          <a:bodyPr/>
          <a:lstStyle/>
          <a:p>
            <a:pPr>
              <a:buFont typeface="Arial" pitchFamily="34" charset="0"/>
              <a:buChar char="•"/>
            </a:pPr>
            <a:r>
              <a:rPr lang="en-US" altLang="fr-FR"/>
              <a:t>How to build an adder for n-bit numbers?</a:t>
            </a:r>
          </a:p>
          <a:p>
            <a:pPr lvl="1">
              <a:buFont typeface="Arial" pitchFamily="34" charset="0"/>
              <a:buChar char="•"/>
            </a:pPr>
            <a:r>
              <a:rPr lang="en-US" altLang="fr-FR"/>
              <a:t>Example: 4-Bit Adder</a:t>
            </a:r>
          </a:p>
          <a:p>
            <a:pPr lvl="2">
              <a:buFont typeface="Arial" pitchFamily="34" charset="0"/>
              <a:buChar char="•"/>
            </a:pPr>
            <a:r>
              <a:rPr lang="en-US" altLang="fr-FR"/>
              <a:t>Inputs ?  </a:t>
            </a:r>
            <a:r>
              <a:rPr lang="en-US" altLang="fr-FR">
                <a:solidFill>
                  <a:srgbClr val="FF0000"/>
                </a:solidFill>
              </a:rPr>
              <a:t>9 inputs</a:t>
            </a:r>
          </a:p>
          <a:p>
            <a:pPr lvl="2">
              <a:buFont typeface="Arial" pitchFamily="34" charset="0"/>
              <a:buChar char="•"/>
            </a:pPr>
            <a:r>
              <a:rPr lang="en-US" altLang="fr-FR"/>
              <a:t>Outputs ? </a:t>
            </a:r>
            <a:r>
              <a:rPr lang="en-US" altLang="fr-FR">
                <a:solidFill>
                  <a:srgbClr val="FF0000"/>
                </a:solidFill>
              </a:rPr>
              <a:t>5 outputs</a:t>
            </a:r>
          </a:p>
          <a:p>
            <a:pPr lvl="2">
              <a:buFont typeface="Arial" pitchFamily="34" charset="0"/>
              <a:buChar char="•"/>
            </a:pPr>
            <a:r>
              <a:rPr lang="en-US" altLang="fr-FR"/>
              <a:t>What is the size of the truth table? </a:t>
            </a:r>
            <a:r>
              <a:rPr lang="en-US" altLang="fr-FR">
                <a:solidFill>
                  <a:srgbClr val="FF0000"/>
                </a:solidFill>
              </a:rPr>
              <a:t>512 rows!</a:t>
            </a:r>
          </a:p>
          <a:p>
            <a:pPr lvl="2">
              <a:buFont typeface="Arial" pitchFamily="34" charset="0"/>
              <a:buChar char="•"/>
            </a:pPr>
            <a:r>
              <a:rPr lang="en-US" altLang="fr-FR"/>
              <a:t>How many functions to optimize? </a:t>
            </a:r>
            <a:r>
              <a:rPr lang="en-US" altLang="fr-FR">
                <a:solidFill>
                  <a:srgbClr val="FF0000"/>
                </a:solidFill>
              </a:rPr>
              <a:t>5 functions</a:t>
            </a:r>
          </a:p>
        </p:txBody>
      </p:sp>
    </p:spTree>
    <p:extLst>
      <p:ext uri="{BB962C8B-B14F-4D97-AF65-F5344CB8AC3E}">
        <p14:creationId xmlns:p14="http://schemas.microsoft.com/office/powerpoint/2010/main" val="300719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fr-FR" b="1" dirty="0">
                <a:solidFill>
                  <a:srgbClr val="C00000"/>
                </a:solidFill>
              </a:rPr>
              <a:t>Ripple Carry Adder</a:t>
            </a:r>
          </a:p>
        </p:txBody>
      </p:sp>
      <p:sp>
        <p:nvSpPr>
          <p:cNvPr id="18435" name="Rectangle 3"/>
          <p:cNvSpPr>
            <a:spLocks noGrp="1" noChangeArrowheads="1"/>
          </p:cNvSpPr>
          <p:nvPr>
            <p:ph idx="1"/>
          </p:nvPr>
        </p:nvSpPr>
        <p:spPr>
          <a:xfrm>
            <a:off x="2286001" y="1905000"/>
            <a:ext cx="7693025" cy="4191000"/>
          </a:xfrm>
        </p:spPr>
        <p:txBody>
          <a:bodyPr/>
          <a:lstStyle/>
          <a:p>
            <a:r>
              <a:rPr lang="en-US" altLang="fr-FR" sz="2400" dirty="0"/>
              <a:t>To add n-bit numbers:</a:t>
            </a:r>
          </a:p>
          <a:p>
            <a:pPr>
              <a:buFont typeface="Arial" pitchFamily="34" charset="0"/>
              <a:buChar char="•"/>
            </a:pPr>
            <a:r>
              <a:rPr lang="en-US" altLang="fr-FR" sz="2400" dirty="0"/>
              <a:t>Use n Full-Adders in parallel</a:t>
            </a:r>
          </a:p>
          <a:p>
            <a:pPr>
              <a:buFont typeface="Arial" pitchFamily="34" charset="0"/>
              <a:buChar char="•"/>
            </a:pPr>
            <a:r>
              <a:rPr lang="en-US" altLang="fr-FR" sz="2400" dirty="0"/>
              <a:t>The carries propagates as in addition by hand</a:t>
            </a:r>
          </a:p>
          <a:p>
            <a:pPr>
              <a:buFont typeface="Arial" pitchFamily="34" charset="0"/>
              <a:buChar char="•"/>
            </a:pPr>
            <a:r>
              <a:rPr lang="en-US" altLang="fr-FR" sz="2400" dirty="0"/>
              <a:t>Use Z in the circuit as a </a:t>
            </a:r>
            <a:r>
              <a:rPr lang="en-US" altLang="fr-FR" sz="2400" dirty="0" err="1"/>
              <a:t>C</a:t>
            </a:r>
            <a:r>
              <a:rPr lang="en-US" altLang="fr-FR" sz="2400" baseline="-25000" dirty="0" err="1"/>
              <a:t>in</a:t>
            </a:r>
            <a:endParaRPr lang="en-US" altLang="fr-FR" sz="2400" baseline="-25000" dirty="0"/>
          </a:p>
          <a:p>
            <a:pPr>
              <a:buFont typeface="Arial" pitchFamily="34" charset="0"/>
              <a:buChar char="•"/>
            </a:pPr>
            <a:endParaRPr lang="en-US" altLang="fr-FR" sz="2400" baseline="-25000" dirty="0"/>
          </a:p>
          <a:p>
            <a:r>
              <a:rPr lang="en-US" altLang="fr-FR" sz="1800" dirty="0">
                <a:solidFill>
                  <a:schemeClr val="accent2"/>
                </a:solidFill>
              </a:rPr>
              <a:t>                                    1  0  0  0</a:t>
            </a:r>
          </a:p>
          <a:p>
            <a:r>
              <a:rPr lang="en-US" altLang="fr-FR" sz="2400" dirty="0"/>
              <a:t>                           0 1 0 1</a:t>
            </a:r>
          </a:p>
          <a:p>
            <a:r>
              <a:rPr lang="en-US" altLang="fr-FR" sz="2400" dirty="0"/>
              <a:t>                           0 1 1 0</a:t>
            </a:r>
          </a:p>
          <a:p>
            <a:r>
              <a:rPr lang="en-US" altLang="fr-FR" sz="2400" dirty="0"/>
              <a:t>                           1 0 1 1</a:t>
            </a:r>
          </a:p>
        </p:txBody>
      </p:sp>
      <p:cxnSp>
        <p:nvCxnSpPr>
          <p:cNvPr id="18437" name="Straight Connector 7"/>
          <p:cNvCxnSpPr>
            <a:cxnSpLocks noChangeShapeType="1"/>
          </p:cNvCxnSpPr>
          <p:nvPr/>
        </p:nvCxnSpPr>
        <p:spPr bwMode="auto">
          <a:xfrm>
            <a:off x="4343400" y="5229200"/>
            <a:ext cx="1600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8744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fr-FR"/>
              <a:t>Binary Parallel Adder</a:t>
            </a:r>
          </a:p>
        </p:txBody>
      </p:sp>
      <p:sp>
        <p:nvSpPr>
          <p:cNvPr id="19459" name="Rectangle 3"/>
          <p:cNvSpPr>
            <a:spLocks noGrp="1" noChangeArrowheads="1"/>
          </p:cNvSpPr>
          <p:nvPr>
            <p:ph idx="1"/>
          </p:nvPr>
        </p:nvSpPr>
        <p:spPr>
          <a:xfrm>
            <a:off x="2286001" y="1905000"/>
            <a:ext cx="7693025" cy="4191000"/>
          </a:xfrm>
        </p:spPr>
        <p:txBody>
          <a:bodyPr/>
          <a:lstStyle/>
          <a:p>
            <a:r>
              <a:rPr lang="en-US" altLang="fr-FR" sz="2400"/>
              <a:t>To add n-bit numbers:</a:t>
            </a:r>
          </a:p>
          <a:p>
            <a:pPr>
              <a:buFont typeface="Arial" pitchFamily="34" charset="0"/>
              <a:buChar char="•"/>
            </a:pPr>
            <a:r>
              <a:rPr lang="en-US" altLang="fr-FR" sz="2400"/>
              <a:t>Use n Full-Adders in parallel</a:t>
            </a:r>
          </a:p>
          <a:p>
            <a:pPr>
              <a:buFont typeface="Arial" pitchFamily="34" charset="0"/>
              <a:buChar char="•"/>
            </a:pPr>
            <a:r>
              <a:rPr lang="en-US" altLang="fr-FR" sz="2400"/>
              <a:t>The carries propagates as in addition by hand</a:t>
            </a: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8" y="3429000"/>
            <a:ext cx="6253162"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2" name="TextBox 5"/>
          <p:cNvSpPr txBox="1">
            <a:spLocks noChangeArrowheads="1"/>
          </p:cNvSpPr>
          <p:nvPr/>
        </p:nvSpPr>
        <p:spPr bwMode="auto">
          <a:xfrm>
            <a:off x="3416300" y="5715000"/>
            <a:ext cx="41624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fr-FR" sz="2000" dirty="0"/>
              <a:t>This adder is called</a:t>
            </a:r>
            <a:r>
              <a:rPr lang="en-US" altLang="fr-FR" sz="2000" b="1" i="1" dirty="0"/>
              <a:t> ripple carry adder </a:t>
            </a:r>
          </a:p>
        </p:txBody>
      </p:sp>
      <p:sp>
        <p:nvSpPr>
          <p:cNvPr id="19463" name="TextBox 6"/>
          <p:cNvSpPr txBox="1">
            <a:spLocks noChangeArrowheads="1"/>
          </p:cNvSpPr>
          <p:nvPr/>
        </p:nvSpPr>
        <p:spPr bwMode="auto">
          <a:xfrm>
            <a:off x="8472488" y="5105401"/>
            <a:ext cx="14326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fr-FR" sz="1400"/>
              <a:t>Src: Mano’s Book</a:t>
            </a:r>
          </a:p>
        </p:txBody>
      </p:sp>
    </p:spTree>
    <p:extLst>
      <p:ext uri="{BB962C8B-B14F-4D97-AF65-F5344CB8AC3E}">
        <p14:creationId xmlns:p14="http://schemas.microsoft.com/office/powerpoint/2010/main" val="2372449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52650" y="365127"/>
            <a:ext cx="7886700" cy="1325563"/>
          </a:xfrm>
        </p:spPr>
        <p:txBody>
          <a:bodyPr/>
          <a:lstStyle/>
          <a:p>
            <a:r>
              <a:rPr lang="en-US" altLang="fr-FR" dirty="0" err="1"/>
              <a:t>Subtractor</a:t>
            </a:r>
            <a:endParaRPr lang="en-US" altLang="fr-FR" dirty="0"/>
          </a:p>
        </p:txBody>
      </p:sp>
      <p:sp>
        <p:nvSpPr>
          <p:cNvPr id="3" name="Content Placeholder 2"/>
          <p:cNvSpPr>
            <a:spLocks noGrp="1"/>
          </p:cNvSpPr>
          <p:nvPr>
            <p:ph idx="1"/>
          </p:nvPr>
        </p:nvSpPr>
        <p:spPr/>
        <p:txBody>
          <a:bodyPr/>
          <a:lstStyle/>
          <a:p>
            <a:pPr>
              <a:defRPr/>
            </a:pPr>
            <a:r>
              <a:rPr lang="en-US" dirty="0"/>
              <a:t>Design a </a:t>
            </a:r>
            <a:r>
              <a:rPr lang="en-US" dirty="0" err="1"/>
              <a:t>Subtractor</a:t>
            </a:r>
            <a:r>
              <a:rPr lang="en-US" dirty="0"/>
              <a:t> for 1-bit numbers</a:t>
            </a:r>
          </a:p>
          <a:p>
            <a:pPr marL="457200" indent="-457200">
              <a:defRPr/>
            </a:pPr>
            <a:r>
              <a:rPr lang="en-US" sz="2400" b="1" dirty="0"/>
              <a:t>1. Specification:</a:t>
            </a:r>
            <a:br>
              <a:rPr lang="en-US" sz="2400" dirty="0"/>
            </a:br>
            <a:r>
              <a:rPr lang="en-US" sz="2400" dirty="0"/>
              <a:t>	</a:t>
            </a:r>
            <a:r>
              <a:rPr lang="en-US" sz="1900" dirty="0"/>
              <a:t>inputs (A, B)</a:t>
            </a:r>
            <a:br>
              <a:rPr lang="en-US" sz="1900" dirty="0"/>
            </a:br>
            <a:r>
              <a:rPr lang="en-US" sz="1900" dirty="0"/>
              <a:t>	outputs (Diff, Borrow)</a:t>
            </a:r>
          </a:p>
          <a:p>
            <a:pPr marL="457200" indent="-457200">
              <a:defRPr/>
            </a:pPr>
            <a:endParaRPr lang="en-US" sz="1900" dirty="0"/>
          </a:p>
        </p:txBody>
      </p:sp>
    </p:spTree>
    <p:extLst>
      <p:ext uri="{BB962C8B-B14F-4D97-AF65-F5344CB8AC3E}">
        <p14:creationId xmlns:p14="http://schemas.microsoft.com/office/powerpoint/2010/main" val="4022060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fr-FR" dirty="0" err="1"/>
              <a:t>Subtractor</a:t>
            </a:r>
            <a:endParaRPr lang="en-US" altLang="fr-FR" dirty="0"/>
          </a:p>
        </p:txBody>
      </p:sp>
      <p:sp>
        <p:nvSpPr>
          <p:cNvPr id="3" name="Content Placeholder 2"/>
          <p:cNvSpPr>
            <a:spLocks noGrp="1"/>
          </p:cNvSpPr>
          <p:nvPr>
            <p:ph idx="1"/>
          </p:nvPr>
        </p:nvSpPr>
        <p:spPr/>
        <p:txBody>
          <a:bodyPr/>
          <a:lstStyle/>
          <a:p>
            <a:pPr>
              <a:defRPr/>
            </a:pPr>
            <a:r>
              <a:rPr lang="en-US" dirty="0"/>
              <a:t>Design a </a:t>
            </a:r>
            <a:r>
              <a:rPr lang="en-US" dirty="0" err="1"/>
              <a:t>Subtractor</a:t>
            </a:r>
            <a:r>
              <a:rPr lang="en-US" dirty="0"/>
              <a:t> for 1-bit numbers</a:t>
            </a:r>
          </a:p>
          <a:p>
            <a:pPr marL="457200" indent="-457200">
              <a:defRPr/>
            </a:pPr>
            <a:r>
              <a:rPr lang="en-US" sz="2400" b="1" dirty="0"/>
              <a:t>1. Specification:</a:t>
            </a:r>
            <a:br>
              <a:rPr lang="en-US" sz="2400" dirty="0"/>
            </a:br>
            <a:r>
              <a:rPr lang="en-US" sz="2400" dirty="0"/>
              <a:t>	</a:t>
            </a:r>
            <a:r>
              <a:rPr lang="en-US" sz="1900" dirty="0"/>
              <a:t>inputs (A, B)</a:t>
            </a:r>
            <a:br>
              <a:rPr lang="en-US" sz="1900" dirty="0"/>
            </a:br>
            <a:r>
              <a:rPr lang="en-US" sz="1900" dirty="0"/>
              <a:t>	outputs (Diff, Borrow)</a:t>
            </a:r>
          </a:p>
          <a:p>
            <a:pPr marL="457200" indent="-457200">
              <a:defRPr/>
            </a:pPr>
            <a:r>
              <a:rPr lang="en-US" sz="2400" b="1" dirty="0"/>
              <a:t>2. Formulation:</a:t>
            </a:r>
          </a:p>
          <a:p>
            <a:pPr marL="457200" indent="-457200">
              <a:defRPr/>
            </a:pPr>
            <a:endParaRPr lang="en-US" sz="2400" b="1" dirty="0"/>
          </a:p>
          <a:p>
            <a:pPr marL="457200" indent="-457200">
              <a:defRPr/>
            </a:pPr>
            <a:endParaRPr lang="en-US" sz="1900" dirty="0"/>
          </a:p>
        </p:txBody>
      </p:sp>
      <p:pic>
        <p:nvPicPr>
          <p:cNvPr id="2" name="Picture 1"/>
          <p:cNvPicPr>
            <a:picLocks noChangeAspect="1"/>
          </p:cNvPicPr>
          <p:nvPr/>
        </p:nvPicPr>
        <p:blipFill>
          <a:blip r:embed="rId2"/>
          <a:stretch>
            <a:fillRect/>
          </a:stretch>
        </p:blipFill>
        <p:spPr>
          <a:xfrm>
            <a:off x="2639616" y="3933056"/>
            <a:ext cx="3607940" cy="1803970"/>
          </a:xfrm>
          <a:prstGeom prst="rect">
            <a:avLst/>
          </a:prstGeom>
        </p:spPr>
      </p:pic>
    </p:spTree>
    <p:extLst>
      <p:ext uri="{BB962C8B-B14F-4D97-AF65-F5344CB8AC3E}">
        <p14:creationId xmlns:p14="http://schemas.microsoft.com/office/powerpoint/2010/main" val="1353793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fr-FR" dirty="0"/>
              <a:t>Half </a:t>
            </a:r>
            <a:r>
              <a:rPr lang="en-US" altLang="fr-FR" dirty="0" err="1"/>
              <a:t>Subtractor</a:t>
            </a:r>
            <a:endParaRPr lang="en-US" altLang="fr-FR" dirty="0"/>
          </a:p>
        </p:txBody>
      </p:sp>
      <p:sp>
        <p:nvSpPr>
          <p:cNvPr id="3" name="Content Placeholder 2"/>
          <p:cNvSpPr>
            <a:spLocks noGrp="1"/>
          </p:cNvSpPr>
          <p:nvPr>
            <p:ph idx="1"/>
          </p:nvPr>
        </p:nvSpPr>
        <p:spPr/>
        <p:txBody>
          <a:bodyPr/>
          <a:lstStyle/>
          <a:p>
            <a:pPr>
              <a:defRPr/>
            </a:pPr>
            <a:r>
              <a:rPr lang="en-US" dirty="0"/>
              <a:t>Design an </a:t>
            </a:r>
            <a:r>
              <a:rPr lang="en-US" dirty="0" err="1"/>
              <a:t>Subtractor</a:t>
            </a:r>
            <a:r>
              <a:rPr lang="en-US" dirty="0"/>
              <a:t> for 1-bit numbers</a:t>
            </a:r>
          </a:p>
          <a:p>
            <a:pPr marL="457200" indent="-457200">
              <a:defRPr/>
            </a:pPr>
            <a:r>
              <a:rPr lang="en-US" sz="2400" b="1" dirty="0"/>
              <a:t>1. Specification:                     3. Optimization/Circuit   </a:t>
            </a:r>
            <a:br>
              <a:rPr lang="en-US" sz="2400" dirty="0"/>
            </a:br>
            <a:r>
              <a:rPr lang="en-US" sz="2400" dirty="0"/>
              <a:t>	</a:t>
            </a:r>
            <a:r>
              <a:rPr lang="en-US" sz="1900" dirty="0"/>
              <a:t>inputs (A, B)</a:t>
            </a:r>
            <a:br>
              <a:rPr lang="en-US" sz="1900" dirty="0"/>
            </a:br>
            <a:r>
              <a:rPr lang="en-US" sz="1900" dirty="0"/>
              <a:t>	outputs (Diff, Borrow)</a:t>
            </a:r>
          </a:p>
          <a:p>
            <a:pPr marL="457200" indent="-457200">
              <a:defRPr/>
            </a:pPr>
            <a:r>
              <a:rPr lang="en-US" sz="2400" b="1" dirty="0"/>
              <a:t>2. Formulation:</a:t>
            </a:r>
          </a:p>
          <a:p>
            <a:pPr marL="457200" indent="-457200">
              <a:defRPr/>
            </a:pPr>
            <a:endParaRPr lang="en-US" sz="2400" b="1" dirty="0"/>
          </a:p>
          <a:p>
            <a:pPr marL="457200" indent="-457200">
              <a:defRPr/>
            </a:pPr>
            <a:endParaRPr lang="en-US" sz="1900" dirty="0"/>
          </a:p>
        </p:txBody>
      </p:sp>
      <p:pic>
        <p:nvPicPr>
          <p:cNvPr id="7" name="Picture 6"/>
          <p:cNvPicPr>
            <a:picLocks noChangeAspect="1"/>
          </p:cNvPicPr>
          <p:nvPr/>
        </p:nvPicPr>
        <p:blipFill>
          <a:blip r:embed="rId2"/>
          <a:stretch>
            <a:fillRect/>
          </a:stretch>
        </p:blipFill>
        <p:spPr>
          <a:xfrm>
            <a:off x="2639616" y="3933056"/>
            <a:ext cx="3312368" cy="1656184"/>
          </a:xfrm>
          <a:prstGeom prst="rect">
            <a:avLst/>
          </a:prstGeom>
        </p:spPr>
      </p:pic>
      <p:pic>
        <p:nvPicPr>
          <p:cNvPr id="2" name="Picture 1"/>
          <p:cNvPicPr>
            <a:picLocks noChangeAspect="1"/>
          </p:cNvPicPr>
          <p:nvPr/>
        </p:nvPicPr>
        <p:blipFill>
          <a:blip r:embed="rId3"/>
          <a:stretch>
            <a:fillRect/>
          </a:stretch>
        </p:blipFill>
        <p:spPr>
          <a:xfrm>
            <a:off x="6438951" y="3140968"/>
            <a:ext cx="3482673" cy="1584176"/>
          </a:xfrm>
          <a:prstGeom prst="rect">
            <a:avLst/>
          </a:prstGeom>
        </p:spPr>
      </p:pic>
      <p:sp>
        <p:nvSpPr>
          <p:cNvPr id="4" name="Rectangle 3"/>
          <p:cNvSpPr/>
          <p:nvPr/>
        </p:nvSpPr>
        <p:spPr>
          <a:xfrm>
            <a:off x="9579161" y="3131676"/>
            <a:ext cx="519053" cy="369332"/>
          </a:xfrm>
          <a:prstGeom prst="rect">
            <a:avLst/>
          </a:prstGeom>
        </p:spPr>
        <p:txBody>
          <a:bodyPr wrap="none">
            <a:spAutoFit/>
          </a:bodyPr>
          <a:lstStyle/>
          <a:p>
            <a:r>
              <a:rPr lang="en-US" dirty="0"/>
              <a:t>Diff</a:t>
            </a:r>
            <a:endParaRPr lang="en-IN" dirty="0"/>
          </a:p>
        </p:txBody>
      </p:sp>
      <p:sp>
        <p:nvSpPr>
          <p:cNvPr id="5" name="Rectangle 4"/>
          <p:cNvSpPr/>
          <p:nvPr/>
        </p:nvSpPr>
        <p:spPr>
          <a:xfrm>
            <a:off x="9600308" y="4365104"/>
            <a:ext cx="874150" cy="369332"/>
          </a:xfrm>
          <a:prstGeom prst="rect">
            <a:avLst/>
          </a:prstGeom>
        </p:spPr>
        <p:txBody>
          <a:bodyPr wrap="none">
            <a:spAutoFit/>
          </a:bodyPr>
          <a:lstStyle/>
          <a:p>
            <a:r>
              <a:rPr lang="en-US" dirty="0"/>
              <a:t>Borrow</a:t>
            </a:r>
            <a:endParaRPr lang="en-IN" dirty="0"/>
          </a:p>
        </p:txBody>
      </p:sp>
    </p:spTree>
    <p:extLst>
      <p:ext uri="{BB962C8B-B14F-4D97-AF65-F5344CB8AC3E}">
        <p14:creationId xmlns:p14="http://schemas.microsoft.com/office/powerpoint/2010/main" val="338920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071664" y="510220"/>
            <a:ext cx="6292228" cy="572709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eaLnBrk="1" hangingPunct="1"/>
            <a:r>
              <a:rPr lang="en-US" altLang="fr-FR" sz="3600" b="1" kern="0" dirty="0">
                <a:solidFill>
                  <a:schemeClr val="tx1"/>
                </a:solidFill>
              </a:rPr>
              <a:t>Overview</a:t>
            </a:r>
          </a:p>
          <a:p>
            <a:pPr algn="l" eaLnBrk="1" hangingPunct="1"/>
            <a:endParaRPr lang="en-US" altLang="fr-FR" b="1" kern="0" dirty="0">
              <a:solidFill>
                <a:srgbClr val="0070C0"/>
              </a:solidFill>
            </a:endParaRPr>
          </a:p>
          <a:p>
            <a:pPr marL="730250" lvl="1" indent="-273050" algn="l" eaLnBrk="1" hangingPunct="1">
              <a:spcBef>
                <a:spcPts val="575"/>
              </a:spcBef>
              <a:buClr>
                <a:srgbClr val="D34817"/>
              </a:buClr>
              <a:buSzPct val="85000"/>
              <a:buFont typeface="Arial" charset="0"/>
              <a:buChar char="•"/>
            </a:pPr>
            <a:r>
              <a:rPr lang="en-US" altLang="fr-FR" sz="2800" dirty="0">
                <a:solidFill>
                  <a:prstClr val="black"/>
                </a:solidFill>
                <a:latin typeface="Perpetua"/>
              </a:rPr>
              <a:t>Introduction to Combinational Circuits</a:t>
            </a:r>
          </a:p>
          <a:p>
            <a:pPr marL="730250" lvl="1" indent="-273050" algn="l" eaLnBrk="1" hangingPunct="1">
              <a:spcBef>
                <a:spcPts val="575"/>
              </a:spcBef>
              <a:buClr>
                <a:srgbClr val="D34817"/>
              </a:buClr>
              <a:buSzPct val="85000"/>
              <a:buFont typeface="Arial" charset="0"/>
              <a:buChar char="•"/>
            </a:pPr>
            <a:r>
              <a:rPr lang="en-US" altLang="fr-FR" sz="2800" dirty="0">
                <a:solidFill>
                  <a:prstClr val="black"/>
                </a:solidFill>
                <a:latin typeface="Perpetua"/>
              </a:rPr>
              <a:t>Adder</a:t>
            </a:r>
          </a:p>
          <a:p>
            <a:pPr marL="730250" lvl="1" indent="-273050" algn="l" eaLnBrk="1" hangingPunct="1">
              <a:spcBef>
                <a:spcPts val="575"/>
              </a:spcBef>
              <a:buClr>
                <a:srgbClr val="D34817"/>
              </a:buClr>
              <a:buSzPct val="85000"/>
              <a:buFont typeface="Arial" charset="0"/>
              <a:buChar char="•"/>
            </a:pPr>
            <a:r>
              <a:rPr lang="en-US" altLang="fr-FR" sz="2800" dirty="0">
                <a:solidFill>
                  <a:prstClr val="black"/>
                </a:solidFill>
                <a:latin typeface="Perpetua"/>
              </a:rPr>
              <a:t>Ripple Carry Adder</a:t>
            </a:r>
          </a:p>
          <a:p>
            <a:pPr marL="730250" lvl="1" indent="-273050" algn="l" eaLnBrk="1" hangingPunct="1">
              <a:spcBef>
                <a:spcPts val="575"/>
              </a:spcBef>
              <a:buClr>
                <a:srgbClr val="D34817"/>
              </a:buClr>
              <a:buSzPct val="85000"/>
              <a:buFont typeface="Arial" charset="0"/>
              <a:buChar char="•"/>
            </a:pPr>
            <a:r>
              <a:rPr lang="en-US" altLang="fr-FR" sz="2800" dirty="0">
                <a:solidFill>
                  <a:prstClr val="black"/>
                </a:solidFill>
                <a:latin typeface="Perpetua"/>
              </a:rPr>
              <a:t>Subtraction</a:t>
            </a:r>
          </a:p>
          <a:p>
            <a:pPr marL="730250" lvl="1" indent="-273050" algn="l" eaLnBrk="1" hangingPunct="1">
              <a:spcBef>
                <a:spcPts val="575"/>
              </a:spcBef>
              <a:buClr>
                <a:srgbClr val="D34817"/>
              </a:buClr>
              <a:buSzPct val="85000"/>
              <a:buFont typeface="Arial" charset="0"/>
              <a:buChar char="•"/>
            </a:pPr>
            <a:r>
              <a:rPr lang="en-US" altLang="fr-FR" sz="2800" dirty="0">
                <a:solidFill>
                  <a:prstClr val="black"/>
                </a:solidFill>
                <a:latin typeface="Perpetua"/>
              </a:rPr>
              <a:t>Adder/</a:t>
            </a:r>
            <a:r>
              <a:rPr lang="en-US" altLang="fr-FR" sz="2800" dirty="0" err="1">
                <a:solidFill>
                  <a:prstClr val="black"/>
                </a:solidFill>
                <a:latin typeface="Perpetua"/>
              </a:rPr>
              <a:t>Subtractor</a:t>
            </a:r>
            <a:endParaRPr lang="en-US" altLang="fr-FR" sz="2800" dirty="0">
              <a:solidFill>
                <a:prstClr val="black"/>
              </a:solidFill>
              <a:latin typeface="Perpetua"/>
            </a:endParaRPr>
          </a:p>
          <a:p>
            <a:pPr algn="l" eaLnBrk="1" hangingPunct="1"/>
            <a:endParaRPr lang="en-US" altLang="fr-FR" b="1" kern="0" dirty="0">
              <a:solidFill>
                <a:srgbClr val="0070C0"/>
              </a:solidFill>
            </a:endParaRPr>
          </a:p>
        </p:txBody>
      </p:sp>
    </p:spTree>
    <p:extLst>
      <p:ext uri="{BB962C8B-B14F-4D97-AF65-F5344CB8AC3E}">
        <p14:creationId xmlns:p14="http://schemas.microsoft.com/office/powerpoint/2010/main" val="3221130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fr-FR" dirty="0"/>
              <a:t>Full </a:t>
            </a:r>
            <a:r>
              <a:rPr lang="en-US" altLang="fr-FR" dirty="0" err="1"/>
              <a:t>Subtractor</a:t>
            </a:r>
            <a:endParaRPr lang="en-US" altLang="fr-FR" dirty="0"/>
          </a:p>
        </p:txBody>
      </p:sp>
      <p:sp>
        <p:nvSpPr>
          <p:cNvPr id="11267" name="Rectangle 3"/>
          <p:cNvSpPr>
            <a:spLocks noGrp="1" noChangeArrowheads="1"/>
          </p:cNvSpPr>
          <p:nvPr>
            <p:ph idx="1"/>
          </p:nvPr>
        </p:nvSpPr>
        <p:spPr>
          <a:xfrm>
            <a:off x="2152650" y="1825625"/>
            <a:ext cx="7543750" cy="4351338"/>
          </a:xfrm>
        </p:spPr>
        <p:txBody>
          <a:bodyPr/>
          <a:lstStyle/>
          <a:p>
            <a:pPr algn="just"/>
            <a:r>
              <a:rPr lang="en-US" altLang="fr-FR" sz="2400" dirty="0"/>
              <a:t>A full </a:t>
            </a:r>
            <a:r>
              <a:rPr lang="en-US" altLang="fr-FR" sz="2400" dirty="0" err="1"/>
              <a:t>subtractor</a:t>
            </a:r>
            <a:r>
              <a:rPr lang="en-US" altLang="fr-FR" sz="2400" dirty="0"/>
              <a:t> is a combinational circuit that performs subtraction of two bits, one is minuend and other is subtrahend, taking into account borrow of the previous adjacent lower minuend bit. This circuit has three inputs and two outputs.</a:t>
            </a:r>
          </a:p>
        </p:txBody>
      </p:sp>
    </p:spTree>
    <p:extLst>
      <p:ext uri="{BB962C8B-B14F-4D97-AF65-F5344CB8AC3E}">
        <p14:creationId xmlns:p14="http://schemas.microsoft.com/office/powerpoint/2010/main" val="140937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fr-FR" dirty="0"/>
              <a:t>Full </a:t>
            </a:r>
            <a:r>
              <a:rPr lang="en-US" altLang="fr-FR" dirty="0" err="1"/>
              <a:t>Subtractor</a:t>
            </a:r>
            <a:endParaRPr lang="en-US" altLang="fr-FR" dirty="0"/>
          </a:p>
        </p:txBody>
      </p:sp>
      <p:grpSp>
        <p:nvGrpSpPr>
          <p:cNvPr id="3" name="Group 2"/>
          <p:cNvGrpSpPr/>
          <p:nvPr/>
        </p:nvGrpSpPr>
        <p:grpSpPr>
          <a:xfrm>
            <a:off x="6455296" y="4493928"/>
            <a:ext cx="3733800" cy="1811338"/>
            <a:chOff x="3486150" y="4865036"/>
            <a:chExt cx="3733800" cy="1811338"/>
          </a:xfrm>
        </p:grpSpPr>
        <p:sp>
          <p:nvSpPr>
            <p:cNvPr id="12341" name="Rounded Rectangle 5"/>
            <p:cNvSpPr>
              <a:spLocks noChangeArrowheads="1"/>
            </p:cNvSpPr>
            <p:nvPr/>
          </p:nvSpPr>
          <p:spPr bwMode="auto">
            <a:xfrm>
              <a:off x="5772150" y="5428598"/>
              <a:ext cx="381000" cy="685800"/>
            </a:xfrm>
            <a:prstGeom prst="roundRect">
              <a:avLst>
                <a:gd name="adj" fmla="val 16667"/>
              </a:avLst>
            </a:prstGeom>
            <a:solidFill>
              <a:srgbClr val="66CCFF">
                <a:alpha val="30196"/>
              </a:srgbClr>
            </a:solidFill>
            <a:ln w="9525" algn="ctr">
              <a:solidFill>
                <a:schemeClr val="tx1"/>
              </a:solidFill>
              <a:round/>
              <a:headEnd/>
              <a:tailEnd/>
            </a:ln>
          </p:spPr>
          <p:txBody>
            <a:bodyPr/>
            <a:lstStyle/>
            <a:p>
              <a:endParaRPr lang="en-US" altLang="fr-FR"/>
            </a:p>
          </p:txBody>
        </p:sp>
        <p:sp>
          <p:nvSpPr>
            <p:cNvPr id="12342" name="Rounded Rectangle 6"/>
            <p:cNvSpPr>
              <a:spLocks noChangeArrowheads="1"/>
            </p:cNvSpPr>
            <p:nvPr/>
          </p:nvSpPr>
          <p:spPr bwMode="auto">
            <a:xfrm>
              <a:off x="5768425" y="5433360"/>
              <a:ext cx="1143000" cy="352425"/>
            </a:xfrm>
            <a:prstGeom prst="roundRect">
              <a:avLst>
                <a:gd name="adj" fmla="val 16667"/>
              </a:avLst>
            </a:prstGeom>
            <a:solidFill>
              <a:srgbClr val="FFFF00">
                <a:alpha val="30196"/>
              </a:srgbClr>
            </a:solidFill>
            <a:ln w="9525" algn="ctr">
              <a:solidFill>
                <a:schemeClr val="tx1"/>
              </a:solidFill>
              <a:round/>
              <a:headEnd/>
              <a:tailEnd/>
            </a:ln>
          </p:spPr>
          <p:txBody>
            <a:bodyPr/>
            <a:lstStyle/>
            <a:p>
              <a:endParaRPr lang="en-US" altLang="fr-FR"/>
            </a:p>
          </p:txBody>
        </p:sp>
        <p:sp>
          <p:nvSpPr>
            <p:cNvPr id="12343" name="Rounded Rectangle 7"/>
            <p:cNvSpPr>
              <a:spLocks noChangeArrowheads="1"/>
            </p:cNvSpPr>
            <p:nvPr/>
          </p:nvSpPr>
          <p:spPr bwMode="auto">
            <a:xfrm>
              <a:off x="4822275" y="5420660"/>
              <a:ext cx="1219200" cy="381000"/>
            </a:xfrm>
            <a:prstGeom prst="roundRect">
              <a:avLst>
                <a:gd name="adj" fmla="val 16667"/>
              </a:avLst>
            </a:prstGeom>
            <a:solidFill>
              <a:srgbClr val="FF5050">
                <a:alpha val="30196"/>
              </a:srgbClr>
            </a:solidFill>
            <a:ln w="9525" algn="ctr">
              <a:solidFill>
                <a:schemeClr val="tx1"/>
              </a:solidFill>
              <a:round/>
              <a:headEnd/>
              <a:tailEnd/>
            </a:ln>
          </p:spPr>
          <p:txBody>
            <a:bodyPr/>
            <a:lstStyle/>
            <a:p>
              <a:endParaRPr lang="en-US" altLang="fr-FR"/>
            </a:p>
          </p:txBody>
        </p:sp>
        <p:sp>
          <p:nvSpPr>
            <p:cNvPr id="12355" name="Rectangle 212"/>
            <p:cNvSpPr>
              <a:spLocks noChangeArrowheads="1"/>
            </p:cNvSpPr>
            <p:nvPr/>
          </p:nvSpPr>
          <p:spPr bwMode="auto">
            <a:xfrm>
              <a:off x="4019550" y="5398436"/>
              <a:ext cx="2971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fr-FR"/>
            </a:p>
          </p:txBody>
        </p:sp>
        <p:sp>
          <p:nvSpPr>
            <p:cNvPr id="12356" name="Line 213"/>
            <p:cNvSpPr>
              <a:spLocks noChangeShapeType="1"/>
            </p:cNvSpPr>
            <p:nvPr/>
          </p:nvSpPr>
          <p:spPr bwMode="auto">
            <a:xfrm>
              <a:off x="4019550" y="5779436"/>
              <a:ext cx="297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57" name="Line 214"/>
            <p:cNvSpPr>
              <a:spLocks noChangeShapeType="1"/>
            </p:cNvSpPr>
            <p:nvPr/>
          </p:nvSpPr>
          <p:spPr bwMode="auto">
            <a:xfrm>
              <a:off x="5467350" y="5398436"/>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58" name="Line 215"/>
            <p:cNvSpPr>
              <a:spLocks noChangeShapeType="1"/>
            </p:cNvSpPr>
            <p:nvPr/>
          </p:nvSpPr>
          <p:spPr bwMode="auto">
            <a:xfrm>
              <a:off x="4705350" y="5398436"/>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59" name="Line 216"/>
            <p:cNvSpPr>
              <a:spLocks noChangeShapeType="1"/>
            </p:cNvSpPr>
            <p:nvPr/>
          </p:nvSpPr>
          <p:spPr bwMode="auto">
            <a:xfrm>
              <a:off x="6229350" y="5398436"/>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60" name="Line 217"/>
            <p:cNvSpPr>
              <a:spLocks noChangeShapeType="1"/>
            </p:cNvSpPr>
            <p:nvPr/>
          </p:nvSpPr>
          <p:spPr bwMode="auto">
            <a:xfrm flipH="1" flipV="1">
              <a:off x="3638550" y="5093636"/>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61" name="Text Box 218"/>
            <p:cNvSpPr txBox="1">
              <a:spLocks noChangeArrowheads="1"/>
            </p:cNvSpPr>
            <p:nvPr/>
          </p:nvSpPr>
          <p:spPr bwMode="auto">
            <a:xfrm>
              <a:off x="3486150" y="5093636"/>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dirty="0"/>
                <a:t>A</a:t>
              </a:r>
            </a:p>
          </p:txBody>
        </p:sp>
        <p:sp>
          <p:nvSpPr>
            <p:cNvPr id="12362" name="Text Box 219"/>
            <p:cNvSpPr txBox="1">
              <a:spLocks noChangeArrowheads="1"/>
            </p:cNvSpPr>
            <p:nvPr/>
          </p:nvSpPr>
          <p:spPr bwMode="auto">
            <a:xfrm>
              <a:off x="3714749" y="4865036"/>
              <a:ext cx="6515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fr-FR" dirty="0" err="1"/>
                <a:t>BB</a:t>
              </a:r>
              <a:r>
                <a:rPr lang="en-US" altLang="fr-FR" baseline="-25000" dirty="0" err="1"/>
                <a:t>in</a:t>
              </a:r>
              <a:endParaRPr lang="en-US" altLang="fr-FR" dirty="0"/>
            </a:p>
          </p:txBody>
        </p:sp>
        <p:sp>
          <p:nvSpPr>
            <p:cNvPr id="12363" name="Text Box 220"/>
            <p:cNvSpPr txBox="1">
              <a:spLocks noChangeArrowheads="1"/>
            </p:cNvSpPr>
            <p:nvPr/>
          </p:nvSpPr>
          <p:spPr bwMode="auto">
            <a:xfrm>
              <a:off x="3714750" y="5380973"/>
              <a:ext cx="304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0</a:t>
              </a:r>
            </a:p>
            <a:p>
              <a:pPr>
                <a:spcBef>
                  <a:spcPct val="50000"/>
                </a:spcBef>
              </a:pPr>
              <a:r>
                <a:rPr lang="en-US" altLang="fr-FR"/>
                <a:t>1</a:t>
              </a:r>
            </a:p>
          </p:txBody>
        </p:sp>
        <p:sp>
          <p:nvSpPr>
            <p:cNvPr id="12364" name="Text Box 221"/>
            <p:cNvSpPr txBox="1">
              <a:spLocks noChangeArrowheads="1"/>
            </p:cNvSpPr>
            <p:nvPr/>
          </p:nvSpPr>
          <p:spPr bwMode="auto">
            <a:xfrm>
              <a:off x="4019550" y="5093636"/>
              <a:ext cx="320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00         01           11         10</a:t>
              </a:r>
            </a:p>
          </p:txBody>
        </p:sp>
        <p:sp>
          <p:nvSpPr>
            <p:cNvPr id="12365" name="Text Box 223"/>
            <p:cNvSpPr txBox="1">
              <a:spLocks noChangeArrowheads="1"/>
            </p:cNvSpPr>
            <p:nvPr/>
          </p:nvSpPr>
          <p:spPr bwMode="auto">
            <a:xfrm>
              <a:off x="4248150" y="5380973"/>
              <a:ext cx="27432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i="1" dirty="0"/>
                <a:t>0        1                 1            1</a:t>
              </a:r>
              <a:endParaRPr lang="en-US" altLang="fr-FR" i="1" baseline="-25000" dirty="0"/>
            </a:p>
            <a:p>
              <a:pPr>
                <a:spcBef>
                  <a:spcPct val="50000"/>
                </a:spcBef>
              </a:pPr>
              <a:r>
                <a:rPr lang="en-US" altLang="fr-FR" i="1" dirty="0"/>
                <a:t>0        0                 1            0</a:t>
              </a:r>
              <a:endParaRPr lang="en-US" altLang="fr-FR" i="1" baseline="-25000" dirty="0"/>
            </a:p>
          </p:txBody>
        </p:sp>
        <p:sp>
          <p:nvSpPr>
            <p:cNvPr id="12369" name="Text Box 239"/>
            <p:cNvSpPr txBox="1">
              <a:spLocks noChangeArrowheads="1"/>
            </p:cNvSpPr>
            <p:nvPr/>
          </p:nvSpPr>
          <p:spPr bwMode="auto">
            <a:xfrm>
              <a:off x="4316827" y="6309661"/>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dirty="0"/>
                <a:t>Borrow = A’B + </a:t>
              </a:r>
              <a:r>
                <a:rPr lang="en-US" altLang="fr-FR" dirty="0" err="1"/>
                <a:t>BB</a:t>
              </a:r>
              <a:r>
                <a:rPr lang="en-US" altLang="fr-FR" baseline="-25000" dirty="0" err="1"/>
                <a:t>in</a:t>
              </a:r>
              <a:r>
                <a:rPr lang="en-US" altLang="fr-FR" dirty="0"/>
                <a:t> + </a:t>
              </a:r>
              <a:r>
                <a:rPr lang="en-US" altLang="fr-FR" dirty="0" err="1"/>
                <a:t>A’B</a:t>
              </a:r>
              <a:r>
                <a:rPr lang="en-US" altLang="fr-FR" baseline="-25000" dirty="0" err="1"/>
                <a:t>in</a:t>
              </a:r>
              <a:endParaRPr lang="en-US" altLang="fr-FR" dirty="0"/>
            </a:p>
          </p:txBody>
        </p:sp>
      </p:grpSp>
      <p:grpSp>
        <p:nvGrpSpPr>
          <p:cNvPr id="4" name="Group 3"/>
          <p:cNvGrpSpPr/>
          <p:nvPr/>
        </p:nvGrpSpPr>
        <p:grpSpPr>
          <a:xfrm>
            <a:off x="1636619" y="4246388"/>
            <a:ext cx="4437678" cy="2466755"/>
            <a:chOff x="2774210" y="2540826"/>
            <a:chExt cx="4437678" cy="2466755"/>
          </a:xfrm>
        </p:grpSpPr>
        <p:sp>
          <p:nvSpPr>
            <p:cNvPr id="12344" name="Rectangle 200"/>
            <p:cNvSpPr>
              <a:spLocks noChangeArrowheads="1"/>
            </p:cNvSpPr>
            <p:nvPr/>
          </p:nvSpPr>
          <p:spPr bwMode="auto">
            <a:xfrm>
              <a:off x="3886200" y="3294063"/>
              <a:ext cx="2971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fr-FR"/>
            </a:p>
          </p:txBody>
        </p:sp>
        <p:sp>
          <p:nvSpPr>
            <p:cNvPr id="12345" name="Line 201"/>
            <p:cNvSpPr>
              <a:spLocks noChangeShapeType="1"/>
            </p:cNvSpPr>
            <p:nvPr/>
          </p:nvSpPr>
          <p:spPr bwMode="auto">
            <a:xfrm>
              <a:off x="3886200" y="3675063"/>
              <a:ext cx="297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46" name="Line 202"/>
            <p:cNvSpPr>
              <a:spLocks noChangeShapeType="1"/>
            </p:cNvSpPr>
            <p:nvPr/>
          </p:nvSpPr>
          <p:spPr bwMode="auto">
            <a:xfrm>
              <a:off x="5334000" y="329406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47" name="Line 203"/>
            <p:cNvSpPr>
              <a:spLocks noChangeShapeType="1"/>
            </p:cNvSpPr>
            <p:nvPr/>
          </p:nvSpPr>
          <p:spPr bwMode="auto">
            <a:xfrm>
              <a:off x="4572000" y="329406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48" name="Line 204"/>
            <p:cNvSpPr>
              <a:spLocks noChangeShapeType="1"/>
            </p:cNvSpPr>
            <p:nvPr/>
          </p:nvSpPr>
          <p:spPr bwMode="auto">
            <a:xfrm>
              <a:off x="6096000" y="329406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49" name="Line 205"/>
            <p:cNvSpPr>
              <a:spLocks noChangeShapeType="1"/>
            </p:cNvSpPr>
            <p:nvPr/>
          </p:nvSpPr>
          <p:spPr bwMode="auto">
            <a:xfrm flipH="1" flipV="1">
              <a:off x="3505200" y="2989263"/>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50" name="Text Box 206"/>
            <p:cNvSpPr txBox="1">
              <a:spLocks noChangeArrowheads="1"/>
            </p:cNvSpPr>
            <p:nvPr/>
          </p:nvSpPr>
          <p:spPr bwMode="auto">
            <a:xfrm>
              <a:off x="3352800" y="298926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dirty="0"/>
                <a:t>A</a:t>
              </a:r>
            </a:p>
          </p:txBody>
        </p:sp>
        <p:sp>
          <p:nvSpPr>
            <p:cNvPr id="12351" name="Text Box 207"/>
            <p:cNvSpPr txBox="1">
              <a:spLocks noChangeArrowheads="1"/>
            </p:cNvSpPr>
            <p:nvPr/>
          </p:nvSpPr>
          <p:spPr bwMode="auto">
            <a:xfrm>
              <a:off x="3581400" y="2760663"/>
              <a:ext cx="648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fr-FR" dirty="0" err="1"/>
                <a:t>BB</a:t>
              </a:r>
              <a:r>
                <a:rPr lang="en-US" altLang="fr-FR" baseline="-25000" dirty="0" err="1"/>
                <a:t>in</a:t>
              </a:r>
              <a:endParaRPr lang="en-US" altLang="fr-FR" baseline="-25000" dirty="0"/>
            </a:p>
          </p:txBody>
        </p:sp>
        <p:sp>
          <p:nvSpPr>
            <p:cNvPr id="12352" name="Text Box 208"/>
            <p:cNvSpPr txBox="1">
              <a:spLocks noChangeArrowheads="1"/>
            </p:cNvSpPr>
            <p:nvPr/>
          </p:nvSpPr>
          <p:spPr bwMode="auto">
            <a:xfrm>
              <a:off x="3581400" y="3276600"/>
              <a:ext cx="304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0</a:t>
              </a:r>
            </a:p>
            <a:p>
              <a:pPr>
                <a:spcBef>
                  <a:spcPct val="50000"/>
                </a:spcBef>
              </a:pPr>
              <a:r>
                <a:rPr lang="en-US" altLang="fr-FR"/>
                <a:t>1</a:t>
              </a:r>
            </a:p>
          </p:txBody>
        </p:sp>
        <p:sp>
          <p:nvSpPr>
            <p:cNvPr id="12353" name="Text Box 209"/>
            <p:cNvSpPr txBox="1">
              <a:spLocks noChangeArrowheads="1"/>
            </p:cNvSpPr>
            <p:nvPr/>
          </p:nvSpPr>
          <p:spPr bwMode="auto">
            <a:xfrm>
              <a:off x="3886200" y="2989263"/>
              <a:ext cx="320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00         01           11         10</a:t>
              </a:r>
            </a:p>
          </p:txBody>
        </p:sp>
        <p:sp>
          <p:nvSpPr>
            <p:cNvPr id="12354" name="Text Box 211"/>
            <p:cNvSpPr txBox="1">
              <a:spLocks noChangeArrowheads="1"/>
            </p:cNvSpPr>
            <p:nvPr/>
          </p:nvSpPr>
          <p:spPr bwMode="auto">
            <a:xfrm>
              <a:off x="4114800" y="3276600"/>
              <a:ext cx="27432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i="1"/>
                <a:t>0        1            0            1</a:t>
              </a:r>
              <a:endParaRPr lang="en-US" altLang="fr-FR" i="1" baseline="-25000"/>
            </a:p>
            <a:p>
              <a:pPr>
                <a:spcBef>
                  <a:spcPct val="50000"/>
                </a:spcBef>
              </a:pPr>
              <a:r>
                <a:rPr lang="en-US" altLang="fr-FR" i="1"/>
                <a:t>1        0            1           0</a:t>
              </a:r>
              <a:endParaRPr lang="en-US" altLang="fr-FR" i="1" baseline="-25000"/>
            </a:p>
          </p:txBody>
        </p:sp>
        <p:sp>
          <p:nvSpPr>
            <p:cNvPr id="12366" name="Text Box 224"/>
            <p:cNvSpPr txBox="1">
              <a:spLocks noChangeArrowheads="1"/>
            </p:cNvSpPr>
            <p:nvPr/>
          </p:nvSpPr>
          <p:spPr bwMode="auto">
            <a:xfrm>
              <a:off x="2774210" y="2540826"/>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dirty="0"/>
                <a:t>Diff</a:t>
              </a:r>
            </a:p>
          </p:txBody>
        </p:sp>
        <p:sp>
          <p:nvSpPr>
            <p:cNvPr id="12368" name="Text Box 229"/>
            <p:cNvSpPr txBox="1">
              <a:spLocks noChangeArrowheads="1"/>
            </p:cNvSpPr>
            <p:nvPr/>
          </p:nvSpPr>
          <p:spPr bwMode="auto">
            <a:xfrm>
              <a:off x="3352800" y="4222751"/>
              <a:ext cx="38590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fr-FR" dirty="0"/>
                <a:t>Diff = </a:t>
              </a:r>
              <a:r>
                <a:rPr lang="en-US" altLang="fr-FR" dirty="0" err="1"/>
                <a:t>A’B’B</a:t>
              </a:r>
              <a:r>
                <a:rPr lang="en-US" altLang="fr-FR" baseline="-25000" dirty="0" err="1"/>
                <a:t>in</a:t>
              </a:r>
              <a:r>
                <a:rPr lang="en-US" altLang="fr-FR" dirty="0"/>
                <a:t> + </a:t>
              </a:r>
              <a:r>
                <a:rPr lang="en-US" altLang="fr-FR" dirty="0" err="1"/>
                <a:t>A’BB</a:t>
              </a:r>
              <a:r>
                <a:rPr lang="en-US" altLang="fr-FR" baseline="-25000" dirty="0" err="1"/>
                <a:t>in</a:t>
              </a:r>
              <a:r>
                <a:rPr lang="en-US" altLang="fr-FR" dirty="0"/>
                <a:t>’ + </a:t>
              </a:r>
              <a:r>
                <a:rPr lang="en-US" altLang="fr-FR" dirty="0" err="1"/>
                <a:t>AB’B</a:t>
              </a:r>
              <a:r>
                <a:rPr lang="en-US" altLang="fr-FR" baseline="-25000" dirty="0" err="1"/>
                <a:t>in</a:t>
              </a:r>
              <a:r>
                <a:rPr lang="en-US" altLang="fr-FR" dirty="0"/>
                <a:t>’ + </a:t>
              </a:r>
              <a:r>
                <a:rPr lang="en-US" altLang="fr-FR" dirty="0" err="1"/>
                <a:t>ABB</a:t>
              </a:r>
              <a:r>
                <a:rPr lang="en-US" altLang="fr-FR" baseline="-25000" dirty="0" err="1"/>
                <a:t>in</a:t>
              </a:r>
              <a:endParaRPr lang="en-US" altLang="fr-FR" dirty="0"/>
            </a:p>
            <a:p>
              <a:pPr>
                <a:spcBef>
                  <a:spcPct val="50000"/>
                </a:spcBef>
              </a:pPr>
              <a:r>
                <a:rPr lang="en-US" altLang="fr-FR" dirty="0"/>
                <a:t>        = A </a:t>
              </a:r>
              <a:r>
                <a:rPr lang="en-US" altLang="fr-FR" dirty="0">
                  <a:sym typeface="Symbol" pitchFamily="18" charset="2"/>
                </a:rPr>
                <a:t></a:t>
              </a:r>
              <a:r>
                <a:rPr lang="en-US" altLang="fr-FR" dirty="0"/>
                <a:t> B </a:t>
              </a:r>
              <a:r>
                <a:rPr lang="en-US" altLang="fr-FR" dirty="0">
                  <a:sym typeface="Symbol" pitchFamily="18" charset="2"/>
                </a:rPr>
                <a:t></a:t>
              </a:r>
              <a:r>
                <a:rPr lang="en-US" altLang="fr-FR" dirty="0"/>
                <a:t> B</a:t>
              </a:r>
              <a:r>
                <a:rPr lang="en-US" altLang="fr-FR" baseline="-25000" dirty="0"/>
                <a:t>in</a:t>
              </a:r>
              <a:endParaRPr lang="en-US" altLang="fr-FR" dirty="0"/>
            </a:p>
          </p:txBody>
        </p:sp>
        <p:sp>
          <p:nvSpPr>
            <p:cNvPr id="12370" name="Rounded Rectangle 34"/>
            <p:cNvSpPr>
              <a:spLocks noChangeArrowheads="1"/>
            </p:cNvSpPr>
            <p:nvPr/>
          </p:nvSpPr>
          <p:spPr bwMode="auto">
            <a:xfrm>
              <a:off x="6156176" y="3324225"/>
              <a:ext cx="228600" cy="304800"/>
            </a:xfrm>
            <a:prstGeom prst="roundRect">
              <a:avLst>
                <a:gd name="adj" fmla="val 16667"/>
              </a:avLst>
            </a:prstGeom>
            <a:solidFill>
              <a:srgbClr val="6699FF">
                <a:alpha val="29019"/>
              </a:srgbClr>
            </a:solidFill>
            <a:ln w="9525" algn="ctr">
              <a:solidFill>
                <a:schemeClr val="tx1"/>
              </a:solidFill>
              <a:round/>
              <a:headEnd/>
              <a:tailEnd/>
            </a:ln>
          </p:spPr>
          <p:txBody>
            <a:bodyPr/>
            <a:lstStyle/>
            <a:p>
              <a:endParaRPr lang="en-US" altLang="fr-FR"/>
            </a:p>
          </p:txBody>
        </p:sp>
        <p:sp>
          <p:nvSpPr>
            <p:cNvPr id="12371" name="Rounded Rectangle 35"/>
            <p:cNvSpPr>
              <a:spLocks noChangeArrowheads="1"/>
            </p:cNvSpPr>
            <p:nvPr/>
          </p:nvSpPr>
          <p:spPr bwMode="auto">
            <a:xfrm>
              <a:off x="4703440" y="3332163"/>
              <a:ext cx="228600" cy="304800"/>
            </a:xfrm>
            <a:prstGeom prst="roundRect">
              <a:avLst>
                <a:gd name="adj" fmla="val 16667"/>
              </a:avLst>
            </a:prstGeom>
            <a:solidFill>
              <a:srgbClr val="6699FF">
                <a:alpha val="29019"/>
              </a:srgbClr>
            </a:solidFill>
            <a:ln w="9525" algn="ctr">
              <a:solidFill>
                <a:schemeClr val="tx1"/>
              </a:solidFill>
              <a:round/>
              <a:headEnd/>
              <a:tailEnd/>
            </a:ln>
          </p:spPr>
          <p:txBody>
            <a:bodyPr/>
            <a:lstStyle/>
            <a:p>
              <a:endParaRPr lang="en-US" altLang="fr-FR"/>
            </a:p>
          </p:txBody>
        </p:sp>
        <p:sp>
          <p:nvSpPr>
            <p:cNvPr id="12372" name="Rounded Rectangle 36"/>
            <p:cNvSpPr>
              <a:spLocks noChangeArrowheads="1"/>
            </p:cNvSpPr>
            <p:nvPr/>
          </p:nvSpPr>
          <p:spPr bwMode="auto">
            <a:xfrm>
              <a:off x="5436096" y="3717925"/>
              <a:ext cx="228600" cy="304800"/>
            </a:xfrm>
            <a:prstGeom prst="roundRect">
              <a:avLst>
                <a:gd name="adj" fmla="val 16667"/>
              </a:avLst>
            </a:prstGeom>
            <a:solidFill>
              <a:srgbClr val="6699FF">
                <a:alpha val="29019"/>
              </a:srgbClr>
            </a:solidFill>
            <a:ln w="9525" algn="ctr">
              <a:solidFill>
                <a:schemeClr val="tx1"/>
              </a:solidFill>
              <a:round/>
              <a:headEnd/>
              <a:tailEnd/>
            </a:ln>
          </p:spPr>
          <p:txBody>
            <a:bodyPr/>
            <a:lstStyle/>
            <a:p>
              <a:endParaRPr lang="en-US" altLang="fr-FR"/>
            </a:p>
          </p:txBody>
        </p:sp>
        <p:sp>
          <p:nvSpPr>
            <p:cNvPr id="12373" name="Rounded Rectangle 37"/>
            <p:cNvSpPr>
              <a:spLocks noChangeArrowheads="1"/>
            </p:cNvSpPr>
            <p:nvPr/>
          </p:nvSpPr>
          <p:spPr bwMode="auto">
            <a:xfrm>
              <a:off x="4139952" y="3717925"/>
              <a:ext cx="228600" cy="304800"/>
            </a:xfrm>
            <a:prstGeom prst="roundRect">
              <a:avLst>
                <a:gd name="adj" fmla="val 16667"/>
              </a:avLst>
            </a:prstGeom>
            <a:solidFill>
              <a:srgbClr val="6699FF">
                <a:alpha val="29019"/>
              </a:srgbClr>
            </a:solidFill>
            <a:ln w="9525" algn="ctr">
              <a:solidFill>
                <a:schemeClr val="tx1"/>
              </a:solidFill>
              <a:round/>
              <a:headEnd/>
              <a:tailEnd/>
            </a:ln>
          </p:spPr>
          <p:txBody>
            <a:bodyPr/>
            <a:lstStyle/>
            <a:p>
              <a:endParaRPr lang="en-US" altLang="fr-FR"/>
            </a:p>
          </p:txBody>
        </p:sp>
      </p:grpSp>
      <p:pic>
        <p:nvPicPr>
          <p:cNvPr id="2" name="Picture 1"/>
          <p:cNvPicPr>
            <a:picLocks noChangeAspect="1"/>
          </p:cNvPicPr>
          <p:nvPr/>
        </p:nvPicPr>
        <p:blipFill>
          <a:blip r:embed="rId3"/>
          <a:stretch>
            <a:fillRect/>
          </a:stretch>
        </p:blipFill>
        <p:spPr>
          <a:xfrm>
            <a:off x="4177982" y="1652447"/>
            <a:ext cx="3836036" cy="2452687"/>
          </a:xfrm>
          <a:prstGeom prst="rect">
            <a:avLst/>
          </a:prstGeom>
        </p:spPr>
      </p:pic>
      <p:sp>
        <p:nvSpPr>
          <p:cNvPr id="41" name="Text Box 224"/>
          <p:cNvSpPr txBox="1">
            <a:spLocks noChangeArrowheads="1"/>
          </p:cNvSpPr>
          <p:nvPr/>
        </p:nvSpPr>
        <p:spPr bwMode="auto">
          <a:xfrm>
            <a:off x="5887694" y="4233830"/>
            <a:ext cx="941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fr-FR" dirty="0"/>
              <a:t>Borrow</a:t>
            </a:r>
          </a:p>
        </p:txBody>
      </p:sp>
    </p:spTree>
    <p:extLst>
      <p:ext uri="{BB962C8B-B14F-4D97-AF65-F5344CB8AC3E}">
        <p14:creationId xmlns:p14="http://schemas.microsoft.com/office/powerpoint/2010/main" val="1716144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91544" y="365127"/>
            <a:ext cx="8047806" cy="1325563"/>
          </a:xfrm>
        </p:spPr>
        <p:txBody>
          <a:bodyPr/>
          <a:lstStyle/>
          <a:p>
            <a:r>
              <a:rPr lang="en-US" altLang="fr-FR" dirty="0"/>
              <a:t>Full </a:t>
            </a:r>
            <a:r>
              <a:rPr lang="en-US" altLang="fr-FR" dirty="0" err="1"/>
              <a:t>Subtractor</a:t>
            </a:r>
            <a:r>
              <a:rPr lang="en-US" altLang="fr-FR" dirty="0"/>
              <a:t> = 2 Half </a:t>
            </a:r>
            <a:r>
              <a:rPr lang="en-US" altLang="fr-FR" dirty="0" err="1"/>
              <a:t>Subtractors</a:t>
            </a:r>
            <a:endParaRPr lang="en-US" altLang="fr-FR" dirty="0"/>
          </a:p>
        </p:txBody>
      </p:sp>
      <p:sp>
        <p:nvSpPr>
          <p:cNvPr id="292867" name="Rectangle 3"/>
          <p:cNvSpPr>
            <a:spLocks noGrp="1" noChangeArrowheads="1"/>
          </p:cNvSpPr>
          <p:nvPr>
            <p:ph idx="1"/>
          </p:nvPr>
        </p:nvSpPr>
        <p:spPr>
          <a:xfrm>
            <a:off x="1847528" y="1916832"/>
            <a:ext cx="4320480" cy="4351338"/>
          </a:xfrm>
        </p:spPr>
        <p:txBody>
          <a:bodyPr/>
          <a:lstStyle/>
          <a:p>
            <a:pPr>
              <a:buFont typeface="Wingdings" pitchFamily="2" charset="2"/>
              <a:buNone/>
              <a:defRPr/>
            </a:pPr>
            <a:r>
              <a:rPr lang="en-US" sz="2000" b="1" dirty="0"/>
              <a:t>Manipulating the Equations:</a:t>
            </a:r>
          </a:p>
          <a:p>
            <a:pPr>
              <a:buFont typeface="Wingdings" pitchFamily="2" charset="2"/>
              <a:buNone/>
              <a:defRPr/>
            </a:pPr>
            <a:r>
              <a:rPr lang="en-US" sz="2000" dirty="0"/>
              <a:t>Diff	= ( A </a:t>
            </a:r>
            <a:r>
              <a:rPr lang="en-US" sz="2000" dirty="0">
                <a:sym typeface="Symbol" pitchFamily="18" charset="2"/>
              </a:rPr>
              <a:t></a:t>
            </a:r>
            <a:r>
              <a:rPr lang="en-US" sz="2000" dirty="0"/>
              <a:t> B ) </a:t>
            </a:r>
            <a:r>
              <a:rPr lang="en-US" sz="2000" dirty="0">
                <a:sym typeface="Symbol" pitchFamily="18" charset="2"/>
              </a:rPr>
              <a:t></a:t>
            </a:r>
            <a:r>
              <a:rPr lang="en-US" sz="2000" dirty="0"/>
              <a:t> B</a:t>
            </a:r>
            <a:r>
              <a:rPr lang="en-US" sz="2000" baseline="-25000" dirty="0"/>
              <a:t>in</a:t>
            </a:r>
            <a:r>
              <a:rPr lang="en-US" sz="2000" dirty="0"/>
              <a:t> </a:t>
            </a:r>
          </a:p>
          <a:p>
            <a:pPr>
              <a:buFont typeface="Wingdings" pitchFamily="2" charset="2"/>
              <a:buNone/>
              <a:defRPr/>
            </a:pPr>
            <a:r>
              <a:rPr lang="en-US" sz="2000" dirty="0"/>
              <a:t>Borrow	= A’B + </a:t>
            </a:r>
            <a:r>
              <a:rPr lang="en-US" sz="2000" dirty="0" err="1"/>
              <a:t>BB</a:t>
            </a:r>
            <a:r>
              <a:rPr lang="en-US" sz="2000" baseline="-25000" dirty="0" err="1"/>
              <a:t>in</a:t>
            </a:r>
            <a:r>
              <a:rPr lang="en-US" sz="2000" dirty="0"/>
              <a:t> + </a:t>
            </a:r>
            <a:r>
              <a:rPr lang="en-US" sz="2000" dirty="0" err="1"/>
              <a:t>AB</a:t>
            </a:r>
            <a:r>
              <a:rPr lang="en-US" sz="2000" baseline="-25000" dirty="0" err="1"/>
              <a:t>in</a:t>
            </a:r>
            <a:r>
              <a:rPr lang="en-US" sz="2000" dirty="0"/>
              <a:t> </a:t>
            </a:r>
          </a:p>
          <a:p>
            <a:pPr>
              <a:buFont typeface="Wingdings" pitchFamily="2" charset="2"/>
              <a:buNone/>
              <a:defRPr/>
            </a:pPr>
            <a:r>
              <a:rPr lang="en-US" sz="2000" dirty="0"/>
              <a:t>		=</a:t>
            </a:r>
            <a:endParaRPr lang="en-US" sz="2000" dirty="0">
              <a:solidFill>
                <a:schemeClr val="accent1">
                  <a:lumMod val="50000"/>
                </a:schemeClr>
              </a:solidFill>
            </a:endParaRPr>
          </a:p>
          <a:p>
            <a:pPr>
              <a:buFont typeface="Wingdings" pitchFamily="2" charset="2"/>
              <a:buNone/>
              <a:defRPr/>
            </a:pPr>
            <a:r>
              <a:rPr lang="en-US" sz="2000" dirty="0"/>
              <a:t>		=</a:t>
            </a:r>
          </a:p>
          <a:p>
            <a:pPr>
              <a:buFont typeface="Wingdings" pitchFamily="2" charset="2"/>
              <a:buNone/>
              <a:defRPr/>
            </a:pPr>
            <a:r>
              <a:rPr lang="en-US" sz="2000" dirty="0"/>
              <a:t>		= A’B + B</a:t>
            </a:r>
            <a:r>
              <a:rPr lang="en-US" sz="2000" baseline="-25000" dirty="0"/>
              <a:t>in</a:t>
            </a:r>
            <a:r>
              <a:rPr lang="en-US" sz="2000" dirty="0"/>
              <a:t>(A </a:t>
            </a:r>
            <a:r>
              <a:rPr lang="en-US" sz="2000" dirty="0">
                <a:sym typeface="Symbol" pitchFamily="18" charset="2"/>
              </a:rPr>
              <a:t></a:t>
            </a:r>
            <a:r>
              <a:rPr lang="en-US" sz="2000" dirty="0"/>
              <a:t> B )’</a:t>
            </a:r>
          </a:p>
        </p:txBody>
      </p:sp>
      <p:sp>
        <p:nvSpPr>
          <p:cNvPr id="5" name="Rectangle 3"/>
          <p:cNvSpPr txBox="1">
            <a:spLocks noChangeArrowheads="1"/>
          </p:cNvSpPr>
          <p:nvPr/>
        </p:nvSpPr>
        <p:spPr>
          <a:xfrm>
            <a:off x="5663952" y="1916832"/>
            <a:ext cx="4824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defRPr/>
            </a:pPr>
            <a:r>
              <a:rPr lang="en-US" sz="2000" b="1" dirty="0"/>
              <a:t>OR:</a:t>
            </a:r>
          </a:p>
          <a:p>
            <a:pPr>
              <a:buFont typeface="Wingdings" pitchFamily="2" charset="2"/>
              <a:buNone/>
              <a:defRPr/>
            </a:pPr>
            <a:r>
              <a:rPr lang="en-US" sz="2000" dirty="0"/>
              <a:t>	Diff = ( A </a:t>
            </a:r>
            <a:r>
              <a:rPr lang="en-US" sz="2000" dirty="0">
                <a:sym typeface="Symbol" pitchFamily="18" charset="2"/>
              </a:rPr>
              <a:t></a:t>
            </a:r>
            <a:r>
              <a:rPr lang="en-US" sz="2000" dirty="0"/>
              <a:t> B ) </a:t>
            </a:r>
            <a:r>
              <a:rPr lang="en-US" sz="2000" dirty="0">
                <a:sym typeface="Symbol" pitchFamily="18" charset="2"/>
              </a:rPr>
              <a:t></a:t>
            </a:r>
            <a:r>
              <a:rPr lang="en-US" sz="2000" dirty="0"/>
              <a:t> B</a:t>
            </a:r>
            <a:r>
              <a:rPr lang="en-US" sz="2000" baseline="-25000" dirty="0"/>
              <a:t>in</a:t>
            </a:r>
            <a:r>
              <a:rPr lang="en-US" sz="2000" dirty="0"/>
              <a:t> </a:t>
            </a:r>
          </a:p>
          <a:p>
            <a:pPr>
              <a:buFont typeface="Wingdings" pitchFamily="2" charset="2"/>
              <a:buNone/>
              <a:defRPr/>
            </a:pPr>
            <a:r>
              <a:rPr lang="en-US" sz="2000" dirty="0"/>
              <a:t>Borrow	= </a:t>
            </a:r>
            <a:r>
              <a:rPr lang="en-US" sz="2000" dirty="0" err="1"/>
              <a:t>A’B’B</a:t>
            </a:r>
            <a:r>
              <a:rPr lang="en-US" sz="2000" baseline="-25000" dirty="0" err="1"/>
              <a:t>in</a:t>
            </a:r>
            <a:r>
              <a:rPr lang="en-US" sz="2000" dirty="0"/>
              <a:t> + </a:t>
            </a:r>
            <a:r>
              <a:rPr lang="en-US" sz="2000" dirty="0" err="1"/>
              <a:t>A’BB</a:t>
            </a:r>
            <a:r>
              <a:rPr lang="en-US" sz="2000" baseline="-25000" dirty="0" err="1"/>
              <a:t>in</a:t>
            </a:r>
            <a:r>
              <a:rPr lang="en-US" sz="2000" dirty="0"/>
              <a:t> + </a:t>
            </a:r>
            <a:r>
              <a:rPr lang="en-US" sz="2000" dirty="0" err="1"/>
              <a:t>A’BB</a:t>
            </a:r>
            <a:r>
              <a:rPr lang="en-US" sz="2000" baseline="-25000" dirty="0" err="1"/>
              <a:t>in</a:t>
            </a:r>
            <a:r>
              <a:rPr lang="en-US" sz="2000" dirty="0"/>
              <a:t>‘ + </a:t>
            </a:r>
            <a:r>
              <a:rPr lang="en-US" sz="2000" dirty="0" err="1"/>
              <a:t>ABB</a:t>
            </a:r>
            <a:r>
              <a:rPr lang="en-US" sz="2000" baseline="-25000" dirty="0" err="1"/>
              <a:t>in</a:t>
            </a:r>
            <a:r>
              <a:rPr lang="en-US" sz="2000" dirty="0"/>
              <a:t> </a:t>
            </a:r>
          </a:p>
          <a:p>
            <a:pPr>
              <a:buFont typeface="Wingdings" pitchFamily="2" charset="2"/>
              <a:buNone/>
              <a:defRPr/>
            </a:pPr>
            <a:r>
              <a:rPr lang="en-US" sz="2000" dirty="0"/>
              <a:t>		= (A’B’ + AB)B</a:t>
            </a:r>
            <a:r>
              <a:rPr lang="en-US" sz="2000" baseline="-25000" dirty="0"/>
              <a:t>in</a:t>
            </a:r>
            <a:r>
              <a:rPr lang="en-US" sz="2000" dirty="0"/>
              <a:t> + A’B(B</a:t>
            </a:r>
            <a:r>
              <a:rPr lang="en-US" sz="2000" baseline="-25000" dirty="0"/>
              <a:t>in </a:t>
            </a:r>
            <a:r>
              <a:rPr lang="en-US" sz="2000" dirty="0"/>
              <a:t>+ B</a:t>
            </a:r>
            <a:r>
              <a:rPr lang="en-US" sz="2000" baseline="-25000" dirty="0"/>
              <a:t>in</a:t>
            </a:r>
            <a:r>
              <a:rPr lang="en-US" sz="2000" dirty="0"/>
              <a:t>’)</a:t>
            </a:r>
            <a:endParaRPr lang="en-US" sz="2000" dirty="0">
              <a:solidFill>
                <a:schemeClr val="accent1">
                  <a:lumMod val="50000"/>
                </a:schemeClr>
              </a:solidFill>
            </a:endParaRPr>
          </a:p>
          <a:p>
            <a:pPr>
              <a:buFont typeface="Wingdings" pitchFamily="2" charset="2"/>
              <a:buNone/>
              <a:defRPr/>
            </a:pPr>
            <a:r>
              <a:rPr lang="en-US" sz="2000" dirty="0"/>
              <a:t>         	= (A </a:t>
            </a:r>
            <a:r>
              <a:rPr lang="en-US" sz="2000" dirty="0">
                <a:sym typeface="Symbol" pitchFamily="18" charset="2"/>
              </a:rPr>
              <a:t></a:t>
            </a:r>
            <a:r>
              <a:rPr lang="en-US" sz="2000" dirty="0"/>
              <a:t> B )’B</a:t>
            </a:r>
            <a:r>
              <a:rPr lang="en-US" sz="2000" baseline="-25000" dirty="0"/>
              <a:t>in</a:t>
            </a:r>
            <a:r>
              <a:rPr lang="en-US" sz="2000" dirty="0"/>
              <a:t> + A’B</a:t>
            </a:r>
          </a:p>
          <a:p>
            <a:pPr>
              <a:buFont typeface="Wingdings" pitchFamily="2" charset="2"/>
              <a:buNone/>
              <a:defRPr/>
            </a:pPr>
            <a:r>
              <a:rPr lang="en-US" sz="2000" dirty="0"/>
              <a:t>         </a:t>
            </a:r>
          </a:p>
        </p:txBody>
      </p:sp>
      <p:cxnSp>
        <p:nvCxnSpPr>
          <p:cNvPr id="3" name="Straight Connector 2"/>
          <p:cNvCxnSpPr/>
          <p:nvPr/>
        </p:nvCxnSpPr>
        <p:spPr>
          <a:xfrm>
            <a:off x="5519936" y="1690690"/>
            <a:ext cx="0" cy="48346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4301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991544" y="365127"/>
            <a:ext cx="8047806" cy="1325563"/>
          </a:xfrm>
        </p:spPr>
        <p:txBody>
          <a:bodyPr/>
          <a:lstStyle/>
          <a:p>
            <a:r>
              <a:rPr lang="en-US" altLang="fr-FR" dirty="0"/>
              <a:t>Full </a:t>
            </a:r>
            <a:r>
              <a:rPr lang="en-US" altLang="fr-FR" dirty="0" err="1"/>
              <a:t>Subtractor</a:t>
            </a:r>
            <a:r>
              <a:rPr lang="en-US" altLang="fr-FR" dirty="0"/>
              <a:t> = 2 Half </a:t>
            </a:r>
            <a:r>
              <a:rPr lang="en-US" altLang="fr-FR" dirty="0" err="1"/>
              <a:t>Subtractors</a:t>
            </a:r>
            <a:endParaRPr lang="en-US" altLang="fr-FR" dirty="0"/>
          </a:p>
        </p:txBody>
      </p:sp>
      <p:sp>
        <p:nvSpPr>
          <p:cNvPr id="13315" name="Rectangle 3"/>
          <p:cNvSpPr>
            <a:spLocks noGrp="1" noChangeArrowheads="1"/>
          </p:cNvSpPr>
          <p:nvPr>
            <p:ph idx="1"/>
          </p:nvPr>
        </p:nvSpPr>
        <p:spPr/>
        <p:txBody>
          <a:bodyPr/>
          <a:lstStyle/>
          <a:p>
            <a:pPr>
              <a:buFont typeface="Wingdings" pitchFamily="2" charset="2"/>
              <a:buNone/>
            </a:pPr>
            <a:r>
              <a:rPr lang="en-US" altLang="fr-FR" sz="2000" b="1" dirty="0"/>
              <a:t>Manipulating the Equations:</a:t>
            </a:r>
          </a:p>
          <a:p>
            <a:pPr>
              <a:buFont typeface="Wingdings" pitchFamily="2" charset="2"/>
              <a:buNone/>
            </a:pPr>
            <a:r>
              <a:rPr lang="en-US" altLang="fr-FR" sz="2000" dirty="0"/>
              <a:t>	 S =   A </a:t>
            </a:r>
            <a:r>
              <a:rPr lang="en-US" altLang="fr-FR" sz="2000" dirty="0">
                <a:sym typeface="Symbol" pitchFamily="18" charset="2"/>
              </a:rPr>
              <a:t></a:t>
            </a:r>
            <a:r>
              <a:rPr lang="en-US" altLang="fr-FR" sz="2000" dirty="0"/>
              <a:t> B </a:t>
            </a:r>
            <a:r>
              <a:rPr lang="en-US" altLang="fr-FR" sz="2000" dirty="0">
                <a:sym typeface="Symbol" pitchFamily="18" charset="2"/>
              </a:rPr>
              <a:t></a:t>
            </a:r>
            <a:r>
              <a:rPr lang="en-US" altLang="fr-FR" sz="2000" dirty="0"/>
              <a:t> B</a:t>
            </a:r>
            <a:r>
              <a:rPr lang="en-US" altLang="fr-FR" sz="2000" baseline="-25000" dirty="0"/>
              <a:t>in</a:t>
            </a:r>
            <a:r>
              <a:rPr lang="en-US" altLang="fr-FR" sz="2000" dirty="0"/>
              <a:t> </a:t>
            </a:r>
          </a:p>
          <a:p>
            <a:pPr>
              <a:buFont typeface="Wingdings" pitchFamily="2" charset="2"/>
              <a:buNone/>
            </a:pPr>
            <a:r>
              <a:rPr lang="en-US" altLang="fr-FR" sz="2000" dirty="0"/>
              <a:t>      C = A’B + </a:t>
            </a:r>
            <a:r>
              <a:rPr lang="en-US" altLang="fr-FR" sz="2000" dirty="0" err="1"/>
              <a:t>BB</a:t>
            </a:r>
            <a:r>
              <a:rPr lang="en-US" altLang="fr-FR" sz="2000" baseline="-25000" dirty="0" err="1"/>
              <a:t>in</a:t>
            </a:r>
            <a:r>
              <a:rPr lang="en-US" altLang="fr-FR" sz="2000" dirty="0"/>
              <a:t> + </a:t>
            </a:r>
            <a:r>
              <a:rPr lang="en-US" altLang="fr-FR" sz="2000" dirty="0" err="1"/>
              <a:t>A’B</a:t>
            </a:r>
            <a:r>
              <a:rPr lang="en-US" altLang="fr-FR" sz="2000" baseline="-25000" dirty="0" err="1"/>
              <a:t>in</a:t>
            </a:r>
            <a:endParaRPr lang="en-US" altLang="fr-FR" sz="2000" dirty="0"/>
          </a:p>
        </p:txBody>
      </p:sp>
      <p:pic>
        <p:nvPicPr>
          <p:cNvPr id="3" name="Picture 2"/>
          <p:cNvPicPr>
            <a:picLocks noChangeAspect="1"/>
          </p:cNvPicPr>
          <p:nvPr/>
        </p:nvPicPr>
        <p:blipFill>
          <a:blip r:embed="rId2"/>
          <a:stretch>
            <a:fillRect/>
          </a:stretch>
        </p:blipFill>
        <p:spPr>
          <a:xfrm>
            <a:off x="2711624" y="3645024"/>
            <a:ext cx="7205186" cy="2304256"/>
          </a:xfrm>
          <a:prstGeom prst="rect">
            <a:avLst/>
          </a:prstGeom>
        </p:spPr>
      </p:pic>
    </p:spTree>
    <p:extLst>
      <p:ext uri="{BB962C8B-B14F-4D97-AF65-F5344CB8AC3E}">
        <p14:creationId xmlns:p14="http://schemas.microsoft.com/office/powerpoint/2010/main" val="1124923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fr-FR"/>
              <a:t>Subtraction (2’s Complement)</a:t>
            </a:r>
          </a:p>
        </p:txBody>
      </p:sp>
      <p:sp>
        <p:nvSpPr>
          <p:cNvPr id="21507" name="Content Placeholder 2"/>
          <p:cNvSpPr>
            <a:spLocks noGrp="1"/>
          </p:cNvSpPr>
          <p:nvPr>
            <p:ph idx="1"/>
          </p:nvPr>
        </p:nvSpPr>
        <p:spPr/>
        <p:txBody>
          <a:bodyPr/>
          <a:lstStyle/>
          <a:p>
            <a:r>
              <a:rPr lang="en-US" altLang="fr-FR"/>
              <a:t>How to build a subtractor using 2’s complement?</a:t>
            </a:r>
          </a:p>
        </p:txBody>
      </p:sp>
    </p:spTree>
    <p:extLst>
      <p:ext uri="{BB962C8B-B14F-4D97-AF65-F5344CB8AC3E}">
        <p14:creationId xmlns:p14="http://schemas.microsoft.com/office/powerpoint/2010/main" val="422912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fr-FR" dirty="0">
                <a:solidFill>
                  <a:srgbClr val="C00000"/>
                </a:solidFill>
              </a:rPr>
              <a:t>Subtraction (2’s Complement)</a:t>
            </a:r>
          </a:p>
        </p:txBody>
      </p:sp>
      <p:sp>
        <p:nvSpPr>
          <p:cNvPr id="22531" name="Content Placeholder 2"/>
          <p:cNvSpPr>
            <a:spLocks noGrp="1"/>
          </p:cNvSpPr>
          <p:nvPr>
            <p:ph idx="1"/>
          </p:nvPr>
        </p:nvSpPr>
        <p:spPr/>
        <p:txBody>
          <a:bodyPr/>
          <a:lstStyle/>
          <a:p>
            <a:r>
              <a:rPr lang="en-US" altLang="fr-FR"/>
              <a:t>How to build a subtractor using 2’s complement?</a:t>
            </a:r>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526" y="2819400"/>
            <a:ext cx="77882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2534" name="Group 7"/>
          <p:cNvGrpSpPr>
            <a:grpSpLocks/>
          </p:cNvGrpSpPr>
          <p:nvPr/>
        </p:nvGrpSpPr>
        <p:grpSpPr bwMode="auto">
          <a:xfrm>
            <a:off x="3221038" y="3503614"/>
            <a:ext cx="196850" cy="217487"/>
            <a:chOff x="945142" y="3649400"/>
            <a:chExt cx="288758" cy="313000"/>
          </a:xfrm>
        </p:grpSpPr>
        <p:sp>
          <p:nvSpPr>
            <p:cNvPr id="22547" name="Isosceles Triangle 5"/>
            <p:cNvSpPr>
              <a:spLocks noChangeArrowheads="1"/>
            </p:cNvSpPr>
            <p:nvPr/>
          </p:nvSpPr>
          <p:spPr bwMode="auto">
            <a:xfrm flipV="1">
              <a:off x="945142" y="3649400"/>
              <a:ext cx="288758" cy="236800"/>
            </a:xfrm>
            <a:prstGeom prst="triangle">
              <a:avLst>
                <a:gd name="adj" fmla="val 50000"/>
              </a:avLst>
            </a:prstGeom>
            <a:solidFill>
              <a:srgbClr val="FF0000"/>
            </a:solidFill>
            <a:ln w="9525" algn="ctr">
              <a:solidFill>
                <a:schemeClr val="tx1"/>
              </a:solidFill>
              <a:round/>
              <a:headEnd/>
              <a:tailEnd/>
            </a:ln>
          </p:spPr>
          <p:txBody>
            <a:bodyPr/>
            <a:lstStyle/>
            <a:p>
              <a:endParaRPr lang="en-US" altLang="fr-FR"/>
            </a:p>
          </p:txBody>
        </p:sp>
        <p:sp>
          <p:nvSpPr>
            <p:cNvPr id="22548" name="Oval 6"/>
            <p:cNvSpPr>
              <a:spLocks noChangeArrowheads="1"/>
            </p:cNvSpPr>
            <p:nvPr/>
          </p:nvSpPr>
          <p:spPr bwMode="auto">
            <a:xfrm flipV="1">
              <a:off x="1050400" y="3886200"/>
              <a:ext cx="76200" cy="76200"/>
            </a:xfrm>
            <a:prstGeom prst="ellipse">
              <a:avLst/>
            </a:prstGeom>
            <a:solidFill>
              <a:srgbClr val="FF0000"/>
            </a:solidFill>
            <a:ln w="9525" algn="ctr">
              <a:solidFill>
                <a:schemeClr val="tx1"/>
              </a:solidFill>
              <a:round/>
              <a:headEnd/>
              <a:tailEnd/>
            </a:ln>
          </p:spPr>
          <p:txBody>
            <a:bodyPr/>
            <a:lstStyle/>
            <a:p>
              <a:endParaRPr lang="en-US" altLang="fr-FR"/>
            </a:p>
          </p:txBody>
        </p:sp>
      </p:grpSp>
      <p:grpSp>
        <p:nvGrpSpPr>
          <p:cNvPr id="22535" name="Group 17"/>
          <p:cNvGrpSpPr>
            <a:grpSpLocks/>
          </p:cNvGrpSpPr>
          <p:nvPr/>
        </p:nvGrpSpPr>
        <p:grpSpPr bwMode="auto">
          <a:xfrm>
            <a:off x="4872038" y="3503614"/>
            <a:ext cx="196850" cy="217487"/>
            <a:chOff x="945142" y="3649400"/>
            <a:chExt cx="288758" cy="313000"/>
          </a:xfrm>
        </p:grpSpPr>
        <p:sp>
          <p:nvSpPr>
            <p:cNvPr id="22545" name="Isosceles Triangle 18"/>
            <p:cNvSpPr>
              <a:spLocks noChangeArrowheads="1"/>
            </p:cNvSpPr>
            <p:nvPr/>
          </p:nvSpPr>
          <p:spPr bwMode="auto">
            <a:xfrm flipV="1">
              <a:off x="945142" y="3649400"/>
              <a:ext cx="288758" cy="236800"/>
            </a:xfrm>
            <a:prstGeom prst="triangle">
              <a:avLst>
                <a:gd name="adj" fmla="val 50000"/>
              </a:avLst>
            </a:prstGeom>
            <a:solidFill>
              <a:srgbClr val="FF0000"/>
            </a:solidFill>
            <a:ln w="9525" algn="ctr">
              <a:solidFill>
                <a:schemeClr val="tx1"/>
              </a:solidFill>
              <a:round/>
              <a:headEnd/>
              <a:tailEnd/>
            </a:ln>
          </p:spPr>
          <p:txBody>
            <a:bodyPr/>
            <a:lstStyle/>
            <a:p>
              <a:endParaRPr lang="en-US" altLang="fr-FR"/>
            </a:p>
          </p:txBody>
        </p:sp>
        <p:sp>
          <p:nvSpPr>
            <p:cNvPr id="22546" name="Oval 19"/>
            <p:cNvSpPr>
              <a:spLocks noChangeArrowheads="1"/>
            </p:cNvSpPr>
            <p:nvPr/>
          </p:nvSpPr>
          <p:spPr bwMode="auto">
            <a:xfrm flipV="1">
              <a:off x="1050400" y="3886200"/>
              <a:ext cx="76200" cy="76200"/>
            </a:xfrm>
            <a:prstGeom prst="ellipse">
              <a:avLst/>
            </a:prstGeom>
            <a:solidFill>
              <a:srgbClr val="FF0000"/>
            </a:solidFill>
            <a:ln w="9525" algn="ctr">
              <a:solidFill>
                <a:schemeClr val="tx1"/>
              </a:solidFill>
              <a:round/>
              <a:headEnd/>
              <a:tailEnd/>
            </a:ln>
          </p:spPr>
          <p:txBody>
            <a:bodyPr/>
            <a:lstStyle/>
            <a:p>
              <a:endParaRPr lang="en-US" altLang="fr-FR"/>
            </a:p>
          </p:txBody>
        </p:sp>
      </p:grpSp>
      <p:grpSp>
        <p:nvGrpSpPr>
          <p:cNvPr id="22536" name="Group 20"/>
          <p:cNvGrpSpPr>
            <a:grpSpLocks/>
          </p:cNvGrpSpPr>
          <p:nvPr/>
        </p:nvGrpSpPr>
        <p:grpSpPr bwMode="auto">
          <a:xfrm>
            <a:off x="6518275" y="3503614"/>
            <a:ext cx="196850" cy="217487"/>
            <a:chOff x="945142" y="3649400"/>
            <a:chExt cx="288758" cy="313000"/>
          </a:xfrm>
        </p:grpSpPr>
        <p:sp>
          <p:nvSpPr>
            <p:cNvPr id="22543" name="Isosceles Triangle 21"/>
            <p:cNvSpPr>
              <a:spLocks noChangeArrowheads="1"/>
            </p:cNvSpPr>
            <p:nvPr/>
          </p:nvSpPr>
          <p:spPr bwMode="auto">
            <a:xfrm flipV="1">
              <a:off x="945142" y="3649400"/>
              <a:ext cx="288758" cy="236800"/>
            </a:xfrm>
            <a:prstGeom prst="triangle">
              <a:avLst>
                <a:gd name="adj" fmla="val 50000"/>
              </a:avLst>
            </a:prstGeom>
            <a:solidFill>
              <a:srgbClr val="FF0000"/>
            </a:solidFill>
            <a:ln w="9525" algn="ctr">
              <a:solidFill>
                <a:schemeClr val="tx1"/>
              </a:solidFill>
              <a:round/>
              <a:headEnd/>
              <a:tailEnd/>
            </a:ln>
          </p:spPr>
          <p:txBody>
            <a:bodyPr/>
            <a:lstStyle/>
            <a:p>
              <a:endParaRPr lang="en-US" altLang="fr-FR"/>
            </a:p>
          </p:txBody>
        </p:sp>
        <p:sp>
          <p:nvSpPr>
            <p:cNvPr id="22544" name="Oval 22"/>
            <p:cNvSpPr>
              <a:spLocks noChangeArrowheads="1"/>
            </p:cNvSpPr>
            <p:nvPr/>
          </p:nvSpPr>
          <p:spPr bwMode="auto">
            <a:xfrm flipV="1">
              <a:off x="1050400" y="3886200"/>
              <a:ext cx="76200" cy="76200"/>
            </a:xfrm>
            <a:prstGeom prst="ellipse">
              <a:avLst/>
            </a:prstGeom>
            <a:solidFill>
              <a:srgbClr val="FF0000"/>
            </a:solidFill>
            <a:ln w="9525" algn="ctr">
              <a:solidFill>
                <a:schemeClr val="tx1"/>
              </a:solidFill>
              <a:round/>
              <a:headEnd/>
              <a:tailEnd/>
            </a:ln>
          </p:spPr>
          <p:txBody>
            <a:bodyPr/>
            <a:lstStyle/>
            <a:p>
              <a:endParaRPr lang="en-US" altLang="fr-FR"/>
            </a:p>
          </p:txBody>
        </p:sp>
      </p:grpSp>
      <p:grpSp>
        <p:nvGrpSpPr>
          <p:cNvPr id="22537" name="Group 23"/>
          <p:cNvGrpSpPr>
            <a:grpSpLocks/>
          </p:cNvGrpSpPr>
          <p:nvPr/>
        </p:nvGrpSpPr>
        <p:grpSpPr bwMode="auto">
          <a:xfrm>
            <a:off x="8174039" y="3503614"/>
            <a:ext cx="198437" cy="217487"/>
            <a:chOff x="945142" y="3649400"/>
            <a:chExt cx="288758" cy="313000"/>
          </a:xfrm>
        </p:grpSpPr>
        <p:sp>
          <p:nvSpPr>
            <p:cNvPr id="22541" name="Isosceles Triangle 24"/>
            <p:cNvSpPr>
              <a:spLocks noChangeArrowheads="1"/>
            </p:cNvSpPr>
            <p:nvPr/>
          </p:nvSpPr>
          <p:spPr bwMode="auto">
            <a:xfrm flipV="1">
              <a:off x="945142" y="3649400"/>
              <a:ext cx="288758" cy="236800"/>
            </a:xfrm>
            <a:prstGeom prst="triangle">
              <a:avLst>
                <a:gd name="adj" fmla="val 50000"/>
              </a:avLst>
            </a:prstGeom>
            <a:solidFill>
              <a:srgbClr val="FF0000"/>
            </a:solidFill>
            <a:ln w="9525" algn="ctr">
              <a:solidFill>
                <a:schemeClr val="tx1"/>
              </a:solidFill>
              <a:round/>
              <a:headEnd/>
              <a:tailEnd/>
            </a:ln>
          </p:spPr>
          <p:txBody>
            <a:bodyPr/>
            <a:lstStyle/>
            <a:p>
              <a:endParaRPr lang="en-US" altLang="fr-FR"/>
            </a:p>
          </p:txBody>
        </p:sp>
        <p:sp>
          <p:nvSpPr>
            <p:cNvPr id="22542" name="Oval 25"/>
            <p:cNvSpPr>
              <a:spLocks noChangeArrowheads="1"/>
            </p:cNvSpPr>
            <p:nvPr/>
          </p:nvSpPr>
          <p:spPr bwMode="auto">
            <a:xfrm flipV="1">
              <a:off x="1050400" y="3886200"/>
              <a:ext cx="76200" cy="76200"/>
            </a:xfrm>
            <a:prstGeom prst="ellipse">
              <a:avLst/>
            </a:prstGeom>
            <a:solidFill>
              <a:srgbClr val="FF0000"/>
            </a:solidFill>
            <a:ln w="9525" algn="ctr">
              <a:solidFill>
                <a:schemeClr val="tx1"/>
              </a:solidFill>
              <a:round/>
              <a:headEnd/>
              <a:tailEnd/>
            </a:ln>
          </p:spPr>
          <p:txBody>
            <a:bodyPr/>
            <a:lstStyle/>
            <a:p>
              <a:endParaRPr lang="en-US" altLang="fr-FR"/>
            </a:p>
          </p:txBody>
        </p:sp>
      </p:grpSp>
      <p:sp>
        <p:nvSpPr>
          <p:cNvPr id="22538" name="Rectangle 26"/>
          <p:cNvSpPr>
            <a:spLocks noChangeArrowheads="1"/>
          </p:cNvSpPr>
          <p:nvPr/>
        </p:nvSpPr>
        <p:spPr bwMode="auto">
          <a:xfrm>
            <a:off x="9829800" y="3962400"/>
            <a:ext cx="304800" cy="533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r>
              <a:rPr lang="en-US" altLang="fr-FR" sz="2800" b="1"/>
              <a:t>1</a:t>
            </a:r>
          </a:p>
        </p:txBody>
      </p:sp>
      <p:sp>
        <p:nvSpPr>
          <p:cNvPr id="22539" name="TextBox 27"/>
          <p:cNvSpPr txBox="1">
            <a:spLocks noChangeArrowheads="1"/>
          </p:cNvSpPr>
          <p:nvPr/>
        </p:nvSpPr>
        <p:spPr bwMode="auto">
          <a:xfrm>
            <a:off x="4811714" y="5638800"/>
            <a:ext cx="18742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fr-FR" sz="2800" b="1" i="1"/>
              <a:t>S = A + ( -B)</a:t>
            </a:r>
          </a:p>
        </p:txBody>
      </p:sp>
      <p:sp>
        <p:nvSpPr>
          <p:cNvPr id="22540" name="TextBox 28"/>
          <p:cNvSpPr txBox="1">
            <a:spLocks noChangeArrowheads="1"/>
          </p:cNvSpPr>
          <p:nvPr/>
        </p:nvSpPr>
        <p:spPr bwMode="auto">
          <a:xfrm>
            <a:off x="8777288" y="5407026"/>
            <a:ext cx="14326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fr-FR" sz="1400"/>
              <a:t>Src: Mano’s Book</a:t>
            </a:r>
          </a:p>
        </p:txBody>
      </p:sp>
    </p:spTree>
    <p:extLst>
      <p:ext uri="{BB962C8B-B14F-4D97-AF65-F5344CB8AC3E}">
        <p14:creationId xmlns:p14="http://schemas.microsoft.com/office/powerpoint/2010/main" val="462983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fr-FR" b="1" dirty="0">
                <a:solidFill>
                  <a:srgbClr val="C00000"/>
                </a:solidFill>
              </a:rPr>
              <a:t>Adder/</a:t>
            </a:r>
            <a:r>
              <a:rPr lang="en-US" altLang="fr-FR" b="1" dirty="0" err="1">
                <a:solidFill>
                  <a:srgbClr val="C00000"/>
                </a:solidFill>
              </a:rPr>
              <a:t>Subtractor</a:t>
            </a:r>
            <a:endParaRPr lang="en-US" altLang="fr-FR" b="1" dirty="0">
              <a:solidFill>
                <a:srgbClr val="C00000"/>
              </a:solidFill>
            </a:endParaRPr>
          </a:p>
        </p:txBody>
      </p:sp>
      <p:sp>
        <p:nvSpPr>
          <p:cNvPr id="23555" name="Content Placeholder 8"/>
          <p:cNvSpPr>
            <a:spLocks noGrp="1"/>
          </p:cNvSpPr>
          <p:nvPr>
            <p:ph idx="1"/>
          </p:nvPr>
        </p:nvSpPr>
        <p:spPr/>
        <p:txBody>
          <a:bodyPr/>
          <a:lstStyle/>
          <a:p>
            <a:r>
              <a:rPr lang="en-US" altLang="fr-FR" dirty="0"/>
              <a:t>How to build a circuit that performs both addition and subtraction?</a:t>
            </a:r>
          </a:p>
        </p:txBody>
      </p:sp>
    </p:spTree>
    <p:extLst>
      <p:ext uri="{BB962C8B-B14F-4D97-AF65-F5344CB8AC3E}">
        <p14:creationId xmlns:p14="http://schemas.microsoft.com/office/powerpoint/2010/main" val="2669866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fr-FR"/>
              <a:t>Adder/Subtractor</a:t>
            </a:r>
          </a:p>
        </p:txBody>
      </p:sp>
      <p:sp>
        <p:nvSpPr>
          <p:cNvPr id="2457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5pPr>
            <a:lvl6pPr marL="2514600" indent="-228600" algn="ctr"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6pPr>
            <a:lvl7pPr marL="2971800" indent="-228600" algn="ctr"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7pPr>
            <a:lvl8pPr marL="3429000" indent="-228600" algn="ctr"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8pPr>
            <a:lvl9pPr marL="3886200" indent="-228600" algn="ctr"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9pPr>
          </a:lstStyle>
          <a:p>
            <a:pPr eaLnBrk="1" hangingPunct="1"/>
            <a:r>
              <a:rPr lang="en-US" altLang="fr-FR">
                <a:solidFill>
                  <a:srgbClr val="000000"/>
                </a:solidFill>
              </a:rPr>
              <a:t>Ahmad Almulhem, KFUPM 2009</a:t>
            </a: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05001"/>
            <a:ext cx="70866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4581" name="TextBox 5"/>
          <p:cNvSpPr txBox="1">
            <a:spLocks noChangeArrowheads="1"/>
          </p:cNvSpPr>
          <p:nvPr/>
        </p:nvSpPr>
        <p:spPr bwMode="auto">
          <a:xfrm>
            <a:off x="8701088" y="5257801"/>
            <a:ext cx="14326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fr-FR" sz="1400"/>
              <a:t>Src: Mano’s Book</a:t>
            </a:r>
          </a:p>
        </p:txBody>
      </p:sp>
      <p:sp>
        <p:nvSpPr>
          <p:cNvPr id="24582" name="TextBox 6"/>
          <p:cNvSpPr txBox="1">
            <a:spLocks noChangeArrowheads="1"/>
          </p:cNvSpPr>
          <p:nvPr/>
        </p:nvSpPr>
        <p:spPr bwMode="auto">
          <a:xfrm>
            <a:off x="2244726" y="5715000"/>
            <a:ext cx="5894627"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fr-FR"/>
              <a:t>Using full adders and XOR we can build an Adder/Subtractor!</a:t>
            </a:r>
          </a:p>
        </p:txBody>
      </p:sp>
      <p:sp>
        <p:nvSpPr>
          <p:cNvPr id="24583" name="Rectangle 7"/>
          <p:cNvSpPr>
            <a:spLocks noChangeArrowheads="1"/>
          </p:cNvSpPr>
          <p:nvPr/>
        </p:nvSpPr>
        <p:spPr bwMode="auto">
          <a:xfrm>
            <a:off x="9220200" y="2438400"/>
            <a:ext cx="914400" cy="533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r>
              <a:rPr lang="en-US" altLang="fr-FR" sz="1200"/>
              <a:t>0 : Add</a:t>
            </a:r>
          </a:p>
          <a:p>
            <a:pPr algn="l"/>
            <a:r>
              <a:rPr lang="en-US" altLang="fr-FR" sz="1200"/>
              <a:t>1: subtract</a:t>
            </a:r>
            <a:endParaRPr lang="en-US" altLang="fr-FR"/>
          </a:p>
        </p:txBody>
      </p:sp>
    </p:spTree>
    <p:extLst>
      <p:ext uri="{BB962C8B-B14F-4D97-AF65-F5344CB8AC3E}">
        <p14:creationId xmlns:p14="http://schemas.microsoft.com/office/powerpoint/2010/main" val="4268066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fr-FR"/>
              <a:t>Binary Parallel Adder (Again)</a:t>
            </a:r>
          </a:p>
        </p:txBody>
      </p:sp>
      <p:sp>
        <p:nvSpPr>
          <p:cNvPr id="25603" name="Rectangle 3"/>
          <p:cNvSpPr>
            <a:spLocks noGrp="1" noChangeArrowheads="1"/>
          </p:cNvSpPr>
          <p:nvPr>
            <p:ph idx="1"/>
          </p:nvPr>
        </p:nvSpPr>
        <p:spPr>
          <a:xfrm>
            <a:off x="2286001" y="1905000"/>
            <a:ext cx="7693025" cy="4191000"/>
          </a:xfrm>
        </p:spPr>
        <p:txBody>
          <a:bodyPr/>
          <a:lstStyle/>
          <a:p>
            <a:r>
              <a:rPr lang="en-US" altLang="fr-FR" sz="2400"/>
              <a:t>To add n-bit numbers:</a:t>
            </a:r>
          </a:p>
          <a:p>
            <a:pPr>
              <a:buFont typeface="Arial" pitchFamily="34" charset="0"/>
              <a:buChar char="•"/>
            </a:pPr>
            <a:r>
              <a:rPr lang="en-US" altLang="fr-FR" sz="2400"/>
              <a:t>Use n Full-Adders in parallel</a:t>
            </a:r>
          </a:p>
          <a:p>
            <a:pPr>
              <a:buFont typeface="Arial" pitchFamily="34" charset="0"/>
              <a:buChar char="•"/>
            </a:pPr>
            <a:r>
              <a:rPr lang="en-US" altLang="fr-FR" sz="2400"/>
              <a:t>The carries propagates as in addition by hand</a:t>
            </a: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8" y="3429000"/>
            <a:ext cx="6253162"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5606" name="TextBox 5"/>
          <p:cNvSpPr txBox="1">
            <a:spLocks noChangeArrowheads="1"/>
          </p:cNvSpPr>
          <p:nvPr/>
        </p:nvSpPr>
        <p:spPr bwMode="auto">
          <a:xfrm>
            <a:off x="3416300" y="5715000"/>
            <a:ext cx="41624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fr-FR" sz="2000"/>
              <a:t>This adder is called</a:t>
            </a:r>
            <a:r>
              <a:rPr lang="en-US" altLang="fr-FR" sz="2000" b="1" i="1"/>
              <a:t> ripple carry adder </a:t>
            </a:r>
          </a:p>
        </p:txBody>
      </p:sp>
      <p:sp>
        <p:nvSpPr>
          <p:cNvPr id="25607" name="TextBox 6"/>
          <p:cNvSpPr txBox="1">
            <a:spLocks noChangeArrowheads="1"/>
          </p:cNvSpPr>
          <p:nvPr/>
        </p:nvSpPr>
        <p:spPr bwMode="auto">
          <a:xfrm>
            <a:off x="8472488" y="5105401"/>
            <a:ext cx="14326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fr-FR" sz="1400"/>
              <a:t>Src: Mano’s Book</a:t>
            </a:r>
          </a:p>
        </p:txBody>
      </p:sp>
    </p:spTree>
    <p:extLst>
      <p:ext uri="{BB962C8B-B14F-4D97-AF65-F5344CB8AC3E}">
        <p14:creationId xmlns:p14="http://schemas.microsoft.com/office/powerpoint/2010/main" val="38696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fr-FR"/>
              <a:t>Carry Look Ahead Adder</a:t>
            </a:r>
          </a:p>
        </p:txBody>
      </p:sp>
      <p:sp>
        <p:nvSpPr>
          <p:cNvPr id="27651" name="Rectangle 3"/>
          <p:cNvSpPr>
            <a:spLocks noGrp="1" noChangeArrowheads="1"/>
          </p:cNvSpPr>
          <p:nvPr>
            <p:ph idx="1"/>
          </p:nvPr>
        </p:nvSpPr>
        <p:spPr/>
        <p:txBody>
          <a:bodyPr/>
          <a:lstStyle/>
          <a:p>
            <a:pPr>
              <a:buFont typeface="Arial" pitchFamily="34" charset="0"/>
              <a:buChar char="•"/>
            </a:pPr>
            <a:r>
              <a:rPr lang="en-US" altLang="fr-FR" sz="2000"/>
              <a:t>How to reduce propagation delay of ripple carry adders? </a:t>
            </a:r>
          </a:p>
          <a:p>
            <a:pPr>
              <a:buFont typeface="Arial" pitchFamily="34" charset="0"/>
              <a:buChar char="•"/>
            </a:pPr>
            <a:r>
              <a:rPr lang="en-US" altLang="fr-FR" sz="2000" b="1"/>
              <a:t>Carry look ahead adder:</a:t>
            </a:r>
            <a:r>
              <a:rPr lang="en-US" altLang="fr-FR" sz="2000"/>
              <a:t>  All carries are computed as a function of C</a:t>
            </a:r>
            <a:r>
              <a:rPr lang="en-US" altLang="fr-FR" sz="2000" baseline="-25000"/>
              <a:t>0</a:t>
            </a:r>
            <a:r>
              <a:rPr lang="en-US" altLang="fr-FR" sz="2000"/>
              <a:t>  (independent of n !)</a:t>
            </a:r>
          </a:p>
          <a:p>
            <a:pPr>
              <a:buFont typeface="Arial" pitchFamily="34" charset="0"/>
              <a:buChar char="•"/>
            </a:pPr>
            <a:r>
              <a:rPr lang="en-US" altLang="fr-FR" sz="2000"/>
              <a:t>It works on the following standard principles:</a:t>
            </a:r>
          </a:p>
          <a:p>
            <a:pPr lvl="1">
              <a:buFont typeface="Arial" pitchFamily="34" charset="0"/>
              <a:buChar char="•"/>
            </a:pPr>
            <a:r>
              <a:rPr lang="en-US" altLang="fr-FR" sz="1800"/>
              <a:t>A carry bit is generated when both input bits Ai and Bi are 1, or</a:t>
            </a:r>
          </a:p>
          <a:p>
            <a:pPr lvl="1">
              <a:buFont typeface="Arial" pitchFamily="34" charset="0"/>
              <a:buChar char="•"/>
            </a:pPr>
            <a:r>
              <a:rPr lang="en-US" altLang="fr-FR" sz="1800"/>
              <a:t>When one of input bits is 1, and a carry in bit exists</a:t>
            </a:r>
          </a:p>
          <a:p>
            <a:endParaRPr lang="en-US" altLang="fr-FR" sz="2000"/>
          </a:p>
        </p:txBody>
      </p:sp>
      <p:sp>
        <p:nvSpPr>
          <p:cNvPr id="27652" name="Text Box 4"/>
          <p:cNvSpPr txBox="1">
            <a:spLocks noChangeArrowheads="1"/>
          </p:cNvSpPr>
          <p:nvPr/>
        </p:nvSpPr>
        <p:spPr bwMode="auto">
          <a:xfrm>
            <a:off x="4800600" y="4495801"/>
            <a:ext cx="342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Cn Cn-1…….Ci……….C2C1C0</a:t>
            </a:r>
          </a:p>
        </p:txBody>
      </p:sp>
      <p:sp>
        <p:nvSpPr>
          <p:cNvPr id="27653" name="Text Box 5"/>
          <p:cNvSpPr txBox="1">
            <a:spLocks noChangeArrowheads="1"/>
          </p:cNvSpPr>
          <p:nvPr/>
        </p:nvSpPr>
        <p:spPr bwMode="auto">
          <a:xfrm>
            <a:off x="4800600" y="4738688"/>
            <a:ext cx="342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     An-1…….Ai……….A2A1A0</a:t>
            </a:r>
          </a:p>
        </p:txBody>
      </p:sp>
      <p:sp>
        <p:nvSpPr>
          <p:cNvPr id="27654" name="Text Box 6"/>
          <p:cNvSpPr txBox="1">
            <a:spLocks noChangeArrowheads="1"/>
          </p:cNvSpPr>
          <p:nvPr/>
        </p:nvSpPr>
        <p:spPr bwMode="auto">
          <a:xfrm>
            <a:off x="4800600" y="5043488"/>
            <a:ext cx="342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     Bn-1…….Bi……….B2B1B0</a:t>
            </a:r>
          </a:p>
        </p:txBody>
      </p:sp>
      <p:sp>
        <p:nvSpPr>
          <p:cNvPr id="27655" name="Line 7"/>
          <p:cNvSpPr>
            <a:spLocks noChangeShapeType="1"/>
          </p:cNvSpPr>
          <p:nvPr/>
        </p:nvSpPr>
        <p:spPr bwMode="auto">
          <a:xfrm>
            <a:off x="4800600" y="54864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7656" name="Text Box 9"/>
          <p:cNvSpPr txBox="1">
            <a:spLocks noChangeArrowheads="1"/>
          </p:cNvSpPr>
          <p:nvPr/>
        </p:nvSpPr>
        <p:spPr bwMode="auto">
          <a:xfrm>
            <a:off x="4876800" y="5500688"/>
            <a:ext cx="342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Sn Sn-1…….Si……….S2S1S0</a:t>
            </a:r>
          </a:p>
        </p:txBody>
      </p:sp>
      <p:sp>
        <p:nvSpPr>
          <p:cNvPr id="27657" name="Line 10"/>
          <p:cNvSpPr>
            <a:spLocks noChangeShapeType="1"/>
          </p:cNvSpPr>
          <p:nvPr/>
        </p:nvSpPr>
        <p:spPr bwMode="auto">
          <a:xfrm>
            <a:off x="4572000" y="5486400"/>
            <a:ext cx="381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58" name="Text Box 11"/>
          <p:cNvSpPr txBox="1">
            <a:spLocks noChangeArrowheads="1"/>
          </p:cNvSpPr>
          <p:nvPr/>
        </p:nvSpPr>
        <p:spPr bwMode="auto">
          <a:xfrm>
            <a:off x="3505200" y="52578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Carry Out</a:t>
            </a:r>
          </a:p>
        </p:txBody>
      </p:sp>
      <p:sp>
        <p:nvSpPr>
          <p:cNvPr id="27659" name="Line 12"/>
          <p:cNvSpPr>
            <a:spLocks noChangeShapeType="1"/>
          </p:cNvSpPr>
          <p:nvPr/>
        </p:nvSpPr>
        <p:spPr bwMode="auto">
          <a:xfrm flipV="1">
            <a:off x="4495800" y="4648200"/>
            <a:ext cx="381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60" name="Text Box 13"/>
          <p:cNvSpPr txBox="1">
            <a:spLocks noChangeArrowheads="1"/>
          </p:cNvSpPr>
          <p:nvPr/>
        </p:nvSpPr>
        <p:spPr bwMode="auto">
          <a:xfrm>
            <a:off x="3429000" y="4572001"/>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Carry bits</a:t>
            </a:r>
          </a:p>
        </p:txBody>
      </p:sp>
    </p:spTree>
    <p:extLst>
      <p:ext uri="{BB962C8B-B14F-4D97-AF65-F5344CB8AC3E}">
        <p14:creationId xmlns:p14="http://schemas.microsoft.com/office/powerpoint/2010/main" val="216906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847528" y="404665"/>
            <a:ext cx="8373456" cy="4104456"/>
          </a:xfrm>
          <a:prstGeom prst="rect">
            <a:avLst/>
          </a:prstGeom>
          <a:noFill/>
          <a:ln w="9525">
            <a:noFill/>
            <a:miter lim="800000"/>
            <a:headEnd/>
            <a:tailEnd/>
          </a:ln>
        </p:spPr>
      </p:pic>
    </p:spTree>
    <p:extLst>
      <p:ext uri="{BB962C8B-B14F-4D97-AF65-F5344CB8AC3E}">
        <p14:creationId xmlns:p14="http://schemas.microsoft.com/office/powerpoint/2010/main" val="281276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For Review</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fld id="{75DA57A8-15B5-4A98-A8D9-6FE47DB9D478}" type="slidenum">
              <a:rPr lang="ar-SA" altLang="en-US" smtClean="0"/>
              <a:pPr eaLnBrk="1" hangingPunct="1"/>
              <a:t>30</a:t>
            </a:fld>
            <a:endParaRPr lang="en-US" altLang="en-US"/>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0"/>
            <a:ext cx="8991600" cy="637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Line 3"/>
          <p:cNvSpPr>
            <a:spLocks noChangeShapeType="1"/>
          </p:cNvSpPr>
          <p:nvPr/>
        </p:nvSpPr>
        <p:spPr bwMode="auto">
          <a:xfrm>
            <a:off x="2286000" y="3124200"/>
            <a:ext cx="533400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4" name="Rectangle 4"/>
          <p:cNvSpPr>
            <a:spLocks noChangeArrowheads="1"/>
          </p:cNvSpPr>
          <p:nvPr/>
        </p:nvSpPr>
        <p:spPr bwMode="auto">
          <a:xfrm>
            <a:off x="2286000" y="3200400"/>
            <a:ext cx="381000" cy="304800"/>
          </a:xfrm>
          <a:prstGeom prst="rect">
            <a:avLst/>
          </a:prstGeom>
          <a:solidFill>
            <a:schemeClr val="bg1">
              <a:alpha val="7059"/>
            </a:schemeClr>
          </a:solidFill>
          <a:ln w="38100">
            <a:solidFill>
              <a:srgbClr val="800000"/>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endParaRPr lang="ar-EG" altLang="en-US"/>
          </a:p>
        </p:txBody>
      </p:sp>
      <p:sp>
        <p:nvSpPr>
          <p:cNvPr id="37895" name="Rectangle 5"/>
          <p:cNvSpPr>
            <a:spLocks noChangeArrowheads="1"/>
          </p:cNvSpPr>
          <p:nvPr/>
        </p:nvSpPr>
        <p:spPr bwMode="auto">
          <a:xfrm>
            <a:off x="2286000" y="3581400"/>
            <a:ext cx="381000" cy="304800"/>
          </a:xfrm>
          <a:prstGeom prst="rect">
            <a:avLst/>
          </a:prstGeom>
          <a:solidFill>
            <a:schemeClr val="bg1">
              <a:alpha val="7059"/>
            </a:schemeClr>
          </a:solidFill>
          <a:ln w="38100">
            <a:solidFill>
              <a:srgbClr val="800000"/>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endParaRPr lang="ar-EG" altLang="en-US"/>
          </a:p>
        </p:txBody>
      </p:sp>
      <p:sp>
        <p:nvSpPr>
          <p:cNvPr id="37896" name="Rectangle 6"/>
          <p:cNvSpPr>
            <a:spLocks noChangeArrowheads="1"/>
          </p:cNvSpPr>
          <p:nvPr/>
        </p:nvSpPr>
        <p:spPr bwMode="auto">
          <a:xfrm>
            <a:off x="5257800" y="6248400"/>
            <a:ext cx="16002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endParaRPr lang="ar-EG" altLang="en-US"/>
          </a:p>
        </p:txBody>
      </p:sp>
    </p:spTree>
    <p:custDataLst>
      <p:tags r:id="rId1"/>
    </p:custDataLst>
    <p:extLst>
      <p:ext uri="{BB962C8B-B14F-4D97-AF65-F5344CB8AC3E}">
        <p14:creationId xmlns:p14="http://schemas.microsoft.com/office/powerpoint/2010/main" val="1674824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fld id="{A36E61EF-7F00-40FB-9BE6-14D91D7A1183}" type="slidenum">
              <a:rPr lang="ar-SA" altLang="en-US" smtClean="0"/>
              <a:pPr eaLnBrk="1" hangingPunct="1"/>
              <a:t>31</a:t>
            </a:fld>
            <a:endParaRPr lang="en-US" altLang="en-US"/>
          </a:p>
        </p:txBody>
      </p:sp>
      <p:pic>
        <p:nvPicPr>
          <p:cNvPr id="389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762000"/>
            <a:ext cx="9118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88586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404664"/>
            <a:ext cx="7886700" cy="1325563"/>
          </a:xfrm>
        </p:spPr>
        <p:txBody>
          <a:bodyPr/>
          <a:lstStyle/>
          <a:p>
            <a:r>
              <a:rPr lang="en-US" altLang="fr-FR" dirty="0"/>
              <a:t>Adder</a:t>
            </a:r>
          </a:p>
        </p:txBody>
      </p:sp>
      <p:sp>
        <p:nvSpPr>
          <p:cNvPr id="3" name="Content Placeholder 2"/>
          <p:cNvSpPr>
            <a:spLocks noGrp="1"/>
          </p:cNvSpPr>
          <p:nvPr>
            <p:ph idx="1"/>
          </p:nvPr>
        </p:nvSpPr>
        <p:spPr/>
        <p:txBody>
          <a:bodyPr/>
          <a:lstStyle/>
          <a:p>
            <a:pPr>
              <a:defRPr/>
            </a:pPr>
            <a:r>
              <a:rPr lang="en-US" dirty="0"/>
              <a:t>Design an Adder for 1-bit numbers</a:t>
            </a:r>
          </a:p>
          <a:p>
            <a:pPr marL="457200" indent="-457200">
              <a:defRPr/>
            </a:pPr>
            <a:r>
              <a:rPr lang="en-US" sz="2400" b="1" dirty="0"/>
              <a:t>1. Specification:</a:t>
            </a:r>
            <a:br>
              <a:rPr lang="en-US" sz="2400" dirty="0"/>
            </a:br>
            <a:r>
              <a:rPr lang="en-US" sz="1900" dirty="0"/>
              <a:t>2 inputs (X,Y)</a:t>
            </a:r>
            <a:br>
              <a:rPr lang="en-US" sz="1900" dirty="0"/>
            </a:br>
            <a:r>
              <a:rPr lang="en-US" sz="1900" dirty="0"/>
              <a:t>2 outputs (C,S)</a:t>
            </a:r>
          </a:p>
          <a:p>
            <a:pPr marL="457200" indent="-457200">
              <a:defRPr/>
            </a:pPr>
            <a:endParaRPr lang="en-US" sz="1900" dirty="0"/>
          </a:p>
        </p:txBody>
      </p:sp>
    </p:spTree>
    <p:extLst>
      <p:ext uri="{BB962C8B-B14F-4D97-AF65-F5344CB8AC3E}">
        <p14:creationId xmlns:p14="http://schemas.microsoft.com/office/powerpoint/2010/main" val="15083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fr-FR" dirty="0"/>
              <a:t>Adder</a:t>
            </a:r>
          </a:p>
        </p:txBody>
      </p:sp>
      <p:sp>
        <p:nvSpPr>
          <p:cNvPr id="3" name="Content Placeholder 2"/>
          <p:cNvSpPr>
            <a:spLocks noGrp="1"/>
          </p:cNvSpPr>
          <p:nvPr>
            <p:ph idx="1"/>
          </p:nvPr>
        </p:nvSpPr>
        <p:spPr/>
        <p:txBody>
          <a:bodyPr/>
          <a:lstStyle/>
          <a:p>
            <a:pPr>
              <a:defRPr/>
            </a:pPr>
            <a:r>
              <a:rPr lang="en-US" dirty="0"/>
              <a:t>Design an Adder for 1-bit numbers</a:t>
            </a:r>
          </a:p>
          <a:p>
            <a:pPr marL="457200" indent="-457200">
              <a:defRPr/>
            </a:pPr>
            <a:r>
              <a:rPr lang="en-US" sz="2400" b="1" dirty="0"/>
              <a:t>1. Specification:</a:t>
            </a:r>
            <a:br>
              <a:rPr lang="en-US" sz="2400" dirty="0"/>
            </a:br>
            <a:r>
              <a:rPr lang="en-US" sz="1900" dirty="0"/>
              <a:t>2 inputs (X,Y)</a:t>
            </a:r>
            <a:br>
              <a:rPr lang="en-US" sz="1900" dirty="0"/>
            </a:br>
            <a:r>
              <a:rPr lang="en-US" sz="1900" dirty="0"/>
              <a:t>2 outputs (C,S)</a:t>
            </a:r>
          </a:p>
          <a:p>
            <a:pPr marL="457200" indent="-457200">
              <a:defRPr/>
            </a:pPr>
            <a:r>
              <a:rPr lang="en-US" sz="2400" b="1" dirty="0"/>
              <a:t>2. Formulation:</a:t>
            </a:r>
          </a:p>
          <a:p>
            <a:pPr marL="457200" indent="-457200">
              <a:defRPr/>
            </a:pPr>
            <a:endParaRPr lang="en-US" sz="2400" b="1" dirty="0"/>
          </a:p>
          <a:p>
            <a:pPr marL="457200" indent="-457200">
              <a:defRPr/>
            </a:pPr>
            <a:endParaRPr lang="en-US" sz="1900" dirty="0"/>
          </a:p>
        </p:txBody>
      </p:sp>
      <p:graphicFrame>
        <p:nvGraphicFramePr>
          <p:cNvPr id="6" name="Table 5"/>
          <p:cNvGraphicFramePr>
            <a:graphicFrameLocks noGrp="1"/>
          </p:cNvGraphicFramePr>
          <p:nvPr/>
        </p:nvGraphicFramePr>
        <p:xfrm>
          <a:off x="2438400" y="4089400"/>
          <a:ext cx="2743200" cy="1854200"/>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70840">
                <a:tc>
                  <a:txBody>
                    <a:bodyPr/>
                    <a:lstStyle/>
                    <a:p>
                      <a:pPr algn="ctr"/>
                      <a:r>
                        <a:rPr lang="en-US" dirty="0">
                          <a:solidFill>
                            <a:schemeClr val="tx1"/>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4781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fr-FR" dirty="0"/>
              <a:t>Adder</a:t>
            </a:r>
          </a:p>
        </p:txBody>
      </p:sp>
      <p:sp>
        <p:nvSpPr>
          <p:cNvPr id="3" name="Content Placeholder 2"/>
          <p:cNvSpPr>
            <a:spLocks noGrp="1"/>
          </p:cNvSpPr>
          <p:nvPr>
            <p:ph idx="1"/>
          </p:nvPr>
        </p:nvSpPr>
        <p:spPr/>
        <p:txBody>
          <a:bodyPr/>
          <a:lstStyle/>
          <a:p>
            <a:pPr>
              <a:defRPr/>
            </a:pPr>
            <a:r>
              <a:rPr lang="en-US" dirty="0"/>
              <a:t>Design an Adder for 1-bit numbers?</a:t>
            </a:r>
          </a:p>
          <a:p>
            <a:pPr marL="457200" indent="-457200">
              <a:defRPr/>
            </a:pPr>
            <a:r>
              <a:rPr lang="en-US" sz="2400" b="1" dirty="0"/>
              <a:t>1. Specification:                     3. Optimization/Circuit   </a:t>
            </a:r>
            <a:br>
              <a:rPr lang="en-US" sz="2400" dirty="0"/>
            </a:br>
            <a:r>
              <a:rPr lang="en-US" sz="1900" dirty="0"/>
              <a:t>2 inputs (X,Y)</a:t>
            </a:r>
            <a:br>
              <a:rPr lang="en-US" sz="1900" dirty="0"/>
            </a:br>
            <a:r>
              <a:rPr lang="en-US" sz="1900" dirty="0"/>
              <a:t>2 outputs (C,S)</a:t>
            </a:r>
          </a:p>
          <a:p>
            <a:pPr marL="457200" indent="-457200">
              <a:defRPr/>
            </a:pPr>
            <a:r>
              <a:rPr lang="en-US" sz="2400" b="1" dirty="0"/>
              <a:t>2. Formulation:</a:t>
            </a:r>
          </a:p>
          <a:p>
            <a:pPr marL="457200" indent="-457200">
              <a:defRPr/>
            </a:pPr>
            <a:endParaRPr lang="en-US" sz="2400" b="1" dirty="0"/>
          </a:p>
          <a:p>
            <a:pPr marL="457200" indent="-457200">
              <a:defRPr/>
            </a:pPr>
            <a:endParaRPr lang="en-US" sz="1900" dirty="0"/>
          </a:p>
        </p:txBody>
      </p:sp>
      <p:graphicFrame>
        <p:nvGraphicFramePr>
          <p:cNvPr id="6" name="Table 5"/>
          <p:cNvGraphicFramePr>
            <a:graphicFrameLocks noGrp="1"/>
          </p:cNvGraphicFramePr>
          <p:nvPr/>
        </p:nvGraphicFramePr>
        <p:xfrm>
          <a:off x="2438400" y="4089400"/>
          <a:ext cx="2743200" cy="1854200"/>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70840">
                <a:tc>
                  <a:txBody>
                    <a:bodyPr/>
                    <a:lstStyle/>
                    <a:p>
                      <a:pPr algn="ctr"/>
                      <a:r>
                        <a:rPr lang="en-US" dirty="0">
                          <a:solidFill>
                            <a:schemeClr val="tx1"/>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pic>
        <p:nvPicPr>
          <p:cNvPr id="8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303588"/>
            <a:ext cx="4248150"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659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fr-FR"/>
              <a:t>Half Adder</a:t>
            </a:r>
          </a:p>
        </p:txBody>
      </p:sp>
      <p:sp>
        <p:nvSpPr>
          <p:cNvPr id="3" name="Content Placeholder 2"/>
          <p:cNvSpPr>
            <a:spLocks noGrp="1"/>
          </p:cNvSpPr>
          <p:nvPr>
            <p:ph idx="1"/>
          </p:nvPr>
        </p:nvSpPr>
        <p:spPr/>
        <p:txBody>
          <a:bodyPr/>
          <a:lstStyle/>
          <a:p>
            <a:pPr>
              <a:defRPr/>
            </a:pPr>
            <a:r>
              <a:rPr lang="en-US" dirty="0"/>
              <a:t>This adder is called a Half Adder</a:t>
            </a:r>
          </a:p>
          <a:p>
            <a:pPr>
              <a:defRPr/>
            </a:pPr>
            <a:r>
              <a:rPr lang="en-US" sz="2400" b="1" dirty="0"/>
              <a:t>Q: Why?</a:t>
            </a:r>
          </a:p>
          <a:p>
            <a:pPr marL="457200" indent="-457200">
              <a:defRPr/>
            </a:pPr>
            <a:endParaRPr lang="en-US" sz="2400" b="1" dirty="0"/>
          </a:p>
          <a:p>
            <a:pPr marL="457200" indent="-457200">
              <a:defRPr/>
            </a:pPr>
            <a:endParaRPr lang="en-US" sz="1900" dirty="0"/>
          </a:p>
        </p:txBody>
      </p:sp>
      <p:graphicFrame>
        <p:nvGraphicFramePr>
          <p:cNvPr id="6" name="Table 5"/>
          <p:cNvGraphicFramePr>
            <a:graphicFrameLocks noGrp="1"/>
          </p:cNvGraphicFramePr>
          <p:nvPr/>
        </p:nvGraphicFramePr>
        <p:xfrm>
          <a:off x="2438400" y="4089400"/>
          <a:ext cx="2743200" cy="1854200"/>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70840">
                <a:tc>
                  <a:txBody>
                    <a:bodyPr/>
                    <a:lstStyle/>
                    <a:p>
                      <a:pPr algn="ctr"/>
                      <a:r>
                        <a:rPr lang="en-US" dirty="0">
                          <a:solidFill>
                            <a:schemeClr val="tx1"/>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pic>
        <p:nvPicPr>
          <p:cNvPr id="9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303588"/>
            <a:ext cx="4248150"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582390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fr-FR"/>
              <a:t>Full Adder</a:t>
            </a:r>
          </a:p>
        </p:txBody>
      </p:sp>
      <p:sp>
        <p:nvSpPr>
          <p:cNvPr id="11267" name="Rectangle 3"/>
          <p:cNvSpPr>
            <a:spLocks noGrp="1" noChangeArrowheads="1"/>
          </p:cNvSpPr>
          <p:nvPr>
            <p:ph idx="1"/>
          </p:nvPr>
        </p:nvSpPr>
        <p:spPr/>
        <p:txBody>
          <a:bodyPr/>
          <a:lstStyle/>
          <a:p>
            <a:r>
              <a:rPr lang="en-US" altLang="fr-FR" sz="2400"/>
              <a:t>A combinational circuit that adds 3 input bits to generate a Sum bit and a Carry bit</a:t>
            </a:r>
          </a:p>
        </p:txBody>
      </p:sp>
      <p:pic>
        <p:nvPicPr>
          <p:cNvPr id="2" name="Picture 1"/>
          <p:cNvPicPr>
            <a:picLocks noChangeAspect="1"/>
          </p:cNvPicPr>
          <p:nvPr/>
        </p:nvPicPr>
        <p:blipFill>
          <a:blip r:embed="rId2"/>
          <a:stretch>
            <a:fillRect/>
          </a:stretch>
        </p:blipFill>
        <p:spPr>
          <a:xfrm>
            <a:off x="2063553" y="2830506"/>
            <a:ext cx="8258175" cy="3248025"/>
          </a:xfrm>
          <a:prstGeom prst="rect">
            <a:avLst/>
          </a:prstGeom>
        </p:spPr>
      </p:pic>
    </p:spTree>
    <p:extLst>
      <p:ext uri="{BB962C8B-B14F-4D97-AF65-F5344CB8AC3E}">
        <p14:creationId xmlns:p14="http://schemas.microsoft.com/office/powerpoint/2010/main" val="56145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fr-FR"/>
              <a:t>Full Adder</a:t>
            </a:r>
          </a:p>
        </p:txBody>
      </p:sp>
      <p:sp>
        <p:nvSpPr>
          <p:cNvPr id="12291" name="Rectangle 3"/>
          <p:cNvSpPr>
            <a:spLocks noGrp="1" noChangeArrowheads="1"/>
          </p:cNvSpPr>
          <p:nvPr>
            <p:ph idx="1"/>
          </p:nvPr>
        </p:nvSpPr>
        <p:spPr/>
        <p:txBody>
          <a:bodyPr/>
          <a:lstStyle/>
          <a:p>
            <a:r>
              <a:rPr lang="en-US" altLang="fr-FR" sz="2400"/>
              <a:t>A combinational circuit that adds 3 input bits to generate a Sum bit and a Carry bit</a:t>
            </a:r>
          </a:p>
        </p:txBody>
      </p:sp>
      <p:graphicFrame>
        <p:nvGraphicFramePr>
          <p:cNvPr id="5" name="Table 4"/>
          <p:cNvGraphicFramePr>
            <a:graphicFrameLocks noGrp="1"/>
          </p:cNvGraphicFramePr>
          <p:nvPr/>
        </p:nvGraphicFramePr>
        <p:xfrm>
          <a:off x="2238375" y="2851151"/>
          <a:ext cx="1981200" cy="3292479"/>
        </p:xfrm>
        <a:graphic>
          <a:graphicData uri="http://schemas.openxmlformats.org/drawingml/2006/table">
            <a:tbl>
              <a:tblPr firstRow="1" bandRow="1">
                <a:tableStyleId>{F5AB1C69-6EDB-4FF4-983F-18BD219EF322}</a:tableStyleId>
              </a:tblPr>
              <a:tblGrid>
                <a:gridCol w="396240">
                  <a:extLst>
                    <a:ext uri="{9D8B030D-6E8A-4147-A177-3AD203B41FA5}">
                      <a16:colId xmlns:a16="http://schemas.microsoft.com/office/drawing/2014/main" val="20000"/>
                    </a:ext>
                  </a:extLst>
                </a:gridCol>
                <a:gridCol w="396240">
                  <a:extLst>
                    <a:ext uri="{9D8B030D-6E8A-4147-A177-3AD203B41FA5}">
                      <a16:colId xmlns:a16="http://schemas.microsoft.com/office/drawing/2014/main" val="20001"/>
                    </a:ext>
                  </a:extLst>
                </a:gridCol>
                <a:gridCol w="396240">
                  <a:extLst>
                    <a:ext uri="{9D8B030D-6E8A-4147-A177-3AD203B41FA5}">
                      <a16:colId xmlns:a16="http://schemas.microsoft.com/office/drawing/2014/main" val="20002"/>
                    </a:ext>
                  </a:extLst>
                </a:gridCol>
                <a:gridCol w="396240">
                  <a:extLst>
                    <a:ext uri="{9D8B030D-6E8A-4147-A177-3AD203B41FA5}">
                      <a16:colId xmlns:a16="http://schemas.microsoft.com/office/drawing/2014/main" val="20003"/>
                    </a:ext>
                  </a:extLst>
                </a:gridCol>
                <a:gridCol w="396240">
                  <a:extLst>
                    <a:ext uri="{9D8B030D-6E8A-4147-A177-3AD203B41FA5}">
                      <a16:colId xmlns:a16="http://schemas.microsoft.com/office/drawing/2014/main" val="20004"/>
                    </a:ext>
                  </a:extLst>
                </a:gridCol>
              </a:tblGrid>
              <a:tr h="365831">
                <a:tc>
                  <a:txBody>
                    <a:bodyPr/>
                    <a:lstStyle/>
                    <a:p>
                      <a:pPr algn="ctr"/>
                      <a:r>
                        <a:rPr lang="en-US" sz="1800" dirty="0">
                          <a:solidFill>
                            <a:schemeClr val="tx1"/>
                          </a:solidFill>
                        </a:rPr>
                        <a:t>X</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Y</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Z</a:t>
                      </a:r>
                    </a:p>
                  </a:txBody>
                  <a:tcPr marT="45729" marB="45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C</a:t>
                      </a:r>
                    </a:p>
                  </a:txBody>
                  <a:tcPr marT="45729" marB="45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S</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5831">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0</a:t>
                      </a:r>
                    </a:p>
                  </a:txBody>
                  <a:tcPr marT="45729" marB="45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5831">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a:t>
                      </a:r>
                    </a:p>
                  </a:txBody>
                  <a:tcPr marT="45729" marB="45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0</a:t>
                      </a:r>
                    </a:p>
                  </a:txBody>
                  <a:tcPr marT="45729" marB="45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5831">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0</a:t>
                      </a:r>
                    </a:p>
                  </a:txBody>
                  <a:tcPr marT="45729" marB="45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5831">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a:t>
                      </a:r>
                    </a:p>
                  </a:txBody>
                  <a:tcPr marT="45729" marB="45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a:t>
                      </a:r>
                    </a:p>
                  </a:txBody>
                  <a:tcPr marT="45729" marB="45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5831">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marT="45729" marB="45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marT="45729" marB="45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5831">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29" marB="45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5831">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marT="45729" marB="45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29" marB="45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5831">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29" marB="45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29" marB="4572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12341" name="Rounded Rectangle 5"/>
          <p:cNvSpPr>
            <a:spLocks noChangeArrowheads="1"/>
          </p:cNvSpPr>
          <p:nvPr/>
        </p:nvSpPr>
        <p:spPr bwMode="auto">
          <a:xfrm>
            <a:off x="7315200" y="5000625"/>
            <a:ext cx="381000" cy="685800"/>
          </a:xfrm>
          <a:prstGeom prst="roundRect">
            <a:avLst>
              <a:gd name="adj" fmla="val 16667"/>
            </a:avLst>
          </a:prstGeom>
          <a:solidFill>
            <a:srgbClr val="66CCFF">
              <a:alpha val="30196"/>
            </a:srgbClr>
          </a:solidFill>
          <a:ln w="9525" algn="ctr">
            <a:solidFill>
              <a:schemeClr val="tx1"/>
            </a:solidFill>
            <a:round/>
            <a:headEnd/>
            <a:tailEnd/>
          </a:ln>
        </p:spPr>
        <p:txBody>
          <a:bodyPr/>
          <a:lstStyle/>
          <a:p>
            <a:endParaRPr lang="en-US" altLang="fr-FR"/>
          </a:p>
        </p:txBody>
      </p:sp>
      <p:sp>
        <p:nvSpPr>
          <p:cNvPr id="12342" name="Rounded Rectangle 6"/>
          <p:cNvSpPr>
            <a:spLocks noChangeArrowheads="1"/>
          </p:cNvSpPr>
          <p:nvPr/>
        </p:nvSpPr>
        <p:spPr bwMode="auto">
          <a:xfrm>
            <a:off x="7346950" y="5422901"/>
            <a:ext cx="1143000" cy="352425"/>
          </a:xfrm>
          <a:prstGeom prst="roundRect">
            <a:avLst>
              <a:gd name="adj" fmla="val 16667"/>
            </a:avLst>
          </a:prstGeom>
          <a:solidFill>
            <a:srgbClr val="FFFF00">
              <a:alpha val="30196"/>
            </a:srgbClr>
          </a:solidFill>
          <a:ln w="9525" algn="ctr">
            <a:solidFill>
              <a:schemeClr val="tx1"/>
            </a:solidFill>
            <a:round/>
            <a:headEnd/>
            <a:tailEnd/>
          </a:ln>
        </p:spPr>
        <p:txBody>
          <a:bodyPr/>
          <a:lstStyle/>
          <a:p>
            <a:endParaRPr lang="en-US" altLang="fr-FR"/>
          </a:p>
        </p:txBody>
      </p:sp>
      <p:sp>
        <p:nvSpPr>
          <p:cNvPr id="12343" name="Rounded Rectangle 7"/>
          <p:cNvSpPr>
            <a:spLocks noChangeArrowheads="1"/>
          </p:cNvSpPr>
          <p:nvPr/>
        </p:nvSpPr>
        <p:spPr bwMode="auto">
          <a:xfrm>
            <a:off x="6400800" y="5410200"/>
            <a:ext cx="1219200" cy="381000"/>
          </a:xfrm>
          <a:prstGeom prst="roundRect">
            <a:avLst>
              <a:gd name="adj" fmla="val 16667"/>
            </a:avLst>
          </a:prstGeom>
          <a:solidFill>
            <a:srgbClr val="FF5050">
              <a:alpha val="30196"/>
            </a:srgbClr>
          </a:solidFill>
          <a:ln w="9525" algn="ctr">
            <a:solidFill>
              <a:schemeClr val="tx1"/>
            </a:solidFill>
            <a:round/>
            <a:headEnd/>
            <a:tailEnd/>
          </a:ln>
        </p:spPr>
        <p:txBody>
          <a:bodyPr/>
          <a:lstStyle/>
          <a:p>
            <a:endParaRPr lang="en-US" altLang="fr-FR"/>
          </a:p>
        </p:txBody>
      </p:sp>
      <p:sp>
        <p:nvSpPr>
          <p:cNvPr id="12344" name="Rectangle 200"/>
          <p:cNvSpPr>
            <a:spLocks noChangeArrowheads="1"/>
          </p:cNvSpPr>
          <p:nvPr/>
        </p:nvSpPr>
        <p:spPr bwMode="auto">
          <a:xfrm>
            <a:off x="5410200" y="3294063"/>
            <a:ext cx="2971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fr-FR"/>
          </a:p>
        </p:txBody>
      </p:sp>
      <p:sp>
        <p:nvSpPr>
          <p:cNvPr id="12345" name="Line 201"/>
          <p:cNvSpPr>
            <a:spLocks noChangeShapeType="1"/>
          </p:cNvSpPr>
          <p:nvPr/>
        </p:nvSpPr>
        <p:spPr bwMode="auto">
          <a:xfrm>
            <a:off x="5410200" y="3675063"/>
            <a:ext cx="297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46" name="Line 202"/>
          <p:cNvSpPr>
            <a:spLocks noChangeShapeType="1"/>
          </p:cNvSpPr>
          <p:nvPr/>
        </p:nvSpPr>
        <p:spPr bwMode="auto">
          <a:xfrm>
            <a:off x="6858000" y="329406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47" name="Line 203"/>
          <p:cNvSpPr>
            <a:spLocks noChangeShapeType="1"/>
          </p:cNvSpPr>
          <p:nvPr/>
        </p:nvSpPr>
        <p:spPr bwMode="auto">
          <a:xfrm>
            <a:off x="6096000" y="329406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48" name="Line 204"/>
          <p:cNvSpPr>
            <a:spLocks noChangeShapeType="1"/>
          </p:cNvSpPr>
          <p:nvPr/>
        </p:nvSpPr>
        <p:spPr bwMode="auto">
          <a:xfrm>
            <a:off x="7620000" y="329406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49" name="Line 205"/>
          <p:cNvSpPr>
            <a:spLocks noChangeShapeType="1"/>
          </p:cNvSpPr>
          <p:nvPr/>
        </p:nvSpPr>
        <p:spPr bwMode="auto">
          <a:xfrm flipH="1" flipV="1">
            <a:off x="5029200" y="2989263"/>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50" name="Text Box 206"/>
          <p:cNvSpPr txBox="1">
            <a:spLocks noChangeArrowheads="1"/>
          </p:cNvSpPr>
          <p:nvPr/>
        </p:nvSpPr>
        <p:spPr bwMode="auto">
          <a:xfrm>
            <a:off x="4876800" y="298926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X</a:t>
            </a:r>
          </a:p>
        </p:txBody>
      </p:sp>
      <p:sp>
        <p:nvSpPr>
          <p:cNvPr id="12351" name="Text Box 207"/>
          <p:cNvSpPr txBox="1">
            <a:spLocks noChangeArrowheads="1"/>
          </p:cNvSpPr>
          <p:nvPr/>
        </p:nvSpPr>
        <p:spPr bwMode="auto">
          <a:xfrm>
            <a:off x="5105400" y="276066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YZ</a:t>
            </a:r>
          </a:p>
        </p:txBody>
      </p:sp>
      <p:sp>
        <p:nvSpPr>
          <p:cNvPr id="12352" name="Text Box 208"/>
          <p:cNvSpPr txBox="1">
            <a:spLocks noChangeArrowheads="1"/>
          </p:cNvSpPr>
          <p:nvPr/>
        </p:nvSpPr>
        <p:spPr bwMode="auto">
          <a:xfrm>
            <a:off x="5105400" y="3276601"/>
            <a:ext cx="304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0</a:t>
            </a:r>
          </a:p>
          <a:p>
            <a:pPr>
              <a:spcBef>
                <a:spcPct val="50000"/>
              </a:spcBef>
            </a:pPr>
            <a:r>
              <a:rPr lang="en-US" altLang="fr-FR"/>
              <a:t>1</a:t>
            </a:r>
          </a:p>
        </p:txBody>
      </p:sp>
      <p:sp>
        <p:nvSpPr>
          <p:cNvPr id="12353" name="Text Box 209"/>
          <p:cNvSpPr txBox="1">
            <a:spLocks noChangeArrowheads="1"/>
          </p:cNvSpPr>
          <p:nvPr/>
        </p:nvSpPr>
        <p:spPr bwMode="auto">
          <a:xfrm>
            <a:off x="5410200" y="2989263"/>
            <a:ext cx="320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00         01           11         10</a:t>
            </a:r>
          </a:p>
        </p:txBody>
      </p:sp>
      <p:sp>
        <p:nvSpPr>
          <p:cNvPr id="12354" name="Text Box 211"/>
          <p:cNvSpPr txBox="1">
            <a:spLocks noChangeArrowheads="1"/>
          </p:cNvSpPr>
          <p:nvPr/>
        </p:nvSpPr>
        <p:spPr bwMode="auto">
          <a:xfrm>
            <a:off x="5638800" y="3276601"/>
            <a:ext cx="27432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i="1"/>
              <a:t>0        1            0            1</a:t>
            </a:r>
            <a:endParaRPr lang="en-US" altLang="fr-FR" i="1" baseline="-25000"/>
          </a:p>
          <a:p>
            <a:pPr>
              <a:spcBef>
                <a:spcPct val="50000"/>
              </a:spcBef>
            </a:pPr>
            <a:r>
              <a:rPr lang="en-US" altLang="fr-FR" i="1"/>
              <a:t>1        0            1           0</a:t>
            </a:r>
            <a:endParaRPr lang="en-US" altLang="fr-FR" i="1" baseline="-25000"/>
          </a:p>
        </p:txBody>
      </p:sp>
      <p:sp>
        <p:nvSpPr>
          <p:cNvPr id="12355" name="Rectangle 212"/>
          <p:cNvSpPr>
            <a:spLocks noChangeArrowheads="1"/>
          </p:cNvSpPr>
          <p:nvPr/>
        </p:nvSpPr>
        <p:spPr bwMode="auto">
          <a:xfrm>
            <a:off x="5562600" y="4970463"/>
            <a:ext cx="2971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fr-FR"/>
          </a:p>
        </p:txBody>
      </p:sp>
      <p:sp>
        <p:nvSpPr>
          <p:cNvPr id="12356" name="Line 213"/>
          <p:cNvSpPr>
            <a:spLocks noChangeShapeType="1"/>
          </p:cNvSpPr>
          <p:nvPr/>
        </p:nvSpPr>
        <p:spPr bwMode="auto">
          <a:xfrm>
            <a:off x="5562600" y="5351463"/>
            <a:ext cx="297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57" name="Line 214"/>
          <p:cNvSpPr>
            <a:spLocks noChangeShapeType="1"/>
          </p:cNvSpPr>
          <p:nvPr/>
        </p:nvSpPr>
        <p:spPr bwMode="auto">
          <a:xfrm>
            <a:off x="7010400" y="497046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58" name="Line 215"/>
          <p:cNvSpPr>
            <a:spLocks noChangeShapeType="1"/>
          </p:cNvSpPr>
          <p:nvPr/>
        </p:nvSpPr>
        <p:spPr bwMode="auto">
          <a:xfrm>
            <a:off x="6248400" y="497046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59" name="Line 216"/>
          <p:cNvSpPr>
            <a:spLocks noChangeShapeType="1"/>
          </p:cNvSpPr>
          <p:nvPr/>
        </p:nvSpPr>
        <p:spPr bwMode="auto">
          <a:xfrm>
            <a:off x="7772400" y="497046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60" name="Line 217"/>
          <p:cNvSpPr>
            <a:spLocks noChangeShapeType="1"/>
          </p:cNvSpPr>
          <p:nvPr/>
        </p:nvSpPr>
        <p:spPr bwMode="auto">
          <a:xfrm flipH="1" flipV="1">
            <a:off x="5181600" y="4665663"/>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361" name="Text Box 218"/>
          <p:cNvSpPr txBox="1">
            <a:spLocks noChangeArrowheads="1"/>
          </p:cNvSpPr>
          <p:nvPr/>
        </p:nvSpPr>
        <p:spPr bwMode="auto">
          <a:xfrm>
            <a:off x="5029200" y="466566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X</a:t>
            </a:r>
          </a:p>
        </p:txBody>
      </p:sp>
      <p:sp>
        <p:nvSpPr>
          <p:cNvPr id="12362" name="Text Box 219"/>
          <p:cNvSpPr txBox="1">
            <a:spLocks noChangeArrowheads="1"/>
          </p:cNvSpPr>
          <p:nvPr/>
        </p:nvSpPr>
        <p:spPr bwMode="auto">
          <a:xfrm>
            <a:off x="5257800" y="443706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YZ</a:t>
            </a:r>
          </a:p>
        </p:txBody>
      </p:sp>
      <p:sp>
        <p:nvSpPr>
          <p:cNvPr id="12363" name="Text Box 220"/>
          <p:cNvSpPr txBox="1">
            <a:spLocks noChangeArrowheads="1"/>
          </p:cNvSpPr>
          <p:nvPr/>
        </p:nvSpPr>
        <p:spPr bwMode="auto">
          <a:xfrm>
            <a:off x="5257800" y="4953001"/>
            <a:ext cx="304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0</a:t>
            </a:r>
          </a:p>
          <a:p>
            <a:pPr>
              <a:spcBef>
                <a:spcPct val="50000"/>
              </a:spcBef>
            </a:pPr>
            <a:r>
              <a:rPr lang="en-US" altLang="fr-FR"/>
              <a:t>1</a:t>
            </a:r>
          </a:p>
        </p:txBody>
      </p:sp>
      <p:sp>
        <p:nvSpPr>
          <p:cNvPr id="12364" name="Text Box 221"/>
          <p:cNvSpPr txBox="1">
            <a:spLocks noChangeArrowheads="1"/>
          </p:cNvSpPr>
          <p:nvPr/>
        </p:nvSpPr>
        <p:spPr bwMode="auto">
          <a:xfrm>
            <a:off x="5562600" y="4665663"/>
            <a:ext cx="320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00         01           11         10</a:t>
            </a:r>
          </a:p>
        </p:txBody>
      </p:sp>
      <p:sp>
        <p:nvSpPr>
          <p:cNvPr id="12365" name="Text Box 223"/>
          <p:cNvSpPr txBox="1">
            <a:spLocks noChangeArrowheads="1"/>
          </p:cNvSpPr>
          <p:nvPr/>
        </p:nvSpPr>
        <p:spPr bwMode="auto">
          <a:xfrm>
            <a:off x="5791200" y="4953001"/>
            <a:ext cx="27432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i="1" dirty="0"/>
              <a:t>0        0                 1            0</a:t>
            </a:r>
            <a:endParaRPr lang="en-US" altLang="fr-FR" i="1" baseline="-25000" dirty="0"/>
          </a:p>
          <a:p>
            <a:pPr>
              <a:spcBef>
                <a:spcPct val="50000"/>
              </a:spcBef>
            </a:pPr>
            <a:r>
              <a:rPr lang="en-US" altLang="fr-FR" i="1" dirty="0"/>
              <a:t>0        1                 1            1</a:t>
            </a:r>
            <a:endParaRPr lang="en-US" altLang="fr-FR" i="1" baseline="-25000" dirty="0"/>
          </a:p>
        </p:txBody>
      </p:sp>
      <p:sp>
        <p:nvSpPr>
          <p:cNvPr id="12366" name="Text Box 224"/>
          <p:cNvSpPr txBox="1">
            <a:spLocks noChangeArrowheads="1"/>
          </p:cNvSpPr>
          <p:nvPr/>
        </p:nvSpPr>
        <p:spPr bwMode="auto">
          <a:xfrm>
            <a:off x="4343400" y="26670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Sum</a:t>
            </a:r>
          </a:p>
        </p:txBody>
      </p:sp>
      <p:sp>
        <p:nvSpPr>
          <p:cNvPr id="12367" name="Text Box 225"/>
          <p:cNvSpPr txBox="1">
            <a:spLocks noChangeArrowheads="1"/>
          </p:cNvSpPr>
          <p:nvPr/>
        </p:nvSpPr>
        <p:spPr bwMode="auto">
          <a:xfrm>
            <a:off x="4419600" y="42052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Carry</a:t>
            </a:r>
          </a:p>
        </p:txBody>
      </p:sp>
      <p:sp>
        <p:nvSpPr>
          <p:cNvPr id="12368" name="Text Box 229"/>
          <p:cNvSpPr txBox="1">
            <a:spLocks noChangeArrowheads="1"/>
          </p:cNvSpPr>
          <p:nvPr/>
        </p:nvSpPr>
        <p:spPr bwMode="auto">
          <a:xfrm>
            <a:off x="8534400" y="3200400"/>
            <a:ext cx="19812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S = X’Y’Z + X’YZ’ + XY’Z’ +XYZ</a:t>
            </a:r>
          </a:p>
          <a:p>
            <a:pPr>
              <a:spcBef>
                <a:spcPct val="50000"/>
              </a:spcBef>
            </a:pPr>
            <a:r>
              <a:rPr lang="en-US" altLang="fr-FR"/>
              <a:t>= X </a:t>
            </a:r>
            <a:r>
              <a:rPr lang="en-US" altLang="fr-FR">
                <a:sym typeface="Symbol" pitchFamily="18" charset="2"/>
              </a:rPr>
              <a:t></a:t>
            </a:r>
            <a:r>
              <a:rPr lang="en-US" altLang="fr-FR"/>
              <a:t> Y </a:t>
            </a:r>
            <a:r>
              <a:rPr lang="en-US" altLang="fr-FR">
                <a:sym typeface="Symbol" pitchFamily="18" charset="2"/>
              </a:rPr>
              <a:t></a:t>
            </a:r>
            <a:r>
              <a:rPr lang="en-US" altLang="fr-FR"/>
              <a:t> Z</a:t>
            </a:r>
          </a:p>
        </p:txBody>
      </p:sp>
      <p:sp>
        <p:nvSpPr>
          <p:cNvPr id="12369" name="Text Box 239"/>
          <p:cNvSpPr txBox="1">
            <a:spLocks noChangeArrowheads="1"/>
          </p:cNvSpPr>
          <p:nvPr/>
        </p:nvSpPr>
        <p:spPr bwMode="auto">
          <a:xfrm>
            <a:off x="7315200" y="5867401"/>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fr-FR"/>
              <a:t>C = XY + YZ + XZ</a:t>
            </a:r>
          </a:p>
        </p:txBody>
      </p:sp>
      <p:sp>
        <p:nvSpPr>
          <p:cNvPr id="12370" name="Rounded Rectangle 34"/>
          <p:cNvSpPr>
            <a:spLocks noChangeArrowheads="1"/>
          </p:cNvSpPr>
          <p:nvPr/>
        </p:nvSpPr>
        <p:spPr bwMode="auto">
          <a:xfrm>
            <a:off x="7680176" y="3324225"/>
            <a:ext cx="228600" cy="304800"/>
          </a:xfrm>
          <a:prstGeom prst="roundRect">
            <a:avLst>
              <a:gd name="adj" fmla="val 16667"/>
            </a:avLst>
          </a:prstGeom>
          <a:solidFill>
            <a:srgbClr val="6699FF">
              <a:alpha val="29019"/>
            </a:srgbClr>
          </a:solidFill>
          <a:ln w="9525" algn="ctr">
            <a:solidFill>
              <a:schemeClr val="tx1"/>
            </a:solidFill>
            <a:round/>
            <a:headEnd/>
            <a:tailEnd/>
          </a:ln>
        </p:spPr>
        <p:txBody>
          <a:bodyPr/>
          <a:lstStyle/>
          <a:p>
            <a:endParaRPr lang="en-US" altLang="fr-FR"/>
          </a:p>
        </p:txBody>
      </p:sp>
      <p:sp>
        <p:nvSpPr>
          <p:cNvPr id="12371" name="Rounded Rectangle 35"/>
          <p:cNvSpPr>
            <a:spLocks noChangeArrowheads="1"/>
          </p:cNvSpPr>
          <p:nvPr/>
        </p:nvSpPr>
        <p:spPr bwMode="auto">
          <a:xfrm>
            <a:off x="6227440" y="3332163"/>
            <a:ext cx="228600" cy="304800"/>
          </a:xfrm>
          <a:prstGeom prst="roundRect">
            <a:avLst>
              <a:gd name="adj" fmla="val 16667"/>
            </a:avLst>
          </a:prstGeom>
          <a:solidFill>
            <a:srgbClr val="6699FF">
              <a:alpha val="29019"/>
            </a:srgbClr>
          </a:solidFill>
          <a:ln w="9525" algn="ctr">
            <a:solidFill>
              <a:schemeClr val="tx1"/>
            </a:solidFill>
            <a:round/>
            <a:headEnd/>
            <a:tailEnd/>
          </a:ln>
        </p:spPr>
        <p:txBody>
          <a:bodyPr/>
          <a:lstStyle/>
          <a:p>
            <a:endParaRPr lang="en-US" altLang="fr-FR"/>
          </a:p>
        </p:txBody>
      </p:sp>
      <p:sp>
        <p:nvSpPr>
          <p:cNvPr id="12372" name="Rounded Rectangle 36"/>
          <p:cNvSpPr>
            <a:spLocks noChangeArrowheads="1"/>
          </p:cNvSpPr>
          <p:nvPr/>
        </p:nvSpPr>
        <p:spPr bwMode="auto">
          <a:xfrm>
            <a:off x="6960096" y="3717925"/>
            <a:ext cx="228600" cy="304800"/>
          </a:xfrm>
          <a:prstGeom prst="roundRect">
            <a:avLst>
              <a:gd name="adj" fmla="val 16667"/>
            </a:avLst>
          </a:prstGeom>
          <a:solidFill>
            <a:srgbClr val="6699FF">
              <a:alpha val="29019"/>
            </a:srgbClr>
          </a:solidFill>
          <a:ln w="9525" algn="ctr">
            <a:solidFill>
              <a:schemeClr val="tx1"/>
            </a:solidFill>
            <a:round/>
            <a:headEnd/>
            <a:tailEnd/>
          </a:ln>
        </p:spPr>
        <p:txBody>
          <a:bodyPr/>
          <a:lstStyle/>
          <a:p>
            <a:endParaRPr lang="en-US" altLang="fr-FR"/>
          </a:p>
        </p:txBody>
      </p:sp>
      <p:sp>
        <p:nvSpPr>
          <p:cNvPr id="12373" name="Rounded Rectangle 37"/>
          <p:cNvSpPr>
            <a:spLocks noChangeArrowheads="1"/>
          </p:cNvSpPr>
          <p:nvPr/>
        </p:nvSpPr>
        <p:spPr bwMode="auto">
          <a:xfrm>
            <a:off x="5663952" y="3717925"/>
            <a:ext cx="228600" cy="304800"/>
          </a:xfrm>
          <a:prstGeom prst="roundRect">
            <a:avLst>
              <a:gd name="adj" fmla="val 16667"/>
            </a:avLst>
          </a:prstGeom>
          <a:solidFill>
            <a:srgbClr val="6699FF">
              <a:alpha val="29019"/>
            </a:srgbClr>
          </a:solidFill>
          <a:ln w="9525" algn="ctr">
            <a:solidFill>
              <a:schemeClr val="tx1"/>
            </a:solidFill>
            <a:round/>
            <a:headEnd/>
            <a:tailEnd/>
          </a:ln>
        </p:spPr>
        <p:txBody>
          <a:bodyPr/>
          <a:lstStyle/>
          <a:p>
            <a:endParaRPr lang="en-US" altLang="fr-FR"/>
          </a:p>
        </p:txBody>
      </p:sp>
    </p:spTree>
    <p:extLst>
      <p:ext uri="{BB962C8B-B14F-4D97-AF65-F5344CB8AC3E}">
        <p14:creationId xmlns:p14="http://schemas.microsoft.com/office/powerpoint/2010/main" val="859874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5C24825C182E4FB717DCA8EBAF464D" ma:contentTypeVersion="2" ma:contentTypeDescription="Create a new document." ma:contentTypeScope="" ma:versionID="43bc1dbc3373f7437d309aa1d481a85e">
  <xsd:schema xmlns:xsd="http://www.w3.org/2001/XMLSchema" xmlns:xs="http://www.w3.org/2001/XMLSchema" xmlns:p="http://schemas.microsoft.com/office/2006/metadata/properties" xmlns:ns2="395f2d3c-028c-4187-8f9f-37207bbf3d43" targetNamespace="http://schemas.microsoft.com/office/2006/metadata/properties" ma:root="true" ma:fieldsID="d331cd2afba887cf805ebd611a1ff310" ns2:_="">
    <xsd:import namespace="395f2d3c-028c-4187-8f9f-37207bbf3d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f2d3c-028c-4187-8f9f-37207bbf3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463510-E97C-46A5-B698-F3267F18C1A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18E248-10D6-4B0E-AE4C-C31CD9D5DC9F}">
  <ds:schemaRefs>
    <ds:schemaRef ds:uri="http://schemas.microsoft.com/sharepoint/v3/contenttype/forms"/>
  </ds:schemaRefs>
</ds:datastoreItem>
</file>

<file path=customXml/itemProps3.xml><?xml version="1.0" encoding="utf-8"?>
<ds:datastoreItem xmlns:ds="http://schemas.openxmlformats.org/officeDocument/2006/customXml" ds:itemID="{B0099FA4-78ED-4A19-AC6E-66CF017B39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5f2d3c-028c-4187-8f9f-37207bbf3d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350</TotalTime>
  <Words>1228</Words>
  <Application>Microsoft Office PowerPoint</Application>
  <PresentationFormat>Widescreen</PresentationFormat>
  <Paragraphs>292</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Perpetua</vt:lpstr>
      <vt:lpstr>Times New Roman</vt:lpstr>
      <vt:lpstr>Wingdings</vt:lpstr>
      <vt:lpstr>Office Theme</vt:lpstr>
      <vt:lpstr>COMBINATIONAL CIRCUITS  </vt:lpstr>
      <vt:lpstr>PowerPoint Presentation</vt:lpstr>
      <vt:lpstr>PowerPoint Presentation</vt:lpstr>
      <vt:lpstr>Adder</vt:lpstr>
      <vt:lpstr>Adder</vt:lpstr>
      <vt:lpstr>Adder</vt:lpstr>
      <vt:lpstr>Half Adder</vt:lpstr>
      <vt:lpstr>Full Adder</vt:lpstr>
      <vt:lpstr>Full Adder</vt:lpstr>
      <vt:lpstr>Full Adder = 2 Half Adders</vt:lpstr>
      <vt:lpstr>Full Adder = 2 Half Adders</vt:lpstr>
      <vt:lpstr>Full Adder = 2 Half Adders</vt:lpstr>
      <vt:lpstr>Bigger Adders</vt:lpstr>
      <vt:lpstr>Bigger Adders</vt:lpstr>
      <vt:lpstr>Ripple Carry Adder</vt:lpstr>
      <vt:lpstr>Binary Parallel Adder</vt:lpstr>
      <vt:lpstr>Subtractor</vt:lpstr>
      <vt:lpstr>Subtractor</vt:lpstr>
      <vt:lpstr>Half Subtractor</vt:lpstr>
      <vt:lpstr>Full Subtractor</vt:lpstr>
      <vt:lpstr>Full Subtractor</vt:lpstr>
      <vt:lpstr>Full Subtractor = 2 Half Subtractors</vt:lpstr>
      <vt:lpstr>Full Subtractor = 2 Half Subtractors</vt:lpstr>
      <vt:lpstr>Subtraction (2’s Complement)</vt:lpstr>
      <vt:lpstr>Subtraction (2’s Complement)</vt:lpstr>
      <vt:lpstr>Adder/Subtractor</vt:lpstr>
      <vt:lpstr>Adder/Subtractor</vt:lpstr>
      <vt:lpstr>Binary Parallel Adder (Again)</vt:lpstr>
      <vt:lpstr>Carry Look Ahead Adder</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soudani;Dr Saif</dc:creator>
  <cp:lastModifiedBy>HarshShah</cp:lastModifiedBy>
  <cp:revision>26</cp:revision>
  <dcterms:created xsi:type="dcterms:W3CDTF">2015-01-08T06:36:25Z</dcterms:created>
  <dcterms:modified xsi:type="dcterms:W3CDTF">2022-12-05T08:18:09Z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0x010100B15C24825C182E4FB717DCA8EBAF464D</vt:lpwstr>
  </property>
</Properties>
</file>