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6" d="100"/>
          <a:sy n="96"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1B0F9603-C89A-441F-9254-3188C52F236D}"/>
    <pc:docChg chg="modSld">
      <pc:chgData name="HarshShah" userId="09f0fd61-6b86-4661-b86c-1b6ee46cae57" providerId="ADAL" clId="{1B0F9603-C89A-441F-9254-3188C52F236D}" dt="2022-12-06T00:51:38.303" v="0" actId="20577"/>
      <pc:docMkLst>
        <pc:docMk/>
      </pc:docMkLst>
      <pc:sldChg chg="modSp mod">
        <pc:chgData name="HarshShah" userId="09f0fd61-6b86-4661-b86c-1b6ee46cae57" providerId="ADAL" clId="{1B0F9603-C89A-441F-9254-3188C52F236D}" dt="2022-12-06T00:51:38.303" v="0" actId="20577"/>
        <pc:sldMkLst>
          <pc:docMk/>
          <pc:sldMk cId="2281722357" sldId="258"/>
        </pc:sldMkLst>
        <pc:spChg chg="mod">
          <ac:chgData name="HarshShah" userId="09f0fd61-6b86-4661-b86c-1b6ee46cae57" providerId="ADAL" clId="{1B0F9603-C89A-441F-9254-3188C52F236D}" dt="2022-12-06T00:51:38.303" v="0" actId="20577"/>
          <ac:spMkLst>
            <pc:docMk/>
            <pc:sldMk cId="2281722357" sldId="258"/>
            <ac:spMk id="3" creationId="{00000000-0000-0000-0000-000000000000}"/>
          </ac:spMkLst>
        </pc:spChg>
      </pc:sldChg>
    </pc:docChg>
  </pc:docChgLst>
  <pc:docChgLst>
    <pc:chgData name="HarshShah" userId="09f0fd61-6b86-4661-b86c-1b6ee46cae57" providerId="ADAL" clId="{6E2B52CF-E84E-485D-B896-9FF0827B255C}"/>
    <pc:docChg chg="custSel modSld">
      <pc:chgData name="HarshShah" userId="09f0fd61-6b86-4661-b86c-1b6ee46cae57" providerId="ADAL" clId="{6E2B52CF-E84E-485D-B896-9FF0827B255C}" dt="2022-11-02T15:40:22.899" v="0" actId="478"/>
      <pc:docMkLst>
        <pc:docMk/>
      </pc:docMkLst>
      <pc:sldChg chg="delSp mod">
        <pc:chgData name="HarshShah" userId="09f0fd61-6b86-4661-b86c-1b6ee46cae57" providerId="ADAL" clId="{6E2B52CF-E84E-485D-B896-9FF0827B255C}" dt="2022-11-02T15:40:22.899" v="0" actId="478"/>
        <pc:sldMkLst>
          <pc:docMk/>
          <pc:sldMk cId="2669052496" sldId="256"/>
        </pc:sldMkLst>
        <pc:spChg chg="del">
          <ac:chgData name="HarshShah" userId="09f0fd61-6b86-4661-b86c-1b6ee46cae57" providerId="ADAL" clId="{6E2B52CF-E84E-485D-B896-9FF0827B255C}" dt="2022-11-02T15:40:22.899" v="0" actId="478"/>
          <ac:spMkLst>
            <pc:docMk/>
            <pc:sldMk cId="2669052496"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415852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6356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279179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64929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9AF8F-ED16-4793-B3A3-3AE70A4E0F8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38718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049AF8F-ED16-4793-B3A3-3AE70A4E0F89}"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145038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49AF8F-ED16-4793-B3A3-3AE70A4E0F89}"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408802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049AF8F-ED16-4793-B3A3-3AE70A4E0F89}"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175473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9AF8F-ED16-4793-B3A3-3AE70A4E0F89}"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8504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AF8F-ED16-4793-B3A3-3AE70A4E0F89}"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287833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AF8F-ED16-4793-B3A3-3AE70A4E0F89}"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369970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9AF8F-ED16-4793-B3A3-3AE70A4E0F89}" type="datetimeFigureOut">
              <a:rPr lang="en-IN" smtClean="0"/>
              <a:t>06-12-2022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2E503-42CE-4FD7-9DD1-61CD9249AF6C}" type="slidenum">
              <a:rPr lang="en-IN" smtClean="0"/>
              <a:t>‹#›</a:t>
            </a:fld>
            <a:endParaRPr lang="en-IN"/>
          </a:p>
        </p:txBody>
      </p:sp>
    </p:spTree>
    <p:extLst>
      <p:ext uri="{BB962C8B-B14F-4D97-AF65-F5344CB8AC3E}">
        <p14:creationId xmlns:p14="http://schemas.microsoft.com/office/powerpoint/2010/main" val="35604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Flip Flop </a:t>
            </a:r>
          </a:p>
        </p:txBody>
      </p:sp>
    </p:spTree>
    <p:extLst>
      <p:ext uri="{BB962C8B-B14F-4D97-AF65-F5344CB8AC3E}">
        <p14:creationId xmlns:p14="http://schemas.microsoft.com/office/powerpoint/2010/main" val="266905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Latch</a:t>
            </a:r>
          </a:p>
        </p:txBody>
      </p:sp>
      <p:sp>
        <p:nvSpPr>
          <p:cNvPr id="3" name="Content Placeholder 2"/>
          <p:cNvSpPr>
            <a:spLocks noGrp="1"/>
          </p:cNvSpPr>
          <p:nvPr>
            <p:ph idx="1"/>
          </p:nvPr>
        </p:nvSpPr>
        <p:spPr/>
        <p:txBody>
          <a:bodyPr/>
          <a:lstStyle/>
          <a:p>
            <a:pPr algn="just"/>
            <a:r>
              <a:rPr lang="en-US" dirty="0"/>
              <a:t>A Latch is an electronic device that instantly changes its output based on the applied input. We use latch to store either 0 or 1 at any specified time. </a:t>
            </a:r>
          </a:p>
          <a:p>
            <a:pPr algn="just"/>
            <a:r>
              <a:rPr lang="en-US" dirty="0"/>
              <a:t>The "SET" and "RESET" are two inputs in a latch, and there are two outputs that are complement to each other. We use latch to store one bit of data and it is a memory device. </a:t>
            </a:r>
          </a:p>
          <a:p>
            <a:pPr algn="just"/>
            <a:r>
              <a:rPr lang="en-US" dirty="0"/>
              <a:t>A latch is just like a flip-flop, but latch is not a synchronous device. The Latch does not work on the clock edges like the </a:t>
            </a:r>
            <a:r>
              <a:rPr lang="en-US" dirty="0" err="1"/>
              <a:t>flipflop</a:t>
            </a:r>
            <a:r>
              <a:rPr lang="en-US" dirty="0"/>
              <a:t>.</a:t>
            </a:r>
          </a:p>
        </p:txBody>
      </p:sp>
    </p:spTree>
    <p:extLst>
      <p:ext uri="{BB962C8B-B14F-4D97-AF65-F5344CB8AC3E}">
        <p14:creationId xmlns:p14="http://schemas.microsoft.com/office/powerpoint/2010/main" val="231139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Flip-Flop</a:t>
            </a:r>
          </a:p>
        </p:txBody>
      </p:sp>
      <p:sp>
        <p:nvSpPr>
          <p:cNvPr id="3" name="Content Placeholder 2"/>
          <p:cNvSpPr>
            <a:spLocks noGrp="1"/>
          </p:cNvSpPr>
          <p:nvPr>
            <p:ph idx="1"/>
          </p:nvPr>
        </p:nvSpPr>
        <p:spPr/>
        <p:txBody>
          <a:bodyPr>
            <a:normAutofit fontScale="92500" lnSpcReduction="10000"/>
          </a:bodyPr>
          <a:lstStyle/>
          <a:p>
            <a:pPr algn="just"/>
            <a:r>
              <a:rPr lang="en-US" dirty="0"/>
              <a:t>Flip-flop is a digital memory circuit, and with the help of the flip-flop we can store one bit of information. The fundamental blocks of various sequential circuits are flip-flops. Flip-flop is also called a bistable multivibrator or one-bit or binary. In a sequential circuit, we use flip-flops as a memory element.</a:t>
            </a:r>
          </a:p>
          <a:p>
            <a:pPr algn="just"/>
            <a:r>
              <a:rPr lang="en-US" dirty="0"/>
              <a:t>In a sequential circuit, the output is obtained from the combinational circuit or flip-flop or both. When the clock pulse is active, then the state of the flip-flop is active, and when the clock pulse is not active, then the state of the clock pulse remains unaffected. </a:t>
            </a:r>
          </a:p>
          <a:p>
            <a:pPr algn="just"/>
            <a:r>
              <a:rPr lang="en-US" dirty="0"/>
              <a:t>Mainly, in the synchronous sequential circuit, flip flops function as a memory element, and in asynchronous sequential circuit, </a:t>
            </a:r>
            <a:r>
              <a:rPr lang="en-US"/>
              <a:t>the un-clocked </a:t>
            </a:r>
            <a:r>
              <a:rPr lang="en-US" dirty="0"/>
              <a:t>flip flops or latches function as a memory element.</a:t>
            </a:r>
          </a:p>
        </p:txBody>
      </p:sp>
    </p:spTree>
    <p:extLst>
      <p:ext uri="{BB962C8B-B14F-4D97-AF65-F5344CB8AC3E}">
        <p14:creationId xmlns:p14="http://schemas.microsoft.com/office/powerpoint/2010/main" val="228172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a:t>
            </a:r>
            <a:endParaRPr lang="en-IN" dirty="0"/>
          </a:p>
        </p:txBody>
      </p:sp>
      <p:sp>
        <p:nvSpPr>
          <p:cNvPr id="3" name="Content Placeholder 2"/>
          <p:cNvSpPr>
            <a:spLocks noGrp="1"/>
          </p:cNvSpPr>
          <p:nvPr>
            <p:ph idx="1"/>
          </p:nvPr>
        </p:nvSpPr>
        <p:spPr/>
        <p:txBody>
          <a:bodyPr/>
          <a:lstStyle/>
          <a:p>
            <a:r>
              <a:rPr lang="en-IN" dirty="0"/>
              <a:t>Set-Reset (SR) Flip-Flop</a:t>
            </a:r>
          </a:p>
          <a:p>
            <a:r>
              <a:rPr lang="en-IN" dirty="0"/>
              <a:t>JK Flip-Flop</a:t>
            </a:r>
          </a:p>
          <a:p>
            <a:r>
              <a:rPr lang="en-IN" dirty="0"/>
              <a:t>D (Data or Delay) Flip-Flop</a:t>
            </a:r>
          </a:p>
          <a:p>
            <a:r>
              <a:rPr lang="en-IN" dirty="0"/>
              <a:t>T (Toggle) Flip-Flop</a:t>
            </a:r>
          </a:p>
        </p:txBody>
      </p:sp>
    </p:spTree>
    <p:extLst>
      <p:ext uri="{BB962C8B-B14F-4D97-AF65-F5344CB8AC3E}">
        <p14:creationId xmlns:p14="http://schemas.microsoft.com/office/powerpoint/2010/main" val="368295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S-R Flip Flop</a:t>
            </a:r>
            <a:endParaRPr lang="en-IN" dirty="0"/>
          </a:p>
        </p:txBody>
      </p:sp>
      <p:sp>
        <p:nvSpPr>
          <p:cNvPr id="3" name="Content Placeholder 2"/>
          <p:cNvSpPr>
            <a:spLocks noGrp="1"/>
          </p:cNvSpPr>
          <p:nvPr>
            <p:ph idx="1"/>
          </p:nvPr>
        </p:nvSpPr>
        <p:spPr>
          <a:xfrm>
            <a:off x="838200" y="1825625"/>
            <a:ext cx="10515600" cy="2081759"/>
          </a:xfrm>
        </p:spPr>
        <p:txBody>
          <a:bodyPr>
            <a:normAutofit/>
          </a:bodyPr>
          <a:lstStyle/>
          <a:p>
            <a:pPr algn="just"/>
            <a:r>
              <a:rPr lang="en-US" sz="2400" dirty="0"/>
              <a:t>The SR flip flop is a 1-bit memory </a:t>
            </a:r>
            <a:r>
              <a:rPr lang="en-US" sz="2400" dirty="0" err="1"/>
              <a:t>bistable</a:t>
            </a:r>
            <a:r>
              <a:rPr lang="en-US" sz="2400" dirty="0"/>
              <a:t> device having two inputs, i.e., SET and RESET. </a:t>
            </a:r>
          </a:p>
          <a:p>
            <a:pPr algn="just"/>
            <a:r>
              <a:rPr lang="en-US" sz="2400" dirty="0"/>
              <a:t>The SET input 'S' set the device or produce the output 1, and the RESET input 'R' reset the device or produce the output 0. </a:t>
            </a:r>
          </a:p>
          <a:p>
            <a:pPr algn="just"/>
            <a:r>
              <a:rPr lang="en-US" sz="2400" dirty="0"/>
              <a:t>The SET and RESET inputs are labeled as </a:t>
            </a:r>
            <a:r>
              <a:rPr lang="en-US" sz="2400" b="1" dirty="0"/>
              <a:t>S</a:t>
            </a:r>
            <a:r>
              <a:rPr lang="en-US" sz="2400" dirty="0"/>
              <a:t> and </a:t>
            </a:r>
            <a:r>
              <a:rPr lang="en-US" sz="2400" b="1" dirty="0"/>
              <a:t>R</a:t>
            </a:r>
            <a:r>
              <a:rPr lang="en-US" sz="2400" dirty="0"/>
              <a:t>, respectively.</a:t>
            </a:r>
          </a:p>
        </p:txBody>
      </p:sp>
      <p:pic>
        <p:nvPicPr>
          <p:cNvPr id="4" name="Picture 3"/>
          <p:cNvPicPr>
            <a:picLocks noChangeAspect="1"/>
          </p:cNvPicPr>
          <p:nvPr/>
        </p:nvPicPr>
        <p:blipFill>
          <a:blip r:embed="rId2"/>
          <a:stretch>
            <a:fillRect/>
          </a:stretch>
        </p:blipFill>
        <p:spPr>
          <a:xfrm>
            <a:off x="1602896" y="4042321"/>
            <a:ext cx="4569484" cy="2377523"/>
          </a:xfrm>
          <a:prstGeom prst="rect">
            <a:avLst/>
          </a:prstGeom>
        </p:spPr>
      </p:pic>
      <p:pic>
        <p:nvPicPr>
          <p:cNvPr id="6" name="Picture 5"/>
          <p:cNvPicPr>
            <a:picLocks noChangeAspect="1"/>
          </p:cNvPicPr>
          <p:nvPr/>
        </p:nvPicPr>
        <p:blipFill>
          <a:blip r:embed="rId3"/>
          <a:stretch>
            <a:fillRect/>
          </a:stretch>
        </p:blipFill>
        <p:spPr>
          <a:xfrm>
            <a:off x="7435970" y="3845339"/>
            <a:ext cx="3607279" cy="2994880"/>
          </a:xfrm>
          <a:prstGeom prst="rect">
            <a:avLst/>
          </a:prstGeom>
        </p:spPr>
      </p:pic>
    </p:spTree>
    <p:extLst>
      <p:ext uri="{BB962C8B-B14F-4D97-AF65-F5344CB8AC3E}">
        <p14:creationId xmlns:p14="http://schemas.microsoft.com/office/powerpoint/2010/main" val="392940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J-K Flip Flop</a:t>
            </a:r>
            <a:endParaRPr lang="en-IN" dirty="0"/>
          </a:p>
        </p:txBody>
      </p:sp>
      <p:sp>
        <p:nvSpPr>
          <p:cNvPr id="3" name="Content Placeholder 2"/>
          <p:cNvSpPr>
            <a:spLocks noGrp="1"/>
          </p:cNvSpPr>
          <p:nvPr>
            <p:ph idx="1"/>
          </p:nvPr>
        </p:nvSpPr>
        <p:spPr>
          <a:xfrm>
            <a:off x="838200" y="1825625"/>
            <a:ext cx="10515600" cy="2081759"/>
          </a:xfrm>
        </p:spPr>
        <p:txBody>
          <a:bodyPr>
            <a:normAutofit fontScale="92500"/>
          </a:bodyPr>
          <a:lstStyle/>
          <a:p>
            <a:pPr algn="just"/>
            <a:r>
              <a:rPr lang="en-US" sz="2400" dirty="0"/>
              <a:t>The JK flip flop work in the same way as the SR flip flop work. The JK flip flop has 'J' and 'K' flip flop instead of 'S' and 'R'. </a:t>
            </a:r>
          </a:p>
          <a:p>
            <a:pPr algn="just"/>
            <a:r>
              <a:rPr lang="en-US" sz="2400" dirty="0"/>
              <a:t>The only difference between JK flip flop and SR flip flop is that when both inputs of SR flip flop is set to 1, the circuit produces the invalid states as outputs, but in case of JK flip flop, there are no invalid states even if both 'J' and 'K' flip flops are set to 1. So, the JK flip-flop has four possible input combinations, i.e., 1, 0, "no change" and "toggle". </a:t>
            </a:r>
          </a:p>
        </p:txBody>
      </p:sp>
      <p:pic>
        <p:nvPicPr>
          <p:cNvPr id="5" name="Picture 4"/>
          <p:cNvPicPr>
            <a:picLocks noChangeAspect="1"/>
          </p:cNvPicPr>
          <p:nvPr/>
        </p:nvPicPr>
        <p:blipFill>
          <a:blip r:embed="rId2"/>
          <a:stretch>
            <a:fillRect/>
          </a:stretch>
        </p:blipFill>
        <p:spPr>
          <a:xfrm>
            <a:off x="1139112" y="4347714"/>
            <a:ext cx="3368907" cy="1735114"/>
          </a:xfrm>
          <a:prstGeom prst="rect">
            <a:avLst/>
          </a:prstGeom>
        </p:spPr>
      </p:pic>
      <p:pic>
        <p:nvPicPr>
          <p:cNvPr id="7" name="Picture 6"/>
          <p:cNvPicPr>
            <a:picLocks noChangeAspect="1"/>
          </p:cNvPicPr>
          <p:nvPr/>
        </p:nvPicPr>
        <p:blipFill>
          <a:blip r:embed="rId3"/>
          <a:stretch>
            <a:fillRect/>
          </a:stretch>
        </p:blipFill>
        <p:spPr>
          <a:xfrm>
            <a:off x="4872488" y="3895375"/>
            <a:ext cx="6481312" cy="2962625"/>
          </a:xfrm>
          <a:prstGeom prst="rect">
            <a:avLst/>
          </a:prstGeom>
        </p:spPr>
      </p:pic>
    </p:spTree>
    <p:extLst>
      <p:ext uri="{BB962C8B-B14F-4D97-AF65-F5344CB8AC3E}">
        <p14:creationId xmlns:p14="http://schemas.microsoft.com/office/powerpoint/2010/main" val="278488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 Flip Flop</a:t>
            </a:r>
            <a:endParaRPr lang="en-IN" dirty="0"/>
          </a:p>
        </p:txBody>
      </p:sp>
      <p:sp>
        <p:nvSpPr>
          <p:cNvPr id="3" name="Content Placeholder 2"/>
          <p:cNvSpPr>
            <a:spLocks noGrp="1"/>
          </p:cNvSpPr>
          <p:nvPr>
            <p:ph idx="1"/>
          </p:nvPr>
        </p:nvSpPr>
        <p:spPr>
          <a:xfrm>
            <a:off x="838200" y="1825625"/>
            <a:ext cx="10515600" cy="2081759"/>
          </a:xfrm>
        </p:spPr>
        <p:txBody>
          <a:bodyPr>
            <a:normAutofit/>
          </a:bodyPr>
          <a:lstStyle/>
          <a:p>
            <a:pPr algn="just"/>
            <a:r>
              <a:rPr lang="en-US" sz="2400" dirty="0"/>
              <a:t>In D flip flop, the single input "D" is referred to as the "Data" input. When the data input is set to 1, the flip flop would be set, and when it is set to 0, the flip flop would change and become reset. </a:t>
            </a:r>
          </a:p>
          <a:p>
            <a:pPr algn="just"/>
            <a:r>
              <a:rPr lang="en-US" sz="2400" dirty="0"/>
              <a:t>However, this would be pointless since the output of the flip flop would always change on every pulse applied to this data input.</a:t>
            </a:r>
          </a:p>
        </p:txBody>
      </p:sp>
      <p:pic>
        <p:nvPicPr>
          <p:cNvPr id="6" name="Picture 5"/>
          <p:cNvPicPr>
            <a:picLocks noChangeAspect="1"/>
          </p:cNvPicPr>
          <p:nvPr/>
        </p:nvPicPr>
        <p:blipFill>
          <a:blip r:embed="rId2"/>
          <a:stretch>
            <a:fillRect/>
          </a:stretch>
        </p:blipFill>
        <p:spPr>
          <a:xfrm>
            <a:off x="6168960" y="4042321"/>
            <a:ext cx="3265780" cy="1702871"/>
          </a:xfrm>
          <a:prstGeom prst="rect">
            <a:avLst/>
          </a:prstGeom>
        </p:spPr>
      </p:pic>
      <p:pic>
        <p:nvPicPr>
          <p:cNvPr id="1026" name="Picture 2" descr="Electrical – Difference between D-Type Flip-Flop and Edge-Triggered D-Type  Flip-Flop – Valuable Tech No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914" y="4342892"/>
            <a:ext cx="329565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0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 Flip Flop</a:t>
            </a:r>
            <a:endParaRPr lang="en-IN" dirty="0"/>
          </a:p>
        </p:txBody>
      </p:sp>
      <p:sp>
        <p:nvSpPr>
          <p:cNvPr id="3" name="Content Placeholder 2"/>
          <p:cNvSpPr>
            <a:spLocks noGrp="1"/>
          </p:cNvSpPr>
          <p:nvPr>
            <p:ph idx="1"/>
          </p:nvPr>
        </p:nvSpPr>
        <p:spPr>
          <a:xfrm>
            <a:off x="838200" y="1825625"/>
            <a:ext cx="10515600" cy="2081759"/>
          </a:xfrm>
        </p:spPr>
        <p:txBody>
          <a:bodyPr>
            <a:normAutofit/>
          </a:bodyPr>
          <a:lstStyle/>
          <a:p>
            <a:pPr algn="just"/>
            <a:r>
              <a:rPr lang="en-US" sz="2400" dirty="0"/>
              <a:t>In T flip flop, "T" defines the term "Toggle". </a:t>
            </a:r>
          </a:p>
          <a:p>
            <a:pPr algn="just"/>
            <a:r>
              <a:rPr lang="en-US" sz="2400" dirty="0"/>
              <a:t>We can construct the "T Flip Flop" by making changes in the "JK Flip Flop". The "T Flip Flop" has only one input, which is constructed by connecting the input of JK flip flop.</a:t>
            </a:r>
          </a:p>
          <a:p>
            <a:pPr algn="just"/>
            <a:r>
              <a:rPr lang="en-US" sz="2400" dirty="0"/>
              <a:t>Similar kind of modification can be done with SR and D also to construct T.</a:t>
            </a:r>
          </a:p>
        </p:txBody>
      </p:sp>
      <p:pic>
        <p:nvPicPr>
          <p:cNvPr id="2050" name="Picture 2" descr="T Flip Flop in Digital Electronic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51" y="4042321"/>
            <a:ext cx="2595054" cy="17004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16303" y="4379758"/>
            <a:ext cx="2323516" cy="1276711"/>
          </a:xfrm>
          <a:prstGeom prst="rect">
            <a:avLst/>
          </a:prstGeom>
        </p:spPr>
      </p:pic>
      <p:pic>
        <p:nvPicPr>
          <p:cNvPr id="5" name="Picture 4"/>
          <p:cNvPicPr>
            <a:picLocks noChangeAspect="1"/>
          </p:cNvPicPr>
          <p:nvPr/>
        </p:nvPicPr>
        <p:blipFill>
          <a:blip r:embed="rId4"/>
          <a:stretch>
            <a:fillRect/>
          </a:stretch>
        </p:blipFill>
        <p:spPr>
          <a:xfrm>
            <a:off x="2950233" y="4042321"/>
            <a:ext cx="2421147" cy="1815860"/>
          </a:xfrm>
          <a:prstGeom prst="rect">
            <a:avLst/>
          </a:prstGeom>
        </p:spPr>
      </p:pic>
      <p:sp>
        <p:nvSpPr>
          <p:cNvPr id="7" name="Rectangle 6"/>
          <p:cNvSpPr/>
          <p:nvPr/>
        </p:nvSpPr>
        <p:spPr>
          <a:xfrm>
            <a:off x="776377" y="6080197"/>
            <a:ext cx="4054416" cy="369332"/>
          </a:xfrm>
          <a:prstGeom prst="rect">
            <a:avLst/>
          </a:prstGeom>
        </p:spPr>
        <p:txBody>
          <a:bodyPr wrap="square">
            <a:spAutoFit/>
          </a:bodyPr>
          <a:lstStyle/>
          <a:p>
            <a:r>
              <a:rPr lang="en-US" dirty="0"/>
              <a:t>T </a:t>
            </a:r>
            <a:r>
              <a:rPr lang="en-US" dirty="0" err="1"/>
              <a:t>FlipFlop</a:t>
            </a:r>
            <a:r>
              <a:rPr lang="en-US" dirty="0"/>
              <a:t> using JK, SR and T respectively</a:t>
            </a:r>
            <a:endParaRPr lang="en-IN" dirty="0"/>
          </a:p>
        </p:txBody>
      </p:sp>
      <p:pic>
        <p:nvPicPr>
          <p:cNvPr id="8" name="Picture 7"/>
          <p:cNvPicPr>
            <a:picLocks noChangeAspect="1"/>
          </p:cNvPicPr>
          <p:nvPr/>
        </p:nvPicPr>
        <p:blipFill>
          <a:blip r:embed="rId5"/>
          <a:stretch>
            <a:fillRect/>
          </a:stretch>
        </p:blipFill>
        <p:spPr>
          <a:xfrm>
            <a:off x="8384742" y="4391871"/>
            <a:ext cx="3762526" cy="1350863"/>
          </a:xfrm>
          <a:prstGeom prst="rect">
            <a:avLst/>
          </a:prstGeom>
        </p:spPr>
      </p:pic>
    </p:spTree>
    <p:extLst>
      <p:ext uri="{BB962C8B-B14F-4D97-AF65-F5344CB8AC3E}">
        <p14:creationId xmlns:p14="http://schemas.microsoft.com/office/powerpoint/2010/main" val="3187831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5C24825C182E4FB717DCA8EBAF464D" ma:contentTypeVersion="2" ma:contentTypeDescription="Create a new document." ma:contentTypeScope="" ma:versionID="43bc1dbc3373f7437d309aa1d481a85e">
  <xsd:schema xmlns:xsd="http://www.w3.org/2001/XMLSchema" xmlns:xs="http://www.w3.org/2001/XMLSchema" xmlns:p="http://schemas.microsoft.com/office/2006/metadata/properties" xmlns:ns2="395f2d3c-028c-4187-8f9f-37207bbf3d43" targetNamespace="http://schemas.microsoft.com/office/2006/metadata/properties" ma:root="true" ma:fieldsID="d331cd2afba887cf805ebd611a1ff310" ns2:_="">
    <xsd:import namespace="395f2d3c-028c-4187-8f9f-37207bbf3d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f2d3c-028c-4187-8f9f-37207bbf3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91020-FE57-4172-B9EE-6CD37AF2D875}">
  <ds:schemaRefs>
    <ds:schemaRef ds:uri="http://schemas.microsoft.com/sharepoint/v3/contenttype/forms"/>
  </ds:schemaRefs>
</ds:datastoreItem>
</file>

<file path=customXml/itemProps2.xml><?xml version="1.0" encoding="utf-8"?>
<ds:datastoreItem xmlns:ds="http://schemas.openxmlformats.org/officeDocument/2006/customXml" ds:itemID="{26D6B858-3C69-4A1D-9B5E-0E71AD533D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C53F19-9AA0-4099-9E14-A2751316F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f2d3c-028c-4187-8f9f-37207bbf3d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TotalTime>
  <Words>632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Flip Flop </vt:lpstr>
      <vt:lpstr>Latch</vt:lpstr>
      <vt:lpstr>Flip-Flop</vt:lpstr>
      <vt:lpstr>Types</vt:lpstr>
      <vt:lpstr>S-R Flip Flop</vt:lpstr>
      <vt:lpstr>J-K Flip Flop</vt:lpstr>
      <vt:lpstr>D Flip Flop</vt:lpstr>
      <vt:lpstr>T Flip Flop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Parity</dc:title>
  <dc:creator>Tanmay Bhowmik</dc:creator>
  <cp:lastModifiedBy>HarshShah</cp:lastModifiedBy>
  <cp:revision>11</cp:revision>
  <dcterms:created xsi:type="dcterms:W3CDTF">2022-09-05T07:45:38Z</dcterms:created>
  <dcterms:modified xsi:type="dcterms:W3CDTF">2022-12-06T00:51:39Z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0x010100B15C24825C182E4FB717DCA8EBAF464D</vt:lpwstr>
  </property>
</Properties>
</file>