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8" r:id="rId3"/>
    <p:sldId id="269" r:id="rId4"/>
    <p:sldId id="304" r:id="rId5"/>
    <p:sldId id="257" r:id="rId6"/>
    <p:sldId id="263" r:id="rId7"/>
    <p:sldId id="305" r:id="rId8"/>
    <p:sldId id="306" r:id="rId9"/>
    <p:sldId id="309" r:id="rId10"/>
    <p:sldId id="307" r:id="rId11"/>
    <p:sldId id="308" r:id="rId12"/>
    <p:sldId id="27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FE965-126B-46A5-A5C2-701CE8E5EA93}">
  <a:tblStyle styleId="{B53FE965-126B-46A5-A5C2-701CE8E5E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F38D17-008E-49AC-B0F7-13E5052BBE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Shah" userId="09f0fd61-6b86-4661-b86c-1b6ee46cae57" providerId="ADAL" clId="{60166D60-E630-475B-A3CC-585934A89870}"/>
    <pc:docChg chg="undo redo custSel addSld delSld modSld sldOrd delMainMaster">
      <pc:chgData name="HarshShah" userId="09f0fd61-6b86-4661-b86c-1b6ee46cae57" providerId="ADAL" clId="{60166D60-E630-475B-A3CC-585934A89870}" dt="2023-11-03T08:54:27.893" v="909" actId="1076"/>
      <pc:docMkLst>
        <pc:docMk/>
      </pc:docMkLst>
      <pc:sldChg chg="addSp delSp modSp mod">
        <pc:chgData name="HarshShah" userId="09f0fd61-6b86-4661-b86c-1b6ee46cae57" providerId="ADAL" clId="{60166D60-E630-475B-A3CC-585934A89870}" dt="2023-11-03T08:38:43.198" v="775" actId="1076"/>
        <pc:sldMkLst>
          <pc:docMk/>
          <pc:sldMk cId="0" sldId="256"/>
        </pc:sldMkLst>
        <pc:spChg chg="add">
          <ac:chgData name="HarshShah" userId="09f0fd61-6b86-4661-b86c-1b6ee46cae57" providerId="ADAL" clId="{60166D60-E630-475B-A3CC-585934A89870}" dt="2023-11-03T08:35:54.147" v="746"/>
          <ac:spMkLst>
            <pc:docMk/>
            <pc:sldMk cId="0" sldId="256"/>
            <ac:spMk id="2" creationId="{09AA15ED-BF1B-7318-A8EC-A24A67AC6D86}"/>
          </ac:spMkLst>
        </pc:spChg>
        <pc:spChg chg="add del mod">
          <ac:chgData name="HarshShah" userId="09f0fd61-6b86-4661-b86c-1b6ee46cae57" providerId="ADAL" clId="{60166D60-E630-475B-A3CC-585934A89870}" dt="2023-11-03T08:37:48.718" v="768" actId="478"/>
          <ac:spMkLst>
            <pc:docMk/>
            <pc:sldMk cId="0" sldId="256"/>
            <ac:spMk id="4" creationId="{FD389E6F-0CB7-F5E8-1C42-43CA26C22641}"/>
          </ac:spMkLst>
        </pc:spChg>
        <pc:spChg chg="add del mod">
          <ac:chgData name="HarshShah" userId="09f0fd61-6b86-4661-b86c-1b6ee46cae57" providerId="ADAL" clId="{60166D60-E630-475B-A3CC-585934A89870}" dt="2023-11-03T08:36:45.644" v="765"/>
          <ac:spMkLst>
            <pc:docMk/>
            <pc:sldMk cId="0" sldId="256"/>
            <ac:spMk id="5" creationId="{30362DB8-72DD-0D87-BBF8-CD5456036E92}"/>
          </ac:spMkLst>
        </pc:spChg>
        <pc:spChg chg="add del mod">
          <ac:chgData name="HarshShah" userId="09f0fd61-6b86-4661-b86c-1b6ee46cae57" providerId="ADAL" clId="{60166D60-E630-475B-A3CC-585934A89870}" dt="2023-11-03T08:36:45.486" v="764"/>
          <ac:spMkLst>
            <pc:docMk/>
            <pc:sldMk cId="0" sldId="256"/>
            <ac:spMk id="6" creationId="{AD713FAE-1B2D-AD82-DF84-8D8A4FCD2B83}"/>
          </ac:spMkLst>
        </pc:spChg>
        <pc:spChg chg="add del mod">
          <ac:chgData name="HarshShah" userId="09f0fd61-6b86-4661-b86c-1b6ee46cae57" providerId="ADAL" clId="{60166D60-E630-475B-A3CC-585934A89870}" dt="2023-11-03T08:36:45.197" v="762"/>
          <ac:spMkLst>
            <pc:docMk/>
            <pc:sldMk cId="0" sldId="256"/>
            <ac:spMk id="7" creationId="{FD47E640-0C3E-812B-1C96-5443E0BE3308}"/>
          </ac:spMkLst>
        </pc:spChg>
        <pc:spChg chg="add del mod">
          <ac:chgData name="HarshShah" userId="09f0fd61-6b86-4661-b86c-1b6ee46cae57" providerId="ADAL" clId="{60166D60-E630-475B-A3CC-585934A89870}" dt="2023-11-03T08:38:36.367" v="773" actId="478"/>
          <ac:spMkLst>
            <pc:docMk/>
            <pc:sldMk cId="0" sldId="256"/>
            <ac:spMk id="9" creationId="{AD24932D-DAC5-283C-E77E-573B2D75CFA9}"/>
          </ac:spMkLst>
        </pc:spChg>
        <pc:spChg chg="mod">
          <ac:chgData name="HarshShah" userId="09f0fd61-6b86-4661-b86c-1b6ee46cae57" providerId="ADAL" clId="{60166D60-E630-475B-A3CC-585934A89870}" dt="2023-11-03T08:36:17.919" v="750" actId="1076"/>
          <ac:spMkLst>
            <pc:docMk/>
            <pc:sldMk cId="0" sldId="256"/>
            <ac:spMk id="354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36:15.471" v="749" actId="1076"/>
          <ac:spMkLst>
            <pc:docMk/>
            <pc:sldMk cId="0" sldId="256"/>
            <ac:spMk id="355" creationId="{00000000-0000-0000-0000-000000000000}"/>
          </ac:spMkLst>
        </pc:spChg>
        <pc:picChg chg="add del">
          <ac:chgData name="HarshShah" userId="09f0fd61-6b86-4661-b86c-1b6ee46cae57" providerId="ADAL" clId="{60166D60-E630-475B-A3CC-585934A89870}" dt="2023-11-03T08:38:32.014" v="771" actId="478"/>
          <ac:picMkLst>
            <pc:docMk/>
            <pc:sldMk cId="0" sldId="256"/>
            <ac:picMk id="356" creationId="{00000000-0000-0000-0000-000000000000}"/>
          </ac:picMkLst>
        </pc:picChg>
        <pc:picChg chg="add mod">
          <ac:chgData name="HarshShah" userId="09f0fd61-6b86-4661-b86c-1b6ee46cae57" providerId="ADAL" clId="{60166D60-E630-475B-A3CC-585934A89870}" dt="2023-11-03T08:38:43.198" v="775" actId="1076"/>
          <ac:picMkLst>
            <pc:docMk/>
            <pc:sldMk cId="0" sldId="256"/>
            <ac:picMk id="1034" creationId="{5803E52B-482E-018D-FA97-C507DE6D47C1}"/>
          </ac:picMkLst>
        </pc:picChg>
      </pc:sldChg>
      <pc:sldChg chg="addSp delSp modSp mod">
        <pc:chgData name="HarshShah" userId="09f0fd61-6b86-4661-b86c-1b6ee46cae57" providerId="ADAL" clId="{60166D60-E630-475B-A3CC-585934A89870}" dt="2023-11-03T08:42:41.635" v="853" actId="113"/>
        <pc:sldMkLst>
          <pc:docMk/>
          <pc:sldMk cId="0" sldId="257"/>
        </pc:sldMkLst>
        <pc:spChg chg="add del mod">
          <ac:chgData name="HarshShah" userId="09f0fd61-6b86-4661-b86c-1b6ee46cae57" providerId="ADAL" clId="{60166D60-E630-475B-A3CC-585934A89870}" dt="2023-11-03T08:41:42.298" v="798" actId="478"/>
          <ac:spMkLst>
            <pc:docMk/>
            <pc:sldMk cId="0" sldId="257"/>
            <ac:spMk id="2" creationId="{46310C89-2CDA-EB80-AB5E-5A2384EB2E94}"/>
          </ac:spMkLst>
        </pc:spChg>
        <pc:spChg chg="add mod">
          <ac:chgData name="HarshShah" userId="09f0fd61-6b86-4661-b86c-1b6ee46cae57" providerId="ADAL" clId="{60166D60-E630-475B-A3CC-585934A89870}" dt="2023-11-03T08:42:41.635" v="853" actId="113"/>
          <ac:spMkLst>
            <pc:docMk/>
            <pc:sldMk cId="0" sldId="257"/>
            <ac:spMk id="3" creationId="{423BEDFB-856C-C266-337A-7281F6356671}"/>
          </ac:spMkLst>
        </pc:spChg>
        <pc:spChg chg="mod">
          <ac:chgData name="HarshShah" userId="09f0fd61-6b86-4661-b86c-1b6ee46cae57" providerId="ADAL" clId="{60166D60-E630-475B-A3CC-585934A89870}" dt="2023-11-03T06:56:11.368" v="139" actId="20577"/>
          <ac:spMkLst>
            <pc:docMk/>
            <pc:sldMk cId="0" sldId="257"/>
            <ac:spMk id="364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6:56:15.112" v="140" actId="478"/>
          <ac:spMkLst>
            <pc:docMk/>
            <pc:sldMk cId="0" sldId="257"/>
            <ac:spMk id="366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6:56:24.885" v="142" actId="478"/>
          <ac:spMkLst>
            <pc:docMk/>
            <pc:sldMk cId="0" sldId="257"/>
            <ac:spMk id="367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6:56:24.885" v="142" actId="478"/>
          <ac:spMkLst>
            <pc:docMk/>
            <pc:sldMk cId="0" sldId="257"/>
            <ac:spMk id="368" creationId="{00000000-0000-0000-0000-000000000000}"/>
          </ac:spMkLst>
        </pc:spChg>
        <pc:graphicFrameChg chg="add del mod modGraphic">
          <ac:chgData name="HarshShah" userId="09f0fd61-6b86-4661-b86c-1b6ee46cae57" providerId="ADAL" clId="{60166D60-E630-475B-A3CC-585934A89870}" dt="2023-11-03T08:42:19.497" v="849" actId="478"/>
          <ac:graphicFrameMkLst>
            <pc:docMk/>
            <pc:sldMk cId="0" sldId="257"/>
            <ac:graphicFrameMk id="365" creationId="{00000000-0000-0000-0000-000000000000}"/>
          </ac:graphicFrameMkLst>
        </pc:graphicFrameChg>
      </pc:sldChg>
      <pc:sldChg chg="modSp mod ord modNotes">
        <pc:chgData name="HarshShah" userId="09f0fd61-6b86-4661-b86c-1b6ee46cae57" providerId="ADAL" clId="{60166D60-E630-475B-A3CC-585934A89870}" dt="2023-11-03T08:44:14.554" v="854" actId="113"/>
        <pc:sldMkLst>
          <pc:docMk/>
          <pc:sldMk cId="0" sldId="258"/>
        </pc:sldMkLst>
        <pc:spChg chg="mod">
          <ac:chgData name="HarshShah" userId="09f0fd61-6b86-4661-b86c-1b6ee46cae57" providerId="ADAL" clId="{60166D60-E630-475B-A3CC-585934A89870}" dt="2023-11-03T08:44:14.554" v="854" actId="113"/>
          <ac:spMkLst>
            <pc:docMk/>
            <pc:sldMk cId="0" sldId="258"/>
            <ac:spMk id="380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2:02.999" v="420" actId="20577"/>
          <ac:spMkLst>
            <pc:docMk/>
            <pc:sldMk cId="0" sldId="258"/>
            <ac:spMk id="381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2:09.459" v="437" actId="20577"/>
          <ac:spMkLst>
            <pc:docMk/>
            <pc:sldMk cId="0" sldId="258"/>
            <ac:spMk id="382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2:12.988" v="445" actId="20577"/>
          <ac:spMkLst>
            <pc:docMk/>
            <pc:sldMk cId="0" sldId="258"/>
            <ac:spMk id="383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2:40.184" v="451" actId="20577"/>
          <ac:spMkLst>
            <pc:docMk/>
            <pc:sldMk cId="0" sldId="258"/>
            <ac:spMk id="384" creationId="{00000000-0000-0000-0000-000000000000}"/>
          </ac:spMkLst>
        </pc:spChg>
      </pc:sldChg>
      <pc:sldChg chg="modSp del mod">
        <pc:chgData name="HarshShah" userId="09f0fd61-6b86-4661-b86c-1b6ee46cae57" providerId="ADAL" clId="{60166D60-E630-475B-A3CC-585934A89870}" dt="2023-11-03T08:34:01.655" v="742" actId="2696"/>
        <pc:sldMkLst>
          <pc:docMk/>
          <pc:sldMk cId="0" sldId="259"/>
        </pc:sldMkLst>
        <pc:spChg chg="mod">
          <ac:chgData name="HarshShah" userId="09f0fd61-6b86-4661-b86c-1b6ee46cae57" providerId="ADAL" clId="{60166D60-E630-475B-A3CC-585934A89870}" dt="2023-11-03T08:19:16.242" v="595" actId="20577"/>
          <ac:spMkLst>
            <pc:docMk/>
            <pc:sldMk cId="0" sldId="259"/>
            <ac:spMk id="390" creationId="{00000000-0000-0000-0000-000000000000}"/>
          </ac:spMkLst>
        </pc:spChg>
      </pc:sldChg>
      <pc:sldChg chg="del">
        <pc:chgData name="HarshShah" userId="09f0fd61-6b86-4661-b86c-1b6ee46cae57" providerId="ADAL" clId="{60166D60-E630-475B-A3CC-585934A89870}" dt="2023-11-03T08:34:01.655" v="742" actId="2696"/>
        <pc:sldMkLst>
          <pc:docMk/>
          <pc:sldMk cId="0" sldId="260"/>
        </pc:sldMkLst>
      </pc:sldChg>
      <pc:sldChg chg="del">
        <pc:chgData name="HarshShah" userId="09f0fd61-6b86-4661-b86c-1b6ee46cae57" providerId="ADAL" clId="{60166D60-E630-475B-A3CC-585934A89870}" dt="2023-11-03T08:34:01.655" v="742" actId="2696"/>
        <pc:sldMkLst>
          <pc:docMk/>
          <pc:sldMk cId="0" sldId="261"/>
        </pc:sldMkLst>
      </pc:sldChg>
      <pc:sldChg chg="del">
        <pc:chgData name="HarshShah" userId="09f0fd61-6b86-4661-b86c-1b6ee46cae57" providerId="ADAL" clId="{60166D60-E630-475B-A3CC-585934A89870}" dt="2023-11-03T08:34:01.655" v="742" actId="2696"/>
        <pc:sldMkLst>
          <pc:docMk/>
          <pc:sldMk cId="0" sldId="262"/>
        </pc:sldMkLst>
      </pc:sldChg>
      <pc:sldChg chg="modSp mod ord modNotes">
        <pc:chgData name="HarshShah" userId="09f0fd61-6b86-4661-b86c-1b6ee46cae57" providerId="ADAL" clId="{60166D60-E630-475B-A3CC-585934A89870}" dt="2023-11-03T08:17:50.176" v="579" actId="123"/>
        <pc:sldMkLst>
          <pc:docMk/>
          <pc:sldMk cId="0" sldId="263"/>
        </pc:sldMkLst>
        <pc:spChg chg="mod">
          <ac:chgData name="HarshShah" userId="09f0fd61-6b86-4661-b86c-1b6ee46cae57" providerId="ADAL" clId="{60166D60-E630-475B-A3CC-585934A89870}" dt="2023-11-03T08:15:07.276" v="532" actId="20577"/>
          <ac:spMkLst>
            <pc:docMk/>
            <pc:sldMk cId="0" sldId="263"/>
            <ac:spMk id="456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3:20.806" v="470" actId="20577"/>
          <ac:spMkLst>
            <pc:docMk/>
            <pc:sldMk cId="0" sldId="263"/>
            <ac:spMk id="457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7:38.709" v="576" actId="123"/>
          <ac:spMkLst>
            <pc:docMk/>
            <pc:sldMk cId="0" sldId="263"/>
            <ac:spMk id="458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7:43.759" v="577" actId="123"/>
          <ac:spMkLst>
            <pc:docMk/>
            <pc:sldMk cId="0" sldId="263"/>
            <ac:spMk id="459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7:47.046" v="578" actId="123"/>
          <ac:spMkLst>
            <pc:docMk/>
            <pc:sldMk cId="0" sldId="263"/>
            <ac:spMk id="460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7:50.176" v="579" actId="123"/>
          <ac:spMkLst>
            <pc:docMk/>
            <pc:sldMk cId="0" sldId="263"/>
            <ac:spMk id="461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4:30.527" v="512" actId="20577"/>
          <ac:spMkLst>
            <pc:docMk/>
            <pc:sldMk cId="0" sldId="263"/>
            <ac:spMk id="462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5:47.271" v="563" actId="20577"/>
          <ac:spMkLst>
            <pc:docMk/>
            <pc:sldMk cId="0" sldId="263"/>
            <ac:spMk id="463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5:36.261" v="547" actId="20577"/>
          <ac:spMkLst>
            <pc:docMk/>
            <pc:sldMk cId="0" sldId="263"/>
            <ac:spMk id="464" creationId="{00000000-0000-0000-0000-000000000000}"/>
          </ac:spMkLst>
        </pc:spChg>
      </pc:sldChg>
      <pc:sldChg chg="del">
        <pc:chgData name="HarshShah" userId="09f0fd61-6b86-4661-b86c-1b6ee46cae57" providerId="ADAL" clId="{60166D60-E630-475B-A3CC-585934A89870}" dt="2023-11-03T08:34:10.596" v="743" actId="2696"/>
        <pc:sldMkLst>
          <pc:docMk/>
          <pc:sldMk cId="0" sldId="264"/>
        </pc:sldMkLst>
      </pc:sldChg>
      <pc:sldChg chg="del">
        <pc:chgData name="HarshShah" userId="09f0fd61-6b86-4661-b86c-1b6ee46cae57" providerId="ADAL" clId="{60166D60-E630-475B-A3CC-585934A89870}" dt="2023-11-03T08:34:10.596" v="743" actId="2696"/>
        <pc:sldMkLst>
          <pc:docMk/>
          <pc:sldMk cId="0" sldId="265"/>
        </pc:sldMkLst>
      </pc:sldChg>
      <pc:sldChg chg="del">
        <pc:chgData name="HarshShah" userId="09f0fd61-6b86-4661-b86c-1b6ee46cae57" providerId="ADAL" clId="{60166D60-E630-475B-A3CC-585934A89870}" dt="2023-11-03T08:34:10.596" v="743" actId="2696"/>
        <pc:sldMkLst>
          <pc:docMk/>
          <pc:sldMk cId="0" sldId="266"/>
        </pc:sldMkLst>
      </pc:sldChg>
      <pc:sldChg chg="del">
        <pc:chgData name="HarshShah" userId="09f0fd61-6b86-4661-b86c-1b6ee46cae57" providerId="ADAL" clId="{60166D60-E630-475B-A3CC-585934A89870}" dt="2023-11-03T08:34:10.596" v="743" actId="2696"/>
        <pc:sldMkLst>
          <pc:docMk/>
          <pc:sldMk cId="0" sldId="267"/>
        </pc:sldMkLst>
      </pc:sldChg>
      <pc:sldChg chg="del">
        <pc:chgData name="HarshShah" userId="09f0fd61-6b86-4661-b86c-1b6ee46cae57" providerId="ADAL" clId="{60166D60-E630-475B-A3CC-585934A89870}" dt="2023-11-03T08:34:15.705" v="744" actId="2696"/>
        <pc:sldMkLst>
          <pc:docMk/>
          <pc:sldMk cId="0" sldId="268"/>
        </pc:sldMkLst>
      </pc:sldChg>
      <pc:sldChg chg="addSp delSp modSp mod ord modNotes">
        <pc:chgData name="HarshShah" userId="09f0fd61-6b86-4661-b86c-1b6ee46cae57" providerId="ADAL" clId="{60166D60-E630-475B-A3CC-585934A89870}" dt="2023-11-03T08:39:22.146" v="785" actId="1038"/>
        <pc:sldMkLst>
          <pc:docMk/>
          <pc:sldMk cId="0" sldId="269"/>
        </pc:sldMkLst>
        <pc:spChg chg="add del mod">
          <ac:chgData name="HarshShah" userId="09f0fd61-6b86-4661-b86c-1b6ee46cae57" providerId="ADAL" clId="{60166D60-E630-475B-A3CC-585934A89870}" dt="2023-11-03T07:01:17.441" v="324" actId="478"/>
          <ac:spMkLst>
            <pc:docMk/>
            <pc:sldMk cId="0" sldId="269"/>
            <ac:spMk id="3" creationId="{3F9EDF0B-770D-B3C6-C13E-FD06B853EC00}"/>
          </ac:spMkLst>
        </pc:spChg>
        <pc:spChg chg="add del mod">
          <ac:chgData name="HarshShah" userId="09f0fd61-6b86-4661-b86c-1b6ee46cae57" providerId="ADAL" clId="{60166D60-E630-475B-A3CC-585934A89870}" dt="2023-11-03T07:01:21.073" v="325" actId="478"/>
          <ac:spMkLst>
            <pc:docMk/>
            <pc:sldMk cId="0" sldId="269"/>
            <ac:spMk id="5" creationId="{D43DF1DA-EFBE-1BCA-4AF8-83B5AE2652DB}"/>
          </ac:spMkLst>
        </pc:spChg>
        <pc:spChg chg="add del mod">
          <ac:chgData name="HarshShah" userId="09f0fd61-6b86-4661-b86c-1b6ee46cae57" providerId="ADAL" clId="{60166D60-E630-475B-A3CC-585934A89870}" dt="2023-11-03T07:01:16.042" v="323"/>
          <ac:spMkLst>
            <pc:docMk/>
            <pc:sldMk cId="0" sldId="269"/>
            <ac:spMk id="6" creationId="{EAB76DCB-2B3B-0E8F-920F-6DBF85D86DD1}"/>
          </ac:spMkLst>
        </pc:spChg>
        <pc:spChg chg="add del mod">
          <ac:chgData name="HarshShah" userId="09f0fd61-6b86-4661-b86c-1b6ee46cae57" providerId="ADAL" clId="{60166D60-E630-475B-A3CC-585934A89870}" dt="2023-11-03T07:01:16.042" v="323"/>
          <ac:spMkLst>
            <pc:docMk/>
            <pc:sldMk cId="0" sldId="269"/>
            <ac:spMk id="7" creationId="{631ACB0C-7024-443E-82CA-E14B698FDD70}"/>
          </ac:spMkLst>
        </pc:spChg>
        <pc:spChg chg="add mod">
          <ac:chgData name="HarshShah" userId="09f0fd61-6b86-4661-b86c-1b6ee46cae57" providerId="ADAL" clId="{60166D60-E630-475B-A3CC-585934A89870}" dt="2023-11-03T07:01:27.388" v="343" actId="20577"/>
          <ac:spMkLst>
            <pc:docMk/>
            <pc:sldMk cId="0" sldId="269"/>
            <ac:spMk id="8" creationId="{BAB802BC-8F2F-F6C8-DEC2-8ED1F74E1D1D}"/>
          </ac:spMkLst>
        </pc:spChg>
        <pc:spChg chg="add mod">
          <ac:chgData name="HarshShah" userId="09f0fd61-6b86-4661-b86c-1b6ee46cae57" providerId="ADAL" clId="{60166D60-E630-475B-A3CC-585934A89870}" dt="2023-11-03T08:08:52.242" v="361" actId="14100"/>
          <ac:spMkLst>
            <pc:docMk/>
            <pc:sldMk cId="0" sldId="269"/>
            <ac:spMk id="9" creationId="{073611C5-1C64-F248-44E1-4BCB5F5857FC}"/>
          </ac:spMkLst>
        </pc:spChg>
        <pc:spChg chg="del mod">
          <ac:chgData name="HarshShah" userId="09f0fd61-6b86-4661-b86c-1b6ee46cae57" providerId="ADAL" clId="{60166D60-E630-475B-A3CC-585934A89870}" dt="2023-11-03T07:01:06.461" v="320" actId="478"/>
          <ac:spMkLst>
            <pc:docMk/>
            <pc:sldMk cId="0" sldId="269"/>
            <ac:spMk id="520" creationId="{00000000-0000-0000-0000-000000000000}"/>
          </ac:spMkLst>
        </pc:spChg>
        <pc:spChg chg="del mod">
          <ac:chgData name="HarshShah" userId="09f0fd61-6b86-4661-b86c-1b6ee46cae57" providerId="ADAL" clId="{60166D60-E630-475B-A3CC-585934A89870}" dt="2023-11-03T07:01:06.461" v="320" actId="478"/>
          <ac:spMkLst>
            <pc:docMk/>
            <pc:sldMk cId="0" sldId="269"/>
            <ac:spMk id="521" creationId="{00000000-0000-0000-0000-000000000000}"/>
          </ac:spMkLst>
        </pc:spChg>
        <pc:picChg chg="add mod">
          <ac:chgData name="HarshShah" userId="09f0fd61-6b86-4661-b86c-1b6ee46cae57" providerId="ADAL" clId="{60166D60-E630-475B-A3CC-585934A89870}" dt="2023-11-03T08:39:22.146" v="785" actId="1038"/>
          <ac:picMkLst>
            <pc:docMk/>
            <pc:sldMk cId="0" sldId="269"/>
            <ac:picMk id="10" creationId="{B8CA3F4C-20BF-4AE3-F735-FC3A2C1AC950}"/>
          </ac:picMkLst>
        </pc:picChg>
        <pc:picChg chg="del">
          <ac:chgData name="HarshShah" userId="09f0fd61-6b86-4661-b86c-1b6ee46cae57" providerId="ADAL" clId="{60166D60-E630-475B-A3CC-585934A89870}" dt="2023-11-03T08:39:00.720" v="776" actId="478"/>
          <ac:picMkLst>
            <pc:docMk/>
            <pc:sldMk cId="0" sldId="269"/>
            <ac:picMk id="526" creationId="{00000000-0000-0000-0000-000000000000}"/>
          </ac:picMkLst>
        </pc:picChg>
      </pc:sldChg>
      <pc:sldChg chg="del">
        <pc:chgData name="HarshShah" userId="09f0fd61-6b86-4661-b86c-1b6ee46cae57" providerId="ADAL" clId="{60166D60-E630-475B-A3CC-585934A89870}" dt="2023-11-03T08:34:15.705" v="744" actId="2696"/>
        <pc:sldMkLst>
          <pc:docMk/>
          <pc:sldMk cId="0" sldId="270"/>
        </pc:sldMkLst>
      </pc:sldChg>
      <pc:sldChg chg="del">
        <pc:chgData name="HarshShah" userId="09f0fd61-6b86-4661-b86c-1b6ee46cae57" providerId="ADAL" clId="{60166D60-E630-475B-A3CC-585934A89870}" dt="2023-11-03T08:34:15.705" v="744" actId="2696"/>
        <pc:sldMkLst>
          <pc:docMk/>
          <pc:sldMk cId="0" sldId="271"/>
        </pc:sldMkLst>
      </pc:sldChg>
      <pc:sldChg chg="addSp delSp modSp del mod">
        <pc:chgData name="HarshShah" userId="09f0fd61-6b86-4661-b86c-1b6ee46cae57" providerId="ADAL" clId="{60166D60-E630-475B-A3CC-585934A89870}" dt="2023-11-03T08:34:20.711" v="745" actId="2696"/>
        <pc:sldMkLst>
          <pc:docMk/>
          <pc:sldMk cId="0" sldId="272"/>
        </pc:sldMkLst>
        <pc:spChg chg="add del mod">
          <ac:chgData name="HarshShah" userId="09f0fd61-6b86-4661-b86c-1b6ee46cae57" providerId="ADAL" clId="{60166D60-E630-475B-A3CC-585934A89870}" dt="2023-11-03T08:23:29.966" v="599" actId="478"/>
          <ac:spMkLst>
            <pc:docMk/>
            <pc:sldMk cId="0" sldId="272"/>
            <ac:spMk id="3" creationId="{044AC054-4CF3-DC85-E7EA-2E7C8EC63040}"/>
          </ac:spMkLst>
        </pc:spChg>
        <pc:spChg chg="add mod">
          <ac:chgData name="HarshShah" userId="09f0fd61-6b86-4661-b86c-1b6ee46cae57" providerId="ADAL" clId="{60166D60-E630-475B-A3CC-585934A89870}" dt="2023-11-03T08:23:25.430" v="597" actId="478"/>
          <ac:spMkLst>
            <pc:docMk/>
            <pc:sldMk cId="0" sldId="272"/>
            <ac:spMk id="5" creationId="{D28ED857-7A13-0A5B-9BA8-B1C2942FECC2}"/>
          </ac:spMkLst>
        </pc:spChg>
        <pc:spChg chg="add del mod">
          <ac:chgData name="HarshShah" userId="09f0fd61-6b86-4661-b86c-1b6ee46cae57" providerId="ADAL" clId="{60166D60-E630-475B-A3CC-585934A89870}" dt="2023-11-03T08:23:31.531" v="600" actId="478"/>
          <ac:spMkLst>
            <pc:docMk/>
            <pc:sldMk cId="0" sldId="272"/>
            <ac:spMk id="7" creationId="{F94107EF-E449-31B0-3C27-FDE4C4F39740}"/>
          </ac:spMkLst>
        </pc:spChg>
        <pc:spChg chg="mod">
          <ac:chgData name="HarshShah" userId="09f0fd61-6b86-4661-b86c-1b6ee46cae57" providerId="ADAL" clId="{60166D60-E630-475B-A3CC-585934A89870}" dt="2023-11-03T08:23:38.234" v="602" actId="1076"/>
          <ac:spMkLst>
            <pc:docMk/>
            <pc:sldMk cId="0" sldId="272"/>
            <ac:spMk id="573" creationId="{00000000-0000-0000-0000-000000000000}"/>
          </ac:spMkLst>
        </pc:spChg>
        <pc:picChg chg="del">
          <ac:chgData name="HarshShah" userId="09f0fd61-6b86-4661-b86c-1b6ee46cae57" providerId="ADAL" clId="{60166D60-E630-475B-A3CC-585934A89870}" dt="2023-11-03T08:23:25.430" v="597" actId="478"/>
          <ac:picMkLst>
            <pc:docMk/>
            <pc:sldMk cId="0" sldId="272"/>
            <ac:picMk id="575" creationId="{00000000-0000-0000-0000-000000000000}"/>
          </ac:picMkLst>
        </pc:picChg>
        <pc:picChg chg="del">
          <ac:chgData name="HarshShah" userId="09f0fd61-6b86-4661-b86c-1b6ee46cae57" providerId="ADAL" clId="{60166D60-E630-475B-A3CC-585934A89870}" dt="2023-11-03T08:23:24.902" v="596" actId="478"/>
          <ac:picMkLst>
            <pc:docMk/>
            <pc:sldMk cId="0" sldId="272"/>
            <ac:picMk id="576" creationId="{00000000-0000-0000-0000-000000000000}"/>
          </ac:picMkLst>
        </pc:picChg>
        <pc:picChg chg="del">
          <ac:chgData name="HarshShah" userId="09f0fd61-6b86-4661-b86c-1b6ee46cae57" providerId="ADAL" clId="{60166D60-E630-475B-A3CC-585934A89870}" dt="2023-11-03T08:23:25.920" v="598" actId="478"/>
          <ac:picMkLst>
            <pc:docMk/>
            <pc:sldMk cId="0" sldId="272"/>
            <ac:picMk id="577" creationId="{00000000-0000-0000-0000-000000000000}"/>
          </ac:picMkLst>
        </pc:picChg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3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4"/>
        </pc:sldMkLst>
      </pc:sldChg>
      <pc:sldChg chg="addSp delSp modSp add del mod">
        <pc:chgData name="HarshShah" userId="09f0fd61-6b86-4661-b86c-1b6ee46cae57" providerId="ADAL" clId="{60166D60-E630-475B-A3CC-585934A89870}" dt="2023-11-03T08:54:27.893" v="909" actId="1076"/>
        <pc:sldMkLst>
          <pc:docMk/>
          <pc:sldMk cId="0" sldId="275"/>
        </pc:sldMkLst>
        <pc:spChg chg="add mod">
          <ac:chgData name="HarshShah" userId="09f0fd61-6b86-4661-b86c-1b6ee46cae57" providerId="ADAL" clId="{60166D60-E630-475B-A3CC-585934A89870}" dt="2023-11-03T08:53:48.414" v="860" actId="207"/>
          <ac:spMkLst>
            <pc:docMk/>
            <pc:sldMk cId="0" sldId="275"/>
            <ac:spMk id="2" creationId="{0A64B483-46DA-B66A-3770-953AC81FEC4D}"/>
          </ac:spMkLst>
        </pc:spChg>
        <pc:spChg chg="mod">
          <ac:chgData name="HarshShah" userId="09f0fd61-6b86-4661-b86c-1b6ee46cae57" providerId="ADAL" clId="{60166D60-E630-475B-A3CC-585934A89870}" dt="2023-11-03T08:54:27.893" v="909" actId="1076"/>
          <ac:spMkLst>
            <pc:docMk/>
            <pc:sldMk cId="0" sldId="275"/>
            <ac:spMk id="615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54:22.981" v="908" actId="1076"/>
          <ac:spMkLst>
            <pc:docMk/>
            <pc:sldMk cId="0" sldId="275"/>
            <ac:spMk id="616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17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18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19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28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29" creationId="{00000000-0000-0000-0000-000000000000}"/>
          </ac:spMkLst>
        </pc:spChg>
        <pc:grpChg chg="del">
          <ac:chgData name="HarshShah" userId="09f0fd61-6b86-4661-b86c-1b6ee46cae57" providerId="ADAL" clId="{60166D60-E630-475B-A3CC-585934A89870}" dt="2023-11-03T08:53:18.344" v="856" actId="478"/>
          <ac:grpSpMkLst>
            <pc:docMk/>
            <pc:sldMk cId="0" sldId="275"/>
            <ac:grpSpMk id="620" creationId="{00000000-0000-0000-0000-000000000000}"/>
          </ac:grpSpMkLst>
        </pc:grpChg>
        <pc:grpChg chg="del">
          <ac:chgData name="HarshShah" userId="09f0fd61-6b86-4661-b86c-1b6ee46cae57" providerId="ADAL" clId="{60166D60-E630-475B-A3CC-585934A89870}" dt="2023-11-03T08:53:18.344" v="856" actId="478"/>
          <ac:grpSpMkLst>
            <pc:docMk/>
            <pc:sldMk cId="0" sldId="275"/>
            <ac:grpSpMk id="624" creationId="{00000000-0000-0000-0000-000000000000}"/>
          </ac:grpSpMkLst>
        </pc:grpChg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6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7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8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9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0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1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2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3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4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5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6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7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8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9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0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1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2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3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4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5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6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7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8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9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300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301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302"/>
        </pc:sldMkLst>
      </pc:sldChg>
      <pc:sldChg chg="add del">
        <pc:chgData name="HarshShah" userId="09f0fd61-6b86-4661-b86c-1b6ee46cae57" providerId="ADAL" clId="{60166D60-E630-475B-A3CC-585934A89870}" dt="2023-11-03T08:34:15.705" v="744" actId="2696"/>
        <pc:sldMkLst>
          <pc:docMk/>
          <pc:sldMk cId="448407823" sldId="303"/>
        </pc:sldMkLst>
      </pc:sldChg>
      <pc:sldChg chg="addSp delSp modSp add mod">
        <pc:chgData name="HarshShah" userId="09f0fd61-6b86-4661-b86c-1b6ee46cae57" providerId="ADAL" clId="{60166D60-E630-475B-A3CC-585934A89870}" dt="2023-11-03T08:39:24.829" v="786"/>
        <pc:sldMkLst>
          <pc:docMk/>
          <pc:sldMk cId="1759378111" sldId="304"/>
        </pc:sldMkLst>
        <pc:spChg chg="mod">
          <ac:chgData name="HarshShah" userId="09f0fd61-6b86-4661-b86c-1b6ee46cae57" providerId="ADAL" clId="{60166D60-E630-475B-A3CC-585934A89870}" dt="2023-11-03T07:01:12.827" v="321" actId="1037"/>
          <ac:spMkLst>
            <pc:docMk/>
            <pc:sldMk cId="1759378111" sldId="304"/>
            <ac:spMk id="520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8:59.959" v="589" actId="123"/>
          <ac:spMkLst>
            <pc:docMk/>
            <pc:sldMk cId="1759378111" sldId="304"/>
            <ac:spMk id="521" creationId="{00000000-0000-0000-0000-000000000000}"/>
          </ac:spMkLst>
        </pc:spChg>
        <pc:picChg chg="add del mod">
          <ac:chgData name="HarshShah" userId="09f0fd61-6b86-4661-b86c-1b6ee46cae57" providerId="ADAL" clId="{60166D60-E630-475B-A3CC-585934A89870}" dt="2023-11-03T08:39:20.580" v="784" actId="478"/>
          <ac:picMkLst>
            <pc:docMk/>
            <pc:sldMk cId="1759378111" sldId="304"/>
            <ac:picMk id="2" creationId="{76CEC60D-3ECC-41CA-182A-983436AA8734}"/>
          </ac:picMkLst>
        </pc:picChg>
        <pc:picChg chg="add mod">
          <ac:chgData name="HarshShah" userId="09f0fd61-6b86-4661-b86c-1b6ee46cae57" providerId="ADAL" clId="{60166D60-E630-475B-A3CC-585934A89870}" dt="2023-11-03T08:39:24.829" v="786"/>
          <ac:picMkLst>
            <pc:docMk/>
            <pc:sldMk cId="1759378111" sldId="304"/>
            <ac:picMk id="3" creationId="{34292863-34A3-4B6B-BF87-467E0AEC4C1E}"/>
          </ac:picMkLst>
        </pc:picChg>
        <pc:picChg chg="del">
          <ac:chgData name="HarshShah" userId="09f0fd61-6b86-4661-b86c-1b6ee46cae57" providerId="ADAL" clId="{60166D60-E630-475B-A3CC-585934A89870}" dt="2023-11-03T08:39:16.036" v="780" actId="478"/>
          <ac:picMkLst>
            <pc:docMk/>
            <pc:sldMk cId="1759378111" sldId="304"/>
            <ac:picMk id="526" creationId="{00000000-0000-0000-0000-000000000000}"/>
          </ac:picMkLst>
        </pc:picChg>
      </pc:sldChg>
      <pc:sldChg chg="new del">
        <pc:chgData name="HarshShah" userId="09f0fd61-6b86-4661-b86c-1b6ee46cae57" providerId="ADAL" clId="{60166D60-E630-475B-A3CC-585934A89870}" dt="2023-11-03T08:23:59.377" v="604" actId="680"/>
        <pc:sldMkLst>
          <pc:docMk/>
          <pc:sldMk cId="1357625692" sldId="305"/>
        </pc:sldMkLst>
      </pc:sldChg>
      <pc:sldChg chg="add del ord">
        <pc:chgData name="HarshShah" userId="09f0fd61-6b86-4661-b86c-1b6ee46cae57" providerId="ADAL" clId="{60166D60-E630-475B-A3CC-585934A89870}" dt="2023-11-03T08:11:47.706" v="402" actId="2696"/>
        <pc:sldMkLst>
          <pc:docMk/>
          <pc:sldMk cId="1575810284" sldId="305"/>
        </pc:sldMkLst>
      </pc:sldChg>
      <pc:sldChg chg="modSp add del mod">
        <pc:chgData name="HarshShah" userId="09f0fd61-6b86-4661-b86c-1b6ee46cae57" providerId="ADAL" clId="{60166D60-E630-475B-A3CC-585934A89870}" dt="2023-11-03T08:18:05.979" v="580" actId="2696"/>
        <pc:sldMkLst>
          <pc:docMk/>
          <pc:sldMk cId="3753996724" sldId="305"/>
        </pc:sldMkLst>
        <pc:spChg chg="mod">
          <ac:chgData name="HarshShah" userId="09f0fd61-6b86-4661-b86c-1b6ee46cae57" providerId="ADAL" clId="{60166D60-E630-475B-A3CC-585934A89870}" dt="2023-11-03T08:12:58.927" v="460" actId="20577"/>
          <ac:spMkLst>
            <pc:docMk/>
            <pc:sldMk cId="3753996724" sldId="305"/>
            <ac:spMk id="364" creationId="{00000000-0000-0000-0000-000000000000}"/>
          </ac:spMkLst>
        </pc:spChg>
      </pc:sldChg>
      <pc:sldChg chg="addSp modSp new mod">
        <pc:chgData name="HarshShah" userId="09f0fd61-6b86-4661-b86c-1b6ee46cae57" providerId="ADAL" clId="{60166D60-E630-475B-A3CC-585934A89870}" dt="2023-11-03T08:26:54.988" v="634" actId="20577"/>
        <pc:sldMkLst>
          <pc:docMk/>
          <pc:sldMk cId="4184110093" sldId="305"/>
        </pc:sldMkLst>
        <pc:spChg chg="mod">
          <ac:chgData name="HarshShah" userId="09f0fd61-6b86-4661-b86c-1b6ee46cae57" providerId="ADAL" clId="{60166D60-E630-475B-A3CC-585934A89870}" dt="2023-11-03T08:26:54.988" v="634" actId="20577"/>
          <ac:spMkLst>
            <pc:docMk/>
            <pc:sldMk cId="4184110093" sldId="305"/>
            <ac:spMk id="2" creationId="{B566D5D9-BAE1-45CE-1FCF-83A44D7AB9B3}"/>
          </ac:spMkLst>
        </pc:spChg>
        <pc:picChg chg="add mod">
          <ac:chgData name="HarshShah" userId="09f0fd61-6b86-4661-b86c-1b6ee46cae57" providerId="ADAL" clId="{60166D60-E630-475B-A3CC-585934A89870}" dt="2023-11-03T08:26:47.654" v="610" actId="1076"/>
          <ac:picMkLst>
            <pc:docMk/>
            <pc:sldMk cId="4184110093" sldId="305"/>
            <ac:picMk id="4" creationId="{A31F7A37-01C3-EE00-D872-6841C0FA590E}"/>
          </ac:picMkLst>
        </pc:picChg>
      </pc:sldChg>
      <pc:sldChg chg="modSp add mod">
        <pc:chgData name="HarshShah" userId="09f0fd61-6b86-4661-b86c-1b6ee46cae57" providerId="ADAL" clId="{60166D60-E630-475B-A3CC-585934A89870}" dt="2023-11-03T08:33:10.399" v="740" actId="20577"/>
        <pc:sldMkLst>
          <pc:docMk/>
          <pc:sldMk cId="3380516352" sldId="306"/>
        </pc:sldMkLst>
        <pc:spChg chg="mod">
          <ac:chgData name="HarshShah" userId="09f0fd61-6b86-4661-b86c-1b6ee46cae57" providerId="ADAL" clId="{60166D60-E630-475B-A3CC-585934A89870}" dt="2023-11-03T08:33:10.399" v="740" actId="20577"/>
          <ac:spMkLst>
            <pc:docMk/>
            <pc:sldMk cId="3380516352" sldId="306"/>
            <ac:spMk id="2" creationId="{B566D5D9-BAE1-45CE-1FCF-83A44D7AB9B3}"/>
          </ac:spMkLst>
        </pc:spChg>
        <pc:picChg chg="mod">
          <ac:chgData name="HarshShah" userId="09f0fd61-6b86-4661-b86c-1b6ee46cae57" providerId="ADAL" clId="{60166D60-E630-475B-A3CC-585934A89870}" dt="2023-11-03T08:28:21.041" v="638" actId="14826"/>
          <ac:picMkLst>
            <pc:docMk/>
            <pc:sldMk cId="3380516352" sldId="306"/>
            <ac:picMk id="4" creationId="{A31F7A37-01C3-EE00-D872-6841C0FA590E}"/>
          </ac:picMkLst>
        </pc:picChg>
      </pc:sldChg>
      <pc:sldChg chg="modSp add mod">
        <pc:chgData name="HarshShah" userId="09f0fd61-6b86-4661-b86c-1b6ee46cae57" providerId="ADAL" clId="{60166D60-E630-475B-A3CC-585934A89870}" dt="2023-11-03T08:31:29.202" v="706" actId="20577"/>
        <pc:sldMkLst>
          <pc:docMk/>
          <pc:sldMk cId="5305216" sldId="307"/>
        </pc:sldMkLst>
        <pc:spChg chg="mod">
          <ac:chgData name="HarshShah" userId="09f0fd61-6b86-4661-b86c-1b6ee46cae57" providerId="ADAL" clId="{60166D60-E630-475B-A3CC-585934A89870}" dt="2023-11-03T08:31:29.202" v="706" actId="20577"/>
          <ac:spMkLst>
            <pc:docMk/>
            <pc:sldMk cId="5305216" sldId="307"/>
            <ac:spMk id="2" creationId="{B566D5D9-BAE1-45CE-1FCF-83A44D7AB9B3}"/>
          </ac:spMkLst>
        </pc:spChg>
        <pc:picChg chg="mod">
          <ac:chgData name="HarshShah" userId="09f0fd61-6b86-4661-b86c-1b6ee46cae57" providerId="ADAL" clId="{60166D60-E630-475B-A3CC-585934A89870}" dt="2023-11-03T08:29:51.607" v="642" actId="1076"/>
          <ac:picMkLst>
            <pc:docMk/>
            <pc:sldMk cId="5305216" sldId="307"/>
            <ac:picMk id="4" creationId="{A31F7A37-01C3-EE00-D872-6841C0FA590E}"/>
          </ac:picMkLst>
        </pc:picChg>
      </pc:sldChg>
      <pc:sldChg chg="addSp delSp modSp add mod">
        <pc:chgData name="HarshShah" userId="09f0fd61-6b86-4661-b86c-1b6ee46cae57" providerId="ADAL" clId="{60166D60-E630-475B-A3CC-585934A89870}" dt="2023-11-03T08:31:24.717" v="701" actId="20577"/>
        <pc:sldMkLst>
          <pc:docMk/>
          <pc:sldMk cId="1376729627" sldId="308"/>
        </pc:sldMkLst>
        <pc:spChg chg="mod">
          <ac:chgData name="HarshShah" userId="09f0fd61-6b86-4661-b86c-1b6ee46cae57" providerId="ADAL" clId="{60166D60-E630-475B-A3CC-585934A89870}" dt="2023-11-03T08:31:24.717" v="701" actId="20577"/>
          <ac:spMkLst>
            <pc:docMk/>
            <pc:sldMk cId="1376729627" sldId="308"/>
            <ac:spMk id="2" creationId="{B566D5D9-BAE1-45CE-1FCF-83A44D7AB9B3}"/>
          </ac:spMkLst>
        </pc:spChg>
        <pc:picChg chg="del">
          <ac:chgData name="HarshShah" userId="09f0fd61-6b86-4661-b86c-1b6ee46cae57" providerId="ADAL" clId="{60166D60-E630-475B-A3CC-585934A89870}" dt="2023-11-03T08:30:43.585" v="644" actId="478"/>
          <ac:picMkLst>
            <pc:docMk/>
            <pc:sldMk cId="1376729627" sldId="308"/>
            <ac:picMk id="4" creationId="{A31F7A37-01C3-EE00-D872-6841C0FA590E}"/>
          </ac:picMkLst>
        </pc:picChg>
        <pc:picChg chg="add mod">
          <ac:chgData name="HarshShah" userId="09f0fd61-6b86-4661-b86c-1b6ee46cae57" providerId="ADAL" clId="{60166D60-E630-475B-A3CC-585934A89870}" dt="2023-11-03T08:30:56.216" v="649" actId="1076"/>
          <ac:picMkLst>
            <pc:docMk/>
            <pc:sldMk cId="1376729627" sldId="308"/>
            <ac:picMk id="5" creationId="{18828036-2CDF-0F24-1703-E2B8813FEF28}"/>
          </ac:picMkLst>
        </pc:picChg>
      </pc:sldChg>
      <pc:sldChg chg="addSp delSp modSp add mod">
        <pc:chgData name="HarshShah" userId="09f0fd61-6b86-4661-b86c-1b6ee46cae57" providerId="ADAL" clId="{60166D60-E630-475B-A3CC-585934A89870}" dt="2023-11-03T08:33:02.457" v="733" actId="1076"/>
        <pc:sldMkLst>
          <pc:docMk/>
          <pc:sldMk cId="3451041906" sldId="309"/>
        </pc:sldMkLst>
        <pc:spChg chg="mod">
          <ac:chgData name="HarshShah" userId="09f0fd61-6b86-4661-b86c-1b6ee46cae57" providerId="ADAL" clId="{60166D60-E630-475B-A3CC-585934A89870}" dt="2023-11-03T08:32:53.802" v="731" actId="20577"/>
          <ac:spMkLst>
            <pc:docMk/>
            <pc:sldMk cId="3451041906" sldId="309"/>
            <ac:spMk id="2" creationId="{B566D5D9-BAE1-45CE-1FCF-83A44D7AB9B3}"/>
          </ac:spMkLst>
        </pc:spChg>
        <pc:picChg chg="del">
          <ac:chgData name="HarshShah" userId="09f0fd61-6b86-4661-b86c-1b6ee46cae57" providerId="ADAL" clId="{60166D60-E630-475B-A3CC-585934A89870}" dt="2023-11-03T08:32:36.600" v="722" actId="478"/>
          <ac:picMkLst>
            <pc:docMk/>
            <pc:sldMk cId="3451041906" sldId="309"/>
            <ac:picMk id="4" creationId="{A31F7A37-01C3-EE00-D872-6841C0FA590E}"/>
          </ac:picMkLst>
        </pc:picChg>
        <pc:picChg chg="add mod">
          <ac:chgData name="HarshShah" userId="09f0fd61-6b86-4661-b86c-1b6ee46cae57" providerId="ADAL" clId="{60166D60-E630-475B-A3CC-585934A89870}" dt="2023-11-03T08:33:02.457" v="733" actId="1076"/>
          <ac:picMkLst>
            <pc:docMk/>
            <pc:sldMk cId="3451041906" sldId="309"/>
            <ac:picMk id="5" creationId="{7F31D820-9237-6DB2-C8AB-1F6B85E4F181}"/>
          </ac:picMkLst>
        </pc:picChg>
      </pc:sldChg>
      <pc:sldMasterChg chg="delSldLayout">
        <pc:chgData name="HarshShah" userId="09f0fd61-6b86-4661-b86c-1b6ee46cae57" providerId="ADAL" clId="{60166D60-E630-475B-A3CC-585934A89870}" dt="2023-11-03T08:34:20.711" v="745" actId="2696"/>
        <pc:sldMasterMkLst>
          <pc:docMk/>
          <pc:sldMasterMk cId="0" sldId="2147483673"/>
        </pc:sldMasterMkLst>
        <pc:sldLayoutChg chg="del">
          <pc:chgData name="HarshShah" userId="09f0fd61-6b86-4661-b86c-1b6ee46cae57" providerId="ADAL" clId="{60166D60-E630-475B-A3CC-585934A89870}" dt="2023-11-03T08:34:01.655" v="742" actId="2696"/>
          <pc:sldLayoutMkLst>
            <pc:docMk/>
            <pc:sldMasterMk cId="0" sldId="2147483673"/>
            <pc:sldLayoutMk cId="0" sldId="2147483649"/>
          </pc:sldLayoutMkLst>
        </pc:sldLayoutChg>
        <pc:sldLayoutChg chg="del">
          <pc:chgData name="HarshShah" userId="09f0fd61-6b86-4661-b86c-1b6ee46cae57" providerId="ADAL" clId="{60166D60-E630-475B-A3CC-585934A89870}" dt="2023-11-03T08:33:47.595" v="741" actId="47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HarshShah" userId="09f0fd61-6b86-4661-b86c-1b6ee46cae57" providerId="ADAL" clId="{60166D60-E630-475B-A3CC-585934A89870}" dt="2023-11-03T08:34:01.655" v="742" actId="2696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HarshShah" userId="09f0fd61-6b86-4661-b86c-1b6ee46cae57" providerId="ADAL" clId="{60166D60-E630-475B-A3CC-585934A89870}" dt="2023-11-03T08:34:01.655" v="742" actId="2696"/>
          <pc:sldLayoutMkLst>
            <pc:docMk/>
            <pc:sldMasterMk cId="0" sldId="2147483673"/>
            <pc:sldLayoutMk cId="0" sldId="2147483653"/>
          </pc:sldLayoutMkLst>
        </pc:sldLayoutChg>
        <pc:sldLayoutChg chg="del">
          <pc:chgData name="HarshShah" userId="09f0fd61-6b86-4661-b86c-1b6ee46cae57" providerId="ADAL" clId="{60166D60-E630-475B-A3CC-585934A89870}" dt="2023-11-03T08:34:10.596" v="743" actId="2696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HarshShah" userId="09f0fd61-6b86-4661-b86c-1b6ee46cae57" providerId="ADAL" clId="{60166D60-E630-475B-A3CC-585934A89870}" dt="2023-11-03T08:34:20.711" v="745" actId="2696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HarshShah" userId="09f0fd61-6b86-4661-b86c-1b6ee46cae57" providerId="ADAL" clId="{60166D60-E630-475B-A3CC-585934A89870}" dt="2023-11-03T08:34:15.705" v="744" actId="2696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HarshShah" userId="09f0fd61-6b86-4661-b86c-1b6ee46cae57" providerId="ADAL" clId="{60166D60-E630-475B-A3CC-585934A89870}" dt="2023-11-03T08:34:01.655" v="742" actId="2696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HarshShah" userId="09f0fd61-6b86-4661-b86c-1b6ee46cae57" providerId="ADAL" clId="{60166D60-E630-475B-A3CC-585934A89870}" dt="2023-11-03T08:34:10.596" v="743" actId="2696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HarshShah" userId="09f0fd61-6b86-4661-b86c-1b6ee46cae57" providerId="ADAL" clId="{60166D60-E630-475B-A3CC-585934A89870}" dt="2023-11-03T08:34:10.596" v="743" actId="2696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HarshShah" userId="09f0fd61-6b86-4661-b86c-1b6ee46cae57" providerId="ADAL" clId="{60166D60-E630-475B-A3CC-585934A89870}" dt="2023-11-03T08:33:47.595" v="741" actId="47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HarshShah" userId="09f0fd61-6b86-4661-b86c-1b6ee46cae57" providerId="ADAL" clId="{60166D60-E630-475B-A3CC-585934A89870}" dt="2023-11-03T08:33:47.595" v="741" actId="47"/>
        <pc:sldMasterMkLst>
          <pc:docMk/>
          <pc:sldMasterMk cId="0" sldId="2147483674"/>
        </pc:sldMasterMkLst>
        <pc:sldLayoutChg chg="del">
          <pc:chgData name="HarshShah" userId="09f0fd61-6b86-4661-b86c-1b6ee46cae57" providerId="ADAL" clId="{60166D60-E630-475B-A3CC-585934A89870}" dt="2023-11-03T08:33:47.595" v="741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HarshShah" userId="09f0fd61-6b86-4661-b86c-1b6ee46cae57" providerId="ADAL" clId="{60166D60-E630-475B-A3CC-585934A89870}" dt="2023-11-03T08:33:47.595" v="741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52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3625" y="1328050"/>
            <a:ext cx="4751100" cy="19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3625" y="3249700"/>
            <a:ext cx="475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182425" y="669076"/>
            <a:ext cx="2961600" cy="380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6182425" y="750"/>
            <a:ext cx="2961600" cy="10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182425" y="4130100"/>
            <a:ext cx="2961600" cy="10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384252" y="-617898"/>
            <a:ext cx="1657500" cy="1657500"/>
            <a:chOff x="6774523" y="1581277"/>
            <a:chExt cx="1657500" cy="1657500"/>
          </a:xfrm>
        </p:grpSpPr>
        <p:sp>
          <p:nvSpPr>
            <p:cNvPr id="15" name="Google Shape;15;p2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32200" y="-99500"/>
            <a:ext cx="782375" cy="855300"/>
            <a:chOff x="4932200" y="-99500"/>
            <a:chExt cx="782375" cy="855300"/>
          </a:xfrm>
        </p:grpSpPr>
        <p:sp>
          <p:nvSpPr>
            <p:cNvPr id="20" name="Google Shape;20;p2"/>
            <p:cNvSpPr/>
            <p:nvPr/>
          </p:nvSpPr>
          <p:spPr>
            <a:xfrm>
              <a:off x="4932200" y="-99500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53192" y="-99500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74183" y="-99500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95175" y="-99500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42583" y="4406272"/>
            <a:ext cx="2051376" cy="461043"/>
            <a:chOff x="2106775" y="93056"/>
            <a:chExt cx="2805109" cy="630444"/>
          </a:xfrm>
        </p:grpSpPr>
        <p:sp>
          <p:nvSpPr>
            <p:cNvPr id="25" name="Google Shape;25;p2"/>
            <p:cNvSpPr/>
            <p:nvPr/>
          </p:nvSpPr>
          <p:spPr>
            <a:xfrm>
              <a:off x="2106775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69971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33168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6364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59561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922757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85954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64205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27401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90598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53794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16991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0187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43384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706725" y="161963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2"/>
          </p:nvPr>
        </p:nvSpPr>
        <p:spPr>
          <a:xfrm>
            <a:off x="4377742" y="161963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3"/>
          </p:nvPr>
        </p:nvSpPr>
        <p:spPr>
          <a:xfrm>
            <a:off x="706725" y="332000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4"/>
          </p:nvPr>
        </p:nvSpPr>
        <p:spPr>
          <a:xfrm>
            <a:off x="4377742" y="332000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5"/>
          </p:nvPr>
        </p:nvSpPr>
        <p:spPr>
          <a:xfrm>
            <a:off x="706725" y="1197875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6"/>
          </p:nvPr>
        </p:nvSpPr>
        <p:spPr>
          <a:xfrm>
            <a:off x="706725" y="2904826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7"/>
          </p:nvPr>
        </p:nvSpPr>
        <p:spPr>
          <a:xfrm>
            <a:off x="4377718" y="1197875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8"/>
          </p:nvPr>
        </p:nvSpPr>
        <p:spPr>
          <a:xfrm>
            <a:off x="4377718" y="2904826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7847575" y="2903625"/>
            <a:ext cx="4611900" cy="461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9"/>
          <p:cNvGrpSpPr/>
          <p:nvPr/>
        </p:nvGrpSpPr>
        <p:grpSpPr>
          <a:xfrm>
            <a:off x="7491575" y="-670725"/>
            <a:ext cx="2051400" cy="2051400"/>
            <a:chOff x="4388425" y="3863275"/>
            <a:chExt cx="2051400" cy="2051400"/>
          </a:xfrm>
        </p:grpSpPr>
        <p:sp>
          <p:nvSpPr>
            <p:cNvPr id="248" name="Google Shape;248;p19"/>
            <p:cNvSpPr/>
            <p:nvPr/>
          </p:nvSpPr>
          <p:spPr>
            <a:xfrm>
              <a:off x="4986475" y="4461325"/>
              <a:ext cx="855300" cy="855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388425" y="3863275"/>
              <a:ext cx="2051400" cy="2051400"/>
            </a:xfrm>
            <a:prstGeom prst="donut">
              <a:avLst>
                <a:gd name="adj" fmla="val 140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9"/>
          <p:cNvGrpSpPr/>
          <p:nvPr/>
        </p:nvGrpSpPr>
        <p:grpSpPr>
          <a:xfrm>
            <a:off x="322038" y="4536575"/>
            <a:ext cx="782375" cy="855300"/>
            <a:chOff x="322038" y="4536575"/>
            <a:chExt cx="782375" cy="855300"/>
          </a:xfrm>
        </p:grpSpPr>
        <p:sp>
          <p:nvSpPr>
            <p:cNvPr id="251" name="Google Shape;251;p19"/>
            <p:cNvSpPr/>
            <p:nvPr/>
          </p:nvSpPr>
          <p:spPr>
            <a:xfrm>
              <a:off x="322038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43029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64021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985013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3"/>
          <p:cNvGrpSpPr/>
          <p:nvPr/>
        </p:nvGrpSpPr>
        <p:grpSpPr>
          <a:xfrm>
            <a:off x="7866560" y="282605"/>
            <a:ext cx="1434732" cy="1434732"/>
            <a:chOff x="6774523" y="1581277"/>
            <a:chExt cx="1657500" cy="1657500"/>
          </a:xfrm>
        </p:grpSpPr>
        <p:sp>
          <p:nvSpPr>
            <p:cNvPr id="330" name="Google Shape;330;p23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7775" y="282600"/>
            <a:ext cx="672268" cy="4596225"/>
            <a:chOff x="7775" y="282600"/>
            <a:chExt cx="672268" cy="4596225"/>
          </a:xfrm>
        </p:grpSpPr>
        <p:sp>
          <p:nvSpPr>
            <p:cNvPr id="335" name="Google Shape;335;p23"/>
            <p:cNvSpPr/>
            <p:nvPr/>
          </p:nvSpPr>
          <p:spPr>
            <a:xfrm>
              <a:off x="7775" y="300525"/>
              <a:ext cx="221400" cy="457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58643" y="282600"/>
              <a:ext cx="221400" cy="457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-459600" y="-989900"/>
            <a:ext cx="2460600" cy="2460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7780323" y="3876727"/>
            <a:ext cx="1657500" cy="1657500"/>
            <a:chOff x="6774523" y="1581277"/>
            <a:chExt cx="1657500" cy="1657500"/>
          </a:xfrm>
        </p:grpSpPr>
        <p:sp>
          <p:nvSpPr>
            <p:cNvPr id="340" name="Google Shape;340;p24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713225" y="174500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22"/>
          <p:cNvSpPr>
            <a:spLocks noGrp="1"/>
          </p:cNvSpPr>
          <p:nvPr>
            <p:ph type="pic" idx="2"/>
          </p:nvPr>
        </p:nvSpPr>
        <p:spPr>
          <a:xfrm>
            <a:off x="6182425" y="547050"/>
            <a:ext cx="2961600" cy="404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21" name="Google Shape;321;p22"/>
          <p:cNvGrpSpPr/>
          <p:nvPr/>
        </p:nvGrpSpPr>
        <p:grpSpPr>
          <a:xfrm>
            <a:off x="-817552" y="-545698"/>
            <a:ext cx="1657500" cy="1657500"/>
            <a:chOff x="6774523" y="1581277"/>
            <a:chExt cx="1657500" cy="1657500"/>
          </a:xfrm>
        </p:grpSpPr>
        <p:sp>
          <p:nvSpPr>
            <p:cNvPr id="322" name="Google Shape;322;p22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22"/>
          <p:cNvSpPr/>
          <p:nvPr/>
        </p:nvSpPr>
        <p:spPr>
          <a:xfrm>
            <a:off x="6182425" y="4130100"/>
            <a:ext cx="2961600" cy="10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6182425" y="750"/>
            <a:ext cx="2961600" cy="10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87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7708233" y="139247"/>
            <a:ext cx="2051376" cy="461043"/>
            <a:chOff x="2106775" y="93056"/>
            <a:chExt cx="2805109" cy="630444"/>
          </a:xfrm>
        </p:grpSpPr>
        <p:sp>
          <p:nvSpPr>
            <p:cNvPr id="77" name="Google Shape;77;p6"/>
            <p:cNvSpPr/>
            <p:nvPr/>
          </p:nvSpPr>
          <p:spPr>
            <a:xfrm>
              <a:off x="2106775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2469971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833168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196364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9561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922757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4285954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2464205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2827401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3190598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3553794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916991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80187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643384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15800" y="3940200"/>
            <a:ext cx="2051400" cy="2051400"/>
            <a:chOff x="4388425" y="3863275"/>
            <a:chExt cx="2051400" cy="2051400"/>
          </a:xfrm>
        </p:grpSpPr>
        <p:sp>
          <p:nvSpPr>
            <p:cNvPr id="101" name="Google Shape;101;p8"/>
            <p:cNvSpPr/>
            <p:nvPr/>
          </p:nvSpPr>
          <p:spPr>
            <a:xfrm>
              <a:off x="4986475" y="4461325"/>
              <a:ext cx="855300" cy="855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388425" y="3863275"/>
              <a:ext cx="2051400" cy="2051400"/>
            </a:xfrm>
            <a:prstGeom prst="donut">
              <a:avLst>
                <a:gd name="adj" fmla="val 140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7177733" y="243022"/>
            <a:ext cx="2051376" cy="461043"/>
            <a:chOff x="2106775" y="93056"/>
            <a:chExt cx="2805109" cy="630444"/>
          </a:xfrm>
        </p:grpSpPr>
        <p:sp>
          <p:nvSpPr>
            <p:cNvPr id="104" name="Google Shape;104;p8"/>
            <p:cNvSpPr/>
            <p:nvPr/>
          </p:nvSpPr>
          <p:spPr>
            <a:xfrm>
              <a:off x="2106775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469971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833168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196364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559561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922757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4285954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464205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827401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190598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553794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3916991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280187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4643384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/>
          <p:nvPr/>
        </p:nvSpPr>
        <p:spPr>
          <a:xfrm>
            <a:off x="5351050" y="-269225"/>
            <a:ext cx="5682000" cy="56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-374115" y="3978055"/>
            <a:ext cx="1434732" cy="1434732"/>
            <a:chOff x="6774523" y="1581277"/>
            <a:chExt cx="1657500" cy="1657500"/>
          </a:xfrm>
        </p:grpSpPr>
        <p:sp>
          <p:nvSpPr>
            <p:cNvPr id="123" name="Google Shape;123;p9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28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6094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328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6094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328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6094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720000" y="1882825"/>
            <a:ext cx="25320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3306000" y="1882825"/>
            <a:ext cx="25320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892000" y="1882825"/>
            <a:ext cx="25320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720000" y="31639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4"/>
          </p:nvPr>
        </p:nvSpPr>
        <p:spPr>
          <a:xfrm>
            <a:off x="3306000" y="31639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892000" y="31639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554875" y="-1396725"/>
            <a:ext cx="2460600" cy="2460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8270898" y="2"/>
            <a:ext cx="1657500" cy="1657500"/>
            <a:chOff x="6774523" y="1581277"/>
            <a:chExt cx="1657500" cy="1657500"/>
          </a:xfrm>
        </p:grpSpPr>
        <p:sp>
          <p:nvSpPr>
            <p:cNvPr id="174" name="Google Shape;174;p13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3"/>
          <p:cNvSpPr/>
          <p:nvPr/>
        </p:nvSpPr>
        <p:spPr>
          <a:xfrm>
            <a:off x="0" y="4292575"/>
            <a:ext cx="9144000" cy="8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3889175" y="941975"/>
            <a:ext cx="40773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889175" y="2150075"/>
            <a:ext cx="4373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6935875" y="-1701525"/>
            <a:ext cx="2460600" cy="2460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194698" y="-228598"/>
            <a:ext cx="1657500" cy="1657500"/>
            <a:chOff x="6774523" y="1581277"/>
            <a:chExt cx="1657500" cy="1657500"/>
          </a:xfrm>
        </p:grpSpPr>
        <p:sp>
          <p:nvSpPr>
            <p:cNvPr id="184" name="Google Shape;184;p14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322038" y="4536575"/>
            <a:ext cx="782375" cy="855300"/>
            <a:chOff x="322038" y="4536575"/>
            <a:chExt cx="782375" cy="855300"/>
          </a:xfrm>
        </p:grpSpPr>
        <p:sp>
          <p:nvSpPr>
            <p:cNvPr id="189" name="Google Shape;189;p14"/>
            <p:cNvSpPr/>
            <p:nvPr/>
          </p:nvSpPr>
          <p:spPr>
            <a:xfrm>
              <a:off x="322038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43029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64021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985013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4"/>
          <p:cNvSpPr/>
          <p:nvPr/>
        </p:nvSpPr>
        <p:spPr>
          <a:xfrm>
            <a:off x="-1746075" y="-1627050"/>
            <a:ext cx="4611900" cy="461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8183425" y="3428300"/>
            <a:ext cx="2351400" cy="2351400"/>
          </a:xfrm>
          <a:prstGeom prst="donut">
            <a:avLst>
              <a:gd name="adj" fmla="val 2476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6"/>
          <p:cNvGrpSpPr/>
          <p:nvPr/>
        </p:nvGrpSpPr>
        <p:grpSpPr>
          <a:xfrm>
            <a:off x="-510790" y="4304542"/>
            <a:ext cx="1434732" cy="1434732"/>
            <a:chOff x="6774523" y="1581277"/>
            <a:chExt cx="1657500" cy="1657500"/>
          </a:xfrm>
        </p:grpSpPr>
        <p:sp>
          <p:nvSpPr>
            <p:cNvPr id="205" name="Google Shape;205;p16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6"/>
          <p:cNvGrpSpPr/>
          <p:nvPr/>
        </p:nvGrpSpPr>
        <p:grpSpPr>
          <a:xfrm>
            <a:off x="8471725" y="282600"/>
            <a:ext cx="672268" cy="4596225"/>
            <a:chOff x="7775" y="282600"/>
            <a:chExt cx="672268" cy="4596225"/>
          </a:xfrm>
        </p:grpSpPr>
        <p:sp>
          <p:nvSpPr>
            <p:cNvPr id="210" name="Google Shape;210;p16"/>
            <p:cNvSpPr/>
            <p:nvPr/>
          </p:nvSpPr>
          <p:spPr>
            <a:xfrm>
              <a:off x="7775" y="300525"/>
              <a:ext cx="221400" cy="457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58643" y="282600"/>
              <a:ext cx="221400" cy="457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5" r:id="rId10"/>
    <p:sldLayoutId id="2147483669" r:id="rId11"/>
    <p:sldLayoutId id="2147483670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ctrTitle"/>
          </p:nvPr>
        </p:nvSpPr>
        <p:spPr>
          <a:xfrm>
            <a:off x="702313" y="1680191"/>
            <a:ext cx="4751100" cy="1171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SHOPCART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1"/>
          </p:nvPr>
        </p:nvSpPr>
        <p:spPr>
          <a:xfrm>
            <a:off x="702313" y="2789425"/>
            <a:ext cx="475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 driven Ecommerce Platform</a:t>
            </a:r>
            <a:endParaRPr dirty="0"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4388425" y="3863275"/>
            <a:ext cx="2051400" cy="2051400"/>
            <a:chOff x="4388425" y="3863275"/>
            <a:chExt cx="2051400" cy="2051400"/>
          </a:xfrm>
        </p:grpSpPr>
        <p:sp>
          <p:nvSpPr>
            <p:cNvPr id="358" name="Google Shape;358;p28"/>
            <p:cNvSpPr/>
            <p:nvPr/>
          </p:nvSpPr>
          <p:spPr>
            <a:xfrm>
              <a:off x="4986475" y="4461325"/>
              <a:ext cx="855300" cy="855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388425" y="3863275"/>
              <a:ext cx="2051400" cy="2051400"/>
            </a:xfrm>
            <a:prstGeom prst="donut">
              <a:avLst>
                <a:gd name="adj" fmla="val 140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Shopping Header">
            <a:extLst>
              <a:ext uri="{FF2B5EF4-FFF2-40B4-BE49-F238E27FC236}">
                <a16:creationId xmlns:a16="http://schemas.microsoft.com/office/drawing/2014/main" id="{09AA15ED-BF1B-7318-A8EC-A24A67AC6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803E52B-482E-018D-FA97-C507DE6D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765" y="1060132"/>
            <a:ext cx="3023235" cy="30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Analytics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F7A37-01C3-EE00-D872-6841C0FA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6437" y="949038"/>
            <a:ext cx="7482779" cy="34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Listing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28036-2CDF-0F24-1703-E2B8813F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55" y="1017725"/>
            <a:ext cx="7265912" cy="36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"/>
          <p:cNvSpPr txBox="1">
            <a:spLocks noGrp="1"/>
          </p:cNvSpPr>
          <p:nvPr>
            <p:ph type="title"/>
          </p:nvPr>
        </p:nvSpPr>
        <p:spPr>
          <a:xfrm>
            <a:off x="713225" y="1302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16" name="Google Shape;616;p47"/>
          <p:cNvSpPr txBox="1">
            <a:spLocks noGrp="1"/>
          </p:cNvSpPr>
          <p:nvPr>
            <p:ph type="subTitle" idx="1"/>
          </p:nvPr>
        </p:nvSpPr>
        <p:spPr>
          <a:xfrm>
            <a:off x="757325" y="257174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 ExtraBold"/>
                <a:ea typeface="Poppins ExtraBold"/>
                <a:cs typeface="Poppins ExtraBold"/>
                <a:sym typeface="Poppins ExtraBold"/>
              </a:rPr>
              <a:t>Harsh Shah (21BCP359)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 ExtraBold"/>
                <a:cs typeface="Poppins ExtraBold"/>
                <a:sym typeface="Poppins ExtraBold"/>
              </a:rPr>
              <a:t>Karan Shah (21BCP377)</a:t>
            </a:r>
            <a:endParaRPr b="1" dirty="0"/>
          </a:p>
        </p:txBody>
      </p:sp>
      <p:pic>
        <p:nvPicPr>
          <p:cNvPr id="630" name="Google Shape;630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36" t="8888" r="7335" b="8888"/>
          <a:stretch/>
        </p:blipFill>
        <p:spPr>
          <a:xfrm>
            <a:off x="6182425" y="547050"/>
            <a:ext cx="2961600" cy="4049398"/>
          </a:xfrm>
          <a:prstGeom prst="rect">
            <a:avLst/>
          </a:prstGeom>
        </p:spPr>
      </p:pic>
      <p:grpSp>
        <p:nvGrpSpPr>
          <p:cNvPr id="631" name="Google Shape;631;p47"/>
          <p:cNvGrpSpPr/>
          <p:nvPr/>
        </p:nvGrpSpPr>
        <p:grpSpPr>
          <a:xfrm>
            <a:off x="5161325" y="3611100"/>
            <a:ext cx="2051400" cy="2051400"/>
            <a:chOff x="4388425" y="3863275"/>
            <a:chExt cx="2051400" cy="2051400"/>
          </a:xfrm>
        </p:grpSpPr>
        <p:sp>
          <p:nvSpPr>
            <p:cNvPr id="632" name="Google Shape;632;p47"/>
            <p:cNvSpPr/>
            <p:nvPr/>
          </p:nvSpPr>
          <p:spPr>
            <a:xfrm>
              <a:off x="4986475" y="4461325"/>
              <a:ext cx="855300" cy="855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4388425" y="3863275"/>
              <a:ext cx="2051400" cy="2051400"/>
            </a:xfrm>
            <a:prstGeom prst="donut">
              <a:avLst>
                <a:gd name="adj" fmla="val 140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64B483-46DA-B66A-3770-953AC81FEC4D}"/>
              </a:ext>
            </a:extLst>
          </p:cNvPr>
          <p:cNvSpPr txBox="1"/>
          <p:nvPr/>
        </p:nvSpPr>
        <p:spPr>
          <a:xfrm>
            <a:off x="757325" y="3703320"/>
            <a:ext cx="4834135" cy="4524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2"/>
          </p:nvPr>
        </p:nvSpPr>
        <p:spPr>
          <a:xfrm>
            <a:off x="720000" y="1328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5" name="Google Shape;375;p30"/>
          <p:cNvSpPr txBox="1">
            <a:spLocks noGrp="1"/>
          </p:cNvSpPr>
          <p:nvPr>
            <p:ph type="title" idx="3"/>
          </p:nvPr>
        </p:nvSpPr>
        <p:spPr>
          <a:xfrm>
            <a:off x="720000" y="2609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title" idx="4"/>
          </p:nvPr>
        </p:nvSpPr>
        <p:spPr>
          <a:xfrm>
            <a:off x="3306000" y="1328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title" idx="5"/>
          </p:nvPr>
        </p:nvSpPr>
        <p:spPr>
          <a:xfrm>
            <a:off x="3306000" y="2609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title" idx="6"/>
          </p:nvPr>
        </p:nvSpPr>
        <p:spPr>
          <a:xfrm>
            <a:off x="5892000" y="1328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title" idx="7"/>
          </p:nvPr>
        </p:nvSpPr>
        <p:spPr>
          <a:xfrm>
            <a:off x="5892000" y="2609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subTitle" idx="1"/>
          </p:nvPr>
        </p:nvSpPr>
        <p:spPr>
          <a:xfrm>
            <a:off x="720000" y="1882825"/>
            <a:ext cx="25320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</a:t>
            </a:r>
            <a:endParaRPr b="1" dirty="0"/>
          </a:p>
        </p:txBody>
      </p:sp>
      <p:sp>
        <p:nvSpPr>
          <p:cNvPr id="381" name="Google Shape;381;p30"/>
          <p:cNvSpPr txBox="1">
            <a:spLocks noGrp="1"/>
          </p:cNvSpPr>
          <p:nvPr>
            <p:ph type="subTitle" idx="8"/>
          </p:nvPr>
        </p:nvSpPr>
        <p:spPr>
          <a:xfrm>
            <a:off x="3306000" y="1882825"/>
            <a:ext cx="25320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82" name="Google Shape;382;p30"/>
          <p:cNvSpPr txBox="1">
            <a:spLocks noGrp="1"/>
          </p:cNvSpPr>
          <p:nvPr>
            <p:ph type="subTitle" idx="9"/>
          </p:nvPr>
        </p:nvSpPr>
        <p:spPr>
          <a:xfrm>
            <a:off x="5892000" y="1882825"/>
            <a:ext cx="25320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STACKS</a:t>
            </a:r>
            <a:endParaRPr dirty="0"/>
          </a:p>
        </p:txBody>
      </p:sp>
      <p:sp>
        <p:nvSpPr>
          <p:cNvPr id="383" name="Google Shape;383;p30"/>
          <p:cNvSpPr txBox="1">
            <a:spLocks noGrp="1"/>
          </p:cNvSpPr>
          <p:nvPr>
            <p:ph type="subTitle" idx="13"/>
          </p:nvPr>
        </p:nvSpPr>
        <p:spPr>
          <a:xfrm>
            <a:off x="720000" y="31639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384" name="Google Shape;384;p30"/>
          <p:cNvSpPr txBox="1">
            <a:spLocks noGrp="1"/>
          </p:cNvSpPr>
          <p:nvPr>
            <p:ph type="subTitle" idx="14"/>
          </p:nvPr>
        </p:nvSpPr>
        <p:spPr>
          <a:xfrm>
            <a:off x="3306000" y="31639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</a:t>
            </a:r>
            <a:endParaRPr dirty="0"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5"/>
          </p:nvPr>
        </p:nvSpPr>
        <p:spPr>
          <a:xfrm>
            <a:off x="5892000" y="31639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/>
          <p:nvPr/>
        </p:nvSpPr>
        <p:spPr>
          <a:xfrm>
            <a:off x="160852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41"/>
          <p:cNvGrpSpPr/>
          <p:nvPr/>
        </p:nvGrpSpPr>
        <p:grpSpPr>
          <a:xfrm>
            <a:off x="1523351" y="709411"/>
            <a:ext cx="1834973" cy="3724678"/>
            <a:chOff x="5186401" y="494525"/>
            <a:chExt cx="1834973" cy="3724678"/>
          </a:xfrm>
        </p:grpSpPr>
        <p:sp>
          <p:nvSpPr>
            <p:cNvPr id="524" name="Google Shape;52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20;p41">
            <a:extLst>
              <a:ext uri="{FF2B5EF4-FFF2-40B4-BE49-F238E27FC236}">
                <a16:creationId xmlns:a16="http://schemas.microsoft.com/office/drawing/2014/main" id="{BAB802BC-8F2F-F6C8-DEC2-8ED1F74E1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175" y="1514004"/>
            <a:ext cx="4438396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9" name="Google Shape;521;p41">
            <a:extLst>
              <a:ext uri="{FF2B5EF4-FFF2-40B4-BE49-F238E27FC236}">
                <a16:creationId xmlns:a16="http://schemas.microsoft.com/office/drawing/2014/main" id="{073611C5-1C64-F248-44E1-4BCB5F5857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59635" y="2122926"/>
            <a:ext cx="4213656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ShopCart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is a cutting-edge E-commerce platform designed to revolutionize online retail.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It redefines the shopping experience, offering a seamless, user-friendly interface. 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8CA3F4C-20BF-4AE3-F735-FC3A2C1A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45" y="1514004"/>
            <a:ext cx="2292668" cy="229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1"/>
          <p:cNvSpPr txBox="1">
            <a:spLocks noGrp="1"/>
          </p:cNvSpPr>
          <p:nvPr>
            <p:ph type="title"/>
          </p:nvPr>
        </p:nvSpPr>
        <p:spPr>
          <a:xfrm>
            <a:off x="3882644" y="1514004"/>
            <a:ext cx="4438396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521" name="Google Shape;521;p41"/>
          <p:cNvSpPr txBox="1">
            <a:spLocks noGrp="1"/>
          </p:cNvSpPr>
          <p:nvPr>
            <p:ph type="subTitle" idx="1"/>
          </p:nvPr>
        </p:nvSpPr>
        <p:spPr>
          <a:xfrm>
            <a:off x="3753104" y="2122926"/>
            <a:ext cx="4373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 provide an exceptional E-commerce experience for shoppers while equipping platform owners and managers with critical data-driven insights.</a:t>
            </a:r>
          </a:p>
        </p:txBody>
      </p:sp>
      <p:sp>
        <p:nvSpPr>
          <p:cNvPr id="522" name="Google Shape;522;p41"/>
          <p:cNvSpPr/>
          <p:nvPr/>
        </p:nvSpPr>
        <p:spPr>
          <a:xfrm>
            <a:off x="160852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41"/>
          <p:cNvGrpSpPr/>
          <p:nvPr/>
        </p:nvGrpSpPr>
        <p:grpSpPr>
          <a:xfrm>
            <a:off x="1523351" y="709411"/>
            <a:ext cx="1834973" cy="3724678"/>
            <a:chOff x="5186401" y="494525"/>
            <a:chExt cx="1834973" cy="3724678"/>
          </a:xfrm>
        </p:grpSpPr>
        <p:sp>
          <p:nvSpPr>
            <p:cNvPr id="524" name="Google Shape;52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10">
            <a:extLst>
              <a:ext uri="{FF2B5EF4-FFF2-40B4-BE49-F238E27FC236}">
                <a16:creationId xmlns:a16="http://schemas.microsoft.com/office/drawing/2014/main" id="{34292863-34A3-4B6B-BF87-467E0AEC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25" y="1514004"/>
            <a:ext cx="2292668" cy="229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7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STACKS USED</a:t>
            </a:r>
            <a:endParaRPr dirty="0"/>
          </a:p>
        </p:txBody>
      </p:sp>
      <p:sp>
        <p:nvSpPr>
          <p:cNvPr id="3" name="Google Shape;521;p41">
            <a:extLst>
              <a:ext uri="{FF2B5EF4-FFF2-40B4-BE49-F238E27FC236}">
                <a16:creationId xmlns:a16="http://schemas.microsoft.com/office/drawing/2014/main" id="{423BEDFB-856C-C266-337A-7281F6356671}"/>
              </a:ext>
            </a:extLst>
          </p:cNvPr>
          <p:cNvSpPr txBox="1">
            <a:spLocks/>
          </p:cNvSpPr>
          <p:nvPr/>
        </p:nvSpPr>
        <p:spPr>
          <a:xfrm>
            <a:off x="583184" y="1124706"/>
            <a:ext cx="6594856" cy="3348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ReactJS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Material UI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Recharts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>
            <a:spLocks noGrp="1"/>
          </p:cNvSpPr>
          <p:nvPr>
            <p:ph type="subTitle" idx="6"/>
          </p:nvPr>
        </p:nvSpPr>
        <p:spPr>
          <a:xfrm>
            <a:off x="706725" y="2904826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Analytics</a:t>
            </a:r>
            <a:endParaRPr dirty="0"/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1"/>
          </p:nvPr>
        </p:nvSpPr>
        <p:spPr>
          <a:xfrm>
            <a:off x="706725" y="161963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Dynamic Product Listing feature ensures a dynamic and engaging shopping experience, allowing users to explore a constantly evolving product catalog, making the platform a dynamic marketplace for both customers and vendors.</a:t>
            </a:r>
            <a:endParaRPr lang="en-US"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2"/>
          </p:nvPr>
        </p:nvSpPr>
        <p:spPr>
          <a:xfrm>
            <a:off x="4377742" y="161963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Product Insights,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ShopCart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lets you stay ahead by monitoring product popularity and demand, ensuring you can align your inventory with customer preferences for maximum sales impact.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3"/>
          </p:nvPr>
        </p:nvSpPr>
        <p:spPr>
          <a:xfrm>
            <a:off x="706725" y="332000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ShopCart's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Sales Analytics provides a comprehensive view of sales trends and performance, enabling data-driven decisions that optimize revenue and market strategies.</a:t>
            </a:r>
            <a:endParaRPr dirty="0"/>
          </a:p>
        </p:txBody>
      </p:sp>
      <p:sp>
        <p:nvSpPr>
          <p:cNvPr id="461" name="Google Shape;461;p35"/>
          <p:cNvSpPr txBox="1">
            <a:spLocks noGrp="1"/>
          </p:cNvSpPr>
          <p:nvPr>
            <p:ph type="subTitle" idx="4"/>
          </p:nvPr>
        </p:nvSpPr>
        <p:spPr>
          <a:xfrm>
            <a:off x="4377742" y="332000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ShopCart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simplifies user account management with its Admin Panel, offering intuitive tools for administrators to manage accounts, ensuring a smooth and secure user experience.</a:t>
            </a:r>
            <a:endParaRPr dirty="0"/>
          </a:p>
        </p:txBody>
      </p:sp>
      <p:sp>
        <p:nvSpPr>
          <p:cNvPr id="462" name="Google Shape;462;p35"/>
          <p:cNvSpPr txBox="1">
            <a:spLocks noGrp="1"/>
          </p:cNvSpPr>
          <p:nvPr>
            <p:ph type="subTitle" idx="5"/>
          </p:nvPr>
        </p:nvSpPr>
        <p:spPr>
          <a:xfrm>
            <a:off x="706725" y="1197875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Dynamic Product Listing</a:t>
            </a:r>
            <a:endParaRPr dirty="0"/>
          </a:p>
        </p:txBody>
      </p:sp>
      <p:sp>
        <p:nvSpPr>
          <p:cNvPr id="463" name="Google Shape;463;p35"/>
          <p:cNvSpPr txBox="1">
            <a:spLocks noGrp="1"/>
          </p:cNvSpPr>
          <p:nvPr>
            <p:ph type="subTitle" idx="7"/>
          </p:nvPr>
        </p:nvSpPr>
        <p:spPr>
          <a:xfrm>
            <a:off x="4377718" y="1197875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Insights</a:t>
            </a:r>
            <a:endParaRPr dirty="0"/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8"/>
          </p:nvPr>
        </p:nvSpPr>
        <p:spPr>
          <a:xfrm>
            <a:off x="4377718" y="2904826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Management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F7A37-01C3-EE00-D872-6841C0FA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6" y="1110354"/>
            <a:ext cx="7516527" cy="35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Listed Products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F7A37-01C3-EE00-D872-6841C0FA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2348" y="1110354"/>
            <a:ext cx="5859302" cy="35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1D820-9237-6DB2-C8AB-1F6B85E4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5" y="1136072"/>
            <a:ext cx="7122370" cy="38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41906"/>
      </p:ext>
    </p:extLst>
  </p:cSld>
  <p:clrMapOvr>
    <a:masterClrMapping/>
  </p:clrMapOvr>
</p:sld>
</file>

<file path=ppt/theme/theme1.xml><?xml version="1.0" encoding="utf-8"?>
<a:theme xmlns:a="http://schemas.openxmlformats.org/drawingml/2006/main" name="Wind Turbine Installation Project Proposal by Slidesgo">
  <a:themeElements>
    <a:clrScheme name="Simple Light">
      <a:dk1>
        <a:srgbClr val="130B47"/>
      </a:dk1>
      <a:lt1>
        <a:srgbClr val="FFFFFF"/>
      </a:lt1>
      <a:dk2>
        <a:srgbClr val="7969E4"/>
      </a:dk2>
      <a:lt2>
        <a:srgbClr val="F6681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0B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On-screen Show (16:9)</PresentationFormat>
  <Paragraphs>44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Anaheim</vt:lpstr>
      <vt:lpstr>Arial</vt:lpstr>
      <vt:lpstr>Manrope</vt:lpstr>
      <vt:lpstr>Poppins</vt:lpstr>
      <vt:lpstr>Poppins ExtraBold</vt:lpstr>
      <vt:lpstr>Raleway</vt:lpstr>
      <vt:lpstr>Söhne</vt:lpstr>
      <vt:lpstr>Wind Turbine Installation Project Proposal by Slidesgo</vt:lpstr>
      <vt:lpstr>SHOPCART</vt:lpstr>
      <vt:lpstr>TABLE OF CONTENTS</vt:lpstr>
      <vt:lpstr>ABOUT THE PROJECT</vt:lpstr>
      <vt:lpstr>OBJECTIVES</vt:lpstr>
      <vt:lpstr>TECH STACKS USED</vt:lpstr>
      <vt:lpstr>FEATURES</vt:lpstr>
      <vt:lpstr>Home Page</vt:lpstr>
      <vt:lpstr>Listed Products Page</vt:lpstr>
      <vt:lpstr>Product Page</vt:lpstr>
      <vt:lpstr>Sales Analytics Page</vt:lpstr>
      <vt:lpstr>Product Listing Page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SHOPCART</dc:title>
  <cp:lastModifiedBy>HarshShah</cp:lastModifiedBy>
  <cp:revision>1</cp:revision>
  <dcterms:modified xsi:type="dcterms:W3CDTF">2023-11-03T08:54:45Z</dcterms:modified>
</cp:coreProperties>
</file>