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F4F68F-61AC-47A6-B1E1-3783E323B11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139979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4F68F-61AC-47A6-B1E1-3783E323B11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411940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4F68F-61AC-47A6-B1E1-3783E323B11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243575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4F68F-61AC-47A6-B1E1-3783E323B11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157059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4F68F-61AC-47A6-B1E1-3783E323B11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422881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F4F68F-61AC-47A6-B1E1-3783E323B11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338746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F4F68F-61AC-47A6-B1E1-3783E323B11E}"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283941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F4F68F-61AC-47A6-B1E1-3783E323B11E}"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196484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4F68F-61AC-47A6-B1E1-3783E323B11E}"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13913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4F68F-61AC-47A6-B1E1-3783E323B11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35549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4F68F-61AC-47A6-B1E1-3783E323B11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7A4C3-0EE2-4BAD-BFCE-A67C1E751BDB}" type="slidenum">
              <a:rPr lang="en-US" smtClean="0"/>
              <a:t>‹#›</a:t>
            </a:fld>
            <a:endParaRPr lang="en-US"/>
          </a:p>
        </p:txBody>
      </p:sp>
    </p:spTree>
    <p:extLst>
      <p:ext uri="{BB962C8B-B14F-4D97-AF65-F5344CB8AC3E}">
        <p14:creationId xmlns:p14="http://schemas.microsoft.com/office/powerpoint/2010/main" val="371686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4F68F-61AC-47A6-B1E1-3783E323B11E}"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7A4C3-0EE2-4BAD-BFCE-A67C1E751BDB}" type="slidenum">
              <a:rPr lang="en-US" smtClean="0"/>
              <a:t>‹#›</a:t>
            </a:fld>
            <a:endParaRPr lang="en-US"/>
          </a:p>
        </p:txBody>
      </p:sp>
    </p:spTree>
    <p:extLst>
      <p:ext uri="{BB962C8B-B14F-4D97-AF65-F5344CB8AC3E}">
        <p14:creationId xmlns:p14="http://schemas.microsoft.com/office/powerpoint/2010/main" val="202863017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Function</a:t>
            </a:r>
            <a:endParaRPr lang="en-US" dirty="0"/>
          </a:p>
        </p:txBody>
      </p:sp>
      <p:sp>
        <p:nvSpPr>
          <p:cNvPr id="3" name="Subtitle 2"/>
          <p:cNvSpPr>
            <a:spLocks noGrp="1"/>
          </p:cNvSpPr>
          <p:nvPr>
            <p:ph type="subTitle" idx="1"/>
          </p:nvPr>
        </p:nvSpPr>
        <p:spPr/>
        <p:txBody>
          <a:bodyPr/>
          <a:lstStyle/>
          <a:p>
            <a:r>
              <a:rPr lang="en-US" dirty="0" smtClean="0"/>
              <a:t>By Komal Singh</a:t>
            </a:r>
            <a:endParaRPr lang="en-US" dirty="0"/>
          </a:p>
        </p:txBody>
      </p:sp>
    </p:spTree>
    <p:extLst>
      <p:ext uri="{BB962C8B-B14F-4D97-AF65-F5344CB8AC3E}">
        <p14:creationId xmlns:p14="http://schemas.microsoft.com/office/powerpoint/2010/main" val="2597912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5703"/>
          </a:xfrm>
        </p:spPr>
        <p:txBody>
          <a:bodyPr>
            <a:normAutofit fontScale="90000"/>
          </a:bodyPr>
          <a:lstStyle/>
          <a:p>
            <a:endParaRPr lang="en-US" dirty="0"/>
          </a:p>
        </p:txBody>
      </p:sp>
      <p:sp>
        <p:nvSpPr>
          <p:cNvPr id="3" name="Content Placeholder 2"/>
          <p:cNvSpPr>
            <a:spLocks noGrp="1"/>
          </p:cNvSpPr>
          <p:nvPr>
            <p:ph idx="1"/>
          </p:nvPr>
        </p:nvSpPr>
        <p:spPr>
          <a:xfrm>
            <a:off x="838200" y="1030014"/>
            <a:ext cx="10515600" cy="5146949"/>
          </a:xfrm>
        </p:spPr>
        <p:txBody>
          <a:bodyPr/>
          <a:lstStyle/>
          <a:p>
            <a:r>
              <a:rPr lang="en-US" dirty="0"/>
              <a:t>Regular Expression Functions:</a:t>
            </a:r>
          </a:p>
          <a:p>
            <a:endParaRPr lang="en-US" dirty="0"/>
          </a:p>
          <a:p>
            <a:r>
              <a:rPr lang="en-US" dirty="0"/>
              <a:t>match(), test(): Match and test strings against regular expressions.</a:t>
            </a:r>
          </a:p>
          <a:p>
            <a:r>
              <a:rPr lang="en-US" dirty="0"/>
              <a:t>replace(): Replace text in a string using </a:t>
            </a:r>
            <a:r>
              <a:rPr lang="en-US" dirty="0" smtClean="0"/>
              <a:t>a </a:t>
            </a:r>
            <a:r>
              <a:rPr lang="en-US" dirty="0"/>
              <a:t>regular expression</a:t>
            </a:r>
            <a:r>
              <a:rPr lang="en-US" dirty="0" smtClean="0"/>
              <a:t>.</a:t>
            </a:r>
          </a:p>
          <a:p>
            <a:r>
              <a:rPr lang="en-US" dirty="0"/>
              <a:t>These are just some examples of built-in functions in JavaScript. The language provides many more functions and methods for a wide range of operations, making it a powerful and versatile tool for web development and other applications.</a:t>
            </a:r>
            <a:endParaRPr lang="en-US" dirty="0"/>
          </a:p>
        </p:txBody>
      </p:sp>
    </p:spTree>
    <p:extLst>
      <p:ext uri="{BB962C8B-B14F-4D97-AF65-F5344CB8AC3E}">
        <p14:creationId xmlns:p14="http://schemas.microsoft.com/office/powerpoint/2010/main" val="2598397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a:t>
            </a:r>
            <a:r>
              <a:rPr lang="en-US" b="1" dirty="0" smtClean="0"/>
              <a:t>Functions:</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create your own custom functions in JavaScript to encapsulate specific logic and reuse it throughout your code. </a:t>
            </a:r>
            <a:endParaRPr lang="en-US" dirty="0" smtClean="0"/>
          </a:p>
          <a:p>
            <a:r>
              <a:rPr lang="en-US" dirty="0" smtClean="0"/>
              <a:t>Here's </a:t>
            </a:r>
            <a:r>
              <a:rPr lang="en-US" dirty="0"/>
              <a:t>an example of how to define a user-defined function</a:t>
            </a:r>
            <a:r>
              <a:rPr lang="en-US" dirty="0" smtClean="0"/>
              <a:t>:</a:t>
            </a:r>
          </a:p>
          <a:p>
            <a:r>
              <a:rPr lang="en-US" dirty="0"/>
              <a:t>function greet(name) {</a:t>
            </a:r>
          </a:p>
          <a:p>
            <a:r>
              <a:rPr lang="en-US" dirty="0"/>
              <a:t>    alert(`Hello, ${name}!`);</a:t>
            </a:r>
          </a:p>
          <a:p>
            <a:r>
              <a:rPr lang="en-US" dirty="0" smtClean="0"/>
              <a:t>}</a:t>
            </a:r>
            <a:endParaRPr lang="en-US" dirty="0"/>
          </a:p>
          <a:p>
            <a:r>
              <a:rPr lang="en-US" dirty="0"/>
              <a:t>// Call the function</a:t>
            </a:r>
          </a:p>
          <a:p>
            <a:r>
              <a:rPr lang="en-US" dirty="0"/>
              <a:t>greet("John");</a:t>
            </a:r>
          </a:p>
          <a:p>
            <a:endParaRPr lang="en-US" dirty="0"/>
          </a:p>
        </p:txBody>
      </p:sp>
    </p:spTree>
    <p:extLst>
      <p:ext uri="{BB962C8B-B14F-4D97-AF65-F5344CB8AC3E}">
        <p14:creationId xmlns:p14="http://schemas.microsoft.com/office/powerpoint/2010/main" val="2660451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220"/>
          </a:xfrm>
        </p:spPr>
        <p:txBody>
          <a:bodyPr>
            <a:normAutofit fontScale="90000"/>
          </a:bodyPr>
          <a:lstStyle/>
          <a:p>
            <a:r>
              <a:rPr lang="en-US" dirty="0" smtClean="0"/>
              <a:t>Objects in JavaScript:</a:t>
            </a:r>
            <a:br>
              <a:rPr lang="en-US" dirty="0" smtClean="0"/>
            </a:br>
            <a:endParaRPr lang="en-US" dirty="0"/>
          </a:p>
        </p:txBody>
      </p:sp>
      <p:sp>
        <p:nvSpPr>
          <p:cNvPr id="3" name="Content Placeholder 2"/>
          <p:cNvSpPr>
            <a:spLocks noGrp="1"/>
          </p:cNvSpPr>
          <p:nvPr>
            <p:ph idx="1"/>
          </p:nvPr>
        </p:nvSpPr>
        <p:spPr>
          <a:xfrm>
            <a:off x="838200" y="1292772"/>
            <a:ext cx="10515600" cy="4884191"/>
          </a:xfrm>
        </p:spPr>
        <p:txBody>
          <a:bodyPr/>
          <a:lstStyle/>
          <a:p>
            <a:r>
              <a:rPr lang="en-US" dirty="0"/>
              <a:t>In JavaScript, objects are fundamental data structures that allow you to store and organize data as key-value pairs. </a:t>
            </a:r>
            <a:endParaRPr lang="en-US" dirty="0" smtClean="0"/>
          </a:p>
          <a:p>
            <a:r>
              <a:rPr lang="en-US" dirty="0" smtClean="0"/>
              <a:t>Objects </a:t>
            </a:r>
            <a:r>
              <a:rPr lang="en-US" dirty="0"/>
              <a:t>are versatile and can represent real-world entities, concepts, and structures in your code. </a:t>
            </a:r>
            <a:endParaRPr lang="en-US" dirty="0" smtClean="0"/>
          </a:p>
          <a:p>
            <a:r>
              <a:rPr lang="en-US" dirty="0" smtClean="0"/>
              <a:t>Here's </a:t>
            </a:r>
            <a:r>
              <a:rPr lang="en-US" dirty="0"/>
              <a:t>an overview of how objects work in JavaScript</a:t>
            </a:r>
            <a:r>
              <a:rPr lang="en-US" dirty="0" smtClean="0"/>
              <a:t>:</a:t>
            </a:r>
          </a:p>
          <a:p>
            <a:r>
              <a:rPr lang="en-US" dirty="0"/>
              <a:t>Object Creation:</a:t>
            </a:r>
          </a:p>
          <a:p>
            <a:r>
              <a:rPr lang="en-US" dirty="0"/>
              <a:t>You can create an object using two main methods: object literals and the Object constructor</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156215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Example: Accessing a DOM element</a:t>
            </a:r>
          </a:p>
          <a:p>
            <a:r>
              <a:rPr lang="en-US" dirty="0" err="1"/>
              <a:t>const</a:t>
            </a:r>
            <a:r>
              <a:rPr lang="en-US" dirty="0"/>
              <a:t> </a:t>
            </a:r>
            <a:r>
              <a:rPr lang="en-US" dirty="0" err="1"/>
              <a:t>headingElement</a:t>
            </a:r>
            <a:r>
              <a:rPr lang="en-US" dirty="0"/>
              <a:t> = </a:t>
            </a:r>
            <a:r>
              <a:rPr lang="en-US" dirty="0" err="1"/>
              <a:t>document.getElementById</a:t>
            </a:r>
            <a:r>
              <a:rPr lang="en-US" dirty="0"/>
              <a:t>("</a:t>
            </a:r>
            <a:r>
              <a:rPr lang="en-US" dirty="0" err="1"/>
              <a:t>myHeading</a:t>
            </a:r>
            <a:r>
              <a:rPr lang="en-US" dirty="0"/>
              <a:t>");</a:t>
            </a:r>
          </a:p>
          <a:p>
            <a:r>
              <a:rPr lang="en-US" dirty="0" err="1"/>
              <a:t>headingElement.textContent</a:t>
            </a:r>
            <a:r>
              <a:rPr lang="en-US" dirty="0"/>
              <a:t> = "New Heading";</a:t>
            </a:r>
          </a:p>
          <a:p>
            <a:endParaRPr lang="en-US" dirty="0"/>
          </a:p>
        </p:txBody>
      </p:sp>
    </p:spTree>
    <p:extLst>
      <p:ext uri="{BB962C8B-B14F-4D97-AF65-F5344CB8AC3E}">
        <p14:creationId xmlns:p14="http://schemas.microsoft.com/office/powerpoint/2010/main" val="184313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Events in JavaScript: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Events </a:t>
            </a:r>
            <a:r>
              <a:rPr lang="en-US" dirty="0"/>
              <a:t>are user interactions or occurrences in the browser, such as clicks, mouse movements, and keyboard inputs. JavaScript allows you to add event listeners to HTML elements to respond to these events and trigger specific actions</a:t>
            </a:r>
            <a:r>
              <a:rPr lang="en-US" dirty="0" smtClean="0"/>
              <a:t>.</a:t>
            </a:r>
          </a:p>
          <a:p>
            <a:endParaRPr lang="en-US" dirty="0"/>
          </a:p>
          <a:p>
            <a:r>
              <a:rPr lang="en-US" dirty="0" err="1"/>
              <a:t>const</a:t>
            </a:r>
            <a:r>
              <a:rPr lang="en-US" dirty="0"/>
              <a:t> </a:t>
            </a:r>
            <a:r>
              <a:rPr lang="en-US" dirty="0" err="1"/>
              <a:t>buttonElement</a:t>
            </a:r>
            <a:r>
              <a:rPr lang="en-US" dirty="0"/>
              <a:t> = </a:t>
            </a:r>
            <a:r>
              <a:rPr lang="en-US" dirty="0" err="1"/>
              <a:t>document.getElementById</a:t>
            </a:r>
            <a:r>
              <a:rPr lang="en-US" dirty="0"/>
              <a:t>("</a:t>
            </a:r>
            <a:r>
              <a:rPr lang="en-US" dirty="0" err="1"/>
              <a:t>myButton</a:t>
            </a:r>
            <a:r>
              <a:rPr lang="en-US" dirty="0"/>
              <a:t>");</a:t>
            </a:r>
          </a:p>
          <a:p>
            <a:endParaRPr lang="en-US" dirty="0"/>
          </a:p>
          <a:p>
            <a:r>
              <a:rPr lang="en-US" dirty="0"/>
              <a:t>// Add a click event listener</a:t>
            </a:r>
          </a:p>
          <a:p>
            <a:r>
              <a:rPr lang="en-US" dirty="0" err="1"/>
              <a:t>buttonElement.addEventListener</a:t>
            </a:r>
            <a:r>
              <a:rPr lang="en-US" dirty="0"/>
              <a:t>("click", function() {</a:t>
            </a:r>
          </a:p>
          <a:p>
            <a:r>
              <a:rPr lang="en-US" dirty="0"/>
              <a:t>    alert("Button clicked!");</a:t>
            </a:r>
          </a:p>
          <a:p>
            <a:r>
              <a:rPr lang="en-US" dirty="0"/>
              <a:t>});</a:t>
            </a:r>
          </a:p>
          <a:p>
            <a:endParaRPr lang="en-US" dirty="0"/>
          </a:p>
        </p:txBody>
      </p:sp>
    </p:spTree>
    <p:extLst>
      <p:ext uri="{BB962C8B-B14F-4D97-AF65-F5344CB8AC3E}">
        <p14:creationId xmlns:p14="http://schemas.microsoft.com/office/powerpoint/2010/main" val="40045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Common events include click, </a:t>
            </a:r>
            <a:r>
              <a:rPr lang="en-US" dirty="0" err="1"/>
              <a:t>mouseover</a:t>
            </a:r>
            <a:r>
              <a:rPr lang="en-US" dirty="0"/>
              <a:t>, </a:t>
            </a:r>
            <a:r>
              <a:rPr lang="en-US" dirty="0" err="1"/>
              <a:t>keydown</a:t>
            </a:r>
            <a:r>
              <a:rPr lang="en-US" dirty="0"/>
              <a:t>, and submit. You can define custom functions to handle these events and change the behavior of your web page based on user interactions.</a:t>
            </a:r>
          </a:p>
        </p:txBody>
      </p:sp>
    </p:spTree>
    <p:extLst>
      <p:ext uri="{BB962C8B-B14F-4D97-AF65-F5344CB8AC3E}">
        <p14:creationId xmlns:p14="http://schemas.microsoft.com/office/powerpoint/2010/main" val="174061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Function?</a:t>
            </a:r>
            <a:endParaRPr lang="en-US" dirty="0"/>
          </a:p>
        </p:txBody>
      </p:sp>
      <p:sp>
        <p:nvSpPr>
          <p:cNvPr id="3" name="Content Placeholder 2"/>
          <p:cNvSpPr>
            <a:spLocks noGrp="1"/>
          </p:cNvSpPr>
          <p:nvPr>
            <p:ph idx="1"/>
          </p:nvPr>
        </p:nvSpPr>
        <p:spPr>
          <a:xfrm>
            <a:off x="838200" y="1825625"/>
            <a:ext cx="10515600" cy="4785382"/>
          </a:xfrm>
        </p:spPr>
        <p:txBody>
          <a:bodyPr>
            <a:normAutofit/>
          </a:bodyPr>
          <a:lstStyle/>
          <a:p>
            <a:r>
              <a:rPr lang="en-US" dirty="0"/>
              <a:t>A </a:t>
            </a:r>
            <a:r>
              <a:rPr lang="en-US" b="1" dirty="0"/>
              <a:t>function </a:t>
            </a:r>
            <a:r>
              <a:rPr lang="en-US" dirty="0"/>
              <a:t>is a set of statements that take inputs, do some specific computation, and produce output</a:t>
            </a:r>
            <a:r>
              <a:rPr lang="en-US" dirty="0" smtClean="0"/>
              <a:t>.</a:t>
            </a:r>
          </a:p>
          <a:p>
            <a:r>
              <a:rPr lang="en-US" dirty="0" smtClean="0"/>
              <a:t> </a:t>
            </a:r>
            <a:r>
              <a:rPr lang="en-US" dirty="0"/>
              <a:t>The idea is to put some commonly or repeatedly done tasks together and make a function so that instead of writing the same code again and </a:t>
            </a:r>
            <a:r>
              <a:rPr lang="en-US" dirty="0" smtClean="0"/>
              <a:t>again </a:t>
            </a:r>
            <a:r>
              <a:rPr lang="en-US" dirty="0"/>
              <a:t>for different inputs, we can call that function. </a:t>
            </a:r>
            <a:endParaRPr lang="en-US" dirty="0" smtClean="0"/>
          </a:p>
          <a:p>
            <a:r>
              <a:rPr lang="en-US" dirty="0" smtClean="0"/>
              <a:t>function </a:t>
            </a:r>
            <a:r>
              <a:rPr lang="en-US" dirty="0" err="1" smtClean="0"/>
              <a:t>myFunction</a:t>
            </a:r>
            <a:r>
              <a:rPr lang="en-US" dirty="0" smtClean="0"/>
              <a:t>(g1, g2) {</a:t>
            </a:r>
          </a:p>
          <a:p>
            <a:r>
              <a:rPr lang="en-US" dirty="0" smtClean="0"/>
              <a:t> return g1 / g2;</a:t>
            </a:r>
          </a:p>
          <a:p>
            <a:r>
              <a:rPr lang="en-US" dirty="0" smtClean="0"/>
              <a:t>}</a:t>
            </a:r>
          </a:p>
          <a:p>
            <a:r>
              <a:rPr lang="en-US" dirty="0" err="1" smtClean="0"/>
              <a:t>const</a:t>
            </a:r>
            <a:r>
              <a:rPr lang="en-US" dirty="0" smtClean="0"/>
              <a:t> value = </a:t>
            </a:r>
            <a:r>
              <a:rPr lang="en-US" dirty="0" err="1" smtClean="0"/>
              <a:t>myFunction</a:t>
            </a:r>
            <a:r>
              <a:rPr lang="en-US" dirty="0" smtClean="0"/>
              <a:t>(8, 2); // Calling the function</a:t>
            </a:r>
          </a:p>
          <a:p>
            <a:r>
              <a:rPr lang="en-US" dirty="0" smtClean="0"/>
              <a:t>console.log(value);</a:t>
            </a:r>
            <a:endParaRPr lang="en-US" dirty="0"/>
          </a:p>
        </p:txBody>
      </p:sp>
    </p:spTree>
    <p:extLst>
      <p:ext uri="{BB962C8B-B14F-4D97-AF65-F5344CB8AC3E}">
        <p14:creationId xmlns:p14="http://schemas.microsoft.com/office/powerpoint/2010/main" val="1087772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a:t>
            </a:r>
            <a:endParaRPr lang="en-US" dirty="0"/>
          </a:p>
        </p:txBody>
      </p:sp>
      <p:sp>
        <p:nvSpPr>
          <p:cNvPr id="3" name="Content Placeholder 2"/>
          <p:cNvSpPr>
            <a:spLocks noGrp="1"/>
          </p:cNvSpPr>
          <p:nvPr>
            <p:ph idx="1"/>
          </p:nvPr>
        </p:nvSpPr>
        <p:spPr>
          <a:xfrm>
            <a:off x="838200" y="1881351"/>
            <a:ext cx="10515600" cy="4295611"/>
          </a:xfrm>
        </p:spPr>
        <p:txBody>
          <a:bodyPr/>
          <a:lstStyle/>
          <a:p>
            <a:r>
              <a:rPr lang="en-US" dirty="0"/>
              <a:t>JavaScript provides a wide range of built-in functions and methods that are readily available for performing various tasks. </a:t>
            </a:r>
            <a:endParaRPr lang="en-US" dirty="0" smtClean="0"/>
          </a:p>
          <a:p>
            <a:r>
              <a:rPr lang="en-US" dirty="0" smtClean="0"/>
              <a:t>These </a:t>
            </a:r>
            <a:r>
              <a:rPr lang="en-US" dirty="0"/>
              <a:t>built-in functions are part of the JavaScript language itself and do not require you to define them. </a:t>
            </a:r>
            <a:endParaRPr lang="en-US" dirty="0" smtClean="0"/>
          </a:p>
          <a:p>
            <a:r>
              <a:rPr lang="en-US" dirty="0" smtClean="0"/>
              <a:t>Here </a:t>
            </a:r>
            <a:r>
              <a:rPr lang="en-US" dirty="0"/>
              <a:t>are some common categories of built-in functions in JavaScript</a:t>
            </a:r>
            <a:r>
              <a:rPr lang="en-US" dirty="0" smtClean="0"/>
              <a:t>:</a:t>
            </a:r>
          </a:p>
          <a:p>
            <a:r>
              <a:rPr lang="en-US" b="1" dirty="0"/>
              <a:t>String </a:t>
            </a:r>
            <a:r>
              <a:rPr lang="en-US" b="1" dirty="0" smtClean="0"/>
              <a:t>Functions, </a:t>
            </a:r>
            <a:r>
              <a:rPr lang="en-US" b="1" dirty="0"/>
              <a:t>Math </a:t>
            </a:r>
            <a:r>
              <a:rPr lang="en-US" b="1" dirty="0" smtClean="0"/>
              <a:t>Functions, </a:t>
            </a:r>
            <a:r>
              <a:rPr lang="en-US" b="1" dirty="0"/>
              <a:t>Array </a:t>
            </a:r>
            <a:r>
              <a:rPr lang="en-US" b="1" dirty="0" smtClean="0"/>
              <a:t>Functions, </a:t>
            </a:r>
            <a:r>
              <a:rPr lang="en-US" b="1" dirty="0"/>
              <a:t>Date </a:t>
            </a:r>
            <a:r>
              <a:rPr lang="en-US" b="1" dirty="0" smtClean="0"/>
              <a:t>Functions, Type </a:t>
            </a:r>
            <a:r>
              <a:rPr lang="en-US" b="1" dirty="0"/>
              <a:t>Conversion </a:t>
            </a:r>
            <a:r>
              <a:rPr lang="en-US" b="1" dirty="0" smtClean="0"/>
              <a:t>Functions, </a:t>
            </a:r>
            <a:r>
              <a:rPr lang="en-US" b="1" dirty="0"/>
              <a:t>DOM Manipulation </a:t>
            </a:r>
            <a:r>
              <a:rPr lang="en-US" b="1" dirty="0" smtClean="0"/>
              <a:t>Functions, </a:t>
            </a:r>
            <a:r>
              <a:rPr lang="en-US" b="1" dirty="0"/>
              <a:t>Regular Expression </a:t>
            </a:r>
            <a:r>
              <a:rPr lang="en-US" b="1" dirty="0" smtClean="0"/>
              <a:t>Functions.</a:t>
            </a:r>
          </a:p>
          <a:p>
            <a:endParaRPr lang="en-US" b="1" dirty="0" smtClean="0"/>
          </a:p>
          <a:p>
            <a:endParaRPr lang="en-US" b="1" dirty="0" smtClean="0"/>
          </a:p>
          <a:p>
            <a:endParaRPr lang="en-US" dirty="0"/>
          </a:p>
        </p:txBody>
      </p:sp>
    </p:spTree>
    <p:extLst>
      <p:ext uri="{BB962C8B-B14F-4D97-AF65-F5344CB8AC3E}">
        <p14:creationId xmlns:p14="http://schemas.microsoft.com/office/powerpoint/2010/main" val="882797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4475"/>
          </a:xfrm>
        </p:spPr>
        <p:txBody>
          <a:bodyPr>
            <a:normAutofit fontScale="90000"/>
          </a:bodyPr>
          <a:lstStyle/>
          <a:p>
            <a:endParaRPr lang="en-US" dirty="0"/>
          </a:p>
        </p:txBody>
      </p:sp>
      <p:sp>
        <p:nvSpPr>
          <p:cNvPr id="3" name="Content Placeholder 2"/>
          <p:cNvSpPr>
            <a:spLocks noGrp="1"/>
          </p:cNvSpPr>
          <p:nvPr>
            <p:ph idx="1"/>
          </p:nvPr>
        </p:nvSpPr>
        <p:spPr>
          <a:xfrm>
            <a:off x="838200" y="1387366"/>
            <a:ext cx="10515600" cy="4789597"/>
          </a:xfrm>
        </p:spPr>
        <p:txBody>
          <a:bodyPr/>
          <a:lstStyle/>
          <a:p>
            <a:r>
              <a:rPr lang="en-US" dirty="0"/>
              <a:t>String Functions:</a:t>
            </a:r>
          </a:p>
          <a:p>
            <a:endParaRPr lang="en-US" dirty="0"/>
          </a:p>
          <a:p>
            <a:r>
              <a:rPr lang="en-US" dirty="0" err="1"/>
              <a:t>charAt</a:t>
            </a:r>
            <a:r>
              <a:rPr lang="en-US" dirty="0"/>
              <a:t>(): Returns the character at a specified index in a string.</a:t>
            </a:r>
          </a:p>
          <a:p>
            <a:r>
              <a:rPr lang="en-US" dirty="0" err="1"/>
              <a:t>concat</a:t>
            </a:r>
            <a:r>
              <a:rPr lang="en-US" dirty="0"/>
              <a:t>(): Combines two or more strings and returns a new string.</a:t>
            </a:r>
          </a:p>
          <a:p>
            <a:r>
              <a:rPr lang="en-US" dirty="0" err="1"/>
              <a:t>toUpperCase</a:t>
            </a:r>
            <a:r>
              <a:rPr lang="en-US" dirty="0"/>
              <a:t>(), </a:t>
            </a:r>
            <a:r>
              <a:rPr lang="en-US" dirty="0" err="1"/>
              <a:t>toLowerCase</a:t>
            </a:r>
            <a:r>
              <a:rPr lang="en-US" dirty="0"/>
              <a:t>(): Converts a string to uppercase or lowercase.</a:t>
            </a:r>
          </a:p>
          <a:p>
            <a:r>
              <a:rPr lang="en-US" dirty="0"/>
              <a:t>substring(), slice(): Extracts a portion of a string.</a:t>
            </a:r>
          </a:p>
          <a:p>
            <a:r>
              <a:rPr lang="en-US" dirty="0" err="1"/>
              <a:t>indexOf</a:t>
            </a:r>
            <a:r>
              <a:rPr lang="en-US" dirty="0"/>
              <a:t>(), </a:t>
            </a:r>
            <a:r>
              <a:rPr lang="en-US" dirty="0" err="1"/>
              <a:t>lastIndexOf</a:t>
            </a:r>
            <a:r>
              <a:rPr lang="en-US" dirty="0"/>
              <a:t>(): Searches for a substring within a string and returns its position.</a:t>
            </a:r>
          </a:p>
        </p:txBody>
      </p:sp>
    </p:spTree>
    <p:extLst>
      <p:ext uri="{BB962C8B-B14F-4D97-AF65-F5344CB8AC3E}">
        <p14:creationId xmlns:p14="http://schemas.microsoft.com/office/powerpoint/2010/main" val="789099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1013"/>
          </a:xfrm>
        </p:spPr>
        <p:txBody>
          <a:bodyPr/>
          <a:lstStyle/>
          <a:p>
            <a:endParaRPr lang="en-US" dirty="0"/>
          </a:p>
        </p:txBody>
      </p:sp>
      <p:sp>
        <p:nvSpPr>
          <p:cNvPr id="3" name="Content Placeholder 2"/>
          <p:cNvSpPr>
            <a:spLocks noGrp="1"/>
          </p:cNvSpPr>
          <p:nvPr>
            <p:ph idx="1"/>
          </p:nvPr>
        </p:nvSpPr>
        <p:spPr>
          <a:xfrm>
            <a:off x="838200" y="1450428"/>
            <a:ext cx="10515600" cy="4726535"/>
          </a:xfrm>
        </p:spPr>
        <p:txBody>
          <a:bodyPr/>
          <a:lstStyle/>
          <a:p>
            <a:r>
              <a:rPr lang="en-US" dirty="0"/>
              <a:t>Math Functions:</a:t>
            </a:r>
          </a:p>
          <a:p>
            <a:endParaRPr lang="en-US" dirty="0"/>
          </a:p>
          <a:p>
            <a:r>
              <a:rPr lang="en-US" dirty="0" err="1"/>
              <a:t>Math.random</a:t>
            </a:r>
            <a:r>
              <a:rPr lang="en-US" dirty="0"/>
              <a:t>(): Generates a random floating-point number between 0 and 1.</a:t>
            </a:r>
          </a:p>
          <a:p>
            <a:r>
              <a:rPr lang="en-US" dirty="0" err="1"/>
              <a:t>Math.round</a:t>
            </a:r>
            <a:r>
              <a:rPr lang="en-US" dirty="0"/>
              <a:t>(), </a:t>
            </a:r>
            <a:r>
              <a:rPr lang="en-US" dirty="0" err="1"/>
              <a:t>Math.floor</a:t>
            </a:r>
            <a:r>
              <a:rPr lang="en-US" dirty="0"/>
              <a:t>(), </a:t>
            </a:r>
            <a:r>
              <a:rPr lang="en-US" dirty="0" err="1"/>
              <a:t>Math.ceil</a:t>
            </a:r>
            <a:r>
              <a:rPr lang="en-US" dirty="0"/>
              <a:t>(): Rounds numbers to the nearest integer.</a:t>
            </a:r>
          </a:p>
          <a:p>
            <a:r>
              <a:rPr lang="en-US" dirty="0" err="1"/>
              <a:t>Math.max</a:t>
            </a:r>
            <a:r>
              <a:rPr lang="en-US" dirty="0"/>
              <a:t>(), </a:t>
            </a:r>
            <a:r>
              <a:rPr lang="en-US" dirty="0" err="1"/>
              <a:t>Math.min</a:t>
            </a:r>
            <a:r>
              <a:rPr lang="en-US" dirty="0"/>
              <a:t>(): Returns the maximum or minimum value from a set of numbers.</a:t>
            </a:r>
          </a:p>
          <a:p>
            <a:r>
              <a:rPr lang="en-US" dirty="0" err="1"/>
              <a:t>Math.abs</a:t>
            </a:r>
            <a:r>
              <a:rPr lang="en-US" dirty="0"/>
              <a:t>(): Returns the absolute (positive) value of a number.</a:t>
            </a:r>
          </a:p>
        </p:txBody>
      </p:sp>
    </p:spTree>
    <p:extLst>
      <p:ext uri="{BB962C8B-B14F-4D97-AF65-F5344CB8AC3E}">
        <p14:creationId xmlns:p14="http://schemas.microsoft.com/office/powerpoint/2010/main" val="195390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951"/>
          </a:xfrm>
        </p:spPr>
        <p:txBody>
          <a:bodyPr/>
          <a:lstStyle/>
          <a:p>
            <a:endParaRPr lang="en-US" dirty="0"/>
          </a:p>
        </p:txBody>
      </p:sp>
      <p:sp>
        <p:nvSpPr>
          <p:cNvPr id="3" name="Content Placeholder 2"/>
          <p:cNvSpPr>
            <a:spLocks noGrp="1"/>
          </p:cNvSpPr>
          <p:nvPr>
            <p:ph idx="1"/>
          </p:nvPr>
        </p:nvSpPr>
        <p:spPr>
          <a:xfrm>
            <a:off x="838200" y="1271752"/>
            <a:ext cx="10515600" cy="4905211"/>
          </a:xfrm>
        </p:spPr>
        <p:txBody>
          <a:bodyPr/>
          <a:lstStyle/>
          <a:p>
            <a:r>
              <a:rPr lang="en-US" dirty="0" smtClean="0"/>
              <a:t>Array </a:t>
            </a:r>
            <a:r>
              <a:rPr lang="en-US" dirty="0"/>
              <a:t>Functions:</a:t>
            </a:r>
          </a:p>
          <a:p>
            <a:endParaRPr lang="en-US" dirty="0"/>
          </a:p>
          <a:p>
            <a:r>
              <a:rPr lang="en-US" dirty="0"/>
              <a:t>push(), pop(): Add or remove elements from the end of an array.</a:t>
            </a:r>
          </a:p>
          <a:p>
            <a:r>
              <a:rPr lang="en-US" dirty="0"/>
              <a:t>shift(), </a:t>
            </a:r>
            <a:r>
              <a:rPr lang="en-US" dirty="0" err="1"/>
              <a:t>unshift</a:t>
            </a:r>
            <a:r>
              <a:rPr lang="en-US" dirty="0"/>
              <a:t>(): Add or remove elements from the beginning of an array.</a:t>
            </a:r>
          </a:p>
          <a:p>
            <a:r>
              <a:rPr lang="en-US" dirty="0" err="1"/>
              <a:t>concat</a:t>
            </a:r>
            <a:r>
              <a:rPr lang="en-US" dirty="0"/>
              <a:t>(): Concatenates two or more arrays.</a:t>
            </a:r>
          </a:p>
          <a:p>
            <a:r>
              <a:rPr lang="en-US" dirty="0"/>
              <a:t>join(): Joins all elements of an array into a string.</a:t>
            </a:r>
          </a:p>
          <a:p>
            <a:r>
              <a:rPr lang="en-US" dirty="0"/>
              <a:t>slice(), splice(): Extract or modify elements within an array.</a:t>
            </a:r>
          </a:p>
          <a:p>
            <a:r>
              <a:rPr lang="en-US" dirty="0" err="1"/>
              <a:t>forEach</a:t>
            </a:r>
            <a:r>
              <a:rPr lang="en-US" dirty="0"/>
              <a:t>(): Executes a provided function once for each array element.</a:t>
            </a:r>
          </a:p>
        </p:txBody>
      </p:sp>
    </p:spTree>
    <p:extLst>
      <p:ext uri="{BB962C8B-B14F-4D97-AF65-F5344CB8AC3E}">
        <p14:creationId xmlns:p14="http://schemas.microsoft.com/office/powerpoint/2010/main" val="1040008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765"/>
          </a:xfrm>
        </p:spPr>
        <p:txBody>
          <a:bodyPr>
            <a:normAutofit fontScale="90000"/>
          </a:bodyPr>
          <a:lstStyle/>
          <a:p>
            <a:endParaRPr lang="en-US" dirty="0"/>
          </a:p>
        </p:txBody>
      </p:sp>
      <p:sp>
        <p:nvSpPr>
          <p:cNvPr id="3" name="Content Placeholder 2"/>
          <p:cNvSpPr>
            <a:spLocks noGrp="1"/>
          </p:cNvSpPr>
          <p:nvPr>
            <p:ph idx="1"/>
          </p:nvPr>
        </p:nvSpPr>
        <p:spPr>
          <a:xfrm>
            <a:off x="838200" y="1331637"/>
            <a:ext cx="10515600" cy="5027121"/>
          </a:xfrm>
        </p:spPr>
        <p:txBody>
          <a:bodyPr/>
          <a:lstStyle/>
          <a:p>
            <a:r>
              <a:rPr lang="en-US" dirty="0"/>
              <a:t>Date Functions:</a:t>
            </a:r>
          </a:p>
          <a:p>
            <a:endParaRPr lang="en-US" dirty="0"/>
          </a:p>
          <a:p>
            <a:r>
              <a:rPr lang="en-US" dirty="0"/>
              <a:t>new Date(): Creates a new Date object representing the current date and time.</a:t>
            </a:r>
          </a:p>
          <a:p>
            <a:r>
              <a:rPr lang="en-US" dirty="0" err="1"/>
              <a:t>getYear</a:t>
            </a:r>
            <a:r>
              <a:rPr lang="en-US" dirty="0"/>
              <a:t>(), </a:t>
            </a:r>
            <a:r>
              <a:rPr lang="en-US" dirty="0" err="1"/>
              <a:t>getFullYear</a:t>
            </a:r>
            <a:r>
              <a:rPr lang="en-US" dirty="0"/>
              <a:t>(), </a:t>
            </a:r>
            <a:r>
              <a:rPr lang="en-US" dirty="0" err="1"/>
              <a:t>getMonth</a:t>
            </a:r>
            <a:r>
              <a:rPr lang="en-US" dirty="0"/>
              <a:t>(), etc.: Retrieve date and time components.</a:t>
            </a:r>
          </a:p>
          <a:p>
            <a:r>
              <a:rPr lang="en-US" dirty="0" err="1"/>
              <a:t>getTime</a:t>
            </a:r>
            <a:r>
              <a:rPr lang="en-US" dirty="0"/>
              <a:t>(): Returns the number of milliseconds since January 1, 1970 (UNIX timestamp).</a:t>
            </a:r>
          </a:p>
        </p:txBody>
      </p:sp>
    </p:spTree>
    <p:extLst>
      <p:ext uri="{BB962C8B-B14F-4D97-AF65-F5344CB8AC3E}">
        <p14:creationId xmlns:p14="http://schemas.microsoft.com/office/powerpoint/2010/main" val="921043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Type Conversion Functions:</a:t>
            </a:r>
          </a:p>
          <a:p>
            <a:endParaRPr lang="en-US" dirty="0"/>
          </a:p>
          <a:p>
            <a:r>
              <a:rPr lang="en-US" dirty="0" err="1"/>
              <a:t>parseInt</a:t>
            </a:r>
            <a:r>
              <a:rPr lang="en-US" dirty="0"/>
              <a:t>(), </a:t>
            </a:r>
            <a:r>
              <a:rPr lang="en-US" dirty="0" err="1"/>
              <a:t>parseFloat</a:t>
            </a:r>
            <a:r>
              <a:rPr lang="en-US" dirty="0"/>
              <a:t>(): Parses a string and returns an integer or floating-point number.</a:t>
            </a:r>
          </a:p>
          <a:p>
            <a:r>
              <a:rPr lang="en-US" dirty="0"/>
              <a:t>String(), Number(), Boolean(): Convert values to string, number, or </a:t>
            </a:r>
            <a:r>
              <a:rPr lang="en-US" dirty="0" err="1"/>
              <a:t>boolean</a:t>
            </a:r>
            <a:r>
              <a:rPr lang="en-US" dirty="0"/>
              <a:t> types.</a:t>
            </a:r>
          </a:p>
        </p:txBody>
      </p:sp>
    </p:spTree>
    <p:extLst>
      <p:ext uri="{BB962C8B-B14F-4D97-AF65-F5344CB8AC3E}">
        <p14:creationId xmlns:p14="http://schemas.microsoft.com/office/powerpoint/2010/main" val="933295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DOM Manipulation Functions:</a:t>
            </a:r>
          </a:p>
          <a:p>
            <a:endParaRPr lang="en-US" dirty="0"/>
          </a:p>
          <a:p>
            <a:r>
              <a:rPr lang="en-US" dirty="0" err="1"/>
              <a:t>document.getElementById</a:t>
            </a:r>
            <a:r>
              <a:rPr lang="en-US" dirty="0"/>
              <a:t>(): Retrieves an HTML element by its ID.</a:t>
            </a:r>
          </a:p>
          <a:p>
            <a:r>
              <a:rPr lang="en-US" dirty="0" err="1"/>
              <a:t>document.querySelector</a:t>
            </a:r>
            <a:r>
              <a:rPr lang="en-US" dirty="0"/>
              <a:t>(), </a:t>
            </a:r>
            <a:r>
              <a:rPr lang="en-US" dirty="0" err="1"/>
              <a:t>document.querySelectorAll</a:t>
            </a:r>
            <a:r>
              <a:rPr lang="en-US" dirty="0"/>
              <a:t>(): Select elements based on CSS selectors.</a:t>
            </a:r>
          </a:p>
          <a:p>
            <a:r>
              <a:rPr lang="en-US" dirty="0" err="1"/>
              <a:t>addEventListener</a:t>
            </a:r>
            <a:r>
              <a:rPr lang="en-US" dirty="0"/>
              <a:t>(): Attaches event handlers to HTML elements.</a:t>
            </a:r>
          </a:p>
        </p:txBody>
      </p:sp>
    </p:spTree>
    <p:extLst>
      <p:ext uri="{BB962C8B-B14F-4D97-AF65-F5344CB8AC3E}">
        <p14:creationId xmlns:p14="http://schemas.microsoft.com/office/powerpoint/2010/main" val="2144529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6A538AAED5104C94A8EF3269CB64AE" ma:contentTypeVersion="3" ma:contentTypeDescription="Create a new document." ma:contentTypeScope="" ma:versionID="3491d2026e8299a5d744b79f810d909e">
  <xsd:schema xmlns:xsd="http://www.w3.org/2001/XMLSchema" xmlns:xs="http://www.w3.org/2001/XMLSchema" xmlns:p="http://schemas.microsoft.com/office/2006/metadata/properties" xmlns:ns2="16a284f4-2b75-4725-ba31-ac3b5edfff44" targetNamespace="http://schemas.microsoft.com/office/2006/metadata/properties" ma:root="true" ma:fieldsID="8b8b9551ed6b077f5ff33f7f47e7565f" ns2:_="">
    <xsd:import namespace="16a284f4-2b75-4725-ba31-ac3b5edfff4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284f4-2b75-4725-ba31-ac3b5edfff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5CEB91-4BB0-4C20-9C5E-A106BF8053C9}"/>
</file>

<file path=customXml/itemProps2.xml><?xml version="1.0" encoding="utf-8"?>
<ds:datastoreItem xmlns:ds="http://schemas.openxmlformats.org/officeDocument/2006/customXml" ds:itemID="{AECD624C-BF96-4981-882D-7F3EA8F23666}"/>
</file>

<file path=customXml/itemProps3.xml><?xml version="1.0" encoding="utf-8"?>
<ds:datastoreItem xmlns:ds="http://schemas.openxmlformats.org/officeDocument/2006/customXml" ds:itemID="{98474F91-6BF0-41C7-B464-F4BDD4DB7894}"/>
</file>

<file path=docProps/app.xml><?xml version="1.0" encoding="utf-8"?>
<Properties xmlns="http://schemas.openxmlformats.org/officeDocument/2006/extended-properties" xmlns:vt="http://schemas.openxmlformats.org/officeDocument/2006/docPropsVTypes">
  <Template>Office Theme</Template>
  <TotalTime>52</TotalTime>
  <Words>725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JavaScript Function</vt:lpstr>
      <vt:lpstr>What is Function?</vt:lpstr>
      <vt:lpstr>Built-in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User-Defined Functions:</vt:lpstr>
      <vt:lpstr>Objects in JavaScript: </vt:lpstr>
      <vt:lpstr>PowerPoint Presentation</vt:lpstr>
      <vt:lpstr>Events in JavaScript: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Function</dc:title>
  <dc:creator>Komal S</dc:creator>
  <cp:lastModifiedBy>Komal S</cp:lastModifiedBy>
  <cp:revision>6</cp:revision>
  <dcterms:created xsi:type="dcterms:W3CDTF">2023-10-03T12:56:28Z</dcterms:created>
  <dcterms:modified xsi:type="dcterms:W3CDTF">2023-10-03T13:49:14Z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0x010100536A538AAED5104C94A8EF3269CB64AE</vt:lpwstr>
  </property>
</Properties>
</file>