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BD9E9F-5A4A-47F5-98AD-B3005BA14C1D}">
  <a:tblStyle styleId="{AFBD9E9F-5A4A-47F5-98AD-B3005BA14C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70369d83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70369d8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70369d83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70369d83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70369d83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70369d83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xa17zHJhNhA"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03400" y="368425"/>
            <a:ext cx="6993000" cy="45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97325" y="455125"/>
            <a:ext cx="6804900" cy="65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04550" y="1242525"/>
            <a:ext cx="6797700" cy="36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7484075" y="583675"/>
            <a:ext cx="8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thead</a:t>
            </a:r>
            <a:endParaRPr/>
          </a:p>
        </p:txBody>
      </p:sp>
      <p:sp>
        <p:nvSpPr>
          <p:cNvPr id="58" name="Google Shape;58;p13"/>
          <p:cNvSpPr txBox="1"/>
          <p:nvPr/>
        </p:nvSpPr>
        <p:spPr>
          <a:xfrm>
            <a:off x="7404600" y="1430350"/>
            <a:ext cx="41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tbody</a:t>
            </a:r>
            <a:endParaRPr/>
          </a:p>
        </p:txBody>
      </p:sp>
      <p:sp>
        <p:nvSpPr>
          <p:cNvPr id="59" name="Google Shape;59;p13"/>
          <p:cNvSpPr/>
          <p:nvPr/>
        </p:nvSpPr>
        <p:spPr>
          <a:xfrm>
            <a:off x="480275" y="3323050"/>
            <a:ext cx="6639000" cy="49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05675" y="1381150"/>
            <a:ext cx="6639000" cy="49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05675" y="2659825"/>
            <a:ext cx="6639000" cy="49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0275" y="1945350"/>
            <a:ext cx="6639000" cy="49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480275" y="567650"/>
            <a:ext cx="6639000" cy="49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nvSpPr>
        <p:spPr>
          <a:xfrm>
            <a:off x="7361975" y="2043750"/>
            <a:ext cx="41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t>
            </a:r>
            <a:endParaRPr/>
          </a:p>
        </p:txBody>
      </p:sp>
      <p:sp>
        <p:nvSpPr>
          <p:cNvPr id="65" name="Google Shape;65;p13"/>
          <p:cNvSpPr/>
          <p:nvPr/>
        </p:nvSpPr>
        <p:spPr>
          <a:xfrm>
            <a:off x="534575" y="614050"/>
            <a:ext cx="12570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3396000" y="583675"/>
            <a:ext cx="12570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943975" y="583675"/>
            <a:ext cx="12570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nvSpPr>
        <p:spPr>
          <a:xfrm>
            <a:off x="679050" y="712225"/>
            <a:ext cx="41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ISBN</a:t>
            </a:r>
            <a:endParaRPr/>
          </a:p>
        </p:txBody>
      </p:sp>
      <p:sp>
        <p:nvSpPr>
          <p:cNvPr id="69" name="Google Shape;69;p13"/>
          <p:cNvSpPr txBox="1"/>
          <p:nvPr/>
        </p:nvSpPr>
        <p:spPr>
          <a:xfrm>
            <a:off x="2029950" y="628500"/>
            <a:ext cx="9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Title</a:t>
            </a:r>
            <a:endParaRPr/>
          </a:p>
        </p:txBody>
      </p:sp>
      <p:sp>
        <p:nvSpPr>
          <p:cNvPr id="70" name="Google Shape;70;p13"/>
          <p:cNvSpPr txBox="1"/>
          <p:nvPr/>
        </p:nvSpPr>
        <p:spPr>
          <a:xfrm>
            <a:off x="3481975" y="642950"/>
            <a:ext cx="11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Author</a:t>
            </a:r>
            <a:endParaRPr/>
          </a:p>
        </p:txBody>
      </p:sp>
      <p:sp>
        <p:nvSpPr>
          <p:cNvPr id="71" name="Google Shape;71;p13"/>
          <p:cNvSpPr/>
          <p:nvPr/>
        </p:nvSpPr>
        <p:spPr>
          <a:xfrm>
            <a:off x="578625" y="1479550"/>
            <a:ext cx="12570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309325" y="1430350"/>
            <a:ext cx="12570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1943975" y="1432100"/>
            <a:ext cx="12570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nvSpPr>
        <p:spPr>
          <a:xfrm>
            <a:off x="657375" y="1560400"/>
            <a:ext cx="11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12345678</a:t>
            </a:r>
            <a:endParaRPr/>
          </a:p>
        </p:txBody>
      </p:sp>
      <p:sp>
        <p:nvSpPr>
          <p:cNvPr id="75" name="Google Shape;75;p13"/>
          <p:cNvSpPr txBox="1"/>
          <p:nvPr/>
        </p:nvSpPr>
        <p:spPr>
          <a:xfrm>
            <a:off x="2001050" y="1495375"/>
            <a:ext cx="11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Red Rising</a:t>
            </a:r>
            <a:endParaRPr/>
          </a:p>
        </p:txBody>
      </p:sp>
      <p:sp>
        <p:nvSpPr>
          <p:cNvPr id="76" name="Google Shape;76;p13"/>
          <p:cNvSpPr txBox="1"/>
          <p:nvPr/>
        </p:nvSpPr>
        <p:spPr>
          <a:xfrm>
            <a:off x="3360475" y="1479550"/>
            <a:ext cx="12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Pierce Brown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nvSpPr>
        <p:spPr>
          <a:xfrm>
            <a:off x="108350" y="108350"/>
            <a:ext cx="8546100" cy="585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sz="2600"/>
              <a:t>חנות כלי הנגינה של פליקס</a:t>
            </a:r>
            <a:endParaRPr sz="2600"/>
          </a:p>
        </p:txBody>
      </p:sp>
      <p:sp>
        <p:nvSpPr>
          <p:cNvPr id="82" name="Google Shape;82;p14"/>
          <p:cNvSpPr txBox="1"/>
          <p:nvPr/>
        </p:nvSpPr>
        <p:spPr>
          <a:xfrm>
            <a:off x="72925" y="556950"/>
            <a:ext cx="8546100" cy="461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sz="1800"/>
              <a:t>כל סוגי כלי הנגינה</a:t>
            </a:r>
            <a:endParaRPr sz="1800"/>
          </a:p>
        </p:txBody>
      </p:sp>
      <p:sp>
        <p:nvSpPr>
          <p:cNvPr id="83" name="Google Shape;83;p14"/>
          <p:cNvSpPr txBox="1"/>
          <p:nvPr/>
        </p:nvSpPr>
        <p:spPr>
          <a:xfrm>
            <a:off x="72925" y="861050"/>
            <a:ext cx="85461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מחירים ללא תחרות!</a:t>
            </a:r>
            <a:endParaRPr/>
          </a:p>
        </p:txBody>
      </p:sp>
      <p:sp>
        <p:nvSpPr>
          <p:cNvPr id="84" name="Google Shape;84;p14"/>
          <p:cNvSpPr txBox="1"/>
          <p:nvPr/>
        </p:nvSpPr>
        <p:spPr>
          <a:xfrm>
            <a:off x="7989775" y="1358125"/>
            <a:ext cx="6291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en"/>
              <a:t>בית </a:t>
            </a:r>
            <a:r>
              <a:rPr lang="en"/>
              <a:t>|</a:t>
            </a:r>
            <a:endParaRPr/>
          </a:p>
        </p:txBody>
      </p:sp>
      <p:sp>
        <p:nvSpPr>
          <p:cNvPr id="85" name="Google Shape;85;p14"/>
          <p:cNvSpPr txBox="1"/>
          <p:nvPr/>
        </p:nvSpPr>
        <p:spPr>
          <a:xfrm>
            <a:off x="7419075" y="1358125"/>
            <a:ext cx="7425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קטלוג </a:t>
            </a:r>
            <a:r>
              <a:rPr lang="en"/>
              <a:t>|</a:t>
            </a:r>
            <a:endParaRPr/>
          </a:p>
        </p:txBody>
      </p:sp>
      <p:sp>
        <p:nvSpPr>
          <p:cNvPr id="86" name="Google Shape;86;p14"/>
          <p:cNvSpPr txBox="1"/>
          <p:nvPr/>
        </p:nvSpPr>
        <p:spPr>
          <a:xfrm>
            <a:off x="6393250" y="1358125"/>
            <a:ext cx="12351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הזמנת תיקון</a:t>
            </a:r>
            <a:endParaRPr/>
          </a:p>
        </p:txBody>
      </p:sp>
      <p:graphicFrame>
        <p:nvGraphicFramePr>
          <p:cNvPr id="87" name="Google Shape;87;p14"/>
          <p:cNvGraphicFramePr/>
          <p:nvPr/>
        </p:nvGraphicFramePr>
        <p:xfrm>
          <a:off x="2765725" y="1947000"/>
          <a:ext cx="3000000" cy="3000000"/>
        </p:xfrm>
        <a:graphic>
          <a:graphicData uri="http://schemas.openxmlformats.org/drawingml/2006/table">
            <a:tbl>
              <a:tblPr>
                <a:noFill/>
                <a:tableStyleId>{AFBD9E9F-5A4A-47F5-98AD-B3005BA14C1D}</a:tableStyleId>
              </a:tblPr>
              <a:tblGrid>
                <a:gridCol w="1447800"/>
                <a:gridCol w="1447800"/>
                <a:gridCol w="1447800"/>
                <a:gridCol w="1447800"/>
              </a:tblGrid>
              <a:tr h="381000">
                <a:tc>
                  <a:txBody>
                    <a:bodyPr/>
                    <a:lstStyle/>
                    <a:p>
                      <a:pPr indent="0" lvl="0" marL="0" rtl="1" algn="r">
                        <a:spcBef>
                          <a:spcPts val="0"/>
                        </a:spcBef>
                        <a:spcAft>
                          <a:spcPts val="0"/>
                        </a:spcAft>
                        <a:buNone/>
                      </a:pPr>
                      <a:r>
                        <a:rPr lang="en"/>
                        <a:t>מחיר</a:t>
                      </a:r>
                      <a:endParaRPr/>
                    </a:p>
                  </a:txBody>
                  <a:tcPr marT="91425" marB="91425" marR="91425" marL="91425"/>
                </a:tc>
                <a:tc>
                  <a:txBody>
                    <a:bodyPr/>
                    <a:lstStyle/>
                    <a:p>
                      <a:pPr indent="0" lvl="0" marL="0" rtl="1" algn="r">
                        <a:spcBef>
                          <a:spcPts val="0"/>
                        </a:spcBef>
                        <a:spcAft>
                          <a:spcPts val="0"/>
                        </a:spcAft>
                        <a:buNone/>
                      </a:pPr>
                      <a:r>
                        <a:rPr lang="en"/>
                        <a:t>ארץ מוצא</a:t>
                      </a:r>
                      <a:endParaRPr/>
                    </a:p>
                  </a:txBody>
                  <a:tcPr marT="91425" marB="91425" marR="91425" marL="91425"/>
                </a:tc>
                <a:tc>
                  <a:txBody>
                    <a:bodyPr/>
                    <a:lstStyle/>
                    <a:p>
                      <a:pPr indent="0" lvl="0" marL="0" rtl="1" algn="r">
                        <a:spcBef>
                          <a:spcPts val="0"/>
                        </a:spcBef>
                        <a:spcAft>
                          <a:spcPts val="0"/>
                        </a:spcAft>
                        <a:buNone/>
                      </a:pPr>
                      <a:r>
                        <a:rPr lang="en"/>
                        <a:t>צבע</a:t>
                      </a:r>
                      <a:endParaRPr/>
                    </a:p>
                  </a:txBody>
                  <a:tcPr marT="91425" marB="91425" marR="91425" marL="91425"/>
                </a:tc>
                <a:tc>
                  <a:txBody>
                    <a:bodyPr/>
                    <a:lstStyle/>
                    <a:p>
                      <a:pPr indent="0" lvl="0" marL="0" rtl="1" algn="r">
                        <a:spcBef>
                          <a:spcPts val="0"/>
                        </a:spcBef>
                        <a:spcAft>
                          <a:spcPts val="0"/>
                        </a:spcAft>
                        <a:buNone/>
                      </a:pPr>
                      <a:r>
                        <a:rPr lang="en"/>
                        <a:t>סוג</a:t>
                      </a:r>
                      <a:endParaRPr/>
                    </a:p>
                  </a:txBody>
                  <a:tcPr marT="91425" marB="91425" marR="91425" marL="91425"/>
                </a:tc>
              </a:tr>
              <a:tr h="381000">
                <a:tc>
                  <a:txBody>
                    <a:bodyPr/>
                    <a:lstStyle/>
                    <a:p>
                      <a:pPr indent="0" lvl="0" marL="0" rtl="1" algn="r">
                        <a:spcBef>
                          <a:spcPts val="0"/>
                        </a:spcBef>
                        <a:spcAft>
                          <a:spcPts val="0"/>
                        </a:spcAft>
                        <a:buNone/>
                      </a:pPr>
                      <a:r>
                        <a:rPr lang="en"/>
                        <a:t>1000 שח</a:t>
                      </a:r>
                      <a:endParaRPr/>
                    </a:p>
                  </a:txBody>
                  <a:tcPr marT="91425" marB="91425" marR="91425" marL="91425"/>
                </a:tc>
                <a:tc>
                  <a:txBody>
                    <a:bodyPr/>
                    <a:lstStyle/>
                    <a:p>
                      <a:pPr indent="0" lvl="0" marL="0" rtl="1" algn="r">
                        <a:spcBef>
                          <a:spcPts val="0"/>
                        </a:spcBef>
                        <a:spcAft>
                          <a:spcPts val="0"/>
                        </a:spcAft>
                        <a:buNone/>
                      </a:pPr>
                      <a:r>
                        <a:rPr lang="en"/>
                        <a:t>אוגנדה</a:t>
                      </a:r>
                      <a:endParaRPr/>
                    </a:p>
                  </a:txBody>
                  <a:tcPr marT="91425" marB="91425" marR="91425" marL="91425"/>
                </a:tc>
                <a:tc>
                  <a:txBody>
                    <a:bodyPr/>
                    <a:lstStyle/>
                    <a:p>
                      <a:pPr indent="0" lvl="0" marL="0" rtl="1" algn="r">
                        <a:spcBef>
                          <a:spcPts val="0"/>
                        </a:spcBef>
                        <a:spcAft>
                          <a:spcPts val="0"/>
                        </a:spcAft>
                        <a:buNone/>
                      </a:pPr>
                      <a:r>
                        <a:rPr lang="en"/>
                        <a:t>זהב</a:t>
                      </a:r>
                      <a:endParaRPr/>
                    </a:p>
                  </a:txBody>
                  <a:tcPr marT="91425" marB="91425" marR="91425" marL="91425"/>
                </a:tc>
                <a:tc>
                  <a:txBody>
                    <a:bodyPr/>
                    <a:lstStyle/>
                    <a:p>
                      <a:pPr indent="0" lvl="0" marL="0" rtl="1" algn="r">
                        <a:spcBef>
                          <a:spcPts val="0"/>
                        </a:spcBef>
                        <a:spcAft>
                          <a:spcPts val="0"/>
                        </a:spcAft>
                        <a:buNone/>
                      </a:pPr>
                      <a:r>
                        <a:rPr lang="en"/>
                        <a:t>חצוצרה</a:t>
                      </a:r>
                      <a:endParaRPr/>
                    </a:p>
                  </a:txBody>
                  <a:tcPr marT="91425" marB="91425" marR="91425" marL="91425"/>
                </a:tc>
              </a:tr>
              <a:tr h="381000">
                <a:tc>
                  <a:txBody>
                    <a:bodyPr/>
                    <a:lstStyle/>
                    <a:p>
                      <a:pPr indent="0" lvl="0" marL="0" rtl="1" algn="r">
                        <a:spcBef>
                          <a:spcPts val="0"/>
                        </a:spcBef>
                        <a:spcAft>
                          <a:spcPts val="0"/>
                        </a:spcAft>
                        <a:buNone/>
                      </a:pPr>
                      <a:r>
                        <a:rPr lang="en"/>
                        <a:t>20,000שח </a:t>
                      </a:r>
                      <a:endParaRPr/>
                    </a:p>
                  </a:txBody>
                  <a:tcPr marT="91425" marB="91425" marR="91425" marL="91425"/>
                </a:tc>
                <a:tc>
                  <a:txBody>
                    <a:bodyPr/>
                    <a:lstStyle/>
                    <a:p>
                      <a:pPr indent="0" lvl="0" marL="0" rtl="1" algn="r">
                        <a:spcBef>
                          <a:spcPts val="0"/>
                        </a:spcBef>
                        <a:spcAft>
                          <a:spcPts val="0"/>
                        </a:spcAft>
                        <a:buNone/>
                      </a:pPr>
                      <a:r>
                        <a:rPr lang="en"/>
                        <a:t>איטליה</a:t>
                      </a:r>
                      <a:endParaRPr/>
                    </a:p>
                  </a:txBody>
                  <a:tcPr marT="91425" marB="91425" marR="91425" marL="91425"/>
                </a:tc>
                <a:tc>
                  <a:txBody>
                    <a:bodyPr/>
                    <a:lstStyle/>
                    <a:p>
                      <a:pPr indent="0" lvl="0" marL="0" rtl="1" algn="r">
                        <a:spcBef>
                          <a:spcPts val="0"/>
                        </a:spcBef>
                        <a:spcAft>
                          <a:spcPts val="0"/>
                        </a:spcAft>
                        <a:buNone/>
                      </a:pPr>
                      <a:r>
                        <a:rPr lang="en"/>
                        <a:t>שחור</a:t>
                      </a:r>
                      <a:endParaRPr/>
                    </a:p>
                  </a:txBody>
                  <a:tcPr marT="91425" marB="91425" marR="91425" marL="91425"/>
                </a:tc>
                <a:tc>
                  <a:txBody>
                    <a:bodyPr/>
                    <a:lstStyle/>
                    <a:p>
                      <a:pPr indent="0" lvl="0" marL="0" rtl="1" algn="r">
                        <a:spcBef>
                          <a:spcPts val="0"/>
                        </a:spcBef>
                        <a:spcAft>
                          <a:spcPts val="0"/>
                        </a:spcAft>
                        <a:buNone/>
                      </a:pPr>
                      <a:r>
                        <a:rPr lang="en"/>
                        <a:t>פסנתר</a:t>
                      </a:r>
                      <a:endParaRPr/>
                    </a:p>
                  </a:txBody>
                  <a:tcPr marT="91425" marB="91425" marR="91425" marL="91425"/>
                </a:tc>
              </a:tr>
              <a:tr h="381000">
                <a:tc>
                  <a:txBody>
                    <a:bodyPr/>
                    <a:lstStyle/>
                    <a:p>
                      <a:pPr indent="0" lvl="0" marL="0" rtl="1" algn="r">
                        <a:spcBef>
                          <a:spcPts val="0"/>
                        </a:spcBef>
                        <a:spcAft>
                          <a:spcPts val="0"/>
                        </a:spcAft>
                        <a:buNone/>
                      </a:pPr>
                      <a:r>
                        <a:rPr lang="en"/>
                        <a:t>5000 שח</a:t>
                      </a:r>
                      <a:endParaRPr/>
                    </a:p>
                  </a:txBody>
                  <a:tcPr marT="91425" marB="91425" marR="91425" marL="91425"/>
                </a:tc>
                <a:tc>
                  <a:txBody>
                    <a:bodyPr/>
                    <a:lstStyle/>
                    <a:p>
                      <a:pPr indent="0" lvl="0" marL="0" rtl="1" algn="r">
                        <a:spcBef>
                          <a:spcPts val="0"/>
                        </a:spcBef>
                        <a:spcAft>
                          <a:spcPts val="0"/>
                        </a:spcAft>
                        <a:buNone/>
                      </a:pPr>
                      <a:r>
                        <a:rPr lang="en"/>
                        <a:t>שבדיה</a:t>
                      </a:r>
                      <a:endParaRPr/>
                    </a:p>
                  </a:txBody>
                  <a:tcPr marT="91425" marB="91425" marR="91425" marL="91425"/>
                </a:tc>
                <a:tc>
                  <a:txBody>
                    <a:bodyPr/>
                    <a:lstStyle/>
                    <a:p>
                      <a:pPr indent="0" lvl="0" marL="0" rtl="1" algn="r">
                        <a:spcBef>
                          <a:spcPts val="0"/>
                        </a:spcBef>
                        <a:spcAft>
                          <a:spcPts val="0"/>
                        </a:spcAft>
                        <a:buNone/>
                      </a:pPr>
                      <a:r>
                        <a:rPr lang="en"/>
                        <a:t>ורוד</a:t>
                      </a:r>
                      <a:endParaRPr/>
                    </a:p>
                  </a:txBody>
                  <a:tcPr marT="91425" marB="91425" marR="91425" marL="91425"/>
                </a:tc>
                <a:tc>
                  <a:txBody>
                    <a:bodyPr/>
                    <a:lstStyle/>
                    <a:p>
                      <a:pPr indent="0" lvl="0" marL="0" rtl="1" algn="r">
                        <a:spcBef>
                          <a:spcPts val="0"/>
                        </a:spcBef>
                        <a:spcAft>
                          <a:spcPts val="0"/>
                        </a:spcAft>
                        <a:buNone/>
                      </a:pPr>
                      <a:r>
                        <a:rPr lang="en"/>
                        <a:t>טרומבון</a:t>
                      </a:r>
                      <a:endParaRPr/>
                    </a:p>
                  </a:txBody>
                  <a:tcPr marT="91425" marB="91425" marR="91425" marL="91425"/>
                </a:tc>
              </a:tr>
            </a:tbl>
          </a:graphicData>
        </a:graphic>
      </p:graphicFrame>
      <p:pic>
        <p:nvPicPr>
          <p:cNvPr id="88" name="Google Shape;88;p14"/>
          <p:cNvPicPr preferRelativeResize="0"/>
          <p:nvPr/>
        </p:nvPicPr>
        <p:blipFill>
          <a:blip r:embed="rId3">
            <a:alphaModFix/>
          </a:blip>
          <a:stretch>
            <a:fillRect/>
          </a:stretch>
        </p:blipFill>
        <p:spPr>
          <a:xfrm>
            <a:off x="2720725" y="3686579"/>
            <a:ext cx="5836199" cy="193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nvSpPr>
        <p:spPr>
          <a:xfrm>
            <a:off x="108350" y="108350"/>
            <a:ext cx="8546100" cy="585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sz="2600"/>
              <a:t>חנות כלי הנגינה של פליקס</a:t>
            </a:r>
            <a:endParaRPr sz="2600"/>
          </a:p>
        </p:txBody>
      </p:sp>
      <p:sp>
        <p:nvSpPr>
          <p:cNvPr id="94" name="Google Shape;94;p15"/>
          <p:cNvSpPr txBox="1"/>
          <p:nvPr/>
        </p:nvSpPr>
        <p:spPr>
          <a:xfrm>
            <a:off x="72925" y="556950"/>
            <a:ext cx="8546100" cy="461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sz="1800"/>
              <a:t>כל סוגי כלי הנגינה</a:t>
            </a:r>
            <a:endParaRPr sz="1800"/>
          </a:p>
        </p:txBody>
      </p:sp>
      <p:sp>
        <p:nvSpPr>
          <p:cNvPr id="95" name="Google Shape;95;p15"/>
          <p:cNvSpPr txBox="1"/>
          <p:nvPr/>
        </p:nvSpPr>
        <p:spPr>
          <a:xfrm>
            <a:off x="72925" y="861050"/>
            <a:ext cx="85461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מחירים ללא תחרות!</a:t>
            </a:r>
            <a:endParaRPr/>
          </a:p>
        </p:txBody>
      </p:sp>
      <p:sp>
        <p:nvSpPr>
          <p:cNvPr id="96" name="Google Shape;96;p15"/>
          <p:cNvSpPr txBox="1"/>
          <p:nvPr/>
        </p:nvSpPr>
        <p:spPr>
          <a:xfrm>
            <a:off x="7989775" y="1358125"/>
            <a:ext cx="6291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בית |</a:t>
            </a:r>
            <a:endParaRPr/>
          </a:p>
        </p:txBody>
      </p:sp>
      <p:sp>
        <p:nvSpPr>
          <p:cNvPr id="97" name="Google Shape;97;p15"/>
          <p:cNvSpPr txBox="1"/>
          <p:nvPr/>
        </p:nvSpPr>
        <p:spPr>
          <a:xfrm>
            <a:off x="7419075" y="1358125"/>
            <a:ext cx="7425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en"/>
              <a:t>קטלוג </a:t>
            </a:r>
            <a:r>
              <a:rPr lang="en"/>
              <a:t>|</a:t>
            </a:r>
            <a:endParaRPr/>
          </a:p>
        </p:txBody>
      </p:sp>
      <p:sp>
        <p:nvSpPr>
          <p:cNvPr id="98" name="Google Shape;98;p15"/>
          <p:cNvSpPr txBox="1"/>
          <p:nvPr/>
        </p:nvSpPr>
        <p:spPr>
          <a:xfrm>
            <a:off x="6393250" y="1358125"/>
            <a:ext cx="12351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הזמנת תיקון</a:t>
            </a:r>
            <a:endParaRPr/>
          </a:p>
        </p:txBody>
      </p:sp>
      <p:sp>
        <p:nvSpPr>
          <p:cNvPr id="99" name="Google Shape;99;p15"/>
          <p:cNvSpPr txBox="1"/>
          <p:nvPr/>
        </p:nvSpPr>
        <p:spPr>
          <a:xfrm>
            <a:off x="4226050" y="2066075"/>
            <a:ext cx="4312800" cy="615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הקטלוג נמצא בהכנה כרגע ואינו זמין. עמכם הסליחה.</a:t>
            </a:r>
            <a:endParaRPr/>
          </a:p>
          <a:p>
            <a:pPr indent="0" lvl="0" marL="0" rtl="1" algn="r">
              <a:spcBef>
                <a:spcPts val="0"/>
              </a:spcBef>
              <a:spcAft>
                <a:spcPts val="0"/>
              </a:spcAft>
              <a:buNone/>
            </a:pPr>
            <a:r>
              <a:rPr lang="en"/>
              <a:t>בינתיים מוזמנים להאזין….</a:t>
            </a:r>
            <a:endParaRPr/>
          </a:p>
        </p:txBody>
      </p:sp>
      <p:cxnSp>
        <p:nvCxnSpPr>
          <p:cNvPr id="100" name="Google Shape;100;p15"/>
          <p:cNvCxnSpPr/>
          <p:nvPr/>
        </p:nvCxnSpPr>
        <p:spPr>
          <a:xfrm rot="10800000">
            <a:off x="1206300" y="1957825"/>
            <a:ext cx="7188000" cy="360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5"/>
          <p:cNvCxnSpPr/>
          <p:nvPr/>
        </p:nvCxnSpPr>
        <p:spPr>
          <a:xfrm rot="10800000">
            <a:off x="1206300" y="2567425"/>
            <a:ext cx="7188000" cy="36000"/>
          </a:xfrm>
          <a:prstGeom prst="straightConnector1">
            <a:avLst/>
          </a:prstGeom>
          <a:noFill/>
          <a:ln cap="flat" cmpd="sng" w="9525">
            <a:solidFill>
              <a:schemeClr val="dk2"/>
            </a:solidFill>
            <a:prstDash val="solid"/>
            <a:round/>
            <a:headEnd len="med" w="med" type="none"/>
            <a:tailEnd len="med" w="med" type="none"/>
          </a:ln>
        </p:spPr>
      </p:cxnSp>
      <p:pic>
        <p:nvPicPr>
          <p:cNvPr descr="C (0:15) - D (0:30) - E (0:45) - F (1:00) - G (1:15)&#10;A (1:30) - B (1:45) - C (2:00) - D (2:15) - E (0:00)&#10;&#10;#YouTubeTrumpet #VirtualTrumpet #PlayTrumpetYoutube&#10;--&#10;&#10;This is YouTube Trumpet! This is an interactive video where you can simply use your computer keyboard and mouse to play the YouTube Trumpet.&#10;&#10;Instructions: Play the video and use your computer keyboard (1,2,3,4,5,6,7,8,9,0) keys to play the corresponding notes/chords of the virtual Trumpet.&#10;&#10;YouTube Mandolin: https://youtu.be/VHtaKYq-cXk&#10;YouTube Kalimba: https://youtu.be/3-ufpuzeQTI&#10;YouTube Trumpet: https://youtu.be/xa17zHJhNhA&#10;YouTube Sitar: https://youtu.be/JRlzBZAnb9Y&#10;YouTube Metal Guitar: https://youtu.be/urQBPyaQVAA&#10;YouTube Harp: https://youtu.be/75XKdDuu_gs&#10;YouTube Acoustic Guitar: https://youtu.be/lnrV4EFYxm4&#10;YouTube Classical Guitar: https://youtu.be/UsoesaF1ViM&#10;YouTube Piano (Chords): https://youtu.be/qsIGLDSRZ7k&#10;YouTube BASS: https://youtu.be/YHanV_GHshw&#10;YouTube Saxophone: https://youtu.be/PQ5FC4kPJrE&#10;YouTube Ukulele: https://youtu.be/YWEXfvnwhXY&#10;YouTube Drums: https://youtu.be/l_kMdZzk2EI&#10;&#10;Tags: play Trumpet online, play Trumpet online for free, play virtual Trumpet online, how to play virtual Trumpet, play Mandolin online for free, Free virtual Trumpet, how to play Trumpet YouTube, let s play Trumpet YouTube channel, play YouTube Trumpet, Play Trumpet with keyboard, how to play Trumpet with keyboard, Free virtual Trumpet, Play free Trumpet, Best virtual Trumpet, play Trumpet with computer keyboard, play Trumpet with PC keyboard." id="102" name="Google Shape;102;p15" title="YouTube Trumpet - Play Trumpet with computer Keyboard">
            <a:hlinkClick r:id="rId3"/>
          </p:cNvPr>
          <p:cNvPicPr preferRelativeResize="0"/>
          <p:nvPr/>
        </p:nvPicPr>
        <p:blipFill>
          <a:blip r:embed="rId4">
            <a:alphaModFix/>
          </a:blip>
          <a:stretch>
            <a:fillRect/>
          </a:stretch>
        </p:blipFill>
        <p:spPr>
          <a:xfrm>
            <a:off x="5570875" y="2753925"/>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nvSpPr>
        <p:spPr>
          <a:xfrm>
            <a:off x="108350" y="108350"/>
            <a:ext cx="8546100" cy="585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sz="2600"/>
              <a:t>חנות כלי הנגינה של פליקס</a:t>
            </a:r>
            <a:endParaRPr sz="2600"/>
          </a:p>
        </p:txBody>
      </p:sp>
      <p:sp>
        <p:nvSpPr>
          <p:cNvPr id="108" name="Google Shape;108;p16"/>
          <p:cNvSpPr txBox="1"/>
          <p:nvPr/>
        </p:nvSpPr>
        <p:spPr>
          <a:xfrm>
            <a:off x="72925" y="556950"/>
            <a:ext cx="8546100" cy="461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sz="1800"/>
              <a:t>כל סוגי כלי הנגינה</a:t>
            </a:r>
            <a:endParaRPr sz="1800"/>
          </a:p>
        </p:txBody>
      </p:sp>
      <p:sp>
        <p:nvSpPr>
          <p:cNvPr id="109" name="Google Shape;109;p16"/>
          <p:cNvSpPr txBox="1"/>
          <p:nvPr/>
        </p:nvSpPr>
        <p:spPr>
          <a:xfrm>
            <a:off x="72925" y="861050"/>
            <a:ext cx="85461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מחירים ללא תחרות!</a:t>
            </a:r>
            <a:endParaRPr/>
          </a:p>
        </p:txBody>
      </p:sp>
      <p:sp>
        <p:nvSpPr>
          <p:cNvPr id="110" name="Google Shape;110;p16"/>
          <p:cNvSpPr txBox="1"/>
          <p:nvPr/>
        </p:nvSpPr>
        <p:spPr>
          <a:xfrm>
            <a:off x="7989775" y="1358125"/>
            <a:ext cx="6291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בית |</a:t>
            </a:r>
            <a:endParaRPr/>
          </a:p>
        </p:txBody>
      </p:sp>
      <p:sp>
        <p:nvSpPr>
          <p:cNvPr id="111" name="Google Shape;111;p16"/>
          <p:cNvSpPr txBox="1"/>
          <p:nvPr/>
        </p:nvSpPr>
        <p:spPr>
          <a:xfrm>
            <a:off x="7419075" y="1358125"/>
            <a:ext cx="7425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קטלוג </a:t>
            </a:r>
            <a:r>
              <a:rPr lang="en"/>
              <a:t>|</a:t>
            </a:r>
            <a:endParaRPr/>
          </a:p>
        </p:txBody>
      </p:sp>
      <p:sp>
        <p:nvSpPr>
          <p:cNvPr id="112" name="Google Shape;112;p16"/>
          <p:cNvSpPr txBox="1"/>
          <p:nvPr/>
        </p:nvSpPr>
        <p:spPr>
          <a:xfrm>
            <a:off x="6393250" y="1358125"/>
            <a:ext cx="1235100" cy="400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b="1" lang="en"/>
              <a:t>הזמנת תיקון</a:t>
            </a:r>
            <a:endParaRPr b="1"/>
          </a:p>
        </p:txBody>
      </p:sp>
      <p:sp>
        <p:nvSpPr>
          <p:cNvPr id="113" name="Google Shape;113;p16"/>
          <p:cNvSpPr txBox="1"/>
          <p:nvPr/>
        </p:nvSpPr>
        <p:spPr>
          <a:xfrm>
            <a:off x="4572000" y="2044400"/>
            <a:ext cx="3858300" cy="1046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ניתן כרגע להזמין תיקון בטלפון ל:</a:t>
            </a:r>
            <a:endParaRPr/>
          </a:p>
          <a:p>
            <a:pPr indent="-317500" lvl="0" marL="457200" rtl="1" algn="r">
              <a:spcBef>
                <a:spcPts val="0"/>
              </a:spcBef>
              <a:spcAft>
                <a:spcPts val="0"/>
              </a:spcAft>
              <a:buSzPts val="1400"/>
              <a:buChar char="●"/>
            </a:pPr>
            <a:r>
              <a:rPr lang="en"/>
              <a:t>חצוצרות</a:t>
            </a:r>
            <a:endParaRPr/>
          </a:p>
          <a:p>
            <a:pPr indent="-317500" lvl="0" marL="457200" rtl="1" algn="r">
              <a:spcBef>
                <a:spcPts val="0"/>
              </a:spcBef>
              <a:spcAft>
                <a:spcPts val="0"/>
              </a:spcAft>
              <a:buSzPts val="1400"/>
              <a:buChar char="●"/>
            </a:pPr>
            <a:r>
              <a:rPr lang="en"/>
              <a:t>פסנתרים</a:t>
            </a:r>
            <a:endParaRPr/>
          </a:p>
          <a:p>
            <a:pPr indent="-317500" lvl="0" marL="457200" rtl="1" algn="r">
              <a:spcBef>
                <a:spcPts val="0"/>
              </a:spcBef>
              <a:spcAft>
                <a:spcPts val="0"/>
              </a:spcAft>
              <a:buSzPts val="1400"/>
              <a:buChar char="●"/>
            </a:pPr>
            <a:r>
              <a:rPr lang="en"/>
              <a:t>טרומבונים</a:t>
            </a:r>
            <a:endParaRPr/>
          </a:p>
        </p:txBody>
      </p:sp>
      <p:sp>
        <p:nvSpPr>
          <p:cNvPr id="114" name="Google Shape;114;p16"/>
          <p:cNvSpPr txBox="1"/>
          <p:nvPr/>
        </p:nvSpPr>
        <p:spPr>
          <a:xfrm>
            <a:off x="4572000" y="3187400"/>
            <a:ext cx="3858300" cy="1046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t>לא </a:t>
            </a:r>
            <a:r>
              <a:rPr lang="en"/>
              <a:t>ניתן כרגע להזמין תיקון ל:</a:t>
            </a:r>
            <a:endParaRPr/>
          </a:p>
          <a:p>
            <a:pPr indent="-317500" lvl="0" marL="457200" rtl="1" algn="r">
              <a:spcBef>
                <a:spcPts val="0"/>
              </a:spcBef>
              <a:spcAft>
                <a:spcPts val="0"/>
              </a:spcAft>
              <a:buSzPts val="1400"/>
              <a:buAutoNum type="arabicPeriod"/>
            </a:pPr>
            <a:r>
              <a:rPr lang="en"/>
              <a:t>חלילים</a:t>
            </a:r>
            <a:endParaRPr/>
          </a:p>
          <a:p>
            <a:pPr indent="-317500" lvl="0" marL="457200" rtl="1" algn="r">
              <a:spcBef>
                <a:spcPts val="0"/>
              </a:spcBef>
              <a:spcAft>
                <a:spcPts val="0"/>
              </a:spcAft>
              <a:buSzPts val="1400"/>
              <a:buAutoNum type="arabicPeriod"/>
            </a:pPr>
            <a:r>
              <a:rPr lang="en"/>
              <a:t>גיטרות</a:t>
            </a:r>
            <a:endParaRPr/>
          </a:p>
          <a:p>
            <a:pPr indent="-317500" lvl="0" marL="457200" rtl="1" algn="r">
              <a:spcBef>
                <a:spcPts val="0"/>
              </a:spcBef>
              <a:spcAft>
                <a:spcPts val="0"/>
              </a:spcAft>
              <a:buSzPts val="1400"/>
              <a:buAutoNum type="arabicPeriod"/>
            </a:pPr>
            <a:r>
              <a:rPr lang="en"/>
              <a:t>תופים</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