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  <p:sldMasterId id="214748371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8" r:id="rId4"/>
    <p:sldId id="263" r:id="rId5"/>
    <p:sldId id="271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45300" cy="9396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66FF66"/>
    <a:srgbClr val="400080"/>
    <a:srgbClr val="0000FF"/>
    <a:srgbClr val="008000"/>
    <a:srgbClr val="FF0000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36B75-AB30-4AA6-BD4E-9E7D257E46B0}" v="1" dt="2024-04-23T11:28:39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909" autoAdjust="0"/>
  </p:normalViewPr>
  <p:slideViewPr>
    <p:cSldViewPr snapToGrid="0">
      <p:cViewPr varScale="1">
        <p:scale>
          <a:sx n="109" d="100"/>
          <a:sy n="109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42BECE6-2F8B-45B4-9BD5-A0B332181D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1E0BFB2-EA87-4EC1-B481-911E394A8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FA5B0A5E-5113-402D-82FE-7A1E00D072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CB62A43C-22BD-4906-8601-0CAD62C327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600FBC-E36F-4652-AABB-3D3A695E7307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E419C9FC-F3B4-4D46-BB97-C13C872A13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CD6276E-36E8-4B1E-88AB-57DAA4A738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A17F7DCA-82FE-421E-AE82-1E607DBA62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2A7C48F2-256D-413D-8631-44E34F893E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C245B306-5E57-45D4-9075-3F5FF7ED8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42B26AA7-5574-47E7-AB2A-0DC070861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5E94FC0-AD20-4820-A058-BE11FC43015D}" type="slidenum">
              <a:rPr lang="en-US" altLang="en-IL"/>
              <a:pPr/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10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24675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242433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12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26351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13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32065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14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06084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15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9857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16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045540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17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76363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2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56262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3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6891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2CC-5855-A756-8441-A1536EB4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2257A-9095-B15B-7EC4-DCD718281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4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1344B317-45A6-DE41-F56A-AF456878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40C312D-EF64-E703-58ED-690A020E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83811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B696-4CDF-5A55-F131-1B02D8A5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67DB1E-F41E-19E2-8F1E-737F67C96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5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F74F56A9-A310-1694-AF8F-603576BF5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289F092-1E3B-4AA4-F659-C4B4901B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94216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D04C5-2C1E-5B27-9555-196AF2D7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C249D5-2E28-FA0D-EBC3-9093F79BF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6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08CF6197-3542-4B8C-6D79-3A3AE6167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F8F92C82-B939-203A-5478-EA760C989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57440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7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18970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8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23832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2CC-5855-A756-8441-A1536EB4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2257A-9095-B15B-7EC4-DCD718281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9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1344B317-45A6-DE41-F56A-AF456878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40C312D-EF64-E703-58ED-690A020E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55965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1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52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911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561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28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9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968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614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51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04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2930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8584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848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41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06719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172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514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27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572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498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99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16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4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192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86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2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51906" name="Rectangle 2">
            <a:extLst>
              <a:ext uri="{FF2B5EF4-FFF2-40B4-BE49-F238E27FC236}">
                <a16:creationId xmlns:a16="http://schemas.microsoft.com/office/drawing/2014/main" id="{C6D155A3-4107-40C7-92BB-1D8FE14EFD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IL" sz="5300" dirty="0">
                <a:solidFill>
                  <a:srgbClr val="FFFFFF"/>
                </a:solidFill>
              </a:rPr>
              <a:t>Generating Multi-scale Graphs with Graph U-Net</a:t>
            </a:r>
            <a:endParaRPr lang="en-US" altLang="en-IL" sz="5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314761065    Shahar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Vachiler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Prof. Vladimir (Zeev)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Volkovich</a:t>
            </a:r>
            <a:endParaRPr lang="en-US" altLang="en-IL" sz="1700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205799976   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Shachar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Dalal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Dr. Renata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Avros</a:t>
            </a: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F1321E7-185C-4581-A8B9-B36A0441889B}"/>
              </a:ext>
            </a:extLst>
          </p:cNvPr>
          <p:cNvSpPr txBox="1"/>
          <p:nvPr/>
        </p:nvSpPr>
        <p:spPr>
          <a:xfrm>
            <a:off x="603363" y="242895"/>
            <a:ext cx="8195983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rtl="0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Software Engineering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Capstone Project Phase A</a:t>
            </a:r>
            <a:b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Braude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College of Engineering, Israel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Project 24-1-R-9</a:t>
            </a:r>
            <a:endParaRPr lang="en-IL" sz="1600" dirty="0">
              <a:solidFill>
                <a:prstClr val="white"/>
              </a:solidFill>
              <a:latin typeface="Calibri Light" panose="020F03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A4DAD-8FD1-46A4-894F-C7651F0325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7" y="6030067"/>
            <a:ext cx="2470639" cy="675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 – meant to remove unwanted data and filter noises.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architecture of misc-GAN model, our model also consist of three main modules: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and evaluation – meant to test the output graph with various evaluation methods.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72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25610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EDF4F-1B7D-E81A-D52D-DB5A5836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0" y="1530428"/>
            <a:ext cx="8273562" cy="4701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761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25610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Representation Module is employed by the first stage of the GU-net model, the encoder.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to refine the input graphs by the encoder process through coarsening stages.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process dynamically adapts to varying graph complexities, facilitating the extraction of hierarchical features.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Ultimately, the output of the encoder process is a presentation of the input graph coarsened by various granularity levels.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007060" y="608026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D240B-4FD9-027D-AD51-6C662138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52605"/>
            <a:ext cx="8199902" cy="4371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760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136529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facilitates the generation of target graphs from each coarsened graph at different granularity levels.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result, the module generates various target graphs which are the base of the input of the Graph Reconstruction Module.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consist of three steps: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Partitioning the graph into multiple non-overlapping subgraphs.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Characterize the community-level graph structures by Generating set of blocks diagonals metrices from the detected communities.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Apply diffusion model that will generate graph from each granularity level.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3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007060" y="608026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3DE29-D303-6DEC-2C6C-42F9C686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2" y="1437947"/>
            <a:ext cx="8088923" cy="4498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8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136529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Reconstruction Module is employed by the second stage of the GU-net model, the decoder.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primary objective of this Module is to reconstruct a graph close to the original input graph from its coarsened representations.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Effectively reversing the coarsening operations performed during the encoding phase.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achieved through a combination of two key operations: gUnpool and skip connections.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17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206868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for successes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53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3743359" y="790470"/>
            <a:ext cx="551494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2031022" y="2221688"/>
            <a:ext cx="677700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Unets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model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08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Graph generation involves using neural networks to create mathematical structures that model relationships between objects.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This process finds wide application in fields like social network analysis, bioinformatics, recommendation systems, chemical compound generation, and traffic flow modeling.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By generating graphs that represent these systems, researchers and practitioners can gain valuable insights that aid in decision-making processes.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4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3EA2-7F9F-68ED-5B56-99158E2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1E09-9A67-E99D-7742-46B9816BA2B3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390A7-CF97-F6FF-B532-02198B772FA5}"/>
              </a:ext>
            </a:extLst>
          </p:cNvPr>
          <p:cNvSpPr txBox="1"/>
          <p:nvPr/>
        </p:nvSpPr>
        <p:spPr>
          <a:xfrm>
            <a:off x="1872760" y="2265650"/>
            <a:ext cx="6777007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Capturing hierarchical relationships within graph structures can become very complexing.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Existing methods are often inefficient and suffer from many limitations.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struggle in capturing the complex nuances might lead to incomplete representations of the underlying data.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And the overall performance will deteriorate.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23C20-E809-DDFF-8EEF-9AD94472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1C490-7AE7-4285-BD05-67DDA607A738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81DD2-9884-64A0-F55D-03F420832DBE}"/>
              </a:ext>
            </a:extLst>
          </p:cNvPr>
          <p:cNvSpPr txBox="1"/>
          <p:nvPr/>
        </p:nvSpPr>
        <p:spPr>
          <a:xfrm>
            <a:off x="1872760" y="2265650"/>
            <a:ext cx="67770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To address those issues we are going to propose a model based on misc-GAN framework architecture.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model will use the capabilities of the GU-net model to automate the generation of multi-scale 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Diffusion model for graph generation will also be integrated into our model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4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C64ED4-E213-91DB-9A28-88311239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4AC5D-7BBB-0ACC-5CBC-2763CB693F51}"/>
              </a:ext>
            </a:extLst>
          </p:cNvPr>
          <p:cNvSpPr txBox="1"/>
          <p:nvPr/>
        </p:nvSpPr>
        <p:spPr>
          <a:xfrm>
            <a:off x="2286001" y="701162"/>
            <a:ext cx="62142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achievements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D3E6C-F648-645E-9240-F23FEDCC4CBD}"/>
              </a:ext>
            </a:extLst>
          </p:cNvPr>
          <p:cNvSpPr txBox="1"/>
          <p:nvPr/>
        </p:nvSpPr>
        <p:spPr>
          <a:xfrm>
            <a:off x="2110152" y="1782073"/>
            <a:ext cx="6777007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 expect that this approach will surpass existing methods.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 anticipate that the model will be able to accurately capture complex dependencies and distributions inherent in graph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goal is to establish the proposed model as a leading solution for multi-scale graph generation tool.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  <p:pic>
        <p:nvPicPr>
          <p:cNvPr id="1026" name="Picture 2" descr="an image of a successful graph generation model with a clear graph representation and no resemblance to an eraser">
            <a:extLst>
              <a:ext uri="{FF2B5EF4-FFF2-40B4-BE49-F238E27FC236}">
                <a16:creationId xmlns:a16="http://schemas.microsoft.com/office/drawing/2014/main" id="{92DFF2D9-CCD8-5AB5-D8E3-B8977977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2350"/>
            <a:ext cx="2265650" cy="22656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famous graph generation model is the Graph U-nets (GU-nets).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in a U shaped architecture.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have  an encoder-decoder structure that capture complex graph structures and reconstruct the original graph detail.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use gPool, gUnpool and skip connection operations to achieve this goal.  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2" descr="תמונה שמכילה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E577BF1A-05F5-9CD1-1DD5-941AD6F741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"/>
          <a:stretch/>
        </p:blipFill>
        <p:spPr bwMode="auto">
          <a:xfrm>
            <a:off x="985585" y="2033270"/>
            <a:ext cx="7652604" cy="3242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55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3EA2-7F9F-68ED-5B56-99158E2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1E09-9A67-E99D-7742-46B9816BA2B3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2DD21-4DE3-BAC7-3398-70AC0C92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2347296"/>
            <a:ext cx="8897816" cy="21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00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675</Words>
  <Application>Microsoft Office PowerPoint</Application>
  <PresentationFormat>On-screen Show (4:3)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Times New Roman</vt:lpstr>
      <vt:lpstr>Tw Cen MT</vt:lpstr>
      <vt:lpstr>Wingdings</vt:lpstr>
      <vt:lpstr>Office Theme</vt:lpstr>
      <vt:lpstr>Circuit</vt:lpstr>
      <vt:lpstr>Generating Multi-scale Graphs with Graph U-Net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2021-01-14T22:35:01Z</dcterms:created>
  <dcterms:modified xsi:type="dcterms:W3CDTF">2024-04-24T10:20:33Z</dcterms:modified>
</cp:coreProperties>
</file>