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45300" cy="93964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FCF"/>
    <a:srgbClr val="66FF66"/>
    <a:srgbClr val="400080"/>
    <a:srgbClr val="0000FF"/>
    <a:srgbClr val="008000"/>
    <a:srgbClr val="FF0000"/>
    <a:srgbClr val="CC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6" autoAdjust="0"/>
    <p:restoredTop sz="94909" autoAdjust="0"/>
  </p:normalViewPr>
  <p:slideViewPr>
    <p:cSldViewPr snapToGrid="0">
      <p:cViewPr varScale="1">
        <p:scale>
          <a:sx n="83" d="100"/>
          <a:sy n="83" d="100"/>
        </p:scale>
        <p:origin x="1402" y="3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42BECE6-2F8B-45B4-9BD5-A0B332181D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1E0BFB2-EA87-4EC1-B481-911E394A80C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FA5B0A5E-5113-402D-82FE-7A1E00D0720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CB62A43C-22BD-4906-8601-0CAD62C327B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D3600FBC-E36F-4652-AABB-3D3A695E7307}" type="slidenum">
              <a:rPr lang="en-US" altLang="en-IL"/>
              <a:pPr/>
              <a:t>‹#›</a:t>
            </a:fld>
            <a:endParaRPr lang="en-US" altLang="en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E419C9FC-F3B4-4D46-BB97-C13C872A134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CD6276E-36E8-4B1E-88AB-57DAA4A738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IL"/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A17F7DCA-82FE-421E-AE82-1E607DBA62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2A7C48F2-256D-413D-8631-44E34F893EE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IL"/>
              <a:t>Click to edit Master text styles</a:t>
            </a:r>
          </a:p>
          <a:p>
            <a:pPr lvl="1"/>
            <a:r>
              <a:rPr lang="en-US" altLang="en-IL"/>
              <a:t>Second level</a:t>
            </a:r>
          </a:p>
          <a:p>
            <a:pPr lvl="2"/>
            <a:r>
              <a:rPr lang="en-US" altLang="en-IL"/>
              <a:t>Third level</a:t>
            </a:r>
          </a:p>
          <a:p>
            <a:pPr lvl="3"/>
            <a:r>
              <a:rPr lang="en-US" altLang="en-IL"/>
              <a:t>Fourth level</a:t>
            </a:r>
          </a:p>
          <a:p>
            <a:pPr lvl="4"/>
            <a:r>
              <a:rPr lang="en-US" altLang="en-IL"/>
              <a:t>Fifth level</a:t>
            </a:r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C245B306-5E57-45D4-9075-3F5FF7ED8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en-IL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42B26AA7-5574-47E7-AB2A-0DC070861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fld id="{55E94FC0-AD20-4820-A058-BE11FC43015D}" type="slidenum">
              <a:rPr lang="en-US" altLang="en-IL"/>
              <a:pPr/>
              <a:t>‹#›</a:t>
            </a:fld>
            <a:endParaRPr lang="en-US" alt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CAD15B-DC01-4C33-BD38-1F42D10401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508CA1-4A30-4636-BD34-AD36897CBEBE}" type="slidenum">
              <a:rPr lang="en-US" altLang="en-IL"/>
              <a:pPr/>
              <a:t>1</a:t>
            </a:fld>
            <a:endParaRPr lang="en-US" altLang="en-IL"/>
          </a:p>
        </p:txBody>
      </p:sp>
      <p:sp>
        <p:nvSpPr>
          <p:cNvPr id="253954" name="Rectangle 2">
            <a:extLst>
              <a:ext uri="{FF2B5EF4-FFF2-40B4-BE49-F238E27FC236}">
                <a16:creationId xmlns:a16="http://schemas.microsoft.com/office/drawing/2014/main" id="{D6377257-BE95-47DC-AA23-FC1D87549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CB4621-B637-46F0-99CF-9BCB19568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altLang="en-I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519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52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2911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293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399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53163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62407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8192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886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1273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2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9144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51906" name="Rectangle 2">
            <a:extLst>
              <a:ext uri="{FF2B5EF4-FFF2-40B4-BE49-F238E27FC236}">
                <a16:creationId xmlns:a16="http://schemas.microsoft.com/office/drawing/2014/main" id="{C6D155A3-4107-40C7-92BB-1D8FE14EFD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3363" y="1191796"/>
            <a:ext cx="7516084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altLang="en-IL" sz="5300" dirty="0">
                <a:solidFill>
                  <a:srgbClr val="FFFFFF"/>
                </a:solidFill>
              </a:rPr>
              <a:t>Generating Multi-scale Graphs with Graph U-Net</a:t>
            </a:r>
            <a:endParaRPr lang="en-US" altLang="en-IL" sz="5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784DDE0-1434-4C25-89C2-9C9FA059C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053" y="6099729"/>
            <a:ext cx="6777007" cy="6752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panose="02020603050405020304" pitchFamily="18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anose="02020603050405020304" pitchFamily="18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314761065    Shahar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Vachiler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Prof. Vladimir (Zeev)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Volkovich</a:t>
            </a:r>
            <a:endParaRPr lang="en-US" altLang="en-IL" sz="1700" dirty="0">
              <a:solidFill>
                <a:srgbClr val="000000"/>
              </a:solidFill>
              <a:latin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205799976    </a:t>
            </a:r>
            <a:r>
              <a:rPr lang="en-US" altLang="en-IL" sz="1700" dirty="0" err="1">
                <a:solidFill>
                  <a:srgbClr val="000000"/>
                </a:solidFill>
                <a:latin typeface="Calibri" panose="020F0502020204030204"/>
              </a:rPr>
              <a:t>Shachar</a:t>
            </a:r>
            <a:r>
              <a:rPr lang="en-US" altLang="en-IL" sz="1700" dirty="0">
                <a:solidFill>
                  <a:srgbClr val="000000"/>
                </a:solidFill>
                <a:latin typeface="Calibri" panose="020F0502020204030204"/>
              </a:rPr>
              <a:t> Dalal 	</a:t>
            </a:r>
            <a:r>
              <a:rPr lang="en-US" sz="1700" dirty="0">
                <a:solidFill>
                  <a:srgbClr val="000000"/>
                </a:solidFill>
                <a:latin typeface="Calibri" panose="020F0502020204030204"/>
              </a:rPr>
              <a:t>Dr. Renata </a:t>
            </a:r>
            <a:r>
              <a:rPr lang="en-US" sz="1700" dirty="0" err="1">
                <a:solidFill>
                  <a:srgbClr val="000000"/>
                </a:solidFill>
                <a:latin typeface="Calibri" panose="020F0502020204030204"/>
              </a:rPr>
              <a:t>Avros</a:t>
            </a:r>
            <a:endParaRPr lang="en-US" sz="17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F1321E7-185C-4581-A8B9-B36A0441889B}"/>
              </a:ext>
            </a:extLst>
          </p:cNvPr>
          <p:cNvSpPr txBox="1"/>
          <p:nvPr/>
        </p:nvSpPr>
        <p:spPr>
          <a:xfrm>
            <a:off x="603363" y="242895"/>
            <a:ext cx="8195983" cy="62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457200" rtl="0">
              <a:lnSpc>
                <a:spcPct val="110000"/>
              </a:lnSpc>
              <a:spcAft>
                <a:spcPts val="600"/>
              </a:spcAft>
            </a:pP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Department of Software Engineering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Capstone Project Phase A</a:t>
            </a:r>
            <a:b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Braude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Times New Roman" panose="02020603050405020304" pitchFamily="18" charset="0"/>
              </a:rPr>
              <a:t> College of Engineering, Israel			</a:t>
            </a:r>
            <a:r>
              <a:rPr lang="en-US" sz="1600" dirty="0">
                <a:solidFill>
                  <a:prstClr val="white"/>
                </a:solidFill>
                <a:latin typeface="Calibri Light" panose="020F0302020204030204"/>
                <a:ea typeface="Calibri" panose="020F0502020204030204" pitchFamily="34" charset="0"/>
                <a:cs typeface="Arial" panose="020B0604020202020204" pitchFamily="34" charset="0"/>
              </a:rPr>
              <a:t> Project 24-1-R-9</a:t>
            </a:r>
            <a:endParaRPr lang="en-IL" sz="1600" dirty="0">
              <a:solidFill>
                <a:prstClr val="white"/>
              </a:solidFill>
              <a:latin typeface="Calibri Light" panose="020F03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A4DAD-8FD1-46A4-894F-C7651F0325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7" y="6030067"/>
            <a:ext cx="2470639" cy="675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51</Words>
  <Application>Microsoft Office PowerPoint</Application>
  <PresentationFormat>‫הצגה על המסך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Generating Multi-scale Graphs with Graph U-Net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2021-01-14T22:35:01Z</dcterms:created>
  <dcterms:modified xsi:type="dcterms:W3CDTF">2024-04-23T10:11:49Z</dcterms:modified>
</cp:coreProperties>
</file>