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  <p:sldMasterId id="214748371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3" r:id="rId4"/>
    <p:sldId id="265" r:id="rId5"/>
    <p:sldId id="266" r:id="rId6"/>
    <p:sldId id="267" r:id="rId7"/>
    <p:sldId id="259" r:id="rId8"/>
    <p:sldId id="260" r:id="rId9"/>
    <p:sldId id="261" r:id="rId10"/>
  </p:sldIdLst>
  <p:sldSz cx="9144000" cy="6858000" type="screen4x3"/>
  <p:notesSz cx="6845300" cy="9396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66FF66"/>
    <a:srgbClr val="400080"/>
    <a:srgbClr val="0000FF"/>
    <a:srgbClr val="008000"/>
    <a:srgbClr val="FF0000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36B75-AB30-4AA6-BD4E-9E7D257E46B0}" v="1" dt="2024-04-23T11:28:39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4909" autoAdjust="0"/>
  </p:normalViewPr>
  <p:slideViewPr>
    <p:cSldViewPr snapToGrid="0">
      <p:cViewPr varScale="1">
        <p:scale>
          <a:sx n="83" d="100"/>
          <a:sy n="83" d="100"/>
        </p:scale>
        <p:origin x="140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42BECE6-2F8B-45B4-9BD5-A0B332181D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1E0BFB2-EA87-4EC1-B481-911E394A8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FA5B0A5E-5113-402D-82FE-7A1E00D072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CB62A43C-22BD-4906-8601-0CAD62C327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600FBC-E36F-4652-AABB-3D3A695E7307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E419C9FC-F3B4-4D46-BB97-C13C872A13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BCD6276E-36E8-4B1E-88AB-57DAA4A738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A17F7DCA-82FE-421E-AE82-1E607DBA62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2A7C48F2-256D-413D-8631-44E34F893E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C245B306-5E57-45D4-9075-3F5FF7ED8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42B26AA7-5574-47E7-AB2A-0DC070861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5E94FC0-AD20-4820-A058-BE11FC43015D}" type="slidenum">
              <a:rPr lang="en-US" altLang="en-IL"/>
              <a:pPr/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AD15B-DC01-4C33-BD38-1F42D104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6377257-BE95-47DC-AA23-FC1D8754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CB4621-B637-46F0-99CF-9BCB1956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2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6891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62CC-5855-A756-8441-A1536EB4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2257A-9095-B15B-7EC4-DCD718281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3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1344B317-45A6-DE41-F56A-AF456878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E40C312D-EF64-E703-58ED-690A020E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23134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B696-4CDF-5A55-F131-1B02D8A5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67DB1E-F41E-19E2-8F1E-737F67C96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4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F74F56A9-A310-1694-AF8F-603576BF5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8289F092-1E3B-4AA4-F659-C4B4901B8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94216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D04C5-2C1E-5B27-9555-196AF2D7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C249D5-2E28-FA0D-EBC3-9093F79BF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5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08CF6197-3542-4B8C-6D79-3A3AE6167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F8F92C82-B939-203A-5478-EA760C989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57440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AD15B-DC01-4C33-BD38-1F42D104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6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6377257-BE95-47DC-AA23-FC1D8754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CB4621-B637-46F0-99CF-9BCB1956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21617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AD15B-DC01-4C33-BD38-1F42D104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7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6377257-BE95-47DC-AA23-FC1D8754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CB4621-B637-46F0-99CF-9BCB1956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90724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AD15B-DC01-4C33-BD38-1F42D104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8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6377257-BE95-47DC-AA23-FC1D8754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CB4621-B637-46F0-99CF-9BCB1956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5939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1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52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911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561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28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9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968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614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51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04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2930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8584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4848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41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06719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172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514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27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572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498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99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16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24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192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86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2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51906" name="Rectangle 2">
            <a:extLst>
              <a:ext uri="{FF2B5EF4-FFF2-40B4-BE49-F238E27FC236}">
                <a16:creationId xmlns:a16="http://schemas.microsoft.com/office/drawing/2014/main" id="{C6D155A3-4107-40C7-92BB-1D8FE14EFD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en-IL" sz="5300" dirty="0">
                <a:solidFill>
                  <a:srgbClr val="FFFFFF"/>
                </a:solidFill>
              </a:rPr>
              <a:t>Generating Multi-scale Graphs with Graph U-Net</a:t>
            </a:r>
            <a:endParaRPr lang="en-US" altLang="en-IL" sz="5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784DDE0-1434-4C25-89C2-9C9FA059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314761065    Shahar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Vachiler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Prof. Vladimir (Zeev)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Volkovich</a:t>
            </a:r>
            <a:endParaRPr lang="en-US" altLang="en-IL" sz="1700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205799976   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Shachar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Dalal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Dr. Renata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Avros</a:t>
            </a: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F1321E7-185C-4581-A8B9-B36A0441889B}"/>
              </a:ext>
            </a:extLst>
          </p:cNvPr>
          <p:cNvSpPr txBox="1"/>
          <p:nvPr/>
        </p:nvSpPr>
        <p:spPr>
          <a:xfrm>
            <a:off x="603363" y="242895"/>
            <a:ext cx="8195983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rtl="0">
              <a:lnSpc>
                <a:spcPct val="11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Software Engineering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Capstone Project Phase A</a:t>
            </a:r>
            <a:b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Braude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College of Engineering, Israel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Project 24-1-R-9</a:t>
            </a:r>
            <a:endParaRPr lang="en-IL" sz="1600" dirty="0">
              <a:solidFill>
                <a:prstClr val="white"/>
              </a:solidFill>
              <a:latin typeface="Calibri Light" panose="020F030202020403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A4DAD-8FD1-46A4-894F-C7651F0325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7" y="6030067"/>
            <a:ext cx="2470639" cy="675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Graph generation involves using neural networks to create mathematical structures that model relationships between objects.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This process finds wide application in fields like social network analysis, bioinformatics, recommendation systems, chemical compound generation, and traffic flow modeling.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By generating graphs that represent these systems, researchers and practitioners can gain valuable insights that aid in decision-making processes.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4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3EA2-7F9F-68ED-5B56-99158E29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C1E09-9A67-E99D-7742-46B9816BA2B3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390A7-CF97-F6FF-B532-02198B772FA5}"/>
              </a:ext>
            </a:extLst>
          </p:cNvPr>
          <p:cNvSpPr txBox="1"/>
          <p:nvPr/>
        </p:nvSpPr>
        <p:spPr>
          <a:xfrm>
            <a:off x="1872760" y="2265650"/>
            <a:ext cx="677700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Traditionally, the generation of multi-scale graphs faces challenges due to the inherent complexity of capturing hierarchical relationships within graph structures.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Existing methods in graph generation often exhibit inefficiencies and limitations in providing comprehensive representations of multi-scale features.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These methods may struggle in sufficiently capturing the intricate nuances of hierarchical relationships, leading to suboptimal performance and incomplete representations of the underlying data.</a:t>
            </a:r>
          </a:p>
        </p:txBody>
      </p:sp>
    </p:spTree>
    <p:extLst>
      <p:ext uri="{BB962C8B-B14F-4D97-AF65-F5344CB8AC3E}">
        <p14:creationId xmlns:p14="http://schemas.microsoft.com/office/powerpoint/2010/main" val="310887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23C20-E809-DDFF-8EEF-9AD94472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1C490-7AE7-4285-BD05-67DDA607A738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81DD2-9884-64A0-F55D-03F420832DBE}"/>
              </a:ext>
            </a:extLst>
          </p:cNvPr>
          <p:cNvSpPr txBox="1"/>
          <p:nvPr/>
        </p:nvSpPr>
        <p:spPr>
          <a:xfrm>
            <a:off x="1872760" y="2265650"/>
            <a:ext cx="677700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This research project aims to address these limitations by take advantage of the capabilities of the Graph U-Net model to automate the generation of multi-scale graphs, offering a better solution to understanding of complex relationships while using different kinds of datasets.</a:t>
            </a:r>
          </a:p>
        </p:txBody>
      </p:sp>
    </p:spTree>
    <p:extLst>
      <p:ext uri="{BB962C8B-B14F-4D97-AF65-F5344CB8AC3E}">
        <p14:creationId xmlns:p14="http://schemas.microsoft.com/office/powerpoint/2010/main" val="10310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C64ED4-E213-91DB-9A28-88311239C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4AC5D-7BBB-0ACC-5CBC-2763CB693F51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D3E6C-F648-645E-9240-F23FEDCC4CBD}"/>
              </a:ext>
            </a:extLst>
          </p:cNvPr>
          <p:cNvSpPr txBox="1"/>
          <p:nvPr/>
        </p:nvSpPr>
        <p:spPr>
          <a:xfrm>
            <a:off x="1872760" y="2265650"/>
            <a:ext cx="6777007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This research explores advanced techniques in hierarchical representation learning using graphs to tackle challenges in capturing hierarchical relationships.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By integrating the Graph U-Net (GU-Net) model and a diffusion model into 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Misc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-GAN architecture, the project aims to automate multi-scale graph generation for improved representation of complex relationships across diverse datasets.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Through rigorous testing, the goal is to establish the proposed model as a leading solution for multi-scale graph generation, surpassing previous methods in efficiency and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3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C6D155A3-4107-40C7-92BB-1D8FE14EFD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24531" y="2687840"/>
            <a:ext cx="4126899" cy="9095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en-IL" sz="5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The problem</a:t>
            </a:r>
            <a:endParaRPr lang="en-US" altLang="en-IL" sz="53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784DDE0-1434-4C25-89C2-9C9FA059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256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C784DDE0-1434-4C25-89C2-9C9FA059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8FBD1-6526-66C5-1EF5-B9911151CA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464651" y="2325386"/>
            <a:ext cx="719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Traditionally, generating multi-scale graphs has been challenging due to the inherent complexity of capturing hierarchical relationships within graph structures.</a:t>
            </a:r>
            <a:r>
              <a:rPr kumimoji="0" lang="en-US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6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C6D155A3-4107-40C7-92BB-1D8FE14EFD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24531" y="2687840"/>
            <a:ext cx="4126899" cy="9095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en-IL" sz="5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The problem</a:t>
            </a:r>
            <a:endParaRPr lang="en-US" altLang="en-IL" sz="53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784DDE0-1434-4C25-89C2-9C9FA059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42360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346</Words>
  <Application>Microsoft Office PowerPoint</Application>
  <PresentationFormat>‫הצגה על המסך (4:3)</PresentationFormat>
  <Paragraphs>36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Tw Cen MT</vt:lpstr>
      <vt:lpstr>Wingdings</vt:lpstr>
      <vt:lpstr>Office Theme</vt:lpstr>
      <vt:lpstr>Circuit</vt:lpstr>
      <vt:lpstr>Generating Multi-scale Graphs with Graph U-Net</vt:lpstr>
      <vt:lpstr>מצגת של PowerPoint‏</vt:lpstr>
      <vt:lpstr>מצגת של PowerPoint‏</vt:lpstr>
      <vt:lpstr>מצגת של PowerPoint‏</vt:lpstr>
      <vt:lpstr>מצגת של PowerPoint‏</vt:lpstr>
      <vt:lpstr>The problem</vt:lpstr>
      <vt:lpstr>Traditionally, generating multi-scale graphs has been challenging due to the inherent complexity of capturing hierarchical relationships within graph structures. </vt:lpstr>
      <vt:lpstr>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2021-01-14T22:35:01Z</dcterms:created>
  <dcterms:modified xsi:type="dcterms:W3CDTF">2024-04-24T07:58:26Z</dcterms:modified>
</cp:coreProperties>
</file>