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6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6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7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81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6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5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9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57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1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1C98-647A-4069-84CD-A7A80BA415C1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8568-211F-4E8C-A759-8D932BE4E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ENGINEERING PROJECT</a:t>
            </a:r>
          </a:p>
          <a:p>
            <a:r>
              <a:rPr lang="en-US" b="1" dirty="0" smtClean="0"/>
              <a:t>GROUP MEMBERS:</a:t>
            </a:r>
          </a:p>
          <a:p>
            <a:r>
              <a:rPr lang="en-US" dirty="0" smtClean="0"/>
              <a:t>Shahar Yar (18-ARID-3084 MCS-3)</a:t>
            </a:r>
          </a:p>
          <a:p>
            <a:r>
              <a:rPr lang="en-US" dirty="0" smtClean="0"/>
              <a:t>Talha Sarwar (18-ARID-3089 MCS-3)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1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Simple “Hello World”: </a:t>
            </a:r>
          </a:p>
          <a:p>
            <a:pPr marL="0" indent="0">
              <a:buNone/>
            </a:pPr>
            <a:r>
              <a:rPr lang="en-US" dirty="0" smtClean="0"/>
              <a:t>		console.log(“Hello, World!”);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Web Page “Hello World”</a:t>
            </a:r>
          </a:p>
          <a:p>
            <a:pPr marL="0" indent="0">
              <a:buNone/>
            </a:pPr>
            <a:r>
              <a:rPr lang="en-CA" dirty="0" err="1" smtClean="0"/>
              <a:t>var</a:t>
            </a:r>
            <a:r>
              <a:rPr lang="en-CA" dirty="0" smtClean="0"/>
              <a:t> http = require('http');</a:t>
            </a:r>
          </a:p>
          <a:p>
            <a:pPr marL="0" indent="0">
              <a:buNone/>
            </a:pPr>
            <a:r>
              <a:rPr lang="en-CA" dirty="0" err="1" smtClean="0"/>
              <a:t>http.createServer</a:t>
            </a:r>
            <a:r>
              <a:rPr lang="en-CA" dirty="0" smtClean="0"/>
              <a:t>(function (request, response) { </a:t>
            </a:r>
            <a:r>
              <a:rPr lang="en-CA" dirty="0" err="1" smtClean="0"/>
              <a:t>response.writeHead</a:t>
            </a:r>
            <a:r>
              <a:rPr lang="en-CA" dirty="0" smtClean="0"/>
              <a:t>(200, {"Content-Type": "text/plain"}); </a:t>
            </a:r>
            <a:r>
              <a:rPr lang="en-CA" dirty="0" err="1" smtClean="0"/>
              <a:t>response.end</a:t>
            </a:r>
            <a:r>
              <a:rPr lang="en-CA" dirty="0" smtClean="0"/>
              <a:t>("Hello, World!\n"); </a:t>
            </a:r>
          </a:p>
          <a:p>
            <a:pPr marL="0" indent="0">
              <a:buNone/>
            </a:pPr>
            <a:r>
              <a:rPr lang="en-CA" dirty="0" smtClean="0"/>
              <a:t>}).listen(8000); </a:t>
            </a:r>
          </a:p>
          <a:p>
            <a:pPr marL="0" indent="0">
              <a:buNone/>
            </a:pPr>
            <a:r>
              <a:rPr lang="en-CA" dirty="0" smtClean="0"/>
              <a:t>console.log("Server running at http://127.0.0.1:8000/");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6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55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		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8"/>
            <a:ext cx="10515600" cy="54263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MYSQL Connection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express=require('express');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=require('</a:t>
            </a:r>
            <a:r>
              <a:rPr lang="en-US" dirty="0" err="1" smtClean="0"/>
              <a:t>mysql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app=express();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bodyParser</a:t>
            </a:r>
            <a:r>
              <a:rPr lang="en-US" dirty="0" smtClean="0"/>
              <a:t>=require("body-parser");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path=require('path');</a:t>
            </a:r>
          </a:p>
          <a:p>
            <a:pPr marL="0" indent="0">
              <a:buNone/>
            </a:pP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bodyParser.urlencoded</a:t>
            </a:r>
            <a:r>
              <a:rPr lang="en-US" dirty="0" smtClean="0"/>
              <a:t>({</a:t>
            </a:r>
            <a:r>
              <a:rPr lang="en-US" dirty="0" err="1" smtClean="0"/>
              <a:t>extended:false</a:t>
            </a:r>
            <a:r>
              <a:rPr lang="en-US" dirty="0" smtClean="0"/>
              <a:t>}));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('/',function(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res.sendFile</a:t>
            </a:r>
            <a:r>
              <a:rPr lang="en-US" dirty="0" smtClean="0"/>
              <a:t>(</a:t>
            </a:r>
            <a:r>
              <a:rPr lang="en-US" dirty="0" err="1" smtClean="0"/>
              <a:t>path.join</a:t>
            </a:r>
            <a:r>
              <a:rPr lang="en-US" dirty="0" smtClean="0"/>
              <a:t>(__</a:t>
            </a:r>
            <a:r>
              <a:rPr lang="en-US" dirty="0" err="1" smtClean="0"/>
              <a:t>dirname</a:t>
            </a:r>
            <a:r>
              <a:rPr lang="en-US" dirty="0" smtClean="0"/>
              <a:t> +'/Document1.html'));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43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" y="334330"/>
            <a:ext cx="1078173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 smtClean="0"/>
              <a:t>app.post</a:t>
            </a:r>
            <a:r>
              <a:rPr lang="en-CA" sz="2400" dirty="0" smtClean="0"/>
              <a:t>('/</a:t>
            </a:r>
            <a:r>
              <a:rPr lang="en-CA" sz="2400" dirty="0" err="1" smtClean="0"/>
              <a:t>search',function</a:t>
            </a:r>
            <a:r>
              <a:rPr lang="en-CA" sz="2400" dirty="0" smtClean="0"/>
              <a:t>(</a:t>
            </a:r>
            <a:r>
              <a:rPr lang="en-CA" sz="2400" dirty="0" err="1" smtClean="0"/>
              <a:t>req,resp</a:t>
            </a:r>
            <a:r>
              <a:rPr lang="en-CA" sz="2400" dirty="0" smtClean="0"/>
              <a:t>){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connection=</a:t>
            </a:r>
            <a:r>
              <a:rPr lang="en-CA" sz="2400" dirty="0" err="1" smtClean="0"/>
              <a:t>mysql.createConnection</a:t>
            </a:r>
            <a:r>
              <a:rPr lang="en-CA" sz="2400" dirty="0" smtClean="0"/>
              <a:t>({</a:t>
            </a:r>
          </a:p>
          <a:p>
            <a:r>
              <a:rPr lang="en-CA" sz="2400" dirty="0" smtClean="0"/>
              <a:t>	host:'</a:t>
            </a:r>
            <a:r>
              <a:rPr lang="en-CA" sz="2400" dirty="0" err="1" smtClean="0"/>
              <a:t>localhost</a:t>
            </a:r>
            <a:r>
              <a:rPr lang="en-CA" sz="2400" dirty="0" smtClean="0"/>
              <a:t>',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user:'root</a:t>
            </a:r>
            <a:r>
              <a:rPr lang="en-CA" sz="2400" dirty="0" smtClean="0"/>
              <a:t>',</a:t>
            </a:r>
          </a:p>
          <a:p>
            <a:r>
              <a:rPr lang="en-CA" sz="2400" dirty="0" smtClean="0"/>
              <a:t>	password:'',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database:'Web</a:t>
            </a:r>
            <a:r>
              <a:rPr lang="en-CA" sz="2400" dirty="0" smtClean="0"/>
              <a:t> Designers'</a:t>
            </a:r>
          </a:p>
          <a:p>
            <a:r>
              <a:rPr lang="en-CA" sz="2400" dirty="0" smtClean="0"/>
              <a:t>});</a:t>
            </a:r>
          </a:p>
          <a:p>
            <a:r>
              <a:rPr lang="en-CA" sz="2400" dirty="0" err="1" smtClean="0"/>
              <a:t>connection.connect</a:t>
            </a:r>
            <a:r>
              <a:rPr lang="en-CA" sz="2400" dirty="0" smtClean="0"/>
              <a:t>(function(error){</a:t>
            </a:r>
          </a:p>
          <a:p>
            <a:r>
              <a:rPr lang="en-CA" sz="2400" dirty="0" smtClean="0"/>
              <a:t>	if(!!error){</a:t>
            </a:r>
          </a:p>
          <a:p>
            <a:r>
              <a:rPr lang="en-CA" sz="2400" dirty="0" smtClean="0"/>
              <a:t>		console.log('Error');</a:t>
            </a:r>
          </a:p>
          <a:p>
            <a:r>
              <a:rPr lang="en-CA" sz="2400" dirty="0" smtClean="0"/>
              <a:t>		</a:t>
            </a:r>
          </a:p>
          <a:p>
            <a:r>
              <a:rPr lang="en-CA" sz="2400" dirty="0" smtClean="0"/>
              <a:t>	}</a:t>
            </a:r>
          </a:p>
          <a:p>
            <a:r>
              <a:rPr lang="en-CA" sz="2400" dirty="0" smtClean="0"/>
              <a:t>	else{</a:t>
            </a:r>
          </a:p>
          <a:p>
            <a:r>
              <a:rPr lang="en-CA" sz="2400" dirty="0" smtClean="0"/>
              <a:t>		console.log('Connected');</a:t>
            </a:r>
          </a:p>
          <a:p>
            <a:r>
              <a:rPr lang="en-CA" sz="2400" dirty="0" smtClean="0"/>
              <a:t>	}</a:t>
            </a:r>
          </a:p>
          <a:p>
            <a:r>
              <a:rPr lang="en-CA" sz="2400" dirty="0" smtClean="0"/>
              <a:t>});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732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364" y="115965"/>
            <a:ext cx="115460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let identity=req.body.name;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connection.query</a:t>
            </a:r>
            <a:r>
              <a:rPr lang="en-CA" sz="2400" dirty="0" smtClean="0"/>
              <a:t>("Select * from </a:t>
            </a:r>
            <a:r>
              <a:rPr lang="en-CA" sz="2400" dirty="0" err="1" smtClean="0"/>
              <a:t>tblweb</a:t>
            </a:r>
            <a:r>
              <a:rPr lang="en-CA" sz="2400" dirty="0" smtClean="0"/>
              <a:t> where ID="+</a:t>
            </a:r>
            <a:r>
              <a:rPr lang="en-CA" sz="2400" dirty="0" err="1" smtClean="0"/>
              <a:t>parseInt</a:t>
            </a:r>
            <a:r>
              <a:rPr lang="en-CA" sz="2400" dirty="0" smtClean="0"/>
              <a:t>(identity),function(</a:t>
            </a:r>
            <a:r>
              <a:rPr lang="en-CA" sz="2400" dirty="0" err="1" smtClean="0"/>
              <a:t>error,rows,fields</a:t>
            </a:r>
            <a:r>
              <a:rPr lang="en-CA" sz="2400" dirty="0" smtClean="0"/>
              <a:t>)</a:t>
            </a:r>
          </a:p>
          <a:p>
            <a:r>
              <a:rPr lang="en-CA" sz="2400" dirty="0" smtClean="0"/>
              <a:t>	{if(!!error){</a:t>
            </a:r>
          </a:p>
          <a:p>
            <a:r>
              <a:rPr lang="en-CA" sz="2400" dirty="0" smtClean="0"/>
              <a:t>		console.log('Error_2');</a:t>
            </a:r>
          </a:p>
          <a:p>
            <a:r>
              <a:rPr lang="en-CA" sz="2400" dirty="0" smtClean="0"/>
              <a:t>	}</a:t>
            </a:r>
          </a:p>
          <a:p>
            <a:r>
              <a:rPr lang="en-CA" sz="2400" dirty="0" smtClean="0"/>
              <a:t>	else{</a:t>
            </a:r>
          </a:p>
          <a:p>
            <a:r>
              <a:rPr lang="en-CA" sz="2400" dirty="0" smtClean="0"/>
              <a:t>		console.log('SUCESS');</a:t>
            </a:r>
          </a:p>
          <a:p>
            <a:r>
              <a:rPr lang="en-CA" sz="2400" dirty="0" smtClean="0"/>
              <a:t>		//</a:t>
            </a:r>
            <a:r>
              <a:rPr lang="en-CA" sz="2400" dirty="0" err="1" smtClean="0"/>
              <a:t>resp.send</a:t>
            </a:r>
            <a:r>
              <a:rPr lang="en-CA" sz="2400" dirty="0" smtClean="0"/>
              <a:t>(rows);</a:t>
            </a:r>
          </a:p>
          <a:p>
            <a:r>
              <a:rPr lang="en-CA" sz="2400" dirty="0" smtClean="0"/>
              <a:t>		</a:t>
            </a:r>
            <a:r>
              <a:rPr lang="en-CA" sz="2400" dirty="0" err="1" smtClean="0"/>
              <a:t>resp.send</a:t>
            </a:r>
            <a:r>
              <a:rPr lang="en-CA" sz="2400" dirty="0" smtClean="0"/>
              <a:t>('You Searched '+ rows[0].Name+' having Phone Number '+rows[0].</a:t>
            </a:r>
            <a:r>
              <a:rPr lang="en-CA" sz="2400" dirty="0" err="1" smtClean="0"/>
              <a:t>Phone_Number</a:t>
            </a:r>
            <a:r>
              <a:rPr lang="en-CA" sz="2400" dirty="0" smtClean="0"/>
              <a:t>);</a:t>
            </a:r>
          </a:p>
          <a:p>
            <a:r>
              <a:rPr lang="en-CA" sz="2400" dirty="0" smtClean="0"/>
              <a:t>		//console.log(rows[0]);</a:t>
            </a:r>
          </a:p>
          <a:p>
            <a:r>
              <a:rPr lang="en-CA" sz="2400" dirty="0" smtClean="0"/>
              <a:t>	}</a:t>
            </a:r>
          </a:p>
          <a:p>
            <a:r>
              <a:rPr lang="en-CA" sz="2400" dirty="0" smtClean="0"/>
              <a:t>	});</a:t>
            </a:r>
          </a:p>
          <a:p>
            <a:r>
              <a:rPr lang="en-CA" sz="2400" dirty="0" smtClean="0"/>
              <a:t>});</a:t>
            </a:r>
            <a:r>
              <a:rPr lang="en-CA" sz="2400" dirty="0" err="1" smtClean="0"/>
              <a:t>app.listen</a:t>
            </a:r>
            <a:r>
              <a:rPr lang="en-CA" sz="2400" dirty="0" smtClean="0"/>
              <a:t>(1337);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08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01505"/>
            <a:ext cx="11723426" cy="65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discuss,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What is NODE JS?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Why is NODE JS?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What is the purpose of NODE JS?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installation of NODE JS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Examples of NODE JS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Its NOT a web framework, and its also NOT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r>
              <a:rPr lang="en-US" dirty="0" smtClean="0"/>
              <a:t>     “</a:t>
            </a:r>
            <a:r>
              <a:rPr lang="en-US" dirty="0" smtClean="0">
                <a:solidFill>
                  <a:schemeClr val="tx2"/>
                </a:solidFill>
              </a:rPr>
              <a:t>A RUN TIME ENVIORMENT TO EXECUTE JAVA SCRIPT CODE</a:t>
            </a:r>
            <a:r>
              <a:rPr lang="en-US" dirty="0" smtClean="0"/>
              <a:t>”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Node.js </a:t>
            </a:r>
            <a:r>
              <a:rPr lang="en-US" dirty="0"/>
              <a:t>is an open source,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cross-platform </a:t>
            </a:r>
            <a:r>
              <a:rPr lang="en-US" dirty="0"/>
              <a:t>runtime </a:t>
            </a:r>
            <a:r>
              <a:rPr lang="en-US" dirty="0" smtClean="0"/>
              <a:t>environment,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for </a:t>
            </a:r>
            <a:r>
              <a:rPr lang="en-US" dirty="0"/>
              <a:t>developing server-side and networking applications.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Node.js </a:t>
            </a:r>
            <a:r>
              <a:rPr lang="en-US" dirty="0"/>
              <a:t>applications are written in JavaScript, and can be run within the Node.js runtime on OS X, Microsoft Windows, and Linux.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5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84" y="179899"/>
            <a:ext cx="11795928" cy="649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4710" y="5404513"/>
            <a:ext cx="749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They need to talk to some one sitting on the server/cloud to send data ,email or push notification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23582" y="2838734"/>
            <a:ext cx="1241946" cy="1965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23582" y="4804012"/>
            <a:ext cx="1460311" cy="92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NODE 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 High throughput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 Horizontal scalability  [</a:t>
            </a:r>
            <a:r>
              <a:rPr lang="en-US" dirty="0"/>
              <a:t>is about duplicating your application instance to manage a larger number of incoming </a:t>
            </a:r>
            <a:r>
              <a:rPr lang="en-US" dirty="0" smtClean="0"/>
              <a:t>connections]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 Evented model [</a:t>
            </a:r>
            <a:r>
              <a:rPr lang="en-US" sz="2600" dirty="0"/>
              <a:t>to </a:t>
            </a:r>
            <a:r>
              <a:rPr lang="en-US" sz="2600" b="1" dirty="0"/>
              <a:t>model</a:t>
            </a:r>
            <a:r>
              <a:rPr lang="en-US" sz="2600" dirty="0"/>
              <a:t>, develop, validate, maintain, and implement </a:t>
            </a:r>
            <a:r>
              <a:rPr lang="en-US" sz="2600" b="1" dirty="0"/>
              <a:t>event</a:t>
            </a:r>
            <a:r>
              <a:rPr lang="en-US" sz="2600" dirty="0"/>
              <a:t>-driven </a:t>
            </a:r>
            <a:r>
              <a:rPr lang="en-US" sz="2600" dirty="0" smtClean="0"/>
              <a:t>applications targeted </a:t>
            </a:r>
            <a:r>
              <a:rPr lang="en-US" sz="2600" dirty="0"/>
              <a:t>at business people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 </a:t>
            </a:r>
            <a:r>
              <a:rPr lang="en-US" sz="3200" dirty="0" smtClean="0"/>
              <a:t>JavaScript</a:t>
            </a:r>
            <a:r>
              <a:rPr lang="en-US" dirty="0" smtClean="0"/>
              <a:t> for web, network, console[Front &amp; Back End]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Includes Node Package Manager [Eco system library]</a:t>
            </a:r>
          </a:p>
        </p:txBody>
      </p:sp>
    </p:spTree>
    <p:extLst>
      <p:ext uri="{BB962C8B-B14F-4D97-AF65-F5344CB8AC3E}">
        <p14:creationId xmlns:p14="http://schemas.microsoft.com/office/powerpoint/2010/main" val="18030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NODE 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use it to build the following,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Data </a:t>
            </a:r>
            <a:r>
              <a:rPr lang="en-CA" dirty="0"/>
              <a:t>Streaming Applications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Web Applications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Real-time applications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Event-based web sites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iOS</a:t>
            </a:r>
            <a:r>
              <a:rPr lang="en-US" dirty="0" smtClean="0"/>
              <a:t>/Android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Desktop Applications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Linux/Windows/OS X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0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3" y="1343857"/>
            <a:ext cx="11150220" cy="53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node from </a:t>
            </a:r>
            <a:r>
              <a:rPr lang="en-CA" dirty="0" smtClean="0">
                <a:hlinkClick r:id="rId2"/>
              </a:rPr>
              <a:t>https://nodejs.org/en/download/</a:t>
            </a:r>
            <a:endParaRPr lang="en-CA" dirty="0" smtClean="0"/>
          </a:p>
          <a:p>
            <a:r>
              <a:rPr lang="en-US" dirty="0" smtClean="0"/>
              <a:t>Install .exe file</a:t>
            </a:r>
          </a:p>
          <a:p>
            <a:r>
              <a:rPr lang="en-US" dirty="0" smtClean="0"/>
              <a:t>Open Node </a:t>
            </a:r>
            <a:r>
              <a:rPr lang="en-US" dirty="0" err="1" smtClean="0"/>
              <a:t>js</a:t>
            </a:r>
            <a:r>
              <a:rPr lang="en-US" dirty="0" smtClean="0"/>
              <a:t> Application</a:t>
            </a:r>
          </a:p>
          <a:p>
            <a:endParaRPr lang="en-CA" dirty="0"/>
          </a:p>
          <a:p>
            <a:r>
              <a:rPr lang="en-US" b="1" dirty="0"/>
              <a:t>require </a:t>
            </a:r>
            <a:r>
              <a:rPr lang="en-US" dirty="0"/>
              <a:t>directive to load Node.js modules </a:t>
            </a:r>
            <a:endParaRPr lang="en-CA" dirty="0"/>
          </a:p>
          <a:p>
            <a:r>
              <a:rPr lang="en-US" dirty="0"/>
              <a:t>Read request and return </a:t>
            </a:r>
            <a:r>
              <a:rPr lang="en-US"/>
              <a:t>response </a:t>
            </a:r>
            <a:endParaRPr lang="en-US" smtClean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23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287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NODE JS</vt:lpstr>
      <vt:lpstr>We will discuss,</vt:lpstr>
      <vt:lpstr>What is NODE JS</vt:lpstr>
      <vt:lpstr>PowerPoint Presentation</vt:lpstr>
      <vt:lpstr>Why we use NODE JS</vt:lpstr>
      <vt:lpstr>What is the Purpose of NODE JS</vt:lpstr>
      <vt:lpstr>Real world Example</vt:lpstr>
      <vt:lpstr>Results</vt:lpstr>
      <vt:lpstr>Installation</vt:lpstr>
      <vt:lpstr>Examples</vt:lpstr>
      <vt:lpstr>Example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Shahar Yar</dc:creator>
  <cp:lastModifiedBy>Shahar Yar</cp:lastModifiedBy>
  <cp:revision>9</cp:revision>
  <dcterms:created xsi:type="dcterms:W3CDTF">2020-01-27T19:28:12Z</dcterms:created>
  <dcterms:modified xsi:type="dcterms:W3CDTF">2020-01-27T20:59:10Z</dcterms:modified>
</cp:coreProperties>
</file>