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9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F93DB2-0DC2-4110-9710-63E5D76603E9}">
  <a:tblStyle styleId="{6AF93DB2-0DC2-4110-9710-63E5D7660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  <p:guide orient="horz" pos="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a8e9b3e23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a8e9b3e23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14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8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03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68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a8e9b3e23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a8e9b3e23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1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_2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897350" y="448056"/>
            <a:ext cx="534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3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6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7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8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9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3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4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5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1_1_1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711650" y="2618151"/>
            <a:ext cx="239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8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58173" y="1493268"/>
            <a:ext cx="4946776" cy="187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Marketing Metrics &amp; KPIs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"/>
          </p:nvPr>
        </p:nvSpPr>
        <p:spPr>
          <a:xfrm>
            <a:off x="2090775" y="2834034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b="1" dirty="0">
                <a:solidFill>
                  <a:schemeClr val="bg1"/>
                </a:solidFill>
              </a:rPr>
              <a:t>Present by Shaharyar Ali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176643" y="815392"/>
            <a:ext cx="3254079" cy="3414617"/>
            <a:chOff x="1313775" y="238125"/>
            <a:chExt cx="4992450" cy="5238750"/>
          </a:xfrm>
        </p:grpSpPr>
        <p:sp>
          <p:nvSpPr>
            <p:cNvPr id="182" name="Google Shape;182;p31"/>
            <p:cNvSpPr/>
            <p:nvPr/>
          </p:nvSpPr>
          <p:spPr>
            <a:xfrm>
              <a:off x="1456675" y="1987350"/>
              <a:ext cx="712850" cy="713750"/>
            </a:xfrm>
            <a:custGeom>
              <a:avLst/>
              <a:gdLst/>
              <a:ahLst/>
              <a:cxnLst/>
              <a:rect l="l" t="t" r="r" b="b"/>
              <a:pathLst>
                <a:path w="28514" h="28550" extrusionOk="0">
                  <a:moveTo>
                    <a:pt x="14168" y="1"/>
                  </a:moveTo>
                  <a:lnTo>
                    <a:pt x="13484" y="37"/>
                  </a:lnTo>
                  <a:lnTo>
                    <a:pt x="12765" y="109"/>
                  </a:lnTo>
                  <a:lnTo>
                    <a:pt x="12082" y="181"/>
                  </a:lnTo>
                  <a:lnTo>
                    <a:pt x="11363" y="324"/>
                  </a:lnTo>
                  <a:lnTo>
                    <a:pt x="10680" y="468"/>
                  </a:lnTo>
                  <a:lnTo>
                    <a:pt x="9997" y="684"/>
                  </a:lnTo>
                  <a:lnTo>
                    <a:pt x="9278" y="900"/>
                  </a:lnTo>
                  <a:lnTo>
                    <a:pt x="8594" y="1187"/>
                  </a:lnTo>
                  <a:lnTo>
                    <a:pt x="7947" y="1511"/>
                  </a:lnTo>
                  <a:lnTo>
                    <a:pt x="7300" y="1835"/>
                  </a:lnTo>
                  <a:lnTo>
                    <a:pt x="6689" y="2194"/>
                  </a:lnTo>
                  <a:lnTo>
                    <a:pt x="6113" y="2590"/>
                  </a:lnTo>
                  <a:lnTo>
                    <a:pt x="5538" y="2985"/>
                  </a:lnTo>
                  <a:lnTo>
                    <a:pt x="4999" y="3453"/>
                  </a:lnTo>
                  <a:lnTo>
                    <a:pt x="4459" y="3920"/>
                  </a:lnTo>
                  <a:lnTo>
                    <a:pt x="3992" y="4387"/>
                  </a:lnTo>
                  <a:lnTo>
                    <a:pt x="3525" y="4891"/>
                  </a:lnTo>
                  <a:lnTo>
                    <a:pt x="3093" y="5430"/>
                  </a:lnTo>
                  <a:lnTo>
                    <a:pt x="2662" y="5970"/>
                  </a:lnTo>
                  <a:lnTo>
                    <a:pt x="2266" y="6545"/>
                  </a:lnTo>
                  <a:lnTo>
                    <a:pt x="1907" y="7120"/>
                  </a:lnTo>
                  <a:lnTo>
                    <a:pt x="1583" y="7731"/>
                  </a:lnTo>
                  <a:lnTo>
                    <a:pt x="1295" y="8343"/>
                  </a:lnTo>
                  <a:lnTo>
                    <a:pt x="1008" y="8990"/>
                  </a:lnTo>
                  <a:lnTo>
                    <a:pt x="792" y="9637"/>
                  </a:lnTo>
                  <a:lnTo>
                    <a:pt x="576" y="10284"/>
                  </a:lnTo>
                  <a:lnTo>
                    <a:pt x="396" y="10931"/>
                  </a:lnTo>
                  <a:lnTo>
                    <a:pt x="253" y="11615"/>
                  </a:lnTo>
                  <a:lnTo>
                    <a:pt x="145" y="12298"/>
                  </a:lnTo>
                  <a:lnTo>
                    <a:pt x="73" y="12981"/>
                  </a:lnTo>
                  <a:lnTo>
                    <a:pt x="1" y="13664"/>
                  </a:lnTo>
                  <a:lnTo>
                    <a:pt x="1" y="14347"/>
                  </a:lnTo>
                  <a:lnTo>
                    <a:pt x="1" y="15066"/>
                  </a:lnTo>
                  <a:lnTo>
                    <a:pt x="73" y="15749"/>
                  </a:lnTo>
                  <a:lnTo>
                    <a:pt x="181" y="16469"/>
                  </a:lnTo>
                  <a:lnTo>
                    <a:pt x="289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900" y="19273"/>
                  </a:lnTo>
                  <a:lnTo>
                    <a:pt x="1152" y="19956"/>
                  </a:lnTo>
                  <a:lnTo>
                    <a:pt x="1475" y="20603"/>
                  </a:lnTo>
                  <a:lnTo>
                    <a:pt x="1799" y="21251"/>
                  </a:lnTo>
                  <a:lnTo>
                    <a:pt x="2158" y="21862"/>
                  </a:lnTo>
                  <a:lnTo>
                    <a:pt x="2554" y="22437"/>
                  </a:lnTo>
                  <a:lnTo>
                    <a:pt x="2985" y="23013"/>
                  </a:lnTo>
                  <a:lnTo>
                    <a:pt x="3417" y="23552"/>
                  </a:lnTo>
                  <a:lnTo>
                    <a:pt x="3884" y="24055"/>
                  </a:lnTo>
                  <a:lnTo>
                    <a:pt x="4352" y="24559"/>
                  </a:lnTo>
                  <a:lnTo>
                    <a:pt x="4891" y="25026"/>
                  </a:lnTo>
                  <a:lnTo>
                    <a:pt x="5394" y="25458"/>
                  </a:lnTo>
                  <a:lnTo>
                    <a:pt x="5970" y="25889"/>
                  </a:lnTo>
                  <a:lnTo>
                    <a:pt x="6509" y="26249"/>
                  </a:lnTo>
                  <a:lnTo>
                    <a:pt x="7120" y="26608"/>
                  </a:lnTo>
                  <a:lnTo>
                    <a:pt x="7695" y="26968"/>
                  </a:lnTo>
                  <a:lnTo>
                    <a:pt x="8307" y="27255"/>
                  </a:lnTo>
                  <a:lnTo>
                    <a:pt x="8954" y="27507"/>
                  </a:lnTo>
                  <a:lnTo>
                    <a:pt x="9601" y="27759"/>
                  </a:lnTo>
                  <a:lnTo>
                    <a:pt x="10248" y="27974"/>
                  </a:lnTo>
                  <a:lnTo>
                    <a:pt x="10896" y="28154"/>
                  </a:lnTo>
                  <a:lnTo>
                    <a:pt x="11579" y="28298"/>
                  </a:lnTo>
                  <a:lnTo>
                    <a:pt x="12262" y="28406"/>
                  </a:lnTo>
                  <a:lnTo>
                    <a:pt x="12945" y="28478"/>
                  </a:lnTo>
                  <a:lnTo>
                    <a:pt x="13628" y="28550"/>
                  </a:lnTo>
                  <a:lnTo>
                    <a:pt x="14347" y="28550"/>
                  </a:lnTo>
                  <a:lnTo>
                    <a:pt x="15030" y="28514"/>
                  </a:lnTo>
                  <a:lnTo>
                    <a:pt x="15714" y="28478"/>
                  </a:lnTo>
                  <a:lnTo>
                    <a:pt x="16433" y="28370"/>
                  </a:lnTo>
                  <a:lnTo>
                    <a:pt x="17116" y="28262"/>
                  </a:lnTo>
                  <a:lnTo>
                    <a:pt x="17835" y="28082"/>
                  </a:lnTo>
                  <a:lnTo>
                    <a:pt x="18518" y="27903"/>
                  </a:lnTo>
                  <a:lnTo>
                    <a:pt x="19237" y="27651"/>
                  </a:lnTo>
                  <a:lnTo>
                    <a:pt x="19920" y="27363"/>
                  </a:lnTo>
                  <a:lnTo>
                    <a:pt x="20568" y="27076"/>
                  </a:lnTo>
                  <a:lnTo>
                    <a:pt x="21215" y="26752"/>
                  </a:lnTo>
                  <a:lnTo>
                    <a:pt x="21826" y="26392"/>
                  </a:lnTo>
                  <a:lnTo>
                    <a:pt x="22437" y="25997"/>
                  </a:lnTo>
                  <a:lnTo>
                    <a:pt x="22977" y="25565"/>
                  </a:lnTo>
                  <a:lnTo>
                    <a:pt x="23516" y="25134"/>
                  </a:lnTo>
                  <a:lnTo>
                    <a:pt x="24055" y="24666"/>
                  </a:lnTo>
                  <a:lnTo>
                    <a:pt x="24559" y="24163"/>
                  </a:lnTo>
                  <a:lnTo>
                    <a:pt x="25026" y="23660"/>
                  </a:lnTo>
                  <a:lnTo>
                    <a:pt x="25458" y="23120"/>
                  </a:lnTo>
                  <a:lnTo>
                    <a:pt x="25853" y="22581"/>
                  </a:lnTo>
                  <a:lnTo>
                    <a:pt x="26249" y="22006"/>
                  </a:lnTo>
                  <a:lnTo>
                    <a:pt x="26608" y="21430"/>
                  </a:lnTo>
                  <a:lnTo>
                    <a:pt x="26932" y="20819"/>
                  </a:lnTo>
                  <a:lnTo>
                    <a:pt x="27219" y="20208"/>
                  </a:lnTo>
                  <a:lnTo>
                    <a:pt x="27507" y="19597"/>
                  </a:lnTo>
                  <a:lnTo>
                    <a:pt x="27759" y="18950"/>
                  </a:lnTo>
                  <a:lnTo>
                    <a:pt x="27939" y="18302"/>
                  </a:lnTo>
                  <a:lnTo>
                    <a:pt x="28118" y="17619"/>
                  </a:lnTo>
                  <a:lnTo>
                    <a:pt x="28262" y="16972"/>
                  </a:lnTo>
                  <a:lnTo>
                    <a:pt x="28370" y="16289"/>
                  </a:lnTo>
                  <a:lnTo>
                    <a:pt x="28478" y="15606"/>
                  </a:lnTo>
                  <a:lnTo>
                    <a:pt x="28514" y="14887"/>
                  </a:lnTo>
                  <a:lnTo>
                    <a:pt x="28514" y="14203"/>
                  </a:lnTo>
                  <a:lnTo>
                    <a:pt x="28514" y="13520"/>
                  </a:lnTo>
                  <a:lnTo>
                    <a:pt x="28442" y="12801"/>
                  </a:lnTo>
                  <a:lnTo>
                    <a:pt x="28370" y="12118"/>
                  </a:lnTo>
                  <a:lnTo>
                    <a:pt x="28226" y="11399"/>
                  </a:lnTo>
                  <a:lnTo>
                    <a:pt x="28082" y="10716"/>
                  </a:lnTo>
                  <a:lnTo>
                    <a:pt x="27867" y="9997"/>
                  </a:lnTo>
                  <a:lnTo>
                    <a:pt x="27615" y="9313"/>
                  </a:lnTo>
                  <a:lnTo>
                    <a:pt x="27363" y="8630"/>
                  </a:lnTo>
                  <a:lnTo>
                    <a:pt x="27040" y="7983"/>
                  </a:lnTo>
                  <a:lnTo>
                    <a:pt x="26716" y="7336"/>
                  </a:lnTo>
                  <a:lnTo>
                    <a:pt x="26356" y="6725"/>
                  </a:lnTo>
                  <a:lnTo>
                    <a:pt x="25961" y="6113"/>
                  </a:lnTo>
                  <a:lnTo>
                    <a:pt x="25530" y="5538"/>
                  </a:lnTo>
                  <a:lnTo>
                    <a:pt x="25098" y="4999"/>
                  </a:lnTo>
                  <a:lnTo>
                    <a:pt x="24631" y="4495"/>
                  </a:lnTo>
                  <a:lnTo>
                    <a:pt x="24163" y="3992"/>
                  </a:lnTo>
                  <a:lnTo>
                    <a:pt x="23660" y="3525"/>
                  </a:lnTo>
                  <a:lnTo>
                    <a:pt x="23120" y="3093"/>
                  </a:lnTo>
                  <a:lnTo>
                    <a:pt x="22581" y="2698"/>
                  </a:lnTo>
                  <a:lnTo>
                    <a:pt x="22006" y="2302"/>
                  </a:lnTo>
                  <a:lnTo>
                    <a:pt x="21395" y="1942"/>
                  </a:lnTo>
                  <a:lnTo>
                    <a:pt x="20819" y="1619"/>
                  </a:lnTo>
                  <a:lnTo>
                    <a:pt x="20208" y="1295"/>
                  </a:lnTo>
                  <a:lnTo>
                    <a:pt x="19561" y="1044"/>
                  </a:lnTo>
                  <a:lnTo>
                    <a:pt x="18914" y="792"/>
                  </a:lnTo>
                  <a:lnTo>
                    <a:pt x="18266" y="612"/>
                  </a:lnTo>
                  <a:lnTo>
                    <a:pt x="17619" y="432"/>
                  </a:lnTo>
                  <a:lnTo>
                    <a:pt x="16936" y="289"/>
                  </a:lnTo>
                  <a:lnTo>
                    <a:pt x="16253" y="145"/>
                  </a:lnTo>
                  <a:lnTo>
                    <a:pt x="15570" y="73"/>
                  </a:lnTo>
                  <a:lnTo>
                    <a:pt x="14887" y="37"/>
                  </a:lnTo>
                  <a:lnTo>
                    <a:pt x="14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605000" y="2164450"/>
              <a:ext cx="406325" cy="396425"/>
            </a:xfrm>
            <a:custGeom>
              <a:avLst/>
              <a:gdLst/>
              <a:ahLst/>
              <a:cxnLst/>
              <a:rect l="l" t="t" r="r" b="b"/>
              <a:pathLst>
                <a:path w="16253" h="15857" extrusionOk="0">
                  <a:moveTo>
                    <a:pt x="11902" y="0"/>
                  </a:moveTo>
                  <a:lnTo>
                    <a:pt x="11542" y="36"/>
                  </a:lnTo>
                  <a:lnTo>
                    <a:pt x="11255" y="108"/>
                  </a:lnTo>
                  <a:lnTo>
                    <a:pt x="10931" y="216"/>
                  </a:lnTo>
                  <a:lnTo>
                    <a:pt x="10679" y="360"/>
                  </a:lnTo>
                  <a:lnTo>
                    <a:pt x="10428" y="539"/>
                  </a:lnTo>
                  <a:lnTo>
                    <a:pt x="10176" y="719"/>
                  </a:lnTo>
                  <a:lnTo>
                    <a:pt x="9960" y="971"/>
                  </a:lnTo>
                  <a:lnTo>
                    <a:pt x="9745" y="1187"/>
                  </a:lnTo>
                  <a:lnTo>
                    <a:pt x="9565" y="1474"/>
                  </a:lnTo>
                  <a:lnTo>
                    <a:pt x="9385" y="1726"/>
                  </a:lnTo>
                  <a:lnTo>
                    <a:pt x="9097" y="2337"/>
                  </a:lnTo>
                  <a:lnTo>
                    <a:pt x="8882" y="2949"/>
                  </a:lnTo>
                  <a:lnTo>
                    <a:pt x="8666" y="3596"/>
                  </a:lnTo>
                  <a:lnTo>
                    <a:pt x="8522" y="4207"/>
                  </a:lnTo>
                  <a:lnTo>
                    <a:pt x="8414" y="4818"/>
                  </a:lnTo>
                  <a:lnTo>
                    <a:pt x="8342" y="5322"/>
                  </a:lnTo>
                  <a:lnTo>
                    <a:pt x="8270" y="6149"/>
                  </a:lnTo>
                  <a:lnTo>
                    <a:pt x="8235" y="6436"/>
                  </a:lnTo>
                  <a:lnTo>
                    <a:pt x="8163" y="6149"/>
                  </a:lnTo>
                  <a:lnTo>
                    <a:pt x="7875" y="5393"/>
                  </a:lnTo>
                  <a:lnTo>
                    <a:pt x="7695" y="4890"/>
                  </a:lnTo>
                  <a:lnTo>
                    <a:pt x="7443" y="4351"/>
                  </a:lnTo>
                  <a:lnTo>
                    <a:pt x="7156" y="3775"/>
                  </a:lnTo>
                  <a:lnTo>
                    <a:pt x="6832" y="3200"/>
                  </a:lnTo>
                  <a:lnTo>
                    <a:pt x="6437" y="2661"/>
                  </a:lnTo>
                  <a:lnTo>
                    <a:pt x="6005" y="2122"/>
                  </a:lnTo>
                  <a:lnTo>
                    <a:pt x="5790" y="1906"/>
                  </a:lnTo>
                  <a:lnTo>
                    <a:pt x="5538" y="1690"/>
                  </a:lnTo>
                  <a:lnTo>
                    <a:pt x="5286" y="1510"/>
                  </a:lnTo>
                  <a:lnTo>
                    <a:pt x="5034" y="1330"/>
                  </a:lnTo>
                  <a:lnTo>
                    <a:pt x="4747" y="1187"/>
                  </a:lnTo>
                  <a:lnTo>
                    <a:pt x="4459" y="1079"/>
                  </a:lnTo>
                  <a:lnTo>
                    <a:pt x="4172" y="1007"/>
                  </a:lnTo>
                  <a:lnTo>
                    <a:pt x="3848" y="971"/>
                  </a:lnTo>
                  <a:lnTo>
                    <a:pt x="3524" y="971"/>
                  </a:lnTo>
                  <a:lnTo>
                    <a:pt x="3201" y="1007"/>
                  </a:lnTo>
                  <a:lnTo>
                    <a:pt x="2841" y="1115"/>
                  </a:lnTo>
                  <a:lnTo>
                    <a:pt x="2482" y="1223"/>
                  </a:lnTo>
                  <a:lnTo>
                    <a:pt x="2014" y="1474"/>
                  </a:lnTo>
                  <a:lnTo>
                    <a:pt x="1583" y="1798"/>
                  </a:lnTo>
                  <a:lnTo>
                    <a:pt x="1187" y="2157"/>
                  </a:lnTo>
                  <a:lnTo>
                    <a:pt x="864" y="2589"/>
                  </a:lnTo>
                  <a:lnTo>
                    <a:pt x="576" y="3056"/>
                  </a:lnTo>
                  <a:lnTo>
                    <a:pt x="360" y="3560"/>
                  </a:lnTo>
                  <a:lnTo>
                    <a:pt x="180" y="4135"/>
                  </a:lnTo>
                  <a:lnTo>
                    <a:pt x="73" y="4710"/>
                  </a:lnTo>
                  <a:lnTo>
                    <a:pt x="1" y="5286"/>
                  </a:lnTo>
                  <a:lnTo>
                    <a:pt x="1" y="5933"/>
                  </a:lnTo>
                  <a:lnTo>
                    <a:pt x="73" y="6580"/>
                  </a:lnTo>
                  <a:lnTo>
                    <a:pt x="180" y="7227"/>
                  </a:lnTo>
                  <a:lnTo>
                    <a:pt x="360" y="7874"/>
                  </a:lnTo>
                  <a:lnTo>
                    <a:pt x="612" y="8522"/>
                  </a:lnTo>
                  <a:lnTo>
                    <a:pt x="935" y="9169"/>
                  </a:lnTo>
                  <a:lnTo>
                    <a:pt x="1295" y="9816"/>
                  </a:lnTo>
                  <a:lnTo>
                    <a:pt x="1834" y="10571"/>
                  </a:lnTo>
                  <a:lnTo>
                    <a:pt x="2410" y="11254"/>
                  </a:lnTo>
                  <a:lnTo>
                    <a:pt x="3021" y="11901"/>
                  </a:lnTo>
                  <a:lnTo>
                    <a:pt x="3668" y="12477"/>
                  </a:lnTo>
                  <a:lnTo>
                    <a:pt x="4315" y="13016"/>
                  </a:lnTo>
                  <a:lnTo>
                    <a:pt x="4998" y="13519"/>
                  </a:lnTo>
                  <a:lnTo>
                    <a:pt x="5646" y="13951"/>
                  </a:lnTo>
                  <a:lnTo>
                    <a:pt x="6293" y="14346"/>
                  </a:lnTo>
                  <a:lnTo>
                    <a:pt x="6904" y="14706"/>
                  </a:lnTo>
                  <a:lnTo>
                    <a:pt x="7479" y="15030"/>
                  </a:lnTo>
                  <a:lnTo>
                    <a:pt x="8450" y="15497"/>
                  </a:lnTo>
                  <a:lnTo>
                    <a:pt x="9097" y="15749"/>
                  </a:lnTo>
                  <a:lnTo>
                    <a:pt x="9349" y="15857"/>
                  </a:lnTo>
                  <a:lnTo>
                    <a:pt x="9529" y="15713"/>
                  </a:lnTo>
                  <a:lnTo>
                    <a:pt x="10104" y="15281"/>
                  </a:lnTo>
                  <a:lnTo>
                    <a:pt x="10931" y="14598"/>
                  </a:lnTo>
                  <a:lnTo>
                    <a:pt x="11435" y="14203"/>
                  </a:lnTo>
                  <a:lnTo>
                    <a:pt x="11938" y="13699"/>
                  </a:lnTo>
                  <a:lnTo>
                    <a:pt x="12477" y="13160"/>
                  </a:lnTo>
                  <a:lnTo>
                    <a:pt x="13017" y="12585"/>
                  </a:lnTo>
                  <a:lnTo>
                    <a:pt x="13556" y="11937"/>
                  </a:lnTo>
                  <a:lnTo>
                    <a:pt x="14059" y="11254"/>
                  </a:lnTo>
                  <a:lnTo>
                    <a:pt x="14563" y="10535"/>
                  </a:lnTo>
                  <a:lnTo>
                    <a:pt x="15030" y="9780"/>
                  </a:lnTo>
                  <a:lnTo>
                    <a:pt x="15426" y="8989"/>
                  </a:lnTo>
                  <a:lnTo>
                    <a:pt x="15749" y="8126"/>
                  </a:lnTo>
                  <a:lnTo>
                    <a:pt x="15965" y="7407"/>
                  </a:lnTo>
                  <a:lnTo>
                    <a:pt x="16145" y="6724"/>
                  </a:lnTo>
                  <a:lnTo>
                    <a:pt x="16217" y="6005"/>
                  </a:lnTo>
                  <a:lnTo>
                    <a:pt x="16253" y="5322"/>
                  </a:lnTo>
                  <a:lnTo>
                    <a:pt x="16217" y="4674"/>
                  </a:lnTo>
                  <a:lnTo>
                    <a:pt x="16145" y="4027"/>
                  </a:lnTo>
                  <a:lnTo>
                    <a:pt x="16001" y="3416"/>
                  </a:lnTo>
                  <a:lnTo>
                    <a:pt x="15785" y="2841"/>
                  </a:lnTo>
                  <a:lnTo>
                    <a:pt x="15534" y="2301"/>
                  </a:lnTo>
                  <a:lnTo>
                    <a:pt x="15246" y="1834"/>
                  </a:lnTo>
                  <a:lnTo>
                    <a:pt x="14922" y="1366"/>
                  </a:lnTo>
                  <a:lnTo>
                    <a:pt x="14527" y="1007"/>
                  </a:lnTo>
                  <a:lnTo>
                    <a:pt x="14131" y="647"/>
                  </a:lnTo>
                  <a:lnTo>
                    <a:pt x="13664" y="396"/>
                  </a:lnTo>
                  <a:lnTo>
                    <a:pt x="13160" y="180"/>
                  </a:lnTo>
                  <a:lnTo>
                    <a:pt x="12621" y="36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63275" y="2779275"/>
              <a:ext cx="712850" cy="712850"/>
            </a:xfrm>
            <a:custGeom>
              <a:avLst/>
              <a:gdLst/>
              <a:ahLst/>
              <a:cxnLst/>
              <a:rect l="l" t="t" r="r" b="b"/>
              <a:pathLst>
                <a:path w="28514" h="28514" extrusionOk="0">
                  <a:moveTo>
                    <a:pt x="13520" y="1"/>
                  </a:moveTo>
                  <a:lnTo>
                    <a:pt x="12801" y="73"/>
                  </a:lnTo>
                  <a:lnTo>
                    <a:pt x="12082" y="145"/>
                  </a:lnTo>
                  <a:lnTo>
                    <a:pt x="11362" y="289"/>
                  </a:lnTo>
                  <a:lnTo>
                    <a:pt x="10643" y="432"/>
                  </a:lnTo>
                  <a:lnTo>
                    <a:pt x="9960" y="648"/>
                  </a:lnTo>
                  <a:lnTo>
                    <a:pt x="9277" y="864"/>
                  </a:lnTo>
                  <a:lnTo>
                    <a:pt x="8630" y="1151"/>
                  </a:lnTo>
                  <a:lnTo>
                    <a:pt x="7983" y="1439"/>
                  </a:lnTo>
                  <a:lnTo>
                    <a:pt x="7371" y="1763"/>
                  </a:lnTo>
                  <a:lnTo>
                    <a:pt x="6760" y="2122"/>
                  </a:lnTo>
                  <a:lnTo>
                    <a:pt x="6185" y="2482"/>
                  </a:lnTo>
                  <a:lnTo>
                    <a:pt x="5610" y="2913"/>
                  </a:lnTo>
                  <a:lnTo>
                    <a:pt x="5070" y="3309"/>
                  </a:lnTo>
                  <a:lnTo>
                    <a:pt x="4567" y="3776"/>
                  </a:lnTo>
                  <a:lnTo>
                    <a:pt x="4063" y="4244"/>
                  </a:lnTo>
                  <a:lnTo>
                    <a:pt x="3596" y="4747"/>
                  </a:lnTo>
                  <a:lnTo>
                    <a:pt x="3165" y="5286"/>
                  </a:lnTo>
                  <a:lnTo>
                    <a:pt x="2733" y="5826"/>
                  </a:lnTo>
                  <a:lnTo>
                    <a:pt x="2374" y="6401"/>
                  </a:lnTo>
                  <a:lnTo>
                    <a:pt x="1978" y="6976"/>
                  </a:lnTo>
                  <a:lnTo>
                    <a:pt x="1654" y="7552"/>
                  </a:lnTo>
                  <a:lnTo>
                    <a:pt x="1367" y="8163"/>
                  </a:lnTo>
                  <a:lnTo>
                    <a:pt x="1079" y="8810"/>
                  </a:lnTo>
                  <a:lnTo>
                    <a:pt x="827" y="9457"/>
                  </a:lnTo>
                  <a:lnTo>
                    <a:pt x="612" y="10104"/>
                  </a:lnTo>
                  <a:lnTo>
                    <a:pt x="432" y="10788"/>
                  </a:lnTo>
                  <a:lnTo>
                    <a:pt x="252" y="11471"/>
                  </a:lnTo>
                  <a:lnTo>
                    <a:pt x="144" y="12154"/>
                  </a:lnTo>
                  <a:lnTo>
                    <a:pt x="72" y="12837"/>
                  </a:lnTo>
                  <a:lnTo>
                    <a:pt x="0" y="13556"/>
                  </a:lnTo>
                  <a:lnTo>
                    <a:pt x="0" y="14275"/>
                  </a:lnTo>
                  <a:lnTo>
                    <a:pt x="0" y="14994"/>
                  </a:lnTo>
                  <a:lnTo>
                    <a:pt x="72" y="15714"/>
                  </a:lnTo>
                  <a:lnTo>
                    <a:pt x="180" y="16433"/>
                  </a:lnTo>
                  <a:lnTo>
                    <a:pt x="288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899" y="19237"/>
                  </a:lnTo>
                  <a:lnTo>
                    <a:pt x="1151" y="19884"/>
                  </a:lnTo>
                  <a:lnTo>
                    <a:pt x="1439" y="20532"/>
                  </a:lnTo>
                  <a:lnTo>
                    <a:pt x="1762" y="21143"/>
                  </a:lnTo>
                  <a:lnTo>
                    <a:pt x="2122" y="21754"/>
                  </a:lnTo>
                  <a:lnTo>
                    <a:pt x="2517" y="22329"/>
                  </a:lnTo>
                  <a:lnTo>
                    <a:pt x="2913" y="22869"/>
                  </a:lnTo>
                  <a:lnTo>
                    <a:pt x="3344" y="23408"/>
                  </a:lnTo>
                  <a:lnTo>
                    <a:pt x="3776" y="23947"/>
                  </a:lnTo>
                  <a:lnTo>
                    <a:pt x="4279" y="24415"/>
                  </a:lnTo>
                  <a:lnTo>
                    <a:pt x="4783" y="24882"/>
                  </a:lnTo>
                  <a:lnTo>
                    <a:pt x="5286" y="25350"/>
                  </a:lnTo>
                  <a:lnTo>
                    <a:pt x="5825" y="25745"/>
                  </a:lnTo>
                  <a:lnTo>
                    <a:pt x="6401" y="26141"/>
                  </a:lnTo>
                  <a:lnTo>
                    <a:pt x="6976" y="26500"/>
                  </a:lnTo>
                  <a:lnTo>
                    <a:pt x="7587" y="26860"/>
                  </a:lnTo>
                  <a:lnTo>
                    <a:pt x="8198" y="27147"/>
                  </a:lnTo>
                  <a:lnTo>
                    <a:pt x="8810" y="27435"/>
                  </a:lnTo>
                  <a:lnTo>
                    <a:pt x="9457" y="27687"/>
                  </a:lnTo>
                  <a:lnTo>
                    <a:pt x="10104" y="27903"/>
                  </a:lnTo>
                  <a:lnTo>
                    <a:pt x="10787" y="28082"/>
                  </a:lnTo>
                  <a:lnTo>
                    <a:pt x="11470" y="28226"/>
                  </a:lnTo>
                  <a:lnTo>
                    <a:pt x="12153" y="28370"/>
                  </a:lnTo>
                  <a:lnTo>
                    <a:pt x="12837" y="28442"/>
                  </a:lnTo>
                  <a:lnTo>
                    <a:pt x="13556" y="28514"/>
                  </a:lnTo>
                  <a:lnTo>
                    <a:pt x="14275" y="28514"/>
                  </a:lnTo>
                  <a:lnTo>
                    <a:pt x="14994" y="28478"/>
                  </a:lnTo>
                  <a:lnTo>
                    <a:pt x="15713" y="28442"/>
                  </a:lnTo>
                  <a:lnTo>
                    <a:pt x="16432" y="28334"/>
                  </a:lnTo>
                  <a:lnTo>
                    <a:pt x="17008" y="28262"/>
                  </a:lnTo>
                  <a:lnTo>
                    <a:pt x="17547" y="28118"/>
                  </a:lnTo>
                  <a:lnTo>
                    <a:pt x="18086" y="27974"/>
                  </a:lnTo>
                  <a:lnTo>
                    <a:pt x="18626" y="27831"/>
                  </a:lnTo>
                  <a:lnTo>
                    <a:pt x="19129" y="27651"/>
                  </a:lnTo>
                  <a:lnTo>
                    <a:pt x="19668" y="27435"/>
                  </a:lnTo>
                  <a:lnTo>
                    <a:pt x="20172" y="27219"/>
                  </a:lnTo>
                  <a:lnTo>
                    <a:pt x="20675" y="26968"/>
                  </a:lnTo>
                  <a:lnTo>
                    <a:pt x="21178" y="26716"/>
                  </a:lnTo>
                  <a:lnTo>
                    <a:pt x="21682" y="26428"/>
                  </a:lnTo>
                  <a:lnTo>
                    <a:pt x="22185" y="26105"/>
                  </a:lnTo>
                  <a:lnTo>
                    <a:pt x="22653" y="25781"/>
                  </a:lnTo>
                  <a:lnTo>
                    <a:pt x="23084" y="25458"/>
                  </a:lnTo>
                  <a:lnTo>
                    <a:pt x="23516" y="25098"/>
                  </a:lnTo>
                  <a:lnTo>
                    <a:pt x="23947" y="24738"/>
                  </a:lnTo>
                  <a:lnTo>
                    <a:pt x="24342" y="24343"/>
                  </a:lnTo>
                  <a:lnTo>
                    <a:pt x="24738" y="23947"/>
                  </a:lnTo>
                  <a:lnTo>
                    <a:pt x="25098" y="23516"/>
                  </a:lnTo>
                  <a:lnTo>
                    <a:pt x="25781" y="22653"/>
                  </a:lnTo>
                  <a:lnTo>
                    <a:pt x="26392" y="21718"/>
                  </a:lnTo>
                  <a:lnTo>
                    <a:pt x="26931" y="20783"/>
                  </a:lnTo>
                  <a:lnTo>
                    <a:pt x="27399" y="19777"/>
                  </a:lnTo>
                  <a:lnTo>
                    <a:pt x="27794" y="18734"/>
                  </a:lnTo>
                  <a:lnTo>
                    <a:pt x="28118" y="17655"/>
                  </a:lnTo>
                  <a:lnTo>
                    <a:pt x="28226" y="17116"/>
                  </a:lnTo>
                  <a:lnTo>
                    <a:pt x="28334" y="16576"/>
                  </a:lnTo>
                  <a:lnTo>
                    <a:pt x="28405" y="16037"/>
                  </a:lnTo>
                  <a:lnTo>
                    <a:pt x="28477" y="15462"/>
                  </a:lnTo>
                  <a:lnTo>
                    <a:pt x="28513" y="14922"/>
                  </a:lnTo>
                  <a:lnTo>
                    <a:pt x="28513" y="14347"/>
                  </a:lnTo>
                  <a:lnTo>
                    <a:pt x="28513" y="13772"/>
                  </a:lnTo>
                  <a:lnTo>
                    <a:pt x="28477" y="13197"/>
                  </a:lnTo>
                  <a:lnTo>
                    <a:pt x="28441" y="12621"/>
                  </a:lnTo>
                  <a:lnTo>
                    <a:pt x="28370" y="12082"/>
                  </a:lnTo>
                  <a:lnTo>
                    <a:pt x="28226" y="11327"/>
                  </a:lnTo>
                  <a:lnTo>
                    <a:pt x="28046" y="10644"/>
                  </a:lnTo>
                  <a:lnTo>
                    <a:pt x="27866" y="9961"/>
                  </a:lnTo>
                  <a:lnTo>
                    <a:pt x="27614" y="9277"/>
                  </a:lnTo>
                  <a:lnTo>
                    <a:pt x="27363" y="8594"/>
                  </a:lnTo>
                  <a:lnTo>
                    <a:pt x="27075" y="7983"/>
                  </a:lnTo>
                  <a:lnTo>
                    <a:pt x="26752" y="7336"/>
                  </a:lnTo>
                  <a:lnTo>
                    <a:pt x="26392" y="6761"/>
                  </a:lnTo>
                  <a:lnTo>
                    <a:pt x="26032" y="6185"/>
                  </a:lnTo>
                  <a:lnTo>
                    <a:pt x="25601" y="5610"/>
                  </a:lnTo>
                  <a:lnTo>
                    <a:pt x="25169" y="5071"/>
                  </a:lnTo>
                  <a:lnTo>
                    <a:pt x="24738" y="4567"/>
                  </a:lnTo>
                  <a:lnTo>
                    <a:pt x="24235" y="4064"/>
                  </a:lnTo>
                  <a:lnTo>
                    <a:pt x="23731" y="3596"/>
                  </a:lnTo>
                  <a:lnTo>
                    <a:pt x="23228" y="3165"/>
                  </a:lnTo>
                  <a:lnTo>
                    <a:pt x="22689" y="2733"/>
                  </a:lnTo>
                  <a:lnTo>
                    <a:pt x="22113" y="2338"/>
                  </a:lnTo>
                  <a:lnTo>
                    <a:pt x="21538" y="1978"/>
                  </a:lnTo>
                  <a:lnTo>
                    <a:pt x="20927" y="1655"/>
                  </a:lnTo>
                  <a:lnTo>
                    <a:pt x="20315" y="1331"/>
                  </a:lnTo>
                  <a:lnTo>
                    <a:pt x="19704" y="1080"/>
                  </a:lnTo>
                  <a:lnTo>
                    <a:pt x="19057" y="828"/>
                  </a:lnTo>
                  <a:lnTo>
                    <a:pt x="18410" y="612"/>
                  </a:lnTo>
                  <a:lnTo>
                    <a:pt x="17727" y="396"/>
                  </a:lnTo>
                  <a:lnTo>
                    <a:pt x="17043" y="253"/>
                  </a:lnTo>
                  <a:lnTo>
                    <a:pt x="16360" y="145"/>
                  </a:lnTo>
                  <a:lnTo>
                    <a:pt x="15677" y="37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614975" y="2986925"/>
              <a:ext cx="216650" cy="216650"/>
            </a:xfrm>
            <a:custGeom>
              <a:avLst/>
              <a:gdLst/>
              <a:ahLst/>
              <a:cxnLst/>
              <a:rect l="l" t="t" r="r" b="b"/>
              <a:pathLst>
                <a:path w="8666" h="8666" extrusionOk="0">
                  <a:moveTo>
                    <a:pt x="3811" y="1"/>
                  </a:moveTo>
                  <a:lnTo>
                    <a:pt x="3416" y="73"/>
                  </a:lnTo>
                  <a:lnTo>
                    <a:pt x="2984" y="180"/>
                  </a:lnTo>
                  <a:lnTo>
                    <a:pt x="2589" y="324"/>
                  </a:lnTo>
                  <a:lnTo>
                    <a:pt x="2229" y="540"/>
                  </a:lnTo>
                  <a:lnTo>
                    <a:pt x="1870" y="756"/>
                  </a:lnTo>
                  <a:lnTo>
                    <a:pt x="1546" y="1007"/>
                  </a:lnTo>
                  <a:lnTo>
                    <a:pt x="1223" y="1295"/>
                  </a:lnTo>
                  <a:lnTo>
                    <a:pt x="971" y="1583"/>
                  </a:lnTo>
                  <a:lnTo>
                    <a:pt x="719" y="1942"/>
                  </a:lnTo>
                  <a:lnTo>
                    <a:pt x="503" y="2302"/>
                  </a:lnTo>
                  <a:lnTo>
                    <a:pt x="324" y="2661"/>
                  </a:lnTo>
                  <a:lnTo>
                    <a:pt x="180" y="3093"/>
                  </a:lnTo>
                  <a:lnTo>
                    <a:pt x="72" y="3488"/>
                  </a:lnTo>
                  <a:lnTo>
                    <a:pt x="0" y="3956"/>
                  </a:lnTo>
                  <a:lnTo>
                    <a:pt x="0" y="4387"/>
                  </a:lnTo>
                  <a:lnTo>
                    <a:pt x="36" y="4819"/>
                  </a:lnTo>
                  <a:lnTo>
                    <a:pt x="72" y="5250"/>
                  </a:lnTo>
                  <a:lnTo>
                    <a:pt x="216" y="5646"/>
                  </a:lnTo>
                  <a:lnTo>
                    <a:pt x="360" y="6041"/>
                  </a:lnTo>
                  <a:lnTo>
                    <a:pt x="539" y="6437"/>
                  </a:lnTo>
                  <a:lnTo>
                    <a:pt x="755" y="6796"/>
                  </a:lnTo>
                  <a:lnTo>
                    <a:pt x="1007" y="7120"/>
                  </a:lnTo>
                  <a:lnTo>
                    <a:pt x="1294" y="7408"/>
                  </a:lnTo>
                  <a:lnTo>
                    <a:pt x="1618" y="7695"/>
                  </a:lnTo>
                  <a:lnTo>
                    <a:pt x="1942" y="7947"/>
                  </a:lnTo>
                  <a:lnTo>
                    <a:pt x="2301" y="8163"/>
                  </a:lnTo>
                  <a:lnTo>
                    <a:pt x="2697" y="8342"/>
                  </a:lnTo>
                  <a:lnTo>
                    <a:pt x="3092" y="8486"/>
                  </a:lnTo>
                  <a:lnTo>
                    <a:pt x="3524" y="8594"/>
                  </a:lnTo>
                  <a:lnTo>
                    <a:pt x="3955" y="8630"/>
                  </a:lnTo>
                  <a:lnTo>
                    <a:pt x="4387" y="8666"/>
                  </a:lnTo>
                  <a:lnTo>
                    <a:pt x="4818" y="8630"/>
                  </a:lnTo>
                  <a:lnTo>
                    <a:pt x="5250" y="8558"/>
                  </a:lnTo>
                  <a:lnTo>
                    <a:pt x="5681" y="8450"/>
                  </a:lnTo>
                  <a:lnTo>
                    <a:pt x="6041" y="8306"/>
                  </a:lnTo>
                  <a:lnTo>
                    <a:pt x="6436" y="8127"/>
                  </a:lnTo>
                  <a:lnTo>
                    <a:pt x="6796" y="7911"/>
                  </a:lnTo>
                  <a:lnTo>
                    <a:pt x="7119" y="7659"/>
                  </a:lnTo>
                  <a:lnTo>
                    <a:pt x="7407" y="7372"/>
                  </a:lnTo>
                  <a:lnTo>
                    <a:pt x="7695" y="7048"/>
                  </a:lnTo>
                  <a:lnTo>
                    <a:pt x="7946" y="6724"/>
                  </a:lnTo>
                  <a:lnTo>
                    <a:pt x="8162" y="6365"/>
                  </a:lnTo>
                  <a:lnTo>
                    <a:pt x="8342" y="5969"/>
                  </a:lnTo>
                  <a:lnTo>
                    <a:pt x="8486" y="5574"/>
                  </a:lnTo>
                  <a:lnTo>
                    <a:pt x="8593" y="5142"/>
                  </a:lnTo>
                  <a:lnTo>
                    <a:pt x="8665" y="4711"/>
                  </a:lnTo>
                  <a:lnTo>
                    <a:pt x="8665" y="4243"/>
                  </a:lnTo>
                  <a:lnTo>
                    <a:pt x="8629" y="3812"/>
                  </a:lnTo>
                  <a:lnTo>
                    <a:pt x="8558" y="3380"/>
                  </a:lnTo>
                  <a:lnTo>
                    <a:pt x="8450" y="2985"/>
                  </a:lnTo>
                  <a:lnTo>
                    <a:pt x="8306" y="2589"/>
                  </a:lnTo>
                  <a:lnTo>
                    <a:pt x="8126" y="2230"/>
                  </a:lnTo>
                  <a:lnTo>
                    <a:pt x="7910" y="1870"/>
                  </a:lnTo>
                  <a:lnTo>
                    <a:pt x="7659" y="1547"/>
                  </a:lnTo>
                  <a:lnTo>
                    <a:pt x="7371" y="1223"/>
                  </a:lnTo>
                  <a:lnTo>
                    <a:pt x="7047" y="935"/>
                  </a:lnTo>
                  <a:lnTo>
                    <a:pt x="6724" y="720"/>
                  </a:lnTo>
                  <a:lnTo>
                    <a:pt x="6364" y="504"/>
                  </a:lnTo>
                  <a:lnTo>
                    <a:pt x="5969" y="324"/>
                  </a:lnTo>
                  <a:lnTo>
                    <a:pt x="5573" y="180"/>
                  </a:lnTo>
                  <a:lnTo>
                    <a:pt x="5142" y="73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507100" y="3205350"/>
              <a:ext cx="377550" cy="286775"/>
            </a:xfrm>
            <a:custGeom>
              <a:avLst/>
              <a:gdLst/>
              <a:ahLst/>
              <a:cxnLst/>
              <a:rect l="l" t="t" r="r" b="b"/>
              <a:pathLst>
                <a:path w="15102" h="11471" extrusionOk="0">
                  <a:moveTo>
                    <a:pt x="7479" y="1"/>
                  </a:moveTo>
                  <a:lnTo>
                    <a:pt x="6760" y="73"/>
                  </a:lnTo>
                  <a:lnTo>
                    <a:pt x="6005" y="181"/>
                  </a:lnTo>
                  <a:lnTo>
                    <a:pt x="5322" y="396"/>
                  </a:lnTo>
                  <a:lnTo>
                    <a:pt x="4639" y="648"/>
                  </a:lnTo>
                  <a:lnTo>
                    <a:pt x="3991" y="972"/>
                  </a:lnTo>
                  <a:lnTo>
                    <a:pt x="3380" y="1331"/>
                  </a:lnTo>
                  <a:lnTo>
                    <a:pt x="2805" y="1763"/>
                  </a:lnTo>
                  <a:lnTo>
                    <a:pt x="2266" y="2266"/>
                  </a:lnTo>
                  <a:lnTo>
                    <a:pt x="1798" y="2805"/>
                  </a:lnTo>
                  <a:lnTo>
                    <a:pt x="1367" y="3381"/>
                  </a:lnTo>
                  <a:lnTo>
                    <a:pt x="1007" y="4028"/>
                  </a:lnTo>
                  <a:lnTo>
                    <a:pt x="684" y="4675"/>
                  </a:lnTo>
                  <a:lnTo>
                    <a:pt x="432" y="5394"/>
                  </a:lnTo>
                  <a:lnTo>
                    <a:pt x="252" y="6113"/>
                  </a:lnTo>
                  <a:lnTo>
                    <a:pt x="144" y="6868"/>
                  </a:lnTo>
                  <a:lnTo>
                    <a:pt x="0" y="8666"/>
                  </a:lnTo>
                  <a:lnTo>
                    <a:pt x="576" y="9062"/>
                  </a:lnTo>
                  <a:lnTo>
                    <a:pt x="1187" y="9457"/>
                  </a:lnTo>
                  <a:lnTo>
                    <a:pt x="1798" y="9781"/>
                  </a:lnTo>
                  <a:lnTo>
                    <a:pt x="2445" y="10104"/>
                  </a:lnTo>
                  <a:lnTo>
                    <a:pt x="3093" y="10392"/>
                  </a:lnTo>
                  <a:lnTo>
                    <a:pt x="3740" y="10644"/>
                  </a:lnTo>
                  <a:lnTo>
                    <a:pt x="4387" y="10860"/>
                  </a:lnTo>
                  <a:lnTo>
                    <a:pt x="5070" y="11039"/>
                  </a:lnTo>
                  <a:lnTo>
                    <a:pt x="5753" y="11219"/>
                  </a:lnTo>
                  <a:lnTo>
                    <a:pt x="6472" y="11327"/>
                  </a:lnTo>
                  <a:lnTo>
                    <a:pt x="7156" y="11399"/>
                  </a:lnTo>
                  <a:lnTo>
                    <a:pt x="7839" y="11471"/>
                  </a:lnTo>
                  <a:lnTo>
                    <a:pt x="8558" y="11471"/>
                  </a:lnTo>
                  <a:lnTo>
                    <a:pt x="9277" y="11435"/>
                  </a:lnTo>
                  <a:lnTo>
                    <a:pt x="9996" y="11399"/>
                  </a:lnTo>
                  <a:lnTo>
                    <a:pt x="10679" y="11291"/>
                  </a:lnTo>
                  <a:lnTo>
                    <a:pt x="11255" y="11219"/>
                  </a:lnTo>
                  <a:lnTo>
                    <a:pt x="11794" y="11075"/>
                  </a:lnTo>
                  <a:lnTo>
                    <a:pt x="12333" y="10931"/>
                  </a:lnTo>
                  <a:lnTo>
                    <a:pt x="12873" y="10788"/>
                  </a:lnTo>
                  <a:lnTo>
                    <a:pt x="13376" y="10608"/>
                  </a:lnTo>
                  <a:lnTo>
                    <a:pt x="13915" y="10392"/>
                  </a:lnTo>
                  <a:lnTo>
                    <a:pt x="14419" y="10176"/>
                  </a:lnTo>
                  <a:lnTo>
                    <a:pt x="14922" y="9925"/>
                  </a:lnTo>
                  <a:lnTo>
                    <a:pt x="15102" y="8163"/>
                  </a:lnTo>
                  <a:lnTo>
                    <a:pt x="15102" y="7372"/>
                  </a:lnTo>
                  <a:lnTo>
                    <a:pt x="15066" y="6617"/>
                  </a:lnTo>
                  <a:lnTo>
                    <a:pt x="14958" y="5898"/>
                  </a:lnTo>
                  <a:lnTo>
                    <a:pt x="14742" y="5179"/>
                  </a:lnTo>
                  <a:lnTo>
                    <a:pt x="14491" y="4531"/>
                  </a:lnTo>
                  <a:lnTo>
                    <a:pt x="14167" y="3884"/>
                  </a:lnTo>
                  <a:lnTo>
                    <a:pt x="13807" y="3273"/>
                  </a:lnTo>
                  <a:lnTo>
                    <a:pt x="13340" y="2698"/>
                  </a:lnTo>
                  <a:lnTo>
                    <a:pt x="12873" y="2158"/>
                  </a:lnTo>
                  <a:lnTo>
                    <a:pt x="12333" y="1691"/>
                  </a:lnTo>
                  <a:lnTo>
                    <a:pt x="11758" y="1259"/>
                  </a:lnTo>
                  <a:lnTo>
                    <a:pt x="11111" y="864"/>
                  </a:lnTo>
                  <a:lnTo>
                    <a:pt x="10463" y="576"/>
                  </a:lnTo>
                  <a:lnTo>
                    <a:pt x="9744" y="324"/>
                  </a:lnTo>
                  <a:lnTo>
                    <a:pt x="9025" y="145"/>
                  </a:lnTo>
                  <a:lnTo>
                    <a:pt x="8270" y="3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62825" y="238125"/>
              <a:ext cx="783850" cy="782950"/>
            </a:xfrm>
            <a:custGeom>
              <a:avLst/>
              <a:gdLst/>
              <a:ahLst/>
              <a:cxnLst/>
              <a:rect l="l" t="t" r="r" b="b"/>
              <a:pathLst>
                <a:path w="31354" h="31318" extrusionOk="0">
                  <a:moveTo>
                    <a:pt x="15641" y="0"/>
                  </a:moveTo>
                  <a:lnTo>
                    <a:pt x="14850" y="36"/>
                  </a:lnTo>
                  <a:lnTo>
                    <a:pt x="14095" y="72"/>
                  </a:lnTo>
                  <a:lnTo>
                    <a:pt x="13340" y="180"/>
                  </a:lnTo>
                  <a:lnTo>
                    <a:pt x="12549" y="324"/>
                  </a:lnTo>
                  <a:lnTo>
                    <a:pt x="11794" y="503"/>
                  </a:lnTo>
                  <a:lnTo>
                    <a:pt x="11039" y="683"/>
                  </a:lnTo>
                  <a:lnTo>
                    <a:pt x="10284" y="971"/>
                  </a:lnTo>
                  <a:lnTo>
                    <a:pt x="9529" y="1258"/>
                  </a:lnTo>
                  <a:lnTo>
                    <a:pt x="8809" y="1582"/>
                  </a:lnTo>
                  <a:lnTo>
                    <a:pt x="8090" y="1942"/>
                  </a:lnTo>
                  <a:lnTo>
                    <a:pt x="7407" y="2337"/>
                  </a:lnTo>
                  <a:lnTo>
                    <a:pt x="6760" y="2769"/>
                  </a:lnTo>
                  <a:lnTo>
                    <a:pt x="6113" y="3236"/>
                  </a:lnTo>
                  <a:lnTo>
                    <a:pt x="5538" y="3739"/>
                  </a:lnTo>
                  <a:lnTo>
                    <a:pt x="4962" y="4243"/>
                  </a:lnTo>
                  <a:lnTo>
                    <a:pt x="4423" y="4782"/>
                  </a:lnTo>
                  <a:lnTo>
                    <a:pt x="3884" y="5321"/>
                  </a:lnTo>
                  <a:lnTo>
                    <a:pt x="3416" y="5933"/>
                  </a:lnTo>
                  <a:lnTo>
                    <a:pt x="2949" y="6508"/>
                  </a:lnTo>
                  <a:lnTo>
                    <a:pt x="2517" y="7155"/>
                  </a:lnTo>
                  <a:lnTo>
                    <a:pt x="2122" y="7802"/>
                  </a:lnTo>
                  <a:lnTo>
                    <a:pt x="1762" y="8450"/>
                  </a:lnTo>
                  <a:lnTo>
                    <a:pt x="1439" y="9133"/>
                  </a:lnTo>
                  <a:lnTo>
                    <a:pt x="1151" y="9816"/>
                  </a:lnTo>
                  <a:lnTo>
                    <a:pt x="863" y="10535"/>
                  </a:lnTo>
                  <a:lnTo>
                    <a:pt x="648" y="11218"/>
                  </a:lnTo>
                  <a:lnTo>
                    <a:pt x="468" y="11973"/>
                  </a:lnTo>
                  <a:lnTo>
                    <a:pt x="288" y="12692"/>
                  </a:lnTo>
                  <a:lnTo>
                    <a:pt x="180" y="13447"/>
                  </a:lnTo>
                  <a:lnTo>
                    <a:pt x="72" y="14203"/>
                  </a:lnTo>
                  <a:lnTo>
                    <a:pt x="36" y="14958"/>
                  </a:lnTo>
                  <a:lnTo>
                    <a:pt x="0" y="15713"/>
                  </a:lnTo>
                  <a:lnTo>
                    <a:pt x="36" y="16468"/>
                  </a:lnTo>
                  <a:lnTo>
                    <a:pt x="72" y="17259"/>
                  </a:lnTo>
                  <a:lnTo>
                    <a:pt x="180" y="18014"/>
                  </a:lnTo>
                  <a:lnTo>
                    <a:pt x="324" y="18769"/>
                  </a:lnTo>
                  <a:lnTo>
                    <a:pt x="504" y="19524"/>
                  </a:lnTo>
                  <a:lnTo>
                    <a:pt x="719" y="20315"/>
                  </a:lnTo>
                  <a:lnTo>
                    <a:pt x="971" y="21070"/>
                  </a:lnTo>
                  <a:lnTo>
                    <a:pt x="1259" y="21789"/>
                  </a:lnTo>
                  <a:lnTo>
                    <a:pt x="1582" y="22544"/>
                  </a:lnTo>
                  <a:lnTo>
                    <a:pt x="1978" y="23263"/>
                  </a:lnTo>
                  <a:lnTo>
                    <a:pt x="2373" y="23911"/>
                  </a:lnTo>
                  <a:lnTo>
                    <a:pt x="2805" y="24594"/>
                  </a:lnTo>
                  <a:lnTo>
                    <a:pt x="3236" y="25205"/>
                  </a:lnTo>
                  <a:lnTo>
                    <a:pt x="3740" y="25816"/>
                  </a:lnTo>
                  <a:lnTo>
                    <a:pt x="4243" y="26392"/>
                  </a:lnTo>
                  <a:lnTo>
                    <a:pt x="4782" y="26931"/>
                  </a:lnTo>
                  <a:lnTo>
                    <a:pt x="5358" y="27434"/>
                  </a:lnTo>
                  <a:lnTo>
                    <a:pt x="5933" y="27938"/>
                  </a:lnTo>
                  <a:lnTo>
                    <a:pt x="6544" y="28405"/>
                  </a:lnTo>
                  <a:lnTo>
                    <a:pt x="7156" y="28801"/>
                  </a:lnTo>
                  <a:lnTo>
                    <a:pt x="7803" y="29196"/>
                  </a:lnTo>
                  <a:lnTo>
                    <a:pt x="8450" y="29556"/>
                  </a:lnTo>
                  <a:lnTo>
                    <a:pt x="9133" y="29915"/>
                  </a:lnTo>
                  <a:lnTo>
                    <a:pt x="9816" y="30203"/>
                  </a:lnTo>
                  <a:lnTo>
                    <a:pt x="10535" y="30455"/>
                  </a:lnTo>
                  <a:lnTo>
                    <a:pt x="11254" y="30706"/>
                  </a:lnTo>
                  <a:lnTo>
                    <a:pt x="11974" y="30886"/>
                  </a:lnTo>
                  <a:lnTo>
                    <a:pt x="12693" y="31066"/>
                  </a:lnTo>
                  <a:lnTo>
                    <a:pt x="13448" y="31174"/>
                  </a:lnTo>
                  <a:lnTo>
                    <a:pt x="14203" y="31281"/>
                  </a:lnTo>
                  <a:lnTo>
                    <a:pt x="14958" y="31317"/>
                  </a:lnTo>
                  <a:lnTo>
                    <a:pt x="16468" y="31317"/>
                  </a:lnTo>
                  <a:lnTo>
                    <a:pt x="17259" y="31246"/>
                  </a:lnTo>
                  <a:lnTo>
                    <a:pt x="18014" y="31174"/>
                  </a:lnTo>
                  <a:lnTo>
                    <a:pt x="18769" y="31030"/>
                  </a:lnTo>
                  <a:lnTo>
                    <a:pt x="19560" y="30850"/>
                  </a:lnTo>
                  <a:lnTo>
                    <a:pt x="20315" y="30634"/>
                  </a:lnTo>
                  <a:lnTo>
                    <a:pt x="21070" y="30383"/>
                  </a:lnTo>
                  <a:lnTo>
                    <a:pt x="21825" y="30095"/>
                  </a:lnTo>
                  <a:lnTo>
                    <a:pt x="22545" y="29735"/>
                  </a:lnTo>
                  <a:lnTo>
                    <a:pt x="23264" y="29376"/>
                  </a:lnTo>
                  <a:lnTo>
                    <a:pt x="23947" y="28980"/>
                  </a:lnTo>
                  <a:lnTo>
                    <a:pt x="24594" y="28549"/>
                  </a:lnTo>
                  <a:lnTo>
                    <a:pt x="25205" y="28081"/>
                  </a:lnTo>
                  <a:lnTo>
                    <a:pt x="25817" y="27614"/>
                  </a:lnTo>
                  <a:lnTo>
                    <a:pt x="26392" y="27075"/>
                  </a:lnTo>
                  <a:lnTo>
                    <a:pt x="26931" y="26571"/>
                  </a:lnTo>
                  <a:lnTo>
                    <a:pt x="27471" y="25996"/>
                  </a:lnTo>
                  <a:lnTo>
                    <a:pt x="27938" y="25421"/>
                  </a:lnTo>
                  <a:lnTo>
                    <a:pt x="28405" y="24809"/>
                  </a:lnTo>
                  <a:lnTo>
                    <a:pt x="28837" y="24198"/>
                  </a:lnTo>
                  <a:lnTo>
                    <a:pt x="29232" y="23551"/>
                  </a:lnTo>
                  <a:lnTo>
                    <a:pt x="29592" y="22868"/>
                  </a:lnTo>
                  <a:lnTo>
                    <a:pt x="29915" y="22221"/>
                  </a:lnTo>
                  <a:lnTo>
                    <a:pt x="30203" y="21502"/>
                  </a:lnTo>
                  <a:lnTo>
                    <a:pt x="30455" y="20818"/>
                  </a:lnTo>
                  <a:lnTo>
                    <a:pt x="30707" y="20099"/>
                  </a:lnTo>
                  <a:lnTo>
                    <a:pt x="30886" y="19380"/>
                  </a:lnTo>
                  <a:lnTo>
                    <a:pt x="31066" y="18625"/>
                  </a:lnTo>
                  <a:lnTo>
                    <a:pt x="31174" y="17906"/>
                  </a:lnTo>
                  <a:lnTo>
                    <a:pt x="31282" y="17151"/>
                  </a:lnTo>
                  <a:lnTo>
                    <a:pt x="31318" y="16396"/>
                  </a:lnTo>
                  <a:lnTo>
                    <a:pt x="31354" y="15605"/>
                  </a:lnTo>
                  <a:lnTo>
                    <a:pt x="31318" y="14850"/>
                  </a:lnTo>
                  <a:lnTo>
                    <a:pt x="31246" y="14095"/>
                  </a:lnTo>
                  <a:lnTo>
                    <a:pt x="31174" y="13340"/>
                  </a:lnTo>
                  <a:lnTo>
                    <a:pt x="31030" y="12549"/>
                  </a:lnTo>
                  <a:lnTo>
                    <a:pt x="30850" y="11793"/>
                  </a:lnTo>
                  <a:lnTo>
                    <a:pt x="30635" y="11038"/>
                  </a:lnTo>
                  <a:lnTo>
                    <a:pt x="30383" y="10283"/>
                  </a:lnTo>
                  <a:lnTo>
                    <a:pt x="30095" y="9528"/>
                  </a:lnTo>
                  <a:lnTo>
                    <a:pt x="29736" y="8809"/>
                  </a:lnTo>
                  <a:lnTo>
                    <a:pt x="29376" y="8090"/>
                  </a:lnTo>
                  <a:lnTo>
                    <a:pt x="28981" y="7407"/>
                  </a:lnTo>
                  <a:lnTo>
                    <a:pt x="28549" y="6760"/>
                  </a:lnTo>
                  <a:lnTo>
                    <a:pt x="28082" y="6112"/>
                  </a:lnTo>
                  <a:lnTo>
                    <a:pt x="27614" y="5501"/>
                  </a:lnTo>
                  <a:lnTo>
                    <a:pt x="27111" y="4962"/>
                  </a:lnTo>
                  <a:lnTo>
                    <a:pt x="26572" y="4387"/>
                  </a:lnTo>
                  <a:lnTo>
                    <a:pt x="25996" y="3883"/>
                  </a:lnTo>
                  <a:lnTo>
                    <a:pt x="25421" y="3416"/>
                  </a:lnTo>
                  <a:lnTo>
                    <a:pt x="24810" y="2948"/>
                  </a:lnTo>
                  <a:lnTo>
                    <a:pt x="24199" y="2517"/>
                  </a:lnTo>
                  <a:lnTo>
                    <a:pt x="23551" y="2121"/>
                  </a:lnTo>
                  <a:lnTo>
                    <a:pt x="22904" y="1762"/>
                  </a:lnTo>
                  <a:lnTo>
                    <a:pt x="22221" y="1438"/>
                  </a:lnTo>
                  <a:lnTo>
                    <a:pt x="21538" y="1151"/>
                  </a:lnTo>
                  <a:lnTo>
                    <a:pt x="20819" y="863"/>
                  </a:lnTo>
                  <a:lnTo>
                    <a:pt x="20100" y="647"/>
                  </a:lnTo>
                  <a:lnTo>
                    <a:pt x="19380" y="431"/>
                  </a:lnTo>
                  <a:lnTo>
                    <a:pt x="18625" y="288"/>
                  </a:lnTo>
                  <a:lnTo>
                    <a:pt x="17906" y="144"/>
                  </a:lnTo>
                  <a:lnTo>
                    <a:pt x="17151" y="72"/>
                  </a:lnTo>
                  <a:lnTo>
                    <a:pt x="16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463950" y="365750"/>
              <a:ext cx="340700" cy="425200"/>
            </a:xfrm>
            <a:custGeom>
              <a:avLst/>
              <a:gdLst/>
              <a:ahLst/>
              <a:cxnLst/>
              <a:rect l="l" t="t" r="r" b="b"/>
              <a:pathLst>
                <a:path w="13628" h="17008" extrusionOk="0">
                  <a:moveTo>
                    <a:pt x="5502" y="1"/>
                  </a:moveTo>
                  <a:lnTo>
                    <a:pt x="5322" y="37"/>
                  </a:lnTo>
                  <a:lnTo>
                    <a:pt x="5142" y="73"/>
                  </a:lnTo>
                  <a:lnTo>
                    <a:pt x="4890" y="145"/>
                  </a:lnTo>
                  <a:lnTo>
                    <a:pt x="4783" y="216"/>
                  </a:lnTo>
                  <a:lnTo>
                    <a:pt x="4675" y="324"/>
                  </a:lnTo>
                  <a:lnTo>
                    <a:pt x="4639" y="396"/>
                  </a:lnTo>
                  <a:lnTo>
                    <a:pt x="4603" y="540"/>
                  </a:lnTo>
                  <a:lnTo>
                    <a:pt x="4567" y="684"/>
                  </a:lnTo>
                  <a:lnTo>
                    <a:pt x="4567" y="828"/>
                  </a:lnTo>
                  <a:lnTo>
                    <a:pt x="4639" y="1475"/>
                  </a:lnTo>
                  <a:lnTo>
                    <a:pt x="4675" y="2086"/>
                  </a:lnTo>
                  <a:lnTo>
                    <a:pt x="4603" y="2697"/>
                  </a:lnTo>
                  <a:lnTo>
                    <a:pt x="4495" y="3309"/>
                  </a:lnTo>
                  <a:lnTo>
                    <a:pt x="4315" y="3920"/>
                  </a:lnTo>
                  <a:lnTo>
                    <a:pt x="4064" y="4495"/>
                  </a:lnTo>
                  <a:lnTo>
                    <a:pt x="3776" y="5035"/>
                  </a:lnTo>
                  <a:lnTo>
                    <a:pt x="3416" y="5574"/>
                  </a:lnTo>
                  <a:lnTo>
                    <a:pt x="3057" y="6077"/>
                  </a:lnTo>
                  <a:lnTo>
                    <a:pt x="2733" y="6617"/>
                  </a:lnTo>
                  <a:lnTo>
                    <a:pt x="2374" y="7120"/>
                  </a:lnTo>
                  <a:lnTo>
                    <a:pt x="2014" y="7659"/>
                  </a:lnTo>
                  <a:lnTo>
                    <a:pt x="1654" y="8127"/>
                  </a:lnTo>
                  <a:lnTo>
                    <a:pt x="1223" y="8558"/>
                  </a:lnTo>
                  <a:lnTo>
                    <a:pt x="971" y="8774"/>
                  </a:lnTo>
                  <a:lnTo>
                    <a:pt x="720" y="8990"/>
                  </a:lnTo>
                  <a:lnTo>
                    <a:pt x="468" y="9133"/>
                  </a:lnTo>
                  <a:lnTo>
                    <a:pt x="180" y="9313"/>
                  </a:lnTo>
                  <a:lnTo>
                    <a:pt x="72" y="9385"/>
                  </a:lnTo>
                  <a:lnTo>
                    <a:pt x="1" y="9457"/>
                  </a:lnTo>
                  <a:lnTo>
                    <a:pt x="1" y="9565"/>
                  </a:lnTo>
                  <a:lnTo>
                    <a:pt x="1" y="9673"/>
                  </a:lnTo>
                  <a:lnTo>
                    <a:pt x="1" y="15929"/>
                  </a:lnTo>
                  <a:lnTo>
                    <a:pt x="1" y="16109"/>
                  </a:lnTo>
                  <a:lnTo>
                    <a:pt x="36" y="16181"/>
                  </a:lnTo>
                  <a:lnTo>
                    <a:pt x="360" y="16181"/>
                  </a:lnTo>
                  <a:lnTo>
                    <a:pt x="540" y="16217"/>
                  </a:lnTo>
                  <a:lnTo>
                    <a:pt x="720" y="16289"/>
                  </a:lnTo>
                  <a:lnTo>
                    <a:pt x="863" y="16361"/>
                  </a:lnTo>
                  <a:lnTo>
                    <a:pt x="1187" y="16576"/>
                  </a:lnTo>
                  <a:lnTo>
                    <a:pt x="1475" y="16792"/>
                  </a:lnTo>
                  <a:lnTo>
                    <a:pt x="1654" y="16900"/>
                  </a:lnTo>
                  <a:lnTo>
                    <a:pt x="1870" y="16972"/>
                  </a:lnTo>
                  <a:lnTo>
                    <a:pt x="2050" y="17008"/>
                  </a:lnTo>
                  <a:lnTo>
                    <a:pt x="2266" y="16972"/>
                  </a:lnTo>
                  <a:lnTo>
                    <a:pt x="11039" y="16972"/>
                  </a:lnTo>
                  <a:lnTo>
                    <a:pt x="11255" y="16900"/>
                  </a:lnTo>
                  <a:lnTo>
                    <a:pt x="11470" y="16756"/>
                  </a:lnTo>
                  <a:lnTo>
                    <a:pt x="11722" y="16612"/>
                  </a:lnTo>
                  <a:lnTo>
                    <a:pt x="11974" y="16397"/>
                  </a:lnTo>
                  <a:lnTo>
                    <a:pt x="12154" y="16181"/>
                  </a:lnTo>
                  <a:lnTo>
                    <a:pt x="12261" y="15929"/>
                  </a:lnTo>
                  <a:lnTo>
                    <a:pt x="12297" y="15677"/>
                  </a:lnTo>
                  <a:lnTo>
                    <a:pt x="12261" y="15426"/>
                  </a:lnTo>
                  <a:lnTo>
                    <a:pt x="12154" y="15210"/>
                  </a:lnTo>
                  <a:lnTo>
                    <a:pt x="11974" y="14958"/>
                  </a:lnTo>
                  <a:lnTo>
                    <a:pt x="11722" y="14743"/>
                  </a:lnTo>
                  <a:lnTo>
                    <a:pt x="11614" y="14671"/>
                  </a:lnTo>
                  <a:lnTo>
                    <a:pt x="11614" y="14599"/>
                  </a:lnTo>
                  <a:lnTo>
                    <a:pt x="11650" y="14563"/>
                  </a:lnTo>
                  <a:lnTo>
                    <a:pt x="11722" y="14491"/>
                  </a:lnTo>
                  <a:lnTo>
                    <a:pt x="12010" y="14383"/>
                  </a:lnTo>
                  <a:lnTo>
                    <a:pt x="12297" y="14239"/>
                  </a:lnTo>
                  <a:lnTo>
                    <a:pt x="12477" y="14023"/>
                  </a:lnTo>
                  <a:lnTo>
                    <a:pt x="12657" y="13772"/>
                  </a:lnTo>
                  <a:lnTo>
                    <a:pt x="12729" y="13520"/>
                  </a:lnTo>
                  <a:lnTo>
                    <a:pt x="12765" y="13232"/>
                  </a:lnTo>
                  <a:lnTo>
                    <a:pt x="12765" y="12981"/>
                  </a:lnTo>
                  <a:lnTo>
                    <a:pt x="12657" y="12765"/>
                  </a:lnTo>
                  <a:lnTo>
                    <a:pt x="12513" y="12549"/>
                  </a:lnTo>
                  <a:lnTo>
                    <a:pt x="12369" y="12477"/>
                  </a:lnTo>
                  <a:lnTo>
                    <a:pt x="12225" y="12405"/>
                  </a:lnTo>
                  <a:lnTo>
                    <a:pt x="12082" y="12334"/>
                  </a:lnTo>
                  <a:lnTo>
                    <a:pt x="12046" y="12262"/>
                  </a:lnTo>
                  <a:lnTo>
                    <a:pt x="12046" y="12190"/>
                  </a:lnTo>
                  <a:lnTo>
                    <a:pt x="12082" y="12118"/>
                  </a:lnTo>
                  <a:lnTo>
                    <a:pt x="12118" y="12046"/>
                  </a:lnTo>
                  <a:lnTo>
                    <a:pt x="12261" y="11974"/>
                  </a:lnTo>
                  <a:lnTo>
                    <a:pt x="12441" y="11938"/>
                  </a:lnTo>
                  <a:lnTo>
                    <a:pt x="12585" y="11866"/>
                  </a:lnTo>
                  <a:lnTo>
                    <a:pt x="12837" y="11650"/>
                  </a:lnTo>
                  <a:lnTo>
                    <a:pt x="13016" y="11399"/>
                  </a:lnTo>
                  <a:lnTo>
                    <a:pt x="13160" y="11147"/>
                  </a:lnTo>
                  <a:lnTo>
                    <a:pt x="13196" y="10895"/>
                  </a:lnTo>
                  <a:lnTo>
                    <a:pt x="13196" y="10644"/>
                  </a:lnTo>
                  <a:lnTo>
                    <a:pt x="13124" y="10392"/>
                  </a:lnTo>
                  <a:lnTo>
                    <a:pt x="13016" y="10176"/>
                  </a:lnTo>
                  <a:lnTo>
                    <a:pt x="12801" y="9996"/>
                  </a:lnTo>
                  <a:lnTo>
                    <a:pt x="12693" y="9960"/>
                  </a:lnTo>
                  <a:lnTo>
                    <a:pt x="12585" y="9924"/>
                  </a:lnTo>
                  <a:lnTo>
                    <a:pt x="12477" y="9853"/>
                  </a:lnTo>
                  <a:lnTo>
                    <a:pt x="12441" y="9817"/>
                  </a:lnTo>
                  <a:lnTo>
                    <a:pt x="12441" y="9745"/>
                  </a:lnTo>
                  <a:lnTo>
                    <a:pt x="12477" y="9673"/>
                  </a:lnTo>
                  <a:lnTo>
                    <a:pt x="12513" y="9601"/>
                  </a:lnTo>
                  <a:lnTo>
                    <a:pt x="12585" y="9565"/>
                  </a:lnTo>
                  <a:lnTo>
                    <a:pt x="12729" y="9565"/>
                  </a:lnTo>
                  <a:lnTo>
                    <a:pt x="12837" y="9529"/>
                  </a:lnTo>
                  <a:lnTo>
                    <a:pt x="13052" y="9385"/>
                  </a:lnTo>
                  <a:lnTo>
                    <a:pt x="13196" y="9241"/>
                  </a:lnTo>
                  <a:lnTo>
                    <a:pt x="13376" y="9062"/>
                  </a:lnTo>
                  <a:lnTo>
                    <a:pt x="13484" y="8882"/>
                  </a:lnTo>
                  <a:lnTo>
                    <a:pt x="13556" y="8666"/>
                  </a:lnTo>
                  <a:lnTo>
                    <a:pt x="13628" y="8450"/>
                  </a:lnTo>
                  <a:lnTo>
                    <a:pt x="13628" y="8235"/>
                  </a:lnTo>
                  <a:lnTo>
                    <a:pt x="13592" y="7983"/>
                  </a:lnTo>
                  <a:lnTo>
                    <a:pt x="13556" y="7803"/>
                  </a:lnTo>
                  <a:lnTo>
                    <a:pt x="13484" y="7659"/>
                  </a:lnTo>
                  <a:lnTo>
                    <a:pt x="13376" y="7551"/>
                  </a:lnTo>
                  <a:lnTo>
                    <a:pt x="13232" y="7444"/>
                  </a:lnTo>
                  <a:lnTo>
                    <a:pt x="13088" y="7372"/>
                  </a:lnTo>
                  <a:lnTo>
                    <a:pt x="12873" y="7336"/>
                  </a:lnTo>
                  <a:lnTo>
                    <a:pt x="12657" y="7300"/>
                  </a:lnTo>
                  <a:lnTo>
                    <a:pt x="6760" y="7300"/>
                  </a:lnTo>
                  <a:lnTo>
                    <a:pt x="6652" y="7228"/>
                  </a:lnTo>
                  <a:lnTo>
                    <a:pt x="6832" y="6365"/>
                  </a:lnTo>
                  <a:lnTo>
                    <a:pt x="6976" y="5502"/>
                  </a:lnTo>
                  <a:lnTo>
                    <a:pt x="7084" y="4927"/>
                  </a:lnTo>
                  <a:lnTo>
                    <a:pt x="7192" y="4351"/>
                  </a:lnTo>
                  <a:lnTo>
                    <a:pt x="7264" y="3776"/>
                  </a:lnTo>
                  <a:lnTo>
                    <a:pt x="7264" y="3452"/>
                  </a:lnTo>
                  <a:lnTo>
                    <a:pt x="7264" y="3165"/>
                  </a:lnTo>
                  <a:lnTo>
                    <a:pt x="7120" y="2482"/>
                  </a:lnTo>
                  <a:lnTo>
                    <a:pt x="6940" y="1763"/>
                  </a:lnTo>
                  <a:lnTo>
                    <a:pt x="6652" y="1079"/>
                  </a:lnTo>
                  <a:lnTo>
                    <a:pt x="6365" y="432"/>
                  </a:lnTo>
                  <a:lnTo>
                    <a:pt x="6221" y="324"/>
                  </a:lnTo>
                  <a:lnTo>
                    <a:pt x="6113" y="216"/>
                  </a:lnTo>
                  <a:lnTo>
                    <a:pt x="5969" y="109"/>
                  </a:lnTo>
                  <a:lnTo>
                    <a:pt x="5825" y="73"/>
                  </a:lnTo>
                  <a:lnTo>
                    <a:pt x="5646" y="37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04850" y="584175"/>
              <a:ext cx="139350" cy="220275"/>
            </a:xfrm>
            <a:custGeom>
              <a:avLst/>
              <a:gdLst/>
              <a:ahLst/>
              <a:cxnLst/>
              <a:rect l="l" t="t" r="r" b="b"/>
              <a:pathLst>
                <a:path w="5574" h="8811" extrusionOk="0">
                  <a:moveTo>
                    <a:pt x="144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217"/>
                  </a:lnTo>
                  <a:lnTo>
                    <a:pt x="0" y="396"/>
                  </a:lnTo>
                  <a:lnTo>
                    <a:pt x="0" y="4352"/>
                  </a:lnTo>
                  <a:lnTo>
                    <a:pt x="0" y="6365"/>
                  </a:lnTo>
                  <a:lnTo>
                    <a:pt x="0" y="8307"/>
                  </a:lnTo>
                  <a:lnTo>
                    <a:pt x="0" y="8558"/>
                  </a:lnTo>
                  <a:lnTo>
                    <a:pt x="36" y="8630"/>
                  </a:lnTo>
                  <a:lnTo>
                    <a:pt x="72" y="8702"/>
                  </a:lnTo>
                  <a:lnTo>
                    <a:pt x="108" y="8738"/>
                  </a:lnTo>
                  <a:lnTo>
                    <a:pt x="180" y="8774"/>
                  </a:lnTo>
                  <a:lnTo>
                    <a:pt x="432" y="8810"/>
                  </a:lnTo>
                  <a:lnTo>
                    <a:pt x="5142" y="8810"/>
                  </a:lnTo>
                  <a:lnTo>
                    <a:pt x="5358" y="8774"/>
                  </a:lnTo>
                  <a:lnTo>
                    <a:pt x="5466" y="8738"/>
                  </a:lnTo>
                  <a:lnTo>
                    <a:pt x="5538" y="8594"/>
                  </a:lnTo>
                  <a:lnTo>
                    <a:pt x="5573" y="8379"/>
                  </a:lnTo>
                  <a:lnTo>
                    <a:pt x="5573" y="361"/>
                  </a:lnTo>
                  <a:lnTo>
                    <a:pt x="5538" y="181"/>
                  </a:lnTo>
                  <a:lnTo>
                    <a:pt x="5502" y="7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698500" y="4149200"/>
              <a:ext cx="435075" cy="432400"/>
            </a:xfrm>
            <a:custGeom>
              <a:avLst/>
              <a:gdLst/>
              <a:ahLst/>
              <a:cxnLst/>
              <a:rect l="l" t="t" r="r" b="b"/>
              <a:pathLst>
                <a:path w="17403" h="17296" extrusionOk="0">
                  <a:moveTo>
                    <a:pt x="11182" y="0"/>
                  </a:moveTo>
                  <a:lnTo>
                    <a:pt x="10607" y="72"/>
                  </a:lnTo>
                  <a:lnTo>
                    <a:pt x="10283" y="108"/>
                  </a:lnTo>
                  <a:lnTo>
                    <a:pt x="9996" y="216"/>
                  </a:lnTo>
                  <a:lnTo>
                    <a:pt x="9636" y="360"/>
                  </a:lnTo>
                  <a:lnTo>
                    <a:pt x="9277" y="540"/>
                  </a:lnTo>
                  <a:lnTo>
                    <a:pt x="8953" y="755"/>
                  </a:lnTo>
                  <a:lnTo>
                    <a:pt x="8701" y="1007"/>
                  </a:lnTo>
                  <a:lnTo>
                    <a:pt x="8486" y="1259"/>
                  </a:lnTo>
                  <a:lnTo>
                    <a:pt x="8270" y="1546"/>
                  </a:lnTo>
                  <a:lnTo>
                    <a:pt x="8126" y="1834"/>
                  </a:lnTo>
                  <a:lnTo>
                    <a:pt x="8018" y="2158"/>
                  </a:lnTo>
                  <a:lnTo>
                    <a:pt x="7910" y="2481"/>
                  </a:lnTo>
                  <a:lnTo>
                    <a:pt x="7838" y="2805"/>
                  </a:lnTo>
                  <a:lnTo>
                    <a:pt x="7802" y="3164"/>
                  </a:lnTo>
                  <a:lnTo>
                    <a:pt x="7802" y="3524"/>
                  </a:lnTo>
                  <a:lnTo>
                    <a:pt x="7802" y="4243"/>
                  </a:lnTo>
                  <a:lnTo>
                    <a:pt x="7910" y="4962"/>
                  </a:lnTo>
                  <a:lnTo>
                    <a:pt x="8054" y="5681"/>
                  </a:lnTo>
                  <a:lnTo>
                    <a:pt x="8234" y="6365"/>
                  </a:lnTo>
                  <a:lnTo>
                    <a:pt x="8450" y="6976"/>
                  </a:lnTo>
                  <a:lnTo>
                    <a:pt x="8629" y="7551"/>
                  </a:lnTo>
                  <a:lnTo>
                    <a:pt x="8989" y="8342"/>
                  </a:lnTo>
                  <a:lnTo>
                    <a:pt x="9133" y="8666"/>
                  </a:lnTo>
                  <a:lnTo>
                    <a:pt x="8881" y="8414"/>
                  </a:lnTo>
                  <a:lnTo>
                    <a:pt x="8234" y="7839"/>
                  </a:lnTo>
                  <a:lnTo>
                    <a:pt x="7766" y="7443"/>
                  </a:lnTo>
                  <a:lnTo>
                    <a:pt x="7263" y="7048"/>
                  </a:lnTo>
                  <a:lnTo>
                    <a:pt x="6688" y="6652"/>
                  </a:lnTo>
                  <a:lnTo>
                    <a:pt x="6077" y="6293"/>
                  </a:lnTo>
                  <a:lnTo>
                    <a:pt x="5429" y="5933"/>
                  </a:lnTo>
                  <a:lnTo>
                    <a:pt x="4746" y="5681"/>
                  </a:lnTo>
                  <a:lnTo>
                    <a:pt x="4387" y="5574"/>
                  </a:lnTo>
                  <a:lnTo>
                    <a:pt x="4063" y="5502"/>
                  </a:lnTo>
                  <a:lnTo>
                    <a:pt x="3703" y="5430"/>
                  </a:lnTo>
                  <a:lnTo>
                    <a:pt x="3380" y="5394"/>
                  </a:lnTo>
                  <a:lnTo>
                    <a:pt x="3020" y="5430"/>
                  </a:lnTo>
                  <a:lnTo>
                    <a:pt x="2697" y="5466"/>
                  </a:lnTo>
                  <a:lnTo>
                    <a:pt x="2373" y="5538"/>
                  </a:lnTo>
                  <a:lnTo>
                    <a:pt x="2050" y="5681"/>
                  </a:lnTo>
                  <a:lnTo>
                    <a:pt x="1726" y="5861"/>
                  </a:lnTo>
                  <a:lnTo>
                    <a:pt x="1438" y="6077"/>
                  </a:lnTo>
                  <a:lnTo>
                    <a:pt x="1151" y="6329"/>
                  </a:lnTo>
                  <a:lnTo>
                    <a:pt x="863" y="6652"/>
                  </a:lnTo>
                  <a:lnTo>
                    <a:pt x="683" y="6868"/>
                  </a:lnTo>
                  <a:lnTo>
                    <a:pt x="539" y="7156"/>
                  </a:lnTo>
                  <a:lnTo>
                    <a:pt x="288" y="7659"/>
                  </a:lnTo>
                  <a:lnTo>
                    <a:pt x="108" y="8234"/>
                  </a:lnTo>
                  <a:lnTo>
                    <a:pt x="0" y="8810"/>
                  </a:lnTo>
                  <a:lnTo>
                    <a:pt x="0" y="9421"/>
                  </a:lnTo>
                  <a:lnTo>
                    <a:pt x="36" y="10032"/>
                  </a:lnTo>
                  <a:lnTo>
                    <a:pt x="144" y="10643"/>
                  </a:lnTo>
                  <a:lnTo>
                    <a:pt x="360" y="11255"/>
                  </a:lnTo>
                  <a:lnTo>
                    <a:pt x="611" y="11866"/>
                  </a:lnTo>
                  <a:lnTo>
                    <a:pt x="935" y="12477"/>
                  </a:lnTo>
                  <a:lnTo>
                    <a:pt x="1330" y="13052"/>
                  </a:lnTo>
                  <a:lnTo>
                    <a:pt x="1798" y="13628"/>
                  </a:lnTo>
                  <a:lnTo>
                    <a:pt x="2301" y="14167"/>
                  </a:lnTo>
                  <a:lnTo>
                    <a:pt x="2912" y="14670"/>
                  </a:lnTo>
                  <a:lnTo>
                    <a:pt x="3524" y="15102"/>
                  </a:lnTo>
                  <a:lnTo>
                    <a:pt x="4243" y="15533"/>
                  </a:lnTo>
                  <a:lnTo>
                    <a:pt x="5142" y="15965"/>
                  </a:lnTo>
                  <a:lnTo>
                    <a:pt x="6041" y="16324"/>
                  </a:lnTo>
                  <a:lnTo>
                    <a:pt x="6975" y="16612"/>
                  </a:lnTo>
                  <a:lnTo>
                    <a:pt x="7910" y="16864"/>
                  </a:lnTo>
                  <a:lnTo>
                    <a:pt x="8845" y="17043"/>
                  </a:lnTo>
                  <a:lnTo>
                    <a:pt x="9744" y="17151"/>
                  </a:lnTo>
                  <a:lnTo>
                    <a:pt x="10607" y="17259"/>
                  </a:lnTo>
                  <a:lnTo>
                    <a:pt x="11434" y="17295"/>
                  </a:lnTo>
                  <a:lnTo>
                    <a:pt x="12908" y="17295"/>
                  </a:lnTo>
                  <a:lnTo>
                    <a:pt x="14095" y="17259"/>
                  </a:lnTo>
                  <a:lnTo>
                    <a:pt x="14850" y="17187"/>
                  </a:lnTo>
                  <a:lnTo>
                    <a:pt x="15137" y="17151"/>
                  </a:lnTo>
                  <a:lnTo>
                    <a:pt x="15245" y="16900"/>
                  </a:lnTo>
                  <a:lnTo>
                    <a:pt x="15569" y="16180"/>
                  </a:lnTo>
                  <a:lnTo>
                    <a:pt x="16036" y="15102"/>
                  </a:lnTo>
                  <a:lnTo>
                    <a:pt x="16252" y="14455"/>
                  </a:lnTo>
                  <a:lnTo>
                    <a:pt x="16504" y="13735"/>
                  </a:lnTo>
                  <a:lnTo>
                    <a:pt x="16719" y="12909"/>
                  </a:lnTo>
                  <a:lnTo>
                    <a:pt x="16935" y="12082"/>
                  </a:lnTo>
                  <a:lnTo>
                    <a:pt x="17115" y="11183"/>
                  </a:lnTo>
                  <a:lnTo>
                    <a:pt x="17259" y="10248"/>
                  </a:lnTo>
                  <a:lnTo>
                    <a:pt x="17367" y="9313"/>
                  </a:lnTo>
                  <a:lnTo>
                    <a:pt x="17403" y="8342"/>
                  </a:lnTo>
                  <a:lnTo>
                    <a:pt x="17367" y="7335"/>
                  </a:lnTo>
                  <a:lnTo>
                    <a:pt x="17259" y="6365"/>
                  </a:lnTo>
                  <a:lnTo>
                    <a:pt x="17115" y="5538"/>
                  </a:lnTo>
                  <a:lnTo>
                    <a:pt x="16899" y="4783"/>
                  </a:lnTo>
                  <a:lnTo>
                    <a:pt x="16612" y="4063"/>
                  </a:lnTo>
                  <a:lnTo>
                    <a:pt x="16288" y="3416"/>
                  </a:lnTo>
                  <a:lnTo>
                    <a:pt x="15892" y="2769"/>
                  </a:lnTo>
                  <a:lnTo>
                    <a:pt x="15497" y="2230"/>
                  </a:lnTo>
                  <a:lnTo>
                    <a:pt x="15030" y="1690"/>
                  </a:lnTo>
                  <a:lnTo>
                    <a:pt x="14562" y="1259"/>
                  </a:lnTo>
                  <a:lnTo>
                    <a:pt x="14023" y="863"/>
                  </a:lnTo>
                  <a:lnTo>
                    <a:pt x="13483" y="540"/>
                  </a:lnTo>
                  <a:lnTo>
                    <a:pt x="12908" y="288"/>
                  </a:lnTo>
                  <a:lnTo>
                    <a:pt x="12369" y="108"/>
                  </a:lnTo>
                  <a:lnTo>
                    <a:pt x="11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06575" y="3773450"/>
              <a:ext cx="327225" cy="322725"/>
            </a:xfrm>
            <a:custGeom>
              <a:avLst/>
              <a:gdLst/>
              <a:ahLst/>
              <a:cxnLst/>
              <a:rect l="l" t="t" r="r" b="b"/>
              <a:pathLst>
                <a:path w="13089" h="12909" extrusionOk="0">
                  <a:moveTo>
                    <a:pt x="3201" y="1"/>
                  </a:moveTo>
                  <a:lnTo>
                    <a:pt x="2770" y="73"/>
                  </a:lnTo>
                  <a:lnTo>
                    <a:pt x="2374" y="217"/>
                  </a:lnTo>
                  <a:lnTo>
                    <a:pt x="1979" y="396"/>
                  </a:lnTo>
                  <a:lnTo>
                    <a:pt x="1619" y="648"/>
                  </a:lnTo>
                  <a:lnTo>
                    <a:pt x="1295" y="936"/>
                  </a:lnTo>
                  <a:lnTo>
                    <a:pt x="1008" y="1295"/>
                  </a:lnTo>
                  <a:lnTo>
                    <a:pt x="756" y="1655"/>
                  </a:lnTo>
                  <a:lnTo>
                    <a:pt x="504" y="2086"/>
                  </a:lnTo>
                  <a:lnTo>
                    <a:pt x="325" y="2518"/>
                  </a:lnTo>
                  <a:lnTo>
                    <a:pt x="181" y="3021"/>
                  </a:lnTo>
                  <a:lnTo>
                    <a:pt x="73" y="3525"/>
                  </a:lnTo>
                  <a:lnTo>
                    <a:pt x="1" y="4064"/>
                  </a:lnTo>
                  <a:lnTo>
                    <a:pt x="1" y="4603"/>
                  </a:lnTo>
                  <a:lnTo>
                    <a:pt x="37" y="5179"/>
                  </a:lnTo>
                  <a:lnTo>
                    <a:pt x="109" y="5754"/>
                  </a:lnTo>
                  <a:lnTo>
                    <a:pt x="253" y="6329"/>
                  </a:lnTo>
                  <a:lnTo>
                    <a:pt x="468" y="7012"/>
                  </a:lnTo>
                  <a:lnTo>
                    <a:pt x="756" y="7695"/>
                  </a:lnTo>
                  <a:lnTo>
                    <a:pt x="1080" y="8343"/>
                  </a:lnTo>
                  <a:lnTo>
                    <a:pt x="1439" y="8954"/>
                  </a:lnTo>
                  <a:lnTo>
                    <a:pt x="1835" y="9529"/>
                  </a:lnTo>
                  <a:lnTo>
                    <a:pt x="2230" y="10069"/>
                  </a:lnTo>
                  <a:lnTo>
                    <a:pt x="2626" y="10572"/>
                  </a:lnTo>
                  <a:lnTo>
                    <a:pt x="3021" y="11039"/>
                  </a:lnTo>
                  <a:lnTo>
                    <a:pt x="3776" y="11794"/>
                  </a:lnTo>
                  <a:lnTo>
                    <a:pt x="4388" y="12406"/>
                  </a:lnTo>
                  <a:lnTo>
                    <a:pt x="4999" y="12909"/>
                  </a:lnTo>
                  <a:lnTo>
                    <a:pt x="5718" y="12621"/>
                  </a:lnTo>
                  <a:lnTo>
                    <a:pt x="6509" y="12298"/>
                  </a:lnTo>
                  <a:lnTo>
                    <a:pt x="7516" y="11866"/>
                  </a:lnTo>
                  <a:lnTo>
                    <a:pt x="8055" y="11579"/>
                  </a:lnTo>
                  <a:lnTo>
                    <a:pt x="8594" y="11255"/>
                  </a:lnTo>
                  <a:lnTo>
                    <a:pt x="9170" y="10860"/>
                  </a:lnTo>
                  <a:lnTo>
                    <a:pt x="9745" y="10464"/>
                  </a:lnTo>
                  <a:lnTo>
                    <a:pt x="10284" y="10033"/>
                  </a:lnTo>
                  <a:lnTo>
                    <a:pt x="10824" y="9565"/>
                  </a:lnTo>
                  <a:lnTo>
                    <a:pt x="11327" y="9026"/>
                  </a:lnTo>
                  <a:lnTo>
                    <a:pt x="11794" y="8450"/>
                  </a:lnTo>
                  <a:lnTo>
                    <a:pt x="12118" y="7983"/>
                  </a:lnTo>
                  <a:lnTo>
                    <a:pt x="12406" y="7444"/>
                  </a:lnTo>
                  <a:lnTo>
                    <a:pt x="12657" y="6940"/>
                  </a:lnTo>
                  <a:lnTo>
                    <a:pt x="12837" y="6437"/>
                  </a:lnTo>
                  <a:lnTo>
                    <a:pt x="12981" y="5898"/>
                  </a:lnTo>
                  <a:lnTo>
                    <a:pt x="13053" y="5394"/>
                  </a:lnTo>
                  <a:lnTo>
                    <a:pt x="13089" y="4891"/>
                  </a:lnTo>
                  <a:lnTo>
                    <a:pt x="13089" y="4423"/>
                  </a:lnTo>
                  <a:lnTo>
                    <a:pt x="13017" y="3956"/>
                  </a:lnTo>
                  <a:lnTo>
                    <a:pt x="12909" y="3489"/>
                  </a:lnTo>
                  <a:lnTo>
                    <a:pt x="12729" y="3057"/>
                  </a:lnTo>
                  <a:lnTo>
                    <a:pt x="12549" y="2698"/>
                  </a:lnTo>
                  <a:lnTo>
                    <a:pt x="12298" y="2338"/>
                  </a:lnTo>
                  <a:lnTo>
                    <a:pt x="12010" y="2014"/>
                  </a:lnTo>
                  <a:lnTo>
                    <a:pt x="11687" y="1727"/>
                  </a:lnTo>
                  <a:lnTo>
                    <a:pt x="11291" y="1511"/>
                  </a:lnTo>
                  <a:lnTo>
                    <a:pt x="11003" y="1367"/>
                  </a:lnTo>
                  <a:lnTo>
                    <a:pt x="10752" y="1295"/>
                  </a:lnTo>
                  <a:lnTo>
                    <a:pt x="10464" y="1259"/>
                  </a:lnTo>
                  <a:lnTo>
                    <a:pt x="10212" y="1223"/>
                  </a:lnTo>
                  <a:lnTo>
                    <a:pt x="9961" y="1223"/>
                  </a:lnTo>
                  <a:lnTo>
                    <a:pt x="9709" y="1295"/>
                  </a:lnTo>
                  <a:lnTo>
                    <a:pt x="9457" y="1367"/>
                  </a:lnTo>
                  <a:lnTo>
                    <a:pt x="9242" y="1439"/>
                  </a:lnTo>
                  <a:lnTo>
                    <a:pt x="9026" y="1583"/>
                  </a:lnTo>
                  <a:lnTo>
                    <a:pt x="8810" y="1727"/>
                  </a:lnTo>
                  <a:lnTo>
                    <a:pt x="8415" y="2050"/>
                  </a:lnTo>
                  <a:lnTo>
                    <a:pt x="8019" y="2446"/>
                  </a:lnTo>
                  <a:lnTo>
                    <a:pt x="7695" y="2841"/>
                  </a:lnTo>
                  <a:lnTo>
                    <a:pt x="7408" y="3309"/>
                  </a:lnTo>
                  <a:lnTo>
                    <a:pt x="7120" y="3740"/>
                  </a:lnTo>
                  <a:lnTo>
                    <a:pt x="6725" y="4567"/>
                  </a:lnTo>
                  <a:lnTo>
                    <a:pt x="6473" y="5143"/>
                  </a:lnTo>
                  <a:lnTo>
                    <a:pt x="6365" y="5394"/>
                  </a:lnTo>
                  <a:lnTo>
                    <a:pt x="6365" y="5143"/>
                  </a:lnTo>
                  <a:lnTo>
                    <a:pt x="6365" y="4495"/>
                  </a:lnTo>
                  <a:lnTo>
                    <a:pt x="6257" y="3596"/>
                  </a:lnTo>
                  <a:lnTo>
                    <a:pt x="6185" y="3057"/>
                  </a:lnTo>
                  <a:lnTo>
                    <a:pt x="6077" y="2554"/>
                  </a:lnTo>
                  <a:lnTo>
                    <a:pt x="5898" y="2050"/>
                  </a:lnTo>
                  <a:lnTo>
                    <a:pt x="5718" y="1547"/>
                  </a:lnTo>
                  <a:lnTo>
                    <a:pt x="5430" y="1080"/>
                  </a:lnTo>
                  <a:lnTo>
                    <a:pt x="5286" y="864"/>
                  </a:lnTo>
                  <a:lnTo>
                    <a:pt x="5143" y="684"/>
                  </a:lnTo>
                  <a:lnTo>
                    <a:pt x="4963" y="504"/>
                  </a:lnTo>
                  <a:lnTo>
                    <a:pt x="4747" y="360"/>
                  </a:lnTo>
                  <a:lnTo>
                    <a:pt x="4531" y="217"/>
                  </a:lnTo>
                  <a:lnTo>
                    <a:pt x="4316" y="109"/>
                  </a:lnTo>
                  <a:lnTo>
                    <a:pt x="4064" y="3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862075" y="4954600"/>
              <a:ext cx="3895850" cy="522275"/>
            </a:xfrm>
            <a:custGeom>
              <a:avLst/>
              <a:gdLst/>
              <a:ahLst/>
              <a:cxnLst/>
              <a:rect l="l" t="t" r="r" b="b"/>
              <a:pathLst>
                <a:path w="155834" h="20891" extrusionOk="0">
                  <a:moveTo>
                    <a:pt x="77917" y="1"/>
                  </a:moveTo>
                  <a:lnTo>
                    <a:pt x="73926" y="37"/>
                  </a:lnTo>
                  <a:lnTo>
                    <a:pt x="69971" y="73"/>
                  </a:lnTo>
                  <a:lnTo>
                    <a:pt x="66052" y="145"/>
                  </a:lnTo>
                  <a:lnTo>
                    <a:pt x="62240" y="216"/>
                  </a:lnTo>
                  <a:lnTo>
                    <a:pt x="58465" y="324"/>
                  </a:lnTo>
                  <a:lnTo>
                    <a:pt x="54762" y="468"/>
                  </a:lnTo>
                  <a:lnTo>
                    <a:pt x="51130" y="648"/>
                  </a:lnTo>
                  <a:lnTo>
                    <a:pt x="47606" y="828"/>
                  </a:lnTo>
                  <a:lnTo>
                    <a:pt x="44155" y="1043"/>
                  </a:lnTo>
                  <a:lnTo>
                    <a:pt x="40811" y="1259"/>
                  </a:lnTo>
                  <a:lnTo>
                    <a:pt x="37539" y="1511"/>
                  </a:lnTo>
                  <a:lnTo>
                    <a:pt x="34375" y="1799"/>
                  </a:lnTo>
                  <a:lnTo>
                    <a:pt x="31318" y="2086"/>
                  </a:lnTo>
                  <a:lnTo>
                    <a:pt x="28370" y="2410"/>
                  </a:lnTo>
                  <a:lnTo>
                    <a:pt x="25530" y="2733"/>
                  </a:lnTo>
                  <a:lnTo>
                    <a:pt x="22833" y="3057"/>
                  </a:lnTo>
                  <a:lnTo>
                    <a:pt x="20244" y="3417"/>
                  </a:lnTo>
                  <a:lnTo>
                    <a:pt x="17799" y="3812"/>
                  </a:lnTo>
                  <a:lnTo>
                    <a:pt x="15498" y="4208"/>
                  </a:lnTo>
                  <a:lnTo>
                    <a:pt x="13341" y="4603"/>
                  </a:lnTo>
                  <a:lnTo>
                    <a:pt x="11291" y="5035"/>
                  </a:lnTo>
                  <a:lnTo>
                    <a:pt x="9421" y="5466"/>
                  </a:lnTo>
                  <a:lnTo>
                    <a:pt x="7696" y="5933"/>
                  </a:lnTo>
                  <a:lnTo>
                    <a:pt x="6149" y="6401"/>
                  </a:lnTo>
                  <a:lnTo>
                    <a:pt x="4747" y="6868"/>
                  </a:lnTo>
                  <a:lnTo>
                    <a:pt x="3525" y="7336"/>
                  </a:lnTo>
                  <a:lnTo>
                    <a:pt x="2482" y="7839"/>
                  </a:lnTo>
                  <a:lnTo>
                    <a:pt x="2015" y="8091"/>
                  </a:lnTo>
                  <a:lnTo>
                    <a:pt x="1619" y="8342"/>
                  </a:lnTo>
                  <a:lnTo>
                    <a:pt x="1223" y="8594"/>
                  </a:lnTo>
                  <a:lnTo>
                    <a:pt x="900" y="8846"/>
                  </a:lnTo>
                  <a:lnTo>
                    <a:pt x="648" y="9133"/>
                  </a:lnTo>
                  <a:lnTo>
                    <a:pt x="432" y="9385"/>
                  </a:lnTo>
                  <a:lnTo>
                    <a:pt x="253" y="9637"/>
                  </a:lnTo>
                  <a:lnTo>
                    <a:pt x="109" y="9925"/>
                  </a:lnTo>
                  <a:lnTo>
                    <a:pt x="37" y="10176"/>
                  </a:lnTo>
                  <a:lnTo>
                    <a:pt x="1" y="10428"/>
                  </a:lnTo>
                  <a:lnTo>
                    <a:pt x="37" y="10716"/>
                  </a:lnTo>
                  <a:lnTo>
                    <a:pt x="109" y="10967"/>
                  </a:lnTo>
                  <a:lnTo>
                    <a:pt x="253" y="11255"/>
                  </a:lnTo>
                  <a:lnTo>
                    <a:pt x="432" y="11507"/>
                  </a:lnTo>
                  <a:lnTo>
                    <a:pt x="648" y="11758"/>
                  </a:lnTo>
                  <a:lnTo>
                    <a:pt x="900" y="12046"/>
                  </a:lnTo>
                  <a:lnTo>
                    <a:pt x="1223" y="12298"/>
                  </a:lnTo>
                  <a:lnTo>
                    <a:pt x="1619" y="12549"/>
                  </a:lnTo>
                  <a:lnTo>
                    <a:pt x="2015" y="12801"/>
                  </a:lnTo>
                  <a:lnTo>
                    <a:pt x="2482" y="13053"/>
                  </a:lnTo>
                  <a:lnTo>
                    <a:pt x="3525" y="13556"/>
                  </a:lnTo>
                  <a:lnTo>
                    <a:pt x="4747" y="14023"/>
                  </a:lnTo>
                  <a:lnTo>
                    <a:pt x="6149" y="14491"/>
                  </a:lnTo>
                  <a:lnTo>
                    <a:pt x="7696" y="14958"/>
                  </a:lnTo>
                  <a:lnTo>
                    <a:pt x="9421" y="15426"/>
                  </a:lnTo>
                  <a:lnTo>
                    <a:pt x="11291" y="15857"/>
                  </a:lnTo>
                  <a:lnTo>
                    <a:pt x="13341" y="16289"/>
                  </a:lnTo>
                  <a:lnTo>
                    <a:pt x="15498" y="16684"/>
                  </a:lnTo>
                  <a:lnTo>
                    <a:pt x="17799" y="17080"/>
                  </a:lnTo>
                  <a:lnTo>
                    <a:pt x="20244" y="17475"/>
                  </a:lnTo>
                  <a:lnTo>
                    <a:pt x="22833" y="17835"/>
                  </a:lnTo>
                  <a:lnTo>
                    <a:pt x="25530" y="18158"/>
                  </a:lnTo>
                  <a:lnTo>
                    <a:pt x="28370" y="18482"/>
                  </a:lnTo>
                  <a:lnTo>
                    <a:pt x="31318" y="18806"/>
                  </a:lnTo>
                  <a:lnTo>
                    <a:pt x="34375" y="19093"/>
                  </a:lnTo>
                  <a:lnTo>
                    <a:pt x="37539" y="19381"/>
                  </a:lnTo>
                  <a:lnTo>
                    <a:pt x="40811" y="19633"/>
                  </a:lnTo>
                  <a:lnTo>
                    <a:pt x="44155" y="19848"/>
                  </a:lnTo>
                  <a:lnTo>
                    <a:pt x="47606" y="20064"/>
                  </a:lnTo>
                  <a:lnTo>
                    <a:pt x="51130" y="20244"/>
                  </a:lnTo>
                  <a:lnTo>
                    <a:pt x="54762" y="20424"/>
                  </a:lnTo>
                  <a:lnTo>
                    <a:pt x="58465" y="20531"/>
                  </a:lnTo>
                  <a:lnTo>
                    <a:pt x="62240" y="20675"/>
                  </a:lnTo>
                  <a:lnTo>
                    <a:pt x="66052" y="20747"/>
                  </a:lnTo>
                  <a:lnTo>
                    <a:pt x="69971" y="20819"/>
                  </a:lnTo>
                  <a:lnTo>
                    <a:pt x="73926" y="20855"/>
                  </a:lnTo>
                  <a:lnTo>
                    <a:pt x="77917" y="20891"/>
                  </a:lnTo>
                  <a:lnTo>
                    <a:pt x="81944" y="20855"/>
                  </a:lnTo>
                  <a:lnTo>
                    <a:pt x="85899" y="20819"/>
                  </a:lnTo>
                  <a:lnTo>
                    <a:pt x="89782" y="20747"/>
                  </a:lnTo>
                  <a:lnTo>
                    <a:pt x="93630" y="20675"/>
                  </a:lnTo>
                  <a:lnTo>
                    <a:pt x="97405" y="20531"/>
                  </a:lnTo>
                  <a:lnTo>
                    <a:pt x="101108" y="20424"/>
                  </a:lnTo>
                  <a:lnTo>
                    <a:pt x="104704" y="20244"/>
                  </a:lnTo>
                  <a:lnTo>
                    <a:pt x="108264" y="20064"/>
                  </a:lnTo>
                  <a:lnTo>
                    <a:pt x="111715" y="19848"/>
                  </a:lnTo>
                  <a:lnTo>
                    <a:pt x="115059" y="19633"/>
                  </a:lnTo>
                  <a:lnTo>
                    <a:pt x="118331" y="19381"/>
                  </a:lnTo>
                  <a:lnTo>
                    <a:pt x="121495" y="19093"/>
                  </a:lnTo>
                  <a:lnTo>
                    <a:pt x="124552" y="18806"/>
                  </a:lnTo>
                  <a:lnTo>
                    <a:pt x="127500" y="18482"/>
                  </a:lnTo>
                  <a:lnTo>
                    <a:pt x="130304" y="18158"/>
                  </a:lnTo>
                  <a:lnTo>
                    <a:pt x="133037" y="17835"/>
                  </a:lnTo>
                  <a:lnTo>
                    <a:pt x="135590" y="17475"/>
                  </a:lnTo>
                  <a:lnTo>
                    <a:pt x="138071" y="17080"/>
                  </a:lnTo>
                  <a:lnTo>
                    <a:pt x="140372" y="16684"/>
                  </a:lnTo>
                  <a:lnTo>
                    <a:pt x="142529" y="16289"/>
                  </a:lnTo>
                  <a:lnTo>
                    <a:pt x="144579" y="15857"/>
                  </a:lnTo>
                  <a:lnTo>
                    <a:pt x="146449" y="15426"/>
                  </a:lnTo>
                  <a:lnTo>
                    <a:pt x="148174" y="14958"/>
                  </a:lnTo>
                  <a:lnTo>
                    <a:pt x="149721" y="14491"/>
                  </a:lnTo>
                  <a:lnTo>
                    <a:pt x="151123" y="14023"/>
                  </a:lnTo>
                  <a:lnTo>
                    <a:pt x="152345" y="13556"/>
                  </a:lnTo>
                  <a:lnTo>
                    <a:pt x="153388" y="13053"/>
                  </a:lnTo>
                  <a:lnTo>
                    <a:pt x="153855" y="12801"/>
                  </a:lnTo>
                  <a:lnTo>
                    <a:pt x="154251" y="12549"/>
                  </a:lnTo>
                  <a:lnTo>
                    <a:pt x="154611" y="12298"/>
                  </a:lnTo>
                  <a:lnTo>
                    <a:pt x="154934" y="12046"/>
                  </a:lnTo>
                  <a:lnTo>
                    <a:pt x="155222" y="11758"/>
                  </a:lnTo>
                  <a:lnTo>
                    <a:pt x="155438" y="11507"/>
                  </a:lnTo>
                  <a:lnTo>
                    <a:pt x="155617" y="11255"/>
                  </a:lnTo>
                  <a:lnTo>
                    <a:pt x="155761" y="10967"/>
                  </a:lnTo>
                  <a:lnTo>
                    <a:pt x="155833" y="10716"/>
                  </a:lnTo>
                  <a:lnTo>
                    <a:pt x="155833" y="10428"/>
                  </a:lnTo>
                  <a:lnTo>
                    <a:pt x="155833" y="10176"/>
                  </a:lnTo>
                  <a:lnTo>
                    <a:pt x="155761" y="9925"/>
                  </a:lnTo>
                  <a:lnTo>
                    <a:pt x="155617" y="9637"/>
                  </a:lnTo>
                  <a:lnTo>
                    <a:pt x="155438" y="9385"/>
                  </a:lnTo>
                  <a:lnTo>
                    <a:pt x="155222" y="9133"/>
                  </a:lnTo>
                  <a:lnTo>
                    <a:pt x="154934" y="8846"/>
                  </a:lnTo>
                  <a:lnTo>
                    <a:pt x="154611" y="8594"/>
                  </a:lnTo>
                  <a:lnTo>
                    <a:pt x="154251" y="8342"/>
                  </a:lnTo>
                  <a:lnTo>
                    <a:pt x="153855" y="8091"/>
                  </a:lnTo>
                  <a:lnTo>
                    <a:pt x="153388" y="7839"/>
                  </a:lnTo>
                  <a:lnTo>
                    <a:pt x="152345" y="7336"/>
                  </a:lnTo>
                  <a:lnTo>
                    <a:pt x="151123" y="6868"/>
                  </a:lnTo>
                  <a:lnTo>
                    <a:pt x="149721" y="6401"/>
                  </a:lnTo>
                  <a:lnTo>
                    <a:pt x="148174" y="5933"/>
                  </a:lnTo>
                  <a:lnTo>
                    <a:pt x="146449" y="5466"/>
                  </a:lnTo>
                  <a:lnTo>
                    <a:pt x="144579" y="5035"/>
                  </a:lnTo>
                  <a:lnTo>
                    <a:pt x="142529" y="4603"/>
                  </a:lnTo>
                  <a:lnTo>
                    <a:pt x="140372" y="4208"/>
                  </a:lnTo>
                  <a:lnTo>
                    <a:pt x="138071" y="3812"/>
                  </a:lnTo>
                  <a:lnTo>
                    <a:pt x="135590" y="3417"/>
                  </a:lnTo>
                  <a:lnTo>
                    <a:pt x="133037" y="3057"/>
                  </a:lnTo>
                  <a:lnTo>
                    <a:pt x="130304" y="2733"/>
                  </a:lnTo>
                  <a:lnTo>
                    <a:pt x="127500" y="2410"/>
                  </a:lnTo>
                  <a:lnTo>
                    <a:pt x="124552" y="2086"/>
                  </a:lnTo>
                  <a:lnTo>
                    <a:pt x="121495" y="1799"/>
                  </a:lnTo>
                  <a:lnTo>
                    <a:pt x="118331" y="1511"/>
                  </a:lnTo>
                  <a:lnTo>
                    <a:pt x="115059" y="1259"/>
                  </a:lnTo>
                  <a:lnTo>
                    <a:pt x="111715" y="1043"/>
                  </a:lnTo>
                  <a:lnTo>
                    <a:pt x="108264" y="828"/>
                  </a:lnTo>
                  <a:lnTo>
                    <a:pt x="104704" y="648"/>
                  </a:lnTo>
                  <a:lnTo>
                    <a:pt x="101108" y="468"/>
                  </a:lnTo>
                  <a:lnTo>
                    <a:pt x="97405" y="324"/>
                  </a:lnTo>
                  <a:lnTo>
                    <a:pt x="93630" y="216"/>
                  </a:lnTo>
                  <a:lnTo>
                    <a:pt x="89782" y="145"/>
                  </a:lnTo>
                  <a:lnTo>
                    <a:pt x="85899" y="73"/>
                  </a:lnTo>
                  <a:lnTo>
                    <a:pt x="81944" y="37"/>
                  </a:lnTo>
                  <a:lnTo>
                    <a:pt x="77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13775" y="4985175"/>
              <a:ext cx="4992450" cy="12600"/>
            </a:xfrm>
            <a:custGeom>
              <a:avLst/>
              <a:gdLst/>
              <a:ahLst/>
              <a:cxnLst/>
              <a:rect l="l" t="t" r="r" b="b"/>
              <a:pathLst>
                <a:path w="199698" h="504" extrusionOk="0">
                  <a:moveTo>
                    <a:pt x="99849" y="0"/>
                  </a:moveTo>
                  <a:lnTo>
                    <a:pt x="49942" y="72"/>
                  </a:lnTo>
                  <a:lnTo>
                    <a:pt x="24989" y="144"/>
                  </a:lnTo>
                  <a:lnTo>
                    <a:pt x="0" y="252"/>
                  </a:lnTo>
                  <a:lnTo>
                    <a:pt x="24989" y="360"/>
                  </a:lnTo>
                  <a:lnTo>
                    <a:pt x="49942" y="396"/>
                  </a:lnTo>
                  <a:lnTo>
                    <a:pt x="99849" y="504"/>
                  </a:lnTo>
                  <a:lnTo>
                    <a:pt x="149791" y="396"/>
                  </a:lnTo>
                  <a:lnTo>
                    <a:pt x="174745" y="360"/>
                  </a:lnTo>
                  <a:lnTo>
                    <a:pt x="199698" y="252"/>
                  </a:lnTo>
                  <a:lnTo>
                    <a:pt x="174745" y="144"/>
                  </a:lnTo>
                  <a:lnTo>
                    <a:pt x="149791" y="72"/>
                  </a:lnTo>
                  <a:lnTo>
                    <a:pt x="99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561425" y="426875"/>
              <a:ext cx="2498950" cy="4707525"/>
            </a:xfrm>
            <a:custGeom>
              <a:avLst/>
              <a:gdLst/>
              <a:ahLst/>
              <a:cxnLst/>
              <a:rect l="l" t="t" r="r" b="b"/>
              <a:pathLst>
                <a:path w="99958" h="188301" extrusionOk="0">
                  <a:moveTo>
                    <a:pt x="87912" y="5430"/>
                  </a:moveTo>
                  <a:lnTo>
                    <a:pt x="88631" y="5502"/>
                  </a:lnTo>
                  <a:lnTo>
                    <a:pt x="89350" y="5610"/>
                  </a:lnTo>
                  <a:lnTo>
                    <a:pt x="90070" y="5754"/>
                  </a:lnTo>
                  <a:lnTo>
                    <a:pt x="90717" y="5969"/>
                  </a:lnTo>
                  <a:lnTo>
                    <a:pt x="91040" y="6113"/>
                  </a:lnTo>
                  <a:lnTo>
                    <a:pt x="91328" y="6257"/>
                  </a:lnTo>
                  <a:lnTo>
                    <a:pt x="91616" y="6437"/>
                  </a:lnTo>
                  <a:lnTo>
                    <a:pt x="91903" y="6617"/>
                  </a:lnTo>
                  <a:lnTo>
                    <a:pt x="92191" y="6832"/>
                  </a:lnTo>
                  <a:lnTo>
                    <a:pt x="92443" y="7084"/>
                  </a:lnTo>
                  <a:lnTo>
                    <a:pt x="92694" y="7372"/>
                  </a:lnTo>
                  <a:lnTo>
                    <a:pt x="92946" y="7659"/>
                  </a:lnTo>
                  <a:lnTo>
                    <a:pt x="93162" y="7983"/>
                  </a:lnTo>
                  <a:lnTo>
                    <a:pt x="93378" y="8306"/>
                  </a:lnTo>
                  <a:lnTo>
                    <a:pt x="93557" y="8702"/>
                  </a:lnTo>
                  <a:lnTo>
                    <a:pt x="93737" y="9098"/>
                  </a:lnTo>
                  <a:lnTo>
                    <a:pt x="93917" y="9529"/>
                  </a:lnTo>
                  <a:lnTo>
                    <a:pt x="94061" y="9996"/>
                  </a:lnTo>
                  <a:lnTo>
                    <a:pt x="94204" y="10500"/>
                  </a:lnTo>
                  <a:lnTo>
                    <a:pt x="94312" y="11039"/>
                  </a:lnTo>
                  <a:lnTo>
                    <a:pt x="94420" y="11614"/>
                  </a:lnTo>
                  <a:lnTo>
                    <a:pt x="94492" y="12226"/>
                  </a:lnTo>
                  <a:lnTo>
                    <a:pt x="94564" y="12873"/>
                  </a:lnTo>
                  <a:lnTo>
                    <a:pt x="94636" y="13556"/>
                  </a:lnTo>
                  <a:lnTo>
                    <a:pt x="94672" y="15066"/>
                  </a:lnTo>
                  <a:lnTo>
                    <a:pt x="94672" y="174422"/>
                  </a:lnTo>
                  <a:lnTo>
                    <a:pt x="94636" y="175249"/>
                  </a:lnTo>
                  <a:lnTo>
                    <a:pt x="94528" y="176076"/>
                  </a:lnTo>
                  <a:lnTo>
                    <a:pt x="94348" y="176867"/>
                  </a:lnTo>
                  <a:lnTo>
                    <a:pt x="94097" y="177586"/>
                  </a:lnTo>
                  <a:lnTo>
                    <a:pt x="93773" y="178305"/>
                  </a:lnTo>
                  <a:lnTo>
                    <a:pt x="93413" y="178988"/>
                  </a:lnTo>
                  <a:lnTo>
                    <a:pt x="92946" y="179600"/>
                  </a:lnTo>
                  <a:lnTo>
                    <a:pt x="92479" y="180175"/>
                  </a:lnTo>
                  <a:lnTo>
                    <a:pt x="91939" y="180714"/>
                  </a:lnTo>
                  <a:lnTo>
                    <a:pt x="91364" y="181182"/>
                  </a:lnTo>
                  <a:lnTo>
                    <a:pt x="90753" y="181613"/>
                  </a:lnTo>
                  <a:lnTo>
                    <a:pt x="90070" y="181937"/>
                  </a:lnTo>
                  <a:lnTo>
                    <a:pt x="89386" y="182224"/>
                  </a:lnTo>
                  <a:lnTo>
                    <a:pt x="88667" y="182404"/>
                  </a:lnTo>
                  <a:lnTo>
                    <a:pt x="87912" y="182548"/>
                  </a:lnTo>
                  <a:lnTo>
                    <a:pt x="87157" y="182584"/>
                  </a:lnTo>
                  <a:lnTo>
                    <a:pt x="12765" y="182584"/>
                  </a:lnTo>
                  <a:lnTo>
                    <a:pt x="12010" y="182548"/>
                  </a:lnTo>
                  <a:lnTo>
                    <a:pt x="11255" y="182404"/>
                  </a:lnTo>
                  <a:lnTo>
                    <a:pt x="10536" y="182224"/>
                  </a:lnTo>
                  <a:lnTo>
                    <a:pt x="9816" y="181937"/>
                  </a:lnTo>
                  <a:lnTo>
                    <a:pt x="9169" y="181613"/>
                  </a:lnTo>
                  <a:lnTo>
                    <a:pt x="8558" y="181182"/>
                  </a:lnTo>
                  <a:lnTo>
                    <a:pt x="7983" y="180714"/>
                  </a:lnTo>
                  <a:lnTo>
                    <a:pt x="7443" y="180175"/>
                  </a:lnTo>
                  <a:lnTo>
                    <a:pt x="6940" y="179600"/>
                  </a:lnTo>
                  <a:lnTo>
                    <a:pt x="6509" y="178988"/>
                  </a:lnTo>
                  <a:lnTo>
                    <a:pt x="6149" y="178305"/>
                  </a:lnTo>
                  <a:lnTo>
                    <a:pt x="5825" y="177586"/>
                  </a:lnTo>
                  <a:lnTo>
                    <a:pt x="5574" y="176867"/>
                  </a:lnTo>
                  <a:lnTo>
                    <a:pt x="5394" y="176076"/>
                  </a:lnTo>
                  <a:lnTo>
                    <a:pt x="5250" y="175249"/>
                  </a:lnTo>
                  <a:lnTo>
                    <a:pt x="5214" y="174422"/>
                  </a:lnTo>
                  <a:lnTo>
                    <a:pt x="5214" y="15066"/>
                  </a:lnTo>
                  <a:lnTo>
                    <a:pt x="5250" y="13448"/>
                  </a:lnTo>
                  <a:lnTo>
                    <a:pt x="5322" y="12693"/>
                  </a:lnTo>
                  <a:lnTo>
                    <a:pt x="5394" y="12010"/>
                  </a:lnTo>
                  <a:lnTo>
                    <a:pt x="5466" y="11363"/>
                  </a:lnTo>
                  <a:lnTo>
                    <a:pt x="5574" y="10751"/>
                  </a:lnTo>
                  <a:lnTo>
                    <a:pt x="5682" y="10212"/>
                  </a:lnTo>
                  <a:lnTo>
                    <a:pt x="5825" y="9673"/>
                  </a:lnTo>
                  <a:lnTo>
                    <a:pt x="5969" y="9205"/>
                  </a:lnTo>
                  <a:lnTo>
                    <a:pt x="6149" y="8738"/>
                  </a:lnTo>
                  <a:lnTo>
                    <a:pt x="6329" y="8342"/>
                  </a:lnTo>
                  <a:lnTo>
                    <a:pt x="6509" y="7983"/>
                  </a:lnTo>
                  <a:lnTo>
                    <a:pt x="6724" y="7623"/>
                  </a:lnTo>
                  <a:lnTo>
                    <a:pt x="6940" y="7336"/>
                  </a:lnTo>
                  <a:lnTo>
                    <a:pt x="7192" y="7048"/>
                  </a:lnTo>
                  <a:lnTo>
                    <a:pt x="7443" y="6796"/>
                  </a:lnTo>
                  <a:lnTo>
                    <a:pt x="7695" y="6581"/>
                  </a:lnTo>
                  <a:lnTo>
                    <a:pt x="7983" y="6365"/>
                  </a:lnTo>
                  <a:lnTo>
                    <a:pt x="8270" y="6221"/>
                  </a:lnTo>
                  <a:lnTo>
                    <a:pt x="8558" y="6041"/>
                  </a:lnTo>
                  <a:lnTo>
                    <a:pt x="8846" y="5933"/>
                  </a:lnTo>
                  <a:lnTo>
                    <a:pt x="9169" y="5826"/>
                  </a:lnTo>
                  <a:lnTo>
                    <a:pt x="9816" y="5646"/>
                  </a:lnTo>
                  <a:lnTo>
                    <a:pt x="10536" y="5538"/>
                  </a:lnTo>
                  <a:lnTo>
                    <a:pt x="11255" y="5466"/>
                  </a:lnTo>
                  <a:lnTo>
                    <a:pt x="12010" y="5430"/>
                  </a:lnTo>
                  <a:lnTo>
                    <a:pt x="27830" y="5430"/>
                  </a:lnTo>
                  <a:lnTo>
                    <a:pt x="27974" y="5466"/>
                  </a:lnTo>
                  <a:lnTo>
                    <a:pt x="28298" y="5610"/>
                  </a:lnTo>
                  <a:lnTo>
                    <a:pt x="28549" y="5790"/>
                  </a:lnTo>
                  <a:lnTo>
                    <a:pt x="28765" y="6077"/>
                  </a:lnTo>
                  <a:lnTo>
                    <a:pt x="28981" y="6401"/>
                  </a:lnTo>
                  <a:lnTo>
                    <a:pt x="29125" y="6760"/>
                  </a:lnTo>
                  <a:lnTo>
                    <a:pt x="29197" y="7192"/>
                  </a:lnTo>
                  <a:lnTo>
                    <a:pt x="29233" y="7623"/>
                  </a:lnTo>
                  <a:lnTo>
                    <a:pt x="29233" y="8163"/>
                  </a:lnTo>
                  <a:lnTo>
                    <a:pt x="29268" y="8666"/>
                  </a:lnTo>
                  <a:lnTo>
                    <a:pt x="29304" y="9098"/>
                  </a:lnTo>
                  <a:lnTo>
                    <a:pt x="29412" y="9493"/>
                  </a:lnTo>
                  <a:lnTo>
                    <a:pt x="29520" y="9817"/>
                  </a:lnTo>
                  <a:lnTo>
                    <a:pt x="29664" y="10104"/>
                  </a:lnTo>
                  <a:lnTo>
                    <a:pt x="29844" y="10320"/>
                  </a:lnTo>
                  <a:lnTo>
                    <a:pt x="30024" y="10500"/>
                  </a:lnTo>
                  <a:lnTo>
                    <a:pt x="30275" y="10680"/>
                  </a:lnTo>
                  <a:lnTo>
                    <a:pt x="30527" y="10787"/>
                  </a:lnTo>
                  <a:lnTo>
                    <a:pt x="30779" y="10859"/>
                  </a:lnTo>
                  <a:lnTo>
                    <a:pt x="31066" y="10931"/>
                  </a:lnTo>
                  <a:lnTo>
                    <a:pt x="31390" y="10967"/>
                  </a:lnTo>
                  <a:lnTo>
                    <a:pt x="32037" y="11003"/>
                  </a:lnTo>
                  <a:lnTo>
                    <a:pt x="32720" y="11039"/>
                  </a:lnTo>
                  <a:lnTo>
                    <a:pt x="67166" y="11039"/>
                  </a:lnTo>
                  <a:lnTo>
                    <a:pt x="67885" y="11003"/>
                  </a:lnTo>
                  <a:lnTo>
                    <a:pt x="68532" y="10967"/>
                  </a:lnTo>
                  <a:lnTo>
                    <a:pt x="68820" y="10931"/>
                  </a:lnTo>
                  <a:lnTo>
                    <a:pt x="69107" y="10859"/>
                  </a:lnTo>
                  <a:lnTo>
                    <a:pt x="69395" y="10787"/>
                  </a:lnTo>
                  <a:lnTo>
                    <a:pt x="69647" y="10680"/>
                  </a:lnTo>
                  <a:lnTo>
                    <a:pt x="69862" y="10500"/>
                  </a:lnTo>
                  <a:lnTo>
                    <a:pt x="70042" y="10320"/>
                  </a:lnTo>
                  <a:lnTo>
                    <a:pt x="70222" y="10104"/>
                  </a:lnTo>
                  <a:lnTo>
                    <a:pt x="70366" y="9817"/>
                  </a:lnTo>
                  <a:lnTo>
                    <a:pt x="70474" y="9493"/>
                  </a:lnTo>
                  <a:lnTo>
                    <a:pt x="70582" y="9098"/>
                  </a:lnTo>
                  <a:lnTo>
                    <a:pt x="70618" y="8666"/>
                  </a:lnTo>
                  <a:lnTo>
                    <a:pt x="70653" y="8163"/>
                  </a:lnTo>
                  <a:lnTo>
                    <a:pt x="70653" y="7623"/>
                  </a:lnTo>
                  <a:lnTo>
                    <a:pt x="70689" y="7192"/>
                  </a:lnTo>
                  <a:lnTo>
                    <a:pt x="70761" y="6760"/>
                  </a:lnTo>
                  <a:lnTo>
                    <a:pt x="70905" y="6401"/>
                  </a:lnTo>
                  <a:lnTo>
                    <a:pt x="71121" y="6077"/>
                  </a:lnTo>
                  <a:lnTo>
                    <a:pt x="71337" y="5790"/>
                  </a:lnTo>
                  <a:lnTo>
                    <a:pt x="71588" y="5610"/>
                  </a:lnTo>
                  <a:lnTo>
                    <a:pt x="71912" y="5466"/>
                  </a:lnTo>
                  <a:lnTo>
                    <a:pt x="72056" y="5430"/>
                  </a:lnTo>
                  <a:close/>
                  <a:moveTo>
                    <a:pt x="7983" y="1"/>
                  </a:moveTo>
                  <a:lnTo>
                    <a:pt x="7551" y="37"/>
                  </a:lnTo>
                  <a:lnTo>
                    <a:pt x="7120" y="109"/>
                  </a:lnTo>
                  <a:lnTo>
                    <a:pt x="6688" y="180"/>
                  </a:lnTo>
                  <a:lnTo>
                    <a:pt x="5897" y="396"/>
                  </a:lnTo>
                  <a:lnTo>
                    <a:pt x="5106" y="684"/>
                  </a:lnTo>
                  <a:lnTo>
                    <a:pt x="4351" y="1043"/>
                  </a:lnTo>
                  <a:lnTo>
                    <a:pt x="3668" y="1475"/>
                  </a:lnTo>
                  <a:lnTo>
                    <a:pt x="3021" y="1978"/>
                  </a:lnTo>
                  <a:lnTo>
                    <a:pt x="2410" y="2518"/>
                  </a:lnTo>
                  <a:lnTo>
                    <a:pt x="1870" y="3129"/>
                  </a:lnTo>
                  <a:lnTo>
                    <a:pt x="1403" y="3812"/>
                  </a:lnTo>
                  <a:lnTo>
                    <a:pt x="971" y="4495"/>
                  </a:lnTo>
                  <a:lnTo>
                    <a:pt x="612" y="5250"/>
                  </a:lnTo>
                  <a:lnTo>
                    <a:pt x="360" y="6041"/>
                  </a:lnTo>
                  <a:lnTo>
                    <a:pt x="144" y="6832"/>
                  </a:lnTo>
                  <a:lnTo>
                    <a:pt x="72" y="7264"/>
                  </a:lnTo>
                  <a:lnTo>
                    <a:pt x="36" y="7695"/>
                  </a:lnTo>
                  <a:lnTo>
                    <a:pt x="1" y="8127"/>
                  </a:lnTo>
                  <a:lnTo>
                    <a:pt x="1" y="8558"/>
                  </a:lnTo>
                  <a:lnTo>
                    <a:pt x="1" y="179707"/>
                  </a:lnTo>
                  <a:lnTo>
                    <a:pt x="1" y="180139"/>
                  </a:lnTo>
                  <a:lnTo>
                    <a:pt x="36" y="180570"/>
                  </a:lnTo>
                  <a:lnTo>
                    <a:pt x="72" y="181002"/>
                  </a:lnTo>
                  <a:lnTo>
                    <a:pt x="144" y="181433"/>
                  </a:lnTo>
                  <a:lnTo>
                    <a:pt x="360" y="182260"/>
                  </a:lnTo>
                  <a:lnTo>
                    <a:pt x="612" y="183015"/>
                  </a:lnTo>
                  <a:lnTo>
                    <a:pt x="971" y="183770"/>
                  </a:lnTo>
                  <a:lnTo>
                    <a:pt x="1403" y="184490"/>
                  </a:lnTo>
                  <a:lnTo>
                    <a:pt x="1870" y="185137"/>
                  </a:lnTo>
                  <a:lnTo>
                    <a:pt x="2410" y="185748"/>
                  </a:lnTo>
                  <a:lnTo>
                    <a:pt x="3021" y="186287"/>
                  </a:lnTo>
                  <a:lnTo>
                    <a:pt x="3668" y="186791"/>
                  </a:lnTo>
                  <a:lnTo>
                    <a:pt x="4351" y="187222"/>
                  </a:lnTo>
                  <a:lnTo>
                    <a:pt x="5106" y="187582"/>
                  </a:lnTo>
                  <a:lnTo>
                    <a:pt x="5897" y="187869"/>
                  </a:lnTo>
                  <a:lnTo>
                    <a:pt x="6688" y="188085"/>
                  </a:lnTo>
                  <a:lnTo>
                    <a:pt x="7120" y="188157"/>
                  </a:lnTo>
                  <a:lnTo>
                    <a:pt x="7551" y="188229"/>
                  </a:lnTo>
                  <a:lnTo>
                    <a:pt x="7983" y="188265"/>
                  </a:lnTo>
                  <a:lnTo>
                    <a:pt x="8414" y="188301"/>
                  </a:lnTo>
                  <a:lnTo>
                    <a:pt x="91508" y="188301"/>
                  </a:lnTo>
                  <a:lnTo>
                    <a:pt x="91975" y="188265"/>
                  </a:lnTo>
                  <a:lnTo>
                    <a:pt x="92407" y="188229"/>
                  </a:lnTo>
                  <a:lnTo>
                    <a:pt x="92802" y="188157"/>
                  </a:lnTo>
                  <a:lnTo>
                    <a:pt x="93234" y="188085"/>
                  </a:lnTo>
                  <a:lnTo>
                    <a:pt x="94061" y="187869"/>
                  </a:lnTo>
                  <a:lnTo>
                    <a:pt x="94816" y="187582"/>
                  </a:lnTo>
                  <a:lnTo>
                    <a:pt x="95571" y="187222"/>
                  </a:lnTo>
                  <a:lnTo>
                    <a:pt x="96254" y="186791"/>
                  </a:lnTo>
                  <a:lnTo>
                    <a:pt x="96901" y="186287"/>
                  </a:lnTo>
                  <a:lnTo>
                    <a:pt x="97512" y="185748"/>
                  </a:lnTo>
                  <a:lnTo>
                    <a:pt x="98052" y="185137"/>
                  </a:lnTo>
                  <a:lnTo>
                    <a:pt x="98519" y="184490"/>
                  </a:lnTo>
                  <a:lnTo>
                    <a:pt x="98951" y="183770"/>
                  </a:lnTo>
                  <a:lnTo>
                    <a:pt x="99310" y="183015"/>
                  </a:lnTo>
                  <a:lnTo>
                    <a:pt x="99598" y="182260"/>
                  </a:lnTo>
                  <a:lnTo>
                    <a:pt x="99778" y="181433"/>
                  </a:lnTo>
                  <a:lnTo>
                    <a:pt x="99850" y="181002"/>
                  </a:lnTo>
                  <a:lnTo>
                    <a:pt x="99921" y="180570"/>
                  </a:lnTo>
                  <a:lnTo>
                    <a:pt x="99921" y="180139"/>
                  </a:lnTo>
                  <a:lnTo>
                    <a:pt x="99957" y="179707"/>
                  </a:lnTo>
                  <a:lnTo>
                    <a:pt x="99957" y="8558"/>
                  </a:lnTo>
                  <a:lnTo>
                    <a:pt x="99921" y="8127"/>
                  </a:lnTo>
                  <a:lnTo>
                    <a:pt x="99921" y="7695"/>
                  </a:lnTo>
                  <a:lnTo>
                    <a:pt x="99850" y="7264"/>
                  </a:lnTo>
                  <a:lnTo>
                    <a:pt x="99778" y="6868"/>
                  </a:lnTo>
                  <a:lnTo>
                    <a:pt x="99598" y="6041"/>
                  </a:lnTo>
                  <a:lnTo>
                    <a:pt x="99310" y="5250"/>
                  </a:lnTo>
                  <a:lnTo>
                    <a:pt x="98951" y="4495"/>
                  </a:lnTo>
                  <a:lnTo>
                    <a:pt x="98519" y="3812"/>
                  </a:lnTo>
                  <a:lnTo>
                    <a:pt x="98052" y="3129"/>
                  </a:lnTo>
                  <a:lnTo>
                    <a:pt x="97512" y="2554"/>
                  </a:lnTo>
                  <a:lnTo>
                    <a:pt x="96901" y="1978"/>
                  </a:lnTo>
                  <a:lnTo>
                    <a:pt x="96254" y="1475"/>
                  </a:lnTo>
                  <a:lnTo>
                    <a:pt x="95571" y="1043"/>
                  </a:lnTo>
                  <a:lnTo>
                    <a:pt x="94816" y="684"/>
                  </a:lnTo>
                  <a:lnTo>
                    <a:pt x="94061" y="396"/>
                  </a:lnTo>
                  <a:lnTo>
                    <a:pt x="93234" y="180"/>
                  </a:lnTo>
                  <a:lnTo>
                    <a:pt x="92802" y="109"/>
                  </a:lnTo>
                  <a:lnTo>
                    <a:pt x="92407" y="37"/>
                  </a:lnTo>
                  <a:lnTo>
                    <a:pt x="9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678750" y="584175"/>
              <a:ext cx="263400" cy="28800"/>
            </a:xfrm>
            <a:custGeom>
              <a:avLst/>
              <a:gdLst/>
              <a:ahLst/>
              <a:cxnLst/>
              <a:rect l="l" t="t" r="r" b="b"/>
              <a:pathLst>
                <a:path w="10536" h="1152" extrusionOk="0">
                  <a:moveTo>
                    <a:pt x="432" y="1"/>
                  </a:moveTo>
                  <a:lnTo>
                    <a:pt x="324" y="37"/>
                  </a:lnTo>
                  <a:lnTo>
                    <a:pt x="252" y="109"/>
                  </a:lnTo>
                  <a:lnTo>
                    <a:pt x="144" y="181"/>
                  </a:lnTo>
                  <a:lnTo>
                    <a:pt x="72" y="253"/>
                  </a:lnTo>
                  <a:lnTo>
                    <a:pt x="36" y="361"/>
                  </a:lnTo>
                  <a:lnTo>
                    <a:pt x="0" y="468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36" y="792"/>
                  </a:lnTo>
                  <a:lnTo>
                    <a:pt x="72" y="900"/>
                  </a:lnTo>
                  <a:lnTo>
                    <a:pt x="144" y="1008"/>
                  </a:lnTo>
                  <a:lnTo>
                    <a:pt x="252" y="1080"/>
                  </a:lnTo>
                  <a:lnTo>
                    <a:pt x="324" y="1116"/>
                  </a:lnTo>
                  <a:lnTo>
                    <a:pt x="432" y="1152"/>
                  </a:lnTo>
                  <a:lnTo>
                    <a:pt x="10068" y="1152"/>
                  </a:lnTo>
                  <a:lnTo>
                    <a:pt x="10176" y="1116"/>
                  </a:lnTo>
                  <a:lnTo>
                    <a:pt x="10284" y="1080"/>
                  </a:lnTo>
                  <a:lnTo>
                    <a:pt x="10356" y="1008"/>
                  </a:lnTo>
                  <a:lnTo>
                    <a:pt x="10428" y="900"/>
                  </a:lnTo>
                  <a:lnTo>
                    <a:pt x="10500" y="792"/>
                  </a:lnTo>
                  <a:lnTo>
                    <a:pt x="10535" y="684"/>
                  </a:lnTo>
                  <a:lnTo>
                    <a:pt x="10535" y="576"/>
                  </a:lnTo>
                  <a:lnTo>
                    <a:pt x="10535" y="468"/>
                  </a:lnTo>
                  <a:lnTo>
                    <a:pt x="10500" y="361"/>
                  </a:lnTo>
                  <a:lnTo>
                    <a:pt x="10428" y="253"/>
                  </a:lnTo>
                  <a:lnTo>
                    <a:pt x="10356" y="181"/>
                  </a:lnTo>
                  <a:lnTo>
                    <a:pt x="10284" y="109"/>
                  </a:lnTo>
                  <a:lnTo>
                    <a:pt x="10176" y="37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extrusionOk="0">
                  <a:moveTo>
                    <a:pt x="6796" y="0"/>
                  </a:move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11"/>
                  </a:lnTo>
                  <a:lnTo>
                    <a:pt x="3056" y="791"/>
                  </a:lnTo>
                  <a:lnTo>
                    <a:pt x="2769" y="935"/>
                  </a:lnTo>
                  <a:lnTo>
                    <a:pt x="2481" y="1151"/>
                  </a:lnTo>
                  <a:lnTo>
                    <a:pt x="2229" y="1366"/>
                  </a:lnTo>
                  <a:lnTo>
                    <a:pt x="1978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115" y="2912"/>
                  </a:lnTo>
                  <a:lnTo>
                    <a:pt x="935" y="3308"/>
                  </a:lnTo>
                  <a:lnTo>
                    <a:pt x="755" y="3775"/>
                  </a:lnTo>
                  <a:lnTo>
                    <a:pt x="611" y="4243"/>
                  </a:lnTo>
                  <a:lnTo>
                    <a:pt x="468" y="4782"/>
                  </a:lnTo>
                  <a:lnTo>
                    <a:pt x="360" y="5321"/>
                  </a:lnTo>
                  <a:lnTo>
                    <a:pt x="252" y="5933"/>
                  </a:lnTo>
                  <a:lnTo>
                    <a:pt x="180" y="6580"/>
                  </a:lnTo>
                  <a:lnTo>
                    <a:pt x="108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168992"/>
                  </a:lnTo>
                  <a:lnTo>
                    <a:pt x="36" y="169819"/>
                  </a:lnTo>
                  <a:lnTo>
                    <a:pt x="180" y="170646"/>
                  </a:lnTo>
                  <a:lnTo>
                    <a:pt x="360" y="171437"/>
                  </a:lnTo>
                  <a:lnTo>
                    <a:pt x="611" y="172156"/>
                  </a:lnTo>
                  <a:lnTo>
                    <a:pt x="935" y="172875"/>
                  </a:lnTo>
                  <a:lnTo>
                    <a:pt x="1295" y="173558"/>
                  </a:lnTo>
                  <a:lnTo>
                    <a:pt x="1726" y="174170"/>
                  </a:lnTo>
                  <a:lnTo>
                    <a:pt x="2229" y="174745"/>
                  </a:lnTo>
                  <a:lnTo>
                    <a:pt x="2769" y="175284"/>
                  </a:lnTo>
                  <a:lnTo>
                    <a:pt x="3344" y="175752"/>
                  </a:lnTo>
                  <a:lnTo>
                    <a:pt x="3955" y="176183"/>
                  </a:lnTo>
                  <a:lnTo>
                    <a:pt x="4602" y="176507"/>
                  </a:lnTo>
                  <a:lnTo>
                    <a:pt x="5322" y="176794"/>
                  </a:lnTo>
                  <a:lnTo>
                    <a:pt x="6041" y="176974"/>
                  </a:lnTo>
                  <a:lnTo>
                    <a:pt x="6796" y="177118"/>
                  </a:lnTo>
                  <a:lnTo>
                    <a:pt x="7551" y="177154"/>
                  </a:lnTo>
                  <a:lnTo>
                    <a:pt x="81943" y="177154"/>
                  </a:lnTo>
                  <a:lnTo>
                    <a:pt x="82698" y="177118"/>
                  </a:lnTo>
                  <a:lnTo>
                    <a:pt x="83453" y="176974"/>
                  </a:lnTo>
                  <a:lnTo>
                    <a:pt x="84172" y="176794"/>
                  </a:lnTo>
                  <a:lnTo>
                    <a:pt x="84856" y="176507"/>
                  </a:lnTo>
                  <a:lnTo>
                    <a:pt x="85539" y="176183"/>
                  </a:lnTo>
                  <a:lnTo>
                    <a:pt x="86150" y="175752"/>
                  </a:lnTo>
                  <a:lnTo>
                    <a:pt x="86725" y="175284"/>
                  </a:lnTo>
                  <a:lnTo>
                    <a:pt x="87265" y="174745"/>
                  </a:lnTo>
                  <a:lnTo>
                    <a:pt x="87732" y="174170"/>
                  </a:lnTo>
                  <a:lnTo>
                    <a:pt x="88199" y="173558"/>
                  </a:lnTo>
                  <a:lnTo>
                    <a:pt x="88559" y="172875"/>
                  </a:lnTo>
                  <a:lnTo>
                    <a:pt x="88883" y="172156"/>
                  </a:lnTo>
                  <a:lnTo>
                    <a:pt x="89134" y="171437"/>
                  </a:lnTo>
                  <a:lnTo>
                    <a:pt x="89314" y="170646"/>
                  </a:lnTo>
                  <a:lnTo>
                    <a:pt x="89422" y="169819"/>
                  </a:lnTo>
                  <a:lnTo>
                    <a:pt x="89458" y="16899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64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03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42" y="0"/>
                  </a:lnTo>
                  <a:lnTo>
                    <a:pt x="66698" y="36"/>
                  </a:lnTo>
                  <a:lnTo>
                    <a:pt x="66374" y="180"/>
                  </a:lnTo>
                  <a:lnTo>
                    <a:pt x="66123" y="360"/>
                  </a:lnTo>
                  <a:lnTo>
                    <a:pt x="65907" y="647"/>
                  </a:lnTo>
                  <a:lnTo>
                    <a:pt x="65691" y="971"/>
                  </a:lnTo>
                  <a:lnTo>
                    <a:pt x="65547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04" y="3236"/>
                  </a:lnTo>
                  <a:lnTo>
                    <a:pt x="65368" y="3668"/>
                  </a:lnTo>
                  <a:lnTo>
                    <a:pt x="65260" y="4063"/>
                  </a:lnTo>
                  <a:lnTo>
                    <a:pt x="65152" y="4387"/>
                  </a:lnTo>
                  <a:lnTo>
                    <a:pt x="65008" y="4674"/>
                  </a:lnTo>
                  <a:lnTo>
                    <a:pt x="64828" y="4890"/>
                  </a:lnTo>
                  <a:lnTo>
                    <a:pt x="64648" y="5070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893" y="5429"/>
                  </a:lnTo>
                  <a:lnTo>
                    <a:pt x="63606" y="5501"/>
                  </a:lnTo>
                  <a:lnTo>
                    <a:pt x="63318" y="5537"/>
                  </a:lnTo>
                  <a:lnTo>
                    <a:pt x="62671" y="5573"/>
                  </a:lnTo>
                  <a:lnTo>
                    <a:pt x="61952" y="5609"/>
                  </a:lnTo>
                  <a:lnTo>
                    <a:pt x="27506" y="5609"/>
                  </a:lnTo>
                  <a:lnTo>
                    <a:pt x="26823" y="5573"/>
                  </a:lnTo>
                  <a:lnTo>
                    <a:pt x="26176" y="5537"/>
                  </a:lnTo>
                  <a:lnTo>
                    <a:pt x="25852" y="5501"/>
                  </a:lnTo>
                  <a:lnTo>
                    <a:pt x="25565" y="5429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070"/>
                  </a:lnTo>
                  <a:lnTo>
                    <a:pt x="24630" y="4890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668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193"/>
                  </a:lnTo>
                  <a:lnTo>
                    <a:pt x="23983" y="1762"/>
                  </a:lnTo>
                  <a:lnTo>
                    <a:pt x="23911" y="1330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60"/>
                  </a:lnTo>
                  <a:lnTo>
                    <a:pt x="23084" y="180"/>
                  </a:lnTo>
                  <a:lnTo>
                    <a:pt x="22760" y="36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fill="none" extrusionOk="0">
                  <a:moveTo>
                    <a:pt x="89458" y="9636"/>
                  </a:moveTo>
                  <a:lnTo>
                    <a:pt x="89458" y="168992"/>
                  </a:lnTo>
                  <a:lnTo>
                    <a:pt x="89458" y="168992"/>
                  </a:lnTo>
                  <a:lnTo>
                    <a:pt x="89422" y="169819"/>
                  </a:lnTo>
                  <a:lnTo>
                    <a:pt x="89314" y="170646"/>
                  </a:lnTo>
                  <a:lnTo>
                    <a:pt x="89134" y="171437"/>
                  </a:lnTo>
                  <a:lnTo>
                    <a:pt x="88883" y="172156"/>
                  </a:lnTo>
                  <a:lnTo>
                    <a:pt x="88559" y="172875"/>
                  </a:lnTo>
                  <a:lnTo>
                    <a:pt x="88199" y="173558"/>
                  </a:lnTo>
                  <a:lnTo>
                    <a:pt x="87732" y="174170"/>
                  </a:lnTo>
                  <a:lnTo>
                    <a:pt x="87265" y="174745"/>
                  </a:lnTo>
                  <a:lnTo>
                    <a:pt x="86725" y="175284"/>
                  </a:lnTo>
                  <a:lnTo>
                    <a:pt x="86150" y="175752"/>
                  </a:lnTo>
                  <a:lnTo>
                    <a:pt x="85539" y="176183"/>
                  </a:lnTo>
                  <a:lnTo>
                    <a:pt x="84856" y="176507"/>
                  </a:lnTo>
                  <a:lnTo>
                    <a:pt x="84172" y="176794"/>
                  </a:lnTo>
                  <a:lnTo>
                    <a:pt x="83453" y="176974"/>
                  </a:lnTo>
                  <a:lnTo>
                    <a:pt x="82698" y="177118"/>
                  </a:lnTo>
                  <a:lnTo>
                    <a:pt x="81943" y="177154"/>
                  </a:lnTo>
                  <a:lnTo>
                    <a:pt x="7551" y="177154"/>
                  </a:lnTo>
                  <a:lnTo>
                    <a:pt x="7551" y="177154"/>
                  </a:lnTo>
                  <a:lnTo>
                    <a:pt x="6796" y="177118"/>
                  </a:lnTo>
                  <a:lnTo>
                    <a:pt x="6041" y="176974"/>
                  </a:lnTo>
                  <a:lnTo>
                    <a:pt x="5322" y="176794"/>
                  </a:lnTo>
                  <a:lnTo>
                    <a:pt x="4602" y="176507"/>
                  </a:lnTo>
                  <a:lnTo>
                    <a:pt x="3955" y="176183"/>
                  </a:lnTo>
                  <a:lnTo>
                    <a:pt x="3344" y="175752"/>
                  </a:lnTo>
                  <a:lnTo>
                    <a:pt x="2769" y="175284"/>
                  </a:lnTo>
                  <a:lnTo>
                    <a:pt x="2229" y="174745"/>
                  </a:lnTo>
                  <a:lnTo>
                    <a:pt x="1726" y="174170"/>
                  </a:lnTo>
                  <a:lnTo>
                    <a:pt x="1295" y="173558"/>
                  </a:lnTo>
                  <a:lnTo>
                    <a:pt x="935" y="172875"/>
                  </a:lnTo>
                  <a:lnTo>
                    <a:pt x="611" y="172156"/>
                  </a:lnTo>
                  <a:lnTo>
                    <a:pt x="360" y="171437"/>
                  </a:lnTo>
                  <a:lnTo>
                    <a:pt x="180" y="170646"/>
                  </a:lnTo>
                  <a:lnTo>
                    <a:pt x="36" y="169819"/>
                  </a:lnTo>
                  <a:lnTo>
                    <a:pt x="0" y="168992"/>
                  </a:lnTo>
                  <a:lnTo>
                    <a:pt x="0" y="9636"/>
                  </a:lnTo>
                  <a:lnTo>
                    <a:pt x="0" y="9636"/>
                  </a:lnTo>
                  <a:lnTo>
                    <a:pt x="36" y="8018"/>
                  </a:lnTo>
                  <a:lnTo>
                    <a:pt x="108" y="7263"/>
                  </a:lnTo>
                  <a:lnTo>
                    <a:pt x="180" y="6580"/>
                  </a:lnTo>
                  <a:lnTo>
                    <a:pt x="252" y="5933"/>
                  </a:lnTo>
                  <a:lnTo>
                    <a:pt x="360" y="5321"/>
                  </a:lnTo>
                  <a:lnTo>
                    <a:pt x="468" y="4782"/>
                  </a:lnTo>
                  <a:lnTo>
                    <a:pt x="611" y="4243"/>
                  </a:lnTo>
                  <a:lnTo>
                    <a:pt x="755" y="3775"/>
                  </a:lnTo>
                  <a:lnTo>
                    <a:pt x="935" y="3308"/>
                  </a:lnTo>
                  <a:lnTo>
                    <a:pt x="1115" y="2912"/>
                  </a:lnTo>
                  <a:lnTo>
                    <a:pt x="1295" y="2553"/>
                  </a:lnTo>
                  <a:lnTo>
                    <a:pt x="1510" y="2193"/>
                  </a:lnTo>
                  <a:lnTo>
                    <a:pt x="1726" y="1906"/>
                  </a:lnTo>
                  <a:lnTo>
                    <a:pt x="1978" y="1618"/>
                  </a:lnTo>
                  <a:lnTo>
                    <a:pt x="2229" y="1366"/>
                  </a:lnTo>
                  <a:lnTo>
                    <a:pt x="2481" y="1151"/>
                  </a:lnTo>
                  <a:lnTo>
                    <a:pt x="2769" y="935"/>
                  </a:lnTo>
                  <a:lnTo>
                    <a:pt x="3056" y="791"/>
                  </a:lnTo>
                  <a:lnTo>
                    <a:pt x="3344" y="611"/>
                  </a:lnTo>
                  <a:lnTo>
                    <a:pt x="3632" y="503"/>
                  </a:lnTo>
                  <a:lnTo>
                    <a:pt x="3955" y="396"/>
                  </a:lnTo>
                  <a:lnTo>
                    <a:pt x="4602" y="216"/>
                  </a:lnTo>
                  <a:lnTo>
                    <a:pt x="5322" y="108"/>
                  </a:lnTo>
                  <a:lnTo>
                    <a:pt x="6041" y="36"/>
                  </a:lnTo>
                  <a:lnTo>
                    <a:pt x="6796" y="0"/>
                  </a:lnTo>
                  <a:lnTo>
                    <a:pt x="7551" y="0"/>
                  </a:lnTo>
                  <a:lnTo>
                    <a:pt x="22472" y="0"/>
                  </a:lnTo>
                  <a:lnTo>
                    <a:pt x="22472" y="0"/>
                  </a:lnTo>
                  <a:lnTo>
                    <a:pt x="22616" y="0"/>
                  </a:lnTo>
                  <a:lnTo>
                    <a:pt x="22760" y="36"/>
                  </a:lnTo>
                  <a:lnTo>
                    <a:pt x="23084" y="180"/>
                  </a:lnTo>
                  <a:lnTo>
                    <a:pt x="23335" y="360"/>
                  </a:lnTo>
                  <a:lnTo>
                    <a:pt x="23551" y="647"/>
                  </a:lnTo>
                  <a:lnTo>
                    <a:pt x="23767" y="971"/>
                  </a:lnTo>
                  <a:lnTo>
                    <a:pt x="23911" y="1330"/>
                  </a:lnTo>
                  <a:lnTo>
                    <a:pt x="23983" y="1762"/>
                  </a:lnTo>
                  <a:lnTo>
                    <a:pt x="24019" y="2193"/>
                  </a:lnTo>
                  <a:lnTo>
                    <a:pt x="24019" y="2733"/>
                  </a:lnTo>
                  <a:lnTo>
                    <a:pt x="24019" y="2733"/>
                  </a:lnTo>
                  <a:lnTo>
                    <a:pt x="24054" y="3236"/>
                  </a:lnTo>
                  <a:lnTo>
                    <a:pt x="24090" y="3668"/>
                  </a:lnTo>
                  <a:lnTo>
                    <a:pt x="24198" y="4063"/>
                  </a:lnTo>
                  <a:lnTo>
                    <a:pt x="24306" y="4387"/>
                  </a:lnTo>
                  <a:lnTo>
                    <a:pt x="24450" y="4674"/>
                  </a:lnTo>
                  <a:lnTo>
                    <a:pt x="24630" y="4890"/>
                  </a:lnTo>
                  <a:lnTo>
                    <a:pt x="24810" y="5070"/>
                  </a:lnTo>
                  <a:lnTo>
                    <a:pt x="25061" y="5250"/>
                  </a:lnTo>
                  <a:lnTo>
                    <a:pt x="25313" y="5357"/>
                  </a:lnTo>
                  <a:lnTo>
                    <a:pt x="25565" y="5429"/>
                  </a:lnTo>
                  <a:lnTo>
                    <a:pt x="25852" y="5501"/>
                  </a:lnTo>
                  <a:lnTo>
                    <a:pt x="26176" y="5537"/>
                  </a:lnTo>
                  <a:lnTo>
                    <a:pt x="26823" y="5573"/>
                  </a:lnTo>
                  <a:lnTo>
                    <a:pt x="27506" y="5609"/>
                  </a:lnTo>
                  <a:lnTo>
                    <a:pt x="61952" y="5609"/>
                  </a:lnTo>
                  <a:lnTo>
                    <a:pt x="61952" y="5609"/>
                  </a:lnTo>
                  <a:lnTo>
                    <a:pt x="62671" y="5573"/>
                  </a:lnTo>
                  <a:lnTo>
                    <a:pt x="63318" y="5537"/>
                  </a:lnTo>
                  <a:lnTo>
                    <a:pt x="63606" y="5501"/>
                  </a:lnTo>
                  <a:lnTo>
                    <a:pt x="63893" y="5429"/>
                  </a:lnTo>
                  <a:lnTo>
                    <a:pt x="64181" y="5357"/>
                  </a:lnTo>
                  <a:lnTo>
                    <a:pt x="64433" y="5250"/>
                  </a:lnTo>
                  <a:lnTo>
                    <a:pt x="64648" y="5070"/>
                  </a:lnTo>
                  <a:lnTo>
                    <a:pt x="64828" y="4890"/>
                  </a:lnTo>
                  <a:lnTo>
                    <a:pt x="65008" y="4674"/>
                  </a:lnTo>
                  <a:lnTo>
                    <a:pt x="65152" y="4387"/>
                  </a:lnTo>
                  <a:lnTo>
                    <a:pt x="65260" y="4063"/>
                  </a:lnTo>
                  <a:lnTo>
                    <a:pt x="65368" y="3668"/>
                  </a:lnTo>
                  <a:lnTo>
                    <a:pt x="65404" y="3236"/>
                  </a:lnTo>
                  <a:lnTo>
                    <a:pt x="65439" y="2733"/>
                  </a:lnTo>
                  <a:lnTo>
                    <a:pt x="65439" y="2193"/>
                  </a:lnTo>
                  <a:lnTo>
                    <a:pt x="65439" y="2193"/>
                  </a:lnTo>
                  <a:lnTo>
                    <a:pt x="65475" y="1762"/>
                  </a:lnTo>
                  <a:lnTo>
                    <a:pt x="65547" y="1330"/>
                  </a:lnTo>
                  <a:lnTo>
                    <a:pt x="65691" y="971"/>
                  </a:lnTo>
                  <a:lnTo>
                    <a:pt x="65907" y="647"/>
                  </a:lnTo>
                  <a:lnTo>
                    <a:pt x="66123" y="360"/>
                  </a:lnTo>
                  <a:lnTo>
                    <a:pt x="66374" y="180"/>
                  </a:lnTo>
                  <a:lnTo>
                    <a:pt x="66698" y="36"/>
                  </a:lnTo>
                  <a:lnTo>
                    <a:pt x="66842" y="0"/>
                  </a:lnTo>
                  <a:lnTo>
                    <a:pt x="67022" y="0"/>
                  </a:lnTo>
                  <a:lnTo>
                    <a:pt x="81907" y="0"/>
                  </a:lnTo>
                  <a:lnTo>
                    <a:pt x="81907" y="0"/>
                  </a:lnTo>
                  <a:lnTo>
                    <a:pt x="82698" y="0"/>
                  </a:lnTo>
                  <a:lnTo>
                    <a:pt x="83453" y="72"/>
                  </a:lnTo>
                  <a:lnTo>
                    <a:pt x="84172" y="180"/>
                  </a:lnTo>
                  <a:lnTo>
                    <a:pt x="84856" y="324"/>
                  </a:lnTo>
                  <a:lnTo>
                    <a:pt x="85503" y="539"/>
                  </a:lnTo>
                  <a:lnTo>
                    <a:pt x="85826" y="683"/>
                  </a:lnTo>
                  <a:lnTo>
                    <a:pt x="86150" y="827"/>
                  </a:lnTo>
                  <a:lnTo>
                    <a:pt x="86438" y="1007"/>
                  </a:lnTo>
                  <a:lnTo>
                    <a:pt x="86725" y="1223"/>
                  </a:lnTo>
                  <a:lnTo>
                    <a:pt x="87013" y="1438"/>
                  </a:lnTo>
                  <a:lnTo>
                    <a:pt x="87265" y="1654"/>
                  </a:lnTo>
                  <a:lnTo>
                    <a:pt x="87516" y="1942"/>
                  </a:lnTo>
                  <a:lnTo>
                    <a:pt x="87732" y="2229"/>
                  </a:lnTo>
                  <a:lnTo>
                    <a:pt x="87984" y="2553"/>
                  </a:lnTo>
                  <a:lnTo>
                    <a:pt x="88164" y="2876"/>
                  </a:lnTo>
                  <a:lnTo>
                    <a:pt x="88379" y="3272"/>
                  </a:lnTo>
                  <a:lnTo>
                    <a:pt x="88559" y="3668"/>
                  </a:lnTo>
                  <a:lnTo>
                    <a:pt x="88739" y="4099"/>
                  </a:lnTo>
                  <a:lnTo>
                    <a:pt x="88883" y="4566"/>
                  </a:lnTo>
                  <a:lnTo>
                    <a:pt x="89026" y="5070"/>
                  </a:lnTo>
                  <a:lnTo>
                    <a:pt x="89134" y="5609"/>
                  </a:lnTo>
                  <a:lnTo>
                    <a:pt x="89242" y="6184"/>
                  </a:lnTo>
                  <a:lnTo>
                    <a:pt x="89314" y="6796"/>
                  </a:lnTo>
                  <a:lnTo>
                    <a:pt x="89386" y="7443"/>
                  </a:lnTo>
                  <a:lnTo>
                    <a:pt x="89422" y="8126"/>
                  </a:lnTo>
                  <a:lnTo>
                    <a:pt x="89458" y="96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91775" y="562625"/>
              <a:ext cx="2236450" cy="537550"/>
            </a:xfrm>
            <a:custGeom>
              <a:avLst/>
              <a:gdLst/>
              <a:ahLst/>
              <a:cxnLst/>
              <a:rect l="l" t="t" r="r" b="b"/>
              <a:pathLst>
                <a:path w="89458" h="21502" extrusionOk="0">
                  <a:moveTo>
                    <a:pt x="7551" y="0"/>
                  </a:moveTo>
                  <a:lnTo>
                    <a:pt x="6796" y="36"/>
                  </a:ln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47"/>
                  </a:lnTo>
                  <a:lnTo>
                    <a:pt x="3020" y="791"/>
                  </a:lnTo>
                  <a:lnTo>
                    <a:pt x="2733" y="971"/>
                  </a:lnTo>
                  <a:lnTo>
                    <a:pt x="2481" y="1151"/>
                  </a:lnTo>
                  <a:lnTo>
                    <a:pt x="2193" y="1366"/>
                  </a:lnTo>
                  <a:lnTo>
                    <a:pt x="1942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079" y="2912"/>
                  </a:lnTo>
                  <a:lnTo>
                    <a:pt x="899" y="3344"/>
                  </a:lnTo>
                  <a:lnTo>
                    <a:pt x="719" y="3775"/>
                  </a:lnTo>
                  <a:lnTo>
                    <a:pt x="575" y="4243"/>
                  </a:lnTo>
                  <a:lnTo>
                    <a:pt x="432" y="4782"/>
                  </a:lnTo>
                  <a:lnTo>
                    <a:pt x="324" y="5321"/>
                  </a:lnTo>
                  <a:lnTo>
                    <a:pt x="216" y="5933"/>
                  </a:lnTo>
                  <a:lnTo>
                    <a:pt x="144" y="6580"/>
                  </a:lnTo>
                  <a:lnTo>
                    <a:pt x="72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21502"/>
                  </a:lnTo>
                  <a:lnTo>
                    <a:pt x="89458" y="2150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99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39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78" y="0"/>
                  </a:lnTo>
                  <a:lnTo>
                    <a:pt x="66698" y="36"/>
                  </a:lnTo>
                  <a:lnTo>
                    <a:pt x="66410" y="180"/>
                  </a:lnTo>
                  <a:lnTo>
                    <a:pt x="66159" y="360"/>
                  </a:lnTo>
                  <a:lnTo>
                    <a:pt x="65907" y="647"/>
                  </a:lnTo>
                  <a:lnTo>
                    <a:pt x="65727" y="971"/>
                  </a:lnTo>
                  <a:lnTo>
                    <a:pt x="65583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39" y="3236"/>
                  </a:lnTo>
                  <a:lnTo>
                    <a:pt x="65368" y="3703"/>
                  </a:lnTo>
                  <a:lnTo>
                    <a:pt x="65296" y="4063"/>
                  </a:lnTo>
                  <a:lnTo>
                    <a:pt x="65188" y="4387"/>
                  </a:lnTo>
                  <a:lnTo>
                    <a:pt x="65044" y="4674"/>
                  </a:lnTo>
                  <a:lnTo>
                    <a:pt x="64864" y="4926"/>
                  </a:lnTo>
                  <a:lnTo>
                    <a:pt x="64648" y="5106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929" y="5465"/>
                  </a:lnTo>
                  <a:lnTo>
                    <a:pt x="63642" y="5537"/>
                  </a:lnTo>
                  <a:lnTo>
                    <a:pt x="63318" y="5573"/>
                  </a:lnTo>
                  <a:lnTo>
                    <a:pt x="62671" y="5609"/>
                  </a:lnTo>
                  <a:lnTo>
                    <a:pt x="26823" y="5609"/>
                  </a:lnTo>
                  <a:lnTo>
                    <a:pt x="26140" y="5573"/>
                  </a:lnTo>
                  <a:lnTo>
                    <a:pt x="25852" y="5537"/>
                  </a:lnTo>
                  <a:lnTo>
                    <a:pt x="25565" y="5465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106"/>
                  </a:lnTo>
                  <a:lnTo>
                    <a:pt x="24630" y="4926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703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229"/>
                  </a:lnTo>
                  <a:lnTo>
                    <a:pt x="23983" y="1762"/>
                  </a:lnTo>
                  <a:lnTo>
                    <a:pt x="23911" y="1366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96"/>
                  </a:lnTo>
                  <a:lnTo>
                    <a:pt x="23084" y="180"/>
                  </a:lnTo>
                  <a:lnTo>
                    <a:pt x="22760" y="72"/>
                  </a:lnTo>
                  <a:lnTo>
                    <a:pt x="22616" y="36"/>
                  </a:lnTo>
                  <a:lnTo>
                    <a:pt x="22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838275" y="831375"/>
              <a:ext cx="75550" cy="124075"/>
            </a:xfrm>
            <a:custGeom>
              <a:avLst/>
              <a:gdLst/>
              <a:ahLst/>
              <a:cxnLst/>
              <a:rect l="l" t="t" r="r" b="b"/>
              <a:pathLst>
                <a:path w="3022" h="4963" extrusionOk="0">
                  <a:moveTo>
                    <a:pt x="2626" y="1"/>
                  </a:moveTo>
                  <a:lnTo>
                    <a:pt x="1" y="2482"/>
                  </a:lnTo>
                  <a:lnTo>
                    <a:pt x="2626" y="4963"/>
                  </a:lnTo>
                  <a:lnTo>
                    <a:pt x="3021" y="4531"/>
                  </a:lnTo>
                  <a:lnTo>
                    <a:pt x="864" y="2482"/>
                  </a:lnTo>
                  <a:lnTo>
                    <a:pt x="3021" y="432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635175" y="826900"/>
              <a:ext cx="136650" cy="133050"/>
            </a:xfrm>
            <a:custGeom>
              <a:avLst/>
              <a:gdLst/>
              <a:ahLst/>
              <a:cxnLst/>
              <a:rect l="l" t="t" r="r" b="b"/>
              <a:pathLst>
                <a:path w="5466" h="5322" extrusionOk="0">
                  <a:moveTo>
                    <a:pt x="2733" y="1690"/>
                  </a:moveTo>
                  <a:lnTo>
                    <a:pt x="2913" y="1726"/>
                  </a:lnTo>
                  <a:lnTo>
                    <a:pt x="3093" y="1798"/>
                  </a:lnTo>
                  <a:lnTo>
                    <a:pt x="3272" y="1870"/>
                  </a:lnTo>
                  <a:lnTo>
                    <a:pt x="3416" y="1978"/>
                  </a:lnTo>
                  <a:lnTo>
                    <a:pt x="3524" y="2121"/>
                  </a:lnTo>
                  <a:lnTo>
                    <a:pt x="3632" y="2301"/>
                  </a:lnTo>
                  <a:lnTo>
                    <a:pt x="3668" y="2481"/>
                  </a:lnTo>
                  <a:lnTo>
                    <a:pt x="3704" y="2697"/>
                  </a:lnTo>
                  <a:lnTo>
                    <a:pt x="3668" y="2912"/>
                  </a:lnTo>
                  <a:lnTo>
                    <a:pt x="3596" y="3092"/>
                  </a:lnTo>
                  <a:lnTo>
                    <a:pt x="3524" y="3236"/>
                  </a:lnTo>
                  <a:lnTo>
                    <a:pt x="3380" y="3380"/>
                  </a:lnTo>
                  <a:lnTo>
                    <a:pt x="3236" y="3524"/>
                  </a:lnTo>
                  <a:lnTo>
                    <a:pt x="3057" y="3596"/>
                  </a:lnTo>
                  <a:lnTo>
                    <a:pt x="2877" y="3632"/>
                  </a:lnTo>
                  <a:lnTo>
                    <a:pt x="2697" y="3667"/>
                  </a:lnTo>
                  <a:lnTo>
                    <a:pt x="2481" y="3632"/>
                  </a:lnTo>
                  <a:lnTo>
                    <a:pt x="2302" y="3560"/>
                  </a:lnTo>
                  <a:lnTo>
                    <a:pt x="2122" y="3488"/>
                  </a:lnTo>
                  <a:lnTo>
                    <a:pt x="1978" y="3344"/>
                  </a:lnTo>
                  <a:lnTo>
                    <a:pt x="1870" y="3200"/>
                  </a:lnTo>
                  <a:lnTo>
                    <a:pt x="1798" y="3056"/>
                  </a:lnTo>
                  <a:lnTo>
                    <a:pt x="1726" y="2841"/>
                  </a:lnTo>
                  <a:lnTo>
                    <a:pt x="1726" y="2661"/>
                  </a:lnTo>
                  <a:lnTo>
                    <a:pt x="1762" y="2445"/>
                  </a:lnTo>
                  <a:lnTo>
                    <a:pt x="1798" y="2265"/>
                  </a:lnTo>
                  <a:lnTo>
                    <a:pt x="1906" y="2121"/>
                  </a:lnTo>
                  <a:lnTo>
                    <a:pt x="2014" y="1978"/>
                  </a:lnTo>
                  <a:lnTo>
                    <a:pt x="2194" y="1834"/>
                  </a:lnTo>
                  <a:lnTo>
                    <a:pt x="2337" y="1762"/>
                  </a:lnTo>
                  <a:lnTo>
                    <a:pt x="2517" y="1726"/>
                  </a:lnTo>
                  <a:lnTo>
                    <a:pt x="2733" y="1690"/>
                  </a:lnTo>
                  <a:close/>
                  <a:moveTo>
                    <a:pt x="2733" y="1330"/>
                  </a:moveTo>
                  <a:lnTo>
                    <a:pt x="2445" y="1366"/>
                  </a:lnTo>
                  <a:lnTo>
                    <a:pt x="2194" y="1438"/>
                  </a:lnTo>
                  <a:lnTo>
                    <a:pt x="1978" y="1546"/>
                  </a:lnTo>
                  <a:lnTo>
                    <a:pt x="1798" y="1726"/>
                  </a:lnTo>
                  <a:lnTo>
                    <a:pt x="1618" y="1906"/>
                  </a:lnTo>
                  <a:lnTo>
                    <a:pt x="1510" y="2157"/>
                  </a:lnTo>
                  <a:lnTo>
                    <a:pt x="1439" y="2409"/>
                  </a:lnTo>
                  <a:lnTo>
                    <a:pt x="1403" y="2661"/>
                  </a:lnTo>
                  <a:lnTo>
                    <a:pt x="1439" y="2912"/>
                  </a:lnTo>
                  <a:lnTo>
                    <a:pt x="1510" y="3164"/>
                  </a:lnTo>
                  <a:lnTo>
                    <a:pt x="1618" y="3416"/>
                  </a:lnTo>
                  <a:lnTo>
                    <a:pt x="1798" y="3596"/>
                  </a:lnTo>
                  <a:lnTo>
                    <a:pt x="1978" y="3775"/>
                  </a:lnTo>
                  <a:lnTo>
                    <a:pt x="2230" y="3883"/>
                  </a:lnTo>
                  <a:lnTo>
                    <a:pt x="2481" y="3955"/>
                  </a:lnTo>
                  <a:lnTo>
                    <a:pt x="2733" y="3991"/>
                  </a:lnTo>
                  <a:lnTo>
                    <a:pt x="2985" y="3955"/>
                  </a:lnTo>
                  <a:lnTo>
                    <a:pt x="3236" y="3883"/>
                  </a:lnTo>
                  <a:lnTo>
                    <a:pt x="3488" y="3775"/>
                  </a:lnTo>
                  <a:lnTo>
                    <a:pt x="3668" y="3596"/>
                  </a:lnTo>
                  <a:lnTo>
                    <a:pt x="3848" y="3416"/>
                  </a:lnTo>
                  <a:lnTo>
                    <a:pt x="3955" y="3164"/>
                  </a:lnTo>
                  <a:lnTo>
                    <a:pt x="4027" y="2912"/>
                  </a:lnTo>
                  <a:lnTo>
                    <a:pt x="4063" y="2661"/>
                  </a:lnTo>
                  <a:lnTo>
                    <a:pt x="4027" y="2373"/>
                  </a:lnTo>
                  <a:lnTo>
                    <a:pt x="3955" y="2121"/>
                  </a:lnTo>
                  <a:lnTo>
                    <a:pt x="3848" y="1906"/>
                  </a:lnTo>
                  <a:lnTo>
                    <a:pt x="3668" y="1726"/>
                  </a:lnTo>
                  <a:lnTo>
                    <a:pt x="3452" y="1546"/>
                  </a:lnTo>
                  <a:lnTo>
                    <a:pt x="3236" y="1438"/>
                  </a:lnTo>
                  <a:lnTo>
                    <a:pt x="2985" y="1366"/>
                  </a:lnTo>
                  <a:lnTo>
                    <a:pt x="2733" y="1330"/>
                  </a:lnTo>
                  <a:close/>
                  <a:moveTo>
                    <a:pt x="3236" y="360"/>
                  </a:moveTo>
                  <a:lnTo>
                    <a:pt x="3236" y="611"/>
                  </a:lnTo>
                  <a:lnTo>
                    <a:pt x="3272" y="755"/>
                  </a:lnTo>
                  <a:lnTo>
                    <a:pt x="3344" y="899"/>
                  </a:lnTo>
                  <a:lnTo>
                    <a:pt x="3416" y="1007"/>
                  </a:lnTo>
                  <a:lnTo>
                    <a:pt x="3524" y="1079"/>
                  </a:lnTo>
                  <a:lnTo>
                    <a:pt x="3704" y="1187"/>
                  </a:lnTo>
                  <a:lnTo>
                    <a:pt x="3812" y="1223"/>
                  </a:lnTo>
                  <a:lnTo>
                    <a:pt x="3955" y="1258"/>
                  </a:lnTo>
                  <a:lnTo>
                    <a:pt x="4099" y="1223"/>
                  </a:lnTo>
                  <a:lnTo>
                    <a:pt x="4243" y="1187"/>
                  </a:lnTo>
                  <a:lnTo>
                    <a:pt x="4459" y="1043"/>
                  </a:lnTo>
                  <a:lnTo>
                    <a:pt x="4962" y="1942"/>
                  </a:lnTo>
                  <a:lnTo>
                    <a:pt x="4747" y="2085"/>
                  </a:lnTo>
                  <a:lnTo>
                    <a:pt x="4639" y="2157"/>
                  </a:lnTo>
                  <a:lnTo>
                    <a:pt x="4567" y="2265"/>
                  </a:lnTo>
                  <a:lnTo>
                    <a:pt x="4495" y="2409"/>
                  </a:lnTo>
                  <a:lnTo>
                    <a:pt x="4495" y="2553"/>
                  </a:lnTo>
                  <a:lnTo>
                    <a:pt x="4495" y="2733"/>
                  </a:lnTo>
                  <a:lnTo>
                    <a:pt x="4495" y="2912"/>
                  </a:lnTo>
                  <a:lnTo>
                    <a:pt x="4531" y="3020"/>
                  </a:lnTo>
                  <a:lnTo>
                    <a:pt x="4639" y="3164"/>
                  </a:lnTo>
                  <a:lnTo>
                    <a:pt x="4747" y="3236"/>
                  </a:lnTo>
                  <a:lnTo>
                    <a:pt x="4962" y="3380"/>
                  </a:lnTo>
                  <a:lnTo>
                    <a:pt x="4459" y="4243"/>
                  </a:lnTo>
                  <a:lnTo>
                    <a:pt x="4243" y="4135"/>
                  </a:lnTo>
                  <a:lnTo>
                    <a:pt x="4099" y="4063"/>
                  </a:lnTo>
                  <a:lnTo>
                    <a:pt x="3812" y="4063"/>
                  </a:lnTo>
                  <a:lnTo>
                    <a:pt x="3704" y="4135"/>
                  </a:lnTo>
                  <a:lnTo>
                    <a:pt x="3524" y="4243"/>
                  </a:lnTo>
                  <a:lnTo>
                    <a:pt x="3416" y="4315"/>
                  </a:lnTo>
                  <a:lnTo>
                    <a:pt x="3308" y="4423"/>
                  </a:lnTo>
                  <a:lnTo>
                    <a:pt x="3272" y="4566"/>
                  </a:lnTo>
                  <a:lnTo>
                    <a:pt x="3236" y="4674"/>
                  </a:lnTo>
                  <a:lnTo>
                    <a:pt x="3236" y="4926"/>
                  </a:lnTo>
                  <a:lnTo>
                    <a:pt x="2230" y="4926"/>
                  </a:lnTo>
                  <a:lnTo>
                    <a:pt x="2230" y="4674"/>
                  </a:lnTo>
                  <a:lnTo>
                    <a:pt x="2194" y="4566"/>
                  </a:lnTo>
                  <a:lnTo>
                    <a:pt x="2122" y="4423"/>
                  </a:lnTo>
                  <a:lnTo>
                    <a:pt x="2050" y="4315"/>
                  </a:lnTo>
                  <a:lnTo>
                    <a:pt x="1942" y="4243"/>
                  </a:lnTo>
                  <a:lnTo>
                    <a:pt x="1762" y="4135"/>
                  </a:lnTo>
                  <a:lnTo>
                    <a:pt x="1654" y="4063"/>
                  </a:lnTo>
                  <a:lnTo>
                    <a:pt x="1367" y="4063"/>
                  </a:lnTo>
                  <a:lnTo>
                    <a:pt x="1223" y="4135"/>
                  </a:lnTo>
                  <a:lnTo>
                    <a:pt x="1007" y="4243"/>
                  </a:lnTo>
                  <a:lnTo>
                    <a:pt x="540" y="3380"/>
                  </a:lnTo>
                  <a:lnTo>
                    <a:pt x="719" y="3236"/>
                  </a:lnTo>
                  <a:lnTo>
                    <a:pt x="863" y="3164"/>
                  </a:lnTo>
                  <a:lnTo>
                    <a:pt x="935" y="3020"/>
                  </a:lnTo>
                  <a:lnTo>
                    <a:pt x="971" y="2912"/>
                  </a:lnTo>
                  <a:lnTo>
                    <a:pt x="1007" y="2733"/>
                  </a:lnTo>
                  <a:lnTo>
                    <a:pt x="1007" y="2553"/>
                  </a:lnTo>
                  <a:lnTo>
                    <a:pt x="971" y="2409"/>
                  </a:lnTo>
                  <a:lnTo>
                    <a:pt x="935" y="2265"/>
                  </a:lnTo>
                  <a:lnTo>
                    <a:pt x="863" y="2157"/>
                  </a:lnTo>
                  <a:lnTo>
                    <a:pt x="719" y="2085"/>
                  </a:lnTo>
                  <a:lnTo>
                    <a:pt x="540" y="1942"/>
                  </a:lnTo>
                  <a:lnTo>
                    <a:pt x="1007" y="1043"/>
                  </a:lnTo>
                  <a:lnTo>
                    <a:pt x="1223" y="1187"/>
                  </a:lnTo>
                  <a:lnTo>
                    <a:pt x="1367" y="1223"/>
                  </a:lnTo>
                  <a:lnTo>
                    <a:pt x="1510" y="1258"/>
                  </a:lnTo>
                  <a:lnTo>
                    <a:pt x="1654" y="1223"/>
                  </a:lnTo>
                  <a:lnTo>
                    <a:pt x="1762" y="1187"/>
                  </a:lnTo>
                  <a:lnTo>
                    <a:pt x="1942" y="1079"/>
                  </a:lnTo>
                  <a:lnTo>
                    <a:pt x="2050" y="1007"/>
                  </a:lnTo>
                  <a:lnTo>
                    <a:pt x="2122" y="899"/>
                  </a:lnTo>
                  <a:lnTo>
                    <a:pt x="2194" y="755"/>
                  </a:lnTo>
                  <a:lnTo>
                    <a:pt x="2230" y="611"/>
                  </a:lnTo>
                  <a:lnTo>
                    <a:pt x="2230" y="360"/>
                  </a:lnTo>
                  <a:close/>
                  <a:moveTo>
                    <a:pt x="1834" y="0"/>
                  </a:moveTo>
                  <a:lnTo>
                    <a:pt x="1834" y="647"/>
                  </a:lnTo>
                  <a:lnTo>
                    <a:pt x="1834" y="719"/>
                  </a:lnTo>
                  <a:lnTo>
                    <a:pt x="1762" y="755"/>
                  </a:lnTo>
                  <a:lnTo>
                    <a:pt x="1582" y="863"/>
                  </a:lnTo>
                  <a:lnTo>
                    <a:pt x="1475" y="899"/>
                  </a:lnTo>
                  <a:lnTo>
                    <a:pt x="1403" y="863"/>
                  </a:lnTo>
                  <a:lnTo>
                    <a:pt x="863" y="575"/>
                  </a:lnTo>
                  <a:lnTo>
                    <a:pt x="0" y="2085"/>
                  </a:lnTo>
                  <a:lnTo>
                    <a:pt x="540" y="2409"/>
                  </a:lnTo>
                  <a:lnTo>
                    <a:pt x="576" y="2481"/>
                  </a:lnTo>
                  <a:lnTo>
                    <a:pt x="612" y="2553"/>
                  </a:lnTo>
                  <a:lnTo>
                    <a:pt x="612" y="2661"/>
                  </a:lnTo>
                  <a:lnTo>
                    <a:pt x="612" y="2769"/>
                  </a:lnTo>
                  <a:lnTo>
                    <a:pt x="576" y="2841"/>
                  </a:lnTo>
                  <a:lnTo>
                    <a:pt x="540" y="2912"/>
                  </a:lnTo>
                  <a:lnTo>
                    <a:pt x="0" y="3236"/>
                  </a:lnTo>
                  <a:lnTo>
                    <a:pt x="863" y="4746"/>
                  </a:lnTo>
                  <a:lnTo>
                    <a:pt x="1403" y="4459"/>
                  </a:lnTo>
                  <a:lnTo>
                    <a:pt x="1475" y="4423"/>
                  </a:lnTo>
                  <a:lnTo>
                    <a:pt x="1582" y="4459"/>
                  </a:lnTo>
                  <a:lnTo>
                    <a:pt x="1762" y="4566"/>
                  </a:lnTo>
                  <a:lnTo>
                    <a:pt x="1834" y="4602"/>
                  </a:lnTo>
                  <a:lnTo>
                    <a:pt x="1834" y="4674"/>
                  </a:lnTo>
                  <a:lnTo>
                    <a:pt x="1834" y="5321"/>
                  </a:lnTo>
                  <a:lnTo>
                    <a:pt x="3632" y="5321"/>
                  </a:lnTo>
                  <a:lnTo>
                    <a:pt x="3596" y="4674"/>
                  </a:lnTo>
                  <a:lnTo>
                    <a:pt x="3632" y="4602"/>
                  </a:lnTo>
                  <a:lnTo>
                    <a:pt x="3704" y="4566"/>
                  </a:lnTo>
                  <a:lnTo>
                    <a:pt x="3884" y="4459"/>
                  </a:lnTo>
                  <a:lnTo>
                    <a:pt x="3955" y="4423"/>
                  </a:lnTo>
                  <a:lnTo>
                    <a:pt x="4063" y="4459"/>
                  </a:lnTo>
                  <a:lnTo>
                    <a:pt x="4567" y="4746"/>
                  </a:lnTo>
                  <a:lnTo>
                    <a:pt x="5466" y="3200"/>
                  </a:lnTo>
                  <a:lnTo>
                    <a:pt x="4926" y="2912"/>
                  </a:lnTo>
                  <a:lnTo>
                    <a:pt x="4890" y="2841"/>
                  </a:lnTo>
                  <a:lnTo>
                    <a:pt x="4854" y="2769"/>
                  </a:lnTo>
                  <a:lnTo>
                    <a:pt x="4854" y="2661"/>
                  </a:lnTo>
                  <a:lnTo>
                    <a:pt x="4854" y="2553"/>
                  </a:lnTo>
                  <a:lnTo>
                    <a:pt x="4890" y="2481"/>
                  </a:lnTo>
                  <a:lnTo>
                    <a:pt x="4926" y="2409"/>
                  </a:lnTo>
                  <a:lnTo>
                    <a:pt x="5466" y="2085"/>
                  </a:lnTo>
                  <a:lnTo>
                    <a:pt x="4603" y="575"/>
                  </a:lnTo>
                  <a:lnTo>
                    <a:pt x="4063" y="863"/>
                  </a:lnTo>
                  <a:lnTo>
                    <a:pt x="3991" y="899"/>
                  </a:lnTo>
                  <a:lnTo>
                    <a:pt x="3884" y="863"/>
                  </a:lnTo>
                  <a:lnTo>
                    <a:pt x="3704" y="755"/>
                  </a:lnTo>
                  <a:lnTo>
                    <a:pt x="3632" y="719"/>
                  </a:lnTo>
                  <a:lnTo>
                    <a:pt x="3632" y="61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107950" y="635425"/>
              <a:ext cx="80925" cy="22500"/>
            </a:xfrm>
            <a:custGeom>
              <a:avLst/>
              <a:gdLst/>
              <a:ahLst/>
              <a:cxnLst/>
              <a:rect l="l" t="t" r="r" b="b"/>
              <a:pathLst>
                <a:path w="3237" h="900" extrusionOk="0">
                  <a:moveTo>
                    <a:pt x="1439" y="0"/>
                  </a:moveTo>
                  <a:lnTo>
                    <a:pt x="1331" y="36"/>
                  </a:lnTo>
                  <a:lnTo>
                    <a:pt x="1187" y="36"/>
                  </a:lnTo>
                  <a:lnTo>
                    <a:pt x="899" y="108"/>
                  </a:lnTo>
                  <a:lnTo>
                    <a:pt x="612" y="252"/>
                  </a:lnTo>
                  <a:lnTo>
                    <a:pt x="396" y="360"/>
                  </a:lnTo>
                  <a:lnTo>
                    <a:pt x="180" y="504"/>
                  </a:lnTo>
                  <a:lnTo>
                    <a:pt x="1" y="648"/>
                  </a:lnTo>
                  <a:lnTo>
                    <a:pt x="144" y="791"/>
                  </a:lnTo>
                  <a:lnTo>
                    <a:pt x="252" y="899"/>
                  </a:lnTo>
                  <a:lnTo>
                    <a:pt x="540" y="648"/>
                  </a:lnTo>
                  <a:lnTo>
                    <a:pt x="864" y="468"/>
                  </a:lnTo>
                  <a:lnTo>
                    <a:pt x="1223" y="360"/>
                  </a:lnTo>
                  <a:lnTo>
                    <a:pt x="1619" y="324"/>
                  </a:lnTo>
                  <a:lnTo>
                    <a:pt x="2014" y="360"/>
                  </a:lnTo>
                  <a:lnTo>
                    <a:pt x="2374" y="468"/>
                  </a:lnTo>
                  <a:lnTo>
                    <a:pt x="2697" y="648"/>
                  </a:lnTo>
                  <a:lnTo>
                    <a:pt x="3021" y="899"/>
                  </a:lnTo>
                  <a:lnTo>
                    <a:pt x="3057" y="827"/>
                  </a:lnTo>
                  <a:lnTo>
                    <a:pt x="3093" y="791"/>
                  </a:lnTo>
                  <a:lnTo>
                    <a:pt x="3237" y="648"/>
                  </a:lnTo>
                  <a:lnTo>
                    <a:pt x="3201" y="648"/>
                  </a:lnTo>
                  <a:lnTo>
                    <a:pt x="3057" y="540"/>
                  </a:lnTo>
                  <a:lnTo>
                    <a:pt x="2733" y="288"/>
                  </a:lnTo>
                  <a:lnTo>
                    <a:pt x="2374" y="144"/>
                  </a:lnTo>
                  <a:lnTo>
                    <a:pt x="2122" y="72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119650" y="651600"/>
              <a:ext cx="57550" cy="17100"/>
            </a:xfrm>
            <a:custGeom>
              <a:avLst/>
              <a:gdLst/>
              <a:ahLst/>
              <a:cxnLst/>
              <a:rect l="l" t="t" r="r" b="b"/>
              <a:pathLst>
                <a:path w="2302" h="684" extrusionOk="0">
                  <a:moveTo>
                    <a:pt x="1151" y="1"/>
                  </a:moveTo>
                  <a:lnTo>
                    <a:pt x="827" y="37"/>
                  </a:lnTo>
                  <a:lnTo>
                    <a:pt x="539" y="109"/>
                  </a:lnTo>
                  <a:lnTo>
                    <a:pt x="252" y="252"/>
                  </a:lnTo>
                  <a:lnTo>
                    <a:pt x="0" y="468"/>
                  </a:lnTo>
                  <a:lnTo>
                    <a:pt x="216" y="684"/>
                  </a:lnTo>
                  <a:lnTo>
                    <a:pt x="431" y="540"/>
                  </a:lnTo>
                  <a:lnTo>
                    <a:pt x="647" y="396"/>
                  </a:lnTo>
                  <a:lnTo>
                    <a:pt x="899" y="324"/>
                  </a:lnTo>
                  <a:lnTo>
                    <a:pt x="1402" y="324"/>
                  </a:lnTo>
                  <a:lnTo>
                    <a:pt x="1654" y="396"/>
                  </a:lnTo>
                  <a:lnTo>
                    <a:pt x="1870" y="540"/>
                  </a:lnTo>
                  <a:lnTo>
                    <a:pt x="2085" y="684"/>
                  </a:lnTo>
                  <a:lnTo>
                    <a:pt x="2301" y="468"/>
                  </a:lnTo>
                  <a:lnTo>
                    <a:pt x="2049" y="252"/>
                  </a:lnTo>
                  <a:lnTo>
                    <a:pt x="1762" y="109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130425" y="666875"/>
              <a:ext cx="35975" cy="13525"/>
            </a:xfrm>
            <a:custGeom>
              <a:avLst/>
              <a:gdLst/>
              <a:ahLst/>
              <a:cxnLst/>
              <a:rect l="l" t="t" r="r" b="b"/>
              <a:pathLst>
                <a:path w="1439" h="541" extrusionOk="0">
                  <a:moveTo>
                    <a:pt x="684" y="1"/>
                  </a:moveTo>
                  <a:lnTo>
                    <a:pt x="504" y="37"/>
                  </a:lnTo>
                  <a:lnTo>
                    <a:pt x="324" y="73"/>
                  </a:lnTo>
                  <a:lnTo>
                    <a:pt x="144" y="181"/>
                  </a:lnTo>
                  <a:lnTo>
                    <a:pt x="0" y="324"/>
                  </a:lnTo>
                  <a:lnTo>
                    <a:pt x="216" y="540"/>
                  </a:lnTo>
                  <a:lnTo>
                    <a:pt x="324" y="468"/>
                  </a:lnTo>
                  <a:lnTo>
                    <a:pt x="432" y="396"/>
                  </a:lnTo>
                  <a:lnTo>
                    <a:pt x="576" y="360"/>
                  </a:lnTo>
                  <a:lnTo>
                    <a:pt x="720" y="324"/>
                  </a:lnTo>
                  <a:lnTo>
                    <a:pt x="827" y="360"/>
                  </a:lnTo>
                  <a:lnTo>
                    <a:pt x="971" y="396"/>
                  </a:lnTo>
                  <a:lnTo>
                    <a:pt x="1079" y="468"/>
                  </a:lnTo>
                  <a:lnTo>
                    <a:pt x="1187" y="540"/>
                  </a:lnTo>
                  <a:lnTo>
                    <a:pt x="1439" y="324"/>
                  </a:lnTo>
                  <a:lnTo>
                    <a:pt x="1367" y="253"/>
                  </a:lnTo>
                  <a:lnTo>
                    <a:pt x="1223" y="145"/>
                  </a:lnTo>
                  <a:lnTo>
                    <a:pt x="1043" y="7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143000" y="681275"/>
              <a:ext cx="10825" cy="9900"/>
            </a:xfrm>
            <a:custGeom>
              <a:avLst/>
              <a:gdLst/>
              <a:ahLst/>
              <a:cxnLst/>
              <a:rect l="l" t="t" r="r" b="b"/>
              <a:pathLst>
                <a:path w="433" h="396" extrusionOk="0">
                  <a:moveTo>
                    <a:pt x="73" y="0"/>
                  </a:moveTo>
                  <a:lnTo>
                    <a:pt x="37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73" y="360"/>
                  </a:lnTo>
                  <a:lnTo>
                    <a:pt x="145" y="396"/>
                  </a:lnTo>
                  <a:lnTo>
                    <a:pt x="217" y="396"/>
                  </a:lnTo>
                  <a:lnTo>
                    <a:pt x="289" y="360"/>
                  </a:lnTo>
                  <a:lnTo>
                    <a:pt x="360" y="324"/>
                  </a:lnTo>
                  <a:lnTo>
                    <a:pt x="396" y="252"/>
                  </a:lnTo>
                  <a:lnTo>
                    <a:pt x="432" y="180"/>
                  </a:lnTo>
                  <a:lnTo>
                    <a:pt x="396" y="108"/>
                  </a:lnTo>
                  <a:lnTo>
                    <a:pt x="360" y="3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83737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9" y="109"/>
                  </a:lnTo>
                  <a:lnTo>
                    <a:pt x="181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1" y="1008"/>
                  </a:lnTo>
                  <a:lnTo>
                    <a:pt x="289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44" y="1008"/>
                  </a:lnTo>
                  <a:lnTo>
                    <a:pt x="1116" y="936"/>
                  </a:lnTo>
                  <a:lnTo>
                    <a:pt x="1152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2" y="360"/>
                  </a:lnTo>
                  <a:lnTo>
                    <a:pt x="1116" y="253"/>
                  </a:lnTo>
                  <a:lnTo>
                    <a:pt x="1044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288412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930875" y="648000"/>
              <a:ext cx="30575" cy="29700"/>
            </a:xfrm>
            <a:custGeom>
              <a:avLst/>
              <a:gdLst/>
              <a:ahLst/>
              <a:cxnLst/>
              <a:rect l="l" t="t" r="r" b="b"/>
              <a:pathLst>
                <a:path w="1223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504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977625" y="6480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03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7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024350" y="6480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468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8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07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07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39675" y="639025"/>
              <a:ext cx="121375" cy="56650"/>
            </a:xfrm>
            <a:custGeom>
              <a:avLst/>
              <a:gdLst/>
              <a:ahLst/>
              <a:cxnLst/>
              <a:rect l="l" t="t" r="r" b="b"/>
              <a:pathLst>
                <a:path w="4855" h="2266" extrusionOk="0">
                  <a:moveTo>
                    <a:pt x="4602" y="252"/>
                  </a:moveTo>
                  <a:lnTo>
                    <a:pt x="4602" y="2014"/>
                  </a:lnTo>
                  <a:lnTo>
                    <a:pt x="252" y="2014"/>
                  </a:lnTo>
                  <a:lnTo>
                    <a:pt x="288" y="252"/>
                  </a:lnTo>
                  <a:close/>
                  <a:moveTo>
                    <a:pt x="0" y="0"/>
                  </a:moveTo>
                  <a:lnTo>
                    <a:pt x="0" y="2265"/>
                  </a:lnTo>
                  <a:lnTo>
                    <a:pt x="4854" y="2265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50450" y="648900"/>
              <a:ext cx="77325" cy="36875"/>
            </a:xfrm>
            <a:custGeom>
              <a:avLst/>
              <a:gdLst/>
              <a:ahLst/>
              <a:cxnLst/>
              <a:rect l="l" t="t" r="r" b="b"/>
              <a:pathLst>
                <a:path w="3093" h="1475" extrusionOk="0">
                  <a:moveTo>
                    <a:pt x="1" y="1"/>
                  </a:moveTo>
                  <a:lnTo>
                    <a:pt x="1" y="1475"/>
                  </a:lnTo>
                  <a:lnTo>
                    <a:pt x="3093" y="147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761025" y="652500"/>
              <a:ext cx="10800" cy="29700"/>
            </a:xfrm>
            <a:custGeom>
              <a:avLst/>
              <a:gdLst/>
              <a:ahLst/>
              <a:cxnLst/>
              <a:rect l="l" t="t" r="r" b="b"/>
              <a:pathLst>
                <a:path w="432" h="1188" extrusionOk="0">
                  <a:moveTo>
                    <a:pt x="0" y="1"/>
                  </a:moveTo>
                  <a:lnTo>
                    <a:pt x="0" y="1187"/>
                  </a:lnTo>
                  <a:lnTo>
                    <a:pt x="432" y="11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877825" y="4668750"/>
              <a:ext cx="153750" cy="157350"/>
            </a:xfrm>
            <a:custGeom>
              <a:avLst/>
              <a:gdLst/>
              <a:ahLst/>
              <a:cxnLst/>
              <a:rect l="l" t="t" r="r" b="b"/>
              <a:pathLst>
                <a:path w="6150" h="6294" extrusionOk="0">
                  <a:moveTo>
                    <a:pt x="3093" y="1"/>
                  </a:moveTo>
                  <a:lnTo>
                    <a:pt x="1" y="3165"/>
                  </a:lnTo>
                  <a:lnTo>
                    <a:pt x="684" y="3165"/>
                  </a:lnTo>
                  <a:lnTo>
                    <a:pt x="684" y="6293"/>
                  </a:lnTo>
                  <a:lnTo>
                    <a:pt x="1943" y="6293"/>
                  </a:lnTo>
                  <a:lnTo>
                    <a:pt x="1943" y="4675"/>
                  </a:lnTo>
                  <a:lnTo>
                    <a:pt x="4208" y="4675"/>
                  </a:lnTo>
                  <a:lnTo>
                    <a:pt x="4208" y="6293"/>
                  </a:lnTo>
                  <a:lnTo>
                    <a:pt x="5466" y="6293"/>
                  </a:lnTo>
                  <a:lnTo>
                    <a:pt x="5466" y="3165"/>
                  </a:lnTo>
                  <a:lnTo>
                    <a:pt x="6149" y="316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556975" y="4668750"/>
              <a:ext cx="186100" cy="26100"/>
            </a:xfrm>
            <a:custGeom>
              <a:avLst/>
              <a:gdLst/>
              <a:ahLst/>
              <a:cxnLst/>
              <a:rect l="l" t="t" r="r" b="b"/>
              <a:pathLst>
                <a:path w="7444" h="1044" extrusionOk="0">
                  <a:moveTo>
                    <a:pt x="0" y="1"/>
                  </a:moveTo>
                  <a:lnTo>
                    <a:pt x="0" y="1044"/>
                  </a:lnTo>
                  <a:lnTo>
                    <a:pt x="7443" y="1044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556975" y="4733475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1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556975" y="4799100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44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720"/>
                  </a:lnTo>
                  <a:lnTo>
                    <a:pt x="2014" y="1007"/>
                  </a:lnTo>
                  <a:lnTo>
                    <a:pt x="1655" y="1295"/>
                  </a:lnTo>
                  <a:lnTo>
                    <a:pt x="1295" y="1655"/>
                  </a:lnTo>
                  <a:lnTo>
                    <a:pt x="1008" y="2014"/>
                  </a:lnTo>
                  <a:lnTo>
                    <a:pt x="720" y="2410"/>
                  </a:lnTo>
                  <a:lnTo>
                    <a:pt x="504" y="2841"/>
                  </a:lnTo>
                  <a:lnTo>
                    <a:pt x="325" y="3273"/>
                  </a:lnTo>
                  <a:lnTo>
                    <a:pt x="181" y="3740"/>
                  </a:lnTo>
                  <a:lnTo>
                    <a:pt x="73" y="4207"/>
                  </a:lnTo>
                  <a:lnTo>
                    <a:pt x="1" y="4711"/>
                  </a:lnTo>
                  <a:lnTo>
                    <a:pt x="1" y="5178"/>
                  </a:lnTo>
                  <a:lnTo>
                    <a:pt x="37" y="5682"/>
                  </a:lnTo>
                  <a:lnTo>
                    <a:pt x="145" y="6185"/>
                  </a:lnTo>
                  <a:lnTo>
                    <a:pt x="289" y="6688"/>
                  </a:lnTo>
                  <a:lnTo>
                    <a:pt x="468" y="7156"/>
                  </a:lnTo>
                  <a:lnTo>
                    <a:pt x="720" y="7587"/>
                  </a:lnTo>
                  <a:lnTo>
                    <a:pt x="1008" y="7983"/>
                  </a:lnTo>
                  <a:lnTo>
                    <a:pt x="1295" y="8378"/>
                  </a:lnTo>
                  <a:lnTo>
                    <a:pt x="1655" y="8702"/>
                  </a:lnTo>
                  <a:lnTo>
                    <a:pt x="2014" y="9026"/>
                  </a:lnTo>
                  <a:lnTo>
                    <a:pt x="2410" y="9277"/>
                  </a:lnTo>
                  <a:lnTo>
                    <a:pt x="2841" y="9529"/>
                  </a:lnTo>
                  <a:lnTo>
                    <a:pt x="3273" y="9709"/>
                  </a:lnTo>
                  <a:lnTo>
                    <a:pt x="3740" y="9853"/>
                  </a:lnTo>
                  <a:lnTo>
                    <a:pt x="4208" y="9960"/>
                  </a:lnTo>
                  <a:lnTo>
                    <a:pt x="4711" y="9996"/>
                  </a:lnTo>
                  <a:lnTo>
                    <a:pt x="5179" y="9996"/>
                  </a:lnTo>
                  <a:lnTo>
                    <a:pt x="5682" y="9960"/>
                  </a:lnTo>
                  <a:lnTo>
                    <a:pt x="6185" y="9853"/>
                  </a:lnTo>
                  <a:lnTo>
                    <a:pt x="6581" y="9745"/>
                  </a:lnTo>
                  <a:lnTo>
                    <a:pt x="6940" y="9601"/>
                  </a:lnTo>
                  <a:lnTo>
                    <a:pt x="7300" y="9457"/>
                  </a:lnTo>
                  <a:lnTo>
                    <a:pt x="7624" y="9241"/>
                  </a:lnTo>
                  <a:lnTo>
                    <a:pt x="7983" y="9026"/>
                  </a:lnTo>
                  <a:lnTo>
                    <a:pt x="8271" y="8774"/>
                  </a:lnTo>
                  <a:lnTo>
                    <a:pt x="8558" y="8522"/>
                  </a:lnTo>
                  <a:lnTo>
                    <a:pt x="8846" y="8235"/>
                  </a:lnTo>
                  <a:lnTo>
                    <a:pt x="9062" y="7911"/>
                  </a:lnTo>
                  <a:lnTo>
                    <a:pt x="9278" y="7587"/>
                  </a:lnTo>
                  <a:lnTo>
                    <a:pt x="9457" y="7264"/>
                  </a:lnTo>
                  <a:lnTo>
                    <a:pt x="9637" y="6904"/>
                  </a:lnTo>
                  <a:lnTo>
                    <a:pt x="9781" y="6545"/>
                  </a:lnTo>
                  <a:lnTo>
                    <a:pt x="9853" y="6149"/>
                  </a:lnTo>
                  <a:lnTo>
                    <a:pt x="9961" y="5790"/>
                  </a:lnTo>
                  <a:lnTo>
                    <a:pt x="9997" y="5394"/>
                  </a:lnTo>
                  <a:lnTo>
                    <a:pt x="9997" y="4999"/>
                  </a:lnTo>
                  <a:lnTo>
                    <a:pt x="9997" y="4603"/>
                  </a:lnTo>
                  <a:lnTo>
                    <a:pt x="9925" y="4207"/>
                  </a:lnTo>
                  <a:lnTo>
                    <a:pt x="9853" y="3812"/>
                  </a:lnTo>
                  <a:lnTo>
                    <a:pt x="9709" y="3309"/>
                  </a:lnTo>
                  <a:lnTo>
                    <a:pt x="9529" y="2841"/>
                  </a:lnTo>
                  <a:lnTo>
                    <a:pt x="9278" y="2410"/>
                  </a:lnTo>
                  <a:lnTo>
                    <a:pt x="9026" y="2014"/>
                  </a:lnTo>
                  <a:lnTo>
                    <a:pt x="8702" y="1655"/>
                  </a:lnTo>
                  <a:lnTo>
                    <a:pt x="8379" y="1295"/>
                  </a:lnTo>
                  <a:lnTo>
                    <a:pt x="7983" y="1007"/>
                  </a:lnTo>
                  <a:lnTo>
                    <a:pt x="7588" y="720"/>
                  </a:lnTo>
                  <a:lnTo>
                    <a:pt x="7156" y="504"/>
                  </a:lnTo>
                  <a:lnTo>
                    <a:pt x="6725" y="324"/>
                  </a:lnTo>
                  <a:lnTo>
                    <a:pt x="6257" y="180"/>
                  </a:lnTo>
                  <a:lnTo>
                    <a:pt x="5790" y="73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fill="none" extrusionOk="0">
                  <a:moveTo>
                    <a:pt x="7624" y="9241"/>
                  </a:moveTo>
                  <a:lnTo>
                    <a:pt x="7624" y="9241"/>
                  </a:lnTo>
                  <a:lnTo>
                    <a:pt x="7300" y="9457"/>
                  </a:lnTo>
                  <a:lnTo>
                    <a:pt x="6940" y="9601"/>
                  </a:lnTo>
                  <a:lnTo>
                    <a:pt x="6581" y="9745"/>
                  </a:lnTo>
                  <a:lnTo>
                    <a:pt x="6185" y="9853"/>
                  </a:lnTo>
                  <a:lnTo>
                    <a:pt x="6185" y="9853"/>
                  </a:lnTo>
                  <a:lnTo>
                    <a:pt x="5682" y="9960"/>
                  </a:lnTo>
                  <a:lnTo>
                    <a:pt x="5179" y="9996"/>
                  </a:lnTo>
                  <a:lnTo>
                    <a:pt x="4711" y="9996"/>
                  </a:lnTo>
                  <a:lnTo>
                    <a:pt x="4208" y="9960"/>
                  </a:lnTo>
                  <a:lnTo>
                    <a:pt x="3740" y="9853"/>
                  </a:lnTo>
                  <a:lnTo>
                    <a:pt x="3273" y="9709"/>
                  </a:lnTo>
                  <a:lnTo>
                    <a:pt x="2841" y="9529"/>
                  </a:lnTo>
                  <a:lnTo>
                    <a:pt x="2410" y="9277"/>
                  </a:lnTo>
                  <a:lnTo>
                    <a:pt x="2014" y="9026"/>
                  </a:lnTo>
                  <a:lnTo>
                    <a:pt x="1655" y="8702"/>
                  </a:lnTo>
                  <a:lnTo>
                    <a:pt x="1295" y="8378"/>
                  </a:lnTo>
                  <a:lnTo>
                    <a:pt x="1008" y="7983"/>
                  </a:lnTo>
                  <a:lnTo>
                    <a:pt x="720" y="7587"/>
                  </a:lnTo>
                  <a:lnTo>
                    <a:pt x="468" y="7156"/>
                  </a:lnTo>
                  <a:lnTo>
                    <a:pt x="289" y="6688"/>
                  </a:lnTo>
                  <a:lnTo>
                    <a:pt x="145" y="6185"/>
                  </a:lnTo>
                  <a:lnTo>
                    <a:pt x="145" y="6185"/>
                  </a:lnTo>
                  <a:lnTo>
                    <a:pt x="37" y="5682"/>
                  </a:lnTo>
                  <a:lnTo>
                    <a:pt x="1" y="5178"/>
                  </a:lnTo>
                  <a:lnTo>
                    <a:pt x="1" y="4711"/>
                  </a:lnTo>
                  <a:lnTo>
                    <a:pt x="73" y="4207"/>
                  </a:lnTo>
                  <a:lnTo>
                    <a:pt x="181" y="3740"/>
                  </a:lnTo>
                  <a:lnTo>
                    <a:pt x="325" y="3273"/>
                  </a:lnTo>
                  <a:lnTo>
                    <a:pt x="504" y="2841"/>
                  </a:lnTo>
                  <a:lnTo>
                    <a:pt x="720" y="2410"/>
                  </a:lnTo>
                  <a:lnTo>
                    <a:pt x="1008" y="2014"/>
                  </a:lnTo>
                  <a:lnTo>
                    <a:pt x="1295" y="1655"/>
                  </a:lnTo>
                  <a:lnTo>
                    <a:pt x="1655" y="1295"/>
                  </a:lnTo>
                  <a:lnTo>
                    <a:pt x="2014" y="1007"/>
                  </a:lnTo>
                  <a:lnTo>
                    <a:pt x="2410" y="720"/>
                  </a:lnTo>
                  <a:lnTo>
                    <a:pt x="2841" y="468"/>
                  </a:lnTo>
                  <a:lnTo>
                    <a:pt x="3309" y="288"/>
                  </a:lnTo>
                  <a:lnTo>
                    <a:pt x="3812" y="144"/>
                  </a:lnTo>
                  <a:lnTo>
                    <a:pt x="3812" y="144"/>
                  </a:lnTo>
                  <a:lnTo>
                    <a:pt x="4316" y="37"/>
                  </a:lnTo>
                  <a:lnTo>
                    <a:pt x="4819" y="1"/>
                  </a:lnTo>
                  <a:lnTo>
                    <a:pt x="5322" y="1"/>
                  </a:lnTo>
                  <a:lnTo>
                    <a:pt x="5790" y="73"/>
                  </a:lnTo>
                  <a:lnTo>
                    <a:pt x="6257" y="180"/>
                  </a:lnTo>
                  <a:lnTo>
                    <a:pt x="6725" y="324"/>
                  </a:lnTo>
                  <a:lnTo>
                    <a:pt x="7156" y="504"/>
                  </a:lnTo>
                  <a:lnTo>
                    <a:pt x="7588" y="720"/>
                  </a:lnTo>
                  <a:lnTo>
                    <a:pt x="7983" y="1007"/>
                  </a:lnTo>
                  <a:lnTo>
                    <a:pt x="8379" y="1295"/>
                  </a:lnTo>
                  <a:lnTo>
                    <a:pt x="8702" y="1655"/>
                  </a:lnTo>
                  <a:lnTo>
                    <a:pt x="9026" y="2014"/>
                  </a:lnTo>
                  <a:lnTo>
                    <a:pt x="9278" y="2410"/>
                  </a:lnTo>
                  <a:lnTo>
                    <a:pt x="9529" y="2841"/>
                  </a:lnTo>
                  <a:lnTo>
                    <a:pt x="9709" y="3309"/>
                  </a:lnTo>
                  <a:lnTo>
                    <a:pt x="9853" y="3812"/>
                  </a:lnTo>
                  <a:lnTo>
                    <a:pt x="9853" y="3812"/>
                  </a:lnTo>
                  <a:lnTo>
                    <a:pt x="9925" y="4207"/>
                  </a:lnTo>
                  <a:lnTo>
                    <a:pt x="9997" y="4603"/>
                  </a:lnTo>
                  <a:lnTo>
                    <a:pt x="9997" y="4999"/>
                  </a:lnTo>
                  <a:lnTo>
                    <a:pt x="9997" y="5394"/>
                  </a:lnTo>
                  <a:lnTo>
                    <a:pt x="9961" y="5790"/>
                  </a:lnTo>
                  <a:lnTo>
                    <a:pt x="9853" y="6149"/>
                  </a:lnTo>
                  <a:lnTo>
                    <a:pt x="9781" y="6545"/>
                  </a:lnTo>
                  <a:lnTo>
                    <a:pt x="9637" y="6904"/>
                  </a:lnTo>
                  <a:lnTo>
                    <a:pt x="9457" y="7264"/>
                  </a:lnTo>
                  <a:lnTo>
                    <a:pt x="9278" y="7587"/>
                  </a:lnTo>
                  <a:lnTo>
                    <a:pt x="9062" y="7911"/>
                  </a:lnTo>
                  <a:lnTo>
                    <a:pt x="8846" y="8235"/>
                  </a:lnTo>
                  <a:lnTo>
                    <a:pt x="8558" y="8522"/>
                  </a:lnTo>
                  <a:lnTo>
                    <a:pt x="8271" y="8774"/>
                  </a:lnTo>
                  <a:lnTo>
                    <a:pt x="7983" y="9026"/>
                  </a:lnTo>
                  <a:lnTo>
                    <a:pt x="7624" y="9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924575" y="1332975"/>
              <a:ext cx="76425" cy="76425"/>
            </a:xfrm>
            <a:custGeom>
              <a:avLst/>
              <a:gdLst/>
              <a:ahLst/>
              <a:cxnLst/>
              <a:rect l="l" t="t" r="r" b="b"/>
              <a:pathLst>
                <a:path w="3057" h="3057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44"/>
                  </a:lnTo>
                  <a:lnTo>
                    <a:pt x="684" y="252"/>
                  </a:lnTo>
                  <a:lnTo>
                    <a:pt x="432" y="468"/>
                  </a:lnTo>
                  <a:lnTo>
                    <a:pt x="252" y="683"/>
                  </a:lnTo>
                  <a:lnTo>
                    <a:pt x="108" y="935"/>
                  </a:lnTo>
                  <a:lnTo>
                    <a:pt x="37" y="1223"/>
                  </a:lnTo>
                  <a:lnTo>
                    <a:pt x="1" y="1546"/>
                  </a:lnTo>
                  <a:lnTo>
                    <a:pt x="37" y="1834"/>
                  </a:lnTo>
                  <a:lnTo>
                    <a:pt x="108" y="2121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805"/>
                  </a:lnTo>
                  <a:lnTo>
                    <a:pt x="935" y="2912"/>
                  </a:lnTo>
                  <a:lnTo>
                    <a:pt x="1223" y="3020"/>
                  </a:lnTo>
                  <a:lnTo>
                    <a:pt x="1511" y="3056"/>
                  </a:lnTo>
                  <a:lnTo>
                    <a:pt x="1834" y="3020"/>
                  </a:lnTo>
                  <a:lnTo>
                    <a:pt x="2122" y="2912"/>
                  </a:lnTo>
                  <a:lnTo>
                    <a:pt x="2374" y="2805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121"/>
                  </a:lnTo>
                  <a:lnTo>
                    <a:pt x="3021" y="1834"/>
                  </a:lnTo>
                  <a:lnTo>
                    <a:pt x="3057" y="1546"/>
                  </a:lnTo>
                  <a:lnTo>
                    <a:pt x="3021" y="1223"/>
                  </a:lnTo>
                  <a:lnTo>
                    <a:pt x="2913" y="935"/>
                  </a:lnTo>
                  <a:lnTo>
                    <a:pt x="2769" y="683"/>
                  </a:lnTo>
                  <a:lnTo>
                    <a:pt x="2589" y="468"/>
                  </a:lnTo>
                  <a:lnTo>
                    <a:pt x="2374" y="252"/>
                  </a:lnTo>
                  <a:lnTo>
                    <a:pt x="2122" y="144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517" y="0"/>
                  </a:moveTo>
                  <a:lnTo>
                    <a:pt x="2265" y="36"/>
                  </a:lnTo>
                  <a:lnTo>
                    <a:pt x="2014" y="72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84"/>
                  </a:lnTo>
                  <a:lnTo>
                    <a:pt x="719" y="863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0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81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812"/>
                  </a:lnTo>
                  <a:lnTo>
                    <a:pt x="1366" y="3956"/>
                  </a:lnTo>
                  <a:lnTo>
                    <a:pt x="1870" y="4063"/>
                  </a:lnTo>
                  <a:lnTo>
                    <a:pt x="2337" y="4099"/>
                  </a:lnTo>
                  <a:lnTo>
                    <a:pt x="2841" y="4099"/>
                  </a:lnTo>
                  <a:lnTo>
                    <a:pt x="3344" y="4063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511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3"/>
                  </a:lnTo>
                  <a:lnTo>
                    <a:pt x="4423" y="684"/>
                  </a:lnTo>
                  <a:lnTo>
                    <a:pt x="4207" y="540"/>
                  </a:lnTo>
                  <a:lnTo>
                    <a:pt x="4027" y="396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2"/>
                  </a:lnTo>
                  <a:lnTo>
                    <a:pt x="3056" y="36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fill="none" extrusionOk="0">
                  <a:moveTo>
                    <a:pt x="5250" y="2733"/>
                  </a:moveTo>
                  <a:lnTo>
                    <a:pt x="5250" y="3344"/>
                  </a:lnTo>
                  <a:lnTo>
                    <a:pt x="5250" y="3344"/>
                  </a:lnTo>
                  <a:lnTo>
                    <a:pt x="4926" y="3560"/>
                  </a:lnTo>
                  <a:lnTo>
                    <a:pt x="4566" y="3704"/>
                  </a:lnTo>
                  <a:lnTo>
                    <a:pt x="4207" y="3848"/>
                  </a:lnTo>
                  <a:lnTo>
                    <a:pt x="3811" y="3956"/>
                  </a:lnTo>
                  <a:lnTo>
                    <a:pt x="3811" y="3956"/>
                  </a:lnTo>
                  <a:lnTo>
                    <a:pt x="3344" y="4063"/>
                  </a:lnTo>
                  <a:lnTo>
                    <a:pt x="2841" y="4099"/>
                  </a:lnTo>
                  <a:lnTo>
                    <a:pt x="2337" y="4099"/>
                  </a:lnTo>
                  <a:lnTo>
                    <a:pt x="1870" y="4063"/>
                  </a:lnTo>
                  <a:lnTo>
                    <a:pt x="1366" y="3956"/>
                  </a:lnTo>
                  <a:lnTo>
                    <a:pt x="899" y="3812"/>
                  </a:lnTo>
                  <a:lnTo>
                    <a:pt x="467" y="3596"/>
                  </a:lnTo>
                  <a:lnTo>
                    <a:pt x="0" y="3344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481"/>
                  </a:lnTo>
                  <a:lnTo>
                    <a:pt x="36" y="2194"/>
                  </a:lnTo>
                  <a:lnTo>
                    <a:pt x="108" y="1942"/>
                  </a:lnTo>
                  <a:lnTo>
                    <a:pt x="180" y="1690"/>
                  </a:lnTo>
                  <a:lnTo>
                    <a:pt x="288" y="1475"/>
                  </a:lnTo>
                  <a:lnTo>
                    <a:pt x="396" y="1259"/>
                  </a:lnTo>
                  <a:lnTo>
                    <a:pt x="539" y="1043"/>
                  </a:lnTo>
                  <a:lnTo>
                    <a:pt x="719" y="863"/>
                  </a:lnTo>
                  <a:lnTo>
                    <a:pt x="899" y="684"/>
                  </a:lnTo>
                  <a:lnTo>
                    <a:pt x="1079" y="504"/>
                  </a:lnTo>
                  <a:lnTo>
                    <a:pt x="1294" y="360"/>
                  </a:lnTo>
                  <a:lnTo>
                    <a:pt x="1510" y="252"/>
                  </a:lnTo>
                  <a:lnTo>
                    <a:pt x="1762" y="144"/>
                  </a:lnTo>
                  <a:lnTo>
                    <a:pt x="2014" y="72"/>
                  </a:lnTo>
                  <a:lnTo>
                    <a:pt x="2265" y="36"/>
                  </a:lnTo>
                  <a:lnTo>
                    <a:pt x="2517" y="0"/>
                  </a:lnTo>
                  <a:lnTo>
                    <a:pt x="2517" y="0"/>
                  </a:lnTo>
                  <a:lnTo>
                    <a:pt x="2805" y="0"/>
                  </a:lnTo>
                  <a:lnTo>
                    <a:pt x="3056" y="36"/>
                  </a:lnTo>
                  <a:lnTo>
                    <a:pt x="3308" y="72"/>
                  </a:lnTo>
                  <a:lnTo>
                    <a:pt x="3560" y="144"/>
                  </a:lnTo>
                  <a:lnTo>
                    <a:pt x="3775" y="252"/>
                  </a:lnTo>
                  <a:lnTo>
                    <a:pt x="4027" y="396"/>
                  </a:lnTo>
                  <a:lnTo>
                    <a:pt x="4207" y="540"/>
                  </a:lnTo>
                  <a:lnTo>
                    <a:pt x="4423" y="684"/>
                  </a:lnTo>
                  <a:lnTo>
                    <a:pt x="4602" y="863"/>
                  </a:lnTo>
                  <a:lnTo>
                    <a:pt x="4746" y="1043"/>
                  </a:lnTo>
                  <a:lnTo>
                    <a:pt x="4890" y="1259"/>
                  </a:lnTo>
                  <a:lnTo>
                    <a:pt x="4998" y="1511"/>
                  </a:lnTo>
                  <a:lnTo>
                    <a:pt x="5106" y="1726"/>
                  </a:lnTo>
                  <a:lnTo>
                    <a:pt x="5178" y="1978"/>
                  </a:lnTo>
                  <a:lnTo>
                    <a:pt x="5250" y="2230"/>
                  </a:lnTo>
                  <a:lnTo>
                    <a:pt x="5250" y="2517"/>
                  </a:lnTo>
                  <a:lnTo>
                    <a:pt x="5250" y="2517"/>
                  </a:lnTo>
                  <a:lnTo>
                    <a:pt x="5250" y="2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extrusionOk="0">
                  <a:moveTo>
                    <a:pt x="1" y="0"/>
                  </a:moveTo>
                  <a:lnTo>
                    <a:pt x="1" y="2589"/>
                  </a:lnTo>
                  <a:lnTo>
                    <a:pt x="31750" y="25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fill="none" extrusionOk="0">
                  <a:moveTo>
                    <a:pt x="1" y="0"/>
                  </a:moveTo>
                  <a:lnTo>
                    <a:pt x="31750" y="0"/>
                  </a:lnTo>
                  <a:lnTo>
                    <a:pt x="31750" y="2589"/>
                  </a:lnTo>
                  <a:lnTo>
                    <a:pt x="1" y="258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27687" y="1727"/>
                  </a:lnTo>
                  <a:lnTo>
                    <a:pt x="27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fill="none" extrusionOk="0">
                  <a:moveTo>
                    <a:pt x="1" y="1"/>
                  </a:moveTo>
                  <a:lnTo>
                    <a:pt x="27687" y="1"/>
                  </a:lnTo>
                  <a:lnTo>
                    <a:pt x="27687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45808" y="1727"/>
                  </a:lnTo>
                  <a:lnTo>
                    <a:pt x="45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fill="none" extrusionOk="0">
                  <a:moveTo>
                    <a:pt x="1" y="1"/>
                  </a:moveTo>
                  <a:lnTo>
                    <a:pt x="45808" y="1"/>
                  </a:lnTo>
                  <a:lnTo>
                    <a:pt x="45808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extrusionOk="0">
                  <a:moveTo>
                    <a:pt x="0" y="0"/>
                  </a:moveTo>
                  <a:lnTo>
                    <a:pt x="0" y="62635"/>
                  </a:lnTo>
                  <a:lnTo>
                    <a:pt x="89458" y="62635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fill="none" extrusionOk="0">
                  <a:moveTo>
                    <a:pt x="89458" y="62635"/>
                  </a:moveTo>
                  <a:lnTo>
                    <a:pt x="0" y="62635"/>
                  </a:lnTo>
                  <a:lnTo>
                    <a:pt x="0" y="0"/>
                  </a:lnTo>
                  <a:lnTo>
                    <a:pt x="89458" y="0"/>
                  </a:lnTo>
                  <a:lnTo>
                    <a:pt x="89458" y="626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extrusionOk="0">
                  <a:moveTo>
                    <a:pt x="7407" y="0"/>
                  </a:move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fill="none" extrusionOk="0">
                  <a:moveTo>
                    <a:pt x="0" y="7407"/>
                  </a:move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lnTo>
                    <a:pt x="7407" y="0"/>
                  </a:ln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685050" y="1996350"/>
              <a:ext cx="1243175" cy="842275"/>
            </a:xfrm>
            <a:custGeom>
              <a:avLst/>
              <a:gdLst/>
              <a:ahLst/>
              <a:cxnLst/>
              <a:rect l="l" t="t" r="r" b="b"/>
              <a:pathLst>
                <a:path w="49727" h="33691" extrusionOk="0">
                  <a:moveTo>
                    <a:pt x="24882" y="0"/>
                  </a:moveTo>
                  <a:lnTo>
                    <a:pt x="0" y="33691"/>
                  </a:lnTo>
                  <a:lnTo>
                    <a:pt x="49727" y="33691"/>
                  </a:lnTo>
                  <a:lnTo>
                    <a:pt x="2488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197850" y="2293875"/>
              <a:ext cx="1026550" cy="549250"/>
            </a:xfrm>
            <a:custGeom>
              <a:avLst/>
              <a:gdLst/>
              <a:ahLst/>
              <a:cxnLst/>
              <a:rect l="l" t="t" r="r" b="b"/>
              <a:pathLst>
                <a:path w="41062" h="21970" extrusionOk="0">
                  <a:moveTo>
                    <a:pt x="20531" y="1"/>
                  </a:moveTo>
                  <a:lnTo>
                    <a:pt x="0" y="21970"/>
                  </a:lnTo>
                  <a:lnTo>
                    <a:pt x="41062" y="21970"/>
                  </a:lnTo>
                  <a:lnTo>
                    <a:pt x="205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691775" y="2842200"/>
              <a:ext cx="2236450" cy="337125"/>
            </a:xfrm>
            <a:custGeom>
              <a:avLst/>
              <a:gdLst/>
              <a:ahLst/>
              <a:cxnLst/>
              <a:rect l="l" t="t" r="r" b="b"/>
              <a:pathLst>
                <a:path w="89458" h="13485" extrusionOk="0">
                  <a:moveTo>
                    <a:pt x="0" y="1"/>
                  </a:moveTo>
                  <a:lnTo>
                    <a:pt x="0" y="13484"/>
                  </a:lnTo>
                  <a:lnTo>
                    <a:pt x="89458" y="13484"/>
                  </a:lnTo>
                  <a:lnTo>
                    <a:pt x="8945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38275" y="3775250"/>
              <a:ext cx="249025" cy="249025"/>
            </a:xfrm>
            <a:custGeom>
              <a:avLst/>
              <a:gdLst/>
              <a:ahLst/>
              <a:cxnLst/>
              <a:rect l="l" t="t" r="r" b="b"/>
              <a:pathLst>
                <a:path w="9961" h="9961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09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684"/>
                  </a:lnTo>
                  <a:lnTo>
                    <a:pt x="2014" y="972"/>
                  </a:lnTo>
                  <a:lnTo>
                    <a:pt x="1655" y="1259"/>
                  </a:lnTo>
                  <a:lnTo>
                    <a:pt x="1295" y="1619"/>
                  </a:lnTo>
                  <a:lnTo>
                    <a:pt x="1008" y="1978"/>
                  </a:lnTo>
                  <a:lnTo>
                    <a:pt x="720" y="2374"/>
                  </a:lnTo>
                  <a:lnTo>
                    <a:pt x="504" y="2805"/>
                  </a:lnTo>
                  <a:lnTo>
                    <a:pt x="324" y="3237"/>
                  </a:lnTo>
                  <a:lnTo>
                    <a:pt x="145" y="3704"/>
                  </a:lnTo>
                  <a:lnTo>
                    <a:pt x="73" y="4172"/>
                  </a:lnTo>
                  <a:lnTo>
                    <a:pt x="1" y="4639"/>
                  </a:lnTo>
                  <a:lnTo>
                    <a:pt x="1" y="5142"/>
                  </a:lnTo>
                  <a:lnTo>
                    <a:pt x="37" y="5646"/>
                  </a:lnTo>
                  <a:lnTo>
                    <a:pt x="145" y="6149"/>
                  </a:lnTo>
                  <a:lnTo>
                    <a:pt x="289" y="6653"/>
                  </a:lnTo>
                  <a:lnTo>
                    <a:pt x="468" y="7084"/>
                  </a:lnTo>
                  <a:lnTo>
                    <a:pt x="720" y="7552"/>
                  </a:lnTo>
                  <a:lnTo>
                    <a:pt x="972" y="7947"/>
                  </a:lnTo>
                  <a:lnTo>
                    <a:pt x="1295" y="8307"/>
                  </a:lnTo>
                  <a:lnTo>
                    <a:pt x="1619" y="8666"/>
                  </a:lnTo>
                  <a:lnTo>
                    <a:pt x="1978" y="8954"/>
                  </a:lnTo>
                  <a:lnTo>
                    <a:pt x="2374" y="9241"/>
                  </a:lnTo>
                  <a:lnTo>
                    <a:pt x="2805" y="9457"/>
                  </a:lnTo>
                  <a:lnTo>
                    <a:pt x="3237" y="9637"/>
                  </a:lnTo>
                  <a:lnTo>
                    <a:pt x="3704" y="9781"/>
                  </a:lnTo>
                  <a:lnTo>
                    <a:pt x="4172" y="9889"/>
                  </a:lnTo>
                  <a:lnTo>
                    <a:pt x="4675" y="9961"/>
                  </a:lnTo>
                  <a:lnTo>
                    <a:pt x="5143" y="9961"/>
                  </a:lnTo>
                  <a:lnTo>
                    <a:pt x="5646" y="9925"/>
                  </a:lnTo>
                  <a:lnTo>
                    <a:pt x="6149" y="9817"/>
                  </a:lnTo>
                  <a:lnTo>
                    <a:pt x="6545" y="9709"/>
                  </a:lnTo>
                  <a:lnTo>
                    <a:pt x="6904" y="9565"/>
                  </a:lnTo>
                  <a:lnTo>
                    <a:pt x="7264" y="9421"/>
                  </a:lnTo>
                  <a:lnTo>
                    <a:pt x="7588" y="9205"/>
                  </a:lnTo>
                  <a:lnTo>
                    <a:pt x="7947" y="8990"/>
                  </a:lnTo>
                  <a:lnTo>
                    <a:pt x="8235" y="8738"/>
                  </a:lnTo>
                  <a:lnTo>
                    <a:pt x="8522" y="8486"/>
                  </a:lnTo>
                  <a:lnTo>
                    <a:pt x="8810" y="8199"/>
                  </a:lnTo>
                  <a:lnTo>
                    <a:pt x="9026" y="7875"/>
                  </a:lnTo>
                  <a:lnTo>
                    <a:pt x="9242" y="7552"/>
                  </a:lnTo>
                  <a:lnTo>
                    <a:pt x="9421" y="7228"/>
                  </a:lnTo>
                  <a:lnTo>
                    <a:pt x="9601" y="6868"/>
                  </a:lnTo>
                  <a:lnTo>
                    <a:pt x="9709" y="6509"/>
                  </a:lnTo>
                  <a:lnTo>
                    <a:pt x="9817" y="6113"/>
                  </a:lnTo>
                  <a:lnTo>
                    <a:pt x="9889" y="5754"/>
                  </a:lnTo>
                  <a:lnTo>
                    <a:pt x="9961" y="5358"/>
                  </a:lnTo>
                  <a:lnTo>
                    <a:pt x="9961" y="4963"/>
                  </a:lnTo>
                  <a:lnTo>
                    <a:pt x="9961" y="4567"/>
                  </a:lnTo>
                  <a:lnTo>
                    <a:pt x="9889" y="4172"/>
                  </a:lnTo>
                  <a:lnTo>
                    <a:pt x="9817" y="3776"/>
                  </a:lnTo>
                  <a:lnTo>
                    <a:pt x="9673" y="3309"/>
                  </a:lnTo>
                  <a:lnTo>
                    <a:pt x="9493" y="2841"/>
                  </a:lnTo>
                  <a:lnTo>
                    <a:pt x="9242" y="2410"/>
                  </a:lnTo>
                  <a:lnTo>
                    <a:pt x="8990" y="2014"/>
                  </a:lnTo>
                  <a:lnTo>
                    <a:pt x="8666" y="1619"/>
                  </a:lnTo>
                  <a:lnTo>
                    <a:pt x="8343" y="1295"/>
                  </a:lnTo>
                  <a:lnTo>
                    <a:pt x="7983" y="972"/>
                  </a:lnTo>
                  <a:lnTo>
                    <a:pt x="7588" y="720"/>
                  </a:lnTo>
                  <a:lnTo>
                    <a:pt x="7156" y="468"/>
                  </a:lnTo>
                  <a:lnTo>
                    <a:pt x="6725" y="288"/>
                  </a:lnTo>
                  <a:lnTo>
                    <a:pt x="6257" y="145"/>
                  </a:lnTo>
                  <a:lnTo>
                    <a:pt x="5790" y="37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924575" y="3847175"/>
              <a:ext cx="76425" cy="75525"/>
            </a:xfrm>
            <a:custGeom>
              <a:avLst/>
              <a:gdLst/>
              <a:ahLst/>
              <a:cxnLst/>
              <a:rect l="l" t="t" r="r" b="b"/>
              <a:pathLst>
                <a:path w="3057" h="3021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08"/>
                  </a:lnTo>
                  <a:lnTo>
                    <a:pt x="684" y="252"/>
                  </a:lnTo>
                  <a:lnTo>
                    <a:pt x="432" y="432"/>
                  </a:lnTo>
                  <a:lnTo>
                    <a:pt x="252" y="647"/>
                  </a:lnTo>
                  <a:lnTo>
                    <a:pt x="108" y="899"/>
                  </a:lnTo>
                  <a:lnTo>
                    <a:pt x="37" y="1187"/>
                  </a:lnTo>
                  <a:lnTo>
                    <a:pt x="1" y="1510"/>
                  </a:lnTo>
                  <a:lnTo>
                    <a:pt x="37" y="1798"/>
                  </a:lnTo>
                  <a:lnTo>
                    <a:pt x="108" y="2086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769"/>
                  </a:lnTo>
                  <a:lnTo>
                    <a:pt x="935" y="2913"/>
                  </a:lnTo>
                  <a:lnTo>
                    <a:pt x="1223" y="2985"/>
                  </a:lnTo>
                  <a:lnTo>
                    <a:pt x="1511" y="3021"/>
                  </a:lnTo>
                  <a:lnTo>
                    <a:pt x="1834" y="2985"/>
                  </a:lnTo>
                  <a:lnTo>
                    <a:pt x="2122" y="2913"/>
                  </a:lnTo>
                  <a:lnTo>
                    <a:pt x="2374" y="2769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086"/>
                  </a:lnTo>
                  <a:lnTo>
                    <a:pt x="3021" y="1798"/>
                  </a:lnTo>
                  <a:lnTo>
                    <a:pt x="3057" y="1510"/>
                  </a:lnTo>
                  <a:lnTo>
                    <a:pt x="3021" y="1187"/>
                  </a:lnTo>
                  <a:lnTo>
                    <a:pt x="2913" y="899"/>
                  </a:lnTo>
                  <a:lnTo>
                    <a:pt x="2769" y="647"/>
                  </a:lnTo>
                  <a:lnTo>
                    <a:pt x="2589" y="432"/>
                  </a:lnTo>
                  <a:lnTo>
                    <a:pt x="2374" y="252"/>
                  </a:lnTo>
                  <a:lnTo>
                    <a:pt x="2122" y="108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896725" y="39217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265" y="1"/>
                  </a:moveTo>
                  <a:lnTo>
                    <a:pt x="2014" y="73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48"/>
                  </a:lnTo>
                  <a:lnTo>
                    <a:pt x="719" y="828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1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46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776"/>
                  </a:lnTo>
                  <a:lnTo>
                    <a:pt x="1366" y="3956"/>
                  </a:lnTo>
                  <a:lnTo>
                    <a:pt x="1870" y="4028"/>
                  </a:lnTo>
                  <a:lnTo>
                    <a:pt x="2337" y="4100"/>
                  </a:lnTo>
                  <a:lnTo>
                    <a:pt x="2841" y="4100"/>
                  </a:lnTo>
                  <a:lnTo>
                    <a:pt x="3344" y="4064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475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4"/>
                  </a:lnTo>
                  <a:lnTo>
                    <a:pt x="4423" y="684"/>
                  </a:lnTo>
                  <a:lnTo>
                    <a:pt x="4207" y="504"/>
                  </a:lnTo>
                  <a:lnTo>
                    <a:pt x="4027" y="360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3"/>
                  </a:lnTo>
                  <a:lnTo>
                    <a:pt x="3056" y="37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243675" y="3781550"/>
              <a:ext cx="1020275" cy="65650"/>
            </a:xfrm>
            <a:custGeom>
              <a:avLst/>
              <a:gdLst/>
              <a:ahLst/>
              <a:cxnLst/>
              <a:rect l="l" t="t" r="r" b="b"/>
              <a:pathLst>
                <a:path w="40811" h="2626" extrusionOk="0">
                  <a:moveTo>
                    <a:pt x="1" y="0"/>
                  </a:moveTo>
                  <a:lnTo>
                    <a:pt x="1" y="2625"/>
                  </a:lnTo>
                  <a:lnTo>
                    <a:pt x="40811" y="2625"/>
                  </a:lnTo>
                  <a:lnTo>
                    <a:pt x="40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243675" y="3890325"/>
              <a:ext cx="1302525" cy="43175"/>
            </a:xfrm>
            <a:custGeom>
              <a:avLst/>
              <a:gdLst/>
              <a:ahLst/>
              <a:cxnLst/>
              <a:rect l="l" t="t" r="r" b="b"/>
              <a:pathLst>
                <a:path w="52101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52101" y="1726"/>
                  </a:lnTo>
                  <a:lnTo>
                    <a:pt x="5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243675" y="3973925"/>
              <a:ext cx="444100" cy="43150"/>
            </a:xfrm>
            <a:custGeom>
              <a:avLst/>
              <a:gdLst/>
              <a:ahLst/>
              <a:cxnLst/>
              <a:rect l="l" t="t" r="r" b="b"/>
              <a:pathLst>
                <a:path w="17764" h="1726" extrusionOk="0">
                  <a:moveTo>
                    <a:pt x="1" y="0"/>
                  </a:moveTo>
                  <a:lnTo>
                    <a:pt x="1" y="1726"/>
                  </a:lnTo>
                  <a:lnTo>
                    <a:pt x="17763" y="1726"/>
                  </a:lnTo>
                  <a:lnTo>
                    <a:pt x="17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691775" y="4127625"/>
              <a:ext cx="2236450" cy="382050"/>
            </a:xfrm>
            <a:custGeom>
              <a:avLst/>
              <a:gdLst/>
              <a:ahLst/>
              <a:cxnLst/>
              <a:rect l="l" t="t" r="r" b="b"/>
              <a:pathLst>
                <a:path w="89458" h="15282" extrusionOk="0">
                  <a:moveTo>
                    <a:pt x="0" y="0"/>
                  </a:moveTo>
                  <a:lnTo>
                    <a:pt x="0" y="15282"/>
                  </a:lnTo>
                  <a:lnTo>
                    <a:pt x="89458" y="15282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964125" y="4387400"/>
              <a:ext cx="348800" cy="122275"/>
            </a:xfrm>
            <a:custGeom>
              <a:avLst/>
              <a:gdLst/>
              <a:ahLst/>
              <a:cxnLst/>
              <a:rect l="l" t="t" r="r" b="b"/>
              <a:pathLst>
                <a:path w="13952" h="4891" extrusionOk="0">
                  <a:moveTo>
                    <a:pt x="6581" y="1"/>
                  </a:moveTo>
                  <a:lnTo>
                    <a:pt x="5861" y="73"/>
                  </a:lnTo>
                  <a:lnTo>
                    <a:pt x="5178" y="216"/>
                  </a:lnTo>
                  <a:lnTo>
                    <a:pt x="4495" y="432"/>
                  </a:lnTo>
                  <a:lnTo>
                    <a:pt x="3812" y="684"/>
                  </a:lnTo>
                  <a:lnTo>
                    <a:pt x="3201" y="1043"/>
                  </a:lnTo>
                  <a:lnTo>
                    <a:pt x="2589" y="1439"/>
                  </a:lnTo>
                  <a:lnTo>
                    <a:pt x="2050" y="1870"/>
                  </a:lnTo>
                  <a:lnTo>
                    <a:pt x="1547" y="2374"/>
                  </a:lnTo>
                  <a:lnTo>
                    <a:pt x="1079" y="2949"/>
                  </a:lnTo>
                  <a:lnTo>
                    <a:pt x="648" y="3560"/>
                  </a:lnTo>
                  <a:lnTo>
                    <a:pt x="288" y="4207"/>
                  </a:lnTo>
                  <a:lnTo>
                    <a:pt x="1" y="4891"/>
                  </a:lnTo>
                  <a:lnTo>
                    <a:pt x="13952" y="4891"/>
                  </a:lnTo>
                  <a:lnTo>
                    <a:pt x="13808" y="4495"/>
                  </a:lnTo>
                  <a:lnTo>
                    <a:pt x="13628" y="4136"/>
                  </a:lnTo>
                  <a:lnTo>
                    <a:pt x="13448" y="3776"/>
                  </a:lnTo>
                  <a:lnTo>
                    <a:pt x="13232" y="3416"/>
                  </a:lnTo>
                  <a:lnTo>
                    <a:pt x="13017" y="3093"/>
                  </a:lnTo>
                  <a:lnTo>
                    <a:pt x="12765" y="2769"/>
                  </a:lnTo>
                  <a:lnTo>
                    <a:pt x="12513" y="2446"/>
                  </a:lnTo>
                  <a:lnTo>
                    <a:pt x="12226" y="2158"/>
                  </a:lnTo>
                  <a:lnTo>
                    <a:pt x="11938" y="1870"/>
                  </a:lnTo>
                  <a:lnTo>
                    <a:pt x="11614" y="1619"/>
                  </a:lnTo>
                  <a:lnTo>
                    <a:pt x="11291" y="1367"/>
                  </a:lnTo>
                  <a:lnTo>
                    <a:pt x="10967" y="1151"/>
                  </a:lnTo>
                  <a:lnTo>
                    <a:pt x="10608" y="936"/>
                  </a:lnTo>
                  <a:lnTo>
                    <a:pt x="10248" y="756"/>
                  </a:lnTo>
                  <a:lnTo>
                    <a:pt x="9889" y="576"/>
                  </a:lnTo>
                  <a:lnTo>
                    <a:pt x="9493" y="432"/>
                  </a:lnTo>
                  <a:lnTo>
                    <a:pt x="8774" y="216"/>
                  </a:lnTo>
                  <a:lnTo>
                    <a:pt x="8019" y="73"/>
                  </a:lnTo>
                  <a:lnTo>
                    <a:pt x="7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40075" y="3271875"/>
              <a:ext cx="148350" cy="147450"/>
            </a:xfrm>
            <a:custGeom>
              <a:avLst/>
              <a:gdLst/>
              <a:ahLst/>
              <a:cxnLst/>
              <a:rect l="l" t="t" r="r" b="b"/>
              <a:pathLst>
                <a:path w="5934" h="5898" extrusionOk="0">
                  <a:moveTo>
                    <a:pt x="2662" y="1"/>
                  </a:moveTo>
                  <a:lnTo>
                    <a:pt x="2374" y="37"/>
                  </a:lnTo>
                  <a:lnTo>
                    <a:pt x="2086" y="108"/>
                  </a:lnTo>
                  <a:lnTo>
                    <a:pt x="1799" y="216"/>
                  </a:lnTo>
                  <a:lnTo>
                    <a:pt x="1547" y="324"/>
                  </a:lnTo>
                  <a:lnTo>
                    <a:pt x="1295" y="504"/>
                  </a:lnTo>
                  <a:lnTo>
                    <a:pt x="1079" y="648"/>
                  </a:lnTo>
                  <a:lnTo>
                    <a:pt x="864" y="864"/>
                  </a:lnTo>
                  <a:lnTo>
                    <a:pt x="684" y="1043"/>
                  </a:lnTo>
                  <a:lnTo>
                    <a:pt x="504" y="1295"/>
                  </a:lnTo>
                  <a:lnTo>
                    <a:pt x="360" y="1547"/>
                  </a:lnTo>
                  <a:lnTo>
                    <a:pt x="252" y="1798"/>
                  </a:lnTo>
                  <a:lnTo>
                    <a:pt x="145" y="2050"/>
                  </a:lnTo>
                  <a:lnTo>
                    <a:pt x="73" y="2338"/>
                  </a:lnTo>
                  <a:lnTo>
                    <a:pt x="1" y="2625"/>
                  </a:lnTo>
                  <a:lnTo>
                    <a:pt x="1" y="2949"/>
                  </a:lnTo>
                  <a:lnTo>
                    <a:pt x="1" y="3237"/>
                  </a:lnTo>
                  <a:lnTo>
                    <a:pt x="73" y="3524"/>
                  </a:lnTo>
                  <a:lnTo>
                    <a:pt x="145" y="3812"/>
                  </a:lnTo>
                  <a:lnTo>
                    <a:pt x="252" y="4100"/>
                  </a:lnTo>
                  <a:lnTo>
                    <a:pt x="360" y="4351"/>
                  </a:lnTo>
                  <a:lnTo>
                    <a:pt x="504" y="4603"/>
                  </a:lnTo>
                  <a:lnTo>
                    <a:pt x="684" y="4819"/>
                  </a:lnTo>
                  <a:lnTo>
                    <a:pt x="864" y="5034"/>
                  </a:lnTo>
                  <a:lnTo>
                    <a:pt x="1079" y="5214"/>
                  </a:lnTo>
                  <a:lnTo>
                    <a:pt x="1295" y="5394"/>
                  </a:lnTo>
                  <a:lnTo>
                    <a:pt x="1547" y="5538"/>
                  </a:lnTo>
                  <a:lnTo>
                    <a:pt x="1799" y="5682"/>
                  </a:lnTo>
                  <a:lnTo>
                    <a:pt x="2086" y="5754"/>
                  </a:lnTo>
                  <a:lnTo>
                    <a:pt x="2374" y="5861"/>
                  </a:lnTo>
                  <a:lnTo>
                    <a:pt x="2662" y="5897"/>
                  </a:lnTo>
                  <a:lnTo>
                    <a:pt x="3273" y="5897"/>
                  </a:lnTo>
                  <a:lnTo>
                    <a:pt x="3560" y="5861"/>
                  </a:lnTo>
                  <a:lnTo>
                    <a:pt x="3848" y="5754"/>
                  </a:lnTo>
                  <a:lnTo>
                    <a:pt x="4100" y="5682"/>
                  </a:lnTo>
                  <a:lnTo>
                    <a:pt x="4387" y="5538"/>
                  </a:lnTo>
                  <a:lnTo>
                    <a:pt x="4603" y="5394"/>
                  </a:lnTo>
                  <a:lnTo>
                    <a:pt x="4855" y="5214"/>
                  </a:lnTo>
                  <a:lnTo>
                    <a:pt x="5071" y="5034"/>
                  </a:lnTo>
                  <a:lnTo>
                    <a:pt x="5250" y="4819"/>
                  </a:lnTo>
                  <a:lnTo>
                    <a:pt x="5430" y="4603"/>
                  </a:lnTo>
                  <a:lnTo>
                    <a:pt x="5574" y="4351"/>
                  </a:lnTo>
                  <a:lnTo>
                    <a:pt x="5682" y="4100"/>
                  </a:lnTo>
                  <a:lnTo>
                    <a:pt x="5790" y="3812"/>
                  </a:lnTo>
                  <a:lnTo>
                    <a:pt x="5862" y="3524"/>
                  </a:lnTo>
                  <a:lnTo>
                    <a:pt x="5898" y="3237"/>
                  </a:lnTo>
                  <a:lnTo>
                    <a:pt x="5933" y="2949"/>
                  </a:lnTo>
                  <a:lnTo>
                    <a:pt x="5898" y="2625"/>
                  </a:lnTo>
                  <a:lnTo>
                    <a:pt x="5862" y="2338"/>
                  </a:lnTo>
                  <a:lnTo>
                    <a:pt x="5790" y="2050"/>
                  </a:lnTo>
                  <a:lnTo>
                    <a:pt x="5682" y="1798"/>
                  </a:lnTo>
                  <a:lnTo>
                    <a:pt x="5574" y="1547"/>
                  </a:lnTo>
                  <a:lnTo>
                    <a:pt x="5430" y="1295"/>
                  </a:lnTo>
                  <a:lnTo>
                    <a:pt x="5250" y="1043"/>
                  </a:lnTo>
                  <a:lnTo>
                    <a:pt x="5071" y="864"/>
                  </a:lnTo>
                  <a:lnTo>
                    <a:pt x="4855" y="648"/>
                  </a:lnTo>
                  <a:lnTo>
                    <a:pt x="4603" y="504"/>
                  </a:lnTo>
                  <a:lnTo>
                    <a:pt x="4387" y="324"/>
                  </a:lnTo>
                  <a:lnTo>
                    <a:pt x="4100" y="216"/>
                  </a:lnTo>
                  <a:lnTo>
                    <a:pt x="3848" y="108"/>
                  </a:lnTo>
                  <a:lnTo>
                    <a:pt x="3560" y="3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96725" y="3296150"/>
              <a:ext cx="64725" cy="80025"/>
            </a:xfrm>
            <a:custGeom>
              <a:avLst/>
              <a:gdLst/>
              <a:ahLst/>
              <a:cxnLst/>
              <a:rect l="l" t="t" r="r" b="b"/>
              <a:pathLst>
                <a:path w="2589" h="3201" extrusionOk="0">
                  <a:moveTo>
                    <a:pt x="1007" y="0"/>
                  </a:moveTo>
                  <a:lnTo>
                    <a:pt x="899" y="36"/>
                  </a:lnTo>
                  <a:lnTo>
                    <a:pt x="899" y="144"/>
                  </a:lnTo>
                  <a:lnTo>
                    <a:pt x="899" y="360"/>
                  </a:lnTo>
                  <a:lnTo>
                    <a:pt x="863" y="612"/>
                  </a:lnTo>
                  <a:lnTo>
                    <a:pt x="791" y="827"/>
                  </a:lnTo>
                  <a:lnTo>
                    <a:pt x="683" y="1043"/>
                  </a:lnTo>
                  <a:lnTo>
                    <a:pt x="396" y="1439"/>
                  </a:lnTo>
                  <a:lnTo>
                    <a:pt x="252" y="1618"/>
                  </a:lnTo>
                  <a:lnTo>
                    <a:pt x="36" y="1726"/>
                  </a:lnTo>
                  <a:lnTo>
                    <a:pt x="36" y="1762"/>
                  </a:lnTo>
                  <a:lnTo>
                    <a:pt x="0" y="1798"/>
                  </a:lnTo>
                  <a:lnTo>
                    <a:pt x="0" y="2985"/>
                  </a:lnTo>
                  <a:lnTo>
                    <a:pt x="0" y="3021"/>
                  </a:lnTo>
                  <a:lnTo>
                    <a:pt x="0" y="3057"/>
                  </a:lnTo>
                  <a:lnTo>
                    <a:pt x="180" y="3057"/>
                  </a:lnTo>
                  <a:lnTo>
                    <a:pt x="288" y="3165"/>
                  </a:lnTo>
                  <a:lnTo>
                    <a:pt x="360" y="3165"/>
                  </a:lnTo>
                  <a:lnTo>
                    <a:pt x="431" y="3200"/>
                  </a:lnTo>
                  <a:lnTo>
                    <a:pt x="2014" y="3200"/>
                  </a:lnTo>
                  <a:lnTo>
                    <a:pt x="2085" y="3165"/>
                  </a:lnTo>
                  <a:lnTo>
                    <a:pt x="2157" y="3129"/>
                  </a:lnTo>
                  <a:lnTo>
                    <a:pt x="2229" y="3129"/>
                  </a:lnTo>
                  <a:lnTo>
                    <a:pt x="2265" y="3093"/>
                  </a:lnTo>
                  <a:lnTo>
                    <a:pt x="2301" y="3021"/>
                  </a:lnTo>
                  <a:lnTo>
                    <a:pt x="2337" y="2949"/>
                  </a:lnTo>
                  <a:lnTo>
                    <a:pt x="2301" y="2877"/>
                  </a:lnTo>
                  <a:lnTo>
                    <a:pt x="2265" y="2805"/>
                  </a:lnTo>
                  <a:lnTo>
                    <a:pt x="2229" y="2769"/>
                  </a:lnTo>
                  <a:lnTo>
                    <a:pt x="2193" y="2733"/>
                  </a:lnTo>
                  <a:lnTo>
                    <a:pt x="2229" y="2733"/>
                  </a:lnTo>
                  <a:lnTo>
                    <a:pt x="2265" y="2697"/>
                  </a:lnTo>
                  <a:lnTo>
                    <a:pt x="2337" y="2661"/>
                  </a:lnTo>
                  <a:lnTo>
                    <a:pt x="2373" y="2589"/>
                  </a:lnTo>
                  <a:lnTo>
                    <a:pt x="2409" y="2517"/>
                  </a:lnTo>
                  <a:lnTo>
                    <a:pt x="2409" y="2409"/>
                  </a:lnTo>
                  <a:lnTo>
                    <a:pt x="2373" y="2338"/>
                  </a:lnTo>
                  <a:lnTo>
                    <a:pt x="2301" y="2338"/>
                  </a:lnTo>
                  <a:lnTo>
                    <a:pt x="2301" y="2302"/>
                  </a:lnTo>
                  <a:lnTo>
                    <a:pt x="2265" y="2266"/>
                  </a:lnTo>
                  <a:lnTo>
                    <a:pt x="2301" y="2230"/>
                  </a:lnTo>
                  <a:lnTo>
                    <a:pt x="2373" y="2230"/>
                  </a:lnTo>
                  <a:lnTo>
                    <a:pt x="2481" y="2122"/>
                  </a:lnTo>
                  <a:lnTo>
                    <a:pt x="2517" y="2014"/>
                  </a:lnTo>
                  <a:lnTo>
                    <a:pt x="2481" y="1942"/>
                  </a:lnTo>
                  <a:lnTo>
                    <a:pt x="2409" y="1870"/>
                  </a:lnTo>
                  <a:lnTo>
                    <a:pt x="2373" y="1834"/>
                  </a:lnTo>
                  <a:lnTo>
                    <a:pt x="2337" y="1798"/>
                  </a:lnTo>
                  <a:lnTo>
                    <a:pt x="2373" y="1762"/>
                  </a:lnTo>
                  <a:lnTo>
                    <a:pt x="2445" y="1762"/>
                  </a:lnTo>
                  <a:lnTo>
                    <a:pt x="2517" y="1726"/>
                  </a:lnTo>
                  <a:lnTo>
                    <a:pt x="2553" y="1654"/>
                  </a:lnTo>
                  <a:lnTo>
                    <a:pt x="2589" y="1582"/>
                  </a:lnTo>
                  <a:lnTo>
                    <a:pt x="2589" y="1475"/>
                  </a:lnTo>
                  <a:lnTo>
                    <a:pt x="2553" y="1439"/>
                  </a:lnTo>
                  <a:lnTo>
                    <a:pt x="2517" y="1367"/>
                  </a:lnTo>
                  <a:lnTo>
                    <a:pt x="2337" y="1331"/>
                  </a:lnTo>
                  <a:lnTo>
                    <a:pt x="1294" y="1331"/>
                  </a:lnTo>
                  <a:lnTo>
                    <a:pt x="1330" y="1187"/>
                  </a:lnTo>
                  <a:lnTo>
                    <a:pt x="1330" y="1007"/>
                  </a:lnTo>
                  <a:lnTo>
                    <a:pt x="1366" y="791"/>
                  </a:lnTo>
                  <a:lnTo>
                    <a:pt x="1402" y="576"/>
                  </a:lnTo>
                  <a:lnTo>
                    <a:pt x="1330" y="324"/>
                  </a:lnTo>
                  <a:lnTo>
                    <a:pt x="1222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67050" y="3336600"/>
              <a:ext cx="26100" cy="42275"/>
            </a:xfrm>
            <a:custGeom>
              <a:avLst/>
              <a:gdLst/>
              <a:ahLst/>
              <a:cxnLst/>
              <a:rect l="l" t="t" r="r" b="b"/>
              <a:pathLst>
                <a:path w="1044" h="1691" extrusionOk="0">
                  <a:moveTo>
                    <a:pt x="72" y="0"/>
                  </a:moveTo>
                  <a:lnTo>
                    <a:pt x="0" y="36"/>
                  </a:lnTo>
                  <a:lnTo>
                    <a:pt x="0" y="72"/>
                  </a:lnTo>
                  <a:lnTo>
                    <a:pt x="0" y="827"/>
                  </a:lnTo>
                  <a:lnTo>
                    <a:pt x="0" y="1582"/>
                  </a:lnTo>
                  <a:lnTo>
                    <a:pt x="0" y="1654"/>
                  </a:lnTo>
                  <a:lnTo>
                    <a:pt x="72" y="1690"/>
                  </a:lnTo>
                  <a:lnTo>
                    <a:pt x="971" y="1690"/>
                  </a:lnTo>
                  <a:lnTo>
                    <a:pt x="1043" y="1654"/>
                  </a:lnTo>
                  <a:lnTo>
                    <a:pt x="1043" y="1582"/>
                  </a:lnTo>
                  <a:lnTo>
                    <a:pt x="1043" y="72"/>
                  </a:lnTo>
                  <a:lnTo>
                    <a:pt x="1043" y="3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995600" y="3271875"/>
              <a:ext cx="147425" cy="147450"/>
            </a:xfrm>
            <a:custGeom>
              <a:avLst/>
              <a:gdLst/>
              <a:ahLst/>
              <a:cxnLst/>
              <a:rect l="l" t="t" r="r" b="b"/>
              <a:pathLst>
                <a:path w="5897" h="5898" extrusionOk="0">
                  <a:moveTo>
                    <a:pt x="2841" y="1"/>
                  </a:moveTo>
                  <a:lnTo>
                    <a:pt x="2553" y="37"/>
                  </a:lnTo>
                  <a:lnTo>
                    <a:pt x="2265" y="73"/>
                  </a:lnTo>
                  <a:lnTo>
                    <a:pt x="1978" y="180"/>
                  </a:lnTo>
                  <a:lnTo>
                    <a:pt x="1690" y="288"/>
                  </a:lnTo>
                  <a:lnTo>
                    <a:pt x="1438" y="432"/>
                  </a:lnTo>
                  <a:lnTo>
                    <a:pt x="1187" y="576"/>
                  </a:lnTo>
                  <a:lnTo>
                    <a:pt x="971" y="756"/>
                  </a:lnTo>
                  <a:lnTo>
                    <a:pt x="791" y="971"/>
                  </a:lnTo>
                  <a:lnTo>
                    <a:pt x="611" y="1187"/>
                  </a:lnTo>
                  <a:lnTo>
                    <a:pt x="432" y="1403"/>
                  </a:lnTo>
                  <a:lnTo>
                    <a:pt x="288" y="1655"/>
                  </a:lnTo>
                  <a:lnTo>
                    <a:pt x="180" y="1942"/>
                  </a:lnTo>
                  <a:lnTo>
                    <a:pt x="108" y="2194"/>
                  </a:lnTo>
                  <a:lnTo>
                    <a:pt x="36" y="2482"/>
                  </a:lnTo>
                  <a:lnTo>
                    <a:pt x="0" y="2769"/>
                  </a:lnTo>
                  <a:lnTo>
                    <a:pt x="0" y="3057"/>
                  </a:lnTo>
                  <a:lnTo>
                    <a:pt x="36" y="3344"/>
                  </a:lnTo>
                  <a:lnTo>
                    <a:pt x="72" y="3632"/>
                  </a:lnTo>
                  <a:lnTo>
                    <a:pt x="108" y="3668"/>
                  </a:lnTo>
                  <a:lnTo>
                    <a:pt x="180" y="3956"/>
                  </a:lnTo>
                  <a:lnTo>
                    <a:pt x="288" y="4243"/>
                  </a:lnTo>
                  <a:lnTo>
                    <a:pt x="432" y="4495"/>
                  </a:lnTo>
                  <a:lnTo>
                    <a:pt x="611" y="4711"/>
                  </a:lnTo>
                  <a:lnTo>
                    <a:pt x="791" y="4962"/>
                  </a:lnTo>
                  <a:lnTo>
                    <a:pt x="971" y="5142"/>
                  </a:lnTo>
                  <a:lnTo>
                    <a:pt x="1187" y="5322"/>
                  </a:lnTo>
                  <a:lnTo>
                    <a:pt x="1438" y="5502"/>
                  </a:lnTo>
                  <a:lnTo>
                    <a:pt x="1690" y="5610"/>
                  </a:lnTo>
                  <a:lnTo>
                    <a:pt x="1942" y="5718"/>
                  </a:lnTo>
                  <a:lnTo>
                    <a:pt x="2229" y="5825"/>
                  </a:lnTo>
                  <a:lnTo>
                    <a:pt x="2481" y="5861"/>
                  </a:lnTo>
                  <a:lnTo>
                    <a:pt x="2769" y="5897"/>
                  </a:lnTo>
                  <a:lnTo>
                    <a:pt x="3092" y="5897"/>
                  </a:lnTo>
                  <a:lnTo>
                    <a:pt x="3380" y="5861"/>
                  </a:lnTo>
                  <a:lnTo>
                    <a:pt x="3668" y="5825"/>
                  </a:lnTo>
                  <a:lnTo>
                    <a:pt x="3955" y="5718"/>
                  </a:lnTo>
                  <a:lnTo>
                    <a:pt x="4243" y="5610"/>
                  </a:lnTo>
                  <a:lnTo>
                    <a:pt x="4495" y="5466"/>
                  </a:lnTo>
                  <a:lnTo>
                    <a:pt x="4710" y="5322"/>
                  </a:lnTo>
                  <a:lnTo>
                    <a:pt x="4926" y="5142"/>
                  </a:lnTo>
                  <a:lnTo>
                    <a:pt x="5142" y="4927"/>
                  </a:lnTo>
                  <a:lnTo>
                    <a:pt x="5322" y="4711"/>
                  </a:lnTo>
                  <a:lnTo>
                    <a:pt x="5465" y="4495"/>
                  </a:lnTo>
                  <a:lnTo>
                    <a:pt x="5609" y="4243"/>
                  </a:lnTo>
                  <a:lnTo>
                    <a:pt x="5717" y="3992"/>
                  </a:lnTo>
                  <a:lnTo>
                    <a:pt x="5825" y="3704"/>
                  </a:lnTo>
                  <a:lnTo>
                    <a:pt x="5861" y="3416"/>
                  </a:lnTo>
                  <a:lnTo>
                    <a:pt x="5897" y="3165"/>
                  </a:lnTo>
                  <a:lnTo>
                    <a:pt x="5897" y="2841"/>
                  </a:lnTo>
                  <a:lnTo>
                    <a:pt x="5897" y="2553"/>
                  </a:lnTo>
                  <a:lnTo>
                    <a:pt x="5825" y="2266"/>
                  </a:lnTo>
                  <a:lnTo>
                    <a:pt x="5753" y="1978"/>
                  </a:lnTo>
                  <a:lnTo>
                    <a:pt x="5645" y="1691"/>
                  </a:lnTo>
                  <a:lnTo>
                    <a:pt x="5501" y="1439"/>
                  </a:lnTo>
                  <a:lnTo>
                    <a:pt x="5322" y="1187"/>
                  </a:lnTo>
                  <a:lnTo>
                    <a:pt x="5142" y="971"/>
                  </a:lnTo>
                  <a:lnTo>
                    <a:pt x="4962" y="792"/>
                  </a:lnTo>
                  <a:lnTo>
                    <a:pt x="4746" y="612"/>
                  </a:lnTo>
                  <a:lnTo>
                    <a:pt x="4495" y="432"/>
                  </a:lnTo>
                  <a:lnTo>
                    <a:pt x="4243" y="288"/>
                  </a:lnTo>
                  <a:lnTo>
                    <a:pt x="3991" y="180"/>
                  </a:lnTo>
                  <a:lnTo>
                    <a:pt x="3704" y="108"/>
                  </a:lnTo>
                  <a:lnTo>
                    <a:pt x="3452" y="3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027050" y="3310525"/>
              <a:ext cx="84525" cy="80025"/>
            </a:xfrm>
            <a:custGeom>
              <a:avLst/>
              <a:gdLst/>
              <a:ahLst/>
              <a:cxnLst/>
              <a:rect l="l" t="t" r="r" b="b"/>
              <a:pathLst>
                <a:path w="3381" h="3201" extrusionOk="0">
                  <a:moveTo>
                    <a:pt x="792" y="1"/>
                  </a:moveTo>
                  <a:lnTo>
                    <a:pt x="648" y="37"/>
                  </a:lnTo>
                  <a:lnTo>
                    <a:pt x="432" y="109"/>
                  </a:lnTo>
                  <a:lnTo>
                    <a:pt x="288" y="252"/>
                  </a:lnTo>
                  <a:lnTo>
                    <a:pt x="144" y="468"/>
                  </a:lnTo>
                  <a:lnTo>
                    <a:pt x="72" y="684"/>
                  </a:lnTo>
                  <a:lnTo>
                    <a:pt x="1" y="936"/>
                  </a:lnTo>
                  <a:lnTo>
                    <a:pt x="37" y="1223"/>
                  </a:lnTo>
                  <a:lnTo>
                    <a:pt x="72" y="1475"/>
                  </a:lnTo>
                  <a:lnTo>
                    <a:pt x="180" y="1763"/>
                  </a:lnTo>
                  <a:lnTo>
                    <a:pt x="504" y="2194"/>
                  </a:lnTo>
                  <a:lnTo>
                    <a:pt x="864" y="2590"/>
                  </a:lnTo>
                  <a:lnTo>
                    <a:pt x="1259" y="2913"/>
                  </a:lnTo>
                  <a:lnTo>
                    <a:pt x="1691" y="3201"/>
                  </a:lnTo>
                  <a:lnTo>
                    <a:pt x="2158" y="2913"/>
                  </a:lnTo>
                  <a:lnTo>
                    <a:pt x="2553" y="2590"/>
                  </a:lnTo>
                  <a:lnTo>
                    <a:pt x="2913" y="2194"/>
                  </a:lnTo>
                  <a:lnTo>
                    <a:pt x="3201" y="1763"/>
                  </a:lnTo>
                  <a:lnTo>
                    <a:pt x="3344" y="1475"/>
                  </a:lnTo>
                  <a:lnTo>
                    <a:pt x="3380" y="1223"/>
                  </a:lnTo>
                  <a:lnTo>
                    <a:pt x="3380" y="936"/>
                  </a:lnTo>
                  <a:lnTo>
                    <a:pt x="3344" y="684"/>
                  </a:lnTo>
                  <a:lnTo>
                    <a:pt x="3273" y="468"/>
                  </a:lnTo>
                  <a:lnTo>
                    <a:pt x="3129" y="252"/>
                  </a:lnTo>
                  <a:lnTo>
                    <a:pt x="2985" y="109"/>
                  </a:lnTo>
                  <a:lnTo>
                    <a:pt x="2769" y="37"/>
                  </a:lnTo>
                  <a:lnTo>
                    <a:pt x="2625" y="1"/>
                  </a:lnTo>
                  <a:lnTo>
                    <a:pt x="2482" y="1"/>
                  </a:lnTo>
                  <a:lnTo>
                    <a:pt x="2338" y="37"/>
                  </a:lnTo>
                  <a:lnTo>
                    <a:pt x="2230" y="109"/>
                  </a:lnTo>
                  <a:lnTo>
                    <a:pt x="2050" y="288"/>
                  </a:lnTo>
                  <a:lnTo>
                    <a:pt x="1906" y="540"/>
                  </a:lnTo>
                  <a:lnTo>
                    <a:pt x="1834" y="792"/>
                  </a:lnTo>
                  <a:lnTo>
                    <a:pt x="1762" y="1007"/>
                  </a:lnTo>
                  <a:lnTo>
                    <a:pt x="1691" y="1223"/>
                  </a:lnTo>
                  <a:lnTo>
                    <a:pt x="1655" y="1007"/>
                  </a:lnTo>
                  <a:lnTo>
                    <a:pt x="1583" y="792"/>
                  </a:lnTo>
                  <a:lnTo>
                    <a:pt x="1475" y="540"/>
                  </a:lnTo>
                  <a:lnTo>
                    <a:pt x="1367" y="288"/>
                  </a:lnTo>
                  <a:lnTo>
                    <a:pt x="1151" y="109"/>
                  </a:lnTo>
                  <a:lnTo>
                    <a:pt x="1043" y="3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56275" y="3335700"/>
              <a:ext cx="1050825" cy="43175"/>
            </a:xfrm>
            <a:custGeom>
              <a:avLst/>
              <a:gdLst/>
              <a:ahLst/>
              <a:cxnLst/>
              <a:rect l="l" t="t" r="r" b="b"/>
              <a:pathLst>
                <a:path w="42033" h="1727" extrusionOk="0">
                  <a:moveTo>
                    <a:pt x="0" y="0"/>
                  </a:moveTo>
                  <a:lnTo>
                    <a:pt x="0" y="1726"/>
                  </a:lnTo>
                  <a:lnTo>
                    <a:pt x="42033" y="1726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1775" y="3586500"/>
              <a:ext cx="2236450" cy="9000"/>
            </a:xfrm>
            <a:custGeom>
              <a:avLst/>
              <a:gdLst/>
              <a:ahLst/>
              <a:cxnLst/>
              <a:rect l="l" t="t" r="r" b="b"/>
              <a:pathLst>
                <a:path w="89458" h="360" extrusionOk="0">
                  <a:moveTo>
                    <a:pt x="44729" y="0"/>
                  </a:moveTo>
                  <a:lnTo>
                    <a:pt x="22365" y="72"/>
                  </a:lnTo>
                  <a:lnTo>
                    <a:pt x="11182" y="108"/>
                  </a:lnTo>
                  <a:lnTo>
                    <a:pt x="0" y="180"/>
                  </a:lnTo>
                  <a:lnTo>
                    <a:pt x="11182" y="252"/>
                  </a:lnTo>
                  <a:lnTo>
                    <a:pt x="22365" y="288"/>
                  </a:lnTo>
                  <a:lnTo>
                    <a:pt x="44729" y="360"/>
                  </a:lnTo>
                  <a:lnTo>
                    <a:pt x="67093" y="288"/>
                  </a:lnTo>
                  <a:lnTo>
                    <a:pt x="78276" y="252"/>
                  </a:lnTo>
                  <a:lnTo>
                    <a:pt x="89458" y="180"/>
                  </a:lnTo>
                  <a:lnTo>
                    <a:pt x="78276" y="108"/>
                  </a:lnTo>
                  <a:lnTo>
                    <a:pt x="67093" y="72"/>
                  </a:lnTo>
                  <a:lnTo>
                    <a:pt x="4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502525" y="2817925"/>
              <a:ext cx="955550" cy="955550"/>
            </a:xfrm>
            <a:custGeom>
              <a:avLst/>
              <a:gdLst/>
              <a:ahLst/>
              <a:cxnLst/>
              <a:rect l="l" t="t" r="r" b="b"/>
              <a:pathLst>
                <a:path w="38222" h="38222" extrusionOk="0">
                  <a:moveTo>
                    <a:pt x="30168" y="1"/>
                  </a:moveTo>
                  <a:lnTo>
                    <a:pt x="1" y="8055"/>
                  </a:lnTo>
                  <a:lnTo>
                    <a:pt x="8019" y="38222"/>
                  </a:lnTo>
                  <a:lnTo>
                    <a:pt x="38222" y="30168"/>
                  </a:lnTo>
                  <a:lnTo>
                    <a:pt x="30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799175" y="2976150"/>
              <a:ext cx="353275" cy="716425"/>
            </a:xfrm>
            <a:custGeom>
              <a:avLst/>
              <a:gdLst/>
              <a:ahLst/>
              <a:cxnLst/>
              <a:rect l="l" t="t" r="r" b="b"/>
              <a:pathLst>
                <a:path w="14131" h="28657" extrusionOk="0">
                  <a:moveTo>
                    <a:pt x="11146" y="0"/>
                  </a:moveTo>
                  <a:lnTo>
                    <a:pt x="9852" y="324"/>
                  </a:lnTo>
                  <a:lnTo>
                    <a:pt x="8594" y="611"/>
                  </a:lnTo>
                  <a:lnTo>
                    <a:pt x="7299" y="935"/>
                  </a:lnTo>
                  <a:lnTo>
                    <a:pt x="6688" y="1151"/>
                  </a:lnTo>
                  <a:lnTo>
                    <a:pt x="6113" y="1402"/>
                  </a:lnTo>
                  <a:lnTo>
                    <a:pt x="5645" y="1618"/>
                  </a:lnTo>
                  <a:lnTo>
                    <a:pt x="5214" y="1834"/>
                  </a:lnTo>
                  <a:lnTo>
                    <a:pt x="4818" y="2122"/>
                  </a:lnTo>
                  <a:lnTo>
                    <a:pt x="4459" y="2409"/>
                  </a:lnTo>
                  <a:lnTo>
                    <a:pt x="4135" y="2733"/>
                  </a:lnTo>
                  <a:lnTo>
                    <a:pt x="3847" y="3056"/>
                  </a:lnTo>
                  <a:lnTo>
                    <a:pt x="3596" y="3452"/>
                  </a:lnTo>
                  <a:lnTo>
                    <a:pt x="3380" y="3811"/>
                  </a:lnTo>
                  <a:lnTo>
                    <a:pt x="3164" y="4207"/>
                  </a:lnTo>
                  <a:lnTo>
                    <a:pt x="3020" y="4638"/>
                  </a:lnTo>
                  <a:lnTo>
                    <a:pt x="2912" y="5106"/>
                  </a:lnTo>
                  <a:lnTo>
                    <a:pt x="2841" y="5537"/>
                  </a:lnTo>
                  <a:lnTo>
                    <a:pt x="2805" y="6005"/>
                  </a:lnTo>
                  <a:lnTo>
                    <a:pt x="2769" y="6508"/>
                  </a:lnTo>
                  <a:lnTo>
                    <a:pt x="2805" y="7012"/>
                  </a:lnTo>
                  <a:lnTo>
                    <a:pt x="2877" y="7515"/>
                  </a:lnTo>
                  <a:lnTo>
                    <a:pt x="3056" y="8414"/>
                  </a:lnTo>
                  <a:lnTo>
                    <a:pt x="3308" y="9349"/>
                  </a:lnTo>
                  <a:lnTo>
                    <a:pt x="3775" y="11182"/>
                  </a:lnTo>
                  <a:lnTo>
                    <a:pt x="3955" y="12117"/>
                  </a:lnTo>
                  <a:lnTo>
                    <a:pt x="0" y="13160"/>
                  </a:lnTo>
                  <a:lnTo>
                    <a:pt x="1223" y="17798"/>
                  </a:lnTo>
                  <a:lnTo>
                    <a:pt x="5286" y="16720"/>
                  </a:lnTo>
                  <a:lnTo>
                    <a:pt x="8450" y="28657"/>
                  </a:lnTo>
                  <a:lnTo>
                    <a:pt x="13376" y="27327"/>
                  </a:lnTo>
                  <a:lnTo>
                    <a:pt x="10176" y="15425"/>
                  </a:lnTo>
                  <a:lnTo>
                    <a:pt x="11973" y="14958"/>
                  </a:lnTo>
                  <a:lnTo>
                    <a:pt x="13627" y="14490"/>
                  </a:lnTo>
                  <a:lnTo>
                    <a:pt x="13807" y="14382"/>
                  </a:lnTo>
                  <a:lnTo>
                    <a:pt x="13951" y="14275"/>
                  </a:lnTo>
                  <a:lnTo>
                    <a:pt x="14095" y="14131"/>
                  </a:lnTo>
                  <a:lnTo>
                    <a:pt x="14131" y="13987"/>
                  </a:lnTo>
                  <a:lnTo>
                    <a:pt x="13843" y="11794"/>
                  </a:lnTo>
                  <a:lnTo>
                    <a:pt x="13555" y="9492"/>
                  </a:lnTo>
                  <a:lnTo>
                    <a:pt x="8953" y="10751"/>
                  </a:lnTo>
                  <a:lnTo>
                    <a:pt x="8414" y="8881"/>
                  </a:lnTo>
                  <a:lnTo>
                    <a:pt x="8162" y="7982"/>
                  </a:lnTo>
                  <a:lnTo>
                    <a:pt x="7946" y="7083"/>
                  </a:lnTo>
                  <a:lnTo>
                    <a:pt x="7910" y="6796"/>
                  </a:lnTo>
                  <a:lnTo>
                    <a:pt x="7910" y="6508"/>
                  </a:lnTo>
                  <a:lnTo>
                    <a:pt x="7982" y="6256"/>
                  </a:lnTo>
                  <a:lnTo>
                    <a:pt x="8054" y="6005"/>
                  </a:lnTo>
                  <a:lnTo>
                    <a:pt x="8198" y="5753"/>
                  </a:lnTo>
                  <a:lnTo>
                    <a:pt x="8378" y="5573"/>
                  </a:lnTo>
                  <a:lnTo>
                    <a:pt x="8594" y="5394"/>
                  </a:lnTo>
                  <a:lnTo>
                    <a:pt x="8845" y="5250"/>
                  </a:lnTo>
                  <a:lnTo>
                    <a:pt x="9636" y="4962"/>
                  </a:lnTo>
                  <a:lnTo>
                    <a:pt x="10463" y="4710"/>
                  </a:lnTo>
                  <a:lnTo>
                    <a:pt x="12297" y="420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125975" y="3634125"/>
              <a:ext cx="856650" cy="855775"/>
            </a:xfrm>
            <a:custGeom>
              <a:avLst/>
              <a:gdLst/>
              <a:ahLst/>
              <a:cxnLst/>
              <a:rect l="l" t="t" r="r" b="b"/>
              <a:pathLst>
                <a:path w="34266" h="34231" extrusionOk="0">
                  <a:moveTo>
                    <a:pt x="3092" y="1"/>
                  </a:moveTo>
                  <a:lnTo>
                    <a:pt x="0" y="31138"/>
                  </a:lnTo>
                  <a:lnTo>
                    <a:pt x="31174" y="34231"/>
                  </a:lnTo>
                  <a:lnTo>
                    <a:pt x="34266" y="3057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51800" y="3758175"/>
              <a:ext cx="605900" cy="607675"/>
            </a:xfrm>
            <a:custGeom>
              <a:avLst/>
              <a:gdLst/>
              <a:ahLst/>
              <a:cxnLst/>
              <a:rect l="l" t="t" r="r" b="b"/>
              <a:pathLst>
                <a:path w="24236" h="24307" extrusionOk="0">
                  <a:moveTo>
                    <a:pt x="6689" y="2014"/>
                  </a:moveTo>
                  <a:lnTo>
                    <a:pt x="13053" y="2625"/>
                  </a:lnTo>
                  <a:lnTo>
                    <a:pt x="19417" y="3273"/>
                  </a:lnTo>
                  <a:lnTo>
                    <a:pt x="19741" y="3309"/>
                  </a:lnTo>
                  <a:lnTo>
                    <a:pt x="20100" y="3380"/>
                  </a:lnTo>
                  <a:lnTo>
                    <a:pt x="20388" y="3488"/>
                  </a:lnTo>
                  <a:lnTo>
                    <a:pt x="20675" y="3596"/>
                  </a:lnTo>
                  <a:lnTo>
                    <a:pt x="20963" y="3740"/>
                  </a:lnTo>
                  <a:lnTo>
                    <a:pt x="21179" y="3920"/>
                  </a:lnTo>
                  <a:lnTo>
                    <a:pt x="21395" y="4100"/>
                  </a:lnTo>
                  <a:lnTo>
                    <a:pt x="21574" y="4315"/>
                  </a:lnTo>
                  <a:lnTo>
                    <a:pt x="21754" y="4531"/>
                  </a:lnTo>
                  <a:lnTo>
                    <a:pt x="21898" y="4783"/>
                  </a:lnTo>
                  <a:lnTo>
                    <a:pt x="22006" y="5034"/>
                  </a:lnTo>
                  <a:lnTo>
                    <a:pt x="22078" y="5322"/>
                  </a:lnTo>
                  <a:lnTo>
                    <a:pt x="22150" y="5646"/>
                  </a:lnTo>
                  <a:lnTo>
                    <a:pt x="22186" y="5969"/>
                  </a:lnTo>
                  <a:lnTo>
                    <a:pt x="22186" y="6293"/>
                  </a:lnTo>
                  <a:lnTo>
                    <a:pt x="22150" y="6652"/>
                  </a:lnTo>
                  <a:lnTo>
                    <a:pt x="21862" y="9853"/>
                  </a:lnTo>
                  <a:lnTo>
                    <a:pt x="21538" y="13053"/>
                  </a:lnTo>
                  <a:lnTo>
                    <a:pt x="21215" y="16253"/>
                  </a:lnTo>
                  <a:lnTo>
                    <a:pt x="20891" y="19453"/>
                  </a:lnTo>
                  <a:lnTo>
                    <a:pt x="20855" y="19812"/>
                  </a:lnTo>
                  <a:lnTo>
                    <a:pt x="20747" y="20172"/>
                  </a:lnTo>
                  <a:lnTo>
                    <a:pt x="20675" y="20459"/>
                  </a:lnTo>
                  <a:lnTo>
                    <a:pt x="20568" y="20747"/>
                  </a:lnTo>
                  <a:lnTo>
                    <a:pt x="20424" y="20999"/>
                  </a:lnTo>
                  <a:lnTo>
                    <a:pt x="20244" y="21250"/>
                  </a:lnTo>
                  <a:lnTo>
                    <a:pt x="20064" y="21466"/>
                  </a:lnTo>
                  <a:lnTo>
                    <a:pt x="19884" y="21646"/>
                  </a:lnTo>
                  <a:lnTo>
                    <a:pt x="19633" y="21826"/>
                  </a:lnTo>
                  <a:lnTo>
                    <a:pt x="19417" y="21970"/>
                  </a:lnTo>
                  <a:lnTo>
                    <a:pt x="19129" y="22077"/>
                  </a:lnTo>
                  <a:lnTo>
                    <a:pt x="18842" y="22149"/>
                  </a:lnTo>
                  <a:lnTo>
                    <a:pt x="18554" y="22221"/>
                  </a:lnTo>
                  <a:lnTo>
                    <a:pt x="18231" y="22257"/>
                  </a:lnTo>
                  <a:lnTo>
                    <a:pt x="17907" y="22257"/>
                  </a:lnTo>
                  <a:lnTo>
                    <a:pt x="17547" y="22221"/>
                  </a:lnTo>
                  <a:lnTo>
                    <a:pt x="11183" y="21610"/>
                  </a:lnTo>
                  <a:lnTo>
                    <a:pt x="4819" y="20963"/>
                  </a:lnTo>
                  <a:lnTo>
                    <a:pt x="4459" y="20927"/>
                  </a:lnTo>
                  <a:lnTo>
                    <a:pt x="4136" y="20855"/>
                  </a:lnTo>
                  <a:lnTo>
                    <a:pt x="3848" y="20747"/>
                  </a:lnTo>
                  <a:lnTo>
                    <a:pt x="3561" y="20639"/>
                  </a:lnTo>
                  <a:lnTo>
                    <a:pt x="3273" y="20495"/>
                  </a:lnTo>
                  <a:lnTo>
                    <a:pt x="3057" y="20352"/>
                  </a:lnTo>
                  <a:lnTo>
                    <a:pt x="2841" y="20172"/>
                  </a:lnTo>
                  <a:lnTo>
                    <a:pt x="2626" y="19956"/>
                  </a:lnTo>
                  <a:lnTo>
                    <a:pt x="2482" y="19740"/>
                  </a:lnTo>
                  <a:lnTo>
                    <a:pt x="2338" y="19489"/>
                  </a:lnTo>
                  <a:lnTo>
                    <a:pt x="2230" y="19237"/>
                  </a:lnTo>
                  <a:lnTo>
                    <a:pt x="2158" y="18949"/>
                  </a:lnTo>
                  <a:lnTo>
                    <a:pt x="2086" y="18626"/>
                  </a:lnTo>
                  <a:lnTo>
                    <a:pt x="2050" y="18302"/>
                  </a:lnTo>
                  <a:lnTo>
                    <a:pt x="2050" y="17979"/>
                  </a:lnTo>
                  <a:lnTo>
                    <a:pt x="2086" y="17619"/>
                  </a:lnTo>
                  <a:lnTo>
                    <a:pt x="2698" y="11219"/>
                  </a:lnTo>
                  <a:lnTo>
                    <a:pt x="3345" y="4819"/>
                  </a:lnTo>
                  <a:lnTo>
                    <a:pt x="3381" y="4459"/>
                  </a:lnTo>
                  <a:lnTo>
                    <a:pt x="3453" y="4100"/>
                  </a:lnTo>
                  <a:lnTo>
                    <a:pt x="3561" y="3812"/>
                  </a:lnTo>
                  <a:lnTo>
                    <a:pt x="3668" y="3524"/>
                  </a:lnTo>
                  <a:lnTo>
                    <a:pt x="3812" y="3237"/>
                  </a:lnTo>
                  <a:lnTo>
                    <a:pt x="3992" y="3021"/>
                  </a:lnTo>
                  <a:lnTo>
                    <a:pt x="4172" y="2805"/>
                  </a:lnTo>
                  <a:lnTo>
                    <a:pt x="4352" y="2625"/>
                  </a:lnTo>
                  <a:lnTo>
                    <a:pt x="4567" y="2446"/>
                  </a:lnTo>
                  <a:lnTo>
                    <a:pt x="4819" y="2302"/>
                  </a:lnTo>
                  <a:lnTo>
                    <a:pt x="5107" y="2194"/>
                  </a:lnTo>
                  <a:lnTo>
                    <a:pt x="5394" y="2122"/>
                  </a:lnTo>
                  <a:lnTo>
                    <a:pt x="5682" y="2050"/>
                  </a:lnTo>
                  <a:lnTo>
                    <a:pt x="6006" y="2014"/>
                  </a:lnTo>
                  <a:close/>
                  <a:moveTo>
                    <a:pt x="5718" y="1"/>
                  </a:moveTo>
                  <a:lnTo>
                    <a:pt x="5215" y="73"/>
                  </a:lnTo>
                  <a:lnTo>
                    <a:pt x="4711" y="180"/>
                  </a:lnTo>
                  <a:lnTo>
                    <a:pt x="4280" y="360"/>
                  </a:lnTo>
                  <a:lnTo>
                    <a:pt x="3812" y="540"/>
                  </a:lnTo>
                  <a:lnTo>
                    <a:pt x="3417" y="792"/>
                  </a:lnTo>
                  <a:lnTo>
                    <a:pt x="3057" y="1043"/>
                  </a:lnTo>
                  <a:lnTo>
                    <a:pt x="2698" y="1367"/>
                  </a:lnTo>
                  <a:lnTo>
                    <a:pt x="2374" y="1727"/>
                  </a:lnTo>
                  <a:lnTo>
                    <a:pt x="2122" y="2122"/>
                  </a:lnTo>
                  <a:lnTo>
                    <a:pt x="1871" y="2554"/>
                  </a:lnTo>
                  <a:lnTo>
                    <a:pt x="1655" y="3021"/>
                  </a:lnTo>
                  <a:lnTo>
                    <a:pt x="1511" y="3488"/>
                  </a:lnTo>
                  <a:lnTo>
                    <a:pt x="1367" y="4028"/>
                  </a:lnTo>
                  <a:lnTo>
                    <a:pt x="1295" y="4567"/>
                  </a:lnTo>
                  <a:lnTo>
                    <a:pt x="972" y="7767"/>
                  </a:lnTo>
                  <a:lnTo>
                    <a:pt x="648" y="10967"/>
                  </a:lnTo>
                  <a:lnTo>
                    <a:pt x="325" y="14095"/>
                  </a:lnTo>
                  <a:lnTo>
                    <a:pt x="37" y="17223"/>
                  </a:lnTo>
                  <a:lnTo>
                    <a:pt x="1" y="17835"/>
                  </a:lnTo>
                  <a:lnTo>
                    <a:pt x="1" y="18374"/>
                  </a:lnTo>
                  <a:lnTo>
                    <a:pt x="73" y="18913"/>
                  </a:lnTo>
                  <a:lnTo>
                    <a:pt x="181" y="19417"/>
                  </a:lnTo>
                  <a:lnTo>
                    <a:pt x="325" y="19920"/>
                  </a:lnTo>
                  <a:lnTo>
                    <a:pt x="540" y="20352"/>
                  </a:lnTo>
                  <a:lnTo>
                    <a:pt x="756" y="20783"/>
                  </a:lnTo>
                  <a:lnTo>
                    <a:pt x="1044" y="21179"/>
                  </a:lnTo>
                  <a:lnTo>
                    <a:pt x="1367" y="21538"/>
                  </a:lnTo>
                  <a:lnTo>
                    <a:pt x="1727" y="21862"/>
                  </a:lnTo>
                  <a:lnTo>
                    <a:pt x="2122" y="22149"/>
                  </a:lnTo>
                  <a:lnTo>
                    <a:pt x="2554" y="22401"/>
                  </a:lnTo>
                  <a:lnTo>
                    <a:pt x="3021" y="22617"/>
                  </a:lnTo>
                  <a:lnTo>
                    <a:pt x="3525" y="22797"/>
                  </a:lnTo>
                  <a:lnTo>
                    <a:pt x="4064" y="22904"/>
                  </a:lnTo>
                  <a:lnTo>
                    <a:pt x="4639" y="23012"/>
                  </a:lnTo>
                  <a:lnTo>
                    <a:pt x="10967" y="23660"/>
                  </a:lnTo>
                  <a:lnTo>
                    <a:pt x="17332" y="24271"/>
                  </a:lnTo>
                  <a:lnTo>
                    <a:pt x="17907" y="24307"/>
                  </a:lnTo>
                  <a:lnTo>
                    <a:pt x="18446" y="24271"/>
                  </a:lnTo>
                  <a:lnTo>
                    <a:pt x="18986" y="24199"/>
                  </a:lnTo>
                  <a:lnTo>
                    <a:pt x="19489" y="24091"/>
                  </a:lnTo>
                  <a:lnTo>
                    <a:pt x="19956" y="23911"/>
                  </a:lnTo>
                  <a:lnTo>
                    <a:pt x="20388" y="23731"/>
                  </a:lnTo>
                  <a:lnTo>
                    <a:pt x="20783" y="23480"/>
                  </a:lnTo>
                  <a:lnTo>
                    <a:pt x="21179" y="23192"/>
                  </a:lnTo>
                  <a:lnTo>
                    <a:pt x="21538" y="22868"/>
                  </a:lnTo>
                  <a:lnTo>
                    <a:pt x="21826" y="22509"/>
                  </a:lnTo>
                  <a:lnTo>
                    <a:pt x="22114" y="22113"/>
                  </a:lnTo>
                  <a:lnTo>
                    <a:pt x="22365" y="21682"/>
                  </a:lnTo>
                  <a:lnTo>
                    <a:pt x="22581" y="21215"/>
                  </a:lnTo>
                  <a:lnTo>
                    <a:pt x="22725" y="20711"/>
                  </a:lnTo>
                  <a:lnTo>
                    <a:pt x="22869" y="20172"/>
                  </a:lnTo>
                  <a:lnTo>
                    <a:pt x="22941" y="19632"/>
                  </a:lnTo>
                  <a:lnTo>
                    <a:pt x="23588" y="13268"/>
                  </a:lnTo>
                  <a:lnTo>
                    <a:pt x="24199" y="6940"/>
                  </a:lnTo>
                  <a:lnTo>
                    <a:pt x="24235" y="6365"/>
                  </a:lnTo>
                  <a:lnTo>
                    <a:pt x="24199" y="5825"/>
                  </a:lnTo>
                  <a:lnTo>
                    <a:pt x="24163" y="5286"/>
                  </a:lnTo>
                  <a:lnTo>
                    <a:pt x="24055" y="4783"/>
                  </a:lnTo>
                  <a:lnTo>
                    <a:pt x="23912" y="4315"/>
                  </a:lnTo>
                  <a:lnTo>
                    <a:pt x="23696" y="3884"/>
                  </a:lnTo>
                  <a:lnTo>
                    <a:pt x="23480" y="3452"/>
                  </a:lnTo>
                  <a:lnTo>
                    <a:pt x="23192" y="3057"/>
                  </a:lnTo>
                  <a:lnTo>
                    <a:pt x="22869" y="2733"/>
                  </a:lnTo>
                  <a:lnTo>
                    <a:pt x="22509" y="2410"/>
                  </a:lnTo>
                  <a:lnTo>
                    <a:pt x="22114" y="2122"/>
                  </a:lnTo>
                  <a:lnTo>
                    <a:pt x="21718" y="1870"/>
                  </a:lnTo>
                  <a:lnTo>
                    <a:pt x="21251" y="1655"/>
                  </a:lnTo>
                  <a:lnTo>
                    <a:pt x="20747" y="1511"/>
                  </a:lnTo>
                  <a:lnTo>
                    <a:pt x="20208" y="1367"/>
                  </a:lnTo>
                  <a:lnTo>
                    <a:pt x="19669" y="1295"/>
                  </a:lnTo>
                  <a:lnTo>
                    <a:pt x="13233" y="612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03725" y="3910100"/>
              <a:ext cx="301150" cy="301150"/>
            </a:xfrm>
            <a:custGeom>
              <a:avLst/>
              <a:gdLst/>
              <a:ahLst/>
              <a:cxnLst/>
              <a:rect l="l" t="t" r="r" b="b"/>
              <a:pathLst>
                <a:path w="12046" h="12046" extrusionOk="0">
                  <a:moveTo>
                    <a:pt x="6041" y="2050"/>
                  </a:moveTo>
                  <a:lnTo>
                    <a:pt x="6437" y="2086"/>
                  </a:lnTo>
                  <a:lnTo>
                    <a:pt x="6832" y="2158"/>
                  </a:lnTo>
                  <a:lnTo>
                    <a:pt x="7228" y="2229"/>
                  </a:lnTo>
                  <a:lnTo>
                    <a:pt x="7623" y="2373"/>
                  </a:lnTo>
                  <a:lnTo>
                    <a:pt x="7947" y="2553"/>
                  </a:lnTo>
                  <a:lnTo>
                    <a:pt x="8306" y="2769"/>
                  </a:lnTo>
                  <a:lnTo>
                    <a:pt x="8594" y="2984"/>
                  </a:lnTo>
                  <a:lnTo>
                    <a:pt x="8882" y="3236"/>
                  </a:lnTo>
                  <a:lnTo>
                    <a:pt x="9133" y="3524"/>
                  </a:lnTo>
                  <a:lnTo>
                    <a:pt x="9385" y="3847"/>
                  </a:lnTo>
                  <a:lnTo>
                    <a:pt x="9565" y="4171"/>
                  </a:lnTo>
                  <a:lnTo>
                    <a:pt x="9744" y="4531"/>
                  </a:lnTo>
                  <a:lnTo>
                    <a:pt x="9888" y="4890"/>
                  </a:lnTo>
                  <a:lnTo>
                    <a:pt x="9960" y="5286"/>
                  </a:lnTo>
                  <a:lnTo>
                    <a:pt x="10032" y="5645"/>
                  </a:lnTo>
                  <a:lnTo>
                    <a:pt x="10068" y="6077"/>
                  </a:lnTo>
                  <a:lnTo>
                    <a:pt x="10032" y="6472"/>
                  </a:lnTo>
                  <a:lnTo>
                    <a:pt x="9960" y="6868"/>
                  </a:lnTo>
                  <a:lnTo>
                    <a:pt x="9852" y="7263"/>
                  </a:lnTo>
                  <a:lnTo>
                    <a:pt x="9709" y="7623"/>
                  </a:lnTo>
                  <a:lnTo>
                    <a:pt x="9529" y="7982"/>
                  </a:lnTo>
                  <a:lnTo>
                    <a:pt x="9313" y="8306"/>
                  </a:lnTo>
                  <a:lnTo>
                    <a:pt x="9097" y="8630"/>
                  </a:lnTo>
                  <a:lnTo>
                    <a:pt x="8810" y="8917"/>
                  </a:lnTo>
                  <a:lnTo>
                    <a:pt x="8522" y="9169"/>
                  </a:lnTo>
                  <a:lnTo>
                    <a:pt x="8234" y="9385"/>
                  </a:lnTo>
                  <a:lnTo>
                    <a:pt x="7875" y="9564"/>
                  </a:lnTo>
                  <a:lnTo>
                    <a:pt x="7551" y="9744"/>
                  </a:lnTo>
                  <a:lnTo>
                    <a:pt x="7156" y="9888"/>
                  </a:lnTo>
                  <a:lnTo>
                    <a:pt x="6796" y="9960"/>
                  </a:lnTo>
                  <a:lnTo>
                    <a:pt x="6401" y="10032"/>
                  </a:lnTo>
                  <a:lnTo>
                    <a:pt x="5574" y="10032"/>
                  </a:lnTo>
                  <a:lnTo>
                    <a:pt x="5178" y="9960"/>
                  </a:lnTo>
                  <a:lnTo>
                    <a:pt x="4819" y="9852"/>
                  </a:lnTo>
                  <a:lnTo>
                    <a:pt x="4459" y="9708"/>
                  </a:lnTo>
                  <a:lnTo>
                    <a:pt x="4099" y="9528"/>
                  </a:lnTo>
                  <a:lnTo>
                    <a:pt x="3776" y="9313"/>
                  </a:lnTo>
                  <a:lnTo>
                    <a:pt x="3488" y="9097"/>
                  </a:lnTo>
                  <a:lnTo>
                    <a:pt x="3201" y="8845"/>
                  </a:lnTo>
                  <a:lnTo>
                    <a:pt x="2949" y="8558"/>
                  </a:lnTo>
                  <a:lnTo>
                    <a:pt x="2733" y="8270"/>
                  </a:lnTo>
                  <a:lnTo>
                    <a:pt x="2517" y="7946"/>
                  </a:lnTo>
                  <a:lnTo>
                    <a:pt x="2374" y="7587"/>
                  </a:lnTo>
                  <a:lnTo>
                    <a:pt x="2230" y="7227"/>
                  </a:lnTo>
                  <a:lnTo>
                    <a:pt x="2122" y="6868"/>
                  </a:lnTo>
                  <a:lnTo>
                    <a:pt x="2050" y="6472"/>
                  </a:lnTo>
                  <a:lnTo>
                    <a:pt x="2014" y="6077"/>
                  </a:lnTo>
                  <a:lnTo>
                    <a:pt x="2050" y="5681"/>
                  </a:lnTo>
                  <a:lnTo>
                    <a:pt x="2086" y="5286"/>
                  </a:lnTo>
                  <a:lnTo>
                    <a:pt x="2194" y="4890"/>
                  </a:lnTo>
                  <a:lnTo>
                    <a:pt x="2338" y="4531"/>
                  </a:lnTo>
                  <a:lnTo>
                    <a:pt x="2517" y="4171"/>
                  </a:lnTo>
                  <a:lnTo>
                    <a:pt x="2697" y="3811"/>
                  </a:lnTo>
                  <a:lnTo>
                    <a:pt x="2949" y="3524"/>
                  </a:lnTo>
                  <a:lnTo>
                    <a:pt x="3201" y="3236"/>
                  </a:lnTo>
                  <a:lnTo>
                    <a:pt x="3488" y="2984"/>
                  </a:lnTo>
                  <a:lnTo>
                    <a:pt x="3812" y="2733"/>
                  </a:lnTo>
                  <a:lnTo>
                    <a:pt x="4135" y="2553"/>
                  </a:lnTo>
                  <a:lnTo>
                    <a:pt x="4495" y="2373"/>
                  </a:lnTo>
                  <a:lnTo>
                    <a:pt x="4854" y="2229"/>
                  </a:lnTo>
                  <a:lnTo>
                    <a:pt x="5214" y="2158"/>
                  </a:lnTo>
                  <a:lnTo>
                    <a:pt x="5610" y="2086"/>
                  </a:lnTo>
                  <a:lnTo>
                    <a:pt x="6041" y="2050"/>
                  </a:lnTo>
                  <a:close/>
                  <a:moveTo>
                    <a:pt x="6041" y="0"/>
                  </a:moveTo>
                  <a:lnTo>
                    <a:pt x="5430" y="36"/>
                  </a:lnTo>
                  <a:lnTo>
                    <a:pt x="4819" y="144"/>
                  </a:lnTo>
                  <a:lnTo>
                    <a:pt x="4279" y="288"/>
                  </a:lnTo>
                  <a:lnTo>
                    <a:pt x="3704" y="468"/>
                  </a:lnTo>
                  <a:lnTo>
                    <a:pt x="3201" y="719"/>
                  </a:lnTo>
                  <a:lnTo>
                    <a:pt x="2697" y="1007"/>
                  </a:lnTo>
                  <a:lnTo>
                    <a:pt x="2230" y="1366"/>
                  </a:lnTo>
                  <a:lnTo>
                    <a:pt x="1798" y="1762"/>
                  </a:lnTo>
                  <a:lnTo>
                    <a:pt x="1403" y="2158"/>
                  </a:lnTo>
                  <a:lnTo>
                    <a:pt x="1043" y="2625"/>
                  </a:lnTo>
                  <a:lnTo>
                    <a:pt x="756" y="3128"/>
                  </a:lnTo>
                  <a:lnTo>
                    <a:pt x="504" y="3668"/>
                  </a:lnTo>
                  <a:lnTo>
                    <a:pt x="288" y="4207"/>
                  </a:lnTo>
                  <a:lnTo>
                    <a:pt x="144" y="4818"/>
                  </a:lnTo>
                  <a:lnTo>
                    <a:pt x="36" y="5429"/>
                  </a:lnTo>
                  <a:lnTo>
                    <a:pt x="0" y="6041"/>
                  </a:lnTo>
                  <a:lnTo>
                    <a:pt x="36" y="6652"/>
                  </a:lnTo>
                  <a:lnTo>
                    <a:pt x="108" y="7227"/>
                  </a:lnTo>
                  <a:lnTo>
                    <a:pt x="252" y="7803"/>
                  </a:lnTo>
                  <a:lnTo>
                    <a:pt x="468" y="8342"/>
                  </a:lnTo>
                  <a:lnTo>
                    <a:pt x="720" y="8881"/>
                  </a:lnTo>
                  <a:lnTo>
                    <a:pt x="1007" y="9349"/>
                  </a:lnTo>
                  <a:lnTo>
                    <a:pt x="1367" y="9816"/>
                  </a:lnTo>
                  <a:lnTo>
                    <a:pt x="1726" y="10248"/>
                  </a:lnTo>
                  <a:lnTo>
                    <a:pt x="2158" y="10643"/>
                  </a:lnTo>
                  <a:lnTo>
                    <a:pt x="2625" y="11003"/>
                  </a:lnTo>
                  <a:lnTo>
                    <a:pt x="3129" y="11326"/>
                  </a:lnTo>
                  <a:lnTo>
                    <a:pt x="3668" y="11578"/>
                  </a:lnTo>
                  <a:lnTo>
                    <a:pt x="4207" y="11794"/>
                  </a:lnTo>
                  <a:lnTo>
                    <a:pt x="4783" y="11937"/>
                  </a:lnTo>
                  <a:lnTo>
                    <a:pt x="5394" y="12009"/>
                  </a:lnTo>
                  <a:lnTo>
                    <a:pt x="6005" y="12045"/>
                  </a:lnTo>
                  <a:lnTo>
                    <a:pt x="6616" y="12045"/>
                  </a:lnTo>
                  <a:lnTo>
                    <a:pt x="7192" y="11937"/>
                  </a:lnTo>
                  <a:lnTo>
                    <a:pt x="7767" y="11794"/>
                  </a:lnTo>
                  <a:lnTo>
                    <a:pt x="8306" y="11614"/>
                  </a:lnTo>
                  <a:lnTo>
                    <a:pt x="8846" y="11362"/>
                  </a:lnTo>
                  <a:lnTo>
                    <a:pt x="9349" y="11075"/>
                  </a:lnTo>
                  <a:lnTo>
                    <a:pt x="9780" y="10715"/>
                  </a:lnTo>
                  <a:lnTo>
                    <a:pt x="10212" y="10355"/>
                  </a:lnTo>
                  <a:lnTo>
                    <a:pt x="10607" y="9924"/>
                  </a:lnTo>
                  <a:lnTo>
                    <a:pt x="10967" y="9457"/>
                  </a:lnTo>
                  <a:lnTo>
                    <a:pt x="11291" y="8989"/>
                  </a:lnTo>
                  <a:lnTo>
                    <a:pt x="11542" y="8450"/>
                  </a:lnTo>
                  <a:lnTo>
                    <a:pt x="11758" y="7910"/>
                  </a:lnTo>
                  <a:lnTo>
                    <a:pt x="11902" y="7335"/>
                  </a:lnTo>
                  <a:lnTo>
                    <a:pt x="12010" y="6724"/>
                  </a:lnTo>
                  <a:lnTo>
                    <a:pt x="12046" y="6113"/>
                  </a:lnTo>
                  <a:lnTo>
                    <a:pt x="12010" y="5501"/>
                  </a:lnTo>
                  <a:lnTo>
                    <a:pt x="11938" y="4926"/>
                  </a:lnTo>
                  <a:lnTo>
                    <a:pt x="11794" y="4351"/>
                  </a:lnTo>
                  <a:lnTo>
                    <a:pt x="11614" y="3776"/>
                  </a:lnTo>
                  <a:lnTo>
                    <a:pt x="11362" y="3272"/>
                  </a:lnTo>
                  <a:lnTo>
                    <a:pt x="11075" y="2769"/>
                  </a:lnTo>
                  <a:lnTo>
                    <a:pt x="10751" y="2301"/>
                  </a:lnTo>
                  <a:lnTo>
                    <a:pt x="10356" y="1870"/>
                  </a:lnTo>
                  <a:lnTo>
                    <a:pt x="9924" y="1474"/>
                  </a:lnTo>
                  <a:lnTo>
                    <a:pt x="9493" y="1115"/>
                  </a:lnTo>
                  <a:lnTo>
                    <a:pt x="8989" y="791"/>
                  </a:lnTo>
                  <a:lnTo>
                    <a:pt x="8450" y="540"/>
                  </a:lnTo>
                  <a:lnTo>
                    <a:pt x="7911" y="324"/>
                  </a:lnTo>
                  <a:lnTo>
                    <a:pt x="7335" y="144"/>
                  </a:lnTo>
                  <a:lnTo>
                    <a:pt x="6724" y="72"/>
                  </a:lnTo>
                  <a:lnTo>
                    <a:pt x="6652" y="36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95875" y="3885825"/>
              <a:ext cx="69225" cy="69225"/>
            </a:xfrm>
            <a:custGeom>
              <a:avLst/>
              <a:gdLst/>
              <a:ahLst/>
              <a:cxnLst/>
              <a:rect l="l" t="t" r="r" b="b"/>
              <a:pathLst>
                <a:path w="2769" h="2769" extrusionOk="0">
                  <a:moveTo>
                    <a:pt x="1294" y="0"/>
                  </a:moveTo>
                  <a:lnTo>
                    <a:pt x="1043" y="36"/>
                  </a:lnTo>
                  <a:lnTo>
                    <a:pt x="791" y="108"/>
                  </a:lnTo>
                  <a:lnTo>
                    <a:pt x="575" y="216"/>
                  </a:lnTo>
                  <a:lnTo>
                    <a:pt x="360" y="396"/>
                  </a:lnTo>
                  <a:lnTo>
                    <a:pt x="216" y="576"/>
                  </a:lnTo>
                  <a:lnTo>
                    <a:pt x="108" y="827"/>
                  </a:lnTo>
                  <a:lnTo>
                    <a:pt x="36" y="1115"/>
                  </a:lnTo>
                  <a:lnTo>
                    <a:pt x="0" y="1439"/>
                  </a:lnTo>
                  <a:lnTo>
                    <a:pt x="0" y="1690"/>
                  </a:lnTo>
                  <a:lnTo>
                    <a:pt x="72" y="1906"/>
                  </a:lnTo>
                  <a:lnTo>
                    <a:pt x="180" y="2158"/>
                  </a:lnTo>
                  <a:lnTo>
                    <a:pt x="324" y="2337"/>
                  </a:lnTo>
                  <a:lnTo>
                    <a:pt x="503" y="2481"/>
                  </a:lnTo>
                  <a:lnTo>
                    <a:pt x="719" y="2625"/>
                  </a:lnTo>
                  <a:lnTo>
                    <a:pt x="935" y="2697"/>
                  </a:lnTo>
                  <a:lnTo>
                    <a:pt x="1187" y="2733"/>
                  </a:lnTo>
                  <a:lnTo>
                    <a:pt x="1366" y="2769"/>
                  </a:lnTo>
                  <a:lnTo>
                    <a:pt x="1618" y="2769"/>
                  </a:lnTo>
                  <a:lnTo>
                    <a:pt x="1870" y="2733"/>
                  </a:lnTo>
                  <a:lnTo>
                    <a:pt x="2086" y="2625"/>
                  </a:lnTo>
                  <a:lnTo>
                    <a:pt x="2301" y="2481"/>
                  </a:lnTo>
                  <a:lnTo>
                    <a:pt x="2481" y="2337"/>
                  </a:lnTo>
                  <a:lnTo>
                    <a:pt x="2589" y="2122"/>
                  </a:lnTo>
                  <a:lnTo>
                    <a:pt x="2697" y="1906"/>
                  </a:lnTo>
                  <a:lnTo>
                    <a:pt x="2733" y="1654"/>
                  </a:lnTo>
                  <a:lnTo>
                    <a:pt x="2769" y="1331"/>
                  </a:lnTo>
                  <a:lnTo>
                    <a:pt x="2733" y="1043"/>
                  </a:lnTo>
                  <a:lnTo>
                    <a:pt x="2661" y="791"/>
                  </a:lnTo>
                  <a:lnTo>
                    <a:pt x="2553" y="576"/>
                  </a:lnTo>
                  <a:lnTo>
                    <a:pt x="2373" y="396"/>
                  </a:lnTo>
                  <a:lnTo>
                    <a:pt x="2157" y="216"/>
                  </a:lnTo>
                  <a:lnTo>
                    <a:pt x="1906" y="108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134950" y="1813875"/>
              <a:ext cx="743425" cy="743400"/>
            </a:xfrm>
            <a:custGeom>
              <a:avLst/>
              <a:gdLst/>
              <a:ahLst/>
              <a:cxnLst/>
              <a:rect l="l" t="t" r="r" b="b"/>
              <a:pathLst>
                <a:path w="29737" h="29736" extrusionOk="0">
                  <a:moveTo>
                    <a:pt x="7803" y="0"/>
                  </a:moveTo>
                  <a:lnTo>
                    <a:pt x="1" y="21933"/>
                  </a:lnTo>
                  <a:lnTo>
                    <a:pt x="21934" y="29736"/>
                  </a:lnTo>
                  <a:lnTo>
                    <a:pt x="29736" y="7803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250025" y="1965775"/>
              <a:ext cx="511475" cy="379375"/>
            </a:xfrm>
            <a:custGeom>
              <a:avLst/>
              <a:gdLst/>
              <a:ahLst/>
              <a:cxnLst/>
              <a:rect l="l" t="t" r="r" b="b"/>
              <a:pathLst>
                <a:path w="20459" h="15175" extrusionOk="0">
                  <a:moveTo>
                    <a:pt x="5070" y="1"/>
                  </a:moveTo>
                  <a:lnTo>
                    <a:pt x="4854" y="217"/>
                  </a:lnTo>
                  <a:lnTo>
                    <a:pt x="4638" y="432"/>
                  </a:lnTo>
                  <a:lnTo>
                    <a:pt x="4459" y="648"/>
                  </a:lnTo>
                  <a:lnTo>
                    <a:pt x="4279" y="864"/>
                  </a:lnTo>
                  <a:lnTo>
                    <a:pt x="4171" y="1116"/>
                  </a:lnTo>
                  <a:lnTo>
                    <a:pt x="4063" y="1403"/>
                  </a:lnTo>
                  <a:lnTo>
                    <a:pt x="3955" y="1691"/>
                  </a:lnTo>
                  <a:lnTo>
                    <a:pt x="3919" y="1978"/>
                  </a:lnTo>
                  <a:lnTo>
                    <a:pt x="3883" y="2266"/>
                  </a:lnTo>
                  <a:lnTo>
                    <a:pt x="3883" y="2590"/>
                  </a:lnTo>
                  <a:lnTo>
                    <a:pt x="3883" y="2949"/>
                  </a:lnTo>
                  <a:lnTo>
                    <a:pt x="3919" y="3309"/>
                  </a:lnTo>
                  <a:lnTo>
                    <a:pt x="4099" y="4064"/>
                  </a:lnTo>
                  <a:lnTo>
                    <a:pt x="4351" y="4927"/>
                  </a:lnTo>
                  <a:lnTo>
                    <a:pt x="3056" y="4064"/>
                  </a:lnTo>
                  <a:lnTo>
                    <a:pt x="2984" y="4388"/>
                  </a:lnTo>
                  <a:lnTo>
                    <a:pt x="2948" y="4711"/>
                  </a:lnTo>
                  <a:lnTo>
                    <a:pt x="2912" y="5035"/>
                  </a:lnTo>
                  <a:lnTo>
                    <a:pt x="2912" y="5322"/>
                  </a:lnTo>
                  <a:lnTo>
                    <a:pt x="2912" y="5646"/>
                  </a:lnTo>
                  <a:lnTo>
                    <a:pt x="2948" y="5934"/>
                  </a:lnTo>
                  <a:lnTo>
                    <a:pt x="3020" y="6221"/>
                  </a:lnTo>
                  <a:lnTo>
                    <a:pt x="3092" y="6473"/>
                  </a:lnTo>
                  <a:lnTo>
                    <a:pt x="3200" y="6761"/>
                  </a:lnTo>
                  <a:lnTo>
                    <a:pt x="3308" y="7012"/>
                  </a:lnTo>
                  <a:lnTo>
                    <a:pt x="3632" y="7516"/>
                  </a:lnTo>
                  <a:lnTo>
                    <a:pt x="4027" y="7983"/>
                  </a:lnTo>
                  <a:lnTo>
                    <a:pt x="4495" y="8415"/>
                  </a:lnTo>
                  <a:lnTo>
                    <a:pt x="4495" y="8415"/>
                  </a:lnTo>
                  <a:lnTo>
                    <a:pt x="3128" y="8019"/>
                  </a:lnTo>
                  <a:lnTo>
                    <a:pt x="3128" y="8486"/>
                  </a:lnTo>
                  <a:lnTo>
                    <a:pt x="3200" y="8918"/>
                  </a:lnTo>
                  <a:lnTo>
                    <a:pt x="3308" y="9313"/>
                  </a:lnTo>
                  <a:lnTo>
                    <a:pt x="3560" y="9745"/>
                  </a:lnTo>
                  <a:lnTo>
                    <a:pt x="3847" y="10140"/>
                  </a:lnTo>
                  <a:lnTo>
                    <a:pt x="4279" y="10572"/>
                  </a:lnTo>
                  <a:lnTo>
                    <a:pt x="4782" y="11003"/>
                  </a:lnTo>
                  <a:lnTo>
                    <a:pt x="5393" y="11507"/>
                  </a:lnTo>
                  <a:lnTo>
                    <a:pt x="4746" y="11687"/>
                  </a:lnTo>
                  <a:lnTo>
                    <a:pt x="4063" y="11794"/>
                  </a:lnTo>
                  <a:lnTo>
                    <a:pt x="3380" y="11866"/>
                  </a:lnTo>
                  <a:lnTo>
                    <a:pt x="2661" y="11866"/>
                  </a:lnTo>
                  <a:lnTo>
                    <a:pt x="1978" y="11794"/>
                  </a:lnTo>
                  <a:lnTo>
                    <a:pt x="1294" y="11687"/>
                  </a:lnTo>
                  <a:lnTo>
                    <a:pt x="647" y="11507"/>
                  </a:lnTo>
                  <a:lnTo>
                    <a:pt x="0" y="11255"/>
                  </a:lnTo>
                  <a:lnTo>
                    <a:pt x="0" y="11255"/>
                  </a:lnTo>
                  <a:lnTo>
                    <a:pt x="252" y="11579"/>
                  </a:lnTo>
                  <a:lnTo>
                    <a:pt x="791" y="12154"/>
                  </a:lnTo>
                  <a:lnTo>
                    <a:pt x="1402" y="12693"/>
                  </a:lnTo>
                  <a:lnTo>
                    <a:pt x="2014" y="13197"/>
                  </a:lnTo>
                  <a:lnTo>
                    <a:pt x="2697" y="13628"/>
                  </a:lnTo>
                  <a:lnTo>
                    <a:pt x="3380" y="13988"/>
                  </a:lnTo>
                  <a:lnTo>
                    <a:pt x="4099" y="14347"/>
                  </a:lnTo>
                  <a:lnTo>
                    <a:pt x="4854" y="14599"/>
                  </a:lnTo>
                  <a:lnTo>
                    <a:pt x="5609" y="14851"/>
                  </a:lnTo>
                  <a:lnTo>
                    <a:pt x="6113" y="14959"/>
                  </a:lnTo>
                  <a:lnTo>
                    <a:pt x="6616" y="15030"/>
                  </a:lnTo>
                  <a:lnTo>
                    <a:pt x="7083" y="15102"/>
                  </a:lnTo>
                  <a:lnTo>
                    <a:pt x="7587" y="15138"/>
                  </a:lnTo>
                  <a:lnTo>
                    <a:pt x="8054" y="15174"/>
                  </a:lnTo>
                  <a:lnTo>
                    <a:pt x="8558" y="15174"/>
                  </a:lnTo>
                  <a:lnTo>
                    <a:pt x="9025" y="15138"/>
                  </a:lnTo>
                  <a:lnTo>
                    <a:pt x="9528" y="15066"/>
                  </a:lnTo>
                  <a:lnTo>
                    <a:pt x="9996" y="14994"/>
                  </a:lnTo>
                  <a:lnTo>
                    <a:pt x="10463" y="14923"/>
                  </a:lnTo>
                  <a:lnTo>
                    <a:pt x="10931" y="14815"/>
                  </a:lnTo>
                  <a:lnTo>
                    <a:pt x="11362" y="14671"/>
                  </a:lnTo>
                  <a:lnTo>
                    <a:pt x="11829" y="14527"/>
                  </a:lnTo>
                  <a:lnTo>
                    <a:pt x="12261" y="14347"/>
                  </a:lnTo>
                  <a:lnTo>
                    <a:pt x="13124" y="13916"/>
                  </a:lnTo>
                  <a:lnTo>
                    <a:pt x="13915" y="13448"/>
                  </a:lnTo>
                  <a:lnTo>
                    <a:pt x="14310" y="13197"/>
                  </a:lnTo>
                  <a:lnTo>
                    <a:pt x="14706" y="12909"/>
                  </a:lnTo>
                  <a:lnTo>
                    <a:pt x="15065" y="12585"/>
                  </a:lnTo>
                  <a:lnTo>
                    <a:pt x="15389" y="12262"/>
                  </a:lnTo>
                  <a:lnTo>
                    <a:pt x="15749" y="11938"/>
                  </a:lnTo>
                  <a:lnTo>
                    <a:pt x="16072" y="11579"/>
                  </a:lnTo>
                  <a:lnTo>
                    <a:pt x="16360" y="11219"/>
                  </a:lnTo>
                  <a:lnTo>
                    <a:pt x="16648" y="10824"/>
                  </a:lnTo>
                  <a:lnTo>
                    <a:pt x="16935" y="10428"/>
                  </a:lnTo>
                  <a:lnTo>
                    <a:pt x="17187" y="9997"/>
                  </a:lnTo>
                  <a:lnTo>
                    <a:pt x="17439" y="9565"/>
                  </a:lnTo>
                  <a:lnTo>
                    <a:pt x="17654" y="9134"/>
                  </a:lnTo>
                  <a:lnTo>
                    <a:pt x="17834" y="8666"/>
                  </a:lnTo>
                  <a:lnTo>
                    <a:pt x="18014" y="8199"/>
                  </a:lnTo>
                  <a:lnTo>
                    <a:pt x="18122" y="7983"/>
                  </a:lnTo>
                  <a:lnTo>
                    <a:pt x="18266" y="7803"/>
                  </a:lnTo>
                  <a:lnTo>
                    <a:pt x="18445" y="7659"/>
                  </a:lnTo>
                  <a:lnTo>
                    <a:pt x="18661" y="7588"/>
                  </a:lnTo>
                  <a:lnTo>
                    <a:pt x="19524" y="7192"/>
                  </a:lnTo>
                  <a:lnTo>
                    <a:pt x="20423" y="6761"/>
                  </a:lnTo>
                  <a:lnTo>
                    <a:pt x="20351" y="6653"/>
                  </a:lnTo>
                  <a:lnTo>
                    <a:pt x="18553" y="6509"/>
                  </a:lnTo>
                  <a:lnTo>
                    <a:pt x="18553" y="6365"/>
                  </a:lnTo>
                  <a:lnTo>
                    <a:pt x="18805" y="6293"/>
                  </a:lnTo>
                  <a:lnTo>
                    <a:pt x="19093" y="6185"/>
                  </a:lnTo>
                  <a:lnTo>
                    <a:pt x="19344" y="6077"/>
                  </a:lnTo>
                  <a:lnTo>
                    <a:pt x="19596" y="5934"/>
                  </a:lnTo>
                  <a:lnTo>
                    <a:pt x="19848" y="5754"/>
                  </a:lnTo>
                  <a:lnTo>
                    <a:pt x="20063" y="5574"/>
                  </a:lnTo>
                  <a:lnTo>
                    <a:pt x="20279" y="5358"/>
                  </a:lnTo>
                  <a:lnTo>
                    <a:pt x="20459" y="5143"/>
                  </a:lnTo>
                  <a:lnTo>
                    <a:pt x="18337" y="5143"/>
                  </a:lnTo>
                  <a:lnTo>
                    <a:pt x="18158" y="5035"/>
                  </a:lnTo>
                  <a:lnTo>
                    <a:pt x="17978" y="4891"/>
                  </a:lnTo>
                  <a:lnTo>
                    <a:pt x="17870" y="4711"/>
                  </a:lnTo>
                  <a:lnTo>
                    <a:pt x="17726" y="4495"/>
                  </a:lnTo>
                  <a:lnTo>
                    <a:pt x="17546" y="4244"/>
                  </a:lnTo>
                  <a:lnTo>
                    <a:pt x="17187" y="3848"/>
                  </a:lnTo>
                  <a:lnTo>
                    <a:pt x="16791" y="3525"/>
                  </a:lnTo>
                  <a:lnTo>
                    <a:pt x="16324" y="3237"/>
                  </a:lnTo>
                  <a:lnTo>
                    <a:pt x="15821" y="3021"/>
                  </a:lnTo>
                  <a:lnTo>
                    <a:pt x="15317" y="2913"/>
                  </a:lnTo>
                  <a:lnTo>
                    <a:pt x="14778" y="2877"/>
                  </a:lnTo>
                  <a:lnTo>
                    <a:pt x="14490" y="2877"/>
                  </a:lnTo>
                  <a:lnTo>
                    <a:pt x="14203" y="2913"/>
                  </a:lnTo>
                  <a:lnTo>
                    <a:pt x="13951" y="2949"/>
                  </a:lnTo>
                  <a:lnTo>
                    <a:pt x="13663" y="2985"/>
                  </a:lnTo>
                  <a:lnTo>
                    <a:pt x="13160" y="3165"/>
                  </a:lnTo>
                  <a:lnTo>
                    <a:pt x="12692" y="3417"/>
                  </a:lnTo>
                  <a:lnTo>
                    <a:pt x="12261" y="3740"/>
                  </a:lnTo>
                  <a:lnTo>
                    <a:pt x="11901" y="4100"/>
                  </a:lnTo>
                  <a:lnTo>
                    <a:pt x="11578" y="4531"/>
                  </a:lnTo>
                  <a:lnTo>
                    <a:pt x="11326" y="5035"/>
                  </a:lnTo>
                  <a:lnTo>
                    <a:pt x="11218" y="5286"/>
                  </a:lnTo>
                  <a:lnTo>
                    <a:pt x="11146" y="5538"/>
                  </a:lnTo>
                  <a:lnTo>
                    <a:pt x="11002" y="6113"/>
                  </a:lnTo>
                  <a:lnTo>
                    <a:pt x="10499" y="5898"/>
                  </a:lnTo>
                  <a:lnTo>
                    <a:pt x="9996" y="5646"/>
                  </a:lnTo>
                  <a:lnTo>
                    <a:pt x="9528" y="5358"/>
                  </a:lnTo>
                  <a:lnTo>
                    <a:pt x="9061" y="5071"/>
                  </a:lnTo>
                  <a:lnTo>
                    <a:pt x="8629" y="4747"/>
                  </a:lnTo>
                  <a:lnTo>
                    <a:pt x="8198" y="4423"/>
                  </a:lnTo>
                  <a:lnTo>
                    <a:pt x="7802" y="4064"/>
                  </a:lnTo>
                  <a:lnTo>
                    <a:pt x="7407" y="3668"/>
                  </a:lnTo>
                  <a:lnTo>
                    <a:pt x="7047" y="3273"/>
                  </a:lnTo>
                  <a:lnTo>
                    <a:pt x="6688" y="2877"/>
                  </a:lnTo>
                  <a:lnTo>
                    <a:pt x="6364" y="2410"/>
                  </a:lnTo>
                  <a:lnTo>
                    <a:pt x="6077" y="1978"/>
                  </a:lnTo>
                  <a:lnTo>
                    <a:pt x="5789" y="1511"/>
                  </a:lnTo>
                  <a:lnTo>
                    <a:pt x="5537" y="1008"/>
                  </a:lnTo>
                  <a:lnTo>
                    <a:pt x="5286" y="504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128675" y="890700"/>
              <a:ext cx="640025" cy="640050"/>
            </a:xfrm>
            <a:custGeom>
              <a:avLst/>
              <a:gdLst/>
              <a:ahLst/>
              <a:cxnLst/>
              <a:rect l="l" t="t" r="r" b="b"/>
              <a:pathLst>
                <a:path w="25601" h="25602" extrusionOk="0">
                  <a:moveTo>
                    <a:pt x="19200" y="1"/>
                  </a:moveTo>
                  <a:lnTo>
                    <a:pt x="0" y="6401"/>
                  </a:lnTo>
                  <a:lnTo>
                    <a:pt x="6400" y="25601"/>
                  </a:lnTo>
                  <a:lnTo>
                    <a:pt x="25600" y="19201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263500" y="1023750"/>
              <a:ext cx="372175" cy="424300"/>
            </a:xfrm>
            <a:custGeom>
              <a:avLst/>
              <a:gdLst/>
              <a:ahLst/>
              <a:cxnLst/>
              <a:rect l="l" t="t" r="r" b="b"/>
              <a:pathLst>
                <a:path w="14887" h="16972" extrusionOk="0">
                  <a:moveTo>
                    <a:pt x="7803" y="1187"/>
                  </a:moveTo>
                  <a:lnTo>
                    <a:pt x="8270" y="1223"/>
                  </a:lnTo>
                  <a:lnTo>
                    <a:pt x="8702" y="1295"/>
                  </a:lnTo>
                  <a:lnTo>
                    <a:pt x="9169" y="1403"/>
                  </a:lnTo>
                  <a:lnTo>
                    <a:pt x="9601" y="1510"/>
                  </a:lnTo>
                  <a:lnTo>
                    <a:pt x="9996" y="1690"/>
                  </a:lnTo>
                  <a:lnTo>
                    <a:pt x="10392" y="1870"/>
                  </a:lnTo>
                  <a:lnTo>
                    <a:pt x="10787" y="2122"/>
                  </a:lnTo>
                  <a:lnTo>
                    <a:pt x="11147" y="2373"/>
                  </a:lnTo>
                  <a:lnTo>
                    <a:pt x="11506" y="2625"/>
                  </a:lnTo>
                  <a:lnTo>
                    <a:pt x="11830" y="2949"/>
                  </a:lnTo>
                  <a:lnTo>
                    <a:pt x="12117" y="3272"/>
                  </a:lnTo>
                  <a:lnTo>
                    <a:pt x="12405" y="3632"/>
                  </a:lnTo>
                  <a:lnTo>
                    <a:pt x="12657" y="4027"/>
                  </a:lnTo>
                  <a:lnTo>
                    <a:pt x="12873" y="4423"/>
                  </a:lnTo>
                  <a:lnTo>
                    <a:pt x="13052" y="4746"/>
                  </a:lnTo>
                  <a:lnTo>
                    <a:pt x="13196" y="5070"/>
                  </a:lnTo>
                  <a:lnTo>
                    <a:pt x="13412" y="5717"/>
                  </a:lnTo>
                  <a:lnTo>
                    <a:pt x="13556" y="6400"/>
                  </a:lnTo>
                  <a:lnTo>
                    <a:pt x="13628" y="7048"/>
                  </a:lnTo>
                  <a:lnTo>
                    <a:pt x="13628" y="7731"/>
                  </a:lnTo>
                  <a:lnTo>
                    <a:pt x="13556" y="8378"/>
                  </a:lnTo>
                  <a:lnTo>
                    <a:pt x="13376" y="9025"/>
                  </a:lnTo>
                  <a:lnTo>
                    <a:pt x="13160" y="9672"/>
                  </a:lnTo>
                  <a:lnTo>
                    <a:pt x="12873" y="10284"/>
                  </a:lnTo>
                  <a:lnTo>
                    <a:pt x="12549" y="10859"/>
                  </a:lnTo>
                  <a:lnTo>
                    <a:pt x="12117" y="11398"/>
                  </a:lnTo>
                  <a:lnTo>
                    <a:pt x="11650" y="11902"/>
                  </a:lnTo>
                  <a:lnTo>
                    <a:pt x="11147" y="12333"/>
                  </a:lnTo>
                  <a:lnTo>
                    <a:pt x="10571" y="12729"/>
                  </a:lnTo>
                  <a:lnTo>
                    <a:pt x="9960" y="13052"/>
                  </a:lnTo>
                  <a:lnTo>
                    <a:pt x="9277" y="13304"/>
                  </a:lnTo>
                  <a:lnTo>
                    <a:pt x="8881" y="13412"/>
                  </a:lnTo>
                  <a:lnTo>
                    <a:pt x="8522" y="13484"/>
                  </a:lnTo>
                  <a:lnTo>
                    <a:pt x="8126" y="13556"/>
                  </a:lnTo>
                  <a:lnTo>
                    <a:pt x="7731" y="13592"/>
                  </a:lnTo>
                  <a:lnTo>
                    <a:pt x="6940" y="13592"/>
                  </a:lnTo>
                  <a:lnTo>
                    <a:pt x="6544" y="13556"/>
                  </a:lnTo>
                  <a:lnTo>
                    <a:pt x="6185" y="13484"/>
                  </a:lnTo>
                  <a:lnTo>
                    <a:pt x="6005" y="13484"/>
                  </a:lnTo>
                  <a:lnTo>
                    <a:pt x="5825" y="13520"/>
                  </a:lnTo>
                  <a:lnTo>
                    <a:pt x="5681" y="13556"/>
                  </a:lnTo>
                  <a:lnTo>
                    <a:pt x="5502" y="13628"/>
                  </a:lnTo>
                  <a:lnTo>
                    <a:pt x="4675" y="14131"/>
                  </a:lnTo>
                  <a:lnTo>
                    <a:pt x="3776" y="14742"/>
                  </a:lnTo>
                  <a:lnTo>
                    <a:pt x="3776" y="14706"/>
                  </a:lnTo>
                  <a:lnTo>
                    <a:pt x="3740" y="13735"/>
                  </a:lnTo>
                  <a:lnTo>
                    <a:pt x="3704" y="13268"/>
                  </a:lnTo>
                  <a:lnTo>
                    <a:pt x="3632" y="12801"/>
                  </a:lnTo>
                  <a:lnTo>
                    <a:pt x="3596" y="12585"/>
                  </a:lnTo>
                  <a:lnTo>
                    <a:pt x="3524" y="12441"/>
                  </a:lnTo>
                  <a:lnTo>
                    <a:pt x="3452" y="12261"/>
                  </a:lnTo>
                  <a:lnTo>
                    <a:pt x="3308" y="12117"/>
                  </a:lnTo>
                  <a:lnTo>
                    <a:pt x="2949" y="11794"/>
                  </a:lnTo>
                  <a:lnTo>
                    <a:pt x="2661" y="11434"/>
                  </a:lnTo>
                  <a:lnTo>
                    <a:pt x="2373" y="11075"/>
                  </a:lnTo>
                  <a:lnTo>
                    <a:pt x="2086" y="10715"/>
                  </a:lnTo>
                  <a:lnTo>
                    <a:pt x="1870" y="10320"/>
                  </a:lnTo>
                  <a:lnTo>
                    <a:pt x="1654" y="9924"/>
                  </a:lnTo>
                  <a:lnTo>
                    <a:pt x="1511" y="9529"/>
                  </a:lnTo>
                  <a:lnTo>
                    <a:pt x="1367" y="9133"/>
                  </a:lnTo>
                  <a:lnTo>
                    <a:pt x="1259" y="8702"/>
                  </a:lnTo>
                  <a:lnTo>
                    <a:pt x="1187" y="8306"/>
                  </a:lnTo>
                  <a:lnTo>
                    <a:pt x="1151" y="7875"/>
                  </a:lnTo>
                  <a:lnTo>
                    <a:pt x="1151" y="7443"/>
                  </a:lnTo>
                  <a:lnTo>
                    <a:pt x="1187" y="6976"/>
                  </a:lnTo>
                  <a:lnTo>
                    <a:pt x="1259" y="6544"/>
                  </a:lnTo>
                  <a:lnTo>
                    <a:pt x="1367" y="6077"/>
                  </a:lnTo>
                  <a:lnTo>
                    <a:pt x="1475" y="5609"/>
                  </a:lnTo>
                  <a:lnTo>
                    <a:pt x="1618" y="5142"/>
                  </a:lnTo>
                  <a:lnTo>
                    <a:pt x="1798" y="4711"/>
                  </a:lnTo>
                  <a:lnTo>
                    <a:pt x="2014" y="4279"/>
                  </a:lnTo>
                  <a:lnTo>
                    <a:pt x="2266" y="3884"/>
                  </a:lnTo>
                  <a:lnTo>
                    <a:pt x="2517" y="3524"/>
                  </a:lnTo>
                  <a:lnTo>
                    <a:pt x="2805" y="3164"/>
                  </a:lnTo>
                  <a:lnTo>
                    <a:pt x="3129" y="2841"/>
                  </a:lnTo>
                  <a:lnTo>
                    <a:pt x="3488" y="2553"/>
                  </a:lnTo>
                  <a:lnTo>
                    <a:pt x="3848" y="2266"/>
                  </a:lnTo>
                  <a:lnTo>
                    <a:pt x="4243" y="2014"/>
                  </a:lnTo>
                  <a:lnTo>
                    <a:pt x="4639" y="1834"/>
                  </a:lnTo>
                  <a:lnTo>
                    <a:pt x="5070" y="1618"/>
                  </a:lnTo>
                  <a:lnTo>
                    <a:pt x="5502" y="1474"/>
                  </a:lnTo>
                  <a:lnTo>
                    <a:pt x="5969" y="1367"/>
                  </a:lnTo>
                  <a:lnTo>
                    <a:pt x="6436" y="1295"/>
                  </a:lnTo>
                  <a:lnTo>
                    <a:pt x="6904" y="1259"/>
                  </a:lnTo>
                  <a:lnTo>
                    <a:pt x="7371" y="1187"/>
                  </a:lnTo>
                  <a:close/>
                  <a:moveTo>
                    <a:pt x="7659" y="0"/>
                  </a:moveTo>
                  <a:lnTo>
                    <a:pt x="6940" y="36"/>
                  </a:lnTo>
                  <a:lnTo>
                    <a:pt x="6221" y="108"/>
                  </a:lnTo>
                  <a:lnTo>
                    <a:pt x="5502" y="252"/>
                  </a:lnTo>
                  <a:lnTo>
                    <a:pt x="4818" y="504"/>
                  </a:lnTo>
                  <a:lnTo>
                    <a:pt x="4171" y="791"/>
                  </a:lnTo>
                  <a:lnTo>
                    <a:pt x="3524" y="1151"/>
                  </a:lnTo>
                  <a:lnTo>
                    <a:pt x="2877" y="1582"/>
                  </a:lnTo>
                  <a:lnTo>
                    <a:pt x="2302" y="2086"/>
                  </a:lnTo>
                  <a:lnTo>
                    <a:pt x="1798" y="2625"/>
                  </a:lnTo>
                  <a:lnTo>
                    <a:pt x="1331" y="3236"/>
                  </a:lnTo>
                  <a:lnTo>
                    <a:pt x="935" y="3848"/>
                  </a:lnTo>
                  <a:lnTo>
                    <a:pt x="612" y="4495"/>
                  </a:lnTo>
                  <a:lnTo>
                    <a:pt x="360" y="5178"/>
                  </a:lnTo>
                  <a:lnTo>
                    <a:pt x="180" y="5897"/>
                  </a:lnTo>
                  <a:lnTo>
                    <a:pt x="36" y="6616"/>
                  </a:lnTo>
                  <a:lnTo>
                    <a:pt x="0" y="7299"/>
                  </a:lnTo>
                  <a:lnTo>
                    <a:pt x="0" y="8018"/>
                  </a:lnTo>
                  <a:lnTo>
                    <a:pt x="108" y="8738"/>
                  </a:lnTo>
                  <a:lnTo>
                    <a:pt x="252" y="9457"/>
                  </a:lnTo>
                  <a:lnTo>
                    <a:pt x="468" y="10140"/>
                  </a:lnTo>
                  <a:lnTo>
                    <a:pt x="755" y="10823"/>
                  </a:lnTo>
                  <a:lnTo>
                    <a:pt x="1115" y="11470"/>
                  </a:lnTo>
                  <a:lnTo>
                    <a:pt x="1546" y="12081"/>
                  </a:lnTo>
                  <a:lnTo>
                    <a:pt x="2050" y="12657"/>
                  </a:lnTo>
                  <a:lnTo>
                    <a:pt x="2230" y="12837"/>
                  </a:lnTo>
                  <a:lnTo>
                    <a:pt x="2338" y="13052"/>
                  </a:lnTo>
                  <a:lnTo>
                    <a:pt x="2409" y="13304"/>
                  </a:lnTo>
                  <a:lnTo>
                    <a:pt x="2445" y="13556"/>
                  </a:lnTo>
                  <a:lnTo>
                    <a:pt x="2517" y="15246"/>
                  </a:lnTo>
                  <a:lnTo>
                    <a:pt x="2625" y="16971"/>
                  </a:lnTo>
                  <a:lnTo>
                    <a:pt x="5717" y="14922"/>
                  </a:lnTo>
                  <a:lnTo>
                    <a:pt x="5897" y="14850"/>
                  </a:lnTo>
                  <a:lnTo>
                    <a:pt x="6077" y="14778"/>
                  </a:lnTo>
                  <a:lnTo>
                    <a:pt x="6257" y="14742"/>
                  </a:lnTo>
                  <a:lnTo>
                    <a:pt x="6436" y="14742"/>
                  </a:lnTo>
                  <a:lnTo>
                    <a:pt x="6904" y="14778"/>
                  </a:lnTo>
                  <a:lnTo>
                    <a:pt x="7839" y="14778"/>
                  </a:lnTo>
                  <a:lnTo>
                    <a:pt x="8342" y="14742"/>
                  </a:lnTo>
                  <a:lnTo>
                    <a:pt x="8810" y="14634"/>
                  </a:lnTo>
                  <a:lnTo>
                    <a:pt x="9277" y="14562"/>
                  </a:lnTo>
                  <a:lnTo>
                    <a:pt x="9708" y="14419"/>
                  </a:lnTo>
                  <a:lnTo>
                    <a:pt x="10176" y="14275"/>
                  </a:lnTo>
                  <a:lnTo>
                    <a:pt x="10823" y="13951"/>
                  </a:lnTo>
                  <a:lnTo>
                    <a:pt x="11434" y="13592"/>
                  </a:lnTo>
                  <a:lnTo>
                    <a:pt x="12010" y="13196"/>
                  </a:lnTo>
                  <a:lnTo>
                    <a:pt x="12513" y="12765"/>
                  </a:lnTo>
                  <a:lnTo>
                    <a:pt x="12980" y="12261"/>
                  </a:lnTo>
                  <a:lnTo>
                    <a:pt x="13412" y="11722"/>
                  </a:lnTo>
                  <a:lnTo>
                    <a:pt x="13807" y="11147"/>
                  </a:lnTo>
                  <a:lnTo>
                    <a:pt x="14131" y="10571"/>
                  </a:lnTo>
                  <a:lnTo>
                    <a:pt x="14383" y="9960"/>
                  </a:lnTo>
                  <a:lnTo>
                    <a:pt x="14598" y="9313"/>
                  </a:lnTo>
                  <a:lnTo>
                    <a:pt x="14778" y="8630"/>
                  </a:lnTo>
                  <a:lnTo>
                    <a:pt x="14850" y="7947"/>
                  </a:lnTo>
                  <a:lnTo>
                    <a:pt x="14886" y="7263"/>
                  </a:lnTo>
                  <a:lnTo>
                    <a:pt x="14850" y="6580"/>
                  </a:lnTo>
                  <a:lnTo>
                    <a:pt x="14742" y="5861"/>
                  </a:lnTo>
                  <a:lnTo>
                    <a:pt x="14598" y="5178"/>
                  </a:lnTo>
                  <a:lnTo>
                    <a:pt x="14455" y="4782"/>
                  </a:lnTo>
                  <a:lnTo>
                    <a:pt x="14275" y="4387"/>
                  </a:lnTo>
                  <a:lnTo>
                    <a:pt x="14095" y="4027"/>
                  </a:lnTo>
                  <a:lnTo>
                    <a:pt x="13915" y="3668"/>
                  </a:lnTo>
                  <a:lnTo>
                    <a:pt x="13664" y="3308"/>
                  </a:lnTo>
                  <a:lnTo>
                    <a:pt x="13448" y="2985"/>
                  </a:lnTo>
                  <a:lnTo>
                    <a:pt x="13160" y="2625"/>
                  </a:lnTo>
                  <a:lnTo>
                    <a:pt x="12908" y="2337"/>
                  </a:lnTo>
                  <a:lnTo>
                    <a:pt x="12333" y="1798"/>
                  </a:lnTo>
                  <a:lnTo>
                    <a:pt x="11758" y="1331"/>
                  </a:lnTo>
                  <a:lnTo>
                    <a:pt x="11111" y="935"/>
                  </a:lnTo>
                  <a:lnTo>
                    <a:pt x="10463" y="612"/>
                  </a:lnTo>
                  <a:lnTo>
                    <a:pt x="9780" y="360"/>
                  </a:lnTo>
                  <a:lnTo>
                    <a:pt x="9097" y="180"/>
                  </a:lnTo>
                  <a:lnTo>
                    <a:pt x="8378" y="72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343500" y="1146000"/>
              <a:ext cx="213950" cy="134850"/>
            </a:xfrm>
            <a:custGeom>
              <a:avLst/>
              <a:gdLst/>
              <a:ahLst/>
              <a:cxnLst/>
              <a:rect l="l" t="t" r="r" b="b"/>
              <a:pathLst>
                <a:path w="8558" h="5394" extrusionOk="0">
                  <a:moveTo>
                    <a:pt x="791" y="0"/>
                  </a:moveTo>
                  <a:lnTo>
                    <a:pt x="612" y="72"/>
                  </a:lnTo>
                  <a:lnTo>
                    <a:pt x="432" y="216"/>
                  </a:lnTo>
                  <a:lnTo>
                    <a:pt x="252" y="432"/>
                  </a:lnTo>
                  <a:lnTo>
                    <a:pt x="144" y="683"/>
                  </a:lnTo>
                  <a:lnTo>
                    <a:pt x="72" y="1043"/>
                  </a:lnTo>
                  <a:lnTo>
                    <a:pt x="0" y="1403"/>
                  </a:lnTo>
                  <a:lnTo>
                    <a:pt x="36" y="1762"/>
                  </a:lnTo>
                  <a:lnTo>
                    <a:pt x="72" y="2122"/>
                  </a:lnTo>
                  <a:lnTo>
                    <a:pt x="252" y="2553"/>
                  </a:lnTo>
                  <a:lnTo>
                    <a:pt x="504" y="2913"/>
                  </a:lnTo>
                  <a:lnTo>
                    <a:pt x="827" y="3272"/>
                  </a:lnTo>
                  <a:lnTo>
                    <a:pt x="1151" y="3560"/>
                  </a:lnTo>
                  <a:lnTo>
                    <a:pt x="1762" y="3991"/>
                  </a:lnTo>
                  <a:lnTo>
                    <a:pt x="2374" y="4387"/>
                  </a:lnTo>
                  <a:lnTo>
                    <a:pt x="3021" y="4710"/>
                  </a:lnTo>
                  <a:lnTo>
                    <a:pt x="3704" y="4998"/>
                  </a:lnTo>
                  <a:lnTo>
                    <a:pt x="4387" y="5178"/>
                  </a:lnTo>
                  <a:lnTo>
                    <a:pt x="5106" y="5322"/>
                  </a:lnTo>
                  <a:lnTo>
                    <a:pt x="5825" y="5394"/>
                  </a:lnTo>
                  <a:lnTo>
                    <a:pt x="6580" y="5394"/>
                  </a:lnTo>
                  <a:lnTo>
                    <a:pt x="6868" y="5358"/>
                  </a:lnTo>
                  <a:lnTo>
                    <a:pt x="7120" y="5286"/>
                  </a:lnTo>
                  <a:lnTo>
                    <a:pt x="7407" y="5214"/>
                  </a:lnTo>
                  <a:lnTo>
                    <a:pt x="7659" y="5070"/>
                  </a:lnTo>
                  <a:lnTo>
                    <a:pt x="7875" y="4890"/>
                  </a:lnTo>
                  <a:lnTo>
                    <a:pt x="8090" y="4710"/>
                  </a:lnTo>
                  <a:lnTo>
                    <a:pt x="8234" y="4495"/>
                  </a:lnTo>
                  <a:lnTo>
                    <a:pt x="8414" y="4243"/>
                  </a:lnTo>
                  <a:lnTo>
                    <a:pt x="8486" y="4099"/>
                  </a:lnTo>
                  <a:lnTo>
                    <a:pt x="8522" y="3991"/>
                  </a:lnTo>
                  <a:lnTo>
                    <a:pt x="8558" y="3848"/>
                  </a:lnTo>
                  <a:lnTo>
                    <a:pt x="8558" y="3704"/>
                  </a:lnTo>
                  <a:lnTo>
                    <a:pt x="8558" y="3524"/>
                  </a:lnTo>
                  <a:lnTo>
                    <a:pt x="8486" y="3344"/>
                  </a:lnTo>
                  <a:lnTo>
                    <a:pt x="8414" y="3200"/>
                  </a:lnTo>
                  <a:lnTo>
                    <a:pt x="8306" y="3092"/>
                  </a:lnTo>
                  <a:lnTo>
                    <a:pt x="8162" y="2985"/>
                  </a:lnTo>
                  <a:lnTo>
                    <a:pt x="8019" y="2913"/>
                  </a:lnTo>
                  <a:lnTo>
                    <a:pt x="7839" y="2877"/>
                  </a:lnTo>
                  <a:lnTo>
                    <a:pt x="7695" y="2841"/>
                  </a:lnTo>
                  <a:lnTo>
                    <a:pt x="7335" y="2805"/>
                  </a:lnTo>
                  <a:lnTo>
                    <a:pt x="6724" y="2733"/>
                  </a:lnTo>
                  <a:lnTo>
                    <a:pt x="6544" y="2769"/>
                  </a:lnTo>
                  <a:lnTo>
                    <a:pt x="6401" y="2805"/>
                  </a:lnTo>
                  <a:lnTo>
                    <a:pt x="6257" y="2913"/>
                  </a:lnTo>
                  <a:lnTo>
                    <a:pt x="6149" y="3092"/>
                  </a:lnTo>
                  <a:lnTo>
                    <a:pt x="5933" y="3632"/>
                  </a:lnTo>
                  <a:lnTo>
                    <a:pt x="5825" y="3812"/>
                  </a:lnTo>
                  <a:lnTo>
                    <a:pt x="5681" y="3955"/>
                  </a:lnTo>
                  <a:lnTo>
                    <a:pt x="5502" y="3991"/>
                  </a:lnTo>
                  <a:lnTo>
                    <a:pt x="5322" y="3991"/>
                  </a:lnTo>
                  <a:lnTo>
                    <a:pt x="4962" y="3955"/>
                  </a:lnTo>
                  <a:lnTo>
                    <a:pt x="4567" y="3884"/>
                  </a:lnTo>
                  <a:lnTo>
                    <a:pt x="4207" y="3776"/>
                  </a:lnTo>
                  <a:lnTo>
                    <a:pt x="3848" y="3632"/>
                  </a:lnTo>
                  <a:lnTo>
                    <a:pt x="3524" y="3488"/>
                  </a:lnTo>
                  <a:lnTo>
                    <a:pt x="3201" y="3308"/>
                  </a:lnTo>
                  <a:lnTo>
                    <a:pt x="2877" y="3128"/>
                  </a:lnTo>
                  <a:lnTo>
                    <a:pt x="2553" y="2877"/>
                  </a:lnTo>
                  <a:lnTo>
                    <a:pt x="2409" y="2733"/>
                  </a:lnTo>
                  <a:lnTo>
                    <a:pt x="2302" y="2589"/>
                  </a:lnTo>
                  <a:lnTo>
                    <a:pt x="2302" y="2481"/>
                  </a:lnTo>
                  <a:lnTo>
                    <a:pt x="2302" y="2409"/>
                  </a:lnTo>
                  <a:lnTo>
                    <a:pt x="2374" y="2194"/>
                  </a:lnTo>
                  <a:lnTo>
                    <a:pt x="2481" y="2050"/>
                  </a:lnTo>
                  <a:lnTo>
                    <a:pt x="2517" y="1870"/>
                  </a:lnTo>
                  <a:lnTo>
                    <a:pt x="2517" y="1726"/>
                  </a:lnTo>
                  <a:lnTo>
                    <a:pt x="2517" y="1546"/>
                  </a:lnTo>
                  <a:lnTo>
                    <a:pt x="2481" y="1403"/>
                  </a:lnTo>
                  <a:lnTo>
                    <a:pt x="2409" y="1259"/>
                  </a:lnTo>
                  <a:lnTo>
                    <a:pt x="2338" y="1115"/>
                  </a:lnTo>
                  <a:lnTo>
                    <a:pt x="2230" y="1007"/>
                  </a:lnTo>
                  <a:lnTo>
                    <a:pt x="1942" y="683"/>
                  </a:lnTo>
                  <a:lnTo>
                    <a:pt x="1690" y="396"/>
                  </a:lnTo>
                  <a:lnTo>
                    <a:pt x="1475" y="216"/>
                  </a:lnTo>
                  <a:lnTo>
                    <a:pt x="1223" y="72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108850" y="3118175"/>
              <a:ext cx="1304325" cy="1873300"/>
            </a:xfrm>
            <a:custGeom>
              <a:avLst/>
              <a:gdLst/>
              <a:ahLst/>
              <a:cxnLst/>
              <a:rect l="l" t="t" r="r" b="b"/>
              <a:pathLst>
                <a:path w="52173" h="74932" extrusionOk="0">
                  <a:moveTo>
                    <a:pt x="22365" y="0"/>
                  </a:moveTo>
                  <a:lnTo>
                    <a:pt x="20064" y="7335"/>
                  </a:lnTo>
                  <a:lnTo>
                    <a:pt x="17583" y="15353"/>
                  </a:lnTo>
                  <a:lnTo>
                    <a:pt x="14491" y="25385"/>
                  </a:lnTo>
                  <a:lnTo>
                    <a:pt x="10679" y="37933"/>
                  </a:lnTo>
                  <a:lnTo>
                    <a:pt x="8702" y="44477"/>
                  </a:lnTo>
                  <a:lnTo>
                    <a:pt x="6760" y="51021"/>
                  </a:lnTo>
                  <a:lnTo>
                    <a:pt x="4891" y="57493"/>
                  </a:lnTo>
                  <a:lnTo>
                    <a:pt x="3093" y="63714"/>
                  </a:lnTo>
                  <a:lnTo>
                    <a:pt x="1439" y="69539"/>
                  </a:lnTo>
                  <a:lnTo>
                    <a:pt x="1" y="74932"/>
                  </a:lnTo>
                  <a:lnTo>
                    <a:pt x="32828" y="74932"/>
                  </a:lnTo>
                  <a:lnTo>
                    <a:pt x="34626" y="67885"/>
                  </a:lnTo>
                  <a:lnTo>
                    <a:pt x="37394" y="57062"/>
                  </a:lnTo>
                  <a:lnTo>
                    <a:pt x="41457" y="41313"/>
                  </a:lnTo>
                  <a:lnTo>
                    <a:pt x="45449" y="25924"/>
                  </a:lnTo>
                  <a:lnTo>
                    <a:pt x="52172" y="36"/>
                  </a:lnTo>
                  <a:lnTo>
                    <a:pt x="22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741675" y="3305125"/>
              <a:ext cx="519575" cy="1686350"/>
            </a:xfrm>
            <a:custGeom>
              <a:avLst/>
              <a:gdLst/>
              <a:ahLst/>
              <a:cxnLst/>
              <a:rect l="l" t="t" r="r" b="b"/>
              <a:pathLst>
                <a:path w="20783" h="67454" extrusionOk="0">
                  <a:moveTo>
                    <a:pt x="20711" y="1"/>
                  </a:moveTo>
                  <a:lnTo>
                    <a:pt x="20675" y="37"/>
                  </a:lnTo>
                  <a:lnTo>
                    <a:pt x="20603" y="217"/>
                  </a:lnTo>
                  <a:lnTo>
                    <a:pt x="20495" y="540"/>
                  </a:lnTo>
                  <a:lnTo>
                    <a:pt x="19920" y="2410"/>
                  </a:lnTo>
                  <a:lnTo>
                    <a:pt x="19345" y="4280"/>
                  </a:lnTo>
                  <a:lnTo>
                    <a:pt x="18697" y="6149"/>
                  </a:lnTo>
                  <a:lnTo>
                    <a:pt x="18122" y="8019"/>
                  </a:lnTo>
                  <a:lnTo>
                    <a:pt x="15749" y="15714"/>
                  </a:lnTo>
                  <a:lnTo>
                    <a:pt x="11111" y="30887"/>
                  </a:lnTo>
                  <a:lnTo>
                    <a:pt x="1870" y="61341"/>
                  </a:lnTo>
                  <a:lnTo>
                    <a:pt x="935" y="64398"/>
                  </a:lnTo>
                  <a:lnTo>
                    <a:pt x="0" y="67454"/>
                  </a:lnTo>
                  <a:lnTo>
                    <a:pt x="971" y="67454"/>
                  </a:lnTo>
                  <a:lnTo>
                    <a:pt x="4495" y="55696"/>
                  </a:lnTo>
                  <a:lnTo>
                    <a:pt x="13735" y="24810"/>
                  </a:lnTo>
                  <a:lnTo>
                    <a:pt x="18302" y="9242"/>
                  </a:lnTo>
                  <a:lnTo>
                    <a:pt x="19452" y="5322"/>
                  </a:lnTo>
                  <a:lnTo>
                    <a:pt x="20567" y="1367"/>
                  </a:lnTo>
                  <a:lnTo>
                    <a:pt x="20675" y="936"/>
                  </a:lnTo>
                  <a:lnTo>
                    <a:pt x="20747" y="540"/>
                  </a:lnTo>
                  <a:lnTo>
                    <a:pt x="20783" y="253"/>
                  </a:lnTo>
                  <a:lnTo>
                    <a:pt x="20783" y="73"/>
                  </a:lnTo>
                  <a:lnTo>
                    <a:pt x="20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752450" y="3118175"/>
              <a:ext cx="660725" cy="1697125"/>
            </a:xfrm>
            <a:custGeom>
              <a:avLst/>
              <a:gdLst/>
              <a:ahLst/>
              <a:cxnLst/>
              <a:rect l="l" t="t" r="r" b="b"/>
              <a:pathLst>
                <a:path w="26429" h="67885" extrusionOk="0">
                  <a:moveTo>
                    <a:pt x="1" y="0"/>
                  </a:moveTo>
                  <a:lnTo>
                    <a:pt x="4136" y="31785"/>
                  </a:lnTo>
                  <a:lnTo>
                    <a:pt x="8882" y="67885"/>
                  </a:lnTo>
                  <a:lnTo>
                    <a:pt x="14491" y="46131"/>
                  </a:lnTo>
                  <a:lnTo>
                    <a:pt x="20208" y="24055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92225" y="3118175"/>
              <a:ext cx="1117350" cy="1873300"/>
            </a:xfrm>
            <a:custGeom>
              <a:avLst/>
              <a:gdLst/>
              <a:ahLst/>
              <a:cxnLst/>
              <a:rect l="l" t="t" r="r" b="b"/>
              <a:pathLst>
                <a:path w="44694" h="74932" extrusionOk="0">
                  <a:moveTo>
                    <a:pt x="1" y="0"/>
                  </a:moveTo>
                  <a:lnTo>
                    <a:pt x="37" y="647"/>
                  </a:lnTo>
                  <a:lnTo>
                    <a:pt x="145" y="2409"/>
                  </a:lnTo>
                  <a:lnTo>
                    <a:pt x="360" y="5142"/>
                  </a:lnTo>
                  <a:lnTo>
                    <a:pt x="720" y="8558"/>
                  </a:lnTo>
                  <a:lnTo>
                    <a:pt x="972" y="10499"/>
                  </a:lnTo>
                  <a:lnTo>
                    <a:pt x="1259" y="12513"/>
                  </a:lnTo>
                  <a:lnTo>
                    <a:pt x="1583" y="14634"/>
                  </a:lnTo>
                  <a:lnTo>
                    <a:pt x="1942" y="16827"/>
                  </a:lnTo>
                  <a:lnTo>
                    <a:pt x="2338" y="19021"/>
                  </a:lnTo>
                  <a:lnTo>
                    <a:pt x="2805" y="21250"/>
                  </a:lnTo>
                  <a:lnTo>
                    <a:pt x="3345" y="23443"/>
                  </a:lnTo>
                  <a:lnTo>
                    <a:pt x="3920" y="25601"/>
                  </a:lnTo>
                  <a:lnTo>
                    <a:pt x="4315" y="26967"/>
                  </a:lnTo>
                  <a:lnTo>
                    <a:pt x="4783" y="28333"/>
                  </a:lnTo>
                  <a:lnTo>
                    <a:pt x="5898" y="28801"/>
                  </a:lnTo>
                  <a:lnTo>
                    <a:pt x="7012" y="29268"/>
                  </a:lnTo>
                  <a:lnTo>
                    <a:pt x="8091" y="29807"/>
                  </a:lnTo>
                  <a:lnTo>
                    <a:pt x="9170" y="30347"/>
                  </a:lnTo>
                  <a:lnTo>
                    <a:pt x="10248" y="30922"/>
                  </a:lnTo>
                  <a:lnTo>
                    <a:pt x="11291" y="31497"/>
                  </a:lnTo>
                  <a:lnTo>
                    <a:pt x="12334" y="32109"/>
                  </a:lnTo>
                  <a:lnTo>
                    <a:pt x="13376" y="32756"/>
                  </a:lnTo>
                  <a:lnTo>
                    <a:pt x="13592" y="40091"/>
                  </a:lnTo>
                  <a:lnTo>
                    <a:pt x="14059" y="57026"/>
                  </a:lnTo>
                  <a:lnTo>
                    <a:pt x="14527" y="74932"/>
                  </a:lnTo>
                  <a:lnTo>
                    <a:pt x="44694" y="74932"/>
                  </a:lnTo>
                  <a:lnTo>
                    <a:pt x="44190" y="63714"/>
                  </a:lnTo>
                  <a:lnTo>
                    <a:pt x="43543" y="51309"/>
                  </a:lnTo>
                  <a:lnTo>
                    <a:pt x="42824" y="38509"/>
                  </a:lnTo>
                  <a:lnTo>
                    <a:pt x="42141" y="26248"/>
                  </a:lnTo>
                  <a:lnTo>
                    <a:pt x="41062" y="7587"/>
                  </a:lnTo>
                  <a:lnTo>
                    <a:pt x="40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27975" y="3243125"/>
              <a:ext cx="75525" cy="1748350"/>
            </a:xfrm>
            <a:custGeom>
              <a:avLst/>
              <a:gdLst/>
              <a:ahLst/>
              <a:cxnLst/>
              <a:rect l="l" t="t" r="r" b="b"/>
              <a:pathLst>
                <a:path w="3021" h="69934" extrusionOk="0">
                  <a:moveTo>
                    <a:pt x="109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16791"/>
                  </a:lnTo>
                  <a:lnTo>
                    <a:pt x="972" y="33439"/>
                  </a:lnTo>
                  <a:lnTo>
                    <a:pt x="1331" y="42536"/>
                  </a:lnTo>
                  <a:lnTo>
                    <a:pt x="1691" y="51668"/>
                  </a:lnTo>
                  <a:lnTo>
                    <a:pt x="2086" y="60801"/>
                  </a:lnTo>
                  <a:lnTo>
                    <a:pt x="2518" y="69934"/>
                  </a:lnTo>
                  <a:lnTo>
                    <a:pt x="3021" y="69934"/>
                  </a:lnTo>
                  <a:lnTo>
                    <a:pt x="2733" y="64469"/>
                  </a:lnTo>
                  <a:lnTo>
                    <a:pt x="2446" y="59039"/>
                  </a:lnTo>
                  <a:lnTo>
                    <a:pt x="1834" y="44297"/>
                  </a:lnTo>
                  <a:lnTo>
                    <a:pt x="1259" y="29592"/>
                  </a:lnTo>
                  <a:lnTo>
                    <a:pt x="756" y="14850"/>
                  </a:lnTo>
                  <a:lnTo>
                    <a:pt x="252" y="14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767750" y="3804925"/>
              <a:ext cx="260700" cy="137550"/>
            </a:xfrm>
            <a:custGeom>
              <a:avLst/>
              <a:gdLst/>
              <a:ahLst/>
              <a:cxnLst/>
              <a:rect l="l" t="t" r="r" b="b"/>
              <a:pathLst>
                <a:path w="10428" h="550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108"/>
                  </a:lnTo>
                  <a:lnTo>
                    <a:pt x="0" y="180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108" y="432"/>
                  </a:lnTo>
                  <a:lnTo>
                    <a:pt x="1330" y="1079"/>
                  </a:lnTo>
                  <a:lnTo>
                    <a:pt x="2589" y="1762"/>
                  </a:lnTo>
                  <a:lnTo>
                    <a:pt x="5142" y="3021"/>
                  </a:lnTo>
                  <a:lnTo>
                    <a:pt x="10247" y="5502"/>
                  </a:lnTo>
                  <a:lnTo>
                    <a:pt x="10319" y="5502"/>
                  </a:lnTo>
                  <a:lnTo>
                    <a:pt x="10391" y="5430"/>
                  </a:lnTo>
                  <a:lnTo>
                    <a:pt x="10427" y="5358"/>
                  </a:lnTo>
                  <a:lnTo>
                    <a:pt x="10355" y="5286"/>
                  </a:lnTo>
                  <a:lnTo>
                    <a:pt x="9169" y="4531"/>
                  </a:lnTo>
                  <a:lnTo>
                    <a:pt x="7946" y="3812"/>
                  </a:lnTo>
                  <a:lnTo>
                    <a:pt x="6688" y="3093"/>
                  </a:lnTo>
                  <a:lnTo>
                    <a:pt x="5465" y="2409"/>
                  </a:lnTo>
                  <a:lnTo>
                    <a:pt x="4171" y="1762"/>
                  </a:lnTo>
                  <a:lnTo>
                    <a:pt x="2913" y="1151"/>
                  </a:lnTo>
                  <a:lnTo>
                    <a:pt x="1618" y="57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719200" y="3408500"/>
              <a:ext cx="196875" cy="465650"/>
            </a:xfrm>
            <a:custGeom>
              <a:avLst/>
              <a:gdLst/>
              <a:ahLst/>
              <a:cxnLst/>
              <a:rect l="l" t="t" r="r" b="b"/>
              <a:pathLst>
                <a:path w="7875" h="18626" extrusionOk="0">
                  <a:moveTo>
                    <a:pt x="36" y="1"/>
                  </a:moveTo>
                  <a:lnTo>
                    <a:pt x="0" y="37"/>
                  </a:lnTo>
                  <a:lnTo>
                    <a:pt x="0" y="109"/>
                  </a:lnTo>
                  <a:lnTo>
                    <a:pt x="144" y="1367"/>
                  </a:lnTo>
                  <a:lnTo>
                    <a:pt x="288" y="2662"/>
                  </a:lnTo>
                  <a:lnTo>
                    <a:pt x="576" y="5214"/>
                  </a:lnTo>
                  <a:lnTo>
                    <a:pt x="684" y="6293"/>
                  </a:lnTo>
                  <a:lnTo>
                    <a:pt x="827" y="7372"/>
                  </a:lnTo>
                  <a:lnTo>
                    <a:pt x="1007" y="8450"/>
                  </a:lnTo>
                  <a:lnTo>
                    <a:pt x="1259" y="9529"/>
                  </a:lnTo>
                  <a:lnTo>
                    <a:pt x="1439" y="9997"/>
                  </a:lnTo>
                  <a:lnTo>
                    <a:pt x="1618" y="10464"/>
                  </a:lnTo>
                  <a:lnTo>
                    <a:pt x="1834" y="10931"/>
                  </a:lnTo>
                  <a:lnTo>
                    <a:pt x="2086" y="11363"/>
                  </a:lnTo>
                  <a:lnTo>
                    <a:pt x="2374" y="11794"/>
                  </a:lnTo>
                  <a:lnTo>
                    <a:pt x="2697" y="12190"/>
                  </a:lnTo>
                  <a:lnTo>
                    <a:pt x="3057" y="12549"/>
                  </a:lnTo>
                  <a:lnTo>
                    <a:pt x="3416" y="12873"/>
                  </a:lnTo>
                  <a:lnTo>
                    <a:pt x="4315" y="13592"/>
                  </a:lnTo>
                  <a:lnTo>
                    <a:pt x="5178" y="14203"/>
                  </a:lnTo>
                  <a:lnTo>
                    <a:pt x="6005" y="14851"/>
                  </a:lnTo>
                  <a:lnTo>
                    <a:pt x="6437" y="15174"/>
                  </a:lnTo>
                  <a:lnTo>
                    <a:pt x="6868" y="15462"/>
                  </a:lnTo>
                  <a:lnTo>
                    <a:pt x="6940" y="15929"/>
                  </a:lnTo>
                  <a:lnTo>
                    <a:pt x="7084" y="16576"/>
                  </a:lnTo>
                  <a:lnTo>
                    <a:pt x="7228" y="17224"/>
                  </a:lnTo>
                  <a:lnTo>
                    <a:pt x="7371" y="17907"/>
                  </a:lnTo>
                  <a:lnTo>
                    <a:pt x="7623" y="18554"/>
                  </a:lnTo>
                  <a:lnTo>
                    <a:pt x="7659" y="18590"/>
                  </a:lnTo>
                  <a:lnTo>
                    <a:pt x="7731" y="18626"/>
                  </a:lnTo>
                  <a:lnTo>
                    <a:pt x="7803" y="18590"/>
                  </a:lnTo>
                  <a:lnTo>
                    <a:pt x="7839" y="18554"/>
                  </a:lnTo>
                  <a:lnTo>
                    <a:pt x="7875" y="17871"/>
                  </a:lnTo>
                  <a:lnTo>
                    <a:pt x="7839" y="17188"/>
                  </a:lnTo>
                  <a:lnTo>
                    <a:pt x="7731" y="15857"/>
                  </a:lnTo>
                  <a:lnTo>
                    <a:pt x="7192" y="12334"/>
                  </a:lnTo>
                  <a:lnTo>
                    <a:pt x="6760" y="9889"/>
                  </a:lnTo>
                  <a:lnTo>
                    <a:pt x="6473" y="8235"/>
                  </a:lnTo>
                  <a:lnTo>
                    <a:pt x="6041" y="6365"/>
                  </a:lnTo>
                  <a:lnTo>
                    <a:pt x="5574" y="4531"/>
                  </a:lnTo>
                  <a:lnTo>
                    <a:pt x="4603" y="864"/>
                  </a:lnTo>
                  <a:lnTo>
                    <a:pt x="4567" y="828"/>
                  </a:lnTo>
                  <a:lnTo>
                    <a:pt x="4495" y="828"/>
                  </a:lnTo>
                  <a:lnTo>
                    <a:pt x="4459" y="900"/>
                  </a:lnTo>
                  <a:lnTo>
                    <a:pt x="4819" y="2769"/>
                  </a:lnTo>
                  <a:lnTo>
                    <a:pt x="5142" y="4639"/>
                  </a:lnTo>
                  <a:lnTo>
                    <a:pt x="5717" y="8415"/>
                  </a:lnTo>
                  <a:lnTo>
                    <a:pt x="6329" y="12226"/>
                  </a:lnTo>
                  <a:lnTo>
                    <a:pt x="6616" y="13952"/>
                  </a:lnTo>
                  <a:lnTo>
                    <a:pt x="6724" y="14563"/>
                  </a:lnTo>
                  <a:lnTo>
                    <a:pt x="5753" y="13808"/>
                  </a:lnTo>
                  <a:lnTo>
                    <a:pt x="4855" y="13089"/>
                  </a:lnTo>
                  <a:lnTo>
                    <a:pt x="3992" y="12370"/>
                  </a:lnTo>
                  <a:lnTo>
                    <a:pt x="3632" y="11974"/>
                  </a:lnTo>
                  <a:lnTo>
                    <a:pt x="3308" y="11579"/>
                  </a:lnTo>
                  <a:lnTo>
                    <a:pt x="3021" y="11183"/>
                  </a:lnTo>
                  <a:lnTo>
                    <a:pt x="2769" y="10716"/>
                  </a:lnTo>
                  <a:lnTo>
                    <a:pt x="2517" y="10284"/>
                  </a:lnTo>
                  <a:lnTo>
                    <a:pt x="2338" y="9781"/>
                  </a:lnTo>
                  <a:lnTo>
                    <a:pt x="2158" y="9313"/>
                  </a:lnTo>
                  <a:lnTo>
                    <a:pt x="2014" y="8810"/>
                  </a:lnTo>
                  <a:lnTo>
                    <a:pt x="1762" y="7767"/>
                  </a:lnTo>
                  <a:lnTo>
                    <a:pt x="1547" y="6689"/>
                  </a:lnTo>
                  <a:lnTo>
                    <a:pt x="1115" y="4567"/>
                  </a:lnTo>
                  <a:lnTo>
                    <a:pt x="612" y="2338"/>
                  </a:lnTo>
                  <a:lnTo>
                    <a:pt x="360" y="1223"/>
                  </a:lnTo>
                  <a:lnTo>
                    <a:pt x="144" y="73"/>
                  </a:lnTo>
                  <a:lnTo>
                    <a:pt x="108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985700" y="1910050"/>
              <a:ext cx="876450" cy="1357350"/>
            </a:xfrm>
            <a:custGeom>
              <a:avLst/>
              <a:gdLst/>
              <a:ahLst/>
              <a:cxnLst/>
              <a:rect l="l" t="t" r="r" b="b"/>
              <a:pathLst>
                <a:path w="35058" h="54294" extrusionOk="0">
                  <a:moveTo>
                    <a:pt x="32936" y="1"/>
                  </a:moveTo>
                  <a:lnTo>
                    <a:pt x="32648" y="109"/>
                  </a:lnTo>
                  <a:lnTo>
                    <a:pt x="32361" y="252"/>
                  </a:lnTo>
                  <a:lnTo>
                    <a:pt x="32001" y="504"/>
                  </a:lnTo>
                  <a:lnTo>
                    <a:pt x="31642" y="828"/>
                  </a:lnTo>
                  <a:lnTo>
                    <a:pt x="31282" y="1259"/>
                  </a:lnTo>
                  <a:lnTo>
                    <a:pt x="30887" y="1762"/>
                  </a:lnTo>
                  <a:lnTo>
                    <a:pt x="30455" y="2410"/>
                  </a:lnTo>
                  <a:lnTo>
                    <a:pt x="29988" y="3129"/>
                  </a:lnTo>
                  <a:lnTo>
                    <a:pt x="29520" y="3956"/>
                  </a:lnTo>
                  <a:lnTo>
                    <a:pt x="29053" y="4891"/>
                  </a:lnTo>
                  <a:lnTo>
                    <a:pt x="28514" y="5933"/>
                  </a:lnTo>
                  <a:lnTo>
                    <a:pt x="27687" y="7731"/>
                  </a:lnTo>
                  <a:lnTo>
                    <a:pt x="26967" y="9421"/>
                  </a:lnTo>
                  <a:lnTo>
                    <a:pt x="26284" y="11039"/>
                  </a:lnTo>
                  <a:lnTo>
                    <a:pt x="25709" y="12585"/>
                  </a:lnTo>
                  <a:lnTo>
                    <a:pt x="25170" y="14023"/>
                  </a:lnTo>
                  <a:lnTo>
                    <a:pt x="24666" y="15390"/>
                  </a:lnTo>
                  <a:lnTo>
                    <a:pt x="23875" y="17835"/>
                  </a:lnTo>
                  <a:lnTo>
                    <a:pt x="22761" y="21322"/>
                  </a:lnTo>
                  <a:lnTo>
                    <a:pt x="22581" y="21862"/>
                  </a:lnTo>
                  <a:lnTo>
                    <a:pt x="22401" y="22293"/>
                  </a:lnTo>
                  <a:lnTo>
                    <a:pt x="22257" y="22581"/>
                  </a:lnTo>
                  <a:lnTo>
                    <a:pt x="22185" y="22653"/>
                  </a:lnTo>
                  <a:lnTo>
                    <a:pt x="22113" y="22725"/>
                  </a:lnTo>
                  <a:lnTo>
                    <a:pt x="22077" y="22725"/>
                  </a:lnTo>
                  <a:lnTo>
                    <a:pt x="22041" y="22689"/>
                  </a:lnTo>
                  <a:lnTo>
                    <a:pt x="21898" y="22509"/>
                  </a:lnTo>
                  <a:lnTo>
                    <a:pt x="21718" y="22257"/>
                  </a:lnTo>
                  <a:lnTo>
                    <a:pt x="21538" y="21898"/>
                  </a:lnTo>
                  <a:lnTo>
                    <a:pt x="21035" y="20891"/>
                  </a:lnTo>
                  <a:lnTo>
                    <a:pt x="20423" y="19632"/>
                  </a:lnTo>
                  <a:lnTo>
                    <a:pt x="19057" y="16648"/>
                  </a:lnTo>
                  <a:lnTo>
                    <a:pt x="18302" y="15102"/>
                  </a:lnTo>
                  <a:lnTo>
                    <a:pt x="17511" y="13664"/>
                  </a:lnTo>
                  <a:lnTo>
                    <a:pt x="17439" y="13556"/>
                  </a:lnTo>
                  <a:lnTo>
                    <a:pt x="17331" y="13448"/>
                  </a:lnTo>
                  <a:lnTo>
                    <a:pt x="17223" y="13376"/>
                  </a:lnTo>
                  <a:lnTo>
                    <a:pt x="17080" y="13304"/>
                  </a:lnTo>
                  <a:lnTo>
                    <a:pt x="16720" y="13196"/>
                  </a:lnTo>
                  <a:lnTo>
                    <a:pt x="16325" y="13160"/>
                  </a:lnTo>
                  <a:lnTo>
                    <a:pt x="15821" y="13196"/>
                  </a:lnTo>
                  <a:lnTo>
                    <a:pt x="15282" y="13268"/>
                  </a:lnTo>
                  <a:lnTo>
                    <a:pt x="14671" y="13376"/>
                  </a:lnTo>
                  <a:lnTo>
                    <a:pt x="14023" y="13520"/>
                  </a:lnTo>
                  <a:lnTo>
                    <a:pt x="13340" y="13700"/>
                  </a:lnTo>
                  <a:lnTo>
                    <a:pt x="12621" y="13951"/>
                  </a:lnTo>
                  <a:lnTo>
                    <a:pt x="11075" y="14527"/>
                  </a:lnTo>
                  <a:lnTo>
                    <a:pt x="9457" y="15210"/>
                  </a:lnTo>
                  <a:lnTo>
                    <a:pt x="7839" y="15965"/>
                  </a:lnTo>
                  <a:lnTo>
                    <a:pt x="6257" y="16792"/>
                  </a:lnTo>
                  <a:lnTo>
                    <a:pt x="4711" y="17655"/>
                  </a:lnTo>
                  <a:lnTo>
                    <a:pt x="3345" y="18518"/>
                  </a:lnTo>
                  <a:lnTo>
                    <a:pt x="2697" y="18949"/>
                  </a:lnTo>
                  <a:lnTo>
                    <a:pt x="2122" y="19381"/>
                  </a:lnTo>
                  <a:lnTo>
                    <a:pt x="1583" y="19812"/>
                  </a:lnTo>
                  <a:lnTo>
                    <a:pt x="1151" y="20208"/>
                  </a:lnTo>
                  <a:lnTo>
                    <a:pt x="756" y="20603"/>
                  </a:lnTo>
                  <a:lnTo>
                    <a:pt x="432" y="20963"/>
                  </a:lnTo>
                  <a:lnTo>
                    <a:pt x="180" y="21322"/>
                  </a:lnTo>
                  <a:lnTo>
                    <a:pt x="37" y="21646"/>
                  </a:lnTo>
                  <a:lnTo>
                    <a:pt x="1" y="21790"/>
                  </a:lnTo>
                  <a:lnTo>
                    <a:pt x="1" y="21934"/>
                  </a:lnTo>
                  <a:lnTo>
                    <a:pt x="1" y="22077"/>
                  </a:lnTo>
                  <a:lnTo>
                    <a:pt x="37" y="22185"/>
                  </a:lnTo>
                  <a:lnTo>
                    <a:pt x="1187" y="24954"/>
                  </a:lnTo>
                  <a:lnTo>
                    <a:pt x="2769" y="28550"/>
                  </a:lnTo>
                  <a:lnTo>
                    <a:pt x="4711" y="32756"/>
                  </a:lnTo>
                  <a:lnTo>
                    <a:pt x="5754" y="34950"/>
                  </a:lnTo>
                  <a:lnTo>
                    <a:pt x="6868" y="37215"/>
                  </a:lnTo>
                  <a:lnTo>
                    <a:pt x="8019" y="39444"/>
                  </a:lnTo>
                  <a:lnTo>
                    <a:pt x="9169" y="41673"/>
                  </a:lnTo>
                  <a:lnTo>
                    <a:pt x="10320" y="43795"/>
                  </a:lnTo>
                  <a:lnTo>
                    <a:pt x="11435" y="45772"/>
                  </a:lnTo>
                  <a:lnTo>
                    <a:pt x="12549" y="47642"/>
                  </a:lnTo>
                  <a:lnTo>
                    <a:pt x="13628" y="49296"/>
                  </a:lnTo>
                  <a:lnTo>
                    <a:pt x="14131" y="50051"/>
                  </a:lnTo>
                  <a:lnTo>
                    <a:pt x="14635" y="50734"/>
                  </a:lnTo>
                  <a:lnTo>
                    <a:pt x="15102" y="51345"/>
                  </a:lnTo>
                  <a:lnTo>
                    <a:pt x="15569" y="51885"/>
                  </a:lnTo>
                  <a:lnTo>
                    <a:pt x="16145" y="52460"/>
                  </a:lnTo>
                  <a:lnTo>
                    <a:pt x="16720" y="52927"/>
                  </a:lnTo>
                  <a:lnTo>
                    <a:pt x="17295" y="53323"/>
                  </a:lnTo>
                  <a:lnTo>
                    <a:pt x="17907" y="53611"/>
                  </a:lnTo>
                  <a:lnTo>
                    <a:pt x="18518" y="53862"/>
                  </a:lnTo>
                  <a:lnTo>
                    <a:pt x="19129" y="54042"/>
                  </a:lnTo>
                  <a:lnTo>
                    <a:pt x="19740" y="54186"/>
                  </a:lnTo>
                  <a:lnTo>
                    <a:pt x="20316" y="54258"/>
                  </a:lnTo>
                  <a:lnTo>
                    <a:pt x="20855" y="54294"/>
                  </a:lnTo>
                  <a:lnTo>
                    <a:pt x="21394" y="54294"/>
                  </a:lnTo>
                  <a:lnTo>
                    <a:pt x="21898" y="54258"/>
                  </a:lnTo>
                  <a:lnTo>
                    <a:pt x="22365" y="54186"/>
                  </a:lnTo>
                  <a:lnTo>
                    <a:pt x="23120" y="54042"/>
                  </a:lnTo>
                  <a:lnTo>
                    <a:pt x="23624" y="53898"/>
                  </a:lnTo>
                  <a:lnTo>
                    <a:pt x="23911" y="53790"/>
                  </a:lnTo>
                  <a:lnTo>
                    <a:pt x="24163" y="53647"/>
                  </a:lnTo>
                  <a:lnTo>
                    <a:pt x="24415" y="53431"/>
                  </a:lnTo>
                  <a:lnTo>
                    <a:pt x="24666" y="53215"/>
                  </a:lnTo>
                  <a:lnTo>
                    <a:pt x="24918" y="52963"/>
                  </a:lnTo>
                  <a:lnTo>
                    <a:pt x="25170" y="52676"/>
                  </a:lnTo>
                  <a:lnTo>
                    <a:pt x="25673" y="51993"/>
                  </a:lnTo>
                  <a:lnTo>
                    <a:pt x="26140" y="51202"/>
                  </a:lnTo>
                  <a:lnTo>
                    <a:pt x="26608" y="50303"/>
                  </a:lnTo>
                  <a:lnTo>
                    <a:pt x="27075" y="49296"/>
                  </a:lnTo>
                  <a:lnTo>
                    <a:pt x="27507" y="48181"/>
                  </a:lnTo>
                  <a:lnTo>
                    <a:pt x="27938" y="46995"/>
                  </a:lnTo>
                  <a:lnTo>
                    <a:pt x="28370" y="45700"/>
                  </a:lnTo>
                  <a:lnTo>
                    <a:pt x="28765" y="44334"/>
                  </a:lnTo>
                  <a:lnTo>
                    <a:pt x="29161" y="42896"/>
                  </a:lnTo>
                  <a:lnTo>
                    <a:pt x="29556" y="41386"/>
                  </a:lnTo>
                  <a:lnTo>
                    <a:pt x="29916" y="39804"/>
                  </a:lnTo>
                  <a:lnTo>
                    <a:pt x="30635" y="36496"/>
                  </a:lnTo>
                  <a:lnTo>
                    <a:pt x="31282" y="33044"/>
                  </a:lnTo>
                  <a:lnTo>
                    <a:pt x="31929" y="29484"/>
                  </a:lnTo>
                  <a:lnTo>
                    <a:pt x="32505" y="25853"/>
                  </a:lnTo>
                  <a:lnTo>
                    <a:pt x="33044" y="22221"/>
                  </a:lnTo>
                  <a:lnTo>
                    <a:pt x="33583" y="18662"/>
                  </a:lnTo>
                  <a:lnTo>
                    <a:pt x="34051" y="15174"/>
                  </a:lnTo>
                  <a:lnTo>
                    <a:pt x="34878" y="8702"/>
                  </a:lnTo>
                  <a:lnTo>
                    <a:pt x="34986" y="7551"/>
                  </a:lnTo>
                  <a:lnTo>
                    <a:pt x="35057" y="6365"/>
                  </a:lnTo>
                  <a:lnTo>
                    <a:pt x="35057" y="5214"/>
                  </a:lnTo>
                  <a:lnTo>
                    <a:pt x="34986" y="4064"/>
                  </a:lnTo>
                  <a:lnTo>
                    <a:pt x="34878" y="3021"/>
                  </a:lnTo>
                  <a:lnTo>
                    <a:pt x="34770" y="2518"/>
                  </a:lnTo>
                  <a:lnTo>
                    <a:pt x="34698" y="2050"/>
                  </a:lnTo>
                  <a:lnTo>
                    <a:pt x="34554" y="1619"/>
                  </a:lnTo>
                  <a:lnTo>
                    <a:pt x="34446" y="1259"/>
                  </a:lnTo>
                  <a:lnTo>
                    <a:pt x="34266" y="900"/>
                  </a:lnTo>
                  <a:lnTo>
                    <a:pt x="34087" y="612"/>
                  </a:lnTo>
                  <a:lnTo>
                    <a:pt x="33907" y="360"/>
                  </a:lnTo>
                  <a:lnTo>
                    <a:pt x="33691" y="180"/>
                  </a:lnTo>
                  <a:lnTo>
                    <a:pt x="33475" y="37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extrusionOk="0">
                  <a:moveTo>
                    <a:pt x="11471" y="0"/>
                  </a:move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fill="none" extrusionOk="0">
                  <a:moveTo>
                    <a:pt x="181" y="17295"/>
                  </a:move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lnTo>
                    <a:pt x="11651" y="0"/>
                  </a:lnTo>
                  <a:lnTo>
                    <a:pt x="11471" y="0"/>
                  </a:ln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extrusionOk="0">
                  <a:moveTo>
                    <a:pt x="8306" y="0"/>
                  </a:move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fill="none" extrusionOk="0">
                  <a:moveTo>
                    <a:pt x="7156" y="19344"/>
                  </a:move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9062" y="72"/>
                  </a:lnTo>
                  <a:lnTo>
                    <a:pt x="8666" y="0"/>
                  </a:lnTo>
                  <a:lnTo>
                    <a:pt x="8306" y="0"/>
                  </a:ln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6005" y="18410"/>
                  </a:move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  <a:lnTo>
                    <a:pt x="6005" y="184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8882" y="7839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10643" y="1331"/>
                  </a:moveTo>
                  <a:lnTo>
                    <a:pt x="8882" y="7839"/>
                  </a:lnTo>
                  <a:lnTo>
                    <a:pt x="6005" y="18410"/>
                  </a:ln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extrusionOk="0">
                  <a:moveTo>
                    <a:pt x="1259" y="1"/>
                  </a:moveTo>
                  <a:lnTo>
                    <a:pt x="1" y="7156"/>
                  </a:lnTo>
                  <a:lnTo>
                    <a:pt x="9421" y="8810"/>
                  </a:lnTo>
                  <a:lnTo>
                    <a:pt x="10680" y="16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fill="none" extrusionOk="0">
                  <a:moveTo>
                    <a:pt x="1259" y="1"/>
                  </a:moveTo>
                  <a:lnTo>
                    <a:pt x="10680" y="1655"/>
                  </a:lnTo>
                  <a:lnTo>
                    <a:pt x="9421" y="8810"/>
                  </a:lnTo>
                  <a:lnTo>
                    <a:pt x="1" y="7156"/>
                  </a:lnTo>
                  <a:lnTo>
                    <a:pt x="1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extrusionOk="0">
                  <a:moveTo>
                    <a:pt x="2050" y="1"/>
                  </a:moveTo>
                  <a:lnTo>
                    <a:pt x="0" y="11578"/>
                  </a:lnTo>
                  <a:lnTo>
                    <a:pt x="7443" y="12154"/>
                  </a:lnTo>
                  <a:lnTo>
                    <a:pt x="9241" y="2014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fill="none" extrusionOk="0">
                  <a:moveTo>
                    <a:pt x="7443" y="12154"/>
                  </a:moveTo>
                  <a:lnTo>
                    <a:pt x="0" y="11578"/>
                  </a:lnTo>
                  <a:lnTo>
                    <a:pt x="2050" y="1"/>
                  </a:lnTo>
                  <a:lnTo>
                    <a:pt x="9241" y="2014"/>
                  </a:lnTo>
                  <a:lnTo>
                    <a:pt x="7443" y="12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extrusionOk="0">
                  <a:moveTo>
                    <a:pt x="7228" y="1"/>
                  </a:moveTo>
                  <a:lnTo>
                    <a:pt x="1" y="41062"/>
                  </a:lnTo>
                  <a:lnTo>
                    <a:pt x="30419" y="35597"/>
                  </a:lnTo>
                  <a:lnTo>
                    <a:pt x="42968" y="36280"/>
                  </a:lnTo>
                  <a:lnTo>
                    <a:pt x="45952" y="19201"/>
                  </a:lnTo>
                  <a:lnTo>
                    <a:pt x="33943" y="15570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fill="none" extrusionOk="0">
                  <a:moveTo>
                    <a:pt x="45952" y="19201"/>
                  </a:moveTo>
                  <a:lnTo>
                    <a:pt x="42968" y="36280"/>
                  </a:lnTo>
                  <a:lnTo>
                    <a:pt x="30419" y="35597"/>
                  </a:lnTo>
                  <a:lnTo>
                    <a:pt x="1" y="41062"/>
                  </a:lnTo>
                  <a:lnTo>
                    <a:pt x="7228" y="1"/>
                  </a:lnTo>
                  <a:lnTo>
                    <a:pt x="33943" y="15570"/>
                  </a:lnTo>
                  <a:lnTo>
                    <a:pt x="45952" y="19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extrusionOk="0">
                  <a:moveTo>
                    <a:pt x="10499" y="0"/>
                  </a:moveTo>
                  <a:lnTo>
                    <a:pt x="10140" y="72"/>
                  </a:lnTo>
                  <a:lnTo>
                    <a:pt x="9780" y="216"/>
                  </a:lnTo>
                  <a:lnTo>
                    <a:pt x="9421" y="360"/>
                  </a:lnTo>
                  <a:lnTo>
                    <a:pt x="9061" y="611"/>
                  </a:lnTo>
                  <a:lnTo>
                    <a:pt x="8702" y="863"/>
                  </a:lnTo>
                  <a:lnTo>
                    <a:pt x="8306" y="1187"/>
                  </a:lnTo>
                  <a:lnTo>
                    <a:pt x="7947" y="1546"/>
                  </a:lnTo>
                  <a:lnTo>
                    <a:pt x="7587" y="1942"/>
                  </a:lnTo>
                  <a:lnTo>
                    <a:pt x="7227" y="2409"/>
                  </a:lnTo>
                  <a:lnTo>
                    <a:pt x="6868" y="2877"/>
                  </a:lnTo>
                  <a:lnTo>
                    <a:pt x="6508" y="3416"/>
                  </a:lnTo>
                  <a:lnTo>
                    <a:pt x="6149" y="3991"/>
                  </a:lnTo>
                  <a:lnTo>
                    <a:pt x="5789" y="4602"/>
                  </a:lnTo>
                  <a:lnTo>
                    <a:pt x="5430" y="5250"/>
                  </a:lnTo>
                  <a:lnTo>
                    <a:pt x="4747" y="6616"/>
                  </a:lnTo>
                  <a:lnTo>
                    <a:pt x="4099" y="8162"/>
                  </a:lnTo>
                  <a:lnTo>
                    <a:pt x="3452" y="9780"/>
                  </a:lnTo>
                  <a:lnTo>
                    <a:pt x="2841" y="11542"/>
                  </a:lnTo>
                  <a:lnTo>
                    <a:pt x="2302" y="13412"/>
                  </a:lnTo>
                  <a:lnTo>
                    <a:pt x="1798" y="15353"/>
                  </a:lnTo>
                  <a:lnTo>
                    <a:pt x="1331" y="17367"/>
                  </a:lnTo>
                  <a:lnTo>
                    <a:pt x="935" y="19488"/>
                  </a:lnTo>
                  <a:lnTo>
                    <a:pt x="576" y="21609"/>
                  </a:lnTo>
                  <a:lnTo>
                    <a:pt x="324" y="23659"/>
                  </a:lnTo>
                  <a:lnTo>
                    <a:pt x="144" y="25672"/>
                  </a:lnTo>
                  <a:lnTo>
                    <a:pt x="36" y="27614"/>
                  </a:lnTo>
                  <a:lnTo>
                    <a:pt x="0" y="29448"/>
                  </a:lnTo>
                  <a:lnTo>
                    <a:pt x="0" y="31210"/>
                  </a:lnTo>
                  <a:lnTo>
                    <a:pt x="108" y="32864"/>
                  </a:lnTo>
                  <a:lnTo>
                    <a:pt x="288" y="34410"/>
                  </a:lnTo>
                  <a:lnTo>
                    <a:pt x="396" y="35129"/>
                  </a:lnTo>
                  <a:lnTo>
                    <a:pt x="540" y="35812"/>
                  </a:lnTo>
                  <a:lnTo>
                    <a:pt x="684" y="36495"/>
                  </a:lnTo>
                  <a:lnTo>
                    <a:pt x="827" y="37106"/>
                  </a:lnTo>
                  <a:lnTo>
                    <a:pt x="1007" y="37682"/>
                  </a:lnTo>
                  <a:lnTo>
                    <a:pt x="1187" y="38221"/>
                  </a:lnTo>
                  <a:lnTo>
                    <a:pt x="1403" y="38724"/>
                  </a:lnTo>
                  <a:lnTo>
                    <a:pt x="1618" y="39192"/>
                  </a:lnTo>
                  <a:lnTo>
                    <a:pt x="1834" y="39623"/>
                  </a:lnTo>
                  <a:lnTo>
                    <a:pt x="2086" y="40019"/>
                  </a:lnTo>
                  <a:lnTo>
                    <a:pt x="2373" y="40342"/>
                  </a:lnTo>
                  <a:lnTo>
                    <a:pt x="2661" y="40630"/>
                  </a:lnTo>
                  <a:lnTo>
                    <a:pt x="2949" y="40882"/>
                  </a:lnTo>
                  <a:lnTo>
                    <a:pt x="3236" y="41062"/>
                  </a:lnTo>
                  <a:lnTo>
                    <a:pt x="3560" y="41205"/>
                  </a:lnTo>
                  <a:lnTo>
                    <a:pt x="3920" y="41277"/>
                  </a:lnTo>
                  <a:lnTo>
                    <a:pt x="4243" y="41313"/>
                  </a:lnTo>
                  <a:lnTo>
                    <a:pt x="4603" y="41313"/>
                  </a:lnTo>
                  <a:lnTo>
                    <a:pt x="4962" y="41205"/>
                  </a:lnTo>
                  <a:lnTo>
                    <a:pt x="5322" y="41097"/>
                  </a:lnTo>
                  <a:lnTo>
                    <a:pt x="5681" y="40918"/>
                  </a:lnTo>
                  <a:lnTo>
                    <a:pt x="6041" y="40702"/>
                  </a:lnTo>
                  <a:lnTo>
                    <a:pt x="6400" y="40450"/>
                  </a:lnTo>
                  <a:lnTo>
                    <a:pt x="6760" y="40127"/>
                  </a:lnTo>
                  <a:lnTo>
                    <a:pt x="7156" y="39767"/>
                  </a:lnTo>
                  <a:lnTo>
                    <a:pt x="7515" y="39336"/>
                  </a:lnTo>
                  <a:lnTo>
                    <a:pt x="7875" y="38904"/>
                  </a:lnTo>
                  <a:lnTo>
                    <a:pt x="8234" y="38401"/>
                  </a:lnTo>
                  <a:lnTo>
                    <a:pt x="8594" y="37897"/>
                  </a:lnTo>
                  <a:lnTo>
                    <a:pt x="8953" y="37322"/>
                  </a:lnTo>
                  <a:lnTo>
                    <a:pt x="9313" y="36711"/>
                  </a:lnTo>
                  <a:lnTo>
                    <a:pt x="9672" y="36064"/>
                  </a:lnTo>
                  <a:lnTo>
                    <a:pt x="10356" y="34661"/>
                  </a:lnTo>
                  <a:lnTo>
                    <a:pt x="11003" y="33151"/>
                  </a:lnTo>
                  <a:lnTo>
                    <a:pt x="11650" y="31497"/>
                  </a:lnTo>
                  <a:lnTo>
                    <a:pt x="12225" y="29771"/>
                  </a:lnTo>
                  <a:lnTo>
                    <a:pt x="12801" y="27902"/>
                  </a:lnTo>
                  <a:lnTo>
                    <a:pt x="13304" y="25960"/>
                  </a:lnTo>
                  <a:lnTo>
                    <a:pt x="13771" y="23911"/>
                  </a:lnTo>
                  <a:lnTo>
                    <a:pt x="14167" y="21825"/>
                  </a:lnTo>
                  <a:lnTo>
                    <a:pt x="14526" y="19704"/>
                  </a:lnTo>
                  <a:lnTo>
                    <a:pt x="14778" y="17654"/>
                  </a:lnTo>
                  <a:lnTo>
                    <a:pt x="14958" y="15641"/>
                  </a:lnTo>
                  <a:lnTo>
                    <a:pt x="15066" y="13699"/>
                  </a:lnTo>
                  <a:lnTo>
                    <a:pt x="15102" y="11830"/>
                  </a:lnTo>
                  <a:lnTo>
                    <a:pt x="15066" y="10068"/>
                  </a:lnTo>
                  <a:lnTo>
                    <a:pt x="14994" y="8414"/>
                  </a:lnTo>
                  <a:lnTo>
                    <a:pt x="14814" y="6904"/>
                  </a:lnTo>
                  <a:lnTo>
                    <a:pt x="14706" y="6149"/>
                  </a:lnTo>
                  <a:lnTo>
                    <a:pt x="14562" y="5465"/>
                  </a:lnTo>
                  <a:lnTo>
                    <a:pt x="14419" y="4818"/>
                  </a:lnTo>
                  <a:lnTo>
                    <a:pt x="14275" y="4207"/>
                  </a:lnTo>
                  <a:lnTo>
                    <a:pt x="14095" y="3596"/>
                  </a:lnTo>
                  <a:lnTo>
                    <a:pt x="13915" y="3056"/>
                  </a:lnTo>
                  <a:lnTo>
                    <a:pt x="13699" y="2553"/>
                  </a:lnTo>
                  <a:lnTo>
                    <a:pt x="13484" y="2086"/>
                  </a:lnTo>
                  <a:lnTo>
                    <a:pt x="13232" y="1654"/>
                  </a:lnTo>
                  <a:lnTo>
                    <a:pt x="12980" y="1294"/>
                  </a:lnTo>
                  <a:lnTo>
                    <a:pt x="12729" y="971"/>
                  </a:lnTo>
                  <a:lnTo>
                    <a:pt x="12441" y="683"/>
                  </a:lnTo>
                  <a:lnTo>
                    <a:pt x="12153" y="432"/>
                  </a:lnTo>
                  <a:lnTo>
                    <a:pt x="11830" y="252"/>
                  </a:lnTo>
                  <a:lnTo>
                    <a:pt x="11506" y="108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fill="none" extrusionOk="0">
                  <a:moveTo>
                    <a:pt x="935" y="19488"/>
                  </a:moveTo>
                  <a:lnTo>
                    <a:pt x="935" y="19488"/>
                  </a:lnTo>
                  <a:lnTo>
                    <a:pt x="1331" y="17367"/>
                  </a:lnTo>
                  <a:lnTo>
                    <a:pt x="1798" y="15353"/>
                  </a:lnTo>
                  <a:lnTo>
                    <a:pt x="2302" y="13412"/>
                  </a:lnTo>
                  <a:lnTo>
                    <a:pt x="2841" y="11542"/>
                  </a:lnTo>
                  <a:lnTo>
                    <a:pt x="3452" y="9780"/>
                  </a:lnTo>
                  <a:lnTo>
                    <a:pt x="4099" y="8162"/>
                  </a:lnTo>
                  <a:lnTo>
                    <a:pt x="4747" y="6616"/>
                  </a:lnTo>
                  <a:lnTo>
                    <a:pt x="5430" y="5250"/>
                  </a:lnTo>
                  <a:lnTo>
                    <a:pt x="5789" y="4602"/>
                  </a:lnTo>
                  <a:lnTo>
                    <a:pt x="6149" y="3991"/>
                  </a:lnTo>
                  <a:lnTo>
                    <a:pt x="6508" y="3416"/>
                  </a:lnTo>
                  <a:lnTo>
                    <a:pt x="6868" y="2877"/>
                  </a:lnTo>
                  <a:lnTo>
                    <a:pt x="7227" y="2409"/>
                  </a:lnTo>
                  <a:lnTo>
                    <a:pt x="7587" y="1942"/>
                  </a:lnTo>
                  <a:lnTo>
                    <a:pt x="7947" y="1546"/>
                  </a:lnTo>
                  <a:lnTo>
                    <a:pt x="8306" y="1187"/>
                  </a:lnTo>
                  <a:lnTo>
                    <a:pt x="8702" y="863"/>
                  </a:lnTo>
                  <a:lnTo>
                    <a:pt x="9061" y="611"/>
                  </a:lnTo>
                  <a:lnTo>
                    <a:pt x="9421" y="360"/>
                  </a:lnTo>
                  <a:lnTo>
                    <a:pt x="9780" y="216"/>
                  </a:lnTo>
                  <a:lnTo>
                    <a:pt x="10140" y="72"/>
                  </a:lnTo>
                  <a:lnTo>
                    <a:pt x="10499" y="0"/>
                  </a:lnTo>
                  <a:lnTo>
                    <a:pt x="10823" y="0"/>
                  </a:lnTo>
                  <a:lnTo>
                    <a:pt x="11183" y="0"/>
                  </a:lnTo>
                  <a:lnTo>
                    <a:pt x="11183" y="0"/>
                  </a:lnTo>
                  <a:lnTo>
                    <a:pt x="11506" y="108"/>
                  </a:lnTo>
                  <a:lnTo>
                    <a:pt x="11830" y="252"/>
                  </a:lnTo>
                  <a:lnTo>
                    <a:pt x="12153" y="432"/>
                  </a:lnTo>
                  <a:lnTo>
                    <a:pt x="12441" y="683"/>
                  </a:lnTo>
                  <a:lnTo>
                    <a:pt x="12729" y="971"/>
                  </a:lnTo>
                  <a:lnTo>
                    <a:pt x="12980" y="1294"/>
                  </a:lnTo>
                  <a:lnTo>
                    <a:pt x="13232" y="1654"/>
                  </a:lnTo>
                  <a:lnTo>
                    <a:pt x="13484" y="2086"/>
                  </a:lnTo>
                  <a:lnTo>
                    <a:pt x="13699" y="2553"/>
                  </a:lnTo>
                  <a:lnTo>
                    <a:pt x="13915" y="3056"/>
                  </a:lnTo>
                  <a:lnTo>
                    <a:pt x="14095" y="3596"/>
                  </a:lnTo>
                  <a:lnTo>
                    <a:pt x="14275" y="4207"/>
                  </a:lnTo>
                  <a:lnTo>
                    <a:pt x="14419" y="4818"/>
                  </a:lnTo>
                  <a:lnTo>
                    <a:pt x="14562" y="5465"/>
                  </a:lnTo>
                  <a:lnTo>
                    <a:pt x="14706" y="6149"/>
                  </a:lnTo>
                  <a:lnTo>
                    <a:pt x="14814" y="6904"/>
                  </a:lnTo>
                  <a:lnTo>
                    <a:pt x="14994" y="8414"/>
                  </a:lnTo>
                  <a:lnTo>
                    <a:pt x="15066" y="10068"/>
                  </a:lnTo>
                  <a:lnTo>
                    <a:pt x="15102" y="11830"/>
                  </a:lnTo>
                  <a:lnTo>
                    <a:pt x="15066" y="13699"/>
                  </a:lnTo>
                  <a:lnTo>
                    <a:pt x="14958" y="15641"/>
                  </a:lnTo>
                  <a:lnTo>
                    <a:pt x="14778" y="17654"/>
                  </a:lnTo>
                  <a:lnTo>
                    <a:pt x="14526" y="19704"/>
                  </a:lnTo>
                  <a:lnTo>
                    <a:pt x="14167" y="21825"/>
                  </a:lnTo>
                  <a:lnTo>
                    <a:pt x="14167" y="21825"/>
                  </a:lnTo>
                  <a:lnTo>
                    <a:pt x="13771" y="23911"/>
                  </a:lnTo>
                  <a:lnTo>
                    <a:pt x="13304" y="25960"/>
                  </a:lnTo>
                  <a:lnTo>
                    <a:pt x="12801" y="27902"/>
                  </a:lnTo>
                  <a:lnTo>
                    <a:pt x="12225" y="29771"/>
                  </a:lnTo>
                  <a:lnTo>
                    <a:pt x="11650" y="31497"/>
                  </a:lnTo>
                  <a:lnTo>
                    <a:pt x="11003" y="33151"/>
                  </a:lnTo>
                  <a:lnTo>
                    <a:pt x="10356" y="34661"/>
                  </a:lnTo>
                  <a:lnTo>
                    <a:pt x="9672" y="36064"/>
                  </a:lnTo>
                  <a:lnTo>
                    <a:pt x="9313" y="36711"/>
                  </a:lnTo>
                  <a:lnTo>
                    <a:pt x="8953" y="37322"/>
                  </a:lnTo>
                  <a:lnTo>
                    <a:pt x="8594" y="37897"/>
                  </a:lnTo>
                  <a:lnTo>
                    <a:pt x="8234" y="38401"/>
                  </a:lnTo>
                  <a:lnTo>
                    <a:pt x="7875" y="38904"/>
                  </a:lnTo>
                  <a:lnTo>
                    <a:pt x="7515" y="39336"/>
                  </a:lnTo>
                  <a:lnTo>
                    <a:pt x="7156" y="39767"/>
                  </a:lnTo>
                  <a:lnTo>
                    <a:pt x="6760" y="40127"/>
                  </a:lnTo>
                  <a:lnTo>
                    <a:pt x="6400" y="40450"/>
                  </a:lnTo>
                  <a:lnTo>
                    <a:pt x="6041" y="40702"/>
                  </a:lnTo>
                  <a:lnTo>
                    <a:pt x="5681" y="40918"/>
                  </a:lnTo>
                  <a:lnTo>
                    <a:pt x="5322" y="41097"/>
                  </a:lnTo>
                  <a:lnTo>
                    <a:pt x="4962" y="41205"/>
                  </a:lnTo>
                  <a:lnTo>
                    <a:pt x="4603" y="41313"/>
                  </a:lnTo>
                  <a:lnTo>
                    <a:pt x="4243" y="41313"/>
                  </a:lnTo>
                  <a:lnTo>
                    <a:pt x="3920" y="41277"/>
                  </a:lnTo>
                  <a:lnTo>
                    <a:pt x="3920" y="41277"/>
                  </a:lnTo>
                  <a:lnTo>
                    <a:pt x="3560" y="41205"/>
                  </a:lnTo>
                  <a:lnTo>
                    <a:pt x="3236" y="41062"/>
                  </a:lnTo>
                  <a:lnTo>
                    <a:pt x="2949" y="40882"/>
                  </a:lnTo>
                  <a:lnTo>
                    <a:pt x="2661" y="40630"/>
                  </a:lnTo>
                  <a:lnTo>
                    <a:pt x="2373" y="40342"/>
                  </a:lnTo>
                  <a:lnTo>
                    <a:pt x="2086" y="40019"/>
                  </a:lnTo>
                  <a:lnTo>
                    <a:pt x="1834" y="39623"/>
                  </a:lnTo>
                  <a:lnTo>
                    <a:pt x="1618" y="39192"/>
                  </a:lnTo>
                  <a:lnTo>
                    <a:pt x="1403" y="38724"/>
                  </a:lnTo>
                  <a:lnTo>
                    <a:pt x="1187" y="38221"/>
                  </a:lnTo>
                  <a:lnTo>
                    <a:pt x="1007" y="37682"/>
                  </a:lnTo>
                  <a:lnTo>
                    <a:pt x="827" y="37106"/>
                  </a:lnTo>
                  <a:lnTo>
                    <a:pt x="684" y="36495"/>
                  </a:lnTo>
                  <a:lnTo>
                    <a:pt x="540" y="35812"/>
                  </a:lnTo>
                  <a:lnTo>
                    <a:pt x="396" y="35129"/>
                  </a:lnTo>
                  <a:lnTo>
                    <a:pt x="288" y="34410"/>
                  </a:lnTo>
                  <a:lnTo>
                    <a:pt x="108" y="32864"/>
                  </a:lnTo>
                  <a:lnTo>
                    <a:pt x="0" y="31210"/>
                  </a:lnTo>
                  <a:lnTo>
                    <a:pt x="0" y="29448"/>
                  </a:lnTo>
                  <a:lnTo>
                    <a:pt x="36" y="27614"/>
                  </a:lnTo>
                  <a:lnTo>
                    <a:pt x="144" y="25672"/>
                  </a:lnTo>
                  <a:lnTo>
                    <a:pt x="324" y="23659"/>
                  </a:lnTo>
                  <a:lnTo>
                    <a:pt x="576" y="21609"/>
                  </a:lnTo>
                  <a:lnTo>
                    <a:pt x="935" y="19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extrusionOk="0">
                  <a:moveTo>
                    <a:pt x="8953" y="1"/>
                  </a:move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fill="none" extrusionOk="0">
                  <a:moveTo>
                    <a:pt x="9241" y="1"/>
                  </a:moveTo>
                  <a:lnTo>
                    <a:pt x="9241" y="1"/>
                  </a:lnTo>
                  <a:lnTo>
                    <a:pt x="8953" y="1"/>
                  </a:ln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lnTo>
                    <a:pt x="9528" y="1"/>
                  </a:lnTo>
                  <a:lnTo>
                    <a:pt x="9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96700" y="1265550"/>
              <a:ext cx="190600" cy="256200"/>
            </a:xfrm>
            <a:custGeom>
              <a:avLst/>
              <a:gdLst/>
              <a:ahLst/>
              <a:cxnLst/>
              <a:rect l="l" t="t" r="r" b="b"/>
              <a:pathLst>
                <a:path w="7624" h="10248" extrusionOk="0">
                  <a:moveTo>
                    <a:pt x="4351" y="0"/>
                  </a:moveTo>
                  <a:lnTo>
                    <a:pt x="3956" y="36"/>
                  </a:lnTo>
                  <a:lnTo>
                    <a:pt x="3560" y="108"/>
                  </a:lnTo>
                  <a:lnTo>
                    <a:pt x="3165" y="216"/>
                  </a:lnTo>
                  <a:lnTo>
                    <a:pt x="2805" y="360"/>
                  </a:lnTo>
                  <a:lnTo>
                    <a:pt x="2445" y="540"/>
                  </a:lnTo>
                  <a:lnTo>
                    <a:pt x="2086" y="755"/>
                  </a:lnTo>
                  <a:lnTo>
                    <a:pt x="1798" y="1007"/>
                  </a:lnTo>
                  <a:lnTo>
                    <a:pt x="1511" y="1259"/>
                  </a:lnTo>
                  <a:lnTo>
                    <a:pt x="1223" y="1582"/>
                  </a:lnTo>
                  <a:lnTo>
                    <a:pt x="1007" y="1906"/>
                  </a:lnTo>
                  <a:lnTo>
                    <a:pt x="791" y="2266"/>
                  </a:lnTo>
                  <a:lnTo>
                    <a:pt x="612" y="2625"/>
                  </a:lnTo>
                  <a:lnTo>
                    <a:pt x="504" y="3021"/>
                  </a:lnTo>
                  <a:lnTo>
                    <a:pt x="396" y="3452"/>
                  </a:lnTo>
                  <a:lnTo>
                    <a:pt x="72" y="5394"/>
                  </a:lnTo>
                  <a:lnTo>
                    <a:pt x="0" y="5717"/>
                  </a:lnTo>
                  <a:lnTo>
                    <a:pt x="0" y="6077"/>
                  </a:lnTo>
                  <a:lnTo>
                    <a:pt x="0" y="6436"/>
                  </a:lnTo>
                  <a:lnTo>
                    <a:pt x="36" y="6796"/>
                  </a:lnTo>
                  <a:lnTo>
                    <a:pt x="108" y="7120"/>
                  </a:lnTo>
                  <a:lnTo>
                    <a:pt x="216" y="7479"/>
                  </a:lnTo>
                  <a:lnTo>
                    <a:pt x="360" y="7803"/>
                  </a:lnTo>
                  <a:lnTo>
                    <a:pt x="504" y="8126"/>
                  </a:lnTo>
                  <a:lnTo>
                    <a:pt x="755" y="8486"/>
                  </a:lnTo>
                  <a:lnTo>
                    <a:pt x="1007" y="8810"/>
                  </a:lnTo>
                  <a:lnTo>
                    <a:pt x="1295" y="9097"/>
                  </a:lnTo>
                  <a:lnTo>
                    <a:pt x="1582" y="9385"/>
                  </a:lnTo>
                  <a:lnTo>
                    <a:pt x="1906" y="9601"/>
                  </a:lnTo>
                  <a:lnTo>
                    <a:pt x="2266" y="9816"/>
                  </a:lnTo>
                  <a:lnTo>
                    <a:pt x="2625" y="9960"/>
                  </a:lnTo>
                  <a:lnTo>
                    <a:pt x="3021" y="10104"/>
                  </a:lnTo>
                  <a:lnTo>
                    <a:pt x="3416" y="10176"/>
                  </a:lnTo>
                  <a:lnTo>
                    <a:pt x="3812" y="10248"/>
                  </a:lnTo>
                  <a:lnTo>
                    <a:pt x="4603" y="10248"/>
                  </a:lnTo>
                  <a:lnTo>
                    <a:pt x="4998" y="10176"/>
                  </a:lnTo>
                  <a:lnTo>
                    <a:pt x="5394" y="10068"/>
                  </a:lnTo>
                  <a:lnTo>
                    <a:pt x="5789" y="9924"/>
                  </a:lnTo>
                  <a:lnTo>
                    <a:pt x="6185" y="9744"/>
                  </a:lnTo>
                  <a:lnTo>
                    <a:pt x="6401" y="8774"/>
                  </a:lnTo>
                  <a:lnTo>
                    <a:pt x="6616" y="7839"/>
                  </a:lnTo>
                  <a:lnTo>
                    <a:pt x="7012" y="5825"/>
                  </a:lnTo>
                  <a:lnTo>
                    <a:pt x="7192" y="4711"/>
                  </a:lnTo>
                  <a:lnTo>
                    <a:pt x="7335" y="3596"/>
                  </a:lnTo>
                  <a:lnTo>
                    <a:pt x="7479" y="2517"/>
                  </a:lnTo>
                  <a:lnTo>
                    <a:pt x="7623" y="1403"/>
                  </a:lnTo>
                  <a:lnTo>
                    <a:pt x="7371" y="1151"/>
                  </a:lnTo>
                  <a:lnTo>
                    <a:pt x="7120" y="935"/>
                  </a:lnTo>
                  <a:lnTo>
                    <a:pt x="6832" y="720"/>
                  </a:lnTo>
                  <a:lnTo>
                    <a:pt x="6508" y="540"/>
                  </a:lnTo>
                  <a:lnTo>
                    <a:pt x="6221" y="360"/>
                  </a:lnTo>
                  <a:lnTo>
                    <a:pt x="5897" y="252"/>
                  </a:lnTo>
                  <a:lnTo>
                    <a:pt x="5538" y="144"/>
                  </a:lnTo>
                  <a:lnTo>
                    <a:pt x="5214" y="72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14383" y="23480"/>
                  </a:moveTo>
                  <a:lnTo>
                    <a:pt x="1" y="22401"/>
                  </a:lnTo>
                  <a:lnTo>
                    <a:pt x="3920" y="0"/>
                  </a:lnTo>
                  <a:lnTo>
                    <a:pt x="17835" y="3920"/>
                  </a:lnTo>
                  <a:lnTo>
                    <a:pt x="14383" y="234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extrusionOk="0">
                  <a:moveTo>
                    <a:pt x="2266" y="0"/>
                  </a:move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fill="none" extrusionOk="0">
                  <a:moveTo>
                    <a:pt x="2266" y="0"/>
                  </a:moveTo>
                  <a:lnTo>
                    <a:pt x="2266" y="0"/>
                  </a:ln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30" y="2194"/>
                  </a:lnTo>
                  <a:lnTo>
                    <a:pt x="22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152425" y="970700"/>
              <a:ext cx="201375" cy="874650"/>
            </a:xfrm>
            <a:custGeom>
              <a:avLst/>
              <a:gdLst/>
              <a:ahLst/>
              <a:cxnLst/>
              <a:rect l="l" t="t" r="r" b="b"/>
              <a:pathLst>
                <a:path w="8055" h="34986" extrusionOk="0">
                  <a:moveTo>
                    <a:pt x="6221" y="1"/>
                  </a:moveTo>
                  <a:lnTo>
                    <a:pt x="6473" y="540"/>
                  </a:lnTo>
                  <a:lnTo>
                    <a:pt x="6688" y="1080"/>
                  </a:lnTo>
                  <a:lnTo>
                    <a:pt x="6868" y="1619"/>
                  </a:lnTo>
                  <a:lnTo>
                    <a:pt x="7048" y="2194"/>
                  </a:lnTo>
                  <a:lnTo>
                    <a:pt x="7192" y="2770"/>
                  </a:lnTo>
                  <a:lnTo>
                    <a:pt x="7300" y="3345"/>
                  </a:lnTo>
                  <a:lnTo>
                    <a:pt x="7408" y="3920"/>
                  </a:lnTo>
                  <a:lnTo>
                    <a:pt x="7479" y="4495"/>
                  </a:lnTo>
                  <a:lnTo>
                    <a:pt x="7587" y="5646"/>
                  </a:lnTo>
                  <a:lnTo>
                    <a:pt x="7695" y="6833"/>
                  </a:lnTo>
                  <a:lnTo>
                    <a:pt x="7731" y="7983"/>
                  </a:lnTo>
                  <a:lnTo>
                    <a:pt x="7731" y="9170"/>
                  </a:lnTo>
                  <a:lnTo>
                    <a:pt x="7659" y="10320"/>
                  </a:lnTo>
                  <a:lnTo>
                    <a:pt x="7623" y="11507"/>
                  </a:lnTo>
                  <a:lnTo>
                    <a:pt x="7515" y="12657"/>
                  </a:lnTo>
                  <a:lnTo>
                    <a:pt x="7408" y="13808"/>
                  </a:lnTo>
                  <a:lnTo>
                    <a:pt x="7264" y="14994"/>
                  </a:lnTo>
                  <a:lnTo>
                    <a:pt x="7120" y="16145"/>
                  </a:lnTo>
                  <a:lnTo>
                    <a:pt x="6940" y="17296"/>
                  </a:lnTo>
                  <a:lnTo>
                    <a:pt x="6724" y="18446"/>
                  </a:lnTo>
                  <a:lnTo>
                    <a:pt x="6509" y="19597"/>
                  </a:lnTo>
                  <a:lnTo>
                    <a:pt x="6293" y="20747"/>
                  </a:lnTo>
                  <a:lnTo>
                    <a:pt x="6041" y="21898"/>
                  </a:lnTo>
                  <a:lnTo>
                    <a:pt x="5754" y="23013"/>
                  </a:lnTo>
                  <a:lnTo>
                    <a:pt x="5466" y="24163"/>
                  </a:lnTo>
                  <a:lnTo>
                    <a:pt x="5142" y="25278"/>
                  </a:lnTo>
                  <a:lnTo>
                    <a:pt x="4783" y="26392"/>
                  </a:lnTo>
                  <a:lnTo>
                    <a:pt x="4387" y="27507"/>
                  </a:lnTo>
                  <a:lnTo>
                    <a:pt x="3992" y="28586"/>
                  </a:lnTo>
                  <a:lnTo>
                    <a:pt x="3524" y="29664"/>
                  </a:lnTo>
                  <a:lnTo>
                    <a:pt x="3021" y="30743"/>
                  </a:lnTo>
                  <a:lnTo>
                    <a:pt x="2482" y="31750"/>
                  </a:lnTo>
                  <a:lnTo>
                    <a:pt x="2194" y="32289"/>
                  </a:lnTo>
                  <a:lnTo>
                    <a:pt x="1906" y="32757"/>
                  </a:lnTo>
                  <a:lnTo>
                    <a:pt x="1547" y="33260"/>
                  </a:lnTo>
                  <a:lnTo>
                    <a:pt x="1187" y="33727"/>
                  </a:lnTo>
                  <a:lnTo>
                    <a:pt x="828" y="34159"/>
                  </a:lnTo>
                  <a:lnTo>
                    <a:pt x="396" y="34590"/>
                  </a:lnTo>
                  <a:lnTo>
                    <a:pt x="1" y="34986"/>
                  </a:lnTo>
                  <a:lnTo>
                    <a:pt x="468" y="34626"/>
                  </a:lnTo>
                  <a:lnTo>
                    <a:pt x="900" y="34195"/>
                  </a:lnTo>
                  <a:lnTo>
                    <a:pt x="1295" y="33799"/>
                  </a:lnTo>
                  <a:lnTo>
                    <a:pt x="1655" y="33332"/>
                  </a:lnTo>
                  <a:lnTo>
                    <a:pt x="2014" y="32864"/>
                  </a:lnTo>
                  <a:lnTo>
                    <a:pt x="2338" y="32361"/>
                  </a:lnTo>
                  <a:lnTo>
                    <a:pt x="2661" y="31858"/>
                  </a:lnTo>
                  <a:lnTo>
                    <a:pt x="3237" y="30851"/>
                  </a:lnTo>
                  <a:lnTo>
                    <a:pt x="3776" y="29808"/>
                  </a:lnTo>
                  <a:lnTo>
                    <a:pt x="4279" y="28730"/>
                  </a:lnTo>
                  <a:lnTo>
                    <a:pt x="4711" y="27615"/>
                  </a:lnTo>
                  <a:lnTo>
                    <a:pt x="5286" y="25997"/>
                  </a:lnTo>
                  <a:lnTo>
                    <a:pt x="5790" y="24343"/>
                  </a:lnTo>
                  <a:lnTo>
                    <a:pt x="6185" y="22941"/>
                  </a:lnTo>
                  <a:lnTo>
                    <a:pt x="6509" y="21466"/>
                  </a:lnTo>
                  <a:lnTo>
                    <a:pt x="6832" y="19956"/>
                  </a:lnTo>
                  <a:lnTo>
                    <a:pt x="7120" y="18446"/>
                  </a:lnTo>
                  <a:lnTo>
                    <a:pt x="7336" y="17224"/>
                  </a:lnTo>
                  <a:lnTo>
                    <a:pt x="7515" y="16037"/>
                  </a:lnTo>
                  <a:lnTo>
                    <a:pt x="7659" y="14851"/>
                  </a:lnTo>
                  <a:lnTo>
                    <a:pt x="7803" y="13700"/>
                  </a:lnTo>
                  <a:lnTo>
                    <a:pt x="7875" y="12585"/>
                  </a:lnTo>
                  <a:lnTo>
                    <a:pt x="7983" y="11471"/>
                  </a:lnTo>
                  <a:lnTo>
                    <a:pt x="8019" y="10356"/>
                  </a:lnTo>
                  <a:lnTo>
                    <a:pt x="8055" y="9313"/>
                  </a:lnTo>
                  <a:lnTo>
                    <a:pt x="8055" y="9170"/>
                  </a:lnTo>
                  <a:lnTo>
                    <a:pt x="8019" y="7983"/>
                  </a:lnTo>
                  <a:lnTo>
                    <a:pt x="7983" y="6797"/>
                  </a:lnTo>
                  <a:lnTo>
                    <a:pt x="7839" y="5610"/>
                  </a:lnTo>
                  <a:lnTo>
                    <a:pt x="7695" y="4459"/>
                  </a:lnTo>
                  <a:lnTo>
                    <a:pt x="7587" y="3884"/>
                  </a:lnTo>
                  <a:lnTo>
                    <a:pt x="7479" y="3309"/>
                  </a:lnTo>
                  <a:lnTo>
                    <a:pt x="7336" y="2734"/>
                  </a:lnTo>
                  <a:lnTo>
                    <a:pt x="7156" y="2158"/>
                  </a:lnTo>
                  <a:lnTo>
                    <a:pt x="6940" y="1619"/>
                  </a:lnTo>
                  <a:lnTo>
                    <a:pt x="6724" y="1044"/>
                  </a:lnTo>
                  <a:lnTo>
                    <a:pt x="6473" y="50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140750" y="970700"/>
              <a:ext cx="213050" cy="884550"/>
            </a:xfrm>
            <a:custGeom>
              <a:avLst/>
              <a:gdLst/>
              <a:ahLst/>
              <a:cxnLst/>
              <a:rect l="l" t="t" r="r" b="b"/>
              <a:pathLst>
                <a:path w="8522" h="35382" fill="none" extrusionOk="0">
                  <a:moveTo>
                    <a:pt x="6688" y="1"/>
                  </a:moveTo>
                  <a:lnTo>
                    <a:pt x="6688" y="1"/>
                  </a:lnTo>
                  <a:lnTo>
                    <a:pt x="6940" y="540"/>
                  </a:lnTo>
                  <a:lnTo>
                    <a:pt x="7155" y="1080"/>
                  </a:lnTo>
                  <a:lnTo>
                    <a:pt x="7335" y="1619"/>
                  </a:lnTo>
                  <a:lnTo>
                    <a:pt x="7515" y="2194"/>
                  </a:lnTo>
                  <a:lnTo>
                    <a:pt x="7659" y="2770"/>
                  </a:lnTo>
                  <a:lnTo>
                    <a:pt x="7767" y="3345"/>
                  </a:lnTo>
                  <a:lnTo>
                    <a:pt x="7875" y="3920"/>
                  </a:lnTo>
                  <a:lnTo>
                    <a:pt x="7946" y="4495"/>
                  </a:lnTo>
                  <a:lnTo>
                    <a:pt x="7946" y="4495"/>
                  </a:lnTo>
                  <a:lnTo>
                    <a:pt x="8054" y="5646"/>
                  </a:lnTo>
                  <a:lnTo>
                    <a:pt x="8162" y="6833"/>
                  </a:lnTo>
                  <a:lnTo>
                    <a:pt x="8198" y="7983"/>
                  </a:lnTo>
                  <a:lnTo>
                    <a:pt x="8198" y="9170"/>
                  </a:lnTo>
                  <a:lnTo>
                    <a:pt x="8198" y="9170"/>
                  </a:lnTo>
                  <a:lnTo>
                    <a:pt x="8126" y="10320"/>
                  </a:lnTo>
                  <a:lnTo>
                    <a:pt x="8090" y="11507"/>
                  </a:lnTo>
                  <a:lnTo>
                    <a:pt x="7982" y="12657"/>
                  </a:lnTo>
                  <a:lnTo>
                    <a:pt x="7875" y="13808"/>
                  </a:lnTo>
                  <a:lnTo>
                    <a:pt x="7731" y="14994"/>
                  </a:lnTo>
                  <a:lnTo>
                    <a:pt x="7587" y="16145"/>
                  </a:lnTo>
                  <a:lnTo>
                    <a:pt x="7407" y="17296"/>
                  </a:lnTo>
                  <a:lnTo>
                    <a:pt x="7191" y="18446"/>
                  </a:lnTo>
                  <a:lnTo>
                    <a:pt x="7191" y="18446"/>
                  </a:lnTo>
                  <a:lnTo>
                    <a:pt x="6976" y="19597"/>
                  </a:lnTo>
                  <a:lnTo>
                    <a:pt x="6760" y="20747"/>
                  </a:lnTo>
                  <a:lnTo>
                    <a:pt x="6508" y="21898"/>
                  </a:lnTo>
                  <a:lnTo>
                    <a:pt x="6221" y="23013"/>
                  </a:lnTo>
                  <a:lnTo>
                    <a:pt x="5933" y="24163"/>
                  </a:lnTo>
                  <a:lnTo>
                    <a:pt x="5609" y="25278"/>
                  </a:lnTo>
                  <a:lnTo>
                    <a:pt x="5250" y="26392"/>
                  </a:lnTo>
                  <a:lnTo>
                    <a:pt x="4854" y="27507"/>
                  </a:lnTo>
                  <a:lnTo>
                    <a:pt x="4854" y="27507"/>
                  </a:lnTo>
                  <a:lnTo>
                    <a:pt x="4459" y="28586"/>
                  </a:lnTo>
                  <a:lnTo>
                    <a:pt x="3991" y="29664"/>
                  </a:lnTo>
                  <a:lnTo>
                    <a:pt x="3488" y="30743"/>
                  </a:lnTo>
                  <a:lnTo>
                    <a:pt x="2949" y="31750"/>
                  </a:lnTo>
                  <a:lnTo>
                    <a:pt x="2949" y="31750"/>
                  </a:lnTo>
                  <a:lnTo>
                    <a:pt x="2661" y="32289"/>
                  </a:lnTo>
                  <a:lnTo>
                    <a:pt x="2373" y="32757"/>
                  </a:lnTo>
                  <a:lnTo>
                    <a:pt x="2014" y="33260"/>
                  </a:lnTo>
                  <a:lnTo>
                    <a:pt x="1654" y="33727"/>
                  </a:lnTo>
                  <a:lnTo>
                    <a:pt x="1295" y="34159"/>
                  </a:lnTo>
                  <a:lnTo>
                    <a:pt x="863" y="34590"/>
                  </a:lnTo>
                  <a:lnTo>
                    <a:pt x="468" y="34986"/>
                  </a:lnTo>
                  <a:lnTo>
                    <a:pt x="0" y="35381"/>
                  </a:lnTo>
                  <a:lnTo>
                    <a:pt x="0" y="35381"/>
                  </a:lnTo>
                  <a:lnTo>
                    <a:pt x="468" y="34986"/>
                  </a:lnTo>
                  <a:lnTo>
                    <a:pt x="935" y="34626"/>
                  </a:lnTo>
                  <a:lnTo>
                    <a:pt x="1367" y="34195"/>
                  </a:lnTo>
                  <a:lnTo>
                    <a:pt x="1762" y="33799"/>
                  </a:lnTo>
                  <a:lnTo>
                    <a:pt x="2122" y="33332"/>
                  </a:lnTo>
                  <a:lnTo>
                    <a:pt x="2481" y="32864"/>
                  </a:lnTo>
                  <a:lnTo>
                    <a:pt x="2805" y="32361"/>
                  </a:lnTo>
                  <a:lnTo>
                    <a:pt x="3128" y="31858"/>
                  </a:lnTo>
                  <a:lnTo>
                    <a:pt x="3128" y="31858"/>
                  </a:lnTo>
                  <a:lnTo>
                    <a:pt x="3704" y="30851"/>
                  </a:lnTo>
                  <a:lnTo>
                    <a:pt x="4243" y="29808"/>
                  </a:lnTo>
                  <a:lnTo>
                    <a:pt x="4746" y="28730"/>
                  </a:lnTo>
                  <a:lnTo>
                    <a:pt x="5178" y="27615"/>
                  </a:lnTo>
                  <a:lnTo>
                    <a:pt x="5178" y="27615"/>
                  </a:lnTo>
                  <a:lnTo>
                    <a:pt x="5753" y="25997"/>
                  </a:lnTo>
                  <a:lnTo>
                    <a:pt x="6257" y="24343"/>
                  </a:lnTo>
                  <a:lnTo>
                    <a:pt x="6257" y="24343"/>
                  </a:lnTo>
                  <a:lnTo>
                    <a:pt x="6652" y="22941"/>
                  </a:lnTo>
                  <a:lnTo>
                    <a:pt x="6976" y="21466"/>
                  </a:lnTo>
                  <a:lnTo>
                    <a:pt x="7299" y="19956"/>
                  </a:lnTo>
                  <a:lnTo>
                    <a:pt x="7587" y="18446"/>
                  </a:lnTo>
                  <a:lnTo>
                    <a:pt x="7587" y="18446"/>
                  </a:lnTo>
                  <a:lnTo>
                    <a:pt x="7803" y="17224"/>
                  </a:lnTo>
                  <a:lnTo>
                    <a:pt x="7982" y="16037"/>
                  </a:lnTo>
                  <a:lnTo>
                    <a:pt x="8126" y="14851"/>
                  </a:lnTo>
                  <a:lnTo>
                    <a:pt x="8270" y="13700"/>
                  </a:lnTo>
                  <a:lnTo>
                    <a:pt x="8342" y="12585"/>
                  </a:lnTo>
                  <a:lnTo>
                    <a:pt x="8450" y="11471"/>
                  </a:lnTo>
                  <a:lnTo>
                    <a:pt x="8486" y="10356"/>
                  </a:lnTo>
                  <a:lnTo>
                    <a:pt x="8522" y="9313"/>
                  </a:lnTo>
                  <a:lnTo>
                    <a:pt x="8522" y="9313"/>
                  </a:lnTo>
                  <a:lnTo>
                    <a:pt x="8522" y="9170"/>
                  </a:lnTo>
                  <a:lnTo>
                    <a:pt x="8522" y="9170"/>
                  </a:lnTo>
                  <a:lnTo>
                    <a:pt x="8486" y="7983"/>
                  </a:lnTo>
                  <a:lnTo>
                    <a:pt x="8450" y="6797"/>
                  </a:lnTo>
                  <a:lnTo>
                    <a:pt x="8306" y="5610"/>
                  </a:lnTo>
                  <a:lnTo>
                    <a:pt x="8162" y="4459"/>
                  </a:lnTo>
                  <a:lnTo>
                    <a:pt x="8162" y="4459"/>
                  </a:lnTo>
                  <a:lnTo>
                    <a:pt x="8054" y="3884"/>
                  </a:lnTo>
                  <a:lnTo>
                    <a:pt x="7946" y="3309"/>
                  </a:lnTo>
                  <a:lnTo>
                    <a:pt x="7803" y="2734"/>
                  </a:lnTo>
                  <a:lnTo>
                    <a:pt x="7623" y="2158"/>
                  </a:lnTo>
                  <a:lnTo>
                    <a:pt x="7407" y="1619"/>
                  </a:lnTo>
                  <a:lnTo>
                    <a:pt x="7191" y="1044"/>
                  </a:lnTo>
                  <a:lnTo>
                    <a:pt x="6940" y="504"/>
                  </a:lnTo>
                  <a:lnTo>
                    <a:pt x="6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933100" y="881725"/>
              <a:ext cx="234625" cy="223850"/>
            </a:xfrm>
            <a:custGeom>
              <a:avLst/>
              <a:gdLst/>
              <a:ahLst/>
              <a:cxnLst/>
              <a:rect l="l" t="t" r="r" b="b"/>
              <a:pathLst>
                <a:path w="9385" h="8954" extrusionOk="0">
                  <a:moveTo>
                    <a:pt x="0" y="0"/>
                  </a:moveTo>
                  <a:lnTo>
                    <a:pt x="1079" y="1187"/>
                  </a:lnTo>
                  <a:lnTo>
                    <a:pt x="2194" y="2373"/>
                  </a:lnTo>
                  <a:lnTo>
                    <a:pt x="3344" y="3524"/>
                  </a:lnTo>
                  <a:lnTo>
                    <a:pt x="4531" y="4675"/>
                  </a:lnTo>
                  <a:lnTo>
                    <a:pt x="5717" y="5753"/>
                  </a:lnTo>
                  <a:lnTo>
                    <a:pt x="6904" y="6868"/>
                  </a:lnTo>
                  <a:lnTo>
                    <a:pt x="8126" y="7947"/>
                  </a:lnTo>
                  <a:lnTo>
                    <a:pt x="8774" y="8450"/>
                  </a:lnTo>
                  <a:lnTo>
                    <a:pt x="9385" y="8953"/>
                  </a:lnTo>
                  <a:lnTo>
                    <a:pt x="9385" y="8953"/>
                  </a:lnTo>
                  <a:lnTo>
                    <a:pt x="8846" y="8378"/>
                  </a:lnTo>
                  <a:lnTo>
                    <a:pt x="8306" y="7767"/>
                  </a:lnTo>
                  <a:lnTo>
                    <a:pt x="7156" y="6580"/>
                  </a:lnTo>
                  <a:lnTo>
                    <a:pt x="6041" y="5430"/>
                  </a:lnTo>
                  <a:lnTo>
                    <a:pt x="4855" y="4315"/>
                  </a:lnTo>
                  <a:lnTo>
                    <a:pt x="2481" y="2086"/>
                  </a:lnTo>
                  <a:lnTo>
                    <a:pt x="1259" y="1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22750" y="1674550"/>
              <a:ext cx="361400" cy="62950"/>
            </a:xfrm>
            <a:custGeom>
              <a:avLst/>
              <a:gdLst/>
              <a:ahLst/>
              <a:cxnLst/>
              <a:rect l="l" t="t" r="r" b="b"/>
              <a:pathLst>
                <a:path w="14456" h="2518" extrusionOk="0">
                  <a:moveTo>
                    <a:pt x="14455" y="0"/>
                  </a:moveTo>
                  <a:lnTo>
                    <a:pt x="12657" y="216"/>
                  </a:lnTo>
                  <a:lnTo>
                    <a:pt x="10824" y="468"/>
                  </a:lnTo>
                  <a:lnTo>
                    <a:pt x="9026" y="719"/>
                  </a:lnTo>
                  <a:lnTo>
                    <a:pt x="7192" y="1007"/>
                  </a:lnTo>
                  <a:lnTo>
                    <a:pt x="5394" y="1331"/>
                  </a:lnTo>
                  <a:lnTo>
                    <a:pt x="3596" y="1690"/>
                  </a:lnTo>
                  <a:lnTo>
                    <a:pt x="1799" y="2086"/>
                  </a:lnTo>
                  <a:lnTo>
                    <a:pt x="1" y="2517"/>
                  </a:lnTo>
                  <a:lnTo>
                    <a:pt x="936" y="2409"/>
                  </a:lnTo>
                  <a:lnTo>
                    <a:pt x="1835" y="2337"/>
                  </a:lnTo>
                  <a:lnTo>
                    <a:pt x="3668" y="2086"/>
                  </a:lnTo>
                  <a:lnTo>
                    <a:pt x="5466" y="1798"/>
                  </a:lnTo>
                  <a:lnTo>
                    <a:pt x="7300" y="1510"/>
                  </a:lnTo>
                  <a:lnTo>
                    <a:pt x="9098" y="1187"/>
                  </a:lnTo>
                  <a:lnTo>
                    <a:pt x="10895" y="827"/>
                  </a:lnTo>
                  <a:lnTo>
                    <a:pt x="12693" y="432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21400" y="1554100"/>
              <a:ext cx="540275" cy="15300"/>
            </a:xfrm>
            <a:custGeom>
              <a:avLst/>
              <a:gdLst/>
              <a:ahLst/>
              <a:cxnLst/>
              <a:rect l="l" t="t" r="r" b="b"/>
              <a:pathLst>
                <a:path w="21611" h="612" extrusionOk="0">
                  <a:moveTo>
                    <a:pt x="16217" y="0"/>
                  </a:moveTo>
                  <a:lnTo>
                    <a:pt x="13484" y="36"/>
                  </a:lnTo>
                  <a:lnTo>
                    <a:pt x="10787" y="72"/>
                  </a:lnTo>
                  <a:lnTo>
                    <a:pt x="8127" y="144"/>
                  </a:lnTo>
                  <a:lnTo>
                    <a:pt x="5394" y="252"/>
                  </a:lnTo>
                  <a:lnTo>
                    <a:pt x="2697" y="396"/>
                  </a:lnTo>
                  <a:lnTo>
                    <a:pt x="1" y="575"/>
                  </a:lnTo>
                  <a:lnTo>
                    <a:pt x="2697" y="611"/>
                  </a:lnTo>
                  <a:lnTo>
                    <a:pt x="8091" y="611"/>
                  </a:lnTo>
                  <a:lnTo>
                    <a:pt x="10787" y="575"/>
                  </a:lnTo>
                  <a:lnTo>
                    <a:pt x="13520" y="504"/>
                  </a:lnTo>
                  <a:lnTo>
                    <a:pt x="16217" y="396"/>
                  </a:lnTo>
                  <a:lnTo>
                    <a:pt x="18913" y="252"/>
                  </a:lnTo>
                  <a:lnTo>
                    <a:pt x="20244" y="180"/>
                  </a:lnTo>
                  <a:lnTo>
                    <a:pt x="21610" y="72"/>
                  </a:lnTo>
                  <a:lnTo>
                    <a:pt x="20244" y="36"/>
                  </a:lnTo>
                  <a:lnTo>
                    <a:pt x="18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682300" y="890700"/>
              <a:ext cx="443200" cy="320050"/>
            </a:xfrm>
            <a:custGeom>
              <a:avLst/>
              <a:gdLst/>
              <a:ahLst/>
              <a:cxnLst/>
              <a:rect l="l" t="t" r="r" b="b"/>
              <a:pathLst>
                <a:path w="17728" h="12802" extrusionOk="0">
                  <a:moveTo>
                    <a:pt x="1" y="1"/>
                  </a:moveTo>
                  <a:lnTo>
                    <a:pt x="1080" y="864"/>
                  </a:lnTo>
                  <a:lnTo>
                    <a:pt x="2158" y="1691"/>
                  </a:lnTo>
                  <a:lnTo>
                    <a:pt x="4316" y="3345"/>
                  </a:lnTo>
                  <a:lnTo>
                    <a:pt x="6509" y="4999"/>
                  </a:lnTo>
                  <a:lnTo>
                    <a:pt x="8702" y="6617"/>
                  </a:lnTo>
                  <a:lnTo>
                    <a:pt x="10931" y="8199"/>
                  </a:lnTo>
                  <a:lnTo>
                    <a:pt x="13197" y="9745"/>
                  </a:lnTo>
                  <a:lnTo>
                    <a:pt x="15426" y="11291"/>
                  </a:lnTo>
                  <a:lnTo>
                    <a:pt x="16576" y="12082"/>
                  </a:lnTo>
                  <a:lnTo>
                    <a:pt x="17727" y="12801"/>
                  </a:lnTo>
                  <a:lnTo>
                    <a:pt x="15570" y="11111"/>
                  </a:lnTo>
                  <a:lnTo>
                    <a:pt x="13412" y="9457"/>
                  </a:lnTo>
                  <a:lnTo>
                    <a:pt x="11219" y="7803"/>
                  </a:lnTo>
                  <a:lnTo>
                    <a:pt x="8990" y="6185"/>
                  </a:lnTo>
                  <a:lnTo>
                    <a:pt x="6796" y="4603"/>
                  </a:lnTo>
                  <a:lnTo>
                    <a:pt x="4531" y="3057"/>
                  </a:lnTo>
                  <a:lnTo>
                    <a:pt x="2266" y="1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57575" y="1266450"/>
              <a:ext cx="621175" cy="116875"/>
            </a:xfrm>
            <a:custGeom>
              <a:avLst/>
              <a:gdLst/>
              <a:ahLst/>
              <a:cxnLst/>
              <a:rect l="l" t="t" r="r" b="b"/>
              <a:pathLst>
                <a:path w="24847" h="4675" extrusionOk="0">
                  <a:moveTo>
                    <a:pt x="1" y="0"/>
                  </a:moveTo>
                  <a:lnTo>
                    <a:pt x="1547" y="360"/>
                  </a:lnTo>
                  <a:lnTo>
                    <a:pt x="3093" y="719"/>
                  </a:lnTo>
                  <a:lnTo>
                    <a:pt x="6185" y="1367"/>
                  </a:lnTo>
                  <a:lnTo>
                    <a:pt x="9277" y="1978"/>
                  </a:lnTo>
                  <a:lnTo>
                    <a:pt x="12370" y="2589"/>
                  </a:lnTo>
                  <a:lnTo>
                    <a:pt x="18590" y="3668"/>
                  </a:lnTo>
                  <a:lnTo>
                    <a:pt x="21718" y="4207"/>
                  </a:lnTo>
                  <a:lnTo>
                    <a:pt x="24846" y="4675"/>
                  </a:lnTo>
                  <a:lnTo>
                    <a:pt x="21754" y="3955"/>
                  </a:lnTo>
                  <a:lnTo>
                    <a:pt x="18662" y="3272"/>
                  </a:lnTo>
                  <a:lnTo>
                    <a:pt x="15570" y="2661"/>
                  </a:lnTo>
                  <a:lnTo>
                    <a:pt x="12478" y="2050"/>
                  </a:lnTo>
                  <a:lnTo>
                    <a:pt x="9349" y="1510"/>
                  </a:lnTo>
                  <a:lnTo>
                    <a:pt x="6257" y="971"/>
                  </a:lnTo>
                  <a:lnTo>
                    <a:pt x="3129" y="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4125" y="1760850"/>
              <a:ext cx="485425" cy="577100"/>
            </a:xfrm>
            <a:custGeom>
              <a:avLst/>
              <a:gdLst/>
              <a:ahLst/>
              <a:cxnLst/>
              <a:rect l="l" t="t" r="r" b="b"/>
              <a:pathLst>
                <a:path w="19417" h="23084" extrusionOk="0">
                  <a:moveTo>
                    <a:pt x="8918" y="0"/>
                  </a:moveTo>
                  <a:lnTo>
                    <a:pt x="8558" y="36"/>
                  </a:lnTo>
                  <a:lnTo>
                    <a:pt x="8270" y="72"/>
                  </a:lnTo>
                  <a:lnTo>
                    <a:pt x="7983" y="180"/>
                  </a:lnTo>
                  <a:lnTo>
                    <a:pt x="7767" y="324"/>
                  </a:lnTo>
                  <a:lnTo>
                    <a:pt x="7551" y="503"/>
                  </a:lnTo>
                  <a:lnTo>
                    <a:pt x="7371" y="683"/>
                  </a:lnTo>
                  <a:lnTo>
                    <a:pt x="7264" y="899"/>
                  </a:lnTo>
                  <a:lnTo>
                    <a:pt x="7120" y="1115"/>
                  </a:lnTo>
                  <a:lnTo>
                    <a:pt x="6976" y="1582"/>
                  </a:lnTo>
                  <a:lnTo>
                    <a:pt x="6868" y="2014"/>
                  </a:lnTo>
                  <a:lnTo>
                    <a:pt x="6832" y="2445"/>
                  </a:lnTo>
                  <a:lnTo>
                    <a:pt x="6832" y="2769"/>
                  </a:lnTo>
                  <a:lnTo>
                    <a:pt x="6868" y="3056"/>
                  </a:lnTo>
                  <a:lnTo>
                    <a:pt x="6293" y="3056"/>
                  </a:lnTo>
                  <a:lnTo>
                    <a:pt x="5969" y="3092"/>
                  </a:lnTo>
                  <a:lnTo>
                    <a:pt x="5574" y="3164"/>
                  </a:lnTo>
                  <a:lnTo>
                    <a:pt x="5178" y="3308"/>
                  </a:lnTo>
                  <a:lnTo>
                    <a:pt x="4962" y="3416"/>
                  </a:lnTo>
                  <a:lnTo>
                    <a:pt x="4783" y="3560"/>
                  </a:lnTo>
                  <a:lnTo>
                    <a:pt x="4639" y="3739"/>
                  </a:lnTo>
                  <a:lnTo>
                    <a:pt x="4495" y="3919"/>
                  </a:lnTo>
                  <a:lnTo>
                    <a:pt x="4315" y="4171"/>
                  </a:lnTo>
                  <a:lnTo>
                    <a:pt x="4207" y="4423"/>
                  </a:lnTo>
                  <a:lnTo>
                    <a:pt x="4135" y="4674"/>
                  </a:lnTo>
                  <a:lnTo>
                    <a:pt x="4064" y="4926"/>
                  </a:lnTo>
                  <a:lnTo>
                    <a:pt x="4064" y="5178"/>
                  </a:lnTo>
                  <a:lnTo>
                    <a:pt x="4064" y="5429"/>
                  </a:lnTo>
                  <a:lnTo>
                    <a:pt x="4135" y="5861"/>
                  </a:lnTo>
                  <a:lnTo>
                    <a:pt x="4243" y="6220"/>
                  </a:lnTo>
                  <a:lnTo>
                    <a:pt x="4351" y="6508"/>
                  </a:lnTo>
                  <a:lnTo>
                    <a:pt x="4495" y="6796"/>
                  </a:lnTo>
                  <a:lnTo>
                    <a:pt x="3884" y="6796"/>
                  </a:lnTo>
                  <a:lnTo>
                    <a:pt x="3560" y="6832"/>
                  </a:lnTo>
                  <a:lnTo>
                    <a:pt x="3165" y="6939"/>
                  </a:lnTo>
                  <a:lnTo>
                    <a:pt x="2805" y="7047"/>
                  </a:lnTo>
                  <a:lnTo>
                    <a:pt x="2625" y="7155"/>
                  </a:lnTo>
                  <a:lnTo>
                    <a:pt x="2482" y="7263"/>
                  </a:lnTo>
                  <a:lnTo>
                    <a:pt x="2338" y="7371"/>
                  </a:lnTo>
                  <a:lnTo>
                    <a:pt x="2230" y="7515"/>
                  </a:lnTo>
                  <a:lnTo>
                    <a:pt x="2086" y="7838"/>
                  </a:lnTo>
                  <a:lnTo>
                    <a:pt x="1978" y="8126"/>
                  </a:lnTo>
                  <a:lnTo>
                    <a:pt x="1906" y="8450"/>
                  </a:lnTo>
                  <a:lnTo>
                    <a:pt x="1870" y="8737"/>
                  </a:lnTo>
                  <a:lnTo>
                    <a:pt x="1870" y="9025"/>
                  </a:lnTo>
                  <a:lnTo>
                    <a:pt x="1906" y="9313"/>
                  </a:lnTo>
                  <a:lnTo>
                    <a:pt x="2014" y="9852"/>
                  </a:lnTo>
                  <a:lnTo>
                    <a:pt x="2194" y="10283"/>
                  </a:lnTo>
                  <a:lnTo>
                    <a:pt x="2338" y="10643"/>
                  </a:lnTo>
                  <a:lnTo>
                    <a:pt x="2553" y="10967"/>
                  </a:lnTo>
                  <a:lnTo>
                    <a:pt x="2158" y="10967"/>
                  </a:lnTo>
                  <a:lnTo>
                    <a:pt x="1798" y="11038"/>
                  </a:lnTo>
                  <a:lnTo>
                    <a:pt x="1439" y="11146"/>
                  </a:lnTo>
                  <a:lnTo>
                    <a:pt x="1115" y="11326"/>
                  </a:lnTo>
                  <a:lnTo>
                    <a:pt x="828" y="11542"/>
                  </a:lnTo>
                  <a:lnTo>
                    <a:pt x="576" y="11829"/>
                  </a:lnTo>
                  <a:lnTo>
                    <a:pt x="396" y="12117"/>
                  </a:lnTo>
                  <a:lnTo>
                    <a:pt x="252" y="12477"/>
                  </a:lnTo>
                  <a:lnTo>
                    <a:pt x="144" y="12800"/>
                  </a:lnTo>
                  <a:lnTo>
                    <a:pt x="72" y="13124"/>
                  </a:lnTo>
                  <a:lnTo>
                    <a:pt x="37" y="13483"/>
                  </a:lnTo>
                  <a:lnTo>
                    <a:pt x="1" y="13807"/>
                  </a:lnTo>
                  <a:lnTo>
                    <a:pt x="37" y="14562"/>
                  </a:lnTo>
                  <a:lnTo>
                    <a:pt x="108" y="15317"/>
                  </a:lnTo>
                  <a:lnTo>
                    <a:pt x="252" y="16108"/>
                  </a:lnTo>
                  <a:lnTo>
                    <a:pt x="432" y="16863"/>
                  </a:lnTo>
                  <a:lnTo>
                    <a:pt x="648" y="17654"/>
                  </a:lnTo>
                  <a:lnTo>
                    <a:pt x="899" y="18373"/>
                  </a:lnTo>
                  <a:lnTo>
                    <a:pt x="1151" y="19093"/>
                  </a:lnTo>
                  <a:lnTo>
                    <a:pt x="1403" y="19740"/>
                  </a:lnTo>
                  <a:lnTo>
                    <a:pt x="1906" y="20818"/>
                  </a:lnTo>
                  <a:lnTo>
                    <a:pt x="2230" y="21573"/>
                  </a:lnTo>
                  <a:lnTo>
                    <a:pt x="2374" y="21825"/>
                  </a:lnTo>
                  <a:lnTo>
                    <a:pt x="3273" y="19704"/>
                  </a:lnTo>
                  <a:lnTo>
                    <a:pt x="4100" y="17690"/>
                  </a:lnTo>
                  <a:lnTo>
                    <a:pt x="4315" y="17762"/>
                  </a:lnTo>
                  <a:lnTo>
                    <a:pt x="4567" y="17870"/>
                  </a:lnTo>
                  <a:lnTo>
                    <a:pt x="5034" y="18194"/>
                  </a:lnTo>
                  <a:lnTo>
                    <a:pt x="5538" y="18589"/>
                  </a:lnTo>
                  <a:lnTo>
                    <a:pt x="6077" y="19057"/>
                  </a:lnTo>
                  <a:lnTo>
                    <a:pt x="7120" y="20135"/>
                  </a:lnTo>
                  <a:lnTo>
                    <a:pt x="8163" y="21250"/>
                  </a:lnTo>
                  <a:lnTo>
                    <a:pt x="8702" y="21753"/>
                  </a:lnTo>
                  <a:lnTo>
                    <a:pt x="9241" y="22221"/>
                  </a:lnTo>
                  <a:lnTo>
                    <a:pt x="9745" y="22580"/>
                  </a:lnTo>
                  <a:lnTo>
                    <a:pt x="9996" y="22760"/>
                  </a:lnTo>
                  <a:lnTo>
                    <a:pt x="10248" y="22868"/>
                  </a:lnTo>
                  <a:lnTo>
                    <a:pt x="10500" y="22976"/>
                  </a:lnTo>
                  <a:lnTo>
                    <a:pt x="10751" y="23048"/>
                  </a:lnTo>
                  <a:lnTo>
                    <a:pt x="10967" y="23084"/>
                  </a:lnTo>
                  <a:lnTo>
                    <a:pt x="11219" y="23084"/>
                  </a:lnTo>
                  <a:lnTo>
                    <a:pt x="11434" y="23048"/>
                  </a:lnTo>
                  <a:lnTo>
                    <a:pt x="11686" y="22940"/>
                  </a:lnTo>
                  <a:lnTo>
                    <a:pt x="11902" y="22832"/>
                  </a:lnTo>
                  <a:lnTo>
                    <a:pt x="12118" y="22652"/>
                  </a:lnTo>
                  <a:lnTo>
                    <a:pt x="12333" y="22400"/>
                  </a:lnTo>
                  <a:lnTo>
                    <a:pt x="12477" y="22113"/>
                  </a:lnTo>
                  <a:lnTo>
                    <a:pt x="12621" y="21825"/>
                  </a:lnTo>
                  <a:lnTo>
                    <a:pt x="12693" y="21502"/>
                  </a:lnTo>
                  <a:lnTo>
                    <a:pt x="12729" y="21178"/>
                  </a:lnTo>
                  <a:lnTo>
                    <a:pt x="12729" y="20854"/>
                  </a:lnTo>
                  <a:lnTo>
                    <a:pt x="12693" y="20531"/>
                  </a:lnTo>
                  <a:lnTo>
                    <a:pt x="12657" y="20207"/>
                  </a:lnTo>
                  <a:lnTo>
                    <a:pt x="12513" y="19632"/>
                  </a:lnTo>
                  <a:lnTo>
                    <a:pt x="12333" y="19128"/>
                  </a:lnTo>
                  <a:lnTo>
                    <a:pt x="12118" y="18625"/>
                  </a:lnTo>
                  <a:lnTo>
                    <a:pt x="12261" y="18769"/>
                  </a:lnTo>
                  <a:lnTo>
                    <a:pt x="12621" y="19021"/>
                  </a:lnTo>
                  <a:lnTo>
                    <a:pt x="13088" y="19344"/>
                  </a:lnTo>
                  <a:lnTo>
                    <a:pt x="13340" y="19488"/>
                  </a:lnTo>
                  <a:lnTo>
                    <a:pt x="13664" y="19632"/>
                  </a:lnTo>
                  <a:lnTo>
                    <a:pt x="13951" y="19776"/>
                  </a:lnTo>
                  <a:lnTo>
                    <a:pt x="14275" y="19848"/>
                  </a:lnTo>
                  <a:lnTo>
                    <a:pt x="14599" y="19884"/>
                  </a:lnTo>
                  <a:lnTo>
                    <a:pt x="14922" y="19848"/>
                  </a:lnTo>
                  <a:lnTo>
                    <a:pt x="15210" y="19776"/>
                  </a:lnTo>
                  <a:lnTo>
                    <a:pt x="15497" y="19632"/>
                  </a:lnTo>
                  <a:lnTo>
                    <a:pt x="15785" y="19416"/>
                  </a:lnTo>
                  <a:lnTo>
                    <a:pt x="16037" y="19093"/>
                  </a:lnTo>
                  <a:lnTo>
                    <a:pt x="16253" y="18697"/>
                  </a:lnTo>
                  <a:lnTo>
                    <a:pt x="16360" y="18301"/>
                  </a:lnTo>
                  <a:lnTo>
                    <a:pt x="16396" y="17906"/>
                  </a:lnTo>
                  <a:lnTo>
                    <a:pt x="16396" y="17510"/>
                  </a:lnTo>
                  <a:lnTo>
                    <a:pt x="16324" y="17115"/>
                  </a:lnTo>
                  <a:lnTo>
                    <a:pt x="16217" y="16719"/>
                  </a:lnTo>
                  <a:lnTo>
                    <a:pt x="16037" y="16324"/>
                  </a:lnTo>
                  <a:lnTo>
                    <a:pt x="15893" y="15964"/>
                  </a:lnTo>
                  <a:lnTo>
                    <a:pt x="15677" y="15605"/>
                  </a:lnTo>
                  <a:lnTo>
                    <a:pt x="15497" y="15281"/>
                  </a:lnTo>
                  <a:lnTo>
                    <a:pt x="15102" y="14742"/>
                  </a:lnTo>
                  <a:lnTo>
                    <a:pt x="14778" y="14382"/>
                  </a:lnTo>
                  <a:lnTo>
                    <a:pt x="14635" y="14203"/>
                  </a:lnTo>
                  <a:lnTo>
                    <a:pt x="15174" y="14526"/>
                  </a:lnTo>
                  <a:lnTo>
                    <a:pt x="15713" y="14778"/>
                  </a:lnTo>
                  <a:lnTo>
                    <a:pt x="16001" y="14886"/>
                  </a:lnTo>
                  <a:lnTo>
                    <a:pt x="16324" y="14994"/>
                  </a:lnTo>
                  <a:lnTo>
                    <a:pt x="16648" y="15065"/>
                  </a:lnTo>
                  <a:lnTo>
                    <a:pt x="16972" y="15101"/>
                  </a:lnTo>
                  <a:lnTo>
                    <a:pt x="17295" y="15101"/>
                  </a:lnTo>
                  <a:lnTo>
                    <a:pt x="17583" y="15065"/>
                  </a:lnTo>
                  <a:lnTo>
                    <a:pt x="17907" y="14958"/>
                  </a:lnTo>
                  <a:lnTo>
                    <a:pt x="18158" y="14778"/>
                  </a:lnTo>
                  <a:lnTo>
                    <a:pt x="18410" y="14526"/>
                  </a:lnTo>
                  <a:lnTo>
                    <a:pt x="18626" y="14203"/>
                  </a:lnTo>
                  <a:lnTo>
                    <a:pt x="18733" y="13987"/>
                  </a:lnTo>
                  <a:lnTo>
                    <a:pt x="18769" y="13807"/>
                  </a:lnTo>
                  <a:lnTo>
                    <a:pt x="18877" y="13376"/>
                  </a:lnTo>
                  <a:lnTo>
                    <a:pt x="18877" y="12944"/>
                  </a:lnTo>
                  <a:lnTo>
                    <a:pt x="18805" y="12549"/>
                  </a:lnTo>
                  <a:lnTo>
                    <a:pt x="18698" y="12117"/>
                  </a:lnTo>
                  <a:lnTo>
                    <a:pt x="18518" y="11686"/>
                  </a:lnTo>
                  <a:lnTo>
                    <a:pt x="18338" y="11290"/>
                  </a:lnTo>
                  <a:lnTo>
                    <a:pt x="18122" y="10931"/>
                  </a:lnTo>
                  <a:lnTo>
                    <a:pt x="17691" y="10247"/>
                  </a:lnTo>
                  <a:lnTo>
                    <a:pt x="17259" y="9672"/>
                  </a:lnTo>
                  <a:lnTo>
                    <a:pt x="16828" y="9205"/>
                  </a:lnTo>
                  <a:lnTo>
                    <a:pt x="17223" y="9384"/>
                  </a:lnTo>
                  <a:lnTo>
                    <a:pt x="17583" y="9564"/>
                  </a:lnTo>
                  <a:lnTo>
                    <a:pt x="18050" y="9672"/>
                  </a:lnTo>
                  <a:lnTo>
                    <a:pt x="18266" y="9708"/>
                  </a:lnTo>
                  <a:lnTo>
                    <a:pt x="18482" y="9672"/>
                  </a:lnTo>
                  <a:lnTo>
                    <a:pt x="18698" y="9636"/>
                  </a:lnTo>
                  <a:lnTo>
                    <a:pt x="18913" y="9564"/>
                  </a:lnTo>
                  <a:lnTo>
                    <a:pt x="19093" y="9420"/>
                  </a:lnTo>
                  <a:lnTo>
                    <a:pt x="19237" y="9205"/>
                  </a:lnTo>
                  <a:lnTo>
                    <a:pt x="19345" y="8917"/>
                  </a:lnTo>
                  <a:lnTo>
                    <a:pt x="19417" y="8557"/>
                  </a:lnTo>
                  <a:lnTo>
                    <a:pt x="19417" y="8126"/>
                  </a:lnTo>
                  <a:lnTo>
                    <a:pt x="19381" y="7730"/>
                  </a:lnTo>
                  <a:lnTo>
                    <a:pt x="19273" y="7299"/>
                  </a:lnTo>
                  <a:lnTo>
                    <a:pt x="19129" y="6868"/>
                  </a:lnTo>
                  <a:lnTo>
                    <a:pt x="18949" y="6436"/>
                  </a:lnTo>
                  <a:lnTo>
                    <a:pt x="18698" y="6005"/>
                  </a:lnTo>
                  <a:lnTo>
                    <a:pt x="18410" y="5573"/>
                  </a:lnTo>
                  <a:lnTo>
                    <a:pt x="18122" y="5142"/>
                  </a:lnTo>
                  <a:lnTo>
                    <a:pt x="17763" y="4746"/>
                  </a:lnTo>
                  <a:lnTo>
                    <a:pt x="17367" y="4315"/>
                  </a:lnTo>
                  <a:lnTo>
                    <a:pt x="16972" y="3919"/>
                  </a:lnTo>
                  <a:lnTo>
                    <a:pt x="16540" y="3524"/>
                  </a:lnTo>
                  <a:lnTo>
                    <a:pt x="16073" y="3164"/>
                  </a:lnTo>
                  <a:lnTo>
                    <a:pt x="15605" y="2805"/>
                  </a:lnTo>
                  <a:lnTo>
                    <a:pt x="14599" y="2121"/>
                  </a:lnTo>
                  <a:lnTo>
                    <a:pt x="13592" y="1510"/>
                  </a:lnTo>
                  <a:lnTo>
                    <a:pt x="12549" y="1007"/>
                  </a:lnTo>
                  <a:lnTo>
                    <a:pt x="11542" y="575"/>
                  </a:lnTo>
                  <a:lnTo>
                    <a:pt x="11039" y="396"/>
                  </a:lnTo>
                  <a:lnTo>
                    <a:pt x="10572" y="252"/>
                  </a:lnTo>
                  <a:lnTo>
                    <a:pt x="10140" y="144"/>
                  </a:lnTo>
                  <a:lnTo>
                    <a:pt x="9709" y="72"/>
                  </a:lnTo>
                  <a:lnTo>
                    <a:pt x="9277" y="36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981200" y="1836350"/>
              <a:ext cx="247225" cy="160925"/>
            </a:xfrm>
            <a:custGeom>
              <a:avLst/>
              <a:gdLst/>
              <a:ahLst/>
              <a:cxnLst/>
              <a:rect l="l" t="t" r="r" b="b"/>
              <a:pathLst>
                <a:path w="9889" h="6437" extrusionOk="0">
                  <a:moveTo>
                    <a:pt x="1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1331" y="683"/>
                  </a:lnTo>
                  <a:lnTo>
                    <a:pt x="2590" y="1367"/>
                  </a:lnTo>
                  <a:lnTo>
                    <a:pt x="3848" y="2122"/>
                  </a:lnTo>
                  <a:lnTo>
                    <a:pt x="5107" y="2877"/>
                  </a:lnTo>
                  <a:lnTo>
                    <a:pt x="6293" y="3704"/>
                  </a:lnTo>
                  <a:lnTo>
                    <a:pt x="7480" y="4567"/>
                  </a:lnTo>
                  <a:lnTo>
                    <a:pt x="8630" y="5466"/>
                  </a:lnTo>
                  <a:lnTo>
                    <a:pt x="9709" y="6400"/>
                  </a:lnTo>
                  <a:lnTo>
                    <a:pt x="9817" y="6436"/>
                  </a:lnTo>
                  <a:lnTo>
                    <a:pt x="9889" y="6400"/>
                  </a:lnTo>
                  <a:lnTo>
                    <a:pt x="9889" y="6329"/>
                  </a:lnTo>
                  <a:lnTo>
                    <a:pt x="9889" y="6257"/>
                  </a:lnTo>
                  <a:lnTo>
                    <a:pt x="9421" y="5681"/>
                  </a:lnTo>
                  <a:lnTo>
                    <a:pt x="8918" y="5142"/>
                  </a:lnTo>
                  <a:lnTo>
                    <a:pt x="8379" y="4639"/>
                  </a:lnTo>
                  <a:lnTo>
                    <a:pt x="7839" y="4135"/>
                  </a:lnTo>
                  <a:lnTo>
                    <a:pt x="7264" y="3668"/>
                  </a:lnTo>
                  <a:lnTo>
                    <a:pt x="6653" y="3200"/>
                  </a:lnTo>
                  <a:lnTo>
                    <a:pt x="6041" y="2769"/>
                  </a:lnTo>
                  <a:lnTo>
                    <a:pt x="5430" y="2373"/>
                  </a:lnTo>
                  <a:lnTo>
                    <a:pt x="4783" y="1978"/>
                  </a:lnTo>
                  <a:lnTo>
                    <a:pt x="4136" y="1618"/>
                  </a:lnTo>
                  <a:lnTo>
                    <a:pt x="3453" y="1295"/>
                  </a:lnTo>
                  <a:lnTo>
                    <a:pt x="2769" y="971"/>
                  </a:lnTo>
                  <a:lnTo>
                    <a:pt x="2086" y="683"/>
                  </a:lnTo>
                  <a:lnTo>
                    <a:pt x="1403" y="432"/>
                  </a:lnTo>
                  <a:lnTo>
                    <a:pt x="720" y="2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913800" y="1928025"/>
              <a:ext cx="260700" cy="192400"/>
            </a:xfrm>
            <a:custGeom>
              <a:avLst/>
              <a:gdLst/>
              <a:ahLst/>
              <a:cxnLst/>
              <a:rect l="l" t="t" r="r" b="b"/>
              <a:pathLst>
                <a:path w="10428" h="7696" extrusionOk="0">
                  <a:moveTo>
                    <a:pt x="0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683" y="360"/>
                  </a:lnTo>
                  <a:lnTo>
                    <a:pt x="1366" y="720"/>
                  </a:lnTo>
                  <a:lnTo>
                    <a:pt x="2050" y="1115"/>
                  </a:lnTo>
                  <a:lnTo>
                    <a:pt x="2805" y="1547"/>
                  </a:lnTo>
                  <a:lnTo>
                    <a:pt x="4279" y="2482"/>
                  </a:lnTo>
                  <a:lnTo>
                    <a:pt x="5753" y="3524"/>
                  </a:lnTo>
                  <a:lnTo>
                    <a:pt x="7155" y="4567"/>
                  </a:lnTo>
                  <a:lnTo>
                    <a:pt x="7803" y="5106"/>
                  </a:lnTo>
                  <a:lnTo>
                    <a:pt x="8414" y="5646"/>
                  </a:lnTo>
                  <a:lnTo>
                    <a:pt x="8989" y="6185"/>
                  </a:lnTo>
                  <a:lnTo>
                    <a:pt x="9492" y="6689"/>
                  </a:lnTo>
                  <a:lnTo>
                    <a:pt x="9924" y="7192"/>
                  </a:lnTo>
                  <a:lnTo>
                    <a:pt x="10319" y="7659"/>
                  </a:lnTo>
                  <a:lnTo>
                    <a:pt x="10355" y="7695"/>
                  </a:lnTo>
                  <a:lnTo>
                    <a:pt x="10427" y="7659"/>
                  </a:lnTo>
                  <a:lnTo>
                    <a:pt x="10427" y="7551"/>
                  </a:lnTo>
                  <a:lnTo>
                    <a:pt x="10391" y="7444"/>
                  </a:lnTo>
                  <a:lnTo>
                    <a:pt x="9924" y="6760"/>
                  </a:lnTo>
                  <a:lnTo>
                    <a:pt x="9421" y="6077"/>
                  </a:lnTo>
                  <a:lnTo>
                    <a:pt x="8881" y="5466"/>
                  </a:lnTo>
                  <a:lnTo>
                    <a:pt x="8306" y="4855"/>
                  </a:lnTo>
                  <a:lnTo>
                    <a:pt x="7695" y="4244"/>
                  </a:lnTo>
                  <a:lnTo>
                    <a:pt x="7083" y="3704"/>
                  </a:lnTo>
                  <a:lnTo>
                    <a:pt x="6436" y="3201"/>
                  </a:lnTo>
                  <a:lnTo>
                    <a:pt x="5753" y="2697"/>
                  </a:lnTo>
                  <a:lnTo>
                    <a:pt x="5070" y="2230"/>
                  </a:lnTo>
                  <a:lnTo>
                    <a:pt x="4387" y="1799"/>
                  </a:lnTo>
                  <a:lnTo>
                    <a:pt x="3668" y="1439"/>
                  </a:lnTo>
                  <a:lnTo>
                    <a:pt x="2949" y="1079"/>
                  </a:lnTo>
                  <a:lnTo>
                    <a:pt x="2229" y="756"/>
                  </a:lnTo>
                  <a:lnTo>
                    <a:pt x="1510" y="468"/>
                  </a:lnTo>
                  <a:lnTo>
                    <a:pt x="791" y="2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70650" y="2033200"/>
              <a:ext cx="240925" cy="201375"/>
            </a:xfrm>
            <a:custGeom>
              <a:avLst/>
              <a:gdLst/>
              <a:ahLst/>
              <a:cxnLst/>
              <a:rect l="l" t="t" r="r" b="b"/>
              <a:pathLst>
                <a:path w="9637" h="8055" extrusionOk="0">
                  <a:moveTo>
                    <a:pt x="36" y="1"/>
                  </a:moveTo>
                  <a:lnTo>
                    <a:pt x="36" y="37"/>
                  </a:lnTo>
                  <a:lnTo>
                    <a:pt x="0" y="37"/>
                  </a:lnTo>
                  <a:lnTo>
                    <a:pt x="0" y="73"/>
                  </a:lnTo>
                  <a:lnTo>
                    <a:pt x="0" y="108"/>
                  </a:lnTo>
                  <a:lnTo>
                    <a:pt x="1403" y="864"/>
                  </a:lnTo>
                  <a:lnTo>
                    <a:pt x="2733" y="1655"/>
                  </a:lnTo>
                  <a:lnTo>
                    <a:pt x="4027" y="2553"/>
                  </a:lnTo>
                  <a:lnTo>
                    <a:pt x="4639" y="2985"/>
                  </a:lnTo>
                  <a:lnTo>
                    <a:pt x="5250" y="3488"/>
                  </a:lnTo>
                  <a:lnTo>
                    <a:pt x="5861" y="3956"/>
                  </a:lnTo>
                  <a:lnTo>
                    <a:pt x="6436" y="4495"/>
                  </a:lnTo>
                  <a:lnTo>
                    <a:pt x="6976" y="4998"/>
                  </a:lnTo>
                  <a:lnTo>
                    <a:pt x="7515" y="5574"/>
                  </a:lnTo>
                  <a:lnTo>
                    <a:pt x="8054" y="6149"/>
                  </a:lnTo>
                  <a:lnTo>
                    <a:pt x="8558" y="6760"/>
                  </a:lnTo>
                  <a:lnTo>
                    <a:pt x="9025" y="7372"/>
                  </a:lnTo>
                  <a:lnTo>
                    <a:pt x="9493" y="8019"/>
                  </a:lnTo>
                  <a:lnTo>
                    <a:pt x="9565" y="8055"/>
                  </a:lnTo>
                  <a:lnTo>
                    <a:pt x="9600" y="8019"/>
                  </a:lnTo>
                  <a:lnTo>
                    <a:pt x="9636" y="7983"/>
                  </a:lnTo>
                  <a:lnTo>
                    <a:pt x="9636" y="7947"/>
                  </a:lnTo>
                  <a:lnTo>
                    <a:pt x="9313" y="7264"/>
                  </a:lnTo>
                  <a:lnTo>
                    <a:pt x="8989" y="6616"/>
                  </a:lnTo>
                  <a:lnTo>
                    <a:pt x="8594" y="6005"/>
                  </a:lnTo>
                  <a:lnTo>
                    <a:pt x="8162" y="5394"/>
                  </a:lnTo>
                  <a:lnTo>
                    <a:pt x="7695" y="4819"/>
                  </a:lnTo>
                  <a:lnTo>
                    <a:pt x="7191" y="4279"/>
                  </a:lnTo>
                  <a:lnTo>
                    <a:pt x="6652" y="3776"/>
                  </a:lnTo>
                  <a:lnTo>
                    <a:pt x="6077" y="3309"/>
                  </a:lnTo>
                  <a:lnTo>
                    <a:pt x="5430" y="2805"/>
                  </a:lnTo>
                  <a:lnTo>
                    <a:pt x="4746" y="2302"/>
                  </a:lnTo>
                  <a:lnTo>
                    <a:pt x="3991" y="1834"/>
                  </a:lnTo>
                  <a:lnTo>
                    <a:pt x="3236" y="1367"/>
                  </a:lnTo>
                  <a:lnTo>
                    <a:pt x="2445" y="935"/>
                  </a:lnTo>
                  <a:lnTo>
                    <a:pt x="1654" y="540"/>
                  </a:lnTo>
                  <a:lnTo>
                    <a:pt x="827" y="25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05700" y="1991850"/>
              <a:ext cx="380250" cy="351500"/>
            </a:xfrm>
            <a:custGeom>
              <a:avLst/>
              <a:gdLst/>
              <a:ahLst/>
              <a:cxnLst/>
              <a:rect l="l" t="t" r="r" b="b"/>
              <a:pathLst>
                <a:path w="15210" h="14060" extrusionOk="0">
                  <a:moveTo>
                    <a:pt x="12873" y="1"/>
                  </a:moveTo>
                  <a:lnTo>
                    <a:pt x="12873" y="37"/>
                  </a:lnTo>
                  <a:lnTo>
                    <a:pt x="12801" y="73"/>
                  </a:lnTo>
                  <a:lnTo>
                    <a:pt x="12765" y="109"/>
                  </a:lnTo>
                  <a:lnTo>
                    <a:pt x="12729" y="144"/>
                  </a:lnTo>
                  <a:lnTo>
                    <a:pt x="12765" y="180"/>
                  </a:lnTo>
                  <a:lnTo>
                    <a:pt x="12981" y="504"/>
                  </a:lnTo>
                  <a:lnTo>
                    <a:pt x="13304" y="1007"/>
                  </a:lnTo>
                  <a:lnTo>
                    <a:pt x="13664" y="1655"/>
                  </a:lnTo>
                  <a:lnTo>
                    <a:pt x="14023" y="2410"/>
                  </a:lnTo>
                  <a:lnTo>
                    <a:pt x="14311" y="3165"/>
                  </a:lnTo>
                  <a:lnTo>
                    <a:pt x="14419" y="3524"/>
                  </a:lnTo>
                  <a:lnTo>
                    <a:pt x="14491" y="3884"/>
                  </a:lnTo>
                  <a:lnTo>
                    <a:pt x="14527" y="4243"/>
                  </a:lnTo>
                  <a:lnTo>
                    <a:pt x="14491" y="4531"/>
                  </a:lnTo>
                  <a:lnTo>
                    <a:pt x="14419" y="4783"/>
                  </a:lnTo>
                  <a:lnTo>
                    <a:pt x="14311" y="5034"/>
                  </a:lnTo>
                  <a:lnTo>
                    <a:pt x="14167" y="5178"/>
                  </a:lnTo>
                  <a:lnTo>
                    <a:pt x="13987" y="5286"/>
                  </a:lnTo>
                  <a:lnTo>
                    <a:pt x="13808" y="5358"/>
                  </a:lnTo>
                  <a:lnTo>
                    <a:pt x="13628" y="5430"/>
                  </a:lnTo>
                  <a:lnTo>
                    <a:pt x="13196" y="5502"/>
                  </a:lnTo>
                  <a:lnTo>
                    <a:pt x="12801" y="5502"/>
                  </a:lnTo>
                  <a:lnTo>
                    <a:pt x="12369" y="5466"/>
                  </a:lnTo>
                  <a:lnTo>
                    <a:pt x="11974" y="5358"/>
                  </a:lnTo>
                  <a:lnTo>
                    <a:pt x="11650" y="5214"/>
                  </a:lnTo>
                  <a:lnTo>
                    <a:pt x="11399" y="5070"/>
                  </a:lnTo>
                  <a:lnTo>
                    <a:pt x="9960" y="4100"/>
                  </a:lnTo>
                  <a:lnTo>
                    <a:pt x="10967" y="5502"/>
                  </a:lnTo>
                  <a:lnTo>
                    <a:pt x="11255" y="6005"/>
                  </a:lnTo>
                  <a:lnTo>
                    <a:pt x="11542" y="6509"/>
                  </a:lnTo>
                  <a:lnTo>
                    <a:pt x="11758" y="7012"/>
                  </a:lnTo>
                  <a:lnTo>
                    <a:pt x="11938" y="7587"/>
                  </a:lnTo>
                  <a:lnTo>
                    <a:pt x="12010" y="7839"/>
                  </a:lnTo>
                  <a:lnTo>
                    <a:pt x="12082" y="8091"/>
                  </a:lnTo>
                  <a:lnTo>
                    <a:pt x="12082" y="8342"/>
                  </a:lnTo>
                  <a:lnTo>
                    <a:pt x="12082" y="8630"/>
                  </a:lnTo>
                  <a:lnTo>
                    <a:pt x="12046" y="8882"/>
                  </a:lnTo>
                  <a:lnTo>
                    <a:pt x="11974" y="9133"/>
                  </a:lnTo>
                  <a:lnTo>
                    <a:pt x="11902" y="9385"/>
                  </a:lnTo>
                  <a:lnTo>
                    <a:pt x="11794" y="9637"/>
                  </a:lnTo>
                  <a:lnTo>
                    <a:pt x="11650" y="9853"/>
                  </a:lnTo>
                  <a:lnTo>
                    <a:pt x="11470" y="10032"/>
                  </a:lnTo>
                  <a:lnTo>
                    <a:pt x="11291" y="10176"/>
                  </a:lnTo>
                  <a:lnTo>
                    <a:pt x="11075" y="10284"/>
                  </a:lnTo>
                  <a:lnTo>
                    <a:pt x="10823" y="10356"/>
                  </a:lnTo>
                  <a:lnTo>
                    <a:pt x="10607" y="10392"/>
                  </a:lnTo>
                  <a:lnTo>
                    <a:pt x="10356" y="10356"/>
                  </a:lnTo>
                  <a:lnTo>
                    <a:pt x="10104" y="10320"/>
                  </a:lnTo>
                  <a:lnTo>
                    <a:pt x="9601" y="10104"/>
                  </a:lnTo>
                  <a:lnTo>
                    <a:pt x="9097" y="9853"/>
                  </a:lnTo>
                  <a:lnTo>
                    <a:pt x="8666" y="9529"/>
                  </a:lnTo>
                  <a:lnTo>
                    <a:pt x="8270" y="9133"/>
                  </a:lnTo>
                  <a:lnTo>
                    <a:pt x="6832" y="7659"/>
                  </a:lnTo>
                  <a:lnTo>
                    <a:pt x="7695" y="9493"/>
                  </a:lnTo>
                  <a:lnTo>
                    <a:pt x="7875" y="9888"/>
                  </a:lnTo>
                  <a:lnTo>
                    <a:pt x="8019" y="10284"/>
                  </a:lnTo>
                  <a:lnTo>
                    <a:pt x="8127" y="10679"/>
                  </a:lnTo>
                  <a:lnTo>
                    <a:pt x="8234" y="11111"/>
                  </a:lnTo>
                  <a:lnTo>
                    <a:pt x="8306" y="11506"/>
                  </a:lnTo>
                  <a:lnTo>
                    <a:pt x="8306" y="11902"/>
                  </a:lnTo>
                  <a:lnTo>
                    <a:pt x="8270" y="12297"/>
                  </a:lnTo>
                  <a:lnTo>
                    <a:pt x="8163" y="12693"/>
                  </a:lnTo>
                  <a:lnTo>
                    <a:pt x="8055" y="12837"/>
                  </a:lnTo>
                  <a:lnTo>
                    <a:pt x="7983" y="12981"/>
                  </a:lnTo>
                  <a:lnTo>
                    <a:pt x="7839" y="13124"/>
                  </a:lnTo>
                  <a:lnTo>
                    <a:pt x="7695" y="13232"/>
                  </a:lnTo>
                  <a:lnTo>
                    <a:pt x="7551" y="13340"/>
                  </a:lnTo>
                  <a:lnTo>
                    <a:pt x="7371" y="13412"/>
                  </a:lnTo>
                  <a:lnTo>
                    <a:pt x="7228" y="13448"/>
                  </a:lnTo>
                  <a:lnTo>
                    <a:pt x="7048" y="13484"/>
                  </a:lnTo>
                  <a:lnTo>
                    <a:pt x="6616" y="13412"/>
                  </a:lnTo>
                  <a:lnTo>
                    <a:pt x="6257" y="13304"/>
                  </a:lnTo>
                  <a:lnTo>
                    <a:pt x="5861" y="13124"/>
                  </a:lnTo>
                  <a:lnTo>
                    <a:pt x="5538" y="12909"/>
                  </a:lnTo>
                  <a:lnTo>
                    <a:pt x="4819" y="12369"/>
                  </a:lnTo>
                  <a:lnTo>
                    <a:pt x="4135" y="11794"/>
                  </a:lnTo>
                  <a:lnTo>
                    <a:pt x="3488" y="11183"/>
                  </a:lnTo>
                  <a:lnTo>
                    <a:pt x="2841" y="10572"/>
                  </a:lnTo>
                  <a:lnTo>
                    <a:pt x="2194" y="9960"/>
                  </a:lnTo>
                  <a:lnTo>
                    <a:pt x="1511" y="9349"/>
                  </a:lnTo>
                  <a:lnTo>
                    <a:pt x="1187" y="9061"/>
                  </a:lnTo>
                  <a:lnTo>
                    <a:pt x="792" y="8810"/>
                  </a:lnTo>
                  <a:lnTo>
                    <a:pt x="396" y="8594"/>
                  </a:lnTo>
                  <a:lnTo>
                    <a:pt x="1" y="8414"/>
                  </a:lnTo>
                  <a:lnTo>
                    <a:pt x="360" y="8630"/>
                  </a:lnTo>
                  <a:lnTo>
                    <a:pt x="756" y="8882"/>
                  </a:lnTo>
                  <a:lnTo>
                    <a:pt x="1079" y="9169"/>
                  </a:lnTo>
                  <a:lnTo>
                    <a:pt x="1403" y="9493"/>
                  </a:lnTo>
                  <a:lnTo>
                    <a:pt x="2014" y="10140"/>
                  </a:lnTo>
                  <a:lnTo>
                    <a:pt x="2625" y="10787"/>
                  </a:lnTo>
                  <a:lnTo>
                    <a:pt x="3237" y="11471"/>
                  </a:lnTo>
                  <a:lnTo>
                    <a:pt x="3884" y="12118"/>
                  </a:lnTo>
                  <a:lnTo>
                    <a:pt x="4531" y="12729"/>
                  </a:lnTo>
                  <a:lnTo>
                    <a:pt x="5250" y="13304"/>
                  </a:lnTo>
                  <a:lnTo>
                    <a:pt x="5646" y="13592"/>
                  </a:lnTo>
                  <a:lnTo>
                    <a:pt x="6077" y="13808"/>
                  </a:lnTo>
                  <a:lnTo>
                    <a:pt x="6545" y="13987"/>
                  </a:lnTo>
                  <a:lnTo>
                    <a:pt x="7048" y="14059"/>
                  </a:lnTo>
                  <a:lnTo>
                    <a:pt x="7300" y="14023"/>
                  </a:lnTo>
                  <a:lnTo>
                    <a:pt x="7551" y="13987"/>
                  </a:lnTo>
                  <a:lnTo>
                    <a:pt x="7803" y="13880"/>
                  </a:lnTo>
                  <a:lnTo>
                    <a:pt x="8055" y="13772"/>
                  </a:lnTo>
                  <a:lnTo>
                    <a:pt x="8270" y="13592"/>
                  </a:lnTo>
                  <a:lnTo>
                    <a:pt x="8450" y="13412"/>
                  </a:lnTo>
                  <a:lnTo>
                    <a:pt x="8594" y="13196"/>
                  </a:lnTo>
                  <a:lnTo>
                    <a:pt x="8738" y="12945"/>
                  </a:lnTo>
                  <a:lnTo>
                    <a:pt x="8882" y="12477"/>
                  </a:lnTo>
                  <a:lnTo>
                    <a:pt x="8954" y="11974"/>
                  </a:lnTo>
                  <a:lnTo>
                    <a:pt x="8954" y="11471"/>
                  </a:lnTo>
                  <a:lnTo>
                    <a:pt x="8882" y="10967"/>
                  </a:lnTo>
                  <a:lnTo>
                    <a:pt x="8810" y="10500"/>
                  </a:lnTo>
                  <a:lnTo>
                    <a:pt x="8795" y="10457"/>
                  </a:lnTo>
                  <a:lnTo>
                    <a:pt x="8795" y="10457"/>
                  </a:lnTo>
                  <a:lnTo>
                    <a:pt x="9313" y="10715"/>
                  </a:lnTo>
                  <a:lnTo>
                    <a:pt x="9924" y="10967"/>
                  </a:lnTo>
                  <a:lnTo>
                    <a:pt x="10284" y="11039"/>
                  </a:lnTo>
                  <a:lnTo>
                    <a:pt x="10643" y="11075"/>
                  </a:lnTo>
                  <a:lnTo>
                    <a:pt x="11003" y="11003"/>
                  </a:lnTo>
                  <a:lnTo>
                    <a:pt x="11363" y="10895"/>
                  </a:lnTo>
                  <a:lnTo>
                    <a:pt x="11650" y="10715"/>
                  </a:lnTo>
                  <a:lnTo>
                    <a:pt x="11938" y="10500"/>
                  </a:lnTo>
                  <a:lnTo>
                    <a:pt x="12190" y="10248"/>
                  </a:lnTo>
                  <a:lnTo>
                    <a:pt x="12405" y="9960"/>
                  </a:lnTo>
                  <a:lnTo>
                    <a:pt x="12549" y="9673"/>
                  </a:lnTo>
                  <a:lnTo>
                    <a:pt x="12657" y="9349"/>
                  </a:lnTo>
                  <a:lnTo>
                    <a:pt x="12729" y="9026"/>
                  </a:lnTo>
                  <a:lnTo>
                    <a:pt x="12765" y="8666"/>
                  </a:lnTo>
                  <a:lnTo>
                    <a:pt x="12765" y="8342"/>
                  </a:lnTo>
                  <a:lnTo>
                    <a:pt x="12729" y="8019"/>
                  </a:lnTo>
                  <a:lnTo>
                    <a:pt x="12693" y="7695"/>
                  </a:lnTo>
                  <a:lnTo>
                    <a:pt x="12585" y="7372"/>
                  </a:lnTo>
                  <a:lnTo>
                    <a:pt x="12369" y="6760"/>
                  </a:lnTo>
                  <a:lnTo>
                    <a:pt x="12118" y="6185"/>
                  </a:lnTo>
                  <a:lnTo>
                    <a:pt x="11996" y="5981"/>
                  </a:lnTo>
                  <a:lnTo>
                    <a:pt x="11996" y="5981"/>
                  </a:lnTo>
                  <a:lnTo>
                    <a:pt x="12190" y="6041"/>
                  </a:lnTo>
                  <a:lnTo>
                    <a:pt x="12693" y="6149"/>
                  </a:lnTo>
                  <a:lnTo>
                    <a:pt x="13232" y="6149"/>
                  </a:lnTo>
                  <a:lnTo>
                    <a:pt x="13484" y="6113"/>
                  </a:lnTo>
                  <a:lnTo>
                    <a:pt x="13772" y="6041"/>
                  </a:lnTo>
                  <a:lnTo>
                    <a:pt x="14023" y="5969"/>
                  </a:lnTo>
                  <a:lnTo>
                    <a:pt x="14275" y="5861"/>
                  </a:lnTo>
                  <a:lnTo>
                    <a:pt x="14527" y="5682"/>
                  </a:lnTo>
                  <a:lnTo>
                    <a:pt x="14778" y="5502"/>
                  </a:lnTo>
                  <a:lnTo>
                    <a:pt x="14922" y="5322"/>
                  </a:lnTo>
                  <a:lnTo>
                    <a:pt x="15030" y="5142"/>
                  </a:lnTo>
                  <a:lnTo>
                    <a:pt x="15102" y="4963"/>
                  </a:lnTo>
                  <a:lnTo>
                    <a:pt x="15138" y="4783"/>
                  </a:lnTo>
                  <a:lnTo>
                    <a:pt x="15210" y="4387"/>
                  </a:lnTo>
                  <a:lnTo>
                    <a:pt x="15174" y="3992"/>
                  </a:lnTo>
                  <a:lnTo>
                    <a:pt x="15102" y="3560"/>
                  </a:lnTo>
                  <a:lnTo>
                    <a:pt x="14958" y="3129"/>
                  </a:lnTo>
                  <a:lnTo>
                    <a:pt x="14778" y="2697"/>
                  </a:lnTo>
                  <a:lnTo>
                    <a:pt x="14563" y="2302"/>
                  </a:lnTo>
                  <a:lnTo>
                    <a:pt x="14347" y="1870"/>
                  </a:lnTo>
                  <a:lnTo>
                    <a:pt x="14095" y="1511"/>
                  </a:lnTo>
                  <a:lnTo>
                    <a:pt x="13592" y="828"/>
                  </a:lnTo>
                  <a:lnTo>
                    <a:pt x="13160" y="288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24800" y="1926225"/>
              <a:ext cx="71950" cy="83625"/>
            </a:xfrm>
            <a:custGeom>
              <a:avLst/>
              <a:gdLst/>
              <a:ahLst/>
              <a:cxnLst/>
              <a:rect l="l" t="t" r="r" b="b"/>
              <a:pathLst>
                <a:path w="2878" h="3345" extrusionOk="0">
                  <a:moveTo>
                    <a:pt x="2194" y="1"/>
                  </a:moveTo>
                  <a:lnTo>
                    <a:pt x="2302" y="648"/>
                  </a:lnTo>
                  <a:lnTo>
                    <a:pt x="2374" y="1295"/>
                  </a:lnTo>
                  <a:lnTo>
                    <a:pt x="2374" y="1583"/>
                  </a:lnTo>
                  <a:lnTo>
                    <a:pt x="2338" y="1871"/>
                  </a:lnTo>
                  <a:lnTo>
                    <a:pt x="2266" y="2158"/>
                  </a:lnTo>
                  <a:lnTo>
                    <a:pt x="2194" y="2410"/>
                  </a:lnTo>
                  <a:lnTo>
                    <a:pt x="2014" y="2626"/>
                  </a:lnTo>
                  <a:lnTo>
                    <a:pt x="1799" y="2769"/>
                  </a:lnTo>
                  <a:lnTo>
                    <a:pt x="1547" y="2841"/>
                  </a:lnTo>
                  <a:lnTo>
                    <a:pt x="1295" y="2841"/>
                  </a:lnTo>
                  <a:lnTo>
                    <a:pt x="972" y="2805"/>
                  </a:lnTo>
                  <a:lnTo>
                    <a:pt x="648" y="2769"/>
                  </a:lnTo>
                  <a:lnTo>
                    <a:pt x="324" y="2698"/>
                  </a:lnTo>
                  <a:lnTo>
                    <a:pt x="1" y="2590"/>
                  </a:lnTo>
                  <a:lnTo>
                    <a:pt x="253" y="2841"/>
                  </a:lnTo>
                  <a:lnTo>
                    <a:pt x="576" y="3057"/>
                  </a:lnTo>
                  <a:lnTo>
                    <a:pt x="900" y="3201"/>
                  </a:lnTo>
                  <a:lnTo>
                    <a:pt x="1223" y="3309"/>
                  </a:lnTo>
                  <a:lnTo>
                    <a:pt x="1439" y="3345"/>
                  </a:lnTo>
                  <a:lnTo>
                    <a:pt x="1619" y="3345"/>
                  </a:lnTo>
                  <a:lnTo>
                    <a:pt x="1835" y="3309"/>
                  </a:lnTo>
                  <a:lnTo>
                    <a:pt x="2014" y="3273"/>
                  </a:lnTo>
                  <a:lnTo>
                    <a:pt x="2230" y="3165"/>
                  </a:lnTo>
                  <a:lnTo>
                    <a:pt x="2374" y="3057"/>
                  </a:lnTo>
                  <a:lnTo>
                    <a:pt x="2554" y="2913"/>
                  </a:lnTo>
                  <a:lnTo>
                    <a:pt x="2662" y="2734"/>
                  </a:lnTo>
                  <a:lnTo>
                    <a:pt x="2805" y="2374"/>
                  </a:lnTo>
                  <a:lnTo>
                    <a:pt x="2877" y="2014"/>
                  </a:lnTo>
                  <a:lnTo>
                    <a:pt x="2877" y="1619"/>
                  </a:lnTo>
                  <a:lnTo>
                    <a:pt x="2805" y="1223"/>
                  </a:lnTo>
                  <a:lnTo>
                    <a:pt x="2698" y="900"/>
                  </a:lnTo>
                  <a:lnTo>
                    <a:pt x="2590" y="576"/>
                  </a:lnTo>
                  <a:lnTo>
                    <a:pt x="2410" y="289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3350" y="1886675"/>
              <a:ext cx="924075" cy="1406800"/>
            </a:xfrm>
            <a:custGeom>
              <a:avLst/>
              <a:gdLst/>
              <a:ahLst/>
              <a:cxnLst/>
              <a:rect l="l" t="t" r="r" b="b"/>
              <a:pathLst>
                <a:path w="36963" h="56272" extrusionOk="0">
                  <a:moveTo>
                    <a:pt x="34877" y="1"/>
                  </a:moveTo>
                  <a:lnTo>
                    <a:pt x="34590" y="37"/>
                  </a:lnTo>
                  <a:lnTo>
                    <a:pt x="34266" y="145"/>
                  </a:lnTo>
                  <a:lnTo>
                    <a:pt x="33942" y="324"/>
                  </a:lnTo>
                  <a:lnTo>
                    <a:pt x="33619" y="576"/>
                  </a:lnTo>
                  <a:lnTo>
                    <a:pt x="33259" y="900"/>
                  </a:lnTo>
                  <a:lnTo>
                    <a:pt x="32864" y="1331"/>
                  </a:lnTo>
                  <a:lnTo>
                    <a:pt x="32468" y="1835"/>
                  </a:lnTo>
                  <a:lnTo>
                    <a:pt x="32037" y="2410"/>
                  </a:lnTo>
                  <a:lnTo>
                    <a:pt x="31569" y="3093"/>
                  </a:lnTo>
                  <a:lnTo>
                    <a:pt x="31138" y="3812"/>
                  </a:lnTo>
                  <a:lnTo>
                    <a:pt x="30670" y="4567"/>
                  </a:lnTo>
                  <a:lnTo>
                    <a:pt x="29843" y="6149"/>
                  </a:lnTo>
                  <a:lnTo>
                    <a:pt x="29016" y="7803"/>
                  </a:lnTo>
                  <a:lnTo>
                    <a:pt x="28261" y="9493"/>
                  </a:lnTo>
                  <a:lnTo>
                    <a:pt x="27578" y="11183"/>
                  </a:lnTo>
                  <a:lnTo>
                    <a:pt x="26931" y="12837"/>
                  </a:lnTo>
                  <a:lnTo>
                    <a:pt x="26320" y="14491"/>
                  </a:lnTo>
                  <a:lnTo>
                    <a:pt x="25780" y="16037"/>
                  </a:lnTo>
                  <a:lnTo>
                    <a:pt x="24846" y="18878"/>
                  </a:lnTo>
                  <a:lnTo>
                    <a:pt x="24126" y="21179"/>
                  </a:lnTo>
                  <a:lnTo>
                    <a:pt x="23659" y="22689"/>
                  </a:lnTo>
                  <a:lnTo>
                    <a:pt x="23515" y="23084"/>
                  </a:lnTo>
                  <a:lnTo>
                    <a:pt x="23443" y="23264"/>
                  </a:lnTo>
                  <a:lnTo>
                    <a:pt x="23335" y="23156"/>
                  </a:lnTo>
                  <a:lnTo>
                    <a:pt x="23156" y="22869"/>
                  </a:lnTo>
                  <a:lnTo>
                    <a:pt x="22580" y="21826"/>
                  </a:lnTo>
                  <a:lnTo>
                    <a:pt x="21825" y="20316"/>
                  </a:lnTo>
                  <a:lnTo>
                    <a:pt x="20962" y="18626"/>
                  </a:lnTo>
                  <a:lnTo>
                    <a:pt x="19380" y="15390"/>
                  </a:lnTo>
                  <a:lnTo>
                    <a:pt x="18661" y="13952"/>
                  </a:lnTo>
                  <a:lnTo>
                    <a:pt x="0" y="28909"/>
                  </a:lnTo>
                  <a:lnTo>
                    <a:pt x="2158" y="32253"/>
                  </a:lnTo>
                  <a:lnTo>
                    <a:pt x="4387" y="35741"/>
                  </a:lnTo>
                  <a:lnTo>
                    <a:pt x="7048" y="39804"/>
                  </a:lnTo>
                  <a:lnTo>
                    <a:pt x="9816" y="44011"/>
                  </a:lnTo>
                  <a:lnTo>
                    <a:pt x="12405" y="47822"/>
                  </a:lnTo>
                  <a:lnTo>
                    <a:pt x="13556" y="49440"/>
                  </a:lnTo>
                  <a:lnTo>
                    <a:pt x="14526" y="50806"/>
                  </a:lnTo>
                  <a:lnTo>
                    <a:pt x="15353" y="51849"/>
                  </a:lnTo>
                  <a:lnTo>
                    <a:pt x="15677" y="52244"/>
                  </a:lnTo>
                  <a:lnTo>
                    <a:pt x="15929" y="52532"/>
                  </a:lnTo>
                  <a:lnTo>
                    <a:pt x="16720" y="53251"/>
                  </a:lnTo>
                  <a:lnTo>
                    <a:pt x="17151" y="53683"/>
                  </a:lnTo>
                  <a:lnTo>
                    <a:pt x="17654" y="54078"/>
                  </a:lnTo>
                  <a:lnTo>
                    <a:pt x="18230" y="54510"/>
                  </a:lnTo>
                  <a:lnTo>
                    <a:pt x="18805" y="54941"/>
                  </a:lnTo>
                  <a:lnTo>
                    <a:pt x="19452" y="55301"/>
                  </a:lnTo>
                  <a:lnTo>
                    <a:pt x="20099" y="55660"/>
                  </a:lnTo>
                  <a:lnTo>
                    <a:pt x="20783" y="55912"/>
                  </a:lnTo>
                  <a:lnTo>
                    <a:pt x="21502" y="56128"/>
                  </a:lnTo>
                  <a:lnTo>
                    <a:pt x="21897" y="56200"/>
                  </a:lnTo>
                  <a:lnTo>
                    <a:pt x="22257" y="56236"/>
                  </a:lnTo>
                  <a:lnTo>
                    <a:pt x="22652" y="56272"/>
                  </a:lnTo>
                  <a:lnTo>
                    <a:pt x="23048" y="56272"/>
                  </a:lnTo>
                  <a:lnTo>
                    <a:pt x="23407" y="56236"/>
                  </a:lnTo>
                  <a:lnTo>
                    <a:pt x="23803" y="56164"/>
                  </a:lnTo>
                  <a:lnTo>
                    <a:pt x="24234" y="56056"/>
                  </a:lnTo>
                  <a:lnTo>
                    <a:pt x="24630" y="55948"/>
                  </a:lnTo>
                  <a:lnTo>
                    <a:pt x="25025" y="55768"/>
                  </a:lnTo>
                  <a:lnTo>
                    <a:pt x="25421" y="55588"/>
                  </a:lnTo>
                  <a:lnTo>
                    <a:pt x="25852" y="55337"/>
                  </a:lnTo>
                  <a:lnTo>
                    <a:pt x="26248" y="55049"/>
                  </a:lnTo>
                  <a:lnTo>
                    <a:pt x="26464" y="54869"/>
                  </a:lnTo>
                  <a:lnTo>
                    <a:pt x="26679" y="54654"/>
                  </a:lnTo>
                  <a:lnTo>
                    <a:pt x="26895" y="54402"/>
                  </a:lnTo>
                  <a:lnTo>
                    <a:pt x="27075" y="54078"/>
                  </a:lnTo>
                  <a:lnTo>
                    <a:pt x="27506" y="53359"/>
                  </a:lnTo>
                  <a:lnTo>
                    <a:pt x="27938" y="52460"/>
                  </a:lnTo>
                  <a:lnTo>
                    <a:pt x="28333" y="51418"/>
                  </a:lnTo>
                  <a:lnTo>
                    <a:pt x="28765" y="50267"/>
                  </a:lnTo>
                  <a:lnTo>
                    <a:pt x="29196" y="48973"/>
                  </a:lnTo>
                  <a:lnTo>
                    <a:pt x="29592" y="47570"/>
                  </a:lnTo>
                  <a:lnTo>
                    <a:pt x="29987" y="46060"/>
                  </a:lnTo>
                  <a:lnTo>
                    <a:pt x="30419" y="44478"/>
                  </a:lnTo>
                  <a:lnTo>
                    <a:pt x="31210" y="41098"/>
                  </a:lnTo>
                  <a:lnTo>
                    <a:pt x="31965" y="37503"/>
                  </a:lnTo>
                  <a:lnTo>
                    <a:pt x="32720" y="33763"/>
                  </a:lnTo>
                  <a:lnTo>
                    <a:pt x="33403" y="29988"/>
                  </a:lnTo>
                  <a:lnTo>
                    <a:pt x="34050" y="26284"/>
                  </a:lnTo>
                  <a:lnTo>
                    <a:pt x="34662" y="22725"/>
                  </a:lnTo>
                  <a:lnTo>
                    <a:pt x="35201" y="19381"/>
                  </a:lnTo>
                  <a:lnTo>
                    <a:pt x="36639" y="10104"/>
                  </a:lnTo>
                  <a:lnTo>
                    <a:pt x="36783" y="8918"/>
                  </a:lnTo>
                  <a:lnTo>
                    <a:pt x="36891" y="7659"/>
                  </a:lnTo>
                  <a:lnTo>
                    <a:pt x="36963" y="6437"/>
                  </a:lnTo>
                  <a:lnTo>
                    <a:pt x="36963" y="5250"/>
                  </a:lnTo>
                  <a:lnTo>
                    <a:pt x="36891" y="4100"/>
                  </a:lnTo>
                  <a:lnTo>
                    <a:pt x="36783" y="3057"/>
                  </a:lnTo>
                  <a:lnTo>
                    <a:pt x="36675" y="2554"/>
                  </a:lnTo>
                  <a:lnTo>
                    <a:pt x="36603" y="2122"/>
                  </a:lnTo>
                  <a:lnTo>
                    <a:pt x="36459" y="1691"/>
                  </a:lnTo>
                  <a:lnTo>
                    <a:pt x="36315" y="1295"/>
                  </a:lnTo>
                  <a:lnTo>
                    <a:pt x="36172" y="972"/>
                  </a:lnTo>
                  <a:lnTo>
                    <a:pt x="35992" y="684"/>
                  </a:lnTo>
                  <a:lnTo>
                    <a:pt x="35812" y="432"/>
                  </a:lnTo>
                  <a:lnTo>
                    <a:pt x="35596" y="217"/>
                  </a:lnTo>
                  <a:lnTo>
                    <a:pt x="35381" y="73"/>
                  </a:lnTo>
                  <a:lnTo>
                    <a:pt x="3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2325" y="2352300"/>
              <a:ext cx="396450" cy="302075"/>
            </a:xfrm>
            <a:custGeom>
              <a:avLst/>
              <a:gdLst/>
              <a:ahLst/>
              <a:cxnLst/>
              <a:rect l="l" t="t" r="r" b="b"/>
              <a:pathLst>
                <a:path w="15858" h="12083" extrusionOk="0">
                  <a:moveTo>
                    <a:pt x="15749" y="1"/>
                  </a:moveTo>
                  <a:lnTo>
                    <a:pt x="14707" y="684"/>
                  </a:lnTo>
                  <a:lnTo>
                    <a:pt x="13664" y="1439"/>
                  </a:lnTo>
                  <a:lnTo>
                    <a:pt x="11686" y="2949"/>
                  </a:lnTo>
                  <a:lnTo>
                    <a:pt x="7767" y="5826"/>
                  </a:lnTo>
                  <a:lnTo>
                    <a:pt x="6113" y="7120"/>
                  </a:lnTo>
                  <a:lnTo>
                    <a:pt x="3632" y="9062"/>
                  </a:lnTo>
                  <a:lnTo>
                    <a:pt x="1295" y="10895"/>
                  </a:lnTo>
                  <a:lnTo>
                    <a:pt x="468" y="11579"/>
                  </a:lnTo>
                  <a:lnTo>
                    <a:pt x="37" y="11974"/>
                  </a:lnTo>
                  <a:lnTo>
                    <a:pt x="1" y="12010"/>
                  </a:lnTo>
                  <a:lnTo>
                    <a:pt x="37" y="12046"/>
                  </a:lnTo>
                  <a:lnTo>
                    <a:pt x="37" y="12082"/>
                  </a:lnTo>
                  <a:lnTo>
                    <a:pt x="73" y="12082"/>
                  </a:lnTo>
                  <a:lnTo>
                    <a:pt x="576" y="11758"/>
                  </a:lnTo>
                  <a:lnTo>
                    <a:pt x="1439" y="11147"/>
                  </a:lnTo>
                  <a:lnTo>
                    <a:pt x="3812" y="9421"/>
                  </a:lnTo>
                  <a:lnTo>
                    <a:pt x="6329" y="7552"/>
                  </a:lnTo>
                  <a:lnTo>
                    <a:pt x="7983" y="6293"/>
                  </a:lnTo>
                  <a:lnTo>
                    <a:pt x="11902" y="3237"/>
                  </a:lnTo>
                  <a:lnTo>
                    <a:pt x="13880" y="1691"/>
                  </a:lnTo>
                  <a:lnTo>
                    <a:pt x="14886" y="900"/>
                  </a:lnTo>
                  <a:lnTo>
                    <a:pt x="15821" y="109"/>
                  </a:lnTo>
                  <a:lnTo>
                    <a:pt x="15857" y="37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39425" y="2467375"/>
              <a:ext cx="107000" cy="347900"/>
            </a:xfrm>
            <a:custGeom>
              <a:avLst/>
              <a:gdLst/>
              <a:ahLst/>
              <a:cxnLst/>
              <a:rect l="l" t="t" r="r" b="b"/>
              <a:pathLst>
                <a:path w="4280" h="13916" extrusionOk="0">
                  <a:moveTo>
                    <a:pt x="0" y="0"/>
                  </a:moveTo>
                  <a:lnTo>
                    <a:pt x="252" y="863"/>
                  </a:lnTo>
                  <a:lnTo>
                    <a:pt x="504" y="1762"/>
                  </a:lnTo>
                  <a:lnTo>
                    <a:pt x="1079" y="3524"/>
                  </a:lnTo>
                  <a:lnTo>
                    <a:pt x="2158" y="6976"/>
                  </a:lnTo>
                  <a:lnTo>
                    <a:pt x="3236" y="10427"/>
                  </a:lnTo>
                  <a:lnTo>
                    <a:pt x="3776" y="12153"/>
                  </a:lnTo>
                  <a:lnTo>
                    <a:pt x="4027" y="13016"/>
                  </a:lnTo>
                  <a:lnTo>
                    <a:pt x="4279" y="13915"/>
                  </a:lnTo>
                  <a:lnTo>
                    <a:pt x="4135" y="12980"/>
                  </a:lnTo>
                  <a:lnTo>
                    <a:pt x="3991" y="12081"/>
                  </a:lnTo>
                  <a:lnTo>
                    <a:pt x="3812" y="11218"/>
                  </a:lnTo>
                  <a:lnTo>
                    <a:pt x="3596" y="10320"/>
                  </a:lnTo>
                  <a:lnTo>
                    <a:pt x="3128" y="8558"/>
                  </a:lnTo>
                  <a:lnTo>
                    <a:pt x="2625" y="6796"/>
                  </a:lnTo>
                  <a:lnTo>
                    <a:pt x="2014" y="5070"/>
                  </a:lnTo>
                  <a:lnTo>
                    <a:pt x="1403" y="3344"/>
                  </a:lnTo>
                  <a:lnTo>
                    <a:pt x="1079" y="2517"/>
                  </a:lnTo>
                  <a:lnTo>
                    <a:pt x="755" y="1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539425" y="1809375"/>
              <a:ext cx="1269250" cy="1623425"/>
            </a:xfrm>
            <a:custGeom>
              <a:avLst/>
              <a:gdLst/>
              <a:ahLst/>
              <a:cxnLst/>
              <a:rect l="l" t="t" r="r" b="b"/>
              <a:pathLst>
                <a:path w="50770" h="64937" extrusionOk="0">
                  <a:moveTo>
                    <a:pt x="19524" y="1"/>
                  </a:moveTo>
                  <a:lnTo>
                    <a:pt x="18733" y="37"/>
                  </a:lnTo>
                  <a:lnTo>
                    <a:pt x="17942" y="144"/>
                  </a:lnTo>
                  <a:lnTo>
                    <a:pt x="17115" y="288"/>
                  </a:lnTo>
                  <a:lnTo>
                    <a:pt x="16288" y="468"/>
                  </a:lnTo>
                  <a:lnTo>
                    <a:pt x="15461" y="720"/>
                  </a:lnTo>
                  <a:lnTo>
                    <a:pt x="14634" y="1007"/>
                  </a:lnTo>
                  <a:lnTo>
                    <a:pt x="13879" y="1295"/>
                  </a:lnTo>
                  <a:lnTo>
                    <a:pt x="13160" y="1619"/>
                  </a:lnTo>
                  <a:lnTo>
                    <a:pt x="12513" y="1978"/>
                  </a:lnTo>
                  <a:lnTo>
                    <a:pt x="11938" y="2302"/>
                  </a:lnTo>
                  <a:lnTo>
                    <a:pt x="11470" y="2661"/>
                  </a:lnTo>
                  <a:lnTo>
                    <a:pt x="11075" y="2985"/>
                  </a:lnTo>
                  <a:lnTo>
                    <a:pt x="10859" y="3237"/>
                  </a:lnTo>
                  <a:lnTo>
                    <a:pt x="10643" y="3632"/>
                  </a:lnTo>
                  <a:lnTo>
                    <a:pt x="10356" y="4136"/>
                  </a:lnTo>
                  <a:lnTo>
                    <a:pt x="10068" y="4783"/>
                  </a:lnTo>
                  <a:lnTo>
                    <a:pt x="9457" y="6257"/>
                  </a:lnTo>
                  <a:lnTo>
                    <a:pt x="8774" y="8055"/>
                  </a:lnTo>
                  <a:lnTo>
                    <a:pt x="8090" y="10068"/>
                  </a:lnTo>
                  <a:lnTo>
                    <a:pt x="7371" y="12226"/>
                  </a:lnTo>
                  <a:lnTo>
                    <a:pt x="6724" y="14419"/>
                  </a:lnTo>
                  <a:lnTo>
                    <a:pt x="6113" y="16612"/>
                  </a:lnTo>
                  <a:lnTo>
                    <a:pt x="5825" y="17727"/>
                  </a:lnTo>
                  <a:lnTo>
                    <a:pt x="5538" y="18985"/>
                  </a:lnTo>
                  <a:lnTo>
                    <a:pt x="5214" y="20388"/>
                  </a:lnTo>
                  <a:lnTo>
                    <a:pt x="4926" y="21898"/>
                  </a:lnTo>
                  <a:lnTo>
                    <a:pt x="4351" y="25206"/>
                  </a:lnTo>
                  <a:lnTo>
                    <a:pt x="3776" y="28837"/>
                  </a:lnTo>
                  <a:lnTo>
                    <a:pt x="3200" y="32684"/>
                  </a:lnTo>
                  <a:lnTo>
                    <a:pt x="2661" y="36640"/>
                  </a:lnTo>
                  <a:lnTo>
                    <a:pt x="2158" y="40703"/>
                  </a:lnTo>
                  <a:lnTo>
                    <a:pt x="1690" y="44694"/>
                  </a:lnTo>
                  <a:lnTo>
                    <a:pt x="1259" y="48577"/>
                  </a:lnTo>
                  <a:lnTo>
                    <a:pt x="863" y="52244"/>
                  </a:lnTo>
                  <a:lnTo>
                    <a:pt x="540" y="55588"/>
                  </a:lnTo>
                  <a:lnTo>
                    <a:pt x="288" y="58573"/>
                  </a:lnTo>
                  <a:lnTo>
                    <a:pt x="108" y="61053"/>
                  </a:lnTo>
                  <a:lnTo>
                    <a:pt x="0" y="62995"/>
                  </a:lnTo>
                  <a:lnTo>
                    <a:pt x="0" y="64254"/>
                  </a:lnTo>
                  <a:lnTo>
                    <a:pt x="36" y="64613"/>
                  </a:lnTo>
                  <a:lnTo>
                    <a:pt x="72" y="64793"/>
                  </a:lnTo>
                  <a:lnTo>
                    <a:pt x="144" y="64829"/>
                  </a:lnTo>
                  <a:lnTo>
                    <a:pt x="288" y="64865"/>
                  </a:lnTo>
                  <a:lnTo>
                    <a:pt x="791" y="64901"/>
                  </a:lnTo>
                  <a:lnTo>
                    <a:pt x="1510" y="64937"/>
                  </a:lnTo>
                  <a:lnTo>
                    <a:pt x="5034" y="64937"/>
                  </a:lnTo>
                  <a:lnTo>
                    <a:pt x="8306" y="64829"/>
                  </a:lnTo>
                  <a:lnTo>
                    <a:pt x="12153" y="64721"/>
                  </a:lnTo>
                  <a:lnTo>
                    <a:pt x="16396" y="64541"/>
                  </a:lnTo>
                  <a:lnTo>
                    <a:pt x="25637" y="64146"/>
                  </a:lnTo>
                  <a:lnTo>
                    <a:pt x="34805" y="63678"/>
                  </a:lnTo>
                  <a:lnTo>
                    <a:pt x="42824" y="63247"/>
                  </a:lnTo>
                  <a:lnTo>
                    <a:pt x="48541" y="62851"/>
                  </a:lnTo>
                  <a:lnTo>
                    <a:pt x="50159" y="62743"/>
                  </a:lnTo>
                  <a:lnTo>
                    <a:pt x="50590" y="62671"/>
                  </a:lnTo>
                  <a:lnTo>
                    <a:pt x="50734" y="62636"/>
                  </a:lnTo>
                  <a:lnTo>
                    <a:pt x="50770" y="62564"/>
                  </a:lnTo>
                  <a:lnTo>
                    <a:pt x="50734" y="62420"/>
                  </a:lnTo>
                  <a:lnTo>
                    <a:pt x="50662" y="61916"/>
                  </a:lnTo>
                  <a:lnTo>
                    <a:pt x="50446" y="61125"/>
                  </a:lnTo>
                  <a:lnTo>
                    <a:pt x="50159" y="60083"/>
                  </a:lnTo>
                  <a:lnTo>
                    <a:pt x="49332" y="57314"/>
                  </a:lnTo>
                  <a:lnTo>
                    <a:pt x="48181" y="53754"/>
                  </a:lnTo>
                  <a:lnTo>
                    <a:pt x="46707" y="49548"/>
                  </a:lnTo>
                  <a:lnTo>
                    <a:pt x="45017" y="44837"/>
                  </a:lnTo>
                  <a:lnTo>
                    <a:pt x="43075" y="39768"/>
                  </a:lnTo>
                  <a:lnTo>
                    <a:pt x="42069" y="37107"/>
                  </a:lnTo>
                  <a:lnTo>
                    <a:pt x="40990" y="34446"/>
                  </a:lnTo>
                  <a:lnTo>
                    <a:pt x="39875" y="31750"/>
                  </a:lnTo>
                  <a:lnTo>
                    <a:pt x="38761" y="29053"/>
                  </a:lnTo>
                  <a:lnTo>
                    <a:pt x="37574" y="26356"/>
                  </a:lnTo>
                  <a:lnTo>
                    <a:pt x="36388" y="23695"/>
                  </a:lnTo>
                  <a:lnTo>
                    <a:pt x="35201" y="21071"/>
                  </a:lnTo>
                  <a:lnTo>
                    <a:pt x="33978" y="18554"/>
                  </a:lnTo>
                  <a:lnTo>
                    <a:pt x="32756" y="16073"/>
                  </a:lnTo>
                  <a:lnTo>
                    <a:pt x="31498" y="13736"/>
                  </a:lnTo>
                  <a:lnTo>
                    <a:pt x="30275" y="11470"/>
                  </a:lnTo>
                  <a:lnTo>
                    <a:pt x="29053" y="9385"/>
                  </a:lnTo>
                  <a:lnTo>
                    <a:pt x="27830" y="7443"/>
                  </a:lnTo>
                  <a:lnTo>
                    <a:pt x="27219" y="6545"/>
                  </a:lnTo>
                  <a:lnTo>
                    <a:pt x="26644" y="5646"/>
                  </a:lnTo>
                  <a:lnTo>
                    <a:pt x="26032" y="4855"/>
                  </a:lnTo>
                  <a:lnTo>
                    <a:pt x="25457" y="4064"/>
                  </a:lnTo>
                  <a:lnTo>
                    <a:pt x="24846" y="3345"/>
                  </a:lnTo>
                  <a:lnTo>
                    <a:pt x="24270" y="2697"/>
                  </a:lnTo>
                  <a:lnTo>
                    <a:pt x="23695" y="2086"/>
                  </a:lnTo>
                  <a:lnTo>
                    <a:pt x="23156" y="1547"/>
                  </a:lnTo>
                  <a:lnTo>
                    <a:pt x="22581" y="1043"/>
                  </a:lnTo>
                  <a:lnTo>
                    <a:pt x="22041" y="648"/>
                  </a:lnTo>
                  <a:lnTo>
                    <a:pt x="21789" y="468"/>
                  </a:lnTo>
                  <a:lnTo>
                    <a:pt x="21502" y="360"/>
                  </a:lnTo>
                  <a:lnTo>
                    <a:pt x="21214" y="252"/>
                  </a:lnTo>
                  <a:lnTo>
                    <a:pt x="20927" y="144"/>
                  </a:lnTo>
                  <a:lnTo>
                    <a:pt x="20603" y="73"/>
                  </a:lnTo>
                  <a:lnTo>
                    <a:pt x="20243" y="37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793800" y="1791400"/>
              <a:ext cx="306550" cy="289475"/>
            </a:xfrm>
            <a:custGeom>
              <a:avLst/>
              <a:gdLst/>
              <a:ahLst/>
              <a:cxnLst/>
              <a:rect l="l" t="t" r="r" b="b"/>
              <a:pathLst>
                <a:path w="12262" h="11579" extrusionOk="0">
                  <a:moveTo>
                    <a:pt x="6329" y="1"/>
                  </a:moveTo>
                  <a:lnTo>
                    <a:pt x="5862" y="36"/>
                  </a:lnTo>
                  <a:lnTo>
                    <a:pt x="5430" y="72"/>
                  </a:lnTo>
                  <a:lnTo>
                    <a:pt x="4963" y="144"/>
                  </a:lnTo>
                  <a:lnTo>
                    <a:pt x="4495" y="252"/>
                  </a:lnTo>
                  <a:lnTo>
                    <a:pt x="4064" y="396"/>
                  </a:lnTo>
                  <a:lnTo>
                    <a:pt x="3596" y="540"/>
                  </a:lnTo>
                  <a:lnTo>
                    <a:pt x="3165" y="720"/>
                  </a:lnTo>
                  <a:lnTo>
                    <a:pt x="2733" y="935"/>
                  </a:lnTo>
                  <a:lnTo>
                    <a:pt x="2338" y="1187"/>
                  </a:lnTo>
                  <a:lnTo>
                    <a:pt x="1906" y="1475"/>
                  </a:lnTo>
                  <a:lnTo>
                    <a:pt x="1727" y="1619"/>
                  </a:lnTo>
                  <a:lnTo>
                    <a:pt x="1547" y="1798"/>
                  </a:lnTo>
                  <a:lnTo>
                    <a:pt x="1403" y="2050"/>
                  </a:lnTo>
                  <a:lnTo>
                    <a:pt x="1223" y="2266"/>
                  </a:lnTo>
                  <a:lnTo>
                    <a:pt x="900" y="2841"/>
                  </a:lnTo>
                  <a:lnTo>
                    <a:pt x="612" y="3524"/>
                  </a:lnTo>
                  <a:lnTo>
                    <a:pt x="396" y="4243"/>
                  </a:lnTo>
                  <a:lnTo>
                    <a:pt x="181" y="5034"/>
                  </a:lnTo>
                  <a:lnTo>
                    <a:pt x="73" y="5825"/>
                  </a:lnTo>
                  <a:lnTo>
                    <a:pt x="1" y="6652"/>
                  </a:lnTo>
                  <a:lnTo>
                    <a:pt x="37" y="7479"/>
                  </a:lnTo>
                  <a:lnTo>
                    <a:pt x="73" y="7875"/>
                  </a:lnTo>
                  <a:lnTo>
                    <a:pt x="145" y="8270"/>
                  </a:lnTo>
                  <a:lnTo>
                    <a:pt x="217" y="8630"/>
                  </a:lnTo>
                  <a:lnTo>
                    <a:pt x="324" y="9025"/>
                  </a:lnTo>
                  <a:lnTo>
                    <a:pt x="468" y="9349"/>
                  </a:lnTo>
                  <a:lnTo>
                    <a:pt x="612" y="9709"/>
                  </a:lnTo>
                  <a:lnTo>
                    <a:pt x="792" y="10032"/>
                  </a:lnTo>
                  <a:lnTo>
                    <a:pt x="1008" y="10320"/>
                  </a:lnTo>
                  <a:lnTo>
                    <a:pt x="1259" y="10571"/>
                  </a:lnTo>
                  <a:lnTo>
                    <a:pt x="1547" y="10823"/>
                  </a:lnTo>
                  <a:lnTo>
                    <a:pt x="1835" y="11039"/>
                  </a:lnTo>
                  <a:lnTo>
                    <a:pt x="2158" y="11219"/>
                  </a:lnTo>
                  <a:lnTo>
                    <a:pt x="2554" y="11363"/>
                  </a:lnTo>
                  <a:lnTo>
                    <a:pt x="2949" y="11506"/>
                  </a:lnTo>
                  <a:lnTo>
                    <a:pt x="3381" y="11578"/>
                  </a:lnTo>
                  <a:lnTo>
                    <a:pt x="4208" y="11578"/>
                  </a:lnTo>
                  <a:lnTo>
                    <a:pt x="4603" y="11506"/>
                  </a:lnTo>
                  <a:lnTo>
                    <a:pt x="4999" y="11434"/>
                  </a:lnTo>
                  <a:lnTo>
                    <a:pt x="5430" y="11291"/>
                  </a:lnTo>
                  <a:lnTo>
                    <a:pt x="5826" y="11147"/>
                  </a:lnTo>
                  <a:lnTo>
                    <a:pt x="6221" y="10931"/>
                  </a:lnTo>
                  <a:lnTo>
                    <a:pt x="6581" y="10715"/>
                  </a:lnTo>
                  <a:lnTo>
                    <a:pt x="6976" y="10464"/>
                  </a:lnTo>
                  <a:lnTo>
                    <a:pt x="7336" y="10176"/>
                  </a:lnTo>
                  <a:lnTo>
                    <a:pt x="7695" y="9888"/>
                  </a:lnTo>
                  <a:lnTo>
                    <a:pt x="8378" y="9241"/>
                  </a:lnTo>
                  <a:lnTo>
                    <a:pt x="9026" y="8558"/>
                  </a:lnTo>
                  <a:lnTo>
                    <a:pt x="9637" y="7803"/>
                  </a:lnTo>
                  <a:lnTo>
                    <a:pt x="10212" y="7048"/>
                  </a:lnTo>
                  <a:lnTo>
                    <a:pt x="10716" y="6293"/>
                  </a:lnTo>
                  <a:lnTo>
                    <a:pt x="11147" y="5538"/>
                  </a:lnTo>
                  <a:lnTo>
                    <a:pt x="11543" y="4855"/>
                  </a:lnTo>
                  <a:lnTo>
                    <a:pt x="11830" y="4171"/>
                  </a:lnTo>
                  <a:lnTo>
                    <a:pt x="12082" y="3596"/>
                  </a:lnTo>
                  <a:lnTo>
                    <a:pt x="12226" y="3129"/>
                  </a:lnTo>
                  <a:lnTo>
                    <a:pt x="12262" y="2913"/>
                  </a:lnTo>
                  <a:lnTo>
                    <a:pt x="12262" y="2697"/>
                  </a:lnTo>
                  <a:lnTo>
                    <a:pt x="12226" y="2481"/>
                  </a:lnTo>
                  <a:lnTo>
                    <a:pt x="12118" y="2266"/>
                  </a:lnTo>
                  <a:lnTo>
                    <a:pt x="12010" y="2050"/>
                  </a:lnTo>
                  <a:lnTo>
                    <a:pt x="11866" y="1870"/>
                  </a:lnTo>
                  <a:lnTo>
                    <a:pt x="11686" y="1654"/>
                  </a:lnTo>
                  <a:lnTo>
                    <a:pt x="11471" y="1475"/>
                  </a:lnTo>
                  <a:lnTo>
                    <a:pt x="11219" y="1259"/>
                  </a:lnTo>
                  <a:lnTo>
                    <a:pt x="10967" y="1115"/>
                  </a:lnTo>
                  <a:lnTo>
                    <a:pt x="10356" y="756"/>
                  </a:lnTo>
                  <a:lnTo>
                    <a:pt x="9673" y="504"/>
                  </a:lnTo>
                  <a:lnTo>
                    <a:pt x="8882" y="252"/>
                  </a:lnTo>
                  <a:lnTo>
                    <a:pt x="8091" y="108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55150" y="1574775"/>
              <a:ext cx="333525" cy="478225"/>
            </a:xfrm>
            <a:custGeom>
              <a:avLst/>
              <a:gdLst/>
              <a:ahLst/>
              <a:cxnLst/>
              <a:rect l="l" t="t" r="r" b="b"/>
              <a:pathLst>
                <a:path w="13341" h="19129" extrusionOk="0">
                  <a:moveTo>
                    <a:pt x="11291" y="0"/>
                  </a:moveTo>
                  <a:lnTo>
                    <a:pt x="1" y="4063"/>
                  </a:lnTo>
                  <a:lnTo>
                    <a:pt x="252" y="4710"/>
                  </a:lnTo>
                  <a:lnTo>
                    <a:pt x="504" y="5429"/>
                  </a:lnTo>
                  <a:lnTo>
                    <a:pt x="828" y="6328"/>
                  </a:lnTo>
                  <a:lnTo>
                    <a:pt x="1115" y="7407"/>
                  </a:lnTo>
                  <a:lnTo>
                    <a:pt x="1439" y="8594"/>
                  </a:lnTo>
                  <a:lnTo>
                    <a:pt x="1691" y="9816"/>
                  </a:lnTo>
                  <a:lnTo>
                    <a:pt x="1798" y="10427"/>
                  </a:lnTo>
                  <a:lnTo>
                    <a:pt x="1870" y="11039"/>
                  </a:lnTo>
                  <a:lnTo>
                    <a:pt x="1870" y="11434"/>
                  </a:lnTo>
                  <a:lnTo>
                    <a:pt x="1870" y="11830"/>
                  </a:lnTo>
                  <a:lnTo>
                    <a:pt x="1870" y="11937"/>
                  </a:lnTo>
                  <a:lnTo>
                    <a:pt x="1870" y="12657"/>
                  </a:lnTo>
                  <a:lnTo>
                    <a:pt x="1906" y="13627"/>
                  </a:lnTo>
                  <a:lnTo>
                    <a:pt x="1978" y="14203"/>
                  </a:lnTo>
                  <a:lnTo>
                    <a:pt x="2050" y="14778"/>
                  </a:lnTo>
                  <a:lnTo>
                    <a:pt x="2158" y="15353"/>
                  </a:lnTo>
                  <a:lnTo>
                    <a:pt x="2302" y="15965"/>
                  </a:lnTo>
                  <a:lnTo>
                    <a:pt x="2482" y="16540"/>
                  </a:lnTo>
                  <a:lnTo>
                    <a:pt x="2661" y="17079"/>
                  </a:lnTo>
                  <a:lnTo>
                    <a:pt x="2913" y="17618"/>
                  </a:lnTo>
                  <a:lnTo>
                    <a:pt x="3201" y="18050"/>
                  </a:lnTo>
                  <a:lnTo>
                    <a:pt x="3524" y="18445"/>
                  </a:lnTo>
                  <a:lnTo>
                    <a:pt x="3704" y="18625"/>
                  </a:lnTo>
                  <a:lnTo>
                    <a:pt x="3920" y="18769"/>
                  </a:lnTo>
                  <a:lnTo>
                    <a:pt x="4100" y="18913"/>
                  </a:lnTo>
                  <a:lnTo>
                    <a:pt x="4351" y="18985"/>
                  </a:lnTo>
                  <a:lnTo>
                    <a:pt x="4567" y="19093"/>
                  </a:lnTo>
                  <a:lnTo>
                    <a:pt x="4819" y="19129"/>
                  </a:lnTo>
                  <a:lnTo>
                    <a:pt x="5358" y="19129"/>
                  </a:lnTo>
                  <a:lnTo>
                    <a:pt x="5646" y="19093"/>
                  </a:lnTo>
                  <a:lnTo>
                    <a:pt x="5933" y="19021"/>
                  </a:lnTo>
                  <a:lnTo>
                    <a:pt x="6509" y="18841"/>
                  </a:lnTo>
                  <a:lnTo>
                    <a:pt x="7120" y="18553"/>
                  </a:lnTo>
                  <a:lnTo>
                    <a:pt x="7731" y="18194"/>
                  </a:lnTo>
                  <a:lnTo>
                    <a:pt x="8342" y="17726"/>
                  </a:lnTo>
                  <a:lnTo>
                    <a:pt x="8954" y="17223"/>
                  </a:lnTo>
                  <a:lnTo>
                    <a:pt x="9565" y="16684"/>
                  </a:lnTo>
                  <a:lnTo>
                    <a:pt x="10140" y="16072"/>
                  </a:lnTo>
                  <a:lnTo>
                    <a:pt x="10716" y="15425"/>
                  </a:lnTo>
                  <a:lnTo>
                    <a:pt x="11255" y="14742"/>
                  </a:lnTo>
                  <a:lnTo>
                    <a:pt x="11758" y="14059"/>
                  </a:lnTo>
                  <a:lnTo>
                    <a:pt x="12226" y="13340"/>
                  </a:lnTo>
                  <a:lnTo>
                    <a:pt x="12657" y="12621"/>
                  </a:lnTo>
                  <a:lnTo>
                    <a:pt x="13017" y="11937"/>
                  </a:lnTo>
                  <a:lnTo>
                    <a:pt x="13340" y="11254"/>
                  </a:lnTo>
                  <a:lnTo>
                    <a:pt x="13340" y="11075"/>
                  </a:lnTo>
                  <a:lnTo>
                    <a:pt x="13268" y="10679"/>
                  </a:lnTo>
                  <a:lnTo>
                    <a:pt x="13053" y="9457"/>
                  </a:lnTo>
                  <a:lnTo>
                    <a:pt x="12226" y="5645"/>
                  </a:lnTo>
                  <a:lnTo>
                    <a:pt x="11938" y="4279"/>
                  </a:lnTo>
                  <a:lnTo>
                    <a:pt x="11686" y="2877"/>
                  </a:lnTo>
                  <a:lnTo>
                    <a:pt x="11471" y="1438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54250" y="1580150"/>
              <a:ext cx="270600" cy="293975"/>
            </a:xfrm>
            <a:custGeom>
              <a:avLst/>
              <a:gdLst/>
              <a:ahLst/>
              <a:cxnLst/>
              <a:rect l="l" t="t" r="r" b="b"/>
              <a:pathLst>
                <a:path w="10824" h="11759" extrusionOk="0">
                  <a:moveTo>
                    <a:pt x="10823" y="1"/>
                  </a:moveTo>
                  <a:lnTo>
                    <a:pt x="1" y="3848"/>
                  </a:lnTo>
                  <a:lnTo>
                    <a:pt x="252" y="4495"/>
                  </a:lnTo>
                  <a:lnTo>
                    <a:pt x="540" y="5214"/>
                  </a:lnTo>
                  <a:lnTo>
                    <a:pt x="828" y="6149"/>
                  </a:lnTo>
                  <a:lnTo>
                    <a:pt x="1151" y="7228"/>
                  </a:lnTo>
                  <a:lnTo>
                    <a:pt x="1475" y="8379"/>
                  </a:lnTo>
                  <a:lnTo>
                    <a:pt x="1727" y="9637"/>
                  </a:lnTo>
                  <a:lnTo>
                    <a:pt x="1799" y="10248"/>
                  </a:lnTo>
                  <a:lnTo>
                    <a:pt x="1906" y="10860"/>
                  </a:lnTo>
                  <a:lnTo>
                    <a:pt x="1906" y="11219"/>
                  </a:lnTo>
                  <a:lnTo>
                    <a:pt x="1906" y="11615"/>
                  </a:lnTo>
                  <a:lnTo>
                    <a:pt x="1906" y="11758"/>
                  </a:lnTo>
                  <a:lnTo>
                    <a:pt x="2482" y="11722"/>
                  </a:lnTo>
                  <a:lnTo>
                    <a:pt x="3093" y="11687"/>
                  </a:lnTo>
                  <a:lnTo>
                    <a:pt x="3704" y="11579"/>
                  </a:lnTo>
                  <a:lnTo>
                    <a:pt x="4279" y="11435"/>
                  </a:lnTo>
                  <a:lnTo>
                    <a:pt x="4819" y="11255"/>
                  </a:lnTo>
                  <a:lnTo>
                    <a:pt x="5358" y="11039"/>
                  </a:lnTo>
                  <a:lnTo>
                    <a:pt x="5826" y="10788"/>
                  </a:lnTo>
                  <a:lnTo>
                    <a:pt x="6293" y="10500"/>
                  </a:lnTo>
                  <a:lnTo>
                    <a:pt x="6724" y="10176"/>
                  </a:lnTo>
                  <a:lnTo>
                    <a:pt x="7120" y="9817"/>
                  </a:lnTo>
                  <a:lnTo>
                    <a:pt x="7480" y="9457"/>
                  </a:lnTo>
                  <a:lnTo>
                    <a:pt x="7839" y="9062"/>
                  </a:lnTo>
                  <a:lnTo>
                    <a:pt x="8163" y="8666"/>
                  </a:lnTo>
                  <a:lnTo>
                    <a:pt x="8450" y="8235"/>
                  </a:lnTo>
                  <a:lnTo>
                    <a:pt x="8738" y="7803"/>
                  </a:lnTo>
                  <a:lnTo>
                    <a:pt x="8990" y="7336"/>
                  </a:lnTo>
                  <a:lnTo>
                    <a:pt x="9205" y="6868"/>
                  </a:lnTo>
                  <a:lnTo>
                    <a:pt x="9421" y="6401"/>
                  </a:lnTo>
                  <a:lnTo>
                    <a:pt x="9781" y="5466"/>
                  </a:lnTo>
                  <a:lnTo>
                    <a:pt x="10068" y="4495"/>
                  </a:lnTo>
                  <a:lnTo>
                    <a:pt x="10320" y="3596"/>
                  </a:lnTo>
                  <a:lnTo>
                    <a:pt x="10500" y="2698"/>
                  </a:lnTo>
                  <a:lnTo>
                    <a:pt x="10644" y="1871"/>
                  </a:lnTo>
                  <a:lnTo>
                    <a:pt x="10716" y="1151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74475" y="1083975"/>
              <a:ext cx="488125" cy="712850"/>
            </a:xfrm>
            <a:custGeom>
              <a:avLst/>
              <a:gdLst/>
              <a:ahLst/>
              <a:cxnLst/>
              <a:rect l="l" t="t" r="r" b="b"/>
              <a:pathLst>
                <a:path w="19525" h="28514" extrusionOk="0">
                  <a:moveTo>
                    <a:pt x="9385" y="0"/>
                  </a:moveTo>
                  <a:lnTo>
                    <a:pt x="8810" y="36"/>
                  </a:lnTo>
                  <a:lnTo>
                    <a:pt x="8234" y="72"/>
                  </a:lnTo>
                  <a:lnTo>
                    <a:pt x="7695" y="144"/>
                  </a:lnTo>
                  <a:lnTo>
                    <a:pt x="7120" y="252"/>
                  </a:lnTo>
                  <a:lnTo>
                    <a:pt x="6581" y="360"/>
                  </a:lnTo>
                  <a:lnTo>
                    <a:pt x="6041" y="540"/>
                  </a:lnTo>
                  <a:lnTo>
                    <a:pt x="5502" y="719"/>
                  </a:lnTo>
                  <a:lnTo>
                    <a:pt x="4998" y="971"/>
                  </a:lnTo>
                  <a:lnTo>
                    <a:pt x="4495" y="1223"/>
                  </a:lnTo>
                  <a:lnTo>
                    <a:pt x="4028" y="1510"/>
                  </a:lnTo>
                  <a:lnTo>
                    <a:pt x="3560" y="1870"/>
                  </a:lnTo>
                  <a:lnTo>
                    <a:pt x="3129" y="2230"/>
                  </a:lnTo>
                  <a:lnTo>
                    <a:pt x="2841" y="2517"/>
                  </a:lnTo>
                  <a:lnTo>
                    <a:pt x="2589" y="2877"/>
                  </a:lnTo>
                  <a:lnTo>
                    <a:pt x="2302" y="3308"/>
                  </a:lnTo>
                  <a:lnTo>
                    <a:pt x="2050" y="3776"/>
                  </a:lnTo>
                  <a:lnTo>
                    <a:pt x="1834" y="4351"/>
                  </a:lnTo>
                  <a:lnTo>
                    <a:pt x="1583" y="4962"/>
                  </a:lnTo>
                  <a:lnTo>
                    <a:pt x="1367" y="5609"/>
                  </a:lnTo>
                  <a:lnTo>
                    <a:pt x="1187" y="6329"/>
                  </a:lnTo>
                  <a:lnTo>
                    <a:pt x="971" y="7048"/>
                  </a:lnTo>
                  <a:lnTo>
                    <a:pt x="828" y="7839"/>
                  </a:lnTo>
                  <a:lnTo>
                    <a:pt x="504" y="9493"/>
                  </a:lnTo>
                  <a:lnTo>
                    <a:pt x="288" y="11254"/>
                  </a:lnTo>
                  <a:lnTo>
                    <a:pt x="108" y="13052"/>
                  </a:lnTo>
                  <a:lnTo>
                    <a:pt x="37" y="14886"/>
                  </a:lnTo>
                  <a:lnTo>
                    <a:pt x="1" y="15785"/>
                  </a:lnTo>
                  <a:lnTo>
                    <a:pt x="37" y="16684"/>
                  </a:lnTo>
                  <a:lnTo>
                    <a:pt x="37" y="17583"/>
                  </a:lnTo>
                  <a:lnTo>
                    <a:pt x="108" y="18446"/>
                  </a:lnTo>
                  <a:lnTo>
                    <a:pt x="180" y="19309"/>
                  </a:lnTo>
                  <a:lnTo>
                    <a:pt x="288" y="20136"/>
                  </a:lnTo>
                  <a:lnTo>
                    <a:pt x="432" y="20927"/>
                  </a:lnTo>
                  <a:lnTo>
                    <a:pt x="576" y="21718"/>
                  </a:lnTo>
                  <a:lnTo>
                    <a:pt x="756" y="22437"/>
                  </a:lnTo>
                  <a:lnTo>
                    <a:pt x="971" y="23120"/>
                  </a:lnTo>
                  <a:lnTo>
                    <a:pt x="1223" y="23731"/>
                  </a:lnTo>
                  <a:lnTo>
                    <a:pt x="1475" y="24342"/>
                  </a:lnTo>
                  <a:lnTo>
                    <a:pt x="1762" y="24846"/>
                  </a:lnTo>
                  <a:lnTo>
                    <a:pt x="2086" y="25313"/>
                  </a:lnTo>
                  <a:lnTo>
                    <a:pt x="2446" y="25745"/>
                  </a:lnTo>
                  <a:lnTo>
                    <a:pt x="2841" y="26176"/>
                  </a:lnTo>
                  <a:lnTo>
                    <a:pt x="3237" y="26536"/>
                  </a:lnTo>
                  <a:lnTo>
                    <a:pt x="3632" y="26859"/>
                  </a:lnTo>
                  <a:lnTo>
                    <a:pt x="4064" y="27147"/>
                  </a:lnTo>
                  <a:lnTo>
                    <a:pt x="4495" y="27435"/>
                  </a:lnTo>
                  <a:lnTo>
                    <a:pt x="4927" y="27650"/>
                  </a:lnTo>
                  <a:lnTo>
                    <a:pt x="5394" y="27866"/>
                  </a:lnTo>
                  <a:lnTo>
                    <a:pt x="5861" y="28046"/>
                  </a:lnTo>
                  <a:lnTo>
                    <a:pt x="6329" y="28190"/>
                  </a:lnTo>
                  <a:lnTo>
                    <a:pt x="6832" y="28298"/>
                  </a:lnTo>
                  <a:lnTo>
                    <a:pt x="7336" y="28405"/>
                  </a:lnTo>
                  <a:lnTo>
                    <a:pt x="7803" y="28477"/>
                  </a:lnTo>
                  <a:lnTo>
                    <a:pt x="8306" y="28477"/>
                  </a:lnTo>
                  <a:lnTo>
                    <a:pt x="8810" y="28513"/>
                  </a:lnTo>
                  <a:lnTo>
                    <a:pt x="9313" y="28477"/>
                  </a:lnTo>
                  <a:lnTo>
                    <a:pt x="9817" y="28441"/>
                  </a:lnTo>
                  <a:lnTo>
                    <a:pt x="10320" y="28333"/>
                  </a:lnTo>
                  <a:lnTo>
                    <a:pt x="10823" y="28262"/>
                  </a:lnTo>
                  <a:lnTo>
                    <a:pt x="11327" y="28118"/>
                  </a:lnTo>
                  <a:lnTo>
                    <a:pt x="11830" y="27974"/>
                  </a:lnTo>
                  <a:lnTo>
                    <a:pt x="12297" y="27794"/>
                  </a:lnTo>
                  <a:lnTo>
                    <a:pt x="12801" y="27614"/>
                  </a:lnTo>
                  <a:lnTo>
                    <a:pt x="13268" y="27399"/>
                  </a:lnTo>
                  <a:lnTo>
                    <a:pt x="13736" y="27147"/>
                  </a:lnTo>
                  <a:lnTo>
                    <a:pt x="14203" y="26859"/>
                  </a:lnTo>
                  <a:lnTo>
                    <a:pt x="14635" y="26572"/>
                  </a:lnTo>
                  <a:lnTo>
                    <a:pt x="15066" y="26284"/>
                  </a:lnTo>
                  <a:lnTo>
                    <a:pt x="15498" y="25960"/>
                  </a:lnTo>
                  <a:lnTo>
                    <a:pt x="15893" y="25601"/>
                  </a:lnTo>
                  <a:lnTo>
                    <a:pt x="16289" y="25241"/>
                  </a:lnTo>
                  <a:lnTo>
                    <a:pt x="16648" y="24846"/>
                  </a:lnTo>
                  <a:lnTo>
                    <a:pt x="16900" y="24522"/>
                  </a:lnTo>
                  <a:lnTo>
                    <a:pt x="17151" y="24199"/>
                  </a:lnTo>
                  <a:lnTo>
                    <a:pt x="17367" y="23767"/>
                  </a:lnTo>
                  <a:lnTo>
                    <a:pt x="17583" y="23336"/>
                  </a:lnTo>
                  <a:lnTo>
                    <a:pt x="17799" y="22868"/>
                  </a:lnTo>
                  <a:lnTo>
                    <a:pt x="17978" y="22329"/>
                  </a:lnTo>
                  <a:lnTo>
                    <a:pt x="18338" y="21178"/>
                  </a:lnTo>
                  <a:lnTo>
                    <a:pt x="18662" y="19920"/>
                  </a:lnTo>
                  <a:lnTo>
                    <a:pt x="18913" y="18589"/>
                  </a:lnTo>
                  <a:lnTo>
                    <a:pt x="19129" y="17151"/>
                  </a:lnTo>
                  <a:lnTo>
                    <a:pt x="19309" y="15713"/>
                  </a:lnTo>
                  <a:lnTo>
                    <a:pt x="19417" y="14239"/>
                  </a:lnTo>
                  <a:lnTo>
                    <a:pt x="19489" y="12801"/>
                  </a:lnTo>
                  <a:lnTo>
                    <a:pt x="19525" y="11398"/>
                  </a:lnTo>
                  <a:lnTo>
                    <a:pt x="19489" y="10032"/>
                  </a:lnTo>
                  <a:lnTo>
                    <a:pt x="19381" y="8774"/>
                  </a:lnTo>
                  <a:lnTo>
                    <a:pt x="19237" y="7623"/>
                  </a:lnTo>
                  <a:lnTo>
                    <a:pt x="19129" y="7120"/>
                  </a:lnTo>
                  <a:lnTo>
                    <a:pt x="19021" y="6616"/>
                  </a:lnTo>
                  <a:lnTo>
                    <a:pt x="18877" y="6185"/>
                  </a:lnTo>
                  <a:lnTo>
                    <a:pt x="18734" y="5789"/>
                  </a:lnTo>
                  <a:lnTo>
                    <a:pt x="18482" y="5250"/>
                  </a:lnTo>
                  <a:lnTo>
                    <a:pt x="18194" y="4747"/>
                  </a:lnTo>
                  <a:lnTo>
                    <a:pt x="17871" y="4243"/>
                  </a:lnTo>
                  <a:lnTo>
                    <a:pt x="17547" y="3776"/>
                  </a:lnTo>
                  <a:lnTo>
                    <a:pt x="17151" y="3344"/>
                  </a:lnTo>
                  <a:lnTo>
                    <a:pt x="16756" y="2913"/>
                  </a:lnTo>
                  <a:lnTo>
                    <a:pt x="16325" y="2517"/>
                  </a:lnTo>
                  <a:lnTo>
                    <a:pt x="15893" y="2158"/>
                  </a:lnTo>
                  <a:lnTo>
                    <a:pt x="15426" y="1834"/>
                  </a:lnTo>
                  <a:lnTo>
                    <a:pt x="14922" y="1510"/>
                  </a:lnTo>
                  <a:lnTo>
                    <a:pt x="14419" y="1259"/>
                  </a:lnTo>
                  <a:lnTo>
                    <a:pt x="13915" y="1007"/>
                  </a:lnTo>
                  <a:lnTo>
                    <a:pt x="13376" y="755"/>
                  </a:lnTo>
                  <a:lnTo>
                    <a:pt x="12837" y="576"/>
                  </a:lnTo>
                  <a:lnTo>
                    <a:pt x="12262" y="396"/>
                  </a:lnTo>
                  <a:lnTo>
                    <a:pt x="11686" y="288"/>
                  </a:lnTo>
                  <a:lnTo>
                    <a:pt x="11111" y="144"/>
                  </a:lnTo>
                  <a:lnTo>
                    <a:pt x="10536" y="72"/>
                  </a:lnTo>
                  <a:lnTo>
                    <a:pt x="9960" y="36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72225" y="1438125"/>
              <a:ext cx="20700" cy="54875"/>
            </a:xfrm>
            <a:custGeom>
              <a:avLst/>
              <a:gdLst/>
              <a:ahLst/>
              <a:cxnLst/>
              <a:rect l="l" t="t" r="r" b="b"/>
              <a:pathLst>
                <a:path w="828" h="2195" extrusionOk="0">
                  <a:moveTo>
                    <a:pt x="109" y="1"/>
                  </a:moveTo>
                  <a:lnTo>
                    <a:pt x="37" y="289"/>
                  </a:lnTo>
                  <a:lnTo>
                    <a:pt x="1" y="612"/>
                  </a:lnTo>
                  <a:lnTo>
                    <a:pt x="1" y="972"/>
                  </a:lnTo>
                  <a:lnTo>
                    <a:pt x="73" y="1295"/>
                  </a:lnTo>
                  <a:lnTo>
                    <a:pt x="145" y="1619"/>
                  </a:lnTo>
                  <a:lnTo>
                    <a:pt x="324" y="1871"/>
                  </a:lnTo>
                  <a:lnTo>
                    <a:pt x="396" y="1978"/>
                  </a:lnTo>
                  <a:lnTo>
                    <a:pt x="540" y="2086"/>
                  </a:lnTo>
                  <a:lnTo>
                    <a:pt x="684" y="2158"/>
                  </a:lnTo>
                  <a:lnTo>
                    <a:pt x="828" y="2194"/>
                  </a:lnTo>
                  <a:lnTo>
                    <a:pt x="828" y="2158"/>
                  </a:lnTo>
                  <a:lnTo>
                    <a:pt x="612" y="2014"/>
                  </a:lnTo>
                  <a:lnTo>
                    <a:pt x="432" y="1799"/>
                  </a:lnTo>
                  <a:lnTo>
                    <a:pt x="289" y="1583"/>
                  </a:lnTo>
                  <a:lnTo>
                    <a:pt x="217" y="1295"/>
                  </a:lnTo>
                  <a:lnTo>
                    <a:pt x="145" y="1008"/>
                  </a:lnTo>
                  <a:lnTo>
                    <a:pt x="145" y="684"/>
                  </a:lnTo>
                  <a:lnTo>
                    <a:pt x="181" y="7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73125" y="1418350"/>
              <a:ext cx="45875" cy="65650"/>
            </a:xfrm>
            <a:custGeom>
              <a:avLst/>
              <a:gdLst/>
              <a:ahLst/>
              <a:cxnLst/>
              <a:rect l="l" t="t" r="r" b="b"/>
              <a:pathLst>
                <a:path w="1835" h="2626" extrusionOk="0">
                  <a:moveTo>
                    <a:pt x="684" y="1"/>
                  </a:moveTo>
                  <a:lnTo>
                    <a:pt x="504" y="109"/>
                  </a:lnTo>
                  <a:lnTo>
                    <a:pt x="360" y="217"/>
                  </a:lnTo>
                  <a:lnTo>
                    <a:pt x="253" y="396"/>
                  </a:lnTo>
                  <a:lnTo>
                    <a:pt x="145" y="612"/>
                  </a:lnTo>
                  <a:lnTo>
                    <a:pt x="73" y="828"/>
                  </a:lnTo>
                  <a:lnTo>
                    <a:pt x="37" y="1044"/>
                  </a:lnTo>
                  <a:lnTo>
                    <a:pt x="1" y="1295"/>
                  </a:lnTo>
                  <a:lnTo>
                    <a:pt x="37" y="1547"/>
                  </a:lnTo>
                  <a:lnTo>
                    <a:pt x="73" y="1799"/>
                  </a:lnTo>
                  <a:lnTo>
                    <a:pt x="109" y="2014"/>
                  </a:lnTo>
                  <a:lnTo>
                    <a:pt x="217" y="2230"/>
                  </a:lnTo>
                  <a:lnTo>
                    <a:pt x="324" y="2374"/>
                  </a:lnTo>
                  <a:lnTo>
                    <a:pt x="504" y="2518"/>
                  </a:lnTo>
                  <a:lnTo>
                    <a:pt x="684" y="2590"/>
                  </a:lnTo>
                  <a:lnTo>
                    <a:pt x="900" y="2626"/>
                  </a:lnTo>
                  <a:lnTo>
                    <a:pt x="1115" y="2590"/>
                  </a:lnTo>
                  <a:lnTo>
                    <a:pt x="1295" y="2518"/>
                  </a:lnTo>
                  <a:lnTo>
                    <a:pt x="1439" y="2374"/>
                  </a:lnTo>
                  <a:lnTo>
                    <a:pt x="1583" y="2230"/>
                  </a:lnTo>
                  <a:lnTo>
                    <a:pt x="1691" y="2014"/>
                  </a:lnTo>
                  <a:lnTo>
                    <a:pt x="1763" y="1799"/>
                  </a:lnTo>
                  <a:lnTo>
                    <a:pt x="1799" y="1547"/>
                  </a:lnTo>
                  <a:lnTo>
                    <a:pt x="1835" y="1295"/>
                  </a:lnTo>
                  <a:lnTo>
                    <a:pt x="1835" y="1080"/>
                  </a:lnTo>
                  <a:lnTo>
                    <a:pt x="1799" y="828"/>
                  </a:lnTo>
                  <a:lnTo>
                    <a:pt x="1727" y="612"/>
                  </a:lnTo>
                  <a:lnTo>
                    <a:pt x="1619" y="396"/>
                  </a:lnTo>
                  <a:lnTo>
                    <a:pt x="1475" y="217"/>
                  </a:lnTo>
                  <a:lnTo>
                    <a:pt x="1295" y="10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36500" y="1433650"/>
              <a:ext cx="25200" cy="53050"/>
            </a:xfrm>
            <a:custGeom>
              <a:avLst/>
              <a:gdLst/>
              <a:ahLst/>
              <a:cxnLst/>
              <a:rect l="l" t="t" r="r" b="b"/>
              <a:pathLst>
                <a:path w="1008" h="2122" extrusionOk="0">
                  <a:moveTo>
                    <a:pt x="935" y="0"/>
                  </a:moveTo>
                  <a:lnTo>
                    <a:pt x="899" y="72"/>
                  </a:lnTo>
                  <a:lnTo>
                    <a:pt x="899" y="396"/>
                  </a:lnTo>
                  <a:lnTo>
                    <a:pt x="863" y="683"/>
                  </a:lnTo>
                  <a:lnTo>
                    <a:pt x="828" y="1007"/>
                  </a:lnTo>
                  <a:lnTo>
                    <a:pt x="720" y="1295"/>
                  </a:lnTo>
                  <a:lnTo>
                    <a:pt x="612" y="1546"/>
                  </a:lnTo>
                  <a:lnTo>
                    <a:pt x="468" y="1762"/>
                  </a:lnTo>
                  <a:lnTo>
                    <a:pt x="252" y="1942"/>
                  </a:lnTo>
                  <a:lnTo>
                    <a:pt x="1" y="2050"/>
                  </a:lnTo>
                  <a:lnTo>
                    <a:pt x="1" y="2122"/>
                  </a:lnTo>
                  <a:lnTo>
                    <a:pt x="144" y="2086"/>
                  </a:lnTo>
                  <a:lnTo>
                    <a:pt x="288" y="2014"/>
                  </a:lnTo>
                  <a:lnTo>
                    <a:pt x="432" y="1942"/>
                  </a:lnTo>
                  <a:lnTo>
                    <a:pt x="540" y="1870"/>
                  </a:lnTo>
                  <a:lnTo>
                    <a:pt x="756" y="1618"/>
                  </a:lnTo>
                  <a:lnTo>
                    <a:pt x="863" y="1330"/>
                  </a:lnTo>
                  <a:lnTo>
                    <a:pt x="971" y="971"/>
                  </a:lnTo>
                  <a:lnTo>
                    <a:pt x="1007" y="647"/>
                  </a:lnTo>
                  <a:lnTo>
                    <a:pt x="1007" y="32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15825" y="1411175"/>
              <a:ext cx="45875" cy="65625"/>
            </a:xfrm>
            <a:custGeom>
              <a:avLst/>
              <a:gdLst/>
              <a:ahLst/>
              <a:cxnLst/>
              <a:rect l="l" t="t" r="r" b="b"/>
              <a:pathLst>
                <a:path w="1835" h="2625" extrusionOk="0">
                  <a:moveTo>
                    <a:pt x="864" y="0"/>
                  </a:moveTo>
                  <a:lnTo>
                    <a:pt x="648" y="72"/>
                  </a:lnTo>
                  <a:lnTo>
                    <a:pt x="468" y="180"/>
                  </a:lnTo>
                  <a:lnTo>
                    <a:pt x="324" y="324"/>
                  </a:lnTo>
                  <a:lnTo>
                    <a:pt x="216" y="504"/>
                  </a:lnTo>
                  <a:lnTo>
                    <a:pt x="108" y="719"/>
                  </a:lnTo>
                  <a:lnTo>
                    <a:pt x="37" y="971"/>
                  </a:lnTo>
                  <a:lnTo>
                    <a:pt x="1" y="1187"/>
                  </a:lnTo>
                  <a:lnTo>
                    <a:pt x="1" y="1438"/>
                  </a:lnTo>
                  <a:lnTo>
                    <a:pt x="1" y="1690"/>
                  </a:lnTo>
                  <a:lnTo>
                    <a:pt x="72" y="1906"/>
                  </a:lnTo>
                  <a:lnTo>
                    <a:pt x="144" y="2122"/>
                  </a:lnTo>
                  <a:lnTo>
                    <a:pt x="252" y="2301"/>
                  </a:lnTo>
                  <a:lnTo>
                    <a:pt x="396" y="2481"/>
                  </a:lnTo>
                  <a:lnTo>
                    <a:pt x="576" y="2589"/>
                  </a:lnTo>
                  <a:lnTo>
                    <a:pt x="792" y="2625"/>
                  </a:lnTo>
                  <a:lnTo>
                    <a:pt x="1007" y="2625"/>
                  </a:lnTo>
                  <a:lnTo>
                    <a:pt x="1187" y="2589"/>
                  </a:lnTo>
                  <a:lnTo>
                    <a:pt x="1367" y="2481"/>
                  </a:lnTo>
                  <a:lnTo>
                    <a:pt x="1511" y="2301"/>
                  </a:lnTo>
                  <a:lnTo>
                    <a:pt x="1619" y="2122"/>
                  </a:lnTo>
                  <a:lnTo>
                    <a:pt x="1726" y="1906"/>
                  </a:lnTo>
                  <a:lnTo>
                    <a:pt x="1762" y="1690"/>
                  </a:lnTo>
                  <a:lnTo>
                    <a:pt x="1798" y="1438"/>
                  </a:lnTo>
                  <a:lnTo>
                    <a:pt x="1834" y="1187"/>
                  </a:lnTo>
                  <a:lnTo>
                    <a:pt x="1798" y="935"/>
                  </a:lnTo>
                  <a:lnTo>
                    <a:pt x="1762" y="719"/>
                  </a:lnTo>
                  <a:lnTo>
                    <a:pt x="1690" y="504"/>
                  </a:lnTo>
                  <a:lnTo>
                    <a:pt x="1583" y="324"/>
                  </a:lnTo>
                  <a:lnTo>
                    <a:pt x="1439" y="180"/>
                  </a:lnTo>
                  <a:lnTo>
                    <a:pt x="1295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72225" y="1341050"/>
              <a:ext cx="69250" cy="48575"/>
            </a:xfrm>
            <a:custGeom>
              <a:avLst/>
              <a:gdLst/>
              <a:ahLst/>
              <a:cxnLst/>
              <a:rect l="l" t="t" r="r" b="b"/>
              <a:pathLst>
                <a:path w="2770" h="1943" extrusionOk="0">
                  <a:moveTo>
                    <a:pt x="864" y="1"/>
                  </a:moveTo>
                  <a:lnTo>
                    <a:pt x="684" y="37"/>
                  </a:lnTo>
                  <a:lnTo>
                    <a:pt x="504" y="73"/>
                  </a:lnTo>
                  <a:lnTo>
                    <a:pt x="324" y="145"/>
                  </a:lnTo>
                  <a:lnTo>
                    <a:pt x="181" y="216"/>
                  </a:lnTo>
                  <a:lnTo>
                    <a:pt x="73" y="396"/>
                  </a:lnTo>
                  <a:lnTo>
                    <a:pt x="1" y="540"/>
                  </a:lnTo>
                  <a:lnTo>
                    <a:pt x="1" y="720"/>
                  </a:lnTo>
                  <a:lnTo>
                    <a:pt x="73" y="900"/>
                  </a:lnTo>
                  <a:lnTo>
                    <a:pt x="253" y="1115"/>
                  </a:lnTo>
                  <a:lnTo>
                    <a:pt x="468" y="1295"/>
                  </a:lnTo>
                  <a:lnTo>
                    <a:pt x="720" y="1403"/>
                  </a:lnTo>
                  <a:lnTo>
                    <a:pt x="1008" y="1511"/>
                  </a:lnTo>
                  <a:lnTo>
                    <a:pt x="1511" y="1727"/>
                  </a:lnTo>
                  <a:lnTo>
                    <a:pt x="2014" y="1906"/>
                  </a:lnTo>
                  <a:lnTo>
                    <a:pt x="2230" y="1942"/>
                  </a:lnTo>
                  <a:lnTo>
                    <a:pt x="2446" y="1870"/>
                  </a:lnTo>
                  <a:lnTo>
                    <a:pt x="2554" y="1798"/>
                  </a:lnTo>
                  <a:lnTo>
                    <a:pt x="2626" y="1727"/>
                  </a:lnTo>
                  <a:lnTo>
                    <a:pt x="2698" y="1655"/>
                  </a:lnTo>
                  <a:lnTo>
                    <a:pt x="2734" y="1547"/>
                  </a:lnTo>
                  <a:lnTo>
                    <a:pt x="2769" y="1439"/>
                  </a:lnTo>
                  <a:lnTo>
                    <a:pt x="2769" y="1295"/>
                  </a:lnTo>
                  <a:lnTo>
                    <a:pt x="2769" y="1187"/>
                  </a:lnTo>
                  <a:lnTo>
                    <a:pt x="2734" y="1079"/>
                  </a:lnTo>
                  <a:lnTo>
                    <a:pt x="2518" y="756"/>
                  </a:lnTo>
                  <a:lnTo>
                    <a:pt x="2230" y="504"/>
                  </a:lnTo>
                  <a:lnTo>
                    <a:pt x="1942" y="288"/>
                  </a:lnTo>
                  <a:lnTo>
                    <a:pt x="1583" y="145"/>
                  </a:lnTo>
                  <a:lnTo>
                    <a:pt x="1403" y="73"/>
                  </a:lnTo>
                  <a:lnTo>
                    <a:pt x="1223" y="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02350" y="1333875"/>
              <a:ext cx="71925" cy="43150"/>
            </a:xfrm>
            <a:custGeom>
              <a:avLst/>
              <a:gdLst/>
              <a:ahLst/>
              <a:cxnLst/>
              <a:rect l="l" t="t" r="r" b="b"/>
              <a:pathLst>
                <a:path w="2877" h="1726" extrusionOk="0">
                  <a:moveTo>
                    <a:pt x="1762" y="0"/>
                  </a:moveTo>
                  <a:lnTo>
                    <a:pt x="1582" y="36"/>
                  </a:lnTo>
                  <a:lnTo>
                    <a:pt x="1403" y="72"/>
                  </a:lnTo>
                  <a:lnTo>
                    <a:pt x="1043" y="144"/>
                  </a:lnTo>
                  <a:lnTo>
                    <a:pt x="683" y="324"/>
                  </a:lnTo>
                  <a:lnTo>
                    <a:pt x="396" y="539"/>
                  </a:lnTo>
                  <a:lnTo>
                    <a:pt x="144" y="791"/>
                  </a:lnTo>
                  <a:lnTo>
                    <a:pt x="72" y="899"/>
                  </a:lnTo>
                  <a:lnTo>
                    <a:pt x="36" y="1007"/>
                  </a:lnTo>
                  <a:lnTo>
                    <a:pt x="0" y="1115"/>
                  </a:lnTo>
                  <a:lnTo>
                    <a:pt x="36" y="1223"/>
                  </a:lnTo>
                  <a:lnTo>
                    <a:pt x="72" y="1366"/>
                  </a:lnTo>
                  <a:lnTo>
                    <a:pt x="108" y="1438"/>
                  </a:lnTo>
                  <a:lnTo>
                    <a:pt x="180" y="1546"/>
                  </a:lnTo>
                  <a:lnTo>
                    <a:pt x="252" y="1618"/>
                  </a:lnTo>
                  <a:lnTo>
                    <a:pt x="468" y="1726"/>
                  </a:lnTo>
                  <a:lnTo>
                    <a:pt x="683" y="1726"/>
                  </a:lnTo>
                  <a:lnTo>
                    <a:pt x="1223" y="1618"/>
                  </a:lnTo>
                  <a:lnTo>
                    <a:pt x="1726" y="1510"/>
                  </a:lnTo>
                  <a:lnTo>
                    <a:pt x="2014" y="1474"/>
                  </a:lnTo>
                  <a:lnTo>
                    <a:pt x="2301" y="1366"/>
                  </a:lnTo>
                  <a:lnTo>
                    <a:pt x="2553" y="1223"/>
                  </a:lnTo>
                  <a:lnTo>
                    <a:pt x="2769" y="1079"/>
                  </a:lnTo>
                  <a:lnTo>
                    <a:pt x="2877" y="899"/>
                  </a:lnTo>
                  <a:lnTo>
                    <a:pt x="2877" y="719"/>
                  </a:lnTo>
                  <a:lnTo>
                    <a:pt x="2877" y="539"/>
                  </a:lnTo>
                  <a:lnTo>
                    <a:pt x="2769" y="396"/>
                  </a:lnTo>
                  <a:lnTo>
                    <a:pt x="2625" y="252"/>
                  </a:lnTo>
                  <a:lnTo>
                    <a:pt x="2481" y="180"/>
                  </a:lnTo>
                  <a:lnTo>
                    <a:pt x="2301" y="108"/>
                  </a:lnTo>
                  <a:lnTo>
                    <a:pt x="2122" y="3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61450" y="1629600"/>
              <a:ext cx="42275" cy="18000"/>
            </a:xfrm>
            <a:custGeom>
              <a:avLst/>
              <a:gdLst/>
              <a:ahLst/>
              <a:cxnLst/>
              <a:rect l="l" t="t" r="r" b="b"/>
              <a:pathLst>
                <a:path w="1691" h="720" extrusionOk="0">
                  <a:moveTo>
                    <a:pt x="1582" y="0"/>
                  </a:moveTo>
                  <a:lnTo>
                    <a:pt x="1295" y="288"/>
                  </a:lnTo>
                  <a:lnTo>
                    <a:pt x="1115" y="396"/>
                  </a:lnTo>
                  <a:lnTo>
                    <a:pt x="1007" y="432"/>
                  </a:lnTo>
                  <a:lnTo>
                    <a:pt x="648" y="432"/>
                  </a:lnTo>
                  <a:lnTo>
                    <a:pt x="432" y="360"/>
                  </a:lnTo>
                  <a:lnTo>
                    <a:pt x="216" y="288"/>
                  </a:lnTo>
                  <a:lnTo>
                    <a:pt x="36" y="216"/>
                  </a:lnTo>
                  <a:lnTo>
                    <a:pt x="0" y="216"/>
                  </a:lnTo>
                  <a:lnTo>
                    <a:pt x="0" y="252"/>
                  </a:lnTo>
                  <a:lnTo>
                    <a:pt x="180" y="468"/>
                  </a:lnTo>
                  <a:lnTo>
                    <a:pt x="432" y="612"/>
                  </a:lnTo>
                  <a:lnTo>
                    <a:pt x="720" y="720"/>
                  </a:lnTo>
                  <a:lnTo>
                    <a:pt x="1007" y="720"/>
                  </a:lnTo>
                  <a:lnTo>
                    <a:pt x="1259" y="648"/>
                  </a:lnTo>
                  <a:lnTo>
                    <a:pt x="1439" y="504"/>
                  </a:lnTo>
                  <a:lnTo>
                    <a:pt x="1582" y="288"/>
                  </a:lnTo>
                  <a:lnTo>
                    <a:pt x="1690" y="36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664375" y="1341950"/>
              <a:ext cx="118675" cy="255325"/>
            </a:xfrm>
            <a:custGeom>
              <a:avLst/>
              <a:gdLst/>
              <a:ahLst/>
              <a:cxnLst/>
              <a:rect l="l" t="t" r="r" b="b"/>
              <a:pathLst>
                <a:path w="4747" h="10213" extrusionOk="0">
                  <a:moveTo>
                    <a:pt x="1546" y="1"/>
                  </a:moveTo>
                  <a:lnTo>
                    <a:pt x="1474" y="37"/>
                  </a:lnTo>
                  <a:lnTo>
                    <a:pt x="1438" y="73"/>
                  </a:lnTo>
                  <a:lnTo>
                    <a:pt x="1151" y="1079"/>
                  </a:lnTo>
                  <a:lnTo>
                    <a:pt x="899" y="2086"/>
                  </a:lnTo>
                  <a:lnTo>
                    <a:pt x="683" y="3165"/>
                  </a:lnTo>
                  <a:lnTo>
                    <a:pt x="504" y="4207"/>
                  </a:lnTo>
                  <a:lnTo>
                    <a:pt x="360" y="5286"/>
                  </a:lnTo>
                  <a:lnTo>
                    <a:pt x="252" y="6329"/>
                  </a:lnTo>
                  <a:lnTo>
                    <a:pt x="0" y="8414"/>
                  </a:lnTo>
                  <a:lnTo>
                    <a:pt x="36" y="8486"/>
                  </a:lnTo>
                  <a:lnTo>
                    <a:pt x="72" y="8522"/>
                  </a:lnTo>
                  <a:lnTo>
                    <a:pt x="180" y="8558"/>
                  </a:lnTo>
                  <a:lnTo>
                    <a:pt x="396" y="8522"/>
                  </a:lnTo>
                  <a:lnTo>
                    <a:pt x="611" y="8450"/>
                  </a:lnTo>
                  <a:lnTo>
                    <a:pt x="1079" y="8306"/>
                  </a:lnTo>
                  <a:lnTo>
                    <a:pt x="1402" y="8163"/>
                  </a:lnTo>
                  <a:lnTo>
                    <a:pt x="1402" y="8163"/>
                  </a:lnTo>
                  <a:lnTo>
                    <a:pt x="1367" y="8738"/>
                  </a:lnTo>
                  <a:lnTo>
                    <a:pt x="1331" y="9241"/>
                  </a:lnTo>
                  <a:lnTo>
                    <a:pt x="1295" y="9745"/>
                  </a:lnTo>
                  <a:lnTo>
                    <a:pt x="1295" y="9817"/>
                  </a:lnTo>
                  <a:lnTo>
                    <a:pt x="1295" y="9924"/>
                  </a:lnTo>
                  <a:lnTo>
                    <a:pt x="1331" y="9996"/>
                  </a:lnTo>
                  <a:lnTo>
                    <a:pt x="1367" y="10032"/>
                  </a:lnTo>
                  <a:lnTo>
                    <a:pt x="1402" y="10068"/>
                  </a:lnTo>
                  <a:lnTo>
                    <a:pt x="1474" y="10104"/>
                  </a:lnTo>
                  <a:lnTo>
                    <a:pt x="1654" y="10140"/>
                  </a:lnTo>
                  <a:lnTo>
                    <a:pt x="1834" y="10176"/>
                  </a:lnTo>
                  <a:lnTo>
                    <a:pt x="2337" y="10212"/>
                  </a:lnTo>
                  <a:lnTo>
                    <a:pt x="2805" y="10176"/>
                  </a:lnTo>
                  <a:lnTo>
                    <a:pt x="3092" y="10104"/>
                  </a:lnTo>
                  <a:lnTo>
                    <a:pt x="3380" y="10032"/>
                  </a:lnTo>
                  <a:lnTo>
                    <a:pt x="3632" y="9924"/>
                  </a:lnTo>
                  <a:lnTo>
                    <a:pt x="3883" y="9781"/>
                  </a:lnTo>
                  <a:lnTo>
                    <a:pt x="4135" y="9637"/>
                  </a:lnTo>
                  <a:lnTo>
                    <a:pt x="4351" y="9457"/>
                  </a:lnTo>
                  <a:lnTo>
                    <a:pt x="4531" y="9241"/>
                  </a:lnTo>
                  <a:lnTo>
                    <a:pt x="4710" y="9026"/>
                  </a:lnTo>
                  <a:lnTo>
                    <a:pt x="4746" y="8954"/>
                  </a:lnTo>
                  <a:lnTo>
                    <a:pt x="4746" y="8918"/>
                  </a:lnTo>
                  <a:lnTo>
                    <a:pt x="4710" y="8918"/>
                  </a:lnTo>
                  <a:lnTo>
                    <a:pt x="4638" y="8954"/>
                  </a:lnTo>
                  <a:lnTo>
                    <a:pt x="4279" y="9169"/>
                  </a:lnTo>
                  <a:lnTo>
                    <a:pt x="3919" y="9385"/>
                  </a:lnTo>
                  <a:lnTo>
                    <a:pt x="3560" y="9529"/>
                  </a:lnTo>
                  <a:lnTo>
                    <a:pt x="3200" y="9637"/>
                  </a:lnTo>
                  <a:lnTo>
                    <a:pt x="2841" y="9709"/>
                  </a:lnTo>
                  <a:lnTo>
                    <a:pt x="2481" y="9781"/>
                  </a:lnTo>
                  <a:lnTo>
                    <a:pt x="2122" y="9745"/>
                  </a:lnTo>
                  <a:lnTo>
                    <a:pt x="1726" y="9709"/>
                  </a:lnTo>
                  <a:lnTo>
                    <a:pt x="1726" y="9673"/>
                  </a:lnTo>
                  <a:lnTo>
                    <a:pt x="1762" y="9241"/>
                  </a:lnTo>
                  <a:lnTo>
                    <a:pt x="1870" y="8522"/>
                  </a:lnTo>
                  <a:lnTo>
                    <a:pt x="1942" y="7875"/>
                  </a:lnTo>
                  <a:lnTo>
                    <a:pt x="1978" y="7659"/>
                  </a:lnTo>
                  <a:lnTo>
                    <a:pt x="1942" y="7551"/>
                  </a:lnTo>
                  <a:lnTo>
                    <a:pt x="1618" y="7623"/>
                  </a:lnTo>
                  <a:lnTo>
                    <a:pt x="1259" y="7695"/>
                  </a:lnTo>
                  <a:lnTo>
                    <a:pt x="935" y="7767"/>
                  </a:lnTo>
                  <a:lnTo>
                    <a:pt x="611" y="7911"/>
                  </a:lnTo>
                  <a:lnTo>
                    <a:pt x="719" y="6904"/>
                  </a:lnTo>
                  <a:lnTo>
                    <a:pt x="827" y="5933"/>
                  </a:lnTo>
                  <a:lnTo>
                    <a:pt x="1115" y="3992"/>
                  </a:lnTo>
                  <a:lnTo>
                    <a:pt x="1402" y="2014"/>
                  </a:lnTo>
                  <a:lnTo>
                    <a:pt x="1510" y="1043"/>
                  </a:lnTo>
                  <a:lnTo>
                    <a:pt x="1618" y="73"/>
                  </a:lnTo>
                  <a:lnTo>
                    <a:pt x="1582" y="37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721000" y="1564875"/>
              <a:ext cx="71025" cy="53075"/>
            </a:xfrm>
            <a:custGeom>
              <a:avLst/>
              <a:gdLst/>
              <a:ahLst/>
              <a:cxnLst/>
              <a:rect l="l" t="t" r="r" b="b"/>
              <a:pathLst>
                <a:path w="2841" h="2123" extrusionOk="0">
                  <a:moveTo>
                    <a:pt x="2445" y="1"/>
                  </a:moveTo>
                  <a:lnTo>
                    <a:pt x="2158" y="216"/>
                  </a:lnTo>
                  <a:lnTo>
                    <a:pt x="1906" y="432"/>
                  </a:lnTo>
                  <a:lnTo>
                    <a:pt x="1618" y="576"/>
                  </a:lnTo>
                  <a:lnTo>
                    <a:pt x="1331" y="756"/>
                  </a:lnTo>
                  <a:lnTo>
                    <a:pt x="1007" y="864"/>
                  </a:lnTo>
                  <a:lnTo>
                    <a:pt x="684" y="971"/>
                  </a:lnTo>
                  <a:lnTo>
                    <a:pt x="360" y="1043"/>
                  </a:lnTo>
                  <a:lnTo>
                    <a:pt x="0" y="1115"/>
                  </a:lnTo>
                  <a:lnTo>
                    <a:pt x="288" y="1403"/>
                  </a:lnTo>
                  <a:lnTo>
                    <a:pt x="648" y="1655"/>
                  </a:lnTo>
                  <a:lnTo>
                    <a:pt x="971" y="1870"/>
                  </a:lnTo>
                  <a:lnTo>
                    <a:pt x="1367" y="2050"/>
                  </a:lnTo>
                  <a:lnTo>
                    <a:pt x="1582" y="2122"/>
                  </a:lnTo>
                  <a:lnTo>
                    <a:pt x="2050" y="2122"/>
                  </a:lnTo>
                  <a:lnTo>
                    <a:pt x="2266" y="2050"/>
                  </a:lnTo>
                  <a:lnTo>
                    <a:pt x="2481" y="1978"/>
                  </a:lnTo>
                  <a:lnTo>
                    <a:pt x="2625" y="1834"/>
                  </a:lnTo>
                  <a:lnTo>
                    <a:pt x="2733" y="1691"/>
                  </a:lnTo>
                  <a:lnTo>
                    <a:pt x="2805" y="1511"/>
                  </a:lnTo>
                  <a:lnTo>
                    <a:pt x="2841" y="1331"/>
                  </a:lnTo>
                  <a:lnTo>
                    <a:pt x="2841" y="1151"/>
                  </a:lnTo>
                  <a:lnTo>
                    <a:pt x="2769" y="756"/>
                  </a:lnTo>
                  <a:lnTo>
                    <a:pt x="2625" y="360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755150" y="1583750"/>
              <a:ext cx="36875" cy="34200"/>
            </a:xfrm>
            <a:custGeom>
              <a:avLst/>
              <a:gdLst/>
              <a:ahLst/>
              <a:cxnLst/>
              <a:rect l="l" t="t" r="r" b="b"/>
              <a:pathLst>
                <a:path w="1475" h="1368" extrusionOk="0">
                  <a:moveTo>
                    <a:pt x="1403" y="1"/>
                  </a:moveTo>
                  <a:lnTo>
                    <a:pt x="1151" y="37"/>
                  </a:lnTo>
                  <a:lnTo>
                    <a:pt x="900" y="145"/>
                  </a:lnTo>
                  <a:lnTo>
                    <a:pt x="684" y="252"/>
                  </a:lnTo>
                  <a:lnTo>
                    <a:pt x="468" y="396"/>
                  </a:lnTo>
                  <a:lnTo>
                    <a:pt x="288" y="612"/>
                  </a:lnTo>
                  <a:lnTo>
                    <a:pt x="180" y="828"/>
                  </a:lnTo>
                  <a:lnTo>
                    <a:pt x="73" y="1043"/>
                  </a:lnTo>
                  <a:lnTo>
                    <a:pt x="1" y="1295"/>
                  </a:lnTo>
                  <a:lnTo>
                    <a:pt x="216" y="1367"/>
                  </a:lnTo>
                  <a:lnTo>
                    <a:pt x="684" y="1367"/>
                  </a:lnTo>
                  <a:lnTo>
                    <a:pt x="900" y="1295"/>
                  </a:lnTo>
                  <a:lnTo>
                    <a:pt x="1115" y="1223"/>
                  </a:lnTo>
                  <a:lnTo>
                    <a:pt x="1259" y="1079"/>
                  </a:lnTo>
                  <a:lnTo>
                    <a:pt x="1367" y="936"/>
                  </a:lnTo>
                  <a:lnTo>
                    <a:pt x="1439" y="756"/>
                  </a:lnTo>
                  <a:lnTo>
                    <a:pt x="1475" y="576"/>
                  </a:lnTo>
                  <a:lnTo>
                    <a:pt x="1475" y="396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600550" y="993175"/>
              <a:ext cx="516875" cy="508800"/>
            </a:xfrm>
            <a:custGeom>
              <a:avLst/>
              <a:gdLst/>
              <a:ahLst/>
              <a:cxnLst/>
              <a:rect l="l" t="t" r="r" b="b"/>
              <a:pathLst>
                <a:path w="20675" h="20352" extrusionOk="0">
                  <a:moveTo>
                    <a:pt x="6185" y="1"/>
                  </a:moveTo>
                  <a:lnTo>
                    <a:pt x="6041" y="37"/>
                  </a:lnTo>
                  <a:lnTo>
                    <a:pt x="5789" y="145"/>
                  </a:lnTo>
                  <a:lnTo>
                    <a:pt x="5609" y="288"/>
                  </a:lnTo>
                  <a:lnTo>
                    <a:pt x="5466" y="468"/>
                  </a:lnTo>
                  <a:lnTo>
                    <a:pt x="5358" y="648"/>
                  </a:lnTo>
                  <a:lnTo>
                    <a:pt x="5286" y="828"/>
                  </a:lnTo>
                  <a:lnTo>
                    <a:pt x="5250" y="972"/>
                  </a:lnTo>
                  <a:lnTo>
                    <a:pt x="5178" y="828"/>
                  </a:lnTo>
                  <a:lnTo>
                    <a:pt x="5106" y="684"/>
                  </a:lnTo>
                  <a:lnTo>
                    <a:pt x="4962" y="540"/>
                  </a:lnTo>
                  <a:lnTo>
                    <a:pt x="4818" y="360"/>
                  </a:lnTo>
                  <a:lnTo>
                    <a:pt x="4639" y="253"/>
                  </a:lnTo>
                  <a:lnTo>
                    <a:pt x="4387" y="145"/>
                  </a:lnTo>
                  <a:lnTo>
                    <a:pt x="3991" y="145"/>
                  </a:lnTo>
                  <a:lnTo>
                    <a:pt x="3884" y="217"/>
                  </a:lnTo>
                  <a:lnTo>
                    <a:pt x="3668" y="324"/>
                  </a:lnTo>
                  <a:lnTo>
                    <a:pt x="3488" y="504"/>
                  </a:lnTo>
                  <a:lnTo>
                    <a:pt x="3380" y="720"/>
                  </a:lnTo>
                  <a:lnTo>
                    <a:pt x="3272" y="936"/>
                  </a:lnTo>
                  <a:lnTo>
                    <a:pt x="3236" y="1115"/>
                  </a:lnTo>
                  <a:lnTo>
                    <a:pt x="3200" y="1259"/>
                  </a:lnTo>
                  <a:lnTo>
                    <a:pt x="3093" y="1115"/>
                  </a:lnTo>
                  <a:lnTo>
                    <a:pt x="3021" y="972"/>
                  </a:lnTo>
                  <a:lnTo>
                    <a:pt x="2877" y="828"/>
                  </a:lnTo>
                  <a:lnTo>
                    <a:pt x="2661" y="648"/>
                  </a:lnTo>
                  <a:lnTo>
                    <a:pt x="2445" y="540"/>
                  </a:lnTo>
                  <a:lnTo>
                    <a:pt x="2301" y="540"/>
                  </a:lnTo>
                  <a:lnTo>
                    <a:pt x="2158" y="504"/>
                  </a:lnTo>
                  <a:lnTo>
                    <a:pt x="2014" y="540"/>
                  </a:lnTo>
                  <a:lnTo>
                    <a:pt x="1870" y="576"/>
                  </a:lnTo>
                  <a:lnTo>
                    <a:pt x="1726" y="612"/>
                  </a:lnTo>
                  <a:lnTo>
                    <a:pt x="1618" y="720"/>
                  </a:lnTo>
                  <a:lnTo>
                    <a:pt x="1510" y="828"/>
                  </a:lnTo>
                  <a:lnTo>
                    <a:pt x="1403" y="1008"/>
                  </a:lnTo>
                  <a:lnTo>
                    <a:pt x="1187" y="1403"/>
                  </a:lnTo>
                  <a:lnTo>
                    <a:pt x="1043" y="1906"/>
                  </a:lnTo>
                  <a:lnTo>
                    <a:pt x="863" y="2482"/>
                  </a:lnTo>
                  <a:lnTo>
                    <a:pt x="755" y="3129"/>
                  </a:lnTo>
                  <a:lnTo>
                    <a:pt x="612" y="3848"/>
                  </a:lnTo>
                  <a:lnTo>
                    <a:pt x="540" y="4603"/>
                  </a:lnTo>
                  <a:lnTo>
                    <a:pt x="360" y="6221"/>
                  </a:lnTo>
                  <a:lnTo>
                    <a:pt x="216" y="7803"/>
                  </a:lnTo>
                  <a:lnTo>
                    <a:pt x="108" y="9277"/>
                  </a:lnTo>
                  <a:lnTo>
                    <a:pt x="0" y="10500"/>
                  </a:lnTo>
                  <a:lnTo>
                    <a:pt x="72" y="10284"/>
                  </a:lnTo>
                  <a:lnTo>
                    <a:pt x="252" y="9817"/>
                  </a:lnTo>
                  <a:lnTo>
                    <a:pt x="396" y="9529"/>
                  </a:lnTo>
                  <a:lnTo>
                    <a:pt x="576" y="9313"/>
                  </a:lnTo>
                  <a:lnTo>
                    <a:pt x="755" y="9134"/>
                  </a:lnTo>
                  <a:lnTo>
                    <a:pt x="863" y="9098"/>
                  </a:lnTo>
                  <a:lnTo>
                    <a:pt x="971" y="9062"/>
                  </a:lnTo>
                  <a:lnTo>
                    <a:pt x="1187" y="9098"/>
                  </a:lnTo>
                  <a:lnTo>
                    <a:pt x="1403" y="9205"/>
                  </a:lnTo>
                  <a:lnTo>
                    <a:pt x="1618" y="9349"/>
                  </a:lnTo>
                  <a:lnTo>
                    <a:pt x="1834" y="9529"/>
                  </a:lnTo>
                  <a:lnTo>
                    <a:pt x="2086" y="9709"/>
                  </a:lnTo>
                  <a:lnTo>
                    <a:pt x="2373" y="9925"/>
                  </a:lnTo>
                  <a:lnTo>
                    <a:pt x="2697" y="10068"/>
                  </a:lnTo>
                  <a:lnTo>
                    <a:pt x="3093" y="10212"/>
                  </a:lnTo>
                  <a:lnTo>
                    <a:pt x="3380" y="10248"/>
                  </a:lnTo>
                  <a:lnTo>
                    <a:pt x="3704" y="10248"/>
                  </a:lnTo>
                  <a:lnTo>
                    <a:pt x="4063" y="10176"/>
                  </a:lnTo>
                  <a:lnTo>
                    <a:pt x="4423" y="10104"/>
                  </a:lnTo>
                  <a:lnTo>
                    <a:pt x="5214" y="9889"/>
                  </a:lnTo>
                  <a:lnTo>
                    <a:pt x="6005" y="9637"/>
                  </a:lnTo>
                  <a:lnTo>
                    <a:pt x="6868" y="9385"/>
                  </a:lnTo>
                  <a:lnTo>
                    <a:pt x="7299" y="9277"/>
                  </a:lnTo>
                  <a:lnTo>
                    <a:pt x="7731" y="9205"/>
                  </a:lnTo>
                  <a:lnTo>
                    <a:pt x="8162" y="9134"/>
                  </a:lnTo>
                  <a:lnTo>
                    <a:pt x="8558" y="9098"/>
                  </a:lnTo>
                  <a:lnTo>
                    <a:pt x="8989" y="9098"/>
                  </a:lnTo>
                  <a:lnTo>
                    <a:pt x="9385" y="9170"/>
                  </a:lnTo>
                  <a:lnTo>
                    <a:pt x="9780" y="9277"/>
                  </a:lnTo>
                  <a:lnTo>
                    <a:pt x="10176" y="9421"/>
                  </a:lnTo>
                  <a:lnTo>
                    <a:pt x="10535" y="9601"/>
                  </a:lnTo>
                  <a:lnTo>
                    <a:pt x="10895" y="9817"/>
                  </a:lnTo>
                  <a:lnTo>
                    <a:pt x="11219" y="10068"/>
                  </a:lnTo>
                  <a:lnTo>
                    <a:pt x="11542" y="10392"/>
                  </a:lnTo>
                  <a:lnTo>
                    <a:pt x="11830" y="10716"/>
                  </a:lnTo>
                  <a:lnTo>
                    <a:pt x="12117" y="11075"/>
                  </a:lnTo>
                  <a:lnTo>
                    <a:pt x="12369" y="11471"/>
                  </a:lnTo>
                  <a:lnTo>
                    <a:pt x="12621" y="11902"/>
                  </a:lnTo>
                  <a:lnTo>
                    <a:pt x="12872" y="12334"/>
                  </a:lnTo>
                  <a:lnTo>
                    <a:pt x="13088" y="12837"/>
                  </a:lnTo>
                  <a:lnTo>
                    <a:pt x="13268" y="13340"/>
                  </a:lnTo>
                  <a:lnTo>
                    <a:pt x="13484" y="13916"/>
                  </a:lnTo>
                  <a:lnTo>
                    <a:pt x="13628" y="14491"/>
                  </a:lnTo>
                  <a:lnTo>
                    <a:pt x="13771" y="15066"/>
                  </a:lnTo>
                  <a:lnTo>
                    <a:pt x="13951" y="15785"/>
                  </a:lnTo>
                  <a:lnTo>
                    <a:pt x="14167" y="16433"/>
                  </a:lnTo>
                  <a:lnTo>
                    <a:pt x="14419" y="17080"/>
                  </a:lnTo>
                  <a:lnTo>
                    <a:pt x="14670" y="17691"/>
                  </a:lnTo>
                  <a:lnTo>
                    <a:pt x="14958" y="18266"/>
                  </a:lnTo>
                  <a:lnTo>
                    <a:pt x="15282" y="18770"/>
                  </a:lnTo>
                  <a:lnTo>
                    <a:pt x="15605" y="19237"/>
                  </a:lnTo>
                  <a:lnTo>
                    <a:pt x="15893" y="19633"/>
                  </a:lnTo>
                  <a:lnTo>
                    <a:pt x="16216" y="19956"/>
                  </a:lnTo>
                  <a:lnTo>
                    <a:pt x="16540" y="20172"/>
                  </a:lnTo>
                  <a:lnTo>
                    <a:pt x="16828" y="20316"/>
                  </a:lnTo>
                  <a:lnTo>
                    <a:pt x="16971" y="20352"/>
                  </a:lnTo>
                  <a:lnTo>
                    <a:pt x="17259" y="20352"/>
                  </a:lnTo>
                  <a:lnTo>
                    <a:pt x="17367" y="20316"/>
                  </a:lnTo>
                  <a:lnTo>
                    <a:pt x="17475" y="20244"/>
                  </a:lnTo>
                  <a:lnTo>
                    <a:pt x="17583" y="20136"/>
                  </a:lnTo>
                  <a:lnTo>
                    <a:pt x="17691" y="20028"/>
                  </a:lnTo>
                  <a:lnTo>
                    <a:pt x="17798" y="19884"/>
                  </a:lnTo>
                  <a:lnTo>
                    <a:pt x="17870" y="19669"/>
                  </a:lnTo>
                  <a:lnTo>
                    <a:pt x="17942" y="19453"/>
                  </a:lnTo>
                  <a:lnTo>
                    <a:pt x="18553" y="17044"/>
                  </a:lnTo>
                  <a:lnTo>
                    <a:pt x="19021" y="14994"/>
                  </a:lnTo>
                  <a:lnTo>
                    <a:pt x="19524" y="12693"/>
                  </a:lnTo>
                  <a:lnTo>
                    <a:pt x="20028" y="10356"/>
                  </a:lnTo>
                  <a:lnTo>
                    <a:pt x="20423" y="8271"/>
                  </a:lnTo>
                  <a:lnTo>
                    <a:pt x="20567" y="7408"/>
                  </a:lnTo>
                  <a:lnTo>
                    <a:pt x="20639" y="6653"/>
                  </a:lnTo>
                  <a:lnTo>
                    <a:pt x="20675" y="6113"/>
                  </a:lnTo>
                  <a:lnTo>
                    <a:pt x="20675" y="5754"/>
                  </a:lnTo>
                  <a:lnTo>
                    <a:pt x="20603" y="5574"/>
                  </a:lnTo>
                  <a:lnTo>
                    <a:pt x="20531" y="5394"/>
                  </a:lnTo>
                  <a:lnTo>
                    <a:pt x="20423" y="5286"/>
                  </a:lnTo>
                  <a:lnTo>
                    <a:pt x="20315" y="5178"/>
                  </a:lnTo>
                  <a:lnTo>
                    <a:pt x="20207" y="5107"/>
                  </a:lnTo>
                  <a:lnTo>
                    <a:pt x="20064" y="5035"/>
                  </a:lnTo>
                  <a:lnTo>
                    <a:pt x="19812" y="4999"/>
                  </a:lnTo>
                  <a:lnTo>
                    <a:pt x="19344" y="4999"/>
                  </a:lnTo>
                  <a:lnTo>
                    <a:pt x="19201" y="5035"/>
                  </a:lnTo>
                  <a:lnTo>
                    <a:pt x="19129" y="5035"/>
                  </a:lnTo>
                  <a:lnTo>
                    <a:pt x="19129" y="4819"/>
                  </a:lnTo>
                  <a:lnTo>
                    <a:pt x="19021" y="4423"/>
                  </a:lnTo>
                  <a:lnTo>
                    <a:pt x="18949" y="4172"/>
                  </a:lnTo>
                  <a:lnTo>
                    <a:pt x="18805" y="3920"/>
                  </a:lnTo>
                  <a:lnTo>
                    <a:pt x="18661" y="3740"/>
                  </a:lnTo>
                  <a:lnTo>
                    <a:pt x="18446" y="3560"/>
                  </a:lnTo>
                  <a:lnTo>
                    <a:pt x="18086" y="3453"/>
                  </a:lnTo>
                  <a:lnTo>
                    <a:pt x="17762" y="3417"/>
                  </a:lnTo>
                  <a:lnTo>
                    <a:pt x="17403" y="3453"/>
                  </a:lnTo>
                  <a:lnTo>
                    <a:pt x="17043" y="3560"/>
                  </a:lnTo>
                  <a:lnTo>
                    <a:pt x="17007" y="3381"/>
                  </a:lnTo>
                  <a:lnTo>
                    <a:pt x="16864" y="2985"/>
                  </a:lnTo>
                  <a:lnTo>
                    <a:pt x="16756" y="2733"/>
                  </a:lnTo>
                  <a:lnTo>
                    <a:pt x="16612" y="2518"/>
                  </a:lnTo>
                  <a:lnTo>
                    <a:pt x="16432" y="2302"/>
                  </a:lnTo>
                  <a:lnTo>
                    <a:pt x="16180" y="2158"/>
                  </a:lnTo>
                  <a:lnTo>
                    <a:pt x="16001" y="2122"/>
                  </a:lnTo>
                  <a:lnTo>
                    <a:pt x="15461" y="2122"/>
                  </a:lnTo>
                  <a:lnTo>
                    <a:pt x="15317" y="2194"/>
                  </a:lnTo>
                  <a:lnTo>
                    <a:pt x="15138" y="2266"/>
                  </a:lnTo>
                  <a:lnTo>
                    <a:pt x="14994" y="2338"/>
                  </a:lnTo>
                  <a:lnTo>
                    <a:pt x="14850" y="2446"/>
                  </a:lnTo>
                  <a:lnTo>
                    <a:pt x="14778" y="2230"/>
                  </a:lnTo>
                  <a:lnTo>
                    <a:pt x="14706" y="2050"/>
                  </a:lnTo>
                  <a:lnTo>
                    <a:pt x="14598" y="1871"/>
                  </a:lnTo>
                  <a:lnTo>
                    <a:pt x="14455" y="1691"/>
                  </a:lnTo>
                  <a:lnTo>
                    <a:pt x="14311" y="1511"/>
                  </a:lnTo>
                  <a:lnTo>
                    <a:pt x="14131" y="1367"/>
                  </a:lnTo>
                  <a:lnTo>
                    <a:pt x="13951" y="1259"/>
                  </a:lnTo>
                  <a:lnTo>
                    <a:pt x="13771" y="1151"/>
                  </a:lnTo>
                  <a:lnTo>
                    <a:pt x="13556" y="1115"/>
                  </a:lnTo>
                  <a:lnTo>
                    <a:pt x="13376" y="1115"/>
                  </a:lnTo>
                  <a:lnTo>
                    <a:pt x="13196" y="1151"/>
                  </a:lnTo>
                  <a:lnTo>
                    <a:pt x="13016" y="1187"/>
                  </a:lnTo>
                  <a:lnTo>
                    <a:pt x="12837" y="1259"/>
                  </a:lnTo>
                  <a:lnTo>
                    <a:pt x="12693" y="1367"/>
                  </a:lnTo>
                  <a:lnTo>
                    <a:pt x="12549" y="1511"/>
                  </a:lnTo>
                  <a:lnTo>
                    <a:pt x="12441" y="1655"/>
                  </a:lnTo>
                  <a:lnTo>
                    <a:pt x="12369" y="1475"/>
                  </a:lnTo>
                  <a:lnTo>
                    <a:pt x="12189" y="1115"/>
                  </a:lnTo>
                  <a:lnTo>
                    <a:pt x="12045" y="900"/>
                  </a:lnTo>
                  <a:lnTo>
                    <a:pt x="11902" y="684"/>
                  </a:lnTo>
                  <a:lnTo>
                    <a:pt x="11686" y="540"/>
                  </a:lnTo>
                  <a:lnTo>
                    <a:pt x="11434" y="432"/>
                  </a:lnTo>
                  <a:lnTo>
                    <a:pt x="11183" y="396"/>
                  </a:lnTo>
                  <a:lnTo>
                    <a:pt x="10931" y="432"/>
                  </a:lnTo>
                  <a:lnTo>
                    <a:pt x="10715" y="504"/>
                  </a:lnTo>
                  <a:lnTo>
                    <a:pt x="10535" y="612"/>
                  </a:lnTo>
                  <a:lnTo>
                    <a:pt x="10212" y="864"/>
                  </a:lnTo>
                  <a:lnTo>
                    <a:pt x="10104" y="972"/>
                  </a:lnTo>
                  <a:lnTo>
                    <a:pt x="10032" y="792"/>
                  </a:lnTo>
                  <a:lnTo>
                    <a:pt x="9924" y="612"/>
                  </a:lnTo>
                  <a:lnTo>
                    <a:pt x="9780" y="468"/>
                  </a:lnTo>
                  <a:lnTo>
                    <a:pt x="9636" y="324"/>
                  </a:lnTo>
                  <a:lnTo>
                    <a:pt x="9457" y="217"/>
                  </a:lnTo>
                  <a:lnTo>
                    <a:pt x="9277" y="109"/>
                  </a:lnTo>
                  <a:lnTo>
                    <a:pt x="9061" y="37"/>
                  </a:lnTo>
                  <a:lnTo>
                    <a:pt x="8845" y="1"/>
                  </a:lnTo>
                  <a:lnTo>
                    <a:pt x="8666" y="37"/>
                  </a:lnTo>
                  <a:lnTo>
                    <a:pt x="8450" y="109"/>
                  </a:lnTo>
                  <a:lnTo>
                    <a:pt x="8270" y="181"/>
                  </a:lnTo>
                  <a:lnTo>
                    <a:pt x="8126" y="288"/>
                  </a:lnTo>
                  <a:lnTo>
                    <a:pt x="7982" y="432"/>
                  </a:lnTo>
                  <a:lnTo>
                    <a:pt x="7839" y="576"/>
                  </a:lnTo>
                  <a:lnTo>
                    <a:pt x="7731" y="756"/>
                  </a:lnTo>
                  <a:lnTo>
                    <a:pt x="7659" y="936"/>
                  </a:lnTo>
                  <a:lnTo>
                    <a:pt x="7551" y="792"/>
                  </a:lnTo>
                  <a:lnTo>
                    <a:pt x="7299" y="468"/>
                  </a:lnTo>
                  <a:lnTo>
                    <a:pt x="7120" y="288"/>
                  </a:lnTo>
                  <a:lnTo>
                    <a:pt x="6904" y="145"/>
                  </a:lnTo>
                  <a:lnTo>
                    <a:pt x="6616" y="37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18300" y="1371625"/>
              <a:ext cx="169025" cy="168100"/>
            </a:xfrm>
            <a:custGeom>
              <a:avLst/>
              <a:gdLst/>
              <a:ahLst/>
              <a:cxnLst/>
              <a:rect l="l" t="t" r="r" b="b"/>
              <a:pathLst>
                <a:path w="6761" h="6724" extrusionOk="0">
                  <a:moveTo>
                    <a:pt x="3560" y="468"/>
                  </a:moveTo>
                  <a:lnTo>
                    <a:pt x="3920" y="504"/>
                  </a:lnTo>
                  <a:lnTo>
                    <a:pt x="4207" y="575"/>
                  </a:lnTo>
                  <a:lnTo>
                    <a:pt x="4459" y="683"/>
                  </a:lnTo>
                  <a:lnTo>
                    <a:pt x="4747" y="791"/>
                  </a:lnTo>
                  <a:lnTo>
                    <a:pt x="4998" y="935"/>
                  </a:lnTo>
                  <a:lnTo>
                    <a:pt x="5214" y="1115"/>
                  </a:lnTo>
                  <a:lnTo>
                    <a:pt x="5430" y="1295"/>
                  </a:lnTo>
                  <a:lnTo>
                    <a:pt x="5610" y="1474"/>
                  </a:lnTo>
                  <a:lnTo>
                    <a:pt x="5789" y="1726"/>
                  </a:lnTo>
                  <a:lnTo>
                    <a:pt x="5933" y="1942"/>
                  </a:lnTo>
                  <a:lnTo>
                    <a:pt x="6077" y="2193"/>
                  </a:lnTo>
                  <a:lnTo>
                    <a:pt x="6149" y="2481"/>
                  </a:lnTo>
                  <a:lnTo>
                    <a:pt x="6221" y="2733"/>
                  </a:lnTo>
                  <a:lnTo>
                    <a:pt x="6293" y="3020"/>
                  </a:lnTo>
                  <a:lnTo>
                    <a:pt x="6293" y="3308"/>
                  </a:lnTo>
                  <a:lnTo>
                    <a:pt x="6293" y="3596"/>
                  </a:lnTo>
                  <a:lnTo>
                    <a:pt x="6257" y="3883"/>
                  </a:lnTo>
                  <a:lnTo>
                    <a:pt x="6185" y="4207"/>
                  </a:lnTo>
                  <a:lnTo>
                    <a:pt x="6113" y="4459"/>
                  </a:lnTo>
                  <a:lnTo>
                    <a:pt x="5969" y="4746"/>
                  </a:lnTo>
                  <a:lnTo>
                    <a:pt x="5825" y="4962"/>
                  </a:lnTo>
                  <a:lnTo>
                    <a:pt x="5682" y="5214"/>
                  </a:lnTo>
                  <a:lnTo>
                    <a:pt x="5466" y="5429"/>
                  </a:lnTo>
                  <a:lnTo>
                    <a:pt x="5286" y="5609"/>
                  </a:lnTo>
                  <a:lnTo>
                    <a:pt x="5034" y="5789"/>
                  </a:lnTo>
                  <a:lnTo>
                    <a:pt x="4819" y="5933"/>
                  </a:lnTo>
                  <a:lnTo>
                    <a:pt x="4567" y="6041"/>
                  </a:lnTo>
                  <a:lnTo>
                    <a:pt x="4315" y="6149"/>
                  </a:lnTo>
                  <a:lnTo>
                    <a:pt x="4028" y="6221"/>
                  </a:lnTo>
                  <a:lnTo>
                    <a:pt x="3740" y="6292"/>
                  </a:lnTo>
                  <a:lnTo>
                    <a:pt x="3165" y="6292"/>
                  </a:lnTo>
                  <a:lnTo>
                    <a:pt x="2877" y="6256"/>
                  </a:lnTo>
                  <a:lnTo>
                    <a:pt x="2589" y="6185"/>
                  </a:lnTo>
                  <a:lnTo>
                    <a:pt x="2302" y="6077"/>
                  </a:lnTo>
                  <a:lnTo>
                    <a:pt x="2050" y="5969"/>
                  </a:lnTo>
                  <a:lnTo>
                    <a:pt x="1798" y="5825"/>
                  </a:lnTo>
                  <a:lnTo>
                    <a:pt x="1547" y="5645"/>
                  </a:lnTo>
                  <a:lnTo>
                    <a:pt x="1331" y="5465"/>
                  </a:lnTo>
                  <a:lnTo>
                    <a:pt x="1151" y="5286"/>
                  </a:lnTo>
                  <a:lnTo>
                    <a:pt x="971" y="5034"/>
                  </a:lnTo>
                  <a:lnTo>
                    <a:pt x="828" y="4818"/>
                  </a:lnTo>
                  <a:lnTo>
                    <a:pt x="720" y="4567"/>
                  </a:lnTo>
                  <a:lnTo>
                    <a:pt x="612" y="4279"/>
                  </a:lnTo>
                  <a:lnTo>
                    <a:pt x="540" y="4027"/>
                  </a:lnTo>
                  <a:lnTo>
                    <a:pt x="468" y="3740"/>
                  </a:lnTo>
                  <a:lnTo>
                    <a:pt x="468" y="3452"/>
                  </a:lnTo>
                  <a:lnTo>
                    <a:pt x="468" y="3164"/>
                  </a:lnTo>
                  <a:lnTo>
                    <a:pt x="504" y="2877"/>
                  </a:lnTo>
                  <a:lnTo>
                    <a:pt x="648" y="2373"/>
                  </a:lnTo>
                  <a:lnTo>
                    <a:pt x="828" y="1942"/>
                  </a:lnTo>
                  <a:lnTo>
                    <a:pt x="1115" y="1546"/>
                  </a:lnTo>
                  <a:lnTo>
                    <a:pt x="1439" y="1187"/>
                  </a:lnTo>
                  <a:lnTo>
                    <a:pt x="1798" y="899"/>
                  </a:lnTo>
                  <a:lnTo>
                    <a:pt x="2230" y="683"/>
                  </a:lnTo>
                  <a:lnTo>
                    <a:pt x="2697" y="540"/>
                  </a:lnTo>
                  <a:lnTo>
                    <a:pt x="3165" y="468"/>
                  </a:lnTo>
                  <a:close/>
                  <a:moveTo>
                    <a:pt x="3308" y="0"/>
                  </a:moveTo>
                  <a:lnTo>
                    <a:pt x="2985" y="36"/>
                  </a:lnTo>
                  <a:lnTo>
                    <a:pt x="2661" y="72"/>
                  </a:lnTo>
                  <a:lnTo>
                    <a:pt x="2338" y="180"/>
                  </a:lnTo>
                  <a:lnTo>
                    <a:pt x="2014" y="288"/>
                  </a:lnTo>
                  <a:lnTo>
                    <a:pt x="1726" y="432"/>
                  </a:lnTo>
                  <a:lnTo>
                    <a:pt x="1475" y="611"/>
                  </a:lnTo>
                  <a:lnTo>
                    <a:pt x="1223" y="791"/>
                  </a:lnTo>
                  <a:lnTo>
                    <a:pt x="971" y="1007"/>
                  </a:lnTo>
                  <a:lnTo>
                    <a:pt x="756" y="1259"/>
                  </a:lnTo>
                  <a:lnTo>
                    <a:pt x="576" y="1510"/>
                  </a:lnTo>
                  <a:lnTo>
                    <a:pt x="396" y="1798"/>
                  </a:lnTo>
                  <a:lnTo>
                    <a:pt x="252" y="2122"/>
                  </a:lnTo>
                  <a:lnTo>
                    <a:pt x="144" y="2409"/>
                  </a:lnTo>
                  <a:lnTo>
                    <a:pt x="72" y="2769"/>
                  </a:lnTo>
                  <a:lnTo>
                    <a:pt x="36" y="3092"/>
                  </a:lnTo>
                  <a:lnTo>
                    <a:pt x="1" y="3452"/>
                  </a:lnTo>
                  <a:lnTo>
                    <a:pt x="36" y="3776"/>
                  </a:lnTo>
                  <a:lnTo>
                    <a:pt x="108" y="4099"/>
                  </a:lnTo>
                  <a:lnTo>
                    <a:pt x="180" y="4423"/>
                  </a:lnTo>
                  <a:lnTo>
                    <a:pt x="288" y="4710"/>
                  </a:lnTo>
                  <a:lnTo>
                    <a:pt x="432" y="5034"/>
                  </a:lnTo>
                  <a:lnTo>
                    <a:pt x="612" y="5286"/>
                  </a:lnTo>
                  <a:lnTo>
                    <a:pt x="828" y="5537"/>
                  </a:lnTo>
                  <a:lnTo>
                    <a:pt x="1043" y="5789"/>
                  </a:lnTo>
                  <a:lnTo>
                    <a:pt x="1259" y="6005"/>
                  </a:lnTo>
                  <a:lnTo>
                    <a:pt x="1547" y="6185"/>
                  </a:lnTo>
                  <a:lnTo>
                    <a:pt x="1834" y="6364"/>
                  </a:lnTo>
                  <a:lnTo>
                    <a:pt x="2122" y="6508"/>
                  </a:lnTo>
                  <a:lnTo>
                    <a:pt x="2446" y="6616"/>
                  </a:lnTo>
                  <a:lnTo>
                    <a:pt x="2805" y="6688"/>
                  </a:lnTo>
                  <a:lnTo>
                    <a:pt x="3201" y="6724"/>
                  </a:lnTo>
                  <a:lnTo>
                    <a:pt x="3632" y="6724"/>
                  </a:lnTo>
                  <a:lnTo>
                    <a:pt x="3920" y="6688"/>
                  </a:lnTo>
                  <a:lnTo>
                    <a:pt x="4171" y="6652"/>
                  </a:lnTo>
                  <a:lnTo>
                    <a:pt x="4459" y="6544"/>
                  </a:lnTo>
                  <a:lnTo>
                    <a:pt x="4711" y="6472"/>
                  </a:lnTo>
                  <a:lnTo>
                    <a:pt x="4962" y="6328"/>
                  </a:lnTo>
                  <a:lnTo>
                    <a:pt x="5214" y="6221"/>
                  </a:lnTo>
                  <a:lnTo>
                    <a:pt x="5430" y="6041"/>
                  </a:lnTo>
                  <a:lnTo>
                    <a:pt x="5646" y="5861"/>
                  </a:lnTo>
                  <a:lnTo>
                    <a:pt x="5825" y="5681"/>
                  </a:lnTo>
                  <a:lnTo>
                    <a:pt x="6005" y="5465"/>
                  </a:lnTo>
                  <a:lnTo>
                    <a:pt x="6185" y="5250"/>
                  </a:lnTo>
                  <a:lnTo>
                    <a:pt x="6329" y="5034"/>
                  </a:lnTo>
                  <a:lnTo>
                    <a:pt x="6437" y="4782"/>
                  </a:lnTo>
                  <a:lnTo>
                    <a:pt x="6544" y="4531"/>
                  </a:lnTo>
                  <a:lnTo>
                    <a:pt x="6616" y="4243"/>
                  </a:lnTo>
                  <a:lnTo>
                    <a:pt x="6688" y="3955"/>
                  </a:lnTo>
                  <a:lnTo>
                    <a:pt x="6724" y="3632"/>
                  </a:lnTo>
                  <a:lnTo>
                    <a:pt x="6760" y="3272"/>
                  </a:lnTo>
                  <a:lnTo>
                    <a:pt x="6724" y="2949"/>
                  </a:lnTo>
                  <a:lnTo>
                    <a:pt x="6688" y="2625"/>
                  </a:lnTo>
                  <a:lnTo>
                    <a:pt x="6580" y="2301"/>
                  </a:lnTo>
                  <a:lnTo>
                    <a:pt x="6473" y="2014"/>
                  </a:lnTo>
                  <a:lnTo>
                    <a:pt x="6329" y="1726"/>
                  </a:lnTo>
                  <a:lnTo>
                    <a:pt x="6149" y="1438"/>
                  </a:lnTo>
                  <a:lnTo>
                    <a:pt x="5969" y="1187"/>
                  </a:lnTo>
                  <a:lnTo>
                    <a:pt x="5753" y="971"/>
                  </a:lnTo>
                  <a:lnTo>
                    <a:pt x="5502" y="755"/>
                  </a:lnTo>
                  <a:lnTo>
                    <a:pt x="5214" y="540"/>
                  </a:lnTo>
                  <a:lnTo>
                    <a:pt x="4962" y="396"/>
                  </a:lnTo>
                  <a:lnTo>
                    <a:pt x="4639" y="252"/>
                  </a:lnTo>
                  <a:lnTo>
                    <a:pt x="4315" y="144"/>
                  </a:lnTo>
                  <a:lnTo>
                    <a:pt x="3992" y="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551100" y="1361725"/>
              <a:ext cx="125875" cy="168125"/>
            </a:xfrm>
            <a:custGeom>
              <a:avLst/>
              <a:gdLst/>
              <a:ahLst/>
              <a:cxnLst/>
              <a:rect l="l" t="t" r="r" b="b"/>
              <a:pathLst>
                <a:path w="5035" h="6725" extrusionOk="0">
                  <a:moveTo>
                    <a:pt x="2661" y="468"/>
                  </a:moveTo>
                  <a:lnTo>
                    <a:pt x="2877" y="504"/>
                  </a:lnTo>
                  <a:lnTo>
                    <a:pt x="3093" y="540"/>
                  </a:lnTo>
                  <a:lnTo>
                    <a:pt x="3273" y="612"/>
                  </a:lnTo>
                  <a:lnTo>
                    <a:pt x="3453" y="720"/>
                  </a:lnTo>
                  <a:lnTo>
                    <a:pt x="3632" y="864"/>
                  </a:lnTo>
                  <a:lnTo>
                    <a:pt x="3776" y="1007"/>
                  </a:lnTo>
                  <a:lnTo>
                    <a:pt x="3920" y="1151"/>
                  </a:lnTo>
                  <a:lnTo>
                    <a:pt x="4064" y="1331"/>
                  </a:lnTo>
                  <a:lnTo>
                    <a:pt x="4315" y="1834"/>
                  </a:lnTo>
                  <a:lnTo>
                    <a:pt x="4495" y="2374"/>
                  </a:lnTo>
                  <a:lnTo>
                    <a:pt x="4567" y="2913"/>
                  </a:lnTo>
                  <a:lnTo>
                    <a:pt x="4567" y="3452"/>
                  </a:lnTo>
                  <a:lnTo>
                    <a:pt x="4495" y="4064"/>
                  </a:lnTo>
                  <a:lnTo>
                    <a:pt x="4351" y="4603"/>
                  </a:lnTo>
                  <a:lnTo>
                    <a:pt x="4136" y="5070"/>
                  </a:lnTo>
                  <a:lnTo>
                    <a:pt x="3884" y="5502"/>
                  </a:lnTo>
                  <a:lnTo>
                    <a:pt x="3704" y="5682"/>
                  </a:lnTo>
                  <a:lnTo>
                    <a:pt x="3560" y="5861"/>
                  </a:lnTo>
                  <a:lnTo>
                    <a:pt x="3381" y="6005"/>
                  </a:lnTo>
                  <a:lnTo>
                    <a:pt x="3201" y="6113"/>
                  </a:lnTo>
                  <a:lnTo>
                    <a:pt x="2985" y="6185"/>
                  </a:lnTo>
                  <a:lnTo>
                    <a:pt x="2805" y="6257"/>
                  </a:lnTo>
                  <a:lnTo>
                    <a:pt x="2590" y="6293"/>
                  </a:lnTo>
                  <a:lnTo>
                    <a:pt x="2374" y="6293"/>
                  </a:lnTo>
                  <a:lnTo>
                    <a:pt x="2158" y="6257"/>
                  </a:lnTo>
                  <a:lnTo>
                    <a:pt x="1978" y="6221"/>
                  </a:lnTo>
                  <a:lnTo>
                    <a:pt x="1763" y="6113"/>
                  </a:lnTo>
                  <a:lnTo>
                    <a:pt x="1583" y="6005"/>
                  </a:lnTo>
                  <a:lnTo>
                    <a:pt x="1439" y="5897"/>
                  </a:lnTo>
                  <a:lnTo>
                    <a:pt x="1259" y="5718"/>
                  </a:lnTo>
                  <a:lnTo>
                    <a:pt x="1115" y="5574"/>
                  </a:lnTo>
                  <a:lnTo>
                    <a:pt x="972" y="5358"/>
                  </a:lnTo>
                  <a:lnTo>
                    <a:pt x="756" y="4927"/>
                  </a:lnTo>
                  <a:lnTo>
                    <a:pt x="576" y="4423"/>
                  </a:lnTo>
                  <a:lnTo>
                    <a:pt x="468" y="3848"/>
                  </a:lnTo>
                  <a:lnTo>
                    <a:pt x="468" y="3273"/>
                  </a:lnTo>
                  <a:lnTo>
                    <a:pt x="468" y="2985"/>
                  </a:lnTo>
                  <a:lnTo>
                    <a:pt x="540" y="2733"/>
                  </a:lnTo>
                  <a:lnTo>
                    <a:pt x="648" y="2194"/>
                  </a:lnTo>
                  <a:lnTo>
                    <a:pt x="900" y="1691"/>
                  </a:lnTo>
                  <a:lnTo>
                    <a:pt x="1008" y="1439"/>
                  </a:lnTo>
                  <a:lnTo>
                    <a:pt x="1187" y="1223"/>
                  </a:lnTo>
                  <a:lnTo>
                    <a:pt x="1439" y="936"/>
                  </a:lnTo>
                  <a:lnTo>
                    <a:pt x="1763" y="684"/>
                  </a:lnTo>
                  <a:lnTo>
                    <a:pt x="2122" y="540"/>
                  </a:lnTo>
                  <a:lnTo>
                    <a:pt x="2518" y="468"/>
                  </a:lnTo>
                  <a:close/>
                  <a:moveTo>
                    <a:pt x="2590" y="1"/>
                  </a:moveTo>
                  <a:lnTo>
                    <a:pt x="2158" y="37"/>
                  </a:lnTo>
                  <a:lnTo>
                    <a:pt x="1799" y="144"/>
                  </a:lnTo>
                  <a:lnTo>
                    <a:pt x="1439" y="360"/>
                  </a:lnTo>
                  <a:lnTo>
                    <a:pt x="1115" y="612"/>
                  </a:lnTo>
                  <a:lnTo>
                    <a:pt x="972" y="756"/>
                  </a:lnTo>
                  <a:lnTo>
                    <a:pt x="828" y="936"/>
                  </a:lnTo>
                  <a:lnTo>
                    <a:pt x="648" y="1187"/>
                  </a:lnTo>
                  <a:lnTo>
                    <a:pt x="504" y="1475"/>
                  </a:lnTo>
                  <a:lnTo>
                    <a:pt x="360" y="1727"/>
                  </a:lnTo>
                  <a:lnTo>
                    <a:pt x="252" y="2014"/>
                  </a:lnTo>
                  <a:lnTo>
                    <a:pt x="145" y="2338"/>
                  </a:lnTo>
                  <a:lnTo>
                    <a:pt x="73" y="2625"/>
                  </a:lnTo>
                  <a:lnTo>
                    <a:pt x="37" y="2949"/>
                  </a:lnTo>
                  <a:lnTo>
                    <a:pt x="1" y="3273"/>
                  </a:lnTo>
                  <a:lnTo>
                    <a:pt x="1" y="3596"/>
                  </a:lnTo>
                  <a:lnTo>
                    <a:pt x="37" y="3920"/>
                  </a:lnTo>
                  <a:lnTo>
                    <a:pt x="73" y="4243"/>
                  </a:lnTo>
                  <a:lnTo>
                    <a:pt x="145" y="4567"/>
                  </a:lnTo>
                  <a:lnTo>
                    <a:pt x="252" y="4891"/>
                  </a:lnTo>
                  <a:lnTo>
                    <a:pt x="360" y="5142"/>
                  </a:lnTo>
                  <a:lnTo>
                    <a:pt x="504" y="5430"/>
                  </a:lnTo>
                  <a:lnTo>
                    <a:pt x="648" y="5682"/>
                  </a:lnTo>
                  <a:lnTo>
                    <a:pt x="792" y="5897"/>
                  </a:lnTo>
                  <a:lnTo>
                    <a:pt x="1008" y="6113"/>
                  </a:lnTo>
                  <a:lnTo>
                    <a:pt x="1187" y="6293"/>
                  </a:lnTo>
                  <a:lnTo>
                    <a:pt x="1403" y="6437"/>
                  </a:lnTo>
                  <a:lnTo>
                    <a:pt x="1619" y="6545"/>
                  </a:lnTo>
                  <a:lnTo>
                    <a:pt x="1870" y="6652"/>
                  </a:lnTo>
                  <a:lnTo>
                    <a:pt x="2122" y="6724"/>
                  </a:lnTo>
                  <a:lnTo>
                    <a:pt x="2554" y="6724"/>
                  </a:lnTo>
                  <a:lnTo>
                    <a:pt x="2805" y="6688"/>
                  </a:lnTo>
                  <a:lnTo>
                    <a:pt x="3057" y="6652"/>
                  </a:lnTo>
                  <a:lnTo>
                    <a:pt x="3273" y="6545"/>
                  </a:lnTo>
                  <a:lnTo>
                    <a:pt x="3488" y="6437"/>
                  </a:lnTo>
                  <a:lnTo>
                    <a:pt x="3704" y="6293"/>
                  </a:lnTo>
                  <a:lnTo>
                    <a:pt x="3884" y="6149"/>
                  </a:lnTo>
                  <a:lnTo>
                    <a:pt x="4064" y="5933"/>
                  </a:lnTo>
                  <a:lnTo>
                    <a:pt x="4244" y="5754"/>
                  </a:lnTo>
                  <a:lnTo>
                    <a:pt x="4423" y="5502"/>
                  </a:lnTo>
                  <a:lnTo>
                    <a:pt x="4567" y="5250"/>
                  </a:lnTo>
                  <a:lnTo>
                    <a:pt x="4675" y="4999"/>
                  </a:lnTo>
                  <a:lnTo>
                    <a:pt x="4783" y="4711"/>
                  </a:lnTo>
                  <a:lnTo>
                    <a:pt x="4891" y="4423"/>
                  </a:lnTo>
                  <a:lnTo>
                    <a:pt x="4963" y="4136"/>
                  </a:lnTo>
                  <a:lnTo>
                    <a:pt x="4999" y="3812"/>
                  </a:lnTo>
                  <a:lnTo>
                    <a:pt x="5035" y="3488"/>
                  </a:lnTo>
                  <a:lnTo>
                    <a:pt x="5035" y="3165"/>
                  </a:lnTo>
                  <a:lnTo>
                    <a:pt x="4999" y="2877"/>
                  </a:lnTo>
                  <a:lnTo>
                    <a:pt x="4963" y="2554"/>
                  </a:lnTo>
                  <a:lnTo>
                    <a:pt x="4927" y="2266"/>
                  </a:lnTo>
                  <a:lnTo>
                    <a:pt x="4819" y="1942"/>
                  </a:lnTo>
                  <a:lnTo>
                    <a:pt x="4711" y="1655"/>
                  </a:lnTo>
                  <a:lnTo>
                    <a:pt x="4567" y="1367"/>
                  </a:lnTo>
                  <a:lnTo>
                    <a:pt x="4423" y="1115"/>
                  </a:lnTo>
                  <a:lnTo>
                    <a:pt x="4279" y="900"/>
                  </a:lnTo>
                  <a:lnTo>
                    <a:pt x="4136" y="684"/>
                  </a:lnTo>
                  <a:lnTo>
                    <a:pt x="3956" y="504"/>
                  </a:lnTo>
                  <a:lnTo>
                    <a:pt x="3740" y="360"/>
                  </a:lnTo>
                  <a:lnTo>
                    <a:pt x="3560" y="252"/>
                  </a:lnTo>
                  <a:lnTo>
                    <a:pt x="3381" y="144"/>
                  </a:lnTo>
                  <a:lnTo>
                    <a:pt x="2985" y="3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67075" y="1426450"/>
              <a:ext cx="62925" cy="24300"/>
            </a:xfrm>
            <a:custGeom>
              <a:avLst/>
              <a:gdLst/>
              <a:ahLst/>
              <a:cxnLst/>
              <a:rect l="l" t="t" r="r" b="b"/>
              <a:pathLst>
                <a:path w="2517" h="972" extrusionOk="0">
                  <a:moveTo>
                    <a:pt x="863" y="0"/>
                  </a:moveTo>
                  <a:lnTo>
                    <a:pt x="683" y="36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180" y="252"/>
                  </a:lnTo>
                  <a:lnTo>
                    <a:pt x="0" y="396"/>
                  </a:lnTo>
                  <a:lnTo>
                    <a:pt x="324" y="720"/>
                  </a:lnTo>
                  <a:lnTo>
                    <a:pt x="467" y="612"/>
                  </a:lnTo>
                  <a:lnTo>
                    <a:pt x="611" y="504"/>
                  </a:lnTo>
                  <a:lnTo>
                    <a:pt x="791" y="468"/>
                  </a:lnTo>
                  <a:lnTo>
                    <a:pt x="935" y="432"/>
                  </a:lnTo>
                  <a:lnTo>
                    <a:pt x="1079" y="432"/>
                  </a:lnTo>
                  <a:lnTo>
                    <a:pt x="1259" y="468"/>
                  </a:lnTo>
                  <a:lnTo>
                    <a:pt x="1546" y="540"/>
                  </a:lnTo>
                  <a:lnTo>
                    <a:pt x="1798" y="684"/>
                  </a:lnTo>
                  <a:lnTo>
                    <a:pt x="2014" y="827"/>
                  </a:lnTo>
                  <a:lnTo>
                    <a:pt x="2193" y="971"/>
                  </a:lnTo>
                  <a:lnTo>
                    <a:pt x="2517" y="648"/>
                  </a:lnTo>
                  <a:lnTo>
                    <a:pt x="2301" y="468"/>
                  </a:lnTo>
                  <a:lnTo>
                    <a:pt x="2050" y="288"/>
                  </a:lnTo>
                  <a:lnTo>
                    <a:pt x="1726" y="144"/>
                  </a:lnTo>
                  <a:lnTo>
                    <a:pt x="1402" y="3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78300" y="1431850"/>
              <a:ext cx="228350" cy="58450"/>
            </a:xfrm>
            <a:custGeom>
              <a:avLst/>
              <a:gdLst/>
              <a:ahLst/>
              <a:cxnLst/>
              <a:rect l="l" t="t" r="r" b="b"/>
              <a:pathLst>
                <a:path w="9134" h="2338" extrusionOk="0">
                  <a:moveTo>
                    <a:pt x="5754" y="0"/>
                  </a:moveTo>
                  <a:lnTo>
                    <a:pt x="3345" y="36"/>
                  </a:lnTo>
                  <a:lnTo>
                    <a:pt x="1115" y="108"/>
                  </a:lnTo>
                  <a:lnTo>
                    <a:pt x="1" y="144"/>
                  </a:lnTo>
                  <a:lnTo>
                    <a:pt x="1" y="611"/>
                  </a:lnTo>
                  <a:lnTo>
                    <a:pt x="1727" y="540"/>
                  </a:lnTo>
                  <a:lnTo>
                    <a:pt x="3956" y="468"/>
                  </a:lnTo>
                  <a:lnTo>
                    <a:pt x="5933" y="432"/>
                  </a:lnTo>
                  <a:lnTo>
                    <a:pt x="6688" y="468"/>
                  </a:lnTo>
                  <a:lnTo>
                    <a:pt x="7120" y="504"/>
                  </a:lnTo>
                  <a:lnTo>
                    <a:pt x="7264" y="540"/>
                  </a:lnTo>
                  <a:lnTo>
                    <a:pt x="7408" y="611"/>
                  </a:lnTo>
                  <a:lnTo>
                    <a:pt x="7659" y="791"/>
                  </a:lnTo>
                  <a:lnTo>
                    <a:pt x="7911" y="1007"/>
                  </a:lnTo>
                  <a:lnTo>
                    <a:pt x="8127" y="1295"/>
                  </a:lnTo>
                  <a:lnTo>
                    <a:pt x="8306" y="1582"/>
                  </a:lnTo>
                  <a:lnTo>
                    <a:pt x="8486" y="1870"/>
                  </a:lnTo>
                  <a:lnTo>
                    <a:pt x="8738" y="2337"/>
                  </a:lnTo>
                  <a:lnTo>
                    <a:pt x="9133" y="2122"/>
                  </a:lnTo>
                  <a:lnTo>
                    <a:pt x="8954" y="1762"/>
                  </a:lnTo>
                  <a:lnTo>
                    <a:pt x="8774" y="1438"/>
                  </a:lnTo>
                  <a:lnTo>
                    <a:pt x="8522" y="1115"/>
                  </a:lnTo>
                  <a:lnTo>
                    <a:pt x="8270" y="755"/>
                  </a:lnTo>
                  <a:lnTo>
                    <a:pt x="7947" y="432"/>
                  </a:lnTo>
                  <a:lnTo>
                    <a:pt x="7803" y="324"/>
                  </a:lnTo>
                  <a:lnTo>
                    <a:pt x="7623" y="216"/>
                  </a:lnTo>
                  <a:lnTo>
                    <a:pt x="7443" y="108"/>
                  </a:lnTo>
                  <a:lnTo>
                    <a:pt x="7264" y="72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71800" y="1386000"/>
              <a:ext cx="136650" cy="195975"/>
            </a:xfrm>
            <a:custGeom>
              <a:avLst/>
              <a:gdLst/>
              <a:ahLst/>
              <a:cxnLst/>
              <a:rect l="l" t="t" r="r" b="b"/>
              <a:pathLst>
                <a:path w="5466" h="7839" extrusionOk="0">
                  <a:moveTo>
                    <a:pt x="3955" y="0"/>
                  </a:moveTo>
                  <a:lnTo>
                    <a:pt x="3596" y="108"/>
                  </a:lnTo>
                  <a:lnTo>
                    <a:pt x="3236" y="252"/>
                  </a:lnTo>
                  <a:lnTo>
                    <a:pt x="2876" y="504"/>
                  </a:lnTo>
                  <a:lnTo>
                    <a:pt x="2517" y="756"/>
                  </a:lnTo>
                  <a:lnTo>
                    <a:pt x="2193" y="1079"/>
                  </a:lnTo>
                  <a:lnTo>
                    <a:pt x="1870" y="1403"/>
                  </a:lnTo>
                  <a:lnTo>
                    <a:pt x="1294" y="2086"/>
                  </a:lnTo>
                  <a:lnTo>
                    <a:pt x="827" y="2697"/>
                  </a:lnTo>
                  <a:lnTo>
                    <a:pt x="432" y="3344"/>
                  </a:lnTo>
                  <a:lnTo>
                    <a:pt x="0" y="6688"/>
                  </a:lnTo>
                  <a:lnTo>
                    <a:pt x="36" y="6760"/>
                  </a:lnTo>
                  <a:lnTo>
                    <a:pt x="144" y="6940"/>
                  </a:lnTo>
                  <a:lnTo>
                    <a:pt x="288" y="7120"/>
                  </a:lnTo>
                  <a:lnTo>
                    <a:pt x="575" y="7407"/>
                  </a:lnTo>
                  <a:lnTo>
                    <a:pt x="899" y="7623"/>
                  </a:lnTo>
                  <a:lnTo>
                    <a:pt x="1294" y="7767"/>
                  </a:lnTo>
                  <a:lnTo>
                    <a:pt x="1690" y="7839"/>
                  </a:lnTo>
                  <a:lnTo>
                    <a:pt x="2085" y="7839"/>
                  </a:lnTo>
                  <a:lnTo>
                    <a:pt x="2481" y="7767"/>
                  </a:lnTo>
                  <a:lnTo>
                    <a:pt x="2697" y="7695"/>
                  </a:lnTo>
                  <a:lnTo>
                    <a:pt x="2876" y="7587"/>
                  </a:lnTo>
                  <a:lnTo>
                    <a:pt x="3056" y="7479"/>
                  </a:lnTo>
                  <a:lnTo>
                    <a:pt x="3236" y="7371"/>
                  </a:lnTo>
                  <a:lnTo>
                    <a:pt x="3596" y="7048"/>
                  </a:lnTo>
                  <a:lnTo>
                    <a:pt x="3919" y="6652"/>
                  </a:lnTo>
                  <a:lnTo>
                    <a:pt x="4243" y="6149"/>
                  </a:lnTo>
                  <a:lnTo>
                    <a:pt x="4530" y="5610"/>
                  </a:lnTo>
                  <a:lnTo>
                    <a:pt x="4782" y="5034"/>
                  </a:lnTo>
                  <a:lnTo>
                    <a:pt x="4998" y="4423"/>
                  </a:lnTo>
                  <a:lnTo>
                    <a:pt x="5214" y="3812"/>
                  </a:lnTo>
                  <a:lnTo>
                    <a:pt x="5321" y="3201"/>
                  </a:lnTo>
                  <a:lnTo>
                    <a:pt x="5429" y="2589"/>
                  </a:lnTo>
                  <a:lnTo>
                    <a:pt x="5465" y="2014"/>
                  </a:lnTo>
                  <a:lnTo>
                    <a:pt x="5429" y="1511"/>
                  </a:lnTo>
                  <a:lnTo>
                    <a:pt x="5357" y="1043"/>
                  </a:lnTo>
                  <a:lnTo>
                    <a:pt x="5286" y="827"/>
                  </a:lnTo>
                  <a:lnTo>
                    <a:pt x="5178" y="612"/>
                  </a:lnTo>
                  <a:lnTo>
                    <a:pt x="5070" y="468"/>
                  </a:lnTo>
                  <a:lnTo>
                    <a:pt x="4962" y="324"/>
                  </a:lnTo>
                  <a:lnTo>
                    <a:pt x="4818" y="216"/>
                  </a:lnTo>
                  <a:lnTo>
                    <a:pt x="4674" y="108"/>
                  </a:lnTo>
                  <a:lnTo>
                    <a:pt x="4494" y="36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8750" y="1429150"/>
              <a:ext cx="76425" cy="125875"/>
            </a:xfrm>
            <a:custGeom>
              <a:avLst/>
              <a:gdLst/>
              <a:ahLst/>
              <a:cxnLst/>
              <a:rect l="l" t="t" r="r" b="b"/>
              <a:pathLst>
                <a:path w="3057" h="5035" extrusionOk="0">
                  <a:moveTo>
                    <a:pt x="3057" y="0"/>
                  </a:moveTo>
                  <a:lnTo>
                    <a:pt x="2697" y="108"/>
                  </a:lnTo>
                  <a:lnTo>
                    <a:pt x="2374" y="252"/>
                  </a:lnTo>
                  <a:lnTo>
                    <a:pt x="2050" y="432"/>
                  </a:lnTo>
                  <a:lnTo>
                    <a:pt x="1727" y="648"/>
                  </a:lnTo>
                  <a:lnTo>
                    <a:pt x="1439" y="899"/>
                  </a:lnTo>
                  <a:lnTo>
                    <a:pt x="1187" y="1223"/>
                  </a:lnTo>
                  <a:lnTo>
                    <a:pt x="972" y="1546"/>
                  </a:lnTo>
                  <a:lnTo>
                    <a:pt x="756" y="1870"/>
                  </a:lnTo>
                  <a:lnTo>
                    <a:pt x="576" y="2230"/>
                  </a:lnTo>
                  <a:lnTo>
                    <a:pt x="396" y="2625"/>
                  </a:lnTo>
                  <a:lnTo>
                    <a:pt x="252" y="2985"/>
                  </a:lnTo>
                  <a:lnTo>
                    <a:pt x="145" y="3380"/>
                  </a:lnTo>
                  <a:lnTo>
                    <a:pt x="73" y="3776"/>
                  </a:lnTo>
                  <a:lnTo>
                    <a:pt x="37" y="4135"/>
                  </a:lnTo>
                  <a:lnTo>
                    <a:pt x="1" y="4495"/>
                  </a:lnTo>
                  <a:lnTo>
                    <a:pt x="1" y="4854"/>
                  </a:lnTo>
                  <a:lnTo>
                    <a:pt x="1" y="4890"/>
                  </a:lnTo>
                  <a:lnTo>
                    <a:pt x="1" y="4962"/>
                  </a:lnTo>
                  <a:lnTo>
                    <a:pt x="37" y="4998"/>
                  </a:lnTo>
                  <a:lnTo>
                    <a:pt x="109" y="5034"/>
                  </a:lnTo>
                  <a:lnTo>
                    <a:pt x="216" y="5034"/>
                  </a:lnTo>
                  <a:lnTo>
                    <a:pt x="288" y="4962"/>
                  </a:lnTo>
                  <a:lnTo>
                    <a:pt x="540" y="4351"/>
                  </a:lnTo>
                  <a:lnTo>
                    <a:pt x="864" y="3776"/>
                  </a:lnTo>
                  <a:lnTo>
                    <a:pt x="972" y="3596"/>
                  </a:lnTo>
                  <a:lnTo>
                    <a:pt x="1115" y="3452"/>
                  </a:lnTo>
                  <a:lnTo>
                    <a:pt x="1295" y="3344"/>
                  </a:lnTo>
                  <a:lnTo>
                    <a:pt x="1475" y="3272"/>
                  </a:lnTo>
                  <a:lnTo>
                    <a:pt x="1655" y="3200"/>
                  </a:lnTo>
                  <a:lnTo>
                    <a:pt x="1834" y="3164"/>
                  </a:lnTo>
                  <a:lnTo>
                    <a:pt x="2050" y="3164"/>
                  </a:lnTo>
                  <a:lnTo>
                    <a:pt x="2230" y="3200"/>
                  </a:lnTo>
                  <a:lnTo>
                    <a:pt x="2266" y="3200"/>
                  </a:lnTo>
                  <a:lnTo>
                    <a:pt x="2302" y="3164"/>
                  </a:lnTo>
                  <a:lnTo>
                    <a:pt x="2266" y="3128"/>
                  </a:lnTo>
                  <a:lnTo>
                    <a:pt x="2014" y="2985"/>
                  </a:lnTo>
                  <a:lnTo>
                    <a:pt x="1763" y="2913"/>
                  </a:lnTo>
                  <a:lnTo>
                    <a:pt x="1511" y="2913"/>
                  </a:lnTo>
                  <a:lnTo>
                    <a:pt x="1295" y="2985"/>
                  </a:lnTo>
                  <a:lnTo>
                    <a:pt x="1079" y="3057"/>
                  </a:lnTo>
                  <a:lnTo>
                    <a:pt x="900" y="3200"/>
                  </a:lnTo>
                  <a:lnTo>
                    <a:pt x="720" y="3380"/>
                  </a:lnTo>
                  <a:lnTo>
                    <a:pt x="576" y="3596"/>
                  </a:lnTo>
                  <a:lnTo>
                    <a:pt x="756" y="3057"/>
                  </a:lnTo>
                  <a:lnTo>
                    <a:pt x="936" y="2517"/>
                  </a:lnTo>
                  <a:lnTo>
                    <a:pt x="1187" y="2014"/>
                  </a:lnTo>
                  <a:lnTo>
                    <a:pt x="1439" y="1546"/>
                  </a:lnTo>
                  <a:lnTo>
                    <a:pt x="1763" y="1115"/>
                  </a:lnTo>
                  <a:lnTo>
                    <a:pt x="2158" y="719"/>
                  </a:lnTo>
                  <a:lnTo>
                    <a:pt x="2554" y="360"/>
                  </a:lnTo>
                  <a:lnTo>
                    <a:pt x="2805" y="216"/>
                  </a:lnTo>
                  <a:lnTo>
                    <a:pt x="3057" y="72"/>
                  </a:lnTo>
                  <a:lnTo>
                    <a:pt x="3057" y="36"/>
                  </a:lnTo>
                  <a:lnTo>
                    <a:pt x="30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135375" y="1872300"/>
              <a:ext cx="1031975" cy="1667475"/>
            </a:xfrm>
            <a:custGeom>
              <a:avLst/>
              <a:gdLst/>
              <a:ahLst/>
              <a:cxnLst/>
              <a:rect l="l" t="t" r="r" b="b"/>
              <a:pathLst>
                <a:path w="41279" h="66699" extrusionOk="0">
                  <a:moveTo>
                    <a:pt x="1367" y="1"/>
                  </a:moveTo>
                  <a:lnTo>
                    <a:pt x="1080" y="72"/>
                  </a:lnTo>
                  <a:lnTo>
                    <a:pt x="792" y="180"/>
                  </a:lnTo>
                  <a:lnTo>
                    <a:pt x="576" y="324"/>
                  </a:lnTo>
                  <a:lnTo>
                    <a:pt x="396" y="540"/>
                  </a:lnTo>
                  <a:lnTo>
                    <a:pt x="217" y="828"/>
                  </a:lnTo>
                  <a:lnTo>
                    <a:pt x="109" y="1115"/>
                  </a:lnTo>
                  <a:lnTo>
                    <a:pt x="37" y="1475"/>
                  </a:lnTo>
                  <a:lnTo>
                    <a:pt x="1" y="1870"/>
                  </a:lnTo>
                  <a:lnTo>
                    <a:pt x="1" y="2338"/>
                  </a:lnTo>
                  <a:lnTo>
                    <a:pt x="1" y="2841"/>
                  </a:lnTo>
                  <a:lnTo>
                    <a:pt x="73" y="3380"/>
                  </a:lnTo>
                  <a:lnTo>
                    <a:pt x="181" y="3956"/>
                  </a:lnTo>
                  <a:lnTo>
                    <a:pt x="325" y="4567"/>
                  </a:lnTo>
                  <a:lnTo>
                    <a:pt x="504" y="5214"/>
                  </a:lnTo>
                  <a:lnTo>
                    <a:pt x="720" y="5897"/>
                  </a:lnTo>
                  <a:lnTo>
                    <a:pt x="972" y="6652"/>
                  </a:lnTo>
                  <a:lnTo>
                    <a:pt x="1583" y="8234"/>
                  </a:lnTo>
                  <a:lnTo>
                    <a:pt x="2338" y="9924"/>
                  </a:lnTo>
                  <a:lnTo>
                    <a:pt x="3201" y="11758"/>
                  </a:lnTo>
                  <a:lnTo>
                    <a:pt x="4244" y="13736"/>
                  </a:lnTo>
                  <a:lnTo>
                    <a:pt x="8487" y="21502"/>
                  </a:lnTo>
                  <a:lnTo>
                    <a:pt x="12226" y="28298"/>
                  </a:lnTo>
                  <a:lnTo>
                    <a:pt x="13772" y="31174"/>
                  </a:lnTo>
                  <a:lnTo>
                    <a:pt x="15030" y="33547"/>
                  </a:lnTo>
                  <a:lnTo>
                    <a:pt x="15498" y="34518"/>
                  </a:lnTo>
                  <a:lnTo>
                    <a:pt x="15893" y="35381"/>
                  </a:lnTo>
                  <a:lnTo>
                    <a:pt x="16181" y="36064"/>
                  </a:lnTo>
                  <a:lnTo>
                    <a:pt x="16397" y="36568"/>
                  </a:lnTo>
                  <a:lnTo>
                    <a:pt x="17044" y="39839"/>
                  </a:lnTo>
                  <a:lnTo>
                    <a:pt x="17691" y="43219"/>
                  </a:lnTo>
                  <a:lnTo>
                    <a:pt x="18446" y="47318"/>
                  </a:lnTo>
                  <a:lnTo>
                    <a:pt x="19273" y="51849"/>
                  </a:lnTo>
                  <a:lnTo>
                    <a:pt x="20064" y="56379"/>
                  </a:lnTo>
                  <a:lnTo>
                    <a:pt x="20711" y="60658"/>
                  </a:lnTo>
                  <a:lnTo>
                    <a:pt x="20999" y="62599"/>
                  </a:lnTo>
                  <a:lnTo>
                    <a:pt x="21215" y="64325"/>
                  </a:lnTo>
                  <a:lnTo>
                    <a:pt x="21251" y="64469"/>
                  </a:lnTo>
                  <a:lnTo>
                    <a:pt x="21323" y="64577"/>
                  </a:lnTo>
                  <a:lnTo>
                    <a:pt x="21395" y="64721"/>
                  </a:lnTo>
                  <a:lnTo>
                    <a:pt x="21502" y="64829"/>
                  </a:lnTo>
                  <a:lnTo>
                    <a:pt x="21826" y="65044"/>
                  </a:lnTo>
                  <a:lnTo>
                    <a:pt x="22186" y="65260"/>
                  </a:lnTo>
                  <a:lnTo>
                    <a:pt x="22689" y="65476"/>
                  </a:lnTo>
                  <a:lnTo>
                    <a:pt x="23228" y="65656"/>
                  </a:lnTo>
                  <a:lnTo>
                    <a:pt x="23840" y="65800"/>
                  </a:lnTo>
                  <a:lnTo>
                    <a:pt x="24523" y="65979"/>
                  </a:lnTo>
                  <a:lnTo>
                    <a:pt x="25278" y="66123"/>
                  </a:lnTo>
                  <a:lnTo>
                    <a:pt x="26069" y="66231"/>
                  </a:lnTo>
                  <a:lnTo>
                    <a:pt x="27795" y="66447"/>
                  </a:lnTo>
                  <a:lnTo>
                    <a:pt x="29593" y="66591"/>
                  </a:lnTo>
                  <a:lnTo>
                    <a:pt x="31462" y="66662"/>
                  </a:lnTo>
                  <a:lnTo>
                    <a:pt x="33332" y="66698"/>
                  </a:lnTo>
                  <a:lnTo>
                    <a:pt x="35130" y="66662"/>
                  </a:lnTo>
                  <a:lnTo>
                    <a:pt x="36820" y="66555"/>
                  </a:lnTo>
                  <a:lnTo>
                    <a:pt x="37575" y="66447"/>
                  </a:lnTo>
                  <a:lnTo>
                    <a:pt x="38294" y="66375"/>
                  </a:lnTo>
                  <a:lnTo>
                    <a:pt x="38977" y="66267"/>
                  </a:lnTo>
                  <a:lnTo>
                    <a:pt x="39552" y="66123"/>
                  </a:lnTo>
                  <a:lnTo>
                    <a:pt x="40056" y="65979"/>
                  </a:lnTo>
                  <a:lnTo>
                    <a:pt x="40523" y="65800"/>
                  </a:lnTo>
                  <a:lnTo>
                    <a:pt x="40847" y="65620"/>
                  </a:lnTo>
                  <a:lnTo>
                    <a:pt x="41098" y="65440"/>
                  </a:lnTo>
                  <a:lnTo>
                    <a:pt x="41206" y="65332"/>
                  </a:lnTo>
                  <a:lnTo>
                    <a:pt x="41242" y="65224"/>
                  </a:lnTo>
                  <a:lnTo>
                    <a:pt x="41278" y="65116"/>
                  </a:lnTo>
                  <a:lnTo>
                    <a:pt x="41278" y="64973"/>
                  </a:lnTo>
                  <a:lnTo>
                    <a:pt x="41134" y="63570"/>
                  </a:lnTo>
                  <a:lnTo>
                    <a:pt x="40919" y="61988"/>
                  </a:lnTo>
                  <a:lnTo>
                    <a:pt x="40631" y="60226"/>
                  </a:lnTo>
                  <a:lnTo>
                    <a:pt x="40271" y="58357"/>
                  </a:lnTo>
                  <a:lnTo>
                    <a:pt x="39840" y="56379"/>
                  </a:lnTo>
                  <a:lnTo>
                    <a:pt x="39408" y="54294"/>
                  </a:lnTo>
                  <a:lnTo>
                    <a:pt x="38402" y="49943"/>
                  </a:lnTo>
                  <a:lnTo>
                    <a:pt x="37287" y="45520"/>
                  </a:lnTo>
                  <a:lnTo>
                    <a:pt x="36136" y="41206"/>
                  </a:lnTo>
                  <a:lnTo>
                    <a:pt x="35022" y="37143"/>
                  </a:lnTo>
                  <a:lnTo>
                    <a:pt x="33943" y="33547"/>
                  </a:lnTo>
                  <a:lnTo>
                    <a:pt x="33799" y="33152"/>
                  </a:lnTo>
                  <a:lnTo>
                    <a:pt x="33620" y="32720"/>
                  </a:lnTo>
                  <a:lnTo>
                    <a:pt x="33044" y="31570"/>
                  </a:lnTo>
                  <a:lnTo>
                    <a:pt x="32253" y="30203"/>
                  </a:lnTo>
                  <a:lnTo>
                    <a:pt x="31246" y="28549"/>
                  </a:lnTo>
                  <a:lnTo>
                    <a:pt x="30024" y="26752"/>
                  </a:lnTo>
                  <a:lnTo>
                    <a:pt x="28586" y="24738"/>
                  </a:lnTo>
                  <a:lnTo>
                    <a:pt x="26968" y="22581"/>
                  </a:lnTo>
                  <a:lnTo>
                    <a:pt x="25170" y="20316"/>
                  </a:lnTo>
                  <a:lnTo>
                    <a:pt x="23192" y="17978"/>
                  </a:lnTo>
                  <a:lnTo>
                    <a:pt x="22150" y="16792"/>
                  </a:lnTo>
                  <a:lnTo>
                    <a:pt x="21035" y="15569"/>
                  </a:lnTo>
                  <a:lnTo>
                    <a:pt x="19920" y="14347"/>
                  </a:lnTo>
                  <a:lnTo>
                    <a:pt x="18734" y="13160"/>
                  </a:lnTo>
                  <a:lnTo>
                    <a:pt x="17547" y="11938"/>
                  </a:lnTo>
                  <a:lnTo>
                    <a:pt x="16289" y="10715"/>
                  </a:lnTo>
                  <a:lnTo>
                    <a:pt x="15030" y="9493"/>
                  </a:lnTo>
                  <a:lnTo>
                    <a:pt x="13700" y="8306"/>
                  </a:lnTo>
                  <a:lnTo>
                    <a:pt x="12370" y="7120"/>
                  </a:lnTo>
                  <a:lnTo>
                    <a:pt x="11003" y="5969"/>
                  </a:lnTo>
                  <a:lnTo>
                    <a:pt x="9601" y="4819"/>
                  </a:lnTo>
                  <a:lnTo>
                    <a:pt x="8163" y="3704"/>
                  </a:lnTo>
                  <a:lnTo>
                    <a:pt x="6689" y="2625"/>
                  </a:lnTo>
                  <a:lnTo>
                    <a:pt x="5215" y="1583"/>
                  </a:lnTo>
                  <a:lnTo>
                    <a:pt x="4567" y="1151"/>
                  </a:lnTo>
                  <a:lnTo>
                    <a:pt x="3992" y="828"/>
                  </a:lnTo>
                  <a:lnTo>
                    <a:pt x="3453" y="540"/>
                  </a:lnTo>
                  <a:lnTo>
                    <a:pt x="2985" y="324"/>
                  </a:lnTo>
                  <a:lnTo>
                    <a:pt x="2518" y="144"/>
                  </a:lnTo>
                  <a:lnTo>
                    <a:pt x="2086" y="36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83025" y="3480425"/>
              <a:ext cx="665225" cy="695775"/>
            </a:xfrm>
            <a:custGeom>
              <a:avLst/>
              <a:gdLst/>
              <a:ahLst/>
              <a:cxnLst/>
              <a:rect l="l" t="t" r="r" b="b"/>
              <a:pathLst>
                <a:path w="26609" h="27831" extrusionOk="0">
                  <a:moveTo>
                    <a:pt x="3309" y="0"/>
                  </a:moveTo>
                  <a:lnTo>
                    <a:pt x="2734" y="2266"/>
                  </a:lnTo>
                  <a:lnTo>
                    <a:pt x="2122" y="4603"/>
                  </a:lnTo>
                  <a:lnTo>
                    <a:pt x="1475" y="7443"/>
                  </a:lnTo>
                  <a:lnTo>
                    <a:pt x="828" y="10427"/>
                  </a:lnTo>
                  <a:lnTo>
                    <a:pt x="576" y="11902"/>
                  </a:lnTo>
                  <a:lnTo>
                    <a:pt x="325" y="13304"/>
                  </a:lnTo>
                  <a:lnTo>
                    <a:pt x="145" y="14598"/>
                  </a:lnTo>
                  <a:lnTo>
                    <a:pt x="37" y="15785"/>
                  </a:lnTo>
                  <a:lnTo>
                    <a:pt x="1" y="16792"/>
                  </a:lnTo>
                  <a:lnTo>
                    <a:pt x="1" y="17223"/>
                  </a:lnTo>
                  <a:lnTo>
                    <a:pt x="37" y="17583"/>
                  </a:lnTo>
                  <a:lnTo>
                    <a:pt x="145" y="18194"/>
                  </a:lnTo>
                  <a:lnTo>
                    <a:pt x="289" y="18841"/>
                  </a:lnTo>
                  <a:lnTo>
                    <a:pt x="468" y="19560"/>
                  </a:lnTo>
                  <a:lnTo>
                    <a:pt x="684" y="20279"/>
                  </a:lnTo>
                  <a:lnTo>
                    <a:pt x="936" y="21034"/>
                  </a:lnTo>
                  <a:lnTo>
                    <a:pt x="1187" y="21825"/>
                  </a:lnTo>
                  <a:lnTo>
                    <a:pt x="1475" y="22581"/>
                  </a:lnTo>
                  <a:lnTo>
                    <a:pt x="1799" y="23300"/>
                  </a:lnTo>
                  <a:lnTo>
                    <a:pt x="2122" y="24019"/>
                  </a:lnTo>
                  <a:lnTo>
                    <a:pt x="2482" y="24702"/>
                  </a:lnTo>
                  <a:lnTo>
                    <a:pt x="2877" y="25349"/>
                  </a:lnTo>
                  <a:lnTo>
                    <a:pt x="3237" y="25924"/>
                  </a:lnTo>
                  <a:lnTo>
                    <a:pt x="3632" y="26392"/>
                  </a:lnTo>
                  <a:lnTo>
                    <a:pt x="4064" y="26823"/>
                  </a:lnTo>
                  <a:lnTo>
                    <a:pt x="4280" y="26967"/>
                  </a:lnTo>
                  <a:lnTo>
                    <a:pt x="4495" y="27111"/>
                  </a:lnTo>
                  <a:lnTo>
                    <a:pt x="4711" y="27255"/>
                  </a:lnTo>
                  <a:lnTo>
                    <a:pt x="4891" y="27327"/>
                  </a:lnTo>
                  <a:lnTo>
                    <a:pt x="5286" y="27435"/>
                  </a:lnTo>
                  <a:lnTo>
                    <a:pt x="5646" y="27471"/>
                  </a:lnTo>
                  <a:lnTo>
                    <a:pt x="5970" y="27471"/>
                  </a:lnTo>
                  <a:lnTo>
                    <a:pt x="6293" y="27435"/>
                  </a:lnTo>
                  <a:lnTo>
                    <a:pt x="6581" y="27399"/>
                  </a:lnTo>
                  <a:lnTo>
                    <a:pt x="6868" y="27291"/>
                  </a:lnTo>
                  <a:lnTo>
                    <a:pt x="7120" y="27183"/>
                  </a:lnTo>
                  <a:lnTo>
                    <a:pt x="7336" y="27039"/>
                  </a:lnTo>
                  <a:lnTo>
                    <a:pt x="7731" y="26751"/>
                  </a:lnTo>
                  <a:lnTo>
                    <a:pt x="8019" y="26500"/>
                  </a:lnTo>
                  <a:lnTo>
                    <a:pt x="8271" y="26212"/>
                  </a:lnTo>
                  <a:lnTo>
                    <a:pt x="8522" y="26536"/>
                  </a:lnTo>
                  <a:lnTo>
                    <a:pt x="8810" y="26787"/>
                  </a:lnTo>
                  <a:lnTo>
                    <a:pt x="9134" y="27039"/>
                  </a:lnTo>
                  <a:lnTo>
                    <a:pt x="9457" y="27255"/>
                  </a:lnTo>
                  <a:lnTo>
                    <a:pt x="9817" y="27435"/>
                  </a:lnTo>
                  <a:lnTo>
                    <a:pt x="10176" y="27614"/>
                  </a:lnTo>
                  <a:lnTo>
                    <a:pt x="10572" y="27722"/>
                  </a:lnTo>
                  <a:lnTo>
                    <a:pt x="10931" y="27830"/>
                  </a:lnTo>
                  <a:lnTo>
                    <a:pt x="11291" y="27830"/>
                  </a:lnTo>
                  <a:lnTo>
                    <a:pt x="11615" y="27794"/>
                  </a:lnTo>
                  <a:lnTo>
                    <a:pt x="11938" y="27686"/>
                  </a:lnTo>
                  <a:lnTo>
                    <a:pt x="12226" y="27542"/>
                  </a:lnTo>
                  <a:lnTo>
                    <a:pt x="12514" y="27363"/>
                  </a:lnTo>
                  <a:lnTo>
                    <a:pt x="12765" y="27147"/>
                  </a:lnTo>
                  <a:lnTo>
                    <a:pt x="12981" y="26895"/>
                  </a:lnTo>
                  <a:lnTo>
                    <a:pt x="13197" y="26644"/>
                  </a:lnTo>
                  <a:lnTo>
                    <a:pt x="13592" y="26176"/>
                  </a:lnTo>
                  <a:lnTo>
                    <a:pt x="13844" y="25709"/>
                  </a:lnTo>
                  <a:lnTo>
                    <a:pt x="14060" y="25277"/>
                  </a:lnTo>
                  <a:lnTo>
                    <a:pt x="14419" y="25529"/>
                  </a:lnTo>
                  <a:lnTo>
                    <a:pt x="14779" y="25781"/>
                  </a:lnTo>
                  <a:lnTo>
                    <a:pt x="15138" y="25960"/>
                  </a:lnTo>
                  <a:lnTo>
                    <a:pt x="15534" y="26140"/>
                  </a:lnTo>
                  <a:lnTo>
                    <a:pt x="15929" y="26284"/>
                  </a:lnTo>
                  <a:lnTo>
                    <a:pt x="16325" y="26392"/>
                  </a:lnTo>
                  <a:lnTo>
                    <a:pt x="16756" y="26464"/>
                  </a:lnTo>
                  <a:lnTo>
                    <a:pt x="17152" y="26536"/>
                  </a:lnTo>
                  <a:lnTo>
                    <a:pt x="17511" y="26500"/>
                  </a:lnTo>
                  <a:lnTo>
                    <a:pt x="17835" y="26428"/>
                  </a:lnTo>
                  <a:lnTo>
                    <a:pt x="18159" y="26320"/>
                  </a:lnTo>
                  <a:lnTo>
                    <a:pt x="18482" y="26140"/>
                  </a:lnTo>
                  <a:lnTo>
                    <a:pt x="18770" y="25960"/>
                  </a:lnTo>
                  <a:lnTo>
                    <a:pt x="19057" y="25745"/>
                  </a:lnTo>
                  <a:lnTo>
                    <a:pt x="19597" y="25277"/>
                  </a:lnTo>
                  <a:lnTo>
                    <a:pt x="20028" y="24774"/>
                  </a:lnTo>
                  <a:lnTo>
                    <a:pt x="20352" y="24342"/>
                  </a:lnTo>
                  <a:lnTo>
                    <a:pt x="20639" y="23947"/>
                  </a:lnTo>
                  <a:lnTo>
                    <a:pt x="21107" y="23983"/>
                  </a:lnTo>
                  <a:lnTo>
                    <a:pt x="21538" y="24019"/>
                  </a:lnTo>
                  <a:lnTo>
                    <a:pt x="21970" y="23983"/>
                  </a:lnTo>
                  <a:lnTo>
                    <a:pt x="22401" y="23947"/>
                  </a:lnTo>
                  <a:lnTo>
                    <a:pt x="22833" y="23839"/>
                  </a:lnTo>
                  <a:lnTo>
                    <a:pt x="23264" y="23695"/>
                  </a:lnTo>
                  <a:lnTo>
                    <a:pt x="23660" y="23515"/>
                  </a:lnTo>
                  <a:lnTo>
                    <a:pt x="24055" y="23300"/>
                  </a:lnTo>
                  <a:lnTo>
                    <a:pt x="24235" y="23192"/>
                  </a:lnTo>
                  <a:lnTo>
                    <a:pt x="24379" y="23048"/>
                  </a:lnTo>
                  <a:lnTo>
                    <a:pt x="24667" y="22688"/>
                  </a:lnTo>
                  <a:lnTo>
                    <a:pt x="24954" y="22257"/>
                  </a:lnTo>
                  <a:lnTo>
                    <a:pt x="25206" y="21754"/>
                  </a:lnTo>
                  <a:lnTo>
                    <a:pt x="25422" y="21178"/>
                  </a:lnTo>
                  <a:lnTo>
                    <a:pt x="25637" y="20567"/>
                  </a:lnTo>
                  <a:lnTo>
                    <a:pt x="25817" y="19920"/>
                  </a:lnTo>
                  <a:lnTo>
                    <a:pt x="25997" y="19201"/>
                  </a:lnTo>
                  <a:lnTo>
                    <a:pt x="26141" y="18482"/>
                  </a:lnTo>
                  <a:lnTo>
                    <a:pt x="26285" y="17727"/>
                  </a:lnTo>
                  <a:lnTo>
                    <a:pt x="26464" y="16252"/>
                  </a:lnTo>
                  <a:lnTo>
                    <a:pt x="26572" y="14850"/>
                  </a:lnTo>
                  <a:lnTo>
                    <a:pt x="26608" y="13592"/>
                  </a:lnTo>
                  <a:lnTo>
                    <a:pt x="26572" y="12944"/>
                  </a:lnTo>
                  <a:lnTo>
                    <a:pt x="26464" y="12189"/>
                  </a:lnTo>
                  <a:lnTo>
                    <a:pt x="26320" y="11362"/>
                  </a:lnTo>
                  <a:lnTo>
                    <a:pt x="26105" y="10427"/>
                  </a:lnTo>
                  <a:lnTo>
                    <a:pt x="25637" y="8414"/>
                  </a:lnTo>
                  <a:lnTo>
                    <a:pt x="25026" y="6293"/>
                  </a:lnTo>
                  <a:lnTo>
                    <a:pt x="23911" y="2445"/>
                  </a:lnTo>
                  <a:lnTo>
                    <a:pt x="23444" y="971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731350" y="3885825"/>
              <a:ext cx="53950" cy="248125"/>
            </a:xfrm>
            <a:custGeom>
              <a:avLst/>
              <a:gdLst/>
              <a:ahLst/>
              <a:cxnLst/>
              <a:rect l="l" t="t" r="r" b="b"/>
              <a:pathLst>
                <a:path w="2158" h="9925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24" y="2553"/>
                  </a:lnTo>
                  <a:lnTo>
                    <a:pt x="504" y="3812"/>
                  </a:lnTo>
                  <a:lnTo>
                    <a:pt x="684" y="5034"/>
                  </a:lnTo>
                  <a:lnTo>
                    <a:pt x="935" y="6257"/>
                  </a:lnTo>
                  <a:lnTo>
                    <a:pt x="1223" y="7479"/>
                  </a:lnTo>
                  <a:lnTo>
                    <a:pt x="1583" y="8702"/>
                  </a:lnTo>
                  <a:lnTo>
                    <a:pt x="1798" y="9277"/>
                  </a:lnTo>
                  <a:lnTo>
                    <a:pt x="2014" y="9888"/>
                  </a:lnTo>
                  <a:lnTo>
                    <a:pt x="2086" y="9924"/>
                  </a:lnTo>
                  <a:lnTo>
                    <a:pt x="2158" y="9888"/>
                  </a:lnTo>
                  <a:lnTo>
                    <a:pt x="2158" y="9852"/>
                  </a:lnTo>
                  <a:lnTo>
                    <a:pt x="1942" y="8630"/>
                  </a:lnTo>
                  <a:lnTo>
                    <a:pt x="1655" y="7407"/>
                  </a:lnTo>
                  <a:lnTo>
                    <a:pt x="1079" y="4962"/>
                  </a:lnTo>
                  <a:lnTo>
                    <a:pt x="792" y="3740"/>
                  </a:lnTo>
                  <a:lnTo>
                    <a:pt x="540" y="2517"/>
                  </a:lnTo>
                  <a:lnTo>
                    <a:pt x="288" y="1295"/>
                  </a:lnTo>
                  <a:lnTo>
                    <a:pt x="108" y="72"/>
                  </a:lnTo>
                  <a:lnTo>
                    <a:pt x="108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11125" y="3867850"/>
              <a:ext cx="22500" cy="244525"/>
            </a:xfrm>
            <a:custGeom>
              <a:avLst/>
              <a:gdLst/>
              <a:ahLst/>
              <a:cxnLst/>
              <a:rect l="l" t="t" r="r" b="b"/>
              <a:pathLst>
                <a:path w="900" h="9781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7" y="2517"/>
                  </a:lnTo>
                  <a:lnTo>
                    <a:pt x="145" y="4998"/>
                  </a:lnTo>
                  <a:lnTo>
                    <a:pt x="216" y="6221"/>
                  </a:lnTo>
                  <a:lnTo>
                    <a:pt x="324" y="7443"/>
                  </a:lnTo>
                  <a:lnTo>
                    <a:pt x="360" y="8018"/>
                  </a:lnTo>
                  <a:lnTo>
                    <a:pt x="432" y="8594"/>
                  </a:lnTo>
                  <a:lnTo>
                    <a:pt x="540" y="9169"/>
                  </a:lnTo>
                  <a:lnTo>
                    <a:pt x="684" y="9708"/>
                  </a:lnTo>
                  <a:lnTo>
                    <a:pt x="720" y="9780"/>
                  </a:lnTo>
                  <a:lnTo>
                    <a:pt x="864" y="9780"/>
                  </a:lnTo>
                  <a:lnTo>
                    <a:pt x="900" y="9708"/>
                  </a:lnTo>
                  <a:lnTo>
                    <a:pt x="900" y="9133"/>
                  </a:lnTo>
                  <a:lnTo>
                    <a:pt x="900" y="8558"/>
                  </a:lnTo>
                  <a:lnTo>
                    <a:pt x="828" y="7982"/>
                  </a:lnTo>
                  <a:lnTo>
                    <a:pt x="756" y="7407"/>
                  </a:lnTo>
                  <a:lnTo>
                    <a:pt x="468" y="4962"/>
                  </a:lnTo>
                  <a:lnTo>
                    <a:pt x="252" y="2517"/>
                  </a:lnTo>
                  <a:lnTo>
                    <a:pt x="109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084625" y="3856150"/>
              <a:ext cx="18900" cy="222050"/>
            </a:xfrm>
            <a:custGeom>
              <a:avLst/>
              <a:gdLst/>
              <a:ahLst/>
              <a:cxnLst/>
              <a:rect l="l" t="t" r="r" b="b"/>
              <a:pathLst>
                <a:path w="756" h="8882" extrusionOk="0">
                  <a:moveTo>
                    <a:pt x="72" y="1"/>
                  </a:moveTo>
                  <a:lnTo>
                    <a:pt x="36" y="37"/>
                  </a:lnTo>
                  <a:lnTo>
                    <a:pt x="0" y="73"/>
                  </a:lnTo>
                  <a:lnTo>
                    <a:pt x="144" y="2302"/>
                  </a:lnTo>
                  <a:lnTo>
                    <a:pt x="288" y="4531"/>
                  </a:lnTo>
                  <a:lnTo>
                    <a:pt x="360" y="6761"/>
                  </a:lnTo>
                  <a:lnTo>
                    <a:pt x="360" y="7300"/>
                  </a:lnTo>
                  <a:lnTo>
                    <a:pt x="396" y="7803"/>
                  </a:lnTo>
                  <a:lnTo>
                    <a:pt x="468" y="8343"/>
                  </a:lnTo>
                  <a:lnTo>
                    <a:pt x="575" y="8846"/>
                  </a:lnTo>
                  <a:lnTo>
                    <a:pt x="611" y="8882"/>
                  </a:lnTo>
                  <a:lnTo>
                    <a:pt x="647" y="8882"/>
                  </a:lnTo>
                  <a:lnTo>
                    <a:pt x="647" y="8846"/>
                  </a:lnTo>
                  <a:lnTo>
                    <a:pt x="719" y="8343"/>
                  </a:lnTo>
                  <a:lnTo>
                    <a:pt x="755" y="7839"/>
                  </a:lnTo>
                  <a:lnTo>
                    <a:pt x="755" y="7336"/>
                  </a:lnTo>
                  <a:lnTo>
                    <a:pt x="683" y="6832"/>
                  </a:lnTo>
                  <a:lnTo>
                    <a:pt x="540" y="4603"/>
                  </a:lnTo>
                  <a:lnTo>
                    <a:pt x="108" y="73"/>
                  </a:lnTo>
                  <a:lnTo>
                    <a:pt x="108" y="3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90450" y="1845325"/>
              <a:ext cx="1096675" cy="1641425"/>
            </a:xfrm>
            <a:custGeom>
              <a:avLst/>
              <a:gdLst/>
              <a:ahLst/>
              <a:cxnLst/>
              <a:rect l="l" t="t" r="r" b="b"/>
              <a:pathLst>
                <a:path w="43867" h="65657" extrusionOk="0">
                  <a:moveTo>
                    <a:pt x="1402" y="1"/>
                  </a:moveTo>
                  <a:lnTo>
                    <a:pt x="1079" y="37"/>
                  </a:lnTo>
                  <a:lnTo>
                    <a:pt x="791" y="145"/>
                  </a:lnTo>
                  <a:lnTo>
                    <a:pt x="575" y="253"/>
                  </a:lnTo>
                  <a:lnTo>
                    <a:pt x="360" y="468"/>
                  </a:lnTo>
                  <a:lnTo>
                    <a:pt x="216" y="684"/>
                  </a:lnTo>
                  <a:lnTo>
                    <a:pt x="108" y="972"/>
                  </a:lnTo>
                  <a:lnTo>
                    <a:pt x="36" y="1295"/>
                  </a:lnTo>
                  <a:lnTo>
                    <a:pt x="0" y="1655"/>
                  </a:lnTo>
                  <a:lnTo>
                    <a:pt x="0" y="2050"/>
                  </a:lnTo>
                  <a:lnTo>
                    <a:pt x="72" y="2482"/>
                  </a:lnTo>
                  <a:lnTo>
                    <a:pt x="144" y="2985"/>
                  </a:lnTo>
                  <a:lnTo>
                    <a:pt x="252" y="3489"/>
                  </a:lnTo>
                  <a:lnTo>
                    <a:pt x="396" y="4028"/>
                  </a:lnTo>
                  <a:lnTo>
                    <a:pt x="575" y="4603"/>
                  </a:lnTo>
                  <a:lnTo>
                    <a:pt x="1007" y="5862"/>
                  </a:lnTo>
                  <a:lnTo>
                    <a:pt x="1546" y="7192"/>
                  </a:lnTo>
                  <a:lnTo>
                    <a:pt x="2229" y="8666"/>
                  </a:lnTo>
                  <a:lnTo>
                    <a:pt x="2949" y="10176"/>
                  </a:lnTo>
                  <a:lnTo>
                    <a:pt x="7012" y="18051"/>
                  </a:lnTo>
                  <a:lnTo>
                    <a:pt x="11758" y="27255"/>
                  </a:lnTo>
                  <a:lnTo>
                    <a:pt x="13951" y="31570"/>
                  </a:lnTo>
                  <a:lnTo>
                    <a:pt x="15821" y="35202"/>
                  </a:lnTo>
                  <a:lnTo>
                    <a:pt x="17115" y="37862"/>
                  </a:lnTo>
                  <a:lnTo>
                    <a:pt x="17511" y="38725"/>
                  </a:lnTo>
                  <a:lnTo>
                    <a:pt x="17726" y="39193"/>
                  </a:lnTo>
                  <a:lnTo>
                    <a:pt x="17834" y="39732"/>
                  </a:lnTo>
                  <a:lnTo>
                    <a:pt x="18050" y="40775"/>
                  </a:lnTo>
                  <a:lnTo>
                    <a:pt x="18589" y="43975"/>
                  </a:lnTo>
                  <a:lnTo>
                    <a:pt x="20063" y="53000"/>
                  </a:lnTo>
                  <a:lnTo>
                    <a:pt x="21466" y="61737"/>
                  </a:lnTo>
                  <a:lnTo>
                    <a:pt x="22077" y="65656"/>
                  </a:lnTo>
                  <a:lnTo>
                    <a:pt x="43866" y="63894"/>
                  </a:lnTo>
                  <a:lnTo>
                    <a:pt x="43075" y="60119"/>
                  </a:lnTo>
                  <a:lnTo>
                    <a:pt x="42212" y="56128"/>
                  </a:lnTo>
                  <a:lnTo>
                    <a:pt x="41134" y="51346"/>
                  </a:lnTo>
                  <a:lnTo>
                    <a:pt x="39947" y="46276"/>
                  </a:lnTo>
                  <a:lnTo>
                    <a:pt x="39336" y="43795"/>
                  </a:lnTo>
                  <a:lnTo>
                    <a:pt x="38724" y="41386"/>
                  </a:lnTo>
                  <a:lnTo>
                    <a:pt x="38113" y="39157"/>
                  </a:lnTo>
                  <a:lnTo>
                    <a:pt x="37538" y="37143"/>
                  </a:lnTo>
                  <a:lnTo>
                    <a:pt x="36999" y="35417"/>
                  </a:lnTo>
                  <a:lnTo>
                    <a:pt x="36711" y="34698"/>
                  </a:lnTo>
                  <a:lnTo>
                    <a:pt x="36459" y="34051"/>
                  </a:lnTo>
                  <a:lnTo>
                    <a:pt x="36208" y="33440"/>
                  </a:lnTo>
                  <a:lnTo>
                    <a:pt x="35848" y="32757"/>
                  </a:lnTo>
                  <a:lnTo>
                    <a:pt x="35453" y="32037"/>
                  </a:lnTo>
                  <a:lnTo>
                    <a:pt x="35021" y="31282"/>
                  </a:lnTo>
                  <a:lnTo>
                    <a:pt x="34518" y="30455"/>
                  </a:lnTo>
                  <a:lnTo>
                    <a:pt x="33978" y="29592"/>
                  </a:lnTo>
                  <a:lnTo>
                    <a:pt x="32720" y="27795"/>
                  </a:lnTo>
                  <a:lnTo>
                    <a:pt x="31282" y="25853"/>
                  </a:lnTo>
                  <a:lnTo>
                    <a:pt x="29664" y="23804"/>
                  </a:lnTo>
                  <a:lnTo>
                    <a:pt x="27902" y="21682"/>
                  </a:lnTo>
                  <a:lnTo>
                    <a:pt x="25996" y="19489"/>
                  </a:lnTo>
                  <a:lnTo>
                    <a:pt x="23983" y="17296"/>
                  </a:lnTo>
                  <a:lnTo>
                    <a:pt x="21825" y="15066"/>
                  </a:lnTo>
                  <a:lnTo>
                    <a:pt x="19560" y="12837"/>
                  </a:lnTo>
                  <a:lnTo>
                    <a:pt x="18410" y="11758"/>
                  </a:lnTo>
                  <a:lnTo>
                    <a:pt x="17259" y="10680"/>
                  </a:lnTo>
                  <a:lnTo>
                    <a:pt x="16036" y="9601"/>
                  </a:lnTo>
                  <a:lnTo>
                    <a:pt x="14850" y="8558"/>
                  </a:lnTo>
                  <a:lnTo>
                    <a:pt x="13627" y="7516"/>
                  </a:lnTo>
                  <a:lnTo>
                    <a:pt x="12369" y="6509"/>
                  </a:lnTo>
                  <a:lnTo>
                    <a:pt x="11146" y="5538"/>
                  </a:lnTo>
                  <a:lnTo>
                    <a:pt x="9888" y="4567"/>
                  </a:lnTo>
                  <a:lnTo>
                    <a:pt x="8630" y="3632"/>
                  </a:lnTo>
                  <a:lnTo>
                    <a:pt x="7335" y="2769"/>
                  </a:lnTo>
                  <a:lnTo>
                    <a:pt x="6508" y="2194"/>
                  </a:lnTo>
                  <a:lnTo>
                    <a:pt x="5717" y="1691"/>
                  </a:lnTo>
                  <a:lnTo>
                    <a:pt x="4998" y="1295"/>
                  </a:lnTo>
                  <a:lnTo>
                    <a:pt x="4351" y="936"/>
                  </a:lnTo>
                  <a:lnTo>
                    <a:pt x="3740" y="612"/>
                  </a:lnTo>
                  <a:lnTo>
                    <a:pt x="3164" y="396"/>
                  </a:lnTo>
                  <a:lnTo>
                    <a:pt x="2661" y="217"/>
                  </a:lnTo>
                  <a:lnTo>
                    <a:pt x="2193" y="7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650450" y="3333900"/>
              <a:ext cx="495325" cy="43175"/>
            </a:xfrm>
            <a:custGeom>
              <a:avLst/>
              <a:gdLst/>
              <a:ahLst/>
              <a:cxnLst/>
              <a:rect l="l" t="t" r="r" b="b"/>
              <a:pathLst>
                <a:path w="19813" h="1727" extrusionOk="0">
                  <a:moveTo>
                    <a:pt x="19740" y="1"/>
                  </a:moveTo>
                  <a:lnTo>
                    <a:pt x="18482" y="37"/>
                  </a:lnTo>
                  <a:lnTo>
                    <a:pt x="17223" y="108"/>
                  </a:lnTo>
                  <a:lnTo>
                    <a:pt x="14706" y="288"/>
                  </a:lnTo>
                  <a:lnTo>
                    <a:pt x="9888" y="648"/>
                  </a:lnTo>
                  <a:lnTo>
                    <a:pt x="7767" y="792"/>
                  </a:lnTo>
                  <a:lnTo>
                    <a:pt x="4675" y="1079"/>
                  </a:lnTo>
                  <a:lnTo>
                    <a:pt x="1691" y="1403"/>
                  </a:lnTo>
                  <a:lnTo>
                    <a:pt x="648" y="1511"/>
                  </a:lnTo>
                  <a:lnTo>
                    <a:pt x="37" y="1619"/>
                  </a:lnTo>
                  <a:lnTo>
                    <a:pt x="1" y="1655"/>
                  </a:lnTo>
                  <a:lnTo>
                    <a:pt x="1" y="1690"/>
                  </a:lnTo>
                  <a:lnTo>
                    <a:pt x="37" y="1726"/>
                  </a:lnTo>
                  <a:lnTo>
                    <a:pt x="648" y="1726"/>
                  </a:lnTo>
                  <a:lnTo>
                    <a:pt x="1691" y="1655"/>
                  </a:lnTo>
                  <a:lnTo>
                    <a:pt x="4639" y="1511"/>
                  </a:lnTo>
                  <a:lnTo>
                    <a:pt x="7731" y="1295"/>
                  </a:lnTo>
                  <a:lnTo>
                    <a:pt x="9817" y="1115"/>
                  </a:lnTo>
                  <a:lnTo>
                    <a:pt x="14742" y="648"/>
                  </a:lnTo>
                  <a:lnTo>
                    <a:pt x="17259" y="432"/>
                  </a:lnTo>
                  <a:lnTo>
                    <a:pt x="18518" y="324"/>
                  </a:lnTo>
                  <a:lnTo>
                    <a:pt x="19740" y="108"/>
                  </a:lnTo>
                  <a:lnTo>
                    <a:pt x="19812" y="108"/>
                  </a:lnTo>
                  <a:lnTo>
                    <a:pt x="19812" y="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1170" y="1277030"/>
            <a:ext cx="4477570" cy="2609169"/>
          </a:xfrm>
        </p:spPr>
        <p:txBody>
          <a:bodyPr/>
          <a:lstStyle/>
          <a:p>
            <a:r>
              <a:rPr lang="en-US" b="1" dirty="0"/>
              <a:t>KPIs </a:t>
            </a:r>
            <a:r>
              <a:rPr lang="en-US" dirty="0"/>
              <a:t>like </a:t>
            </a:r>
            <a:r>
              <a:rPr lang="en-US" b="1" dirty="0"/>
              <a:t>ROI</a:t>
            </a:r>
            <a:r>
              <a:rPr lang="en-US" dirty="0"/>
              <a:t>, </a:t>
            </a:r>
            <a:r>
              <a:rPr lang="en-US" b="1" dirty="0"/>
              <a:t>CPA</a:t>
            </a:r>
            <a:r>
              <a:rPr lang="en-US" dirty="0"/>
              <a:t>, </a:t>
            </a:r>
            <a:r>
              <a:rPr lang="en-US" b="1" dirty="0"/>
              <a:t>CTR</a:t>
            </a:r>
            <a:r>
              <a:rPr lang="en-US" dirty="0"/>
              <a:t>, and </a:t>
            </a:r>
            <a:r>
              <a:rPr lang="en-US" b="1" dirty="0"/>
              <a:t>CR</a:t>
            </a:r>
            <a:r>
              <a:rPr lang="en-US" dirty="0"/>
              <a:t> are crucial for assessing </a:t>
            </a:r>
            <a:r>
              <a:rPr lang="en-US" dirty="0" smtClean="0"/>
              <a:t>digital marketing </a:t>
            </a:r>
            <a:r>
              <a:rPr lang="en-US" dirty="0"/>
              <a:t>success, guiding strategic decisions, while future research could focus on emerging platforms, personalized strategies, and AI advancements in campaign optimization.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785" y="440430"/>
            <a:ext cx="2205435" cy="572700"/>
          </a:xfrm>
        </p:spPr>
        <p:txBody>
          <a:bodyPr/>
          <a:lstStyle/>
          <a:p>
            <a:r>
              <a:rPr lang="en-US" dirty="0"/>
              <a:t>Concl</a:t>
            </a:r>
            <a:r>
              <a:rPr lang="en-US" dirty="0">
                <a:solidFill>
                  <a:schemeClr val="accent2"/>
                </a:solidFill>
              </a:rPr>
              <a:t>usion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22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849" y="2088100"/>
            <a:ext cx="4100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Thank you…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288" y="2795986"/>
            <a:ext cx="3917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It's not what you sell that matters as much as how you sell it!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7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4"/>
          <p:cNvSpPr/>
          <p:nvPr/>
        </p:nvSpPr>
        <p:spPr>
          <a:xfrm rot="5400000">
            <a:off x="4257000" y="30314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4"/>
          <p:cNvSpPr/>
          <p:nvPr/>
        </p:nvSpPr>
        <p:spPr>
          <a:xfrm rot="5400000">
            <a:off x="6794425" y="30314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4"/>
          <p:cNvSpPr/>
          <p:nvPr/>
        </p:nvSpPr>
        <p:spPr>
          <a:xfrm rot="5400000">
            <a:off x="1719575" y="11746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4"/>
          <p:cNvSpPr txBox="1">
            <a:spLocks noGrp="1"/>
          </p:cNvSpPr>
          <p:nvPr>
            <p:ph type="title"/>
          </p:nvPr>
        </p:nvSpPr>
        <p:spPr>
          <a:xfrm>
            <a:off x="1897350" y="333973"/>
            <a:ext cx="534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Table of Content</a:t>
            </a:r>
            <a:endParaRPr dirty="0"/>
          </a:p>
        </p:txBody>
      </p:sp>
      <p:sp>
        <p:nvSpPr>
          <p:cNvPr id="1380" name="Google Shape;1380;p44"/>
          <p:cNvSpPr txBox="1">
            <a:spLocks noGrp="1"/>
          </p:cNvSpPr>
          <p:nvPr>
            <p:ph type="subTitle" idx="1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Results</a:t>
            </a:r>
            <a:endParaRPr lang="en-US" dirty="0"/>
          </a:p>
        </p:txBody>
      </p:sp>
      <p:sp>
        <p:nvSpPr>
          <p:cNvPr id="1381" name="Google Shape;1381;p44"/>
          <p:cNvSpPr txBox="1">
            <a:spLocks noGrp="1"/>
          </p:cNvSpPr>
          <p:nvPr>
            <p:ph type="subTitle" idx="2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Discussion</a:t>
            </a:r>
            <a:endParaRPr lang="en-US" dirty="0"/>
          </a:p>
        </p:txBody>
      </p:sp>
      <p:sp>
        <p:nvSpPr>
          <p:cNvPr id="1382" name="Google Shape;1382;p44"/>
          <p:cNvSpPr txBox="1">
            <a:spLocks noGrp="1"/>
          </p:cNvSpPr>
          <p:nvPr>
            <p:ph type="subTitle" idx="3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Conclusion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83" name="Google Shape;1383;p44"/>
          <p:cNvSpPr txBox="1">
            <a:spLocks noGrp="1"/>
          </p:cNvSpPr>
          <p:nvPr>
            <p:ph type="subTitle" idx="4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1384" name="Google Shape;1384;p44"/>
          <p:cNvSpPr txBox="1">
            <a:spLocks noGrp="1"/>
          </p:cNvSpPr>
          <p:nvPr>
            <p:ph type="subTitle" idx="5"/>
          </p:nvPr>
        </p:nvSpPr>
        <p:spPr>
          <a:xfrm>
            <a:off x="3468871" y="1784057"/>
            <a:ext cx="2427780" cy="799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Background </a:t>
            </a:r>
            <a:r>
              <a:rPr lang="en-US" dirty="0" smtClean="0"/>
              <a:t>&amp; Related </a:t>
            </a:r>
            <a:r>
              <a:rPr lang="en-US" dirty="0"/>
              <a:t>Work</a:t>
            </a:r>
            <a:endParaRPr lang="en-US" dirty="0"/>
          </a:p>
        </p:txBody>
      </p:sp>
      <p:sp>
        <p:nvSpPr>
          <p:cNvPr id="1385" name="Google Shape;1385;p44"/>
          <p:cNvSpPr txBox="1">
            <a:spLocks noGrp="1"/>
          </p:cNvSpPr>
          <p:nvPr>
            <p:ph type="subTitle" idx="6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Demo of Code</a:t>
            </a:r>
            <a:endParaRPr dirty="0"/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1888130" y="1275035"/>
            <a:ext cx="292601" cy="292597"/>
            <a:chOff x="-5971525" y="3273750"/>
            <a:chExt cx="292250" cy="290650"/>
          </a:xfrm>
        </p:grpSpPr>
        <p:sp>
          <p:nvSpPr>
            <p:cNvPr id="1393" name="Google Shape;1393;p44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4"/>
          <p:cNvGrpSpPr/>
          <p:nvPr/>
        </p:nvGrpSpPr>
        <p:grpSpPr>
          <a:xfrm>
            <a:off x="4425702" y="3146810"/>
            <a:ext cx="292605" cy="292597"/>
            <a:chOff x="-4118225" y="3253275"/>
            <a:chExt cx="292225" cy="290650"/>
          </a:xfrm>
        </p:grpSpPr>
        <p:sp>
          <p:nvSpPr>
            <p:cNvPr id="1396" name="Google Shape;1396;p44"/>
            <p:cNvSpPr/>
            <p:nvPr/>
          </p:nvSpPr>
          <p:spPr>
            <a:xfrm>
              <a:off x="-4118225" y="3287125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44"/>
          <p:cNvGrpSpPr/>
          <p:nvPr/>
        </p:nvGrpSpPr>
        <p:grpSpPr>
          <a:xfrm>
            <a:off x="7002135" y="3149488"/>
            <a:ext cx="214575" cy="292620"/>
            <a:chOff x="-3365275" y="3253275"/>
            <a:chExt cx="222150" cy="291425"/>
          </a:xfrm>
        </p:grpSpPr>
        <p:sp>
          <p:nvSpPr>
            <p:cNvPr id="1399" name="Google Shape;1399;p44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1" name="Google Shape;1401;p44"/>
          <p:cNvSpPr/>
          <p:nvPr/>
        </p:nvSpPr>
        <p:spPr>
          <a:xfrm rot="5400000">
            <a:off x="4257000" y="11746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44"/>
          <p:cNvSpPr/>
          <p:nvPr/>
        </p:nvSpPr>
        <p:spPr>
          <a:xfrm rot="5400000">
            <a:off x="6794425" y="11746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44"/>
          <p:cNvGrpSpPr/>
          <p:nvPr/>
        </p:nvGrpSpPr>
        <p:grpSpPr>
          <a:xfrm>
            <a:off x="4425692" y="1279905"/>
            <a:ext cx="292615" cy="282851"/>
            <a:chOff x="-5254775" y="3631325"/>
            <a:chExt cx="296950" cy="292625"/>
          </a:xfrm>
        </p:grpSpPr>
        <p:sp>
          <p:nvSpPr>
            <p:cNvPr id="1404" name="Google Shape;1404;p44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44"/>
          <p:cNvGrpSpPr/>
          <p:nvPr/>
        </p:nvGrpSpPr>
        <p:grpSpPr>
          <a:xfrm>
            <a:off x="6954063" y="1275029"/>
            <a:ext cx="292597" cy="292597"/>
            <a:chOff x="-5613150" y="3632900"/>
            <a:chExt cx="294600" cy="290650"/>
          </a:xfrm>
        </p:grpSpPr>
        <p:sp>
          <p:nvSpPr>
            <p:cNvPr id="1412" name="Google Shape;1412;p44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4" name="Google Shape;1414;p44"/>
          <p:cNvSpPr/>
          <p:nvPr/>
        </p:nvSpPr>
        <p:spPr>
          <a:xfrm rot="5400000">
            <a:off x="1719575" y="3031438"/>
            <a:ext cx="630000" cy="5886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5" name="Google Shape;1415;p44"/>
          <p:cNvGrpSpPr/>
          <p:nvPr/>
        </p:nvGrpSpPr>
        <p:grpSpPr>
          <a:xfrm>
            <a:off x="1888119" y="3146795"/>
            <a:ext cx="292595" cy="292616"/>
            <a:chOff x="-4837325" y="3612425"/>
            <a:chExt cx="293800" cy="291450"/>
          </a:xfrm>
        </p:grpSpPr>
        <p:sp>
          <p:nvSpPr>
            <p:cNvPr id="1416" name="Google Shape;1416;p44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574490" y="1287780"/>
            <a:ext cx="348697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Digital marketing is crucial for businesses today because it allows </a:t>
            </a:r>
            <a:r>
              <a:rPr lang="en-US" dirty="0">
                <a:solidFill>
                  <a:schemeClr val="accent2"/>
                </a:solidFill>
              </a:rPr>
              <a:t>precise targeting </a:t>
            </a:r>
            <a:r>
              <a:rPr lang="en-US" dirty="0"/>
              <a:t>and real-time tracking of campaign effectiveness</a:t>
            </a:r>
            <a:endParaRPr dirty="0"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452570" y="905250"/>
            <a:ext cx="1458675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Introduction</a:t>
            </a:r>
            <a:endParaRPr sz="1500" dirty="0"/>
          </a:p>
        </p:txBody>
      </p:sp>
      <p:sp>
        <p:nvSpPr>
          <p:cNvPr id="7" name="Google Shape;1592;p52"/>
          <p:cNvSpPr txBox="1">
            <a:spLocks/>
          </p:cNvSpPr>
          <p:nvPr/>
        </p:nvSpPr>
        <p:spPr>
          <a:xfrm>
            <a:off x="330649" y="2659380"/>
            <a:ext cx="1458675" cy="3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 smtClean="0"/>
              <a:t>Purpose</a:t>
            </a:r>
            <a:endParaRPr lang="en-US" sz="1500" dirty="0"/>
          </a:p>
        </p:txBody>
      </p:sp>
      <p:sp>
        <p:nvSpPr>
          <p:cNvPr id="8" name="Google Shape;1589;p52"/>
          <p:cNvSpPr txBox="1">
            <a:spLocks/>
          </p:cNvSpPr>
          <p:nvPr/>
        </p:nvSpPr>
        <p:spPr>
          <a:xfrm>
            <a:off x="598156" y="3041910"/>
            <a:ext cx="439294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en-US" dirty="0"/>
              <a:t>Measuring digital marketing campaigns helps businesses understand which </a:t>
            </a:r>
            <a:r>
              <a:rPr lang="en-US" dirty="0">
                <a:solidFill>
                  <a:schemeClr val="accent2"/>
                </a:solidFill>
              </a:rPr>
              <a:t>strategies</a:t>
            </a:r>
            <a:r>
              <a:rPr lang="en-US" dirty="0"/>
              <a:t> are working and which aren't, ensuring their marketing efforts are </a:t>
            </a:r>
            <a:r>
              <a:rPr lang="en-US" dirty="0">
                <a:solidFill>
                  <a:schemeClr val="accent2"/>
                </a:solidFill>
              </a:rPr>
              <a:t>effective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profitable.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87780"/>
            <a:ext cx="2594610" cy="2594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598156" y="522720"/>
            <a:ext cx="1458675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Objectives:</a:t>
            </a:r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530928" y="2524542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ROI</a:t>
            </a:r>
            <a:r>
              <a:rPr lang="en-US" dirty="0"/>
              <a:t> (Return on Investment)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64907"/>
            <a:ext cx="1229902" cy="1235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8910" y="2524542"/>
            <a:ext cx="2316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CPA</a:t>
            </a:r>
            <a:r>
              <a:rPr lang="en-US" dirty="0"/>
              <a:t> (Cost per Acquisition)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12" y="1114522"/>
            <a:ext cx="2447258" cy="1285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2399" y="2524542"/>
            <a:ext cx="2263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CTR</a:t>
            </a:r>
            <a:r>
              <a:rPr lang="en-US" dirty="0"/>
              <a:t> (Click-Through Rate)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7" r="27581"/>
          <a:stretch/>
        </p:blipFill>
        <p:spPr>
          <a:xfrm>
            <a:off x="6751319" y="981075"/>
            <a:ext cx="1440181" cy="1419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48757" y="4536222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CR</a:t>
            </a:r>
            <a:r>
              <a:rPr lang="en-US" dirty="0"/>
              <a:t> (Conversion Rate)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57" y="2999163"/>
            <a:ext cx="1860042" cy="16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572041" y="1036320"/>
            <a:ext cx="6100630" cy="176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Digital tools have changed marketing by allowing </a:t>
            </a:r>
            <a:r>
              <a:rPr lang="en-US" dirty="0">
                <a:solidFill>
                  <a:schemeClr val="accent2"/>
                </a:solidFill>
              </a:rPr>
              <a:t>precise targeting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real-time analytics</a:t>
            </a:r>
            <a:r>
              <a:rPr lang="en-US" dirty="0"/>
              <a:t>.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Businesses can now engage with </a:t>
            </a:r>
            <a:r>
              <a:rPr lang="en-US" dirty="0">
                <a:solidFill>
                  <a:schemeClr val="accent2"/>
                </a:solidFill>
              </a:rPr>
              <a:t>customers interactively</a:t>
            </a:r>
            <a:r>
              <a:rPr lang="en-US" dirty="0"/>
              <a:t>, unlike traditional methods.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Digital marketing enables efficient </a:t>
            </a:r>
            <a:r>
              <a:rPr lang="en-US" dirty="0">
                <a:solidFill>
                  <a:schemeClr val="accent2"/>
                </a:solidFill>
              </a:rPr>
              <a:t>audience targeting </a:t>
            </a:r>
            <a:r>
              <a:rPr lang="en-US" dirty="0"/>
              <a:t>and instant measurement of campaign impact.</a:t>
            </a:r>
            <a:endParaRPr dirty="0"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437330" y="522720"/>
            <a:ext cx="2930710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Digital Marketing Evolution</a:t>
            </a:r>
            <a:endParaRPr sz="1500" dirty="0"/>
          </a:p>
        </p:txBody>
      </p:sp>
      <p:sp>
        <p:nvSpPr>
          <p:cNvPr id="7" name="Google Shape;1592;p52"/>
          <p:cNvSpPr txBox="1">
            <a:spLocks/>
          </p:cNvSpPr>
          <p:nvPr/>
        </p:nvSpPr>
        <p:spPr>
          <a:xfrm>
            <a:off x="122461" y="2682240"/>
            <a:ext cx="1458675" cy="3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500" dirty="0" smtClean="0"/>
              <a:t>KPI</a:t>
            </a:r>
            <a:endParaRPr lang="en-US" sz="1500" dirty="0"/>
          </a:p>
        </p:txBody>
      </p:sp>
      <p:sp>
        <p:nvSpPr>
          <p:cNvPr id="8" name="Google Shape;1589;p52"/>
          <p:cNvSpPr txBox="1">
            <a:spLocks/>
          </p:cNvSpPr>
          <p:nvPr/>
        </p:nvSpPr>
        <p:spPr>
          <a:xfrm>
            <a:off x="643876" y="3200400"/>
            <a:ext cx="5284484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ROI</a:t>
            </a:r>
            <a:r>
              <a:rPr lang="en-US" dirty="0"/>
              <a:t>: Measures profit from marketing. </a:t>
            </a:r>
            <a:endParaRPr lang="en-US" dirty="0" smtClean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/>
              <a:t>CPA</a:t>
            </a:r>
            <a:r>
              <a:rPr lang="en-US" dirty="0"/>
              <a:t>: Cost to get a new lead/customer. </a:t>
            </a:r>
            <a:endParaRPr lang="en-US" dirty="0" smtClean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/>
              <a:t>CTR</a:t>
            </a:r>
            <a:r>
              <a:rPr lang="en-US" dirty="0"/>
              <a:t>: How many people click on ads. </a:t>
            </a:r>
            <a:endParaRPr lang="en-US" dirty="0" smtClean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/>
              <a:t>CR</a:t>
            </a:r>
            <a:r>
              <a:rPr lang="en-US" dirty="0"/>
              <a:t>: How many clicks turn into leads.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94" y="2750820"/>
            <a:ext cx="3225153" cy="16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1082580" y="1050030"/>
            <a:ext cx="6590759" cy="320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Studies have shown that ROI is a critical metric for determining the financial success of marketing </a:t>
            </a:r>
            <a:r>
              <a:rPr lang="en-US" dirty="0" smtClean="0"/>
              <a:t>activities (</a:t>
            </a:r>
            <a:r>
              <a:rPr lang="de-DE" b="1" dirty="0"/>
              <a:t>Gupta, S., &amp; Zeithaml, V. (2006</a:t>
            </a:r>
            <a:r>
              <a:rPr lang="de-DE" b="1" dirty="0" smtClean="0"/>
              <a:t>)</a:t>
            </a:r>
            <a:r>
              <a:rPr lang="de-DE" dirty="0" smtClean="0"/>
              <a:t>)</a:t>
            </a:r>
            <a:r>
              <a:rPr lang="en-US" dirty="0" smtClean="0"/>
              <a:t> </a:t>
            </a:r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r>
              <a:rPr lang="en-US" dirty="0" smtClean="0"/>
              <a:t>Similarly, CPA is vital for understanding the cost-effectiveness of acquiring </a:t>
            </a:r>
          </a:p>
          <a:p>
            <a:pPr marL="0" lvl="0" indent="0">
              <a:buSzPts val="1100"/>
            </a:pPr>
            <a:r>
              <a:rPr lang="en-US" dirty="0" smtClean="0"/>
              <a:t>new leads or customers (</a:t>
            </a:r>
            <a:r>
              <a:rPr lang="en-US" b="1" dirty="0" smtClean="0"/>
              <a:t>Pfeifer, P. E., &amp; </a:t>
            </a:r>
            <a:r>
              <a:rPr lang="en-US" b="1" dirty="0" err="1" smtClean="0"/>
              <a:t>Carraway</a:t>
            </a:r>
            <a:r>
              <a:rPr lang="en-US" b="1" dirty="0" smtClean="0"/>
              <a:t>, R. L. (2000)</a:t>
            </a:r>
            <a:r>
              <a:rPr lang="en-US" dirty="0" smtClean="0"/>
              <a:t>)</a:t>
            </a:r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r>
              <a:rPr lang="en-US" dirty="0" smtClean="0"/>
              <a:t>CTR is a widely used metric to gauge the effectiveness of ad </a:t>
            </a:r>
          </a:p>
          <a:p>
            <a:pPr marL="0" lvl="0" indent="0">
              <a:buSzPts val="1100"/>
            </a:pPr>
            <a:r>
              <a:rPr lang="en-US" dirty="0" smtClean="0"/>
              <a:t>creatives and targeting (</a:t>
            </a:r>
            <a:r>
              <a:rPr lang="de-DE" b="1" dirty="0" smtClean="0"/>
              <a:t>Chaffey, D., &amp; Ellis-Chadwick, F. (2019)</a:t>
            </a:r>
            <a:r>
              <a:rPr lang="de-DE" dirty="0" smtClean="0"/>
              <a:t>)</a:t>
            </a:r>
          </a:p>
          <a:p>
            <a:pPr marL="0" lvl="0" indent="0">
              <a:buSzPts val="1100"/>
            </a:pPr>
            <a:endParaRPr lang="de-DE" dirty="0" smtClean="0"/>
          </a:p>
          <a:p>
            <a:pPr marL="0" lvl="0" indent="0">
              <a:buSzPts val="1100"/>
            </a:pPr>
            <a:r>
              <a:rPr lang="en-US" dirty="0" smtClean="0"/>
              <a:t> While CR from clicks to leads offers insights into the efficiency </a:t>
            </a:r>
          </a:p>
          <a:p>
            <a:pPr marL="0" lvl="0" indent="0">
              <a:buSzPts val="1100"/>
            </a:pPr>
            <a:r>
              <a:rPr lang="en-US" dirty="0" smtClean="0"/>
              <a:t>of conversion processes (</a:t>
            </a:r>
            <a:r>
              <a:rPr lang="en-US" b="1" dirty="0" smtClean="0"/>
              <a:t>Srinivasan, S., Anderson, R., &amp; </a:t>
            </a:r>
            <a:r>
              <a:rPr lang="en-US" b="1" dirty="0" err="1" smtClean="0"/>
              <a:t>Ponnavolu</a:t>
            </a:r>
            <a:r>
              <a:rPr lang="en-US" b="1" dirty="0" smtClean="0"/>
              <a:t>, K. (2002)</a:t>
            </a:r>
            <a:r>
              <a:rPr lang="en-US" dirty="0" smtClean="0"/>
              <a:t>)</a:t>
            </a:r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dirty="0"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437330" y="522720"/>
            <a:ext cx="2930710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Related </a:t>
            </a:r>
            <a:r>
              <a:rPr lang="en-US" sz="1600" dirty="0">
                <a:solidFill>
                  <a:schemeClr val="accent2"/>
                </a:solidFill>
              </a:rPr>
              <a:t>Studies</a:t>
            </a:r>
            <a:endParaRPr sz="1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469" y="1897600"/>
            <a:ext cx="4100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Code </a:t>
            </a:r>
            <a:endParaRPr lang="en-US" sz="4000" b="1" dirty="0"/>
          </a:p>
        </p:txBody>
      </p:sp>
      <p:sp>
        <p:nvSpPr>
          <p:cNvPr id="3" name="Google Shape;1592;p52"/>
          <p:cNvSpPr txBox="1">
            <a:spLocks/>
          </p:cNvSpPr>
          <p:nvPr/>
        </p:nvSpPr>
        <p:spPr>
          <a:xfrm>
            <a:off x="152400" y="2620172"/>
            <a:ext cx="3200400" cy="3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500" dirty="0" smtClean="0"/>
              <a:t>Show on graphic and Matrix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367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1082581" y="1050030"/>
            <a:ext cx="5874480" cy="263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b="1" dirty="0"/>
              <a:t>ROI Analysis: </a:t>
            </a:r>
            <a:r>
              <a:rPr lang="en-US" dirty="0"/>
              <a:t>"YouTube blogger" campaign has 200% ROI.</a:t>
            </a:r>
          </a:p>
          <a:p>
            <a:pPr marL="0" lvl="0" indent="0">
              <a:buSzPts val="1100"/>
            </a:pPr>
            <a:r>
              <a:rPr lang="en-US" b="1" dirty="0"/>
              <a:t>CPA Analysis: </a:t>
            </a:r>
            <a:r>
              <a:rPr lang="en-US" dirty="0"/>
              <a:t>"Email marketing" campaign costs $5.00 per lead.</a:t>
            </a:r>
          </a:p>
          <a:p>
            <a:pPr marL="0" lvl="0" indent="0">
              <a:buSzPts val="1100"/>
            </a:pPr>
            <a:r>
              <a:rPr lang="en-US" b="1" dirty="0"/>
              <a:t>CTR Analysis: </a:t>
            </a:r>
            <a:r>
              <a:rPr lang="en-US" dirty="0"/>
              <a:t>"Facebook ads" campaign has a 10% CTR.</a:t>
            </a:r>
          </a:p>
          <a:p>
            <a:pPr marL="0" lvl="0" indent="0">
              <a:buSzPts val="1100"/>
            </a:pPr>
            <a:r>
              <a:rPr lang="en-US" b="1" dirty="0"/>
              <a:t>CR Analysis: </a:t>
            </a:r>
            <a:r>
              <a:rPr lang="en-US" dirty="0"/>
              <a:t>"Google search ads" campaign converts 20% of clicks to leads.</a:t>
            </a: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lang="en-US" dirty="0" smtClean="0"/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dirty="0"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0" y="667500"/>
            <a:ext cx="2930710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Results</a:t>
            </a:r>
            <a:endParaRPr sz="15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2" y="2731770"/>
            <a:ext cx="252984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2"/>
          <p:cNvSpPr txBox="1">
            <a:spLocks noGrp="1"/>
          </p:cNvSpPr>
          <p:nvPr>
            <p:ph type="subTitle" idx="1"/>
          </p:nvPr>
        </p:nvSpPr>
        <p:spPr>
          <a:xfrm>
            <a:off x="574489" y="854205"/>
            <a:ext cx="5285290" cy="231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Metrics like ROI, CPA, CTR, and CR help gauge </a:t>
            </a:r>
            <a:r>
              <a:rPr lang="en-US" dirty="0">
                <a:solidFill>
                  <a:schemeClr val="accent2"/>
                </a:solidFill>
              </a:rPr>
              <a:t>marketing effectiveness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They reveal which strategies are successful and where improvements are needed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Businesses can use these insights to refine their marketing </a:t>
            </a:r>
            <a:r>
              <a:rPr lang="en-US" dirty="0">
                <a:solidFill>
                  <a:schemeClr val="accent2"/>
                </a:solidFill>
              </a:rPr>
              <a:t>strategies efficiently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92" name="Google Shape;1592;p52"/>
          <p:cNvSpPr txBox="1">
            <a:spLocks noGrp="1"/>
          </p:cNvSpPr>
          <p:nvPr>
            <p:ph type="title"/>
          </p:nvPr>
        </p:nvSpPr>
        <p:spPr>
          <a:xfrm>
            <a:off x="452570" y="418335"/>
            <a:ext cx="2443030" cy="38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What the </a:t>
            </a:r>
            <a:r>
              <a:rPr lang="en-US" sz="1600" dirty="0">
                <a:solidFill>
                  <a:schemeClr val="accent2"/>
                </a:solidFill>
              </a:rPr>
              <a:t>Results</a:t>
            </a:r>
            <a:r>
              <a:rPr lang="en-US" sz="1600" dirty="0"/>
              <a:t> Mean</a:t>
            </a:r>
            <a:endParaRPr sz="1500" dirty="0"/>
          </a:p>
        </p:txBody>
      </p:sp>
      <p:sp>
        <p:nvSpPr>
          <p:cNvPr id="7" name="Google Shape;1592;p52"/>
          <p:cNvSpPr txBox="1">
            <a:spLocks/>
          </p:cNvSpPr>
          <p:nvPr/>
        </p:nvSpPr>
        <p:spPr>
          <a:xfrm>
            <a:off x="452570" y="2522220"/>
            <a:ext cx="4744271" cy="3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How to Improve Marketing Using These </a:t>
            </a:r>
            <a:r>
              <a:rPr lang="en-US" sz="1600" dirty="0">
                <a:solidFill>
                  <a:schemeClr val="accent2"/>
                </a:solidFill>
              </a:rPr>
              <a:t>Metrics</a:t>
            </a:r>
            <a:r>
              <a:rPr lang="en-US" sz="1600" dirty="0"/>
              <a:t>:</a:t>
            </a:r>
            <a:endParaRPr lang="en-US" sz="1500" dirty="0"/>
          </a:p>
        </p:txBody>
      </p:sp>
      <p:sp>
        <p:nvSpPr>
          <p:cNvPr id="8" name="Google Shape;1589;p52"/>
          <p:cNvSpPr txBox="1">
            <a:spLocks/>
          </p:cNvSpPr>
          <p:nvPr/>
        </p:nvSpPr>
        <p:spPr>
          <a:xfrm>
            <a:off x="682796" y="2980950"/>
            <a:ext cx="5618944" cy="2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Prioritize campaigns with high ROI to </a:t>
            </a:r>
            <a:r>
              <a:rPr lang="en-US" dirty="0">
                <a:solidFill>
                  <a:schemeClr val="accent2"/>
                </a:solidFill>
              </a:rPr>
              <a:t>maximize profitability</a:t>
            </a:r>
            <a:r>
              <a:rPr lang="en-US" dirty="0"/>
              <a:t>.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Lower CPA by refining </a:t>
            </a:r>
            <a:r>
              <a:rPr lang="en-US" dirty="0">
                <a:solidFill>
                  <a:schemeClr val="accent2"/>
                </a:solidFill>
              </a:rPr>
              <a:t>targeting</a:t>
            </a:r>
            <a:r>
              <a:rPr lang="en-US" dirty="0"/>
              <a:t> and acquisition </a:t>
            </a:r>
            <a:r>
              <a:rPr lang="en-US" dirty="0">
                <a:solidFill>
                  <a:schemeClr val="accent2"/>
                </a:solidFill>
              </a:rPr>
              <a:t>approaches</a:t>
            </a:r>
            <a:r>
              <a:rPr lang="en-US" dirty="0"/>
              <a:t>.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Enhance CTR through </a:t>
            </a:r>
            <a:r>
              <a:rPr lang="en-US" dirty="0">
                <a:solidFill>
                  <a:schemeClr val="accent2"/>
                </a:solidFill>
              </a:rPr>
              <a:t>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optimizing ad content </a:t>
            </a:r>
            <a:r>
              <a:rPr lang="en-US" dirty="0"/>
              <a:t>and placements.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Boost CR by optimizing conversion processes and </a:t>
            </a:r>
            <a:r>
              <a:rPr lang="en-US" dirty="0">
                <a:solidFill>
                  <a:schemeClr val="accent2"/>
                </a:solidFill>
              </a:rPr>
              <a:t>user experience.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9" y="1539241"/>
            <a:ext cx="2409960" cy="18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C7D0"/>
      </a:accent1>
      <a:accent2>
        <a:srgbClr val="48BFBF"/>
      </a:accent2>
      <a:accent3>
        <a:srgbClr val="46A3AB"/>
      </a:accent3>
      <a:accent4>
        <a:srgbClr val="438C97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509</Words>
  <Application>Microsoft Office PowerPoint</Application>
  <PresentationFormat>On-screen Show (16:9)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Arial</vt:lpstr>
      <vt:lpstr>Montserrat SemiBold</vt:lpstr>
      <vt:lpstr>Google Sans</vt:lpstr>
      <vt:lpstr>Montserrat ExtraBold</vt:lpstr>
      <vt:lpstr>Digital Marketing Proposal by Slidesgo</vt:lpstr>
      <vt:lpstr>Digital Marketing Metrics &amp; KPIs</vt:lpstr>
      <vt:lpstr>Table of Content</vt:lpstr>
      <vt:lpstr>Introduction</vt:lpstr>
      <vt:lpstr>Objectives:</vt:lpstr>
      <vt:lpstr>Digital Marketing Evolution</vt:lpstr>
      <vt:lpstr>Related Studies</vt:lpstr>
      <vt:lpstr>PowerPoint Presentation</vt:lpstr>
      <vt:lpstr>Results</vt:lpstr>
      <vt:lpstr>What the Results Mean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Metrics &amp; KPIs</dc:title>
  <cp:lastModifiedBy>Shaharyar Ali</cp:lastModifiedBy>
  <cp:revision>12</cp:revision>
  <dcterms:modified xsi:type="dcterms:W3CDTF">2024-06-20T21:21:18Z</dcterms:modified>
</cp:coreProperties>
</file>