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87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A938A6-5944-4188-AA95-A81D43B0EFC9}">
  <a:tblStyle styleId="{0DA938A6-5944-4188-AA95-A81D43B0E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1" autoAdjust="0"/>
    <p:restoredTop sz="93883" autoAdjust="0"/>
  </p:normalViewPr>
  <p:slideViewPr>
    <p:cSldViewPr snapToGrid="0">
      <p:cViewPr varScale="1">
        <p:scale>
          <a:sx n="90" d="100"/>
          <a:sy n="90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6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98292" y="2041322"/>
            <a:ext cx="4079700" cy="898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Trivia game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1662784" y="2884420"/>
            <a:ext cx="2569005" cy="45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By Shaharyar Ali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;p27"/>
          <p:cNvSpPr txBox="1">
            <a:spLocks/>
          </p:cNvSpPr>
          <p:nvPr/>
        </p:nvSpPr>
        <p:spPr>
          <a:xfrm>
            <a:off x="791345" y="1721730"/>
            <a:ext cx="2569005" cy="45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20000" y="2185834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Project 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600" y="1733534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500" y="2189432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Structure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7371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07125" y="2189432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Application Flow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625" y="1733534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3413200" y="366024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4022800" y="32079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55" y="354419"/>
            <a:ext cx="2512298" cy="579944"/>
          </a:xfrm>
        </p:spPr>
        <p:txBody>
          <a:bodyPr/>
          <a:lstStyle/>
          <a:p>
            <a:r>
              <a:rPr lang="en-US" sz="3000" dirty="0" smtClean="0"/>
              <a:t>Project Overview</a:t>
            </a:r>
            <a:endParaRPr lang="en-US" sz="3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8477" y="1425145"/>
            <a:ext cx="419288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Purpose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 create a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Trivia</a:t>
            </a:r>
            <a:r>
              <a:rPr lang="en-US" sz="1400" dirty="0"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Game (quiz)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a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Technologies Used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Dart and Flutter for mobile development and database (PHP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+mn-lt"/>
              </a:rPr>
              <a:t>M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yAdmin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SQL)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 Features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User can enter their name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Take a quiz with multiple questions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View the results at the end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93" y="817377"/>
            <a:ext cx="2429983" cy="1457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169" y="2656251"/>
            <a:ext cx="2266507" cy="18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55" y="354419"/>
            <a:ext cx="2512298" cy="579944"/>
          </a:xfrm>
        </p:spPr>
        <p:txBody>
          <a:bodyPr/>
          <a:lstStyle/>
          <a:p>
            <a:pPr marL="0" lvl="0" indent="0"/>
            <a:r>
              <a:rPr lang="en-US" sz="3200" dirty="0">
                <a:solidFill>
                  <a:schemeClr val="bg1"/>
                </a:solidFill>
              </a:rPr>
              <a:t>Structure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1966" y="1001061"/>
            <a:ext cx="419100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>
                <a:solidFill>
                  <a:schemeClr val="tx1"/>
                </a:solidFill>
                <a:latin typeface="+mn-lt"/>
              </a:rPr>
              <a:t>main.dart</a:t>
            </a:r>
            <a:r>
              <a:rPr lang="en-US" altLang="en-US" sz="1400" b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en-US" sz="1400" b="1" dirty="0" smtClean="0">
                <a:solidFill>
                  <a:schemeClr val="tx1"/>
                </a:solidFill>
                <a:latin typeface="+mn-lt"/>
              </a:rPr>
            </a:b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Entry </a:t>
            </a: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point of the application</a:t>
            </a: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>.</a:t>
            </a:r>
            <a:br>
              <a:rPr lang="en-US" altLang="en-US" sz="1400" b="1" dirty="0" smtClean="0">
                <a:solidFill>
                  <a:schemeClr val="tx1"/>
                </a:solidFill>
                <a:latin typeface="+mn-lt"/>
              </a:rPr>
            </a:br>
            <a:endParaRPr lang="en-US" altLang="en-US" sz="1400" b="1" dirty="0">
              <a:solidFill>
                <a:schemeClr val="tx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>
                <a:solidFill>
                  <a:schemeClr val="tx1"/>
                </a:solidFill>
                <a:latin typeface="+mn-lt"/>
              </a:rPr>
              <a:t>HomeScreen.dart</a:t>
            </a:r>
            <a:r>
              <a:rPr lang="en-US" altLang="en-US" sz="1400" b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en-US" sz="1400" b="1" dirty="0" smtClean="0">
                <a:solidFill>
                  <a:schemeClr val="tx1"/>
                </a:solidFill>
                <a:latin typeface="+mn-lt"/>
              </a:rPr>
            </a:b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main screen where users start the quiz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.</a:t>
            </a:r>
            <a:br>
              <a:rPr lang="en-US" altLang="en-US" sz="1400" dirty="0" smtClean="0">
                <a:solidFill>
                  <a:schemeClr val="bg1"/>
                </a:solidFill>
                <a:latin typeface="+mn-lt"/>
              </a:rPr>
            </a:b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>
                <a:solidFill>
                  <a:schemeClr val="tx1"/>
                </a:solidFill>
                <a:latin typeface="+mn-lt"/>
              </a:rPr>
              <a:t>UserNameScreen.dart</a:t>
            </a:r>
            <a:r>
              <a:rPr lang="en-US" altLang="en-US" sz="1400" b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en-US" sz="1400" b="1" dirty="0" smtClean="0">
                <a:solidFill>
                  <a:schemeClr val="tx1"/>
                </a:solidFill>
                <a:latin typeface="+mn-lt"/>
              </a:rPr>
            </a:b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Screen </a:t>
            </a: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for user to input their name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.</a:t>
            </a:r>
            <a:br>
              <a:rPr lang="en-US" altLang="en-US" sz="1400" dirty="0" smtClean="0">
                <a:solidFill>
                  <a:schemeClr val="bg1"/>
                </a:solidFill>
                <a:latin typeface="+mn-lt"/>
              </a:rPr>
            </a:b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>
                <a:solidFill>
                  <a:schemeClr val="tx1">
                    <a:lumMod val="75000"/>
                  </a:schemeClr>
                </a:solidFill>
                <a:latin typeface="+mn-lt"/>
              </a:rPr>
              <a:t>QuizScreen.dart</a:t>
            </a:r>
            <a:r>
              <a:rPr lang="en-US" altLang="en-US" sz="1400" b="1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: </a:t>
            </a:r>
            <a:r>
              <a:rPr lang="en-US" altLang="en-US" sz="1400" b="1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/>
            </a:r>
            <a:br>
              <a:rPr lang="en-US" altLang="en-US" sz="1400" b="1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</a:br>
            <a:r>
              <a:rPr lang="en-US" altLang="en-US" sz="1400" b="1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  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Screen </a:t>
            </a: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displaying quiz questions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.</a:t>
            </a:r>
            <a:br>
              <a:rPr lang="en-US" altLang="en-US" sz="1400" dirty="0" smtClean="0">
                <a:solidFill>
                  <a:schemeClr val="bg1"/>
                </a:solidFill>
                <a:latin typeface="+mn-lt"/>
              </a:rPr>
            </a:b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>
                <a:solidFill>
                  <a:schemeClr val="tx1"/>
                </a:solidFill>
                <a:latin typeface="+mn-lt"/>
              </a:rPr>
              <a:t>ResultScreen.dart</a:t>
            </a:r>
            <a:r>
              <a:rPr lang="en-US" altLang="en-US" sz="1400" b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en-US" sz="1400" b="1" dirty="0" smtClean="0">
                <a:solidFill>
                  <a:schemeClr val="tx1"/>
                </a:solidFill>
                <a:latin typeface="+mn-lt"/>
              </a:rPr>
            </a:br>
            <a:r>
              <a:rPr lang="en-US" altLang="en-US" sz="1400" b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Screen </a:t>
            </a:r>
            <a:r>
              <a:rPr lang="en-US" altLang="en-US" sz="1400" dirty="0">
                <a:solidFill>
                  <a:schemeClr val="bg1"/>
                </a:solidFill>
                <a:latin typeface="+mn-lt"/>
              </a:rPr>
              <a:t>showing the user's quiz results.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73" y="1187856"/>
            <a:ext cx="3653993" cy="23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55" y="354419"/>
            <a:ext cx="2512298" cy="579944"/>
          </a:xfrm>
        </p:spPr>
        <p:txBody>
          <a:bodyPr/>
          <a:lstStyle/>
          <a:p>
            <a:pPr marL="0" lvl="0" indent="0"/>
            <a:r>
              <a:rPr lang="en-US" sz="3200" dirty="0">
                <a:solidFill>
                  <a:schemeClr val="bg1"/>
                </a:solidFill>
              </a:rPr>
              <a:t>Structure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0329" y="1070344"/>
            <a:ext cx="1132375" cy="49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1. Main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30" y="1702511"/>
            <a:ext cx="2918918" cy="95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91959" y="887210"/>
            <a:ext cx="1898192" cy="49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3. Home Screen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42" y="1566530"/>
            <a:ext cx="2578233" cy="95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10328" y="3051544"/>
            <a:ext cx="2139197" cy="49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2. User Name Screen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29" y="3638398"/>
            <a:ext cx="2692538" cy="1016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91959" y="2943738"/>
            <a:ext cx="1898192" cy="49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4. Quiz Screen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842" y="3547730"/>
            <a:ext cx="2463927" cy="1073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6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55" y="354419"/>
            <a:ext cx="2512298" cy="579944"/>
          </a:xfrm>
        </p:spPr>
        <p:txBody>
          <a:bodyPr/>
          <a:lstStyle/>
          <a:p>
            <a:pPr marL="0" lvl="0" indent="0"/>
            <a:r>
              <a:rPr lang="en-US" sz="3200" dirty="0">
                <a:solidFill>
                  <a:schemeClr val="bg1"/>
                </a:solidFill>
              </a:rPr>
              <a:t>Structure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0329" y="1070344"/>
            <a:ext cx="2224257" cy="49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Result Screen</a:t>
            </a: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29" y="1773323"/>
            <a:ext cx="2781443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54" y="354419"/>
            <a:ext cx="3071045" cy="579944"/>
          </a:xfrm>
        </p:spPr>
        <p:txBody>
          <a:bodyPr/>
          <a:lstStyle/>
          <a:p>
            <a:pPr marL="0" lvl="0" indent="0"/>
            <a:r>
              <a:rPr lang="en-US" sz="3200" dirty="0">
                <a:solidFill>
                  <a:schemeClr val="bg1"/>
                </a:solidFill>
              </a:rPr>
              <a:t>Application Flow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8" y="1207019"/>
            <a:ext cx="1558467" cy="3237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87" y="1207019"/>
            <a:ext cx="1551510" cy="3237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9" l="0" r="99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16" y="2628467"/>
            <a:ext cx="603420" cy="353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577" y="1207019"/>
            <a:ext cx="1587506" cy="3237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779" y="1169166"/>
            <a:ext cx="1573759" cy="3275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9" l="0" r="99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27" y="2654802"/>
            <a:ext cx="603420" cy="353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9" l="0" r="99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75" y="2654802"/>
            <a:ext cx="603420" cy="3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55" y="354419"/>
            <a:ext cx="2512298" cy="579944"/>
          </a:xfrm>
        </p:spPr>
        <p:txBody>
          <a:bodyPr/>
          <a:lstStyle/>
          <a:p>
            <a:pPr marL="0" lvl="0" indent="0"/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679" y="1219198"/>
            <a:ext cx="4434596" cy="183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Summary: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A quiz application built with Dart and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Flutter and used database (PHP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MyAdmin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SQL).</a:t>
            </a:r>
            <a:br>
              <a:rPr lang="en-US" sz="1600" dirty="0" smtClean="0">
                <a:solidFill>
                  <a:schemeClr val="bg1"/>
                </a:solidFill>
                <a:latin typeface="+mn-lt"/>
              </a:rPr>
            </a:b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Key Takeaways: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User-friendly interface, personalized experience, and easy navigation.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68" y="1552351"/>
            <a:ext cx="2977118" cy="22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58"/>
          <p:cNvSpPr txBox="1">
            <a:spLocks noGrp="1"/>
          </p:cNvSpPr>
          <p:nvPr>
            <p:ph type="title" idx="2"/>
          </p:nvPr>
        </p:nvSpPr>
        <p:spPr>
          <a:xfrm>
            <a:off x="3086886" y="2051925"/>
            <a:ext cx="2633430" cy="64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Thank you…</a:t>
            </a:r>
            <a:endParaRPr sz="3000" dirty="0">
              <a:solidFill>
                <a:schemeClr val="bg1"/>
              </a:solidFill>
            </a:endParaRPr>
          </a:p>
        </p:txBody>
      </p:sp>
      <p:grpSp>
        <p:nvGrpSpPr>
          <p:cNvPr id="1473" name="Google Shape;1473;p58"/>
          <p:cNvGrpSpPr/>
          <p:nvPr/>
        </p:nvGrpSpPr>
        <p:grpSpPr>
          <a:xfrm>
            <a:off x="5974291" y="127899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101</Words>
  <Application>Microsoft Office PowerPoint</Application>
  <PresentationFormat>On-screen Show (16:9)</PresentationFormat>
  <Paragraphs>38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Raleway</vt:lpstr>
      <vt:lpstr>Roboto</vt:lpstr>
      <vt:lpstr>Oswald</vt:lpstr>
      <vt:lpstr>Software Development Bussines Plan by Slidesgo</vt:lpstr>
      <vt:lpstr>Trivia game</vt:lpstr>
      <vt:lpstr>TABLE OF CONTENTS</vt:lpstr>
      <vt:lpstr>Project Overview</vt:lpstr>
      <vt:lpstr>Structure</vt:lpstr>
      <vt:lpstr>Structure</vt:lpstr>
      <vt:lpstr>Structure</vt:lpstr>
      <vt:lpstr>Application Flow</vt:lpstr>
      <vt:lpstr>Conclusion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Shaharyar Ali</cp:lastModifiedBy>
  <cp:revision>10</cp:revision>
  <dcterms:modified xsi:type="dcterms:W3CDTF">2024-06-28T21:50:00Z</dcterms:modified>
</cp:coreProperties>
</file>