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8A93-B451-43B8-AFBA-5EE64AE90281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4C5-6B92-44A6-8696-2A6FE1C0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9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8A93-B451-43B8-AFBA-5EE64AE90281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4C5-6B92-44A6-8696-2A6FE1C0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8A93-B451-43B8-AFBA-5EE64AE90281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4C5-6B92-44A6-8696-2A6FE1C0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9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8A93-B451-43B8-AFBA-5EE64AE90281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4C5-6B92-44A6-8696-2A6FE1C0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5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8A93-B451-43B8-AFBA-5EE64AE90281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4C5-6B92-44A6-8696-2A6FE1C0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8A93-B451-43B8-AFBA-5EE64AE90281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4C5-6B92-44A6-8696-2A6FE1C0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8A93-B451-43B8-AFBA-5EE64AE90281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4C5-6B92-44A6-8696-2A6FE1C0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7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8A93-B451-43B8-AFBA-5EE64AE90281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4C5-6B92-44A6-8696-2A6FE1C0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8A93-B451-43B8-AFBA-5EE64AE90281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4C5-6B92-44A6-8696-2A6FE1C0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5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8A93-B451-43B8-AFBA-5EE64AE90281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4C5-6B92-44A6-8696-2A6FE1C0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1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8A93-B451-43B8-AFBA-5EE64AE90281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4C5-6B92-44A6-8696-2A6FE1C0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3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C8A93-B451-43B8-AFBA-5EE64AE90281}" type="datetimeFigureOut">
              <a:rPr lang="en-US" smtClean="0"/>
              <a:t>12-May-23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AE4C5-6B92-44A6-8696-2A6FE1C0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4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15229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Data Science Presentation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0598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Topic - </a:t>
            </a:r>
            <a:r>
              <a:rPr lang="en-US" sz="3200" b="1" u="sng" dirty="0" smtClean="0"/>
              <a:t>Logistic Regression</a:t>
            </a:r>
            <a:endParaRPr lang="en-US" sz="32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712927" y="5421087"/>
            <a:ext cx="2978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Mohammad </a:t>
            </a:r>
            <a:r>
              <a:rPr lang="en-US" dirty="0" err="1" smtClean="0"/>
              <a:t>Shaharyar</a:t>
            </a:r>
            <a:r>
              <a:rPr lang="en-US" dirty="0" smtClean="0"/>
              <a:t> Ansari</a:t>
            </a:r>
          </a:p>
          <a:p>
            <a:r>
              <a:rPr lang="en-US" dirty="0" err="1" smtClean="0"/>
              <a:t>M.Tech</a:t>
            </a:r>
            <a:r>
              <a:rPr lang="en-US" dirty="0" smtClean="0"/>
              <a:t>-CSE	</a:t>
            </a:r>
            <a:r>
              <a:rPr lang="en-US" dirty="0" err="1" smtClean="0"/>
              <a:t>Sem</a:t>
            </a:r>
            <a:r>
              <a:rPr lang="en-US" dirty="0" smtClean="0"/>
              <a:t>- 2</a:t>
            </a:r>
          </a:p>
          <a:p>
            <a:r>
              <a:rPr lang="en-US" dirty="0" smtClean="0"/>
              <a:t>2208580675008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46" y="422039"/>
            <a:ext cx="82677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411" y="2716440"/>
            <a:ext cx="3903617" cy="1325563"/>
          </a:xfrm>
        </p:spPr>
        <p:txBody>
          <a:bodyPr/>
          <a:lstStyle/>
          <a:p>
            <a:r>
              <a:rPr lang="en-US" sz="6600" b="1" dirty="0" smtClean="0"/>
              <a:t>Thank You!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55604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Logistic Regression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08074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is a Supervised Machine Learning Algorithm</a:t>
            </a:r>
          </a:p>
          <a:p>
            <a:r>
              <a:rPr lang="en-US" sz="2400" dirty="0" smtClean="0"/>
              <a:t>It is a </a:t>
            </a:r>
            <a:r>
              <a:rPr lang="en-US" sz="2400" dirty="0"/>
              <a:t>C</a:t>
            </a:r>
            <a:r>
              <a:rPr lang="en-US" sz="2400" dirty="0" smtClean="0"/>
              <a:t>lassification Algorithm.</a:t>
            </a:r>
          </a:p>
          <a:p>
            <a:r>
              <a:rPr lang="en-US" sz="2400" dirty="0" smtClean="0"/>
              <a:t>Generally used for Binary Classification e.g. “YES” and “NO”, or “0” and “1”.</a:t>
            </a:r>
          </a:p>
          <a:p>
            <a:r>
              <a:rPr lang="en-US" sz="2400" dirty="0" smtClean="0"/>
              <a:t>When the data is categorical we use logistic regression instead of linear regression.</a:t>
            </a:r>
          </a:p>
          <a:p>
            <a:r>
              <a:rPr lang="en-US" sz="2400" dirty="0" smtClean="0"/>
              <a:t>Takes input from linear regression function and output the probability that an instance belong to a given class or not.</a:t>
            </a:r>
          </a:p>
          <a:p>
            <a:r>
              <a:rPr lang="en-US" sz="2400" dirty="0" smtClean="0"/>
              <a:t>Output of logistic regression depends on Sigmoid Function.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984" y="3818165"/>
            <a:ext cx="2818669" cy="2203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84" y="740365"/>
            <a:ext cx="2818669" cy="24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5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Sigmoid Function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sigmoid function</a:t>
            </a:r>
            <a:r>
              <a:rPr lang="en-US" dirty="0"/>
              <a:t> is a mathematical function having a characteristic "S"-shaped curve or </a:t>
            </a:r>
            <a:r>
              <a:rPr lang="en-US" b="1" dirty="0" smtClean="0"/>
              <a:t>sigmoid </a:t>
            </a:r>
            <a:r>
              <a:rPr lang="en-US" b="1" dirty="0"/>
              <a:t>curve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i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 smtClean="0">
              <a:latin typeface="Cambria Math" panose="02040503050406030204" pitchFamily="18" charset="0"/>
            </a:endParaRPr>
          </a:p>
          <a:p>
            <a:r>
              <a:rPr lang="en-US" dirty="0" smtClean="0">
                <a:latin typeface="Cambria Math" panose="02040503050406030204" pitchFamily="18" charset="0"/>
              </a:rPr>
              <a:t>Input Range = [-∞ to ∞]</a:t>
            </a:r>
          </a:p>
          <a:p>
            <a:r>
              <a:rPr lang="en-US" dirty="0" smtClean="0">
                <a:latin typeface="Cambria Math" panose="02040503050406030204" pitchFamily="18" charset="0"/>
              </a:rPr>
              <a:t>Output Range = [0,1]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Sigmoid Activation Fun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84" y="2876312"/>
            <a:ext cx="2586021" cy="86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189" y="2876312"/>
            <a:ext cx="3863662" cy="309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224"/>
          </a:xfrm>
        </p:spPr>
        <p:txBody>
          <a:bodyPr/>
          <a:lstStyle/>
          <a:p>
            <a:r>
              <a:rPr lang="en-US" b="1" u="sng" dirty="0" smtClean="0"/>
              <a:t>S Shaped Curve</a:t>
            </a:r>
            <a:endParaRPr lang="en-US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8" y="1950083"/>
            <a:ext cx="2974658" cy="9962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865" y="1236933"/>
            <a:ext cx="7429638" cy="521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Model</a:t>
            </a:r>
            <a:endParaRPr lang="en-US" b="1" u="sng" dirty="0"/>
          </a:p>
        </p:txBody>
      </p:sp>
      <p:sp>
        <p:nvSpPr>
          <p:cNvPr id="8" name="Rectangle 7"/>
          <p:cNvSpPr/>
          <p:nvPr/>
        </p:nvSpPr>
        <p:spPr>
          <a:xfrm>
            <a:off x="4619897" y="3871524"/>
            <a:ext cx="296744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3200" dirty="0" smtClean="0"/>
              <a:t>W</a:t>
            </a:r>
            <a:r>
              <a:rPr lang="en-US" sz="3200" baseline="30000" dirty="0" smtClean="0"/>
              <a:t>T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X+ b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3394420"/>
            <a:ext cx="756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 </a:t>
            </a:r>
            <a:r>
              <a:rPr lang="en-US" sz="2400" b="1" dirty="0" smtClean="0"/>
              <a:t>z</a:t>
            </a:r>
            <a:r>
              <a:rPr lang="en-US" sz="2400" dirty="0" smtClean="0"/>
              <a:t> is the linear function given by,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652314"/>
            <a:ext cx="756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logistic function is of the form,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177" y="2181881"/>
            <a:ext cx="2626467" cy="8796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8200" y="4555204"/>
            <a:ext cx="719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of logistic regression mode,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21630" y="5291527"/>
            <a:ext cx="730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y-GB" sz="3200" dirty="0" smtClean="0"/>
              <a:t>ŷ = 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5052315" y="4908614"/>
            <a:ext cx="571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{</a:t>
            </a:r>
            <a:endParaRPr lang="en-US" sz="8000" dirty="0"/>
          </a:p>
        </p:txBody>
      </p:sp>
      <p:sp>
        <p:nvSpPr>
          <p:cNvPr id="15" name="TextBox 14"/>
          <p:cNvSpPr txBox="1"/>
          <p:nvPr/>
        </p:nvSpPr>
        <p:spPr>
          <a:xfrm>
            <a:off x="5623561" y="5155418"/>
            <a:ext cx="226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 ,	f(z) &lt; 0.5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623561" y="5617083"/>
            <a:ext cx="242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 ,	f(z) &gt;= 0.5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24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Application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Spam or not spam</a:t>
            </a:r>
          </a:p>
          <a:p>
            <a:r>
              <a:rPr lang="en-US" dirty="0" smtClean="0"/>
              <a:t>Disease Diagnosis</a:t>
            </a:r>
          </a:p>
          <a:p>
            <a:r>
              <a:rPr lang="en-US" dirty="0" smtClean="0"/>
              <a:t>Fraud 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2023" y="4219303"/>
            <a:ext cx="252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</a:t>
            </a:r>
            <a:endParaRPr lang="en-US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298891"/>
              </p:ext>
            </p:extLst>
          </p:nvPr>
        </p:nvGraphicFramePr>
        <p:xfrm>
          <a:off x="838200" y="1825625"/>
          <a:ext cx="107789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636">
                  <a:extLst>
                    <a:ext uri="{9D8B030D-6E8A-4147-A177-3AD203B41FA5}">
                      <a16:colId xmlns:a16="http://schemas.microsoft.com/office/drawing/2014/main" val="3839834185"/>
                    </a:ext>
                  </a:extLst>
                </a:gridCol>
                <a:gridCol w="494212">
                  <a:extLst>
                    <a:ext uri="{9D8B030D-6E8A-4147-A177-3AD203B41FA5}">
                      <a16:colId xmlns:a16="http://schemas.microsoft.com/office/drawing/2014/main" val="1139802856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1922173100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156773076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2105214286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1981980181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4213071071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1134768670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2539538892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1271779161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2638749849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926692808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779289565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616639087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1098663818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733871453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3846991985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1332806523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3613881612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1579627888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3630478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74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9587098"/>
                  </a:ext>
                </a:extLst>
              </a:tr>
            </a:tbl>
          </a:graphicData>
        </a:graphic>
      </p:graphicFrame>
      <p:sp>
        <p:nvSpPr>
          <p:cNvPr id="5" name="AutoShape 2" descr="data:image/png;base64,iVBORw0KGgoAAAANSUhEUgAAAjcAAAGwCAYAAABVdURTAAAAOXRFWHRTb2Z0d2FyZQBNYXRwbG90bGliIHZlcnNpb24zLjcuMSwgaHR0cHM6Ly9tYXRwbG90bGliLm9yZy/bCgiHAAAACXBIWXMAAA9hAAAPYQGoP6dpAAAlrklEQVR4nO3dfXRT9eHH8U8aaIrSBrXQFhrpfEKnQqFArY4JGu3U4dymMh+gMJ0PpyDSn1OqQlE3y5AxVBAcE9nZkVMUZXMD66CzPmwVpIjjyWewVWgLMpKC0mJyf39wjMso2JYkN/nyfp1zzyHf3vu9n9xz2ny4ublxWJZlCQAAwBBJdgcAAACIJMoNAAAwCuUGAAAYhXIDAACMQrkBAABGodwAAACjUG4AAIBRutgdINaCwaC2b9+u1NRUORwOu+MAAIB2sCxLzc3N6t27t5KSjnxu5pgrN9u3b5fH47E7BgAA6IT6+nplZ2cfcZ1jrtykpqZKOnhw0tLSbE4DAADaw+/3y+PxhF7Hj+SYKzdfvxWVlpZGuQEAIMG055ISLigGAABGodwAAACjUG4AAIBRKDcAAMAolBsAAGAUyg0AADAK5QYAABiFcgMAAIxCuQEAAEY55u5QDBxWICC9/rq0Y4eUlSUNGyY5nXanOjIyx0YiZo6WaB6LRJw7ETNHU7xktmz06quvWj/84Q+trKwsS5K1bNmyb93mlVdesQYOHGglJydbp556qvX00093aJ8+n8+SZPl8vs6Fhpmef96ysrMtS/pmyc4+OB6vyBwbiZg5WqJ5LBJx7kTMHE1RztyR129by82KFSus++67z3rhhRfaVW4+/vhj67jjjrNKSkqszZs3W48//rjldDqtysrKdu+TcoNDPP+8ZTkc4b+Q0sExhyM+/5iQOTYSMXO0RPNYJOLciZg5mmKQuSOv3w7LsqzYny86lMPh0LJly3TVVVcddp177rlHy5cv18aNG0NjP/vZz7Rnzx5VVla2az9+v19ut1s+n48vzsTBU6g5OdKnn7b9c4dDys6Wtm6Nn9PBZI6NRMwcLdE8Fok4dyJmjqYYZe7I63dCXVBcU1Mjr9cbNlZYWKiamprDbtPS0iK/3x+2ACGvv374X0jp4P896usPrhcvyBwbiZg5WqJ5LBJx7kTMHE1xmDmhyk1DQ4MyMjLCxjIyMuT3+/Xll1+2uU15ebncbndo8Xg8sYiKRLFjR2TXiwUyx0YiZo6WaB6LRJw7ETNHUxxmTqhy0xmlpaXy+Xyhpb6+3u5IiCdZWZFdLxbIHBuJmDlaonksEnHuRMwcTXGYOaHKTWZmphobG8PGGhsblZaWpm7durW5jcvlUlpaWtgChAwbdvC9YIej7Z87HJLHc3C9eEHm2EjEzNESzWORiHMnYuZoisPMCVVuCgoKVFVVFTa2cuVKFRQU2JQICc/plB599OC///cX8+vHs2fHz4V7EpljJREzR0s0j0Uizp2ImaMpHjMf9WezjkJzc7P19ttvW2+//bYlyZo1a5b19ttvW5988ollWZY1efJka/To0aH1v/4o+C9/+Utry5Yt1ty5c/koOCKjrfszeDzx+ZHLr5E5NhIxc7RE81gk4tyJmDmaopw5YT4KXl1drREjRhwyXlRUpEWLFmns2LHatm2bqqurw7aZNGmSNm/erOzsbE2ZMkVjx45t9z75KDgOK17urNkRZI6NRMwcLYl6R17uUBwbUczckdfvuLnPTaxQbgAASDzG3ucGAADg21BuAACAUSg3AADAKJQbAABgFMoNAAAwCuUGAAAYhXIDAACMQrkBAABGodwAAACjUG4AAIBRKDcAAMAolBsAAGAUyg0AADAK5QYAABiFcgMAAIxCuQEAAEah3AAAAKNQbgAAgFEoNwAAwCiUGwAAYBTKDQAAMArlBgAAGIVyAwAAjEK5AQAARqHcAAAAo1BuAACAUSg3AADAKJQbAABgFMoNAAAwCuUGAAAYhXIDAACMQrkBAABGodwAAACjUG4AAIBRKDcAAMAolBsAAGAUyg0AADAK5QYAABiFcgMAAIxCuQEAAEah3AAAAKNQbgAAgFEoNwAAwCiUGwAAYBTKDQAAMArlBgAAGIVyAwAAjEK5AQAARqHcAAAAo1BuAACAUSg3AADAKJQbAABgFMoNAAAwCuUGAAAYhXIDAACMQrkBAABGodwAAACj2F5u5s6dq5ycHKWkpCg/P19r1qw54vqzZ89Wv3791K1bN3k8Hk2aNEn79++PUVoAABDvbC03S5YsUUlJicrKyrRu3ToNGDBAhYWFampqanP9xYsXa/LkySorK9OWLVv01FNPacmSJbr33ntjnBwAAMQrh2VZll07z8/P15AhQzRnzhxJUjAYlMfj0YQJEzR58uRD1h8/fry2bNmiqqqq0Nj//d//afXq1XrjjTfa3EdLS4taWlpCj/1+vzwej3w+n9LS0iL8jAAAQDT4/X653e52vX7bduamtbVVtbW18nq934RJSpLX61VNTU2b25x//vmqra0NvXX18ccfa8WKFbr88ssPu5/y8nK53e7Q4vF4IvtEAABAXOli14537dqlQCCgjIyMsPGMjAy9++67bW5z/fXXa9euXfre974ny7L01Vdf6bbbbjvi21KlpaUqKSkJPf76zA0AADCT7RcUd0R1dbUefvhhPfHEE1q3bp1eeOEFLV++XA899NBht3G5XEpLSwtbAACAuWw7c5Oeni6n06nGxsaw8cbGRmVmZra5zZQpUzR69GjdfPPNkqRzzz1X+/bt0y233KL77rtPSUkJ1dUAAEAU2NYGkpOTlZeXF3ZxcDAYVFVVlQoKCtrc5osvvjikwDidTkmSjddFAwCAOGLbmRtJKikpUVFRkQYPHqyhQ4dq9uzZ2rdvn8aNGydJGjNmjPr06aPy8nJJ0siRIzVr1iwNHDhQ+fn5+vDDDzVlyhSNHDkyVHIAAMCxzdZyM2rUKO3cuVNTp05VQ0ODcnNzVVlZGbrIuK6uLuxMzf333y+Hw6H7779fn332mXr27KmRI0fq17/+tV1PAQAAxBlb73Njh458Th4AAMSHhLjPDQAAQDRQbgAAgFEoNwAAwCiUGwAAYBTKDQAAMArlBgAAGIVyAwAAjEK5AQAARqHcAAAAo1BuAACAUSg3AADAKJQbAABgFMoNAAAwCuUGAAAYhXIDAACMQrkBAABGodwAAACjUG4AAIBRKDcAAMAolBsAAGAUyg0AADAK5QYAABiFcgMAAIxCuQEAAEah3AAAAKNQbgAAgFEoNwAAwCiUGwAAYBTKDQAAMArlBgAAGIVyAwAAjEK5AQAARqHcAAAAo1BuAACAUSg3AADAKJQbAABgFMoNAAAwCuUGAAAYhXIDAACMQrkBAABGodwAAACjUG4AAIBRKDcAAMAolBsAAGAUyg0AADAK5QYAABiFcgMAAIxCuQEAAEah3AAAAKNQbgAAgFEoNwAAwCiUGwAAYBTKDQAAMArlBgAAGIVyAwAAjEK5AQAARrG93MydO1c5OTlKSUlRfn6+1qxZc8T19+zZo+LiYmVlZcnlcumMM87QihUrYpQWAADEuy527nzJkiUqKSnR/PnzlZ+fr9mzZ6uwsFDvvfeeevXqdcj6ra2tuuSSS9SrVy8tXbpUffr00SeffKIePXrEPjwAAIhLDsuyLLt2np+fryFDhmjOnDmSpGAwKI/HowkTJmjy5MmHrD9//nw98sgjevfdd9W1a9d27aOlpUUtLS2hx36/Xx6PRz6fT2lpaZF5IgAAIKr8fr/cbne7Xr9te1uqtbVVtbW18nq934RJSpLX61VNTU2b27z44osqKChQcXGxMjIydM455+jhhx9WIBA47H7Ky8vldrtDi8fjifhzAQAA8cO2crNr1y4FAgFlZGSEjWdkZKihoaHNbT7++GMtXbpUgUBAK1as0JQpU/Tb3/5Wv/rVrw67n9LSUvl8vtBSX18f0ecBAADii63X3HRUMBhUr1699Pvf/15Op1N5eXn67LPP9Mgjj6isrKzNbVwul1wuV4yTAgAAu9hWbtLT0+V0OtXY2Bg23tjYqMzMzDa3ycrKUteuXeV0OkNjZ511lhoaGtTa2qrk5OSoZgYAAPHPtrelkpOTlZeXp6qqqtBYMBhUVVWVCgoK2tzmggsu0IcffqhgMBgae//995WVlUWxAQAAkmy+z01JSYkWLFigP/7xj9qyZYtuv/127du3T+PGjZMkjRkzRqWlpaH1b7/9du3evVsTJ07U+++/r+XLl+vhhx9WcXGxXU8BAADEGVuvuRk1apR27typqVOnqqGhQbm5uaqsrAxdZFxXV6ekpG/6l8fj0csvv6xJkyapf//+6tOnjyZOnKh77rnHrqcAAADijK33ubFDRz4nDwAA4kNC3OcGAAAgGig3AADAKJQbAABgFMoNAAAwCuUGAAAYhXIDAACMQrkBAABGodwAAACjUG4AAIBRKDcAAMAoESk3gUBA69ev13/+859ITAcAANBpnSo3d955p5566ilJB4vNhRdeqEGDBsnj8ai6ujqS+QAAADqkU+Vm6dKlGjBggCTpr3/9q7Zu3ap3331XkyZN0n333RfRgAAAAB3RqXKza9cuZWZmSpJWrFiha665RmeccYZ+/vOfa8OGDRENCAAA0BGdKjcZGRnavHmzAoGAKisrdckll0iSvvjiCzmdzogGBAAA6Igundlo3Lhxuvbaa5WVlSWHwyGv1ytJWr16tc4888yIBgQAAOiITpWbadOm6dxzz1VdXZ2uueYauVwuSZLT6dTkyZMjGhAAAKAjHJZlWR3Z4MCBA/rBD36g+fPn6/TTT49Wrqjx+/1yu93y+XxKS0uzOw4AAGiHjrx+d/iam65du+rf//53p8MBAABEU6cuKL7xxhtD97kBAACIJ5265uarr77SwoULtWrVKuXl5en4448P+/msWbMiEg4AAKCjOlVuNm7cqEGDBkmS3n///bCfORyOo08FAADQSZ0qN6+88kqkcwAAAEQE3woOAACM0qkzNyNGjDji20//+Mc/Oh0IAADgaHSq3OTm5oY9PnDggNavX6+NGzeqqKgoErkAAAA6pVPl5ne/+12b49OmTdPevXuPKhAAAMDRiOg1NzfeeKMWLlwYySkBAAA6JKLlpqamRikpKZGcEgAAoEM69bbUT37yk7DHlmVpx44dWrt2raZMmRKRYAAAAJ3RqXLjdrvDHiclJalfv3568MEHdemll0YkGAAAQGd0qtw8/fTTkc4BAAAQEZ0qN1+rra3Vli1bJElnn322Bg4cGJFQAAAAndWpctPU1KSf/exnqq6uVo8ePSRJe/bs0YgRI1RRUaGePXtGMiMAAEC7derTUhMmTFBzc7M2bdqk3bt3a/fu3dq4caP8fr/uuOOOSGcEAABoN4dlWVZHN3K73Vq1apWGDBkSNr5mzRpdeuml2rNnT6TyRZzf75fb7ZbP51NaWprdcQAAQDt05PW7U2dugsGgunbtesh4165dFQwGOzMlAABARHSq3Fx00UWaOHGitm/fHhr77LPPNGnSJF188cURCwcAANBRnSo3c+bMkd/vV05Ojk499VSdeuqpysnJkd/v1+OPPx7pjAAAAO3WqU9LeTwerVu3TlVVVaGPgp911lnyer0RDQcAANBRnbqgWJKqqqpUVVWlpqamQ66ziecvz+SCYgAAEk9HXr87debmgQce0IMPPqjBgwcrKytLDoejU0EBAAAirVPlZv78+Vq0aJFGjx4d6TwAAABHpVMXFLe2tur888+PdBYAAICj1qlyc/PNN2vx4sWRzgIAAHDU2v22VElJSejfwWBQv//977Vq1Sr179//kBv6zZo1K3IJAQAAOqDd5ebtt98Oe5ybmytJ2rhxY9g4FxcDAAA7tbvcvPLKK9HMAQAAEBGduuYGAAAgXlFuAACAUSg3AADAKJQbAABgFMoNAAAwCuUGAAAYhXIDAACMQrkBAABGiYtyM3fuXOXk5CglJUX5+flas2ZNu7arqKiQw+HQVVddFd2AAAAgYdhebpYsWaKSkhKVlZVp3bp1GjBggAoLC9XU1HTE7bZt26a77rpLw4YNi1FSAACQCGwvN7NmzdIvfvELjRs3Tt/97nc1f/58HXfccVq4cOFhtwkEArrhhhv0wAMP6JRTTolhWgAAEO9sLTetra2qra2V1+sNjSUlJcnr9aqmpuaw2z344IPq1auXbrrppm/dR0tLi/x+f9gCAADMZWu52bVrlwKBgDIyMsLGMzIy1NDQ0OY2b7zxhp566iktWLCgXfsoLy+X2+0OLR6P56hzAwCA+GX721Id0dzcrNGjR2vBggVKT09v1zalpaXy+Xyhpb6+PsopAQCAnbrYufP09HQ5nU41NjaGjTc2NiozM/OQ9T/66CNt27ZNI0eODI0Fg0FJUpcuXfTee+/p1FNPDdvG5XLJ5XJFIT0AAIhHtp65SU5OVl5enqqqqkJjwWBQVVVVKigoOGT9M888Uxs2bND69etDy5VXXqkRI0Zo/fr1vOUEAADsPXMjSSUlJSoqKtLgwYM1dOhQzZ49W/v27dO4ceMkSWPGjFGfPn1UXl6ulJQUnXPOOWHb9+jRQ5IOGQcAAMcm28vNqFGjtHPnTk2dOlUNDQ3Kzc1VZWVl6CLjuro6JSUl1KVBAADARg7Lsiy7Q8SS3++X2+2Wz+dTWlqa3XEAAEA7dOT1m1MiAADAKJQbAABgFMoNAAAwCuUGAAAYhXIDAACMQrkBAABGodwAAACjUG4AAIBRKDcAAMAolBsAAGAUyg0AADAK5QYAABiFcgMAAIxCuQEAAEah3AAAAKNQbgAAgFEoNwAAwCiUGwAAYBTKDQAAMArlBgAAGIVyAwAAjEK5AQAARqHcAAAAo1BuAACAUSg3AADAKJQbAABgFMoNAAAwCuUGAAAYhXIDAACMQrkBAABGodwAAACjUG4AAIBRKDcAAMAolBsAAGAUyg0AADAK5QYAABiFcgMAAIxCuQEAAEah3AAAAKNQbgAAgFEoNwAAwCiUGwAAYBTKDQAAMArlBgAAGIVyAwAAjEK5AQAARqHcAAAAo1BuAACAUSg3AADAKJQbAABgFMoNAAAwCuUGAAAYhXIDAACMQrkBAABGodwAAACjUG4AAIBR4qLczJ07Vzk5OUpJSVF+fr7WrFlz2HUXLFigYcOG6YQTTtAJJ5wgr9d7xPUBAMCxxfZys2TJEpWUlKisrEzr1q3TgAEDVFhYqKampjbXr66u1nXXXadXXnlFNTU18ng8uvTSS/XZZ5/FODkAAIhHDsuyLDsD5Ofna8iQIZozZ44kKRgMyuPxaMKECZo8efK3bh8IBHTCCSdozpw5GjNmzLeu7/f75Xa75fP5lJaWdtT5AQBA9HXk9dvWMzetra2qra2V1+sNjSUlJcnr9aqmpqZdc3zxxRc6cOCATjzxxDZ/3tLSIr/fH7YAAABz2Vpudu3apUAgoIyMjLDxjIwMNTQ0tGuOe+65R7179w4rSP+tvLxcbrc7tHg8nqPODQAA4pft19wcjenTp6uiokLLli1TSkpKm+uUlpbK5/OFlvr6+hinBAAAsdTFzp2np6fL6XSqsbExbLyxsVGZmZlH3HbmzJmaPn26Vq1apf79+x92PZfLJZfLFZG8AAAg/tl65iY5OVl5eXmqqqoKjQWDQVVVVamgoOCw282YMUMPPfSQKisrNXjw4FhEBQAACcLWMzeSVFJSoqKiIg0ePFhDhw7V7NmztW/fPo0bN06SNGbMGPXp00fl5eWSpN/85jeaOnWqFi9erJycnNC1Od27d1f37t1tex4AACA+2F5uRo0apZ07d2rq1KlqaGhQbm6uKisrQxcZ19XVKSnpmxNM8+bNU2trq66++uqwecrKyjRt2rRYRgcAAHHI9vvcxBr3uQEAIPEkzH1uAAAAIo1yAwAAjEK5AQAARqHcAAAAo1BuAACAUSg3AADAKJQbAABgFMoNAAAwCuUGAAAYhXIDAACMQrkBAABGodwAAACjUG4AAIBRKDcAAMAolBsAAGAUyg0AADAK5QYAABiFcgMAAIxCuQEAAEah3AAAAKNQbgAAgFEoNwAAwCiUGwAAYBTKDQAAMArlBgAAGIVyAwAAjEK5AQAARqHcAAAAo1BuAACAUSg3AADAKJQbAABgFMoNAAAwCuUGAAAYhXIDAACMQrkBAABGodwAAACjUG4AAIBRKDcAAMAolBsAAGAUyg0AADAK5QYAABiFcgMAAIxCuQEAAEah3AAAAKNQbgAAgFEoNwAAwCiUGwAAYBTKDQAAMArlBgAAGIVyAwAAjEK5AQAARqHcAAAAo1BuAACAUSg3AADAKJQbAABglC52BzBFICC9/rq0Y4eUlSUNGyY5nfE7bzTnTsTM0Zw7mpmjhcyxkYiZgYRgxYE5c+ZYffv2tVwulzV06FBr9erVR1z/2Weftfr162e5XC7rnHPOsZYvX97uffl8PkuS5fP5jjZ2yPPPW1Z2tmVJ3yzZ2QfH43FeMsdu7mhmjhYyx0YiZgbs1JHXb9vLTUVFhZWcnGwtXLjQ2rRpk/WLX/zC6tGjh9XY2Njm+v/85z8tp9NpzZgxw9q8ebN1//33W127drU2bNjQrv1Futw8/7xlORzhf6Ckg2MOR+f/UEVrXjLHbu5oZo4WMsdGImYG7JZQ5Wbo0KFWcXFx6HEgELB69+5tlZeXt7n+tddea11xxRVhY/n5+datt97arv1Fstx89dWh//P63z9UHs/B9eJhXjLHbu5oZo4WMsdGImYG4kFHXr9tvaC4tbVVtbW18nq9obGkpCR5vV7V1NS0uU1NTU3Y+pJUWFh42PVbWlrk9/vDlkh5/XXp008P/3PLkurrD64XD/NGc+5EzBzNuaOZOVrIHBuJmBlINLaWm127dikQCCgjIyNsPCMjQw0NDW1u09DQ0KH1y8vL5Xa7Q4vH44lMeB28CDCS60V73mjOnYiZozl3NDNHC5ljIxEzA4nG+I+Cl5aWyufzhZb6+vqIzZ2VFdn1oj1vNOdOxMzRnDuamaOFzLGRiJmBRGNruUlPT5fT6VRjY2PYeGNjozIzM9vcJjMzs0Pru1wupaWlhS2RMmyYlJ0tORxt/9zhkDyeg+vFw7zRnDsRM0dz7mhmjhYyx0YiZgYSja3lJjk5WXl5eaqqqgqNBYNBVVVVqaCgoM1tCgoKwtaXpJUrVx52/WhyOqVHHz347//9Q/X149mzO37fimjNG825EzFzNOeOZuZoIXNsJGJmIOHE4ALnI6qoqLBcLpe1aNEia/PmzdYtt9xi9ejRw2poaLAsy7JGjx5tTZ48ObT+P//5T6tLly7WzJkzrS1btlhlZWW2fhTcstq+X4XHE517pERiXjLHbu5oZo4WMsdGImYG7NSR12+HZVmW3QVrzpw5euSRR9TQ0KDc3Fw99thjys/PlyQNHz5cOTk5WrRoUWj95557Tvfff7+2bdum008/XTNmzNDll1/ern35/X653W75fL6IvkWViHe3JXNs5k7Eu9CSOTYSMTNgl468fsdFuYmlaJUbAAAQPR15/Tb+01IAAODYQrkBAABGodwAAACjUG4AAIBRKDcAAMAolBsAAGAUyg0AADAK5QYAABiFcgMAAIzSxe4Asfb1DZn9fr/NSQAAQHt9/brdni9WOObKTXNzsyTJ4/HYnAQAAHRUc3Oz3G73Edc55r5bKhgMavv27UpNTZXD4bA7ju38fr88Ho/q6+v5rq0o4jjHBsc5NjjOscOx/oZlWWpublbv3r2VlHTkq2qOuTM3SUlJys7OtjtG3ElLSzvmf3FigeMcGxzn2OA4xw7H+qBvO2PzNS4oBgAARqHcAAAAo1BujnEul0tlZWVyuVx2RzEaxzk2OM6xwXGOHY515xxzFxQDAACzceYGAAAYhXIDAACMQrkBAABGodwAAACjUG6OUa+99ppGjhyp3r17y+Fw6M9//rPdkYxUXl6uIUOGKDU1Vb169dJVV12l9957z+5Yxpk3b5769+8futFZQUGBXnrpJbtjGW/69OlyOBy688477Y5ilGnTpsnhcIQtZ555pt2xEgrl5hi1b98+DRgwQHPnzrU7itFeffVVFRcX680339TKlSt14MABXXrppdq3b5/d0YySnZ2t6dOnq7a2VmvXrtVFF12kH/3oR9q0aZPd0Yz11ltv6cknn1T//v3tjmKks88+Wzt27Agtb7zxht2REsox9/ULOOiyyy7TZZddZncM41VWVoY9XrRokXr16qXa2lp9//vftymVeUaOHBn2+Ne//rXmzZunN998U2effbZNqcy1d+9e3XDDDVqwYIF+9atf2R3HSF26dFFmZqbdMRIWZ26AGPL5fJKkE0880eYk5goEAqqoqNC+fftUUFBgdxwjFRcX64orrpDX67U7irE++OAD9e7dW6eccopuuOEG1dXV2R0poXDmBoiRYDCoO++8UxdccIHOOeccu+MYZ8OGDSooKND+/fvVvXt3LVu2TN/97nftjmWciooKrVu3Tm+99ZbdUYyVn5+vRYsWqV+/ftqxY4ceeOABDRs2TBs3blRqaqrd8RIC5QaIkeLiYm3cuJH3zqOkX79+Wr9+vXw+n5YuXaqioiK9+uqrFJwIqq+v18SJE7Vy5UqlpKTYHcdY/33JQP/+/ZWfn6++ffvq2Wef1U033WRjssRBuQFiYPz48frb3/6m1157TdnZ2XbHMVJycrJOO+00SVJeXp7eeustPfroo3ryySdtTmaO2tpaNTU1adCgQaGxQCCg1157TXPmzFFLS4ucTqeNCc3Uo0cPnXHGGfrwww/tjpIwKDdAFFmWpQkTJmjZsmWqrq7Wd77zHbsjHTOCwaBaWlrsjmGUiy++WBs2bAgbGzdunM4880zdc889FJso2bt3rz766CONHj3a7igJg3JzjNq7d2/Y/wK2bt2q9evX68QTT9TJJ59sYzKzFBcXa/HixfrLX/6i1NRUNTQ0SJLcbre6detmczpzlJaW6rLLLtPJJ5+s5uZmLV68WNXV1Xr55ZftjmaU1NTUQ64XO/7443XSSSdxHVkE3XXXXRo5cqT69u2r7du3q6ysTE6nU9ddd53d0RIG5eYYtXbtWo0YMSL0uKSkRJJUVFSkRYsW2ZTKPPPmzZMkDR8+PGz86aef1tixY2MfyFBNTU0aM2aMduzYIbfbrf79++vll1/WJZdcYnc0oMM+/fRTXXfddfr888/Vs2dPfe9739Obb76pnj172h0tYTgsy7LsDgEAABAp3OcGAAAYhXIDAACMQrkBAABGodwAAACjUG4AAIBRKDcAAMAolBsAAGAUyg0AADAK5QYAvsW0adOUm5trdwwA7US5AQAARqHcAAAAo1BuAMTc8OHDNX78eI0fP15ut1vp6emaMmWKvv6quz/96U8aPHiwUlNTlZmZqeuvv15NTU2h7f/zn//ohhtuUM+ePdWtWzedfvrpevrppyVJra2tGj9+vLKyspSSkqK+ffuqvLw8tO2ePXt08803q2fPnkpLS9NFF12kd955Jyzf9OnTlZGRodTUVN10003av39/DI4KgEih3ACwxR//+Ed16dJFa9as0aOPPqpZs2bpD3/4gyTpwIEDeuihh/TOO+/oz3/+s7Zt2xb2LepTpkzR5s2b9dJLL2nLli2aN2+e0tPTJUmPPfaYXnzxRT377LN677339MwzzygnJye07TXXXKOmpia99NJLqq2t1aBBg3TxxRdr9+7dkqRnn31W06ZN08MPP6y1a9cqKytLTzzxRMyOC4Cjx7eCA4i54cOHq6mpSZs2bZLD4ZAkTZ48WS+++KI2b958yPpr167VkCFD1NzcrO7du+vKK69Uenq6Fi5ceMi6d9xxhzZt2qRVq1aF5v7aG2+8oSuuuEJNTU1yuVyh8dNOO0133323brnlFp1//vkaOHCg5s6dG/r5eeedp/3792v9+vUROgIAookzNwBscd5554WVj4KCAn3wwQcKBAKqra3VyJEjdfLJJys1NVUXXnihJKmurk6SdPvtt6uiokK5ubm6++679a9//Ss0z9ixY7V+/Xr169dPd9xxh/7+97+HfvbOO+9o7969Oumkk9S9e/fQsnXrVn300UeSpC1btig/Pz8sa0FBQdSOA4DI62J3AAD4b/v371dhYaEKCwv1zDPPqGfPnqqrq1NhYaFaW1slSZdddpk++eQTrVixQitXrtTFF1+s4uJizZw5U4MGDdLWrVv10ksvadWqVbr22mvl9Xq1dOlS7d27V1lZWaqurj5kvz169IjtEwUQNZQbALZYvXp12OM333xTp59+ut599119/vnnmj59ujwej6SDb0v9r549e6qoqEhFRUUaNmyYfvnLX2rmzJmSpLS0NI0aNUqjRo3S1VdfrR/84AfavXu3Bg0apIaGBnXp0iXsOpz/dtZZZ2n16tUaM2ZMWDYAiYNyA8AWdXV1Kikp0a233qp169bp8ccf129/+1udfPLJSk5O1uOPP67bbrtNGzdu1EMPPRS27dSpU5WXl6ezzz5bLS0t+tvf/qazzjpLkjRr1ixlZWVp4MCBSkpK0nPPPafMzEz16NFDXq9XBQUFuuqqqzRjxgydccYZ2r59u5YvX64f//jHGjx4sCZOnKixY8dq8ODBuuCCC/TMM89o06ZNOuWUU+w4TAA6gXIDwBZjxozRl19+qaFDh8rpdGrixIm65ZZb5HA4tGjRIt1777167LHHNGjQIM2cOVNXXnllaNvk5GSVlpZq27Zt6tatm4YNG6aKigpJUmpqqmbMmKEPPvhATqdTQ4YM0YoVK5SUdPASwxUrVui+++7TuHHjtHPnTmVmZur73/++MjIyJEmjRo3SRx99pLvvvlv79+/XT3/6U91+++16+eWXY3+QAHQKn5YCEHPDhw9Xbm6uZs+ebXcUAAbi01IAAMAolBsAAGAU3pYCAABG4cwNAAAwCuUGAAAYhXIDAACMQrkBAABGodwAAACjUG4AAIBRKDcAAMAolBsAAGCU/wdOTdR8O47tA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969828" y="3077601"/>
            <a:ext cx="6662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dirty="0" smtClean="0"/>
              <a:t>1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69828" y="3687201"/>
            <a:ext cx="6662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0</a:t>
            </a:r>
            <a:endParaRPr lang="en-US" sz="3200" dirty="0" smtClean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71" y="2696164"/>
            <a:ext cx="5184658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7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Example(contd..)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applying linear regression,</a:t>
            </a:r>
          </a:p>
          <a:p>
            <a:r>
              <a:rPr lang="en-US" dirty="0"/>
              <a:t>Y = 0.2346*X - 0.1539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32421" y="2573867"/>
            <a:ext cx="6662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dirty="0" smtClean="0"/>
              <a:t>1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32421" y="3183467"/>
            <a:ext cx="6662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0</a:t>
            </a:r>
            <a:endParaRPr lang="en-US" sz="3200" dirty="0" smtClean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93" y="2361684"/>
            <a:ext cx="5184658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5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pplying Logistic regression</a:t>
            </a:r>
          </a:p>
          <a:p>
            <a:r>
              <a:rPr lang="en-US" dirty="0" smtClean="0"/>
              <a:t>When  w = 2.5 and b = 6.6</a:t>
            </a:r>
          </a:p>
          <a:p>
            <a:r>
              <a:rPr lang="en-US" dirty="0" smtClean="0"/>
              <a:t> z = 2.5x + 6.6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61" y="3330558"/>
            <a:ext cx="2600342" cy="8708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57172" y="2137075"/>
            <a:ext cx="8403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dirty="0" smtClean="0"/>
              <a:t>1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57172" y="2746675"/>
            <a:ext cx="8403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0</a:t>
            </a:r>
            <a:endParaRPr lang="en-US" sz="3200" dirty="0" smtClean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142" y="1898394"/>
            <a:ext cx="5184658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279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Data Science Presentation</vt:lpstr>
      <vt:lpstr>Logistic Regression</vt:lpstr>
      <vt:lpstr>Sigmoid Function</vt:lpstr>
      <vt:lpstr>S Shaped Curve</vt:lpstr>
      <vt:lpstr>Model</vt:lpstr>
      <vt:lpstr>Application</vt:lpstr>
      <vt:lpstr>Example</vt:lpstr>
      <vt:lpstr>Example(contd..)</vt:lpstr>
      <vt:lpstr>Example(contd..)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hp</dc:creator>
  <cp:lastModifiedBy>hp</cp:lastModifiedBy>
  <cp:revision>19</cp:revision>
  <dcterms:created xsi:type="dcterms:W3CDTF">2023-05-11T18:30:00Z</dcterms:created>
  <dcterms:modified xsi:type="dcterms:W3CDTF">2023-05-11T23:11:53Z</dcterms:modified>
</cp:coreProperties>
</file>