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3576-D3DA-4E19-ABA9-2A2EF14A1E4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CD90-7234-43CA-B290-92C4C93F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3576-D3DA-4E19-ABA9-2A2EF14A1E4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CD90-7234-43CA-B290-92C4C93F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3576-D3DA-4E19-ABA9-2A2EF14A1E4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CD90-7234-43CA-B290-92C4C93F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3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3576-D3DA-4E19-ABA9-2A2EF14A1E4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CD90-7234-43CA-B290-92C4C93F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5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3576-D3DA-4E19-ABA9-2A2EF14A1E4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CD90-7234-43CA-B290-92C4C93F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7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3576-D3DA-4E19-ABA9-2A2EF14A1E4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CD90-7234-43CA-B290-92C4C93F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3576-D3DA-4E19-ABA9-2A2EF14A1E4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CD90-7234-43CA-B290-92C4C93F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1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3576-D3DA-4E19-ABA9-2A2EF14A1E4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CD90-7234-43CA-B290-92C4C93F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3576-D3DA-4E19-ABA9-2A2EF14A1E4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CD90-7234-43CA-B290-92C4C93F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4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3576-D3DA-4E19-ABA9-2A2EF14A1E4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CD90-7234-43CA-B290-92C4C93F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8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3576-D3DA-4E19-ABA9-2A2EF14A1E4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CD90-7234-43CA-B290-92C4C93F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53576-D3DA-4E19-ABA9-2A2EF14A1E4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CCD90-7234-43CA-B290-92C4C93F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21672" y="1255763"/>
            <a:ext cx="1608083" cy="1466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Male?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2757706" y="2989970"/>
            <a:ext cx="1543837" cy="1466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Rita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6029755" y="2989970"/>
            <a:ext cx="1608083" cy="1466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Gandhi</a:t>
            </a:r>
            <a:endParaRPr lang="en-US" sz="2400" dirty="0"/>
          </a:p>
        </p:txBody>
      </p:sp>
      <p:cxnSp>
        <p:nvCxnSpPr>
          <p:cNvPr id="3" name="Straight Arrow Connector 2"/>
          <p:cNvCxnSpPr>
            <a:stCxn id="4" idx="3"/>
            <a:endCxn id="5" idx="0"/>
          </p:cNvCxnSpPr>
          <p:nvPr/>
        </p:nvCxnSpPr>
        <p:spPr>
          <a:xfrm flipH="1">
            <a:off x="3529625" y="2507237"/>
            <a:ext cx="1127545" cy="48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5794257" y="2507237"/>
            <a:ext cx="1039540" cy="48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673531" y="-77248"/>
            <a:ext cx="3007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Guess Me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84890" y="250723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32890" y="237927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8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716590" y="3306725"/>
            <a:ext cx="1960179" cy="146619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Cleopatra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9716591" y="4945522"/>
            <a:ext cx="1960179" cy="146619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Singer?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673531" y="-77248"/>
            <a:ext cx="3007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Guess Me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21672" y="1255763"/>
            <a:ext cx="1608083" cy="1466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Male?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2757706" y="2989970"/>
            <a:ext cx="1543837" cy="1466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Rita</a:t>
            </a:r>
            <a:endParaRPr lang="en-US" sz="2800" dirty="0"/>
          </a:p>
        </p:txBody>
      </p:sp>
      <p:sp>
        <p:nvSpPr>
          <p:cNvPr id="13" name="Oval 12"/>
          <p:cNvSpPr/>
          <p:nvPr/>
        </p:nvSpPr>
        <p:spPr>
          <a:xfrm>
            <a:off x="6029755" y="2989970"/>
            <a:ext cx="1608083" cy="1466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Gandhi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11" idx="3"/>
            <a:endCxn id="12" idx="0"/>
          </p:cNvCxnSpPr>
          <p:nvPr/>
        </p:nvCxnSpPr>
        <p:spPr>
          <a:xfrm flipH="1">
            <a:off x="3529625" y="2507237"/>
            <a:ext cx="1127545" cy="48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13" idx="0"/>
          </p:cNvCxnSpPr>
          <p:nvPr/>
        </p:nvCxnSpPr>
        <p:spPr>
          <a:xfrm>
            <a:off x="5794257" y="2507237"/>
            <a:ext cx="1039540" cy="48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265534" y="4578073"/>
            <a:ext cx="1960179" cy="146619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Cleopatra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2320333" y="2916918"/>
            <a:ext cx="1960179" cy="146619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Egyptian?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3673531" y="-77248"/>
            <a:ext cx="3007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Guess Me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21672" y="1255763"/>
            <a:ext cx="1608083" cy="1466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Male?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1031985" y="4560996"/>
            <a:ext cx="1543837" cy="1423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Rita</a:t>
            </a:r>
            <a:endParaRPr lang="en-US" sz="2800" dirty="0"/>
          </a:p>
        </p:txBody>
      </p:sp>
      <p:sp>
        <p:nvSpPr>
          <p:cNvPr id="13" name="Oval 12"/>
          <p:cNvSpPr/>
          <p:nvPr/>
        </p:nvSpPr>
        <p:spPr>
          <a:xfrm>
            <a:off x="6029755" y="2989970"/>
            <a:ext cx="1608083" cy="1466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Gandhi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11" idx="3"/>
            <a:endCxn id="8" idx="0"/>
          </p:cNvCxnSpPr>
          <p:nvPr/>
        </p:nvCxnSpPr>
        <p:spPr>
          <a:xfrm flipH="1">
            <a:off x="3300423" y="2507237"/>
            <a:ext cx="1356747" cy="40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13" idx="0"/>
          </p:cNvCxnSpPr>
          <p:nvPr/>
        </p:nvCxnSpPr>
        <p:spPr>
          <a:xfrm>
            <a:off x="5794257" y="2507237"/>
            <a:ext cx="1039540" cy="48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7" idx="0"/>
          </p:cNvCxnSpPr>
          <p:nvPr/>
        </p:nvCxnSpPr>
        <p:spPr>
          <a:xfrm>
            <a:off x="3300423" y="4383111"/>
            <a:ext cx="945201" cy="19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  <a:endCxn id="12" idx="0"/>
          </p:cNvCxnSpPr>
          <p:nvPr/>
        </p:nvCxnSpPr>
        <p:spPr>
          <a:xfrm flipH="1">
            <a:off x="1803904" y="4383111"/>
            <a:ext cx="1496519" cy="17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28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Netanel</dc:creator>
  <cp:lastModifiedBy>Yaron</cp:lastModifiedBy>
  <cp:revision>9</cp:revision>
  <dcterms:created xsi:type="dcterms:W3CDTF">2016-06-07T12:31:10Z</dcterms:created>
  <dcterms:modified xsi:type="dcterms:W3CDTF">2017-10-03T10:59:49Z</dcterms:modified>
</cp:coreProperties>
</file>