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307" r:id="rId7"/>
    <p:sldId id="308" r:id="rId8"/>
    <p:sldId id="309" r:id="rId9"/>
    <p:sldId id="271" r:id="rId10"/>
    <p:sldId id="310" r:id="rId11"/>
    <p:sldId id="264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995F5-A711-4CB7-A07F-EFFC5FE66663}">
  <a:tblStyle styleId="{6E9995F5-A711-4CB7-A07F-EFFC5FE66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53" y="5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25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b9affece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b9affece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5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0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21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ONE_COLUMN_TEXT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197363" y="2538100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9"/>
          <p:cNvSpPr txBox="1">
            <a:spLocks noGrp="1"/>
          </p:cNvSpPr>
          <p:nvPr>
            <p:ph type="subTitle" idx="1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2"/>
          </p:nvPr>
        </p:nvSpPr>
        <p:spPr>
          <a:xfrm>
            <a:off x="5196038" y="360277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5196038" y="2538100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8" r:id="rId15"/>
    <p:sldLayoutId id="2147483669" r:id="rId16"/>
    <p:sldLayoutId id="2147483671" r:id="rId17"/>
    <p:sldLayoutId id="2147483673" r:id="rId18"/>
    <p:sldLayoutId id="2147483675" r:id="rId19"/>
    <p:sldLayoutId id="2147483677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teen-management-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Canteen Management System</a:t>
            </a:r>
            <a:endParaRPr sz="4000"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Advent Pro" panose="020B0604020202020204" charset="0"/>
              </a:rPr>
              <a:t>Shahbaz Khan (388)</a:t>
            </a:r>
          </a:p>
        </p:txBody>
      </p:sp>
      <p:cxnSp>
        <p:nvCxnSpPr>
          <p:cNvPr id="262" name="Google Shape;262;p46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>
            <a:spLocks noGrp="1"/>
          </p:cNvSpPr>
          <p:nvPr>
            <p:ph type="ctrTitle"/>
          </p:nvPr>
        </p:nvSpPr>
        <p:spPr>
          <a:xfrm>
            <a:off x="5143279" y="38851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Work.</a:t>
            </a:r>
            <a:endParaRPr dirty="0"/>
          </a:p>
        </p:txBody>
      </p:sp>
      <p:sp>
        <p:nvSpPr>
          <p:cNvPr id="483" name="Google Shape;483;p51"/>
          <p:cNvSpPr txBox="1">
            <a:spLocks noGrp="1"/>
          </p:cNvSpPr>
          <p:nvPr>
            <p:ph type="subTitle" idx="1"/>
          </p:nvPr>
        </p:nvSpPr>
        <p:spPr>
          <a:xfrm>
            <a:off x="5143279" y="1645573"/>
            <a:ext cx="3786869" cy="146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Work on UI.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Online payments.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3" name="Google Shape;714;p55">
            <a:extLst>
              <a:ext uri="{FF2B5EF4-FFF2-40B4-BE49-F238E27FC236}">
                <a16:creationId xmlns:a16="http://schemas.microsoft.com/office/drawing/2014/main" id="{441D50CE-5435-4084-B589-9558F8A45201}"/>
              </a:ext>
            </a:extLst>
          </p:cNvPr>
          <p:cNvSpPr/>
          <p:nvPr/>
        </p:nvSpPr>
        <p:spPr>
          <a:xfrm>
            <a:off x="0" y="1095679"/>
            <a:ext cx="4688788" cy="2952142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" name="Google Shape;717;p55">
            <a:extLst>
              <a:ext uri="{FF2B5EF4-FFF2-40B4-BE49-F238E27FC236}">
                <a16:creationId xmlns:a16="http://schemas.microsoft.com/office/drawing/2014/main" id="{296214E8-E29A-48F4-A19F-7B3ECD093878}"/>
              </a:ext>
            </a:extLst>
          </p:cNvPr>
          <p:cNvGrpSpPr/>
          <p:nvPr/>
        </p:nvGrpSpPr>
        <p:grpSpPr>
          <a:xfrm>
            <a:off x="260328" y="1034880"/>
            <a:ext cx="3995123" cy="3317299"/>
            <a:chOff x="390600" y="407550"/>
            <a:chExt cx="6545750" cy="4899525"/>
          </a:xfrm>
        </p:grpSpPr>
        <p:sp>
          <p:nvSpPr>
            <p:cNvPr id="45" name="Google Shape;718;p55">
              <a:extLst>
                <a:ext uri="{FF2B5EF4-FFF2-40B4-BE49-F238E27FC236}">
                  <a16:creationId xmlns:a16="http://schemas.microsoft.com/office/drawing/2014/main" id="{A602C388-EB9B-406F-B133-A84976DF1B5C}"/>
                </a:ext>
              </a:extLst>
            </p:cNvPr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9;p55">
              <a:extLst>
                <a:ext uri="{FF2B5EF4-FFF2-40B4-BE49-F238E27FC236}">
                  <a16:creationId xmlns:a16="http://schemas.microsoft.com/office/drawing/2014/main" id="{BC16F999-B209-4F55-862F-77279042BB45}"/>
                </a:ext>
              </a:extLst>
            </p:cNvPr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0;p55">
              <a:extLst>
                <a:ext uri="{FF2B5EF4-FFF2-40B4-BE49-F238E27FC236}">
                  <a16:creationId xmlns:a16="http://schemas.microsoft.com/office/drawing/2014/main" id="{E2FC5855-24D7-4DC7-B5DF-21FD6463A6A4}"/>
                </a:ext>
              </a:extLst>
            </p:cNvPr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1;p55">
              <a:extLst>
                <a:ext uri="{FF2B5EF4-FFF2-40B4-BE49-F238E27FC236}">
                  <a16:creationId xmlns:a16="http://schemas.microsoft.com/office/drawing/2014/main" id="{2FAEC24A-B905-463C-996F-58B8733A8D64}"/>
                </a:ext>
              </a:extLst>
            </p:cNvPr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2;p55">
              <a:extLst>
                <a:ext uri="{FF2B5EF4-FFF2-40B4-BE49-F238E27FC236}">
                  <a16:creationId xmlns:a16="http://schemas.microsoft.com/office/drawing/2014/main" id="{884808DA-0D03-49E7-9F0C-3AE463077958}"/>
                </a:ext>
              </a:extLst>
            </p:cNvPr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3;p55">
              <a:extLst>
                <a:ext uri="{FF2B5EF4-FFF2-40B4-BE49-F238E27FC236}">
                  <a16:creationId xmlns:a16="http://schemas.microsoft.com/office/drawing/2014/main" id="{F9C0194A-9D6D-4A81-A2CC-4CE12BC29C7A}"/>
                </a:ext>
              </a:extLst>
            </p:cNvPr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724;p55">
              <a:extLst>
                <a:ext uri="{FF2B5EF4-FFF2-40B4-BE49-F238E27FC236}">
                  <a16:creationId xmlns:a16="http://schemas.microsoft.com/office/drawing/2014/main" id="{2A4A0A7B-8AE9-4DCD-9C82-44747463A26A}"/>
                </a:ext>
              </a:extLst>
            </p:cNvPr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5;p55">
              <a:extLst>
                <a:ext uri="{FF2B5EF4-FFF2-40B4-BE49-F238E27FC236}">
                  <a16:creationId xmlns:a16="http://schemas.microsoft.com/office/drawing/2014/main" id="{03FEADEB-38F2-4FFF-8788-89065B60BB20}"/>
                </a:ext>
              </a:extLst>
            </p:cNvPr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6;p55">
              <a:extLst>
                <a:ext uri="{FF2B5EF4-FFF2-40B4-BE49-F238E27FC236}">
                  <a16:creationId xmlns:a16="http://schemas.microsoft.com/office/drawing/2014/main" id="{5EDD4391-92F2-4800-9BC4-2ED8B68C1BED}"/>
                </a:ext>
              </a:extLst>
            </p:cNvPr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;p55">
              <a:extLst>
                <a:ext uri="{FF2B5EF4-FFF2-40B4-BE49-F238E27FC236}">
                  <a16:creationId xmlns:a16="http://schemas.microsoft.com/office/drawing/2014/main" id="{00EDA751-2F1B-41EF-AF67-C9E9EFFBDB15}"/>
                </a:ext>
              </a:extLst>
            </p:cNvPr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8;p55">
              <a:extLst>
                <a:ext uri="{FF2B5EF4-FFF2-40B4-BE49-F238E27FC236}">
                  <a16:creationId xmlns:a16="http://schemas.microsoft.com/office/drawing/2014/main" id="{AD8FE1A2-5DF7-49B7-A8FD-84FA3D40E4AB}"/>
                </a:ext>
              </a:extLst>
            </p:cNvPr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9;p55">
              <a:extLst>
                <a:ext uri="{FF2B5EF4-FFF2-40B4-BE49-F238E27FC236}">
                  <a16:creationId xmlns:a16="http://schemas.microsoft.com/office/drawing/2014/main" id="{F37A7923-EA5C-4091-A9B1-61FCE1D0CF51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0;p55">
              <a:extLst>
                <a:ext uri="{FF2B5EF4-FFF2-40B4-BE49-F238E27FC236}">
                  <a16:creationId xmlns:a16="http://schemas.microsoft.com/office/drawing/2014/main" id="{A246277B-E61C-4A71-8499-30F2AD04858F}"/>
                </a:ext>
              </a:extLst>
            </p:cNvPr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1;p55">
              <a:extLst>
                <a:ext uri="{FF2B5EF4-FFF2-40B4-BE49-F238E27FC236}">
                  <a16:creationId xmlns:a16="http://schemas.microsoft.com/office/drawing/2014/main" id="{2030874A-6186-4108-8CFE-27C47F34C991}"/>
                </a:ext>
              </a:extLst>
            </p:cNvPr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2;p55">
              <a:extLst>
                <a:ext uri="{FF2B5EF4-FFF2-40B4-BE49-F238E27FC236}">
                  <a16:creationId xmlns:a16="http://schemas.microsoft.com/office/drawing/2014/main" id="{7A15E358-B85F-47C3-B49C-965F155BC64B}"/>
                </a:ext>
              </a:extLst>
            </p:cNvPr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3;p55">
              <a:extLst>
                <a:ext uri="{FF2B5EF4-FFF2-40B4-BE49-F238E27FC236}">
                  <a16:creationId xmlns:a16="http://schemas.microsoft.com/office/drawing/2014/main" id="{E2EBDC8D-70F7-43D7-80DD-3BE34FB11A6D}"/>
                </a:ext>
              </a:extLst>
            </p:cNvPr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4;p55">
              <a:extLst>
                <a:ext uri="{FF2B5EF4-FFF2-40B4-BE49-F238E27FC236}">
                  <a16:creationId xmlns:a16="http://schemas.microsoft.com/office/drawing/2014/main" id="{E1114D7A-EBDA-4F4E-BCB8-5E4A0D71126E}"/>
                </a:ext>
              </a:extLst>
            </p:cNvPr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5;p55">
              <a:extLst>
                <a:ext uri="{FF2B5EF4-FFF2-40B4-BE49-F238E27FC236}">
                  <a16:creationId xmlns:a16="http://schemas.microsoft.com/office/drawing/2014/main" id="{865A3F73-742A-4376-A790-2FBCD6C8B348}"/>
                </a:ext>
              </a:extLst>
            </p:cNvPr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6;p55">
              <a:extLst>
                <a:ext uri="{FF2B5EF4-FFF2-40B4-BE49-F238E27FC236}">
                  <a16:creationId xmlns:a16="http://schemas.microsoft.com/office/drawing/2014/main" id="{49BB95C2-D9D2-472D-BFDF-E8818017C60F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7;p55">
              <a:extLst>
                <a:ext uri="{FF2B5EF4-FFF2-40B4-BE49-F238E27FC236}">
                  <a16:creationId xmlns:a16="http://schemas.microsoft.com/office/drawing/2014/main" id="{FC40DC74-BE9C-44D1-B31A-B7C543EFDCDC}"/>
                </a:ext>
              </a:extLst>
            </p:cNvPr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8;p55">
              <a:extLst>
                <a:ext uri="{FF2B5EF4-FFF2-40B4-BE49-F238E27FC236}">
                  <a16:creationId xmlns:a16="http://schemas.microsoft.com/office/drawing/2014/main" id="{1656C368-E7C1-4861-8824-CA803AC67B22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9;p55">
              <a:extLst>
                <a:ext uri="{FF2B5EF4-FFF2-40B4-BE49-F238E27FC236}">
                  <a16:creationId xmlns:a16="http://schemas.microsoft.com/office/drawing/2014/main" id="{0BDD53CF-E21A-4948-9686-8486FA69E9A7}"/>
                </a:ext>
              </a:extLst>
            </p:cNvPr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40;p55">
              <a:extLst>
                <a:ext uri="{FF2B5EF4-FFF2-40B4-BE49-F238E27FC236}">
                  <a16:creationId xmlns:a16="http://schemas.microsoft.com/office/drawing/2014/main" id="{D499138F-706E-48BE-AD24-1F01BA4A4B8E}"/>
                </a:ext>
              </a:extLst>
            </p:cNvPr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41;p55">
              <a:extLst>
                <a:ext uri="{FF2B5EF4-FFF2-40B4-BE49-F238E27FC236}">
                  <a16:creationId xmlns:a16="http://schemas.microsoft.com/office/drawing/2014/main" id="{7AAE7E0E-78E0-4C1D-9888-2C0F50642592}"/>
                </a:ext>
              </a:extLst>
            </p:cNvPr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42;p55">
              <a:extLst>
                <a:ext uri="{FF2B5EF4-FFF2-40B4-BE49-F238E27FC236}">
                  <a16:creationId xmlns:a16="http://schemas.microsoft.com/office/drawing/2014/main" id="{1E24407C-7CAB-490E-BB2C-EF3B2FD47D52}"/>
                </a:ext>
              </a:extLst>
            </p:cNvPr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43;p55">
              <a:extLst>
                <a:ext uri="{FF2B5EF4-FFF2-40B4-BE49-F238E27FC236}">
                  <a16:creationId xmlns:a16="http://schemas.microsoft.com/office/drawing/2014/main" id="{06D832E5-C63B-4964-838E-88A13176750B}"/>
                </a:ext>
              </a:extLst>
            </p:cNvPr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4;p55">
              <a:extLst>
                <a:ext uri="{FF2B5EF4-FFF2-40B4-BE49-F238E27FC236}">
                  <a16:creationId xmlns:a16="http://schemas.microsoft.com/office/drawing/2014/main" id="{716F37AA-9FFD-4F0D-A009-0F0112EB8792}"/>
                </a:ext>
              </a:extLst>
            </p:cNvPr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45;p55">
              <a:extLst>
                <a:ext uri="{FF2B5EF4-FFF2-40B4-BE49-F238E27FC236}">
                  <a16:creationId xmlns:a16="http://schemas.microsoft.com/office/drawing/2014/main" id="{AD2C55ED-BF9C-47B1-9A4D-30CE5E1588F3}"/>
                </a:ext>
              </a:extLst>
            </p:cNvPr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46;p55">
              <a:extLst>
                <a:ext uri="{FF2B5EF4-FFF2-40B4-BE49-F238E27FC236}">
                  <a16:creationId xmlns:a16="http://schemas.microsoft.com/office/drawing/2014/main" id="{CC19EFCF-3018-4AD8-9259-2EE92DD41C58}"/>
                </a:ext>
              </a:extLst>
            </p:cNvPr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7;p55">
              <a:extLst>
                <a:ext uri="{FF2B5EF4-FFF2-40B4-BE49-F238E27FC236}">
                  <a16:creationId xmlns:a16="http://schemas.microsoft.com/office/drawing/2014/main" id="{442509CC-938F-4723-B88A-BFAE9C60D2A5}"/>
                </a:ext>
              </a:extLst>
            </p:cNvPr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8;p55">
              <a:extLst>
                <a:ext uri="{FF2B5EF4-FFF2-40B4-BE49-F238E27FC236}">
                  <a16:creationId xmlns:a16="http://schemas.microsoft.com/office/drawing/2014/main" id="{85FF89AC-63C8-463F-8927-9722BE0FEEB2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49;p55">
              <a:extLst>
                <a:ext uri="{FF2B5EF4-FFF2-40B4-BE49-F238E27FC236}">
                  <a16:creationId xmlns:a16="http://schemas.microsoft.com/office/drawing/2014/main" id="{598148CC-8499-4F55-AEEB-0D9456C2FC98}"/>
                </a:ext>
              </a:extLst>
            </p:cNvPr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50;p55">
              <a:extLst>
                <a:ext uri="{FF2B5EF4-FFF2-40B4-BE49-F238E27FC236}">
                  <a16:creationId xmlns:a16="http://schemas.microsoft.com/office/drawing/2014/main" id="{5EDA736E-29AC-4567-9F0A-834D596BBC86}"/>
                </a:ext>
              </a:extLst>
            </p:cNvPr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51;p55">
              <a:extLst>
                <a:ext uri="{FF2B5EF4-FFF2-40B4-BE49-F238E27FC236}">
                  <a16:creationId xmlns:a16="http://schemas.microsoft.com/office/drawing/2014/main" id="{717FF4D7-68C7-4E8D-8D76-4D1177670DA5}"/>
                </a:ext>
              </a:extLst>
            </p:cNvPr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52;p55">
              <a:extLst>
                <a:ext uri="{FF2B5EF4-FFF2-40B4-BE49-F238E27FC236}">
                  <a16:creationId xmlns:a16="http://schemas.microsoft.com/office/drawing/2014/main" id="{71908764-810D-45F0-AAFC-767EA8C42C15}"/>
                </a:ext>
              </a:extLst>
            </p:cNvPr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53;p55">
              <a:extLst>
                <a:ext uri="{FF2B5EF4-FFF2-40B4-BE49-F238E27FC236}">
                  <a16:creationId xmlns:a16="http://schemas.microsoft.com/office/drawing/2014/main" id="{5AA09DAE-700F-44A3-8D2E-FDCA91FF6250}"/>
                </a:ext>
              </a:extLst>
            </p:cNvPr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4;p55">
              <a:extLst>
                <a:ext uri="{FF2B5EF4-FFF2-40B4-BE49-F238E27FC236}">
                  <a16:creationId xmlns:a16="http://schemas.microsoft.com/office/drawing/2014/main" id="{326F5E7D-9C83-4D13-96E7-ECCA0C7EAE8E}"/>
                </a:ext>
              </a:extLst>
            </p:cNvPr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5;p55">
              <a:extLst>
                <a:ext uri="{FF2B5EF4-FFF2-40B4-BE49-F238E27FC236}">
                  <a16:creationId xmlns:a16="http://schemas.microsoft.com/office/drawing/2014/main" id="{2449A820-2CA3-4275-8E18-4C88D16322A5}"/>
                </a:ext>
              </a:extLst>
            </p:cNvPr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;p55">
              <a:extLst>
                <a:ext uri="{FF2B5EF4-FFF2-40B4-BE49-F238E27FC236}">
                  <a16:creationId xmlns:a16="http://schemas.microsoft.com/office/drawing/2014/main" id="{12EE13E1-4B3F-4468-AEF2-BBDEB5492D34}"/>
                </a:ext>
              </a:extLst>
            </p:cNvPr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57;p55">
              <a:extLst>
                <a:ext uri="{FF2B5EF4-FFF2-40B4-BE49-F238E27FC236}">
                  <a16:creationId xmlns:a16="http://schemas.microsoft.com/office/drawing/2014/main" id="{0FC1601F-0C99-4671-963A-F42D05D0482E}"/>
                </a:ext>
              </a:extLst>
            </p:cNvPr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8;p55">
              <a:extLst>
                <a:ext uri="{FF2B5EF4-FFF2-40B4-BE49-F238E27FC236}">
                  <a16:creationId xmlns:a16="http://schemas.microsoft.com/office/drawing/2014/main" id="{1F8BD6A7-F6BA-49C7-9531-8875CE668856}"/>
                </a:ext>
              </a:extLst>
            </p:cNvPr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59;p55">
              <a:extLst>
                <a:ext uri="{FF2B5EF4-FFF2-40B4-BE49-F238E27FC236}">
                  <a16:creationId xmlns:a16="http://schemas.microsoft.com/office/drawing/2014/main" id="{EA9B0738-4F49-4B10-A7A2-D1CF2FED148B}"/>
                </a:ext>
              </a:extLst>
            </p:cNvPr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60;p55">
              <a:extLst>
                <a:ext uri="{FF2B5EF4-FFF2-40B4-BE49-F238E27FC236}">
                  <a16:creationId xmlns:a16="http://schemas.microsoft.com/office/drawing/2014/main" id="{0CA8AB56-ADA6-47DC-9090-F58685EA3B44}"/>
                </a:ext>
              </a:extLst>
            </p:cNvPr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61;p55">
              <a:extLst>
                <a:ext uri="{FF2B5EF4-FFF2-40B4-BE49-F238E27FC236}">
                  <a16:creationId xmlns:a16="http://schemas.microsoft.com/office/drawing/2014/main" id="{B8742675-B44B-49FA-A3B1-9ABC8A0CFF88}"/>
                </a:ext>
              </a:extLst>
            </p:cNvPr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2;p55">
              <a:extLst>
                <a:ext uri="{FF2B5EF4-FFF2-40B4-BE49-F238E27FC236}">
                  <a16:creationId xmlns:a16="http://schemas.microsoft.com/office/drawing/2014/main" id="{8E20260C-72B7-4292-9F2D-97B26F2477D2}"/>
                </a:ext>
              </a:extLst>
            </p:cNvPr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3;p55">
              <a:extLst>
                <a:ext uri="{FF2B5EF4-FFF2-40B4-BE49-F238E27FC236}">
                  <a16:creationId xmlns:a16="http://schemas.microsoft.com/office/drawing/2014/main" id="{2BE05510-E561-44C3-807E-48962624DC87}"/>
                </a:ext>
              </a:extLst>
            </p:cNvPr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4;p55">
              <a:extLst>
                <a:ext uri="{FF2B5EF4-FFF2-40B4-BE49-F238E27FC236}">
                  <a16:creationId xmlns:a16="http://schemas.microsoft.com/office/drawing/2014/main" id="{904A7EC8-B4E5-4374-8C42-85EA150121C9}"/>
                </a:ext>
              </a:extLst>
            </p:cNvPr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5;p55">
              <a:extLst>
                <a:ext uri="{FF2B5EF4-FFF2-40B4-BE49-F238E27FC236}">
                  <a16:creationId xmlns:a16="http://schemas.microsoft.com/office/drawing/2014/main" id="{DD158A53-033B-4976-BD44-B11D108FC4E2}"/>
                </a:ext>
              </a:extLst>
            </p:cNvPr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66;p55">
              <a:extLst>
                <a:ext uri="{FF2B5EF4-FFF2-40B4-BE49-F238E27FC236}">
                  <a16:creationId xmlns:a16="http://schemas.microsoft.com/office/drawing/2014/main" id="{CAEEAB4F-C191-41C3-85AD-829EB17C1F9A}"/>
                </a:ext>
              </a:extLst>
            </p:cNvPr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7;p55">
              <a:extLst>
                <a:ext uri="{FF2B5EF4-FFF2-40B4-BE49-F238E27FC236}">
                  <a16:creationId xmlns:a16="http://schemas.microsoft.com/office/drawing/2014/main" id="{69430B62-2C5E-4F72-B937-760E58FAB5DE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8;p55">
              <a:extLst>
                <a:ext uri="{FF2B5EF4-FFF2-40B4-BE49-F238E27FC236}">
                  <a16:creationId xmlns:a16="http://schemas.microsoft.com/office/drawing/2014/main" id="{D5784FED-1475-4FC8-8263-25CDC41E36FD}"/>
                </a:ext>
              </a:extLst>
            </p:cNvPr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9;p55">
              <a:extLst>
                <a:ext uri="{FF2B5EF4-FFF2-40B4-BE49-F238E27FC236}">
                  <a16:creationId xmlns:a16="http://schemas.microsoft.com/office/drawing/2014/main" id="{66D62934-19DC-4906-B370-0768DDE1EA66}"/>
                </a:ext>
              </a:extLst>
            </p:cNvPr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70;p55">
              <a:extLst>
                <a:ext uri="{FF2B5EF4-FFF2-40B4-BE49-F238E27FC236}">
                  <a16:creationId xmlns:a16="http://schemas.microsoft.com/office/drawing/2014/main" id="{A036C000-FB42-48F0-96B6-5F558A9A47C3}"/>
                </a:ext>
              </a:extLst>
            </p:cNvPr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71;p55">
              <a:extLst>
                <a:ext uri="{FF2B5EF4-FFF2-40B4-BE49-F238E27FC236}">
                  <a16:creationId xmlns:a16="http://schemas.microsoft.com/office/drawing/2014/main" id="{E4933F1B-27DA-4CC3-B2C2-009E66E16A9A}"/>
                </a:ext>
              </a:extLst>
            </p:cNvPr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2;p55">
              <a:extLst>
                <a:ext uri="{FF2B5EF4-FFF2-40B4-BE49-F238E27FC236}">
                  <a16:creationId xmlns:a16="http://schemas.microsoft.com/office/drawing/2014/main" id="{70C0DAD5-F098-41EC-BDE6-CD8618248F2D}"/>
                </a:ext>
              </a:extLst>
            </p:cNvPr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3;p55">
              <a:extLst>
                <a:ext uri="{FF2B5EF4-FFF2-40B4-BE49-F238E27FC236}">
                  <a16:creationId xmlns:a16="http://schemas.microsoft.com/office/drawing/2014/main" id="{3D933BCB-27F4-4D53-A061-D8190166FDC5}"/>
                </a:ext>
              </a:extLst>
            </p:cNvPr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4;p55">
              <a:extLst>
                <a:ext uri="{FF2B5EF4-FFF2-40B4-BE49-F238E27FC236}">
                  <a16:creationId xmlns:a16="http://schemas.microsoft.com/office/drawing/2014/main" id="{C05F3BA5-8074-4B1F-862F-64126618826D}"/>
                </a:ext>
              </a:extLst>
            </p:cNvPr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5;p55">
              <a:extLst>
                <a:ext uri="{FF2B5EF4-FFF2-40B4-BE49-F238E27FC236}">
                  <a16:creationId xmlns:a16="http://schemas.microsoft.com/office/drawing/2014/main" id="{BB55F8B8-33B4-4827-B8A0-596E95A8C3F9}"/>
                </a:ext>
              </a:extLst>
            </p:cNvPr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6;p55">
              <a:extLst>
                <a:ext uri="{FF2B5EF4-FFF2-40B4-BE49-F238E27FC236}">
                  <a16:creationId xmlns:a16="http://schemas.microsoft.com/office/drawing/2014/main" id="{7CDE7B65-6DAB-4EF7-B6A2-2C0DF8CEC367}"/>
                </a:ext>
              </a:extLst>
            </p:cNvPr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7;p55">
              <a:extLst>
                <a:ext uri="{FF2B5EF4-FFF2-40B4-BE49-F238E27FC236}">
                  <a16:creationId xmlns:a16="http://schemas.microsoft.com/office/drawing/2014/main" id="{3B7F5DAC-DD0F-4D22-B895-D3D1E400B4FE}"/>
                </a:ext>
              </a:extLst>
            </p:cNvPr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8;p55">
              <a:extLst>
                <a:ext uri="{FF2B5EF4-FFF2-40B4-BE49-F238E27FC236}">
                  <a16:creationId xmlns:a16="http://schemas.microsoft.com/office/drawing/2014/main" id="{695238C3-D0E1-42D2-9142-8B0D21DF3BDE}"/>
                </a:ext>
              </a:extLst>
            </p:cNvPr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9;p55">
              <a:extLst>
                <a:ext uri="{FF2B5EF4-FFF2-40B4-BE49-F238E27FC236}">
                  <a16:creationId xmlns:a16="http://schemas.microsoft.com/office/drawing/2014/main" id="{05DEFE38-5071-460D-B08B-A02F35235E16}"/>
                </a:ext>
              </a:extLst>
            </p:cNvPr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80;p55">
              <a:extLst>
                <a:ext uri="{FF2B5EF4-FFF2-40B4-BE49-F238E27FC236}">
                  <a16:creationId xmlns:a16="http://schemas.microsoft.com/office/drawing/2014/main" id="{1E8E3B85-63F0-428F-B6BD-EA96AB010170}"/>
                </a:ext>
              </a:extLst>
            </p:cNvPr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81;p55">
              <a:extLst>
                <a:ext uri="{FF2B5EF4-FFF2-40B4-BE49-F238E27FC236}">
                  <a16:creationId xmlns:a16="http://schemas.microsoft.com/office/drawing/2014/main" id="{C8CA54CA-DE9F-4BF6-A7C6-1A6C60078FCD}"/>
                </a:ext>
              </a:extLst>
            </p:cNvPr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82;p55">
              <a:extLst>
                <a:ext uri="{FF2B5EF4-FFF2-40B4-BE49-F238E27FC236}">
                  <a16:creationId xmlns:a16="http://schemas.microsoft.com/office/drawing/2014/main" id="{81882B44-32EA-42D5-BBAB-DFB1343863C4}"/>
                </a:ext>
              </a:extLst>
            </p:cNvPr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3;p55">
              <a:extLst>
                <a:ext uri="{FF2B5EF4-FFF2-40B4-BE49-F238E27FC236}">
                  <a16:creationId xmlns:a16="http://schemas.microsoft.com/office/drawing/2014/main" id="{10337EFE-7D18-4375-960D-01E9D6A4526A}"/>
                </a:ext>
              </a:extLst>
            </p:cNvPr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84;p55">
              <a:extLst>
                <a:ext uri="{FF2B5EF4-FFF2-40B4-BE49-F238E27FC236}">
                  <a16:creationId xmlns:a16="http://schemas.microsoft.com/office/drawing/2014/main" id="{7896862B-181C-40E4-9D4B-DE24E425ACA2}"/>
                </a:ext>
              </a:extLst>
            </p:cNvPr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85;p55">
              <a:extLst>
                <a:ext uri="{FF2B5EF4-FFF2-40B4-BE49-F238E27FC236}">
                  <a16:creationId xmlns:a16="http://schemas.microsoft.com/office/drawing/2014/main" id="{2992291D-1C48-42AF-ACD6-BA5FF19E34A6}"/>
                </a:ext>
              </a:extLst>
            </p:cNvPr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86;p55">
              <a:extLst>
                <a:ext uri="{FF2B5EF4-FFF2-40B4-BE49-F238E27FC236}">
                  <a16:creationId xmlns:a16="http://schemas.microsoft.com/office/drawing/2014/main" id="{26C16663-98B6-4E2D-95E8-0023CE2D20CC}"/>
                </a:ext>
              </a:extLst>
            </p:cNvPr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87;p55">
              <a:extLst>
                <a:ext uri="{FF2B5EF4-FFF2-40B4-BE49-F238E27FC236}">
                  <a16:creationId xmlns:a16="http://schemas.microsoft.com/office/drawing/2014/main" id="{DF0094B3-B075-41C7-8439-5080996C2EDB}"/>
                </a:ext>
              </a:extLst>
            </p:cNvPr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8;p55">
              <a:extLst>
                <a:ext uri="{FF2B5EF4-FFF2-40B4-BE49-F238E27FC236}">
                  <a16:creationId xmlns:a16="http://schemas.microsoft.com/office/drawing/2014/main" id="{B90260E2-0A10-4161-BE06-60E328CB8E30}"/>
                </a:ext>
              </a:extLst>
            </p:cNvPr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9;p55">
              <a:extLst>
                <a:ext uri="{FF2B5EF4-FFF2-40B4-BE49-F238E27FC236}">
                  <a16:creationId xmlns:a16="http://schemas.microsoft.com/office/drawing/2014/main" id="{74186B90-11C6-4990-B847-E74E34F8C017}"/>
                </a:ext>
              </a:extLst>
            </p:cNvPr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90;p55">
              <a:extLst>
                <a:ext uri="{FF2B5EF4-FFF2-40B4-BE49-F238E27FC236}">
                  <a16:creationId xmlns:a16="http://schemas.microsoft.com/office/drawing/2014/main" id="{C3350416-9003-43B4-AC1F-C4F4E81460FB}"/>
                </a:ext>
              </a:extLst>
            </p:cNvPr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91;p55">
              <a:extLst>
                <a:ext uri="{FF2B5EF4-FFF2-40B4-BE49-F238E27FC236}">
                  <a16:creationId xmlns:a16="http://schemas.microsoft.com/office/drawing/2014/main" id="{EF94FDC6-B476-4E81-B751-B152D0813E08}"/>
                </a:ext>
              </a:extLst>
            </p:cNvPr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92;p55">
              <a:extLst>
                <a:ext uri="{FF2B5EF4-FFF2-40B4-BE49-F238E27FC236}">
                  <a16:creationId xmlns:a16="http://schemas.microsoft.com/office/drawing/2014/main" id="{E5D57B19-A9D1-4BA1-9B96-9E84494E36F6}"/>
                </a:ext>
              </a:extLst>
            </p:cNvPr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3;p55">
              <a:extLst>
                <a:ext uri="{FF2B5EF4-FFF2-40B4-BE49-F238E27FC236}">
                  <a16:creationId xmlns:a16="http://schemas.microsoft.com/office/drawing/2014/main" id="{E784CC95-E9A4-4C4B-AB9F-024531728C68}"/>
                </a:ext>
              </a:extLst>
            </p:cNvPr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94;p55">
              <a:extLst>
                <a:ext uri="{FF2B5EF4-FFF2-40B4-BE49-F238E27FC236}">
                  <a16:creationId xmlns:a16="http://schemas.microsoft.com/office/drawing/2014/main" id="{EF47CAEE-E7FE-44D9-8EB0-FABC929D250C}"/>
                </a:ext>
              </a:extLst>
            </p:cNvPr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95;p55">
              <a:extLst>
                <a:ext uri="{FF2B5EF4-FFF2-40B4-BE49-F238E27FC236}">
                  <a16:creationId xmlns:a16="http://schemas.microsoft.com/office/drawing/2014/main" id="{5CBE6A06-5736-44EE-95EA-3BF732A2ED6E}"/>
                </a:ext>
              </a:extLst>
            </p:cNvPr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50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573;p74">
            <a:extLst>
              <a:ext uri="{FF2B5EF4-FFF2-40B4-BE49-F238E27FC236}">
                <a16:creationId xmlns:a16="http://schemas.microsoft.com/office/drawing/2014/main" id="{FE6B1D8C-C108-4964-8F3B-40FDE936A197}"/>
              </a:ext>
            </a:extLst>
          </p:cNvPr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574;p74">
            <a:extLst>
              <a:ext uri="{FF2B5EF4-FFF2-40B4-BE49-F238E27FC236}">
                <a16:creationId xmlns:a16="http://schemas.microsoft.com/office/drawing/2014/main" id="{D087E124-353B-4C35-93E5-03F8AE39623C}"/>
              </a:ext>
            </a:extLst>
          </p:cNvPr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133" name="Google Shape;1575;p74">
              <a:extLst>
                <a:ext uri="{FF2B5EF4-FFF2-40B4-BE49-F238E27FC236}">
                  <a16:creationId xmlns:a16="http://schemas.microsoft.com/office/drawing/2014/main" id="{D941D3F3-D1A0-446C-8260-F690BEEB4F0A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76;p74">
              <a:extLst>
                <a:ext uri="{FF2B5EF4-FFF2-40B4-BE49-F238E27FC236}">
                  <a16:creationId xmlns:a16="http://schemas.microsoft.com/office/drawing/2014/main" id="{95DF648A-7F21-4205-A5D6-E8C6FF23F633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77;p74">
              <a:extLst>
                <a:ext uri="{FF2B5EF4-FFF2-40B4-BE49-F238E27FC236}">
                  <a16:creationId xmlns:a16="http://schemas.microsoft.com/office/drawing/2014/main" id="{F36FBED6-DB9C-4D56-BB5D-9A05F51C4B5F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78;p74">
              <a:extLst>
                <a:ext uri="{FF2B5EF4-FFF2-40B4-BE49-F238E27FC236}">
                  <a16:creationId xmlns:a16="http://schemas.microsoft.com/office/drawing/2014/main" id="{971E1875-6A70-4CD6-A3AB-B10C96A1DD2F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79;p74">
              <a:extLst>
                <a:ext uri="{FF2B5EF4-FFF2-40B4-BE49-F238E27FC236}">
                  <a16:creationId xmlns:a16="http://schemas.microsoft.com/office/drawing/2014/main" id="{8791B45B-74BD-488E-A72C-46492440F3FF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80;p74">
              <a:extLst>
                <a:ext uri="{FF2B5EF4-FFF2-40B4-BE49-F238E27FC236}">
                  <a16:creationId xmlns:a16="http://schemas.microsoft.com/office/drawing/2014/main" id="{04603E80-91E2-437A-8C09-1746FAA20A46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81;p74">
              <a:extLst>
                <a:ext uri="{FF2B5EF4-FFF2-40B4-BE49-F238E27FC236}">
                  <a16:creationId xmlns:a16="http://schemas.microsoft.com/office/drawing/2014/main" id="{4A22067B-CD72-4BBC-B7FC-AF49C0940376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82;p74">
              <a:extLst>
                <a:ext uri="{FF2B5EF4-FFF2-40B4-BE49-F238E27FC236}">
                  <a16:creationId xmlns:a16="http://schemas.microsoft.com/office/drawing/2014/main" id="{57108121-5C1C-4456-B6AD-E0B162E26AD7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83;p74">
              <a:extLst>
                <a:ext uri="{FF2B5EF4-FFF2-40B4-BE49-F238E27FC236}">
                  <a16:creationId xmlns:a16="http://schemas.microsoft.com/office/drawing/2014/main" id="{1B0BBB1D-F733-48F2-AF16-F33C4360E98F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84;p74">
              <a:extLst>
                <a:ext uri="{FF2B5EF4-FFF2-40B4-BE49-F238E27FC236}">
                  <a16:creationId xmlns:a16="http://schemas.microsoft.com/office/drawing/2014/main" id="{0586122A-09BA-4384-B48A-1C5CFD28D910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85;p74">
              <a:extLst>
                <a:ext uri="{FF2B5EF4-FFF2-40B4-BE49-F238E27FC236}">
                  <a16:creationId xmlns:a16="http://schemas.microsoft.com/office/drawing/2014/main" id="{DC899C30-83A5-425F-B652-04353B2F7536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86;p74">
              <a:extLst>
                <a:ext uri="{FF2B5EF4-FFF2-40B4-BE49-F238E27FC236}">
                  <a16:creationId xmlns:a16="http://schemas.microsoft.com/office/drawing/2014/main" id="{B312085D-BC58-47DF-8807-82C8F91AB725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87;p74">
              <a:extLst>
                <a:ext uri="{FF2B5EF4-FFF2-40B4-BE49-F238E27FC236}">
                  <a16:creationId xmlns:a16="http://schemas.microsoft.com/office/drawing/2014/main" id="{69968262-4B36-4510-880F-03B26F81A93F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588;p74">
            <a:extLst>
              <a:ext uri="{FF2B5EF4-FFF2-40B4-BE49-F238E27FC236}">
                <a16:creationId xmlns:a16="http://schemas.microsoft.com/office/drawing/2014/main" id="{44692BAA-832D-4180-AF35-53367D7E8FA9}"/>
              </a:ext>
            </a:extLst>
          </p:cNvPr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147" name="Google Shape;1589;p74">
              <a:extLst>
                <a:ext uri="{FF2B5EF4-FFF2-40B4-BE49-F238E27FC236}">
                  <a16:creationId xmlns:a16="http://schemas.microsoft.com/office/drawing/2014/main" id="{04C0541A-DA6D-4D58-9324-8F700E252031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90;p74">
              <a:extLst>
                <a:ext uri="{FF2B5EF4-FFF2-40B4-BE49-F238E27FC236}">
                  <a16:creationId xmlns:a16="http://schemas.microsoft.com/office/drawing/2014/main" id="{54002A04-52DF-4349-9433-3D659749B464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91;p74">
              <a:extLst>
                <a:ext uri="{FF2B5EF4-FFF2-40B4-BE49-F238E27FC236}">
                  <a16:creationId xmlns:a16="http://schemas.microsoft.com/office/drawing/2014/main" id="{BF1A2E6A-0DAC-427F-8D2E-2E1C15536211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92;p74">
              <a:extLst>
                <a:ext uri="{FF2B5EF4-FFF2-40B4-BE49-F238E27FC236}">
                  <a16:creationId xmlns:a16="http://schemas.microsoft.com/office/drawing/2014/main" id="{14CCF35F-00A8-43A2-ABF5-61421D397284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93;p74">
              <a:extLst>
                <a:ext uri="{FF2B5EF4-FFF2-40B4-BE49-F238E27FC236}">
                  <a16:creationId xmlns:a16="http://schemas.microsoft.com/office/drawing/2014/main" id="{DADD7751-E8DD-4234-8F8B-F793D1FF1A70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94;p74">
              <a:extLst>
                <a:ext uri="{FF2B5EF4-FFF2-40B4-BE49-F238E27FC236}">
                  <a16:creationId xmlns:a16="http://schemas.microsoft.com/office/drawing/2014/main" id="{65D70843-F5B4-4DD1-9F4A-959B15969C18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95;p74">
              <a:extLst>
                <a:ext uri="{FF2B5EF4-FFF2-40B4-BE49-F238E27FC236}">
                  <a16:creationId xmlns:a16="http://schemas.microsoft.com/office/drawing/2014/main" id="{ACAF3C4B-384A-4979-9603-F63C71894863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96;p74">
              <a:extLst>
                <a:ext uri="{FF2B5EF4-FFF2-40B4-BE49-F238E27FC236}">
                  <a16:creationId xmlns:a16="http://schemas.microsoft.com/office/drawing/2014/main" id="{219230ED-4A3E-4800-81BF-6331BF4FA1CA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97;p74">
              <a:extLst>
                <a:ext uri="{FF2B5EF4-FFF2-40B4-BE49-F238E27FC236}">
                  <a16:creationId xmlns:a16="http://schemas.microsoft.com/office/drawing/2014/main" id="{68FAD51B-5D47-44CF-8ADF-0178D8F7BB61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8;p74">
              <a:extLst>
                <a:ext uri="{FF2B5EF4-FFF2-40B4-BE49-F238E27FC236}">
                  <a16:creationId xmlns:a16="http://schemas.microsoft.com/office/drawing/2014/main" id="{7FC54153-0471-4AEE-8DE1-A2825A96D609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99;p74">
              <a:extLst>
                <a:ext uri="{FF2B5EF4-FFF2-40B4-BE49-F238E27FC236}">
                  <a16:creationId xmlns:a16="http://schemas.microsoft.com/office/drawing/2014/main" id="{1CF7C942-FF6D-4AA3-9F5A-99B552DFCC25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00;p74">
              <a:extLst>
                <a:ext uri="{FF2B5EF4-FFF2-40B4-BE49-F238E27FC236}">
                  <a16:creationId xmlns:a16="http://schemas.microsoft.com/office/drawing/2014/main" id="{8C2221EB-86EF-4AA3-B355-4991A29F247E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01;p74">
              <a:extLst>
                <a:ext uri="{FF2B5EF4-FFF2-40B4-BE49-F238E27FC236}">
                  <a16:creationId xmlns:a16="http://schemas.microsoft.com/office/drawing/2014/main" id="{A7DBFAA4-1F45-4406-922A-609879CE5954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2;p74">
              <a:extLst>
                <a:ext uri="{FF2B5EF4-FFF2-40B4-BE49-F238E27FC236}">
                  <a16:creationId xmlns:a16="http://schemas.microsoft.com/office/drawing/2014/main" id="{3191C0DB-558A-4DA7-BF48-4CA2050A2BE0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04;p74">
            <a:extLst>
              <a:ext uri="{FF2B5EF4-FFF2-40B4-BE49-F238E27FC236}">
                <a16:creationId xmlns:a16="http://schemas.microsoft.com/office/drawing/2014/main" id="{78EA84BE-1E01-4828-9495-3F65F38E649E}"/>
              </a:ext>
            </a:extLst>
          </p:cNvPr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162" name="Google Shape;1605;p74">
              <a:extLst>
                <a:ext uri="{FF2B5EF4-FFF2-40B4-BE49-F238E27FC236}">
                  <a16:creationId xmlns:a16="http://schemas.microsoft.com/office/drawing/2014/main" id="{3A8609C0-819E-49A9-83EA-336BA520A65B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06;p74">
              <a:extLst>
                <a:ext uri="{FF2B5EF4-FFF2-40B4-BE49-F238E27FC236}">
                  <a16:creationId xmlns:a16="http://schemas.microsoft.com/office/drawing/2014/main" id="{1A474760-E113-4072-B30A-EF1ACEFF265A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07;p74">
              <a:extLst>
                <a:ext uri="{FF2B5EF4-FFF2-40B4-BE49-F238E27FC236}">
                  <a16:creationId xmlns:a16="http://schemas.microsoft.com/office/drawing/2014/main" id="{66E05C82-69CA-497C-BB61-2D499C2597BF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08;p74">
              <a:extLst>
                <a:ext uri="{FF2B5EF4-FFF2-40B4-BE49-F238E27FC236}">
                  <a16:creationId xmlns:a16="http://schemas.microsoft.com/office/drawing/2014/main" id="{1506673A-2093-491A-9281-8A5434AD22F5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09;p74">
              <a:extLst>
                <a:ext uri="{FF2B5EF4-FFF2-40B4-BE49-F238E27FC236}">
                  <a16:creationId xmlns:a16="http://schemas.microsoft.com/office/drawing/2014/main" id="{E8CAB1E7-1554-43A3-97A4-24D89557AA7E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10;p74">
              <a:extLst>
                <a:ext uri="{FF2B5EF4-FFF2-40B4-BE49-F238E27FC236}">
                  <a16:creationId xmlns:a16="http://schemas.microsoft.com/office/drawing/2014/main" id="{9EB043D0-A0A8-4C4B-9522-E73112C59E0C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11;p74">
              <a:extLst>
                <a:ext uri="{FF2B5EF4-FFF2-40B4-BE49-F238E27FC236}">
                  <a16:creationId xmlns:a16="http://schemas.microsoft.com/office/drawing/2014/main" id="{6D551F03-F25F-4A57-985B-5B02432AD461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12;p74">
              <a:extLst>
                <a:ext uri="{FF2B5EF4-FFF2-40B4-BE49-F238E27FC236}">
                  <a16:creationId xmlns:a16="http://schemas.microsoft.com/office/drawing/2014/main" id="{60C97BDE-E6B5-46D7-9847-18F16559F070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13;p74">
              <a:extLst>
                <a:ext uri="{FF2B5EF4-FFF2-40B4-BE49-F238E27FC236}">
                  <a16:creationId xmlns:a16="http://schemas.microsoft.com/office/drawing/2014/main" id="{3ED92FE8-17B4-4FF9-8C9E-50DB87598B69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14;p74">
              <a:extLst>
                <a:ext uri="{FF2B5EF4-FFF2-40B4-BE49-F238E27FC236}">
                  <a16:creationId xmlns:a16="http://schemas.microsoft.com/office/drawing/2014/main" id="{EF5F1DA3-4187-4FE5-AF92-37F549B443BF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15;p74">
              <a:extLst>
                <a:ext uri="{FF2B5EF4-FFF2-40B4-BE49-F238E27FC236}">
                  <a16:creationId xmlns:a16="http://schemas.microsoft.com/office/drawing/2014/main" id="{A0BCD21D-5DFD-46C2-826A-09C0DFD5CB20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16;p74">
              <a:extLst>
                <a:ext uri="{FF2B5EF4-FFF2-40B4-BE49-F238E27FC236}">
                  <a16:creationId xmlns:a16="http://schemas.microsoft.com/office/drawing/2014/main" id="{83E2C6F9-FA3A-42A7-8F50-C62E631C969B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17;p74">
              <a:extLst>
                <a:ext uri="{FF2B5EF4-FFF2-40B4-BE49-F238E27FC236}">
                  <a16:creationId xmlns:a16="http://schemas.microsoft.com/office/drawing/2014/main" id="{4ED1A444-83A9-4847-B2D1-F84F9AB2221F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18;p74">
              <a:extLst>
                <a:ext uri="{FF2B5EF4-FFF2-40B4-BE49-F238E27FC236}">
                  <a16:creationId xmlns:a16="http://schemas.microsoft.com/office/drawing/2014/main" id="{31CA79C6-B5E9-44C3-A141-2240E96A1BB2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19;p74">
              <a:extLst>
                <a:ext uri="{FF2B5EF4-FFF2-40B4-BE49-F238E27FC236}">
                  <a16:creationId xmlns:a16="http://schemas.microsoft.com/office/drawing/2014/main" id="{BAC194AB-A7C1-4BF1-BC79-34A80D9534AB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20;p74">
              <a:extLst>
                <a:ext uri="{FF2B5EF4-FFF2-40B4-BE49-F238E27FC236}">
                  <a16:creationId xmlns:a16="http://schemas.microsoft.com/office/drawing/2014/main" id="{818E28CB-D6BA-44ED-A198-AF54FF77C14B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21;p74">
              <a:extLst>
                <a:ext uri="{FF2B5EF4-FFF2-40B4-BE49-F238E27FC236}">
                  <a16:creationId xmlns:a16="http://schemas.microsoft.com/office/drawing/2014/main" id="{790D605C-D322-4E01-93D2-A1782ABD0E02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22;p74">
              <a:extLst>
                <a:ext uri="{FF2B5EF4-FFF2-40B4-BE49-F238E27FC236}">
                  <a16:creationId xmlns:a16="http://schemas.microsoft.com/office/drawing/2014/main" id="{7B334120-34CF-4BFD-9B0D-2C1F22851E73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23;p74">
              <a:extLst>
                <a:ext uri="{FF2B5EF4-FFF2-40B4-BE49-F238E27FC236}">
                  <a16:creationId xmlns:a16="http://schemas.microsoft.com/office/drawing/2014/main" id="{856A4BC0-6E45-4BE2-96E0-367F41DA9275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24;p74">
              <a:extLst>
                <a:ext uri="{FF2B5EF4-FFF2-40B4-BE49-F238E27FC236}">
                  <a16:creationId xmlns:a16="http://schemas.microsoft.com/office/drawing/2014/main" id="{4C9FF8E8-D7FB-49A6-BA1B-06E24A12E4B7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25;p74">
              <a:extLst>
                <a:ext uri="{FF2B5EF4-FFF2-40B4-BE49-F238E27FC236}">
                  <a16:creationId xmlns:a16="http://schemas.microsoft.com/office/drawing/2014/main" id="{E5F54FD1-B1BC-4973-A57A-14949A9AF961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26;p74">
              <a:extLst>
                <a:ext uri="{FF2B5EF4-FFF2-40B4-BE49-F238E27FC236}">
                  <a16:creationId xmlns:a16="http://schemas.microsoft.com/office/drawing/2014/main" id="{500A7A51-B3B0-4ADE-B4F3-FCDD05970E5F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27;p74">
              <a:extLst>
                <a:ext uri="{FF2B5EF4-FFF2-40B4-BE49-F238E27FC236}">
                  <a16:creationId xmlns:a16="http://schemas.microsoft.com/office/drawing/2014/main" id="{1EA0CCA0-DECA-4570-BD1E-89FF510A9060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28;p74">
              <a:extLst>
                <a:ext uri="{FF2B5EF4-FFF2-40B4-BE49-F238E27FC236}">
                  <a16:creationId xmlns:a16="http://schemas.microsoft.com/office/drawing/2014/main" id="{BA7B3B53-019C-49E3-8209-C7021457DDF6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29;p74">
              <a:extLst>
                <a:ext uri="{FF2B5EF4-FFF2-40B4-BE49-F238E27FC236}">
                  <a16:creationId xmlns:a16="http://schemas.microsoft.com/office/drawing/2014/main" id="{6DEB5347-4761-4271-8C01-9D23C840DF09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30;p74">
              <a:extLst>
                <a:ext uri="{FF2B5EF4-FFF2-40B4-BE49-F238E27FC236}">
                  <a16:creationId xmlns:a16="http://schemas.microsoft.com/office/drawing/2014/main" id="{0C06167C-E0B4-4A4C-9C5A-7D4FB3FFA584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31;p74">
              <a:extLst>
                <a:ext uri="{FF2B5EF4-FFF2-40B4-BE49-F238E27FC236}">
                  <a16:creationId xmlns:a16="http://schemas.microsoft.com/office/drawing/2014/main" id="{6207E6CA-56DA-40DD-B11D-A846D4C272A9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32;p74">
              <a:extLst>
                <a:ext uri="{FF2B5EF4-FFF2-40B4-BE49-F238E27FC236}">
                  <a16:creationId xmlns:a16="http://schemas.microsoft.com/office/drawing/2014/main" id="{02B26370-DF87-40E6-A4E0-941ED6046023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33;p74">
              <a:extLst>
                <a:ext uri="{FF2B5EF4-FFF2-40B4-BE49-F238E27FC236}">
                  <a16:creationId xmlns:a16="http://schemas.microsoft.com/office/drawing/2014/main" id="{2E9B8448-2970-429B-AD86-9D30D87F32B8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34;p74">
              <a:extLst>
                <a:ext uri="{FF2B5EF4-FFF2-40B4-BE49-F238E27FC236}">
                  <a16:creationId xmlns:a16="http://schemas.microsoft.com/office/drawing/2014/main" id="{0D3DF7E7-B321-4851-ABCF-E2CB2412698E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35;p74">
              <a:extLst>
                <a:ext uri="{FF2B5EF4-FFF2-40B4-BE49-F238E27FC236}">
                  <a16:creationId xmlns:a16="http://schemas.microsoft.com/office/drawing/2014/main" id="{DCD23989-5D9A-4DB5-8FED-9543838705C0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36;p74">
              <a:extLst>
                <a:ext uri="{FF2B5EF4-FFF2-40B4-BE49-F238E27FC236}">
                  <a16:creationId xmlns:a16="http://schemas.microsoft.com/office/drawing/2014/main" id="{870C28E2-F7B4-4A07-A879-03BCEFDBA4C0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37;p74">
              <a:extLst>
                <a:ext uri="{FF2B5EF4-FFF2-40B4-BE49-F238E27FC236}">
                  <a16:creationId xmlns:a16="http://schemas.microsoft.com/office/drawing/2014/main" id="{BE075027-9A25-4180-8CD8-86F959D87B44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38;p74">
              <a:extLst>
                <a:ext uri="{FF2B5EF4-FFF2-40B4-BE49-F238E27FC236}">
                  <a16:creationId xmlns:a16="http://schemas.microsoft.com/office/drawing/2014/main" id="{166F2407-6626-4547-ADD9-47EE1F879F26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39;p74">
              <a:extLst>
                <a:ext uri="{FF2B5EF4-FFF2-40B4-BE49-F238E27FC236}">
                  <a16:creationId xmlns:a16="http://schemas.microsoft.com/office/drawing/2014/main" id="{9B3942E9-460B-4E4D-9359-9EE9F4E23DEE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40;p74">
              <a:extLst>
                <a:ext uri="{FF2B5EF4-FFF2-40B4-BE49-F238E27FC236}">
                  <a16:creationId xmlns:a16="http://schemas.microsoft.com/office/drawing/2014/main" id="{6EC4340F-D614-48AC-9E72-7C6A93B9E065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41;p74">
              <a:extLst>
                <a:ext uri="{FF2B5EF4-FFF2-40B4-BE49-F238E27FC236}">
                  <a16:creationId xmlns:a16="http://schemas.microsoft.com/office/drawing/2014/main" id="{EF60FA9E-FE52-419A-A49B-FA21FE2A595D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42;p74">
              <a:extLst>
                <a:ext uri="{FF2B5EF4-FFF2-40B4-BE49-F238E27FC236}">
                  <a16:creationId xmlns:a16="http://schemas.microsoft.com/office/drawing/2014/main" id="{AFA9B7BF-8984-4249-B1AD-1EF6000EBE5A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1554;p74">
            <a:extLst>
              <a:ext uri="{FF2B5EF4-FFF2-40B4-BE49-F238E27FC236}">
                <a16:creationId xmlns:a16="http://schemas.microsoft.com/office/drawing/2014/main" id="{7CFC2089-29A4-4B41-ADB5-39640DCA961D}"/>
              </a:ext>
            </a:extLst>
          </p:cNvPr>
          <p:cNvSpPr txBox="1">
            <a:spLocks/>
          </p:cNvSpPr>
          <p:nvPr/>
        </p:nvSpPr>
        <p:spPr>
          <a:xfrm>
            <a:off x="1773649" y="2180434"/>
            <a:ext cx="77175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dvent Pro"/>
              <a:buNone/>
              <a:defRPr sz="6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201" name="Google Shape;1556;p74">
            <a:extLst>
              <a:ext uri="{FF2B5EF4-FFF2-40B4-BE49-F238E27FC236}">
                <a16:creationId xmlns:a16="http://schemas.microsoft.com/office/drawing/2014/main" id="{846DA5E5-B3ED-4935-90E8-AF9773A24094}"/>
              </a:ext>
            </a:extLst>
          </p:cNvPr>
          <p:cNvSpPr txBox="1"/>
          <p:nvPr/>
        </p:nvSpPr>
        <p:spPr>
          <a:xfrm>
            <a:off x="4065584" y="3077774"/>
            <a:ext cx="3351471" cy="5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Code is available at github.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https://github.com/canteen-management-system</a:t>
            </a:r>
            <a:endParaRPr sz="1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1199546" y="2608225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2"/>
          </p:nvPr>
        </p:nvSpPr>
        <p:spPr>
          <a:xfrm>
            <a:off x="2911431" y="2777325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&amp; Schema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4"/>
          </p:nvPr>
        </p:nvSpPr>
        <p:spPr>
          <a:xfrm>
            <a:off x="4623317" y="2608225"/>
            <a:ext cx="1835683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375" name="Google Shape;375;p48"/>
          <p:cNvSpPr/>
          <p:nvPr/>
        </p:nvSpPr>
        <p:spPr>
          <a:xfrm>
            <a:off x="1389750" y="124695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3111838" y="124695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4833900" y="124695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6556000" y="124695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title" idx="6"/>
          </p:nvPr>
        </p:nvSpPr>
        <p:spPr>
          <a:xfrm>
            <a:off x="6325004" y="2608225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381" name="Google Shape;381;p48"/>
          <p:cNvSpPr txBox="1">
            <a:spLocks noGrp="1"/>
          </p:cNvSpPr>
          <p:nvPr>
            <p:ph type="title" idx="8"/>
          </p:nvPr>
        </p:nvSpPr>
        <p:spPr>
          <a:xfrm>
            <a:off x="948150" y="1540025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2" name="Google Shape;382;p48"/>
          <p:cNvSpPr txBox="1">
            <a:spLocks noGrp="1"/>
          </p:cNvSpPr>
          <p:nvPr>
            <p:ph type="title" idx="9"/>
          </p:nvPr>
        </p:nvSpPr>
        <p:spPr>
          <a:xfrm>
            <a:off x="2670225" y="1540025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48"/>
          <p:cNvSpPr txBox="1">
            <a:spLocks noGrp="1"/>
          </p:cNvSpPr>
          <p:nvPr>
            <p:ph type="title" idx="13"/>
          </p:nvPr>
        </p:nvSpPr>
        <p:spPr>
          <a:xfrm>
            <a:off x="4392325" y="1540025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title" idx="14"/>
          </p:nvPr>
        </p:nvSpPr>
        <p:spPr>
          <a:xfrm>
            <a:off x="6114400" y="1540025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753103" y="934124"/>
            <a:ext cx="5079386" cy="3937882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1"/>
          </p:nvPr>
        </p:nvSpPr>
        <p:spPr>
          <a:xfrm>
            <a:off x="4454096" y="1458431"/>
            <a:ext cx="4616161" cy="3413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" dirty="0"/>
              <a:t>Real-time application for canteen , from where user can see menu of the University canteen and place their orders as well.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" dirty="0"/>
              <a:t>User can track their orders. 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" dirty="0"/>
              <a:t>Every user have specific profile.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" dirty="0"/>
              <a:t>Canteen owner can manage Categories , food items , and orders.</a:t>
            </a:r>
            <a:endParaRPr dirty="0"/>
          </a:p>
        </p:txBody>
      </p:sp>
      <p:grpSp>
        <p:nvGrpSpPr>
          <p:cNvPr id="392" name="Google Shape;392;p49"/>
          <p:cNvGrpSpPr/>
          <p:nvPr/>
        </p:nvGrpSpPr>
        <p:grpSpPr>
          <a:xfrm>
            <a:off x="930846" y="1593627"/>
            <a:ext cx="2697258" cy="2672522"/>
            <a:chOff x="886600" y="1400288"/>
            <a:chExt cx="3137921" cy="3359131"/>
          </a:xfrm>
        </p:grpSpPr>
        <p:grpSp>
          <p:nvGrpSpPr>
            <p:cNvPr id="393" name="Google Shape;393;p49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4" name="Google Shape;394;p49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5" name="Google Shape;395;p49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49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5" name="Google Shape;405;p49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9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9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9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9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9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9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9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9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9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9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9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9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9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9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9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9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9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9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9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9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9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9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9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9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9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9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9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9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9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9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9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9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9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9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9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9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9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BA32D-823B-4D94-8145-E31F478545B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14905" y="1751058"/>
            <a:ext cx="3600600" cy="1784837"/>
          </a:xfrm>
        </p:spPr>
        <p:txBody>
          <a:bodyPr/>
          <a:lstStyle/>
          <a:p>
            <a:r>
              <a:rPr lang="en-US" dirty="0"/>
              <a:t>Verification &amp; Validation.</a:t>
            </a:r>
          </a:p>
          <a:p>
            <a:r>
              <a:rPr lang="en-US" dirty="0"/>
              <a:t>Categories.</a:t>
            </a:r>
          </a:p>
          <a:p>
            <a:r>
              <a:rPr lang="en-US" dirty="0"/>
              <a:t>Food list.</a:t>
            </a:r>
          </a:p>
          <a:p>
            <a:r>
              <a:rPr lang="en-US" dirty="0"/>
              <a:t>Food details.</a:t>
            </a:r>
          </a:p>
          <a:p>
            <a:r>
              <a:rPr lang="en-US" dirty="0"/>
              <a:t>Cart.</a:t>
            </a:r>
          </a:p>
          <a:p>
            <a:r>
              <a:rPr lang="en-US" dirty="0"/>
              <a:t>Order Details.</a:t>
            </a:r>
          </a:p>
          <a:p>
            <a:r>
              <a:rPr lang="en-US" dirty="0"/>
              <a:t>Order Status.</a:t>
            </a:r>
          </a:p>
          <a:p>
            <a:endParaRPr lang="en-US" dirty="0"/>
          </a:p>
        </p:txBody>
      </p:sp>
      <p:sp>
        <p:nvSpPr>
          <p:cNvPr id="482" name="Google Shape;48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grpSp>
        <p:nvGrpSpPr>
          <p:cNvPr id="48" name="Google Shape;820;p57">
            <a:extLst>
              <a:ext uri="{FF2B5EF4-FFF2-40B4-BE49-F238E27FC236}">
                <a16:creationId xmlns:a16="http://schemas.microsoft.com/office/drawing/2014/main" id="{B1F3E9BD-EA4D-4CC0-B9EE-6EDD3BB730D7}"/>
              </a:ext>
            </a:extLst>
          </p:cNvPr>
          <p:cNvGrpSpPr/>
          <p:nvPr/>
        </p:nvGrpSpPr>
        <p:grpSpPr>
          <a:xfrm>
            <a:off x="506943" y="1275389"/>
            <a:ext cx="2378258" cy="2959957"/>
            <a:chOff x="3382878" y="1614602"/>
            <a:chExt cx="2378258" cy="2959957"/>
          </a:xfrm>
        </p:grpSpPr>
        <p:grpSp>
          <p:nvGrpSpPr>
            <p:cNvPr id="49" name="Google Shape;821;p57">
              <a:extLst>
                <a:ext uri="{FF2B5EF4-FFF2-40B4-BE49-F238E27FC236}">
                  <a16:creationId xmlns:a16="http://schemas.microsoft.com/office/drawing/2014/main" id="{321F6542-84CC-4A92-A23C-21F159A729AA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87" name="Google Shape;822;p57">
                <a:extLst>
                  <a:ext uri="{FF2B5EF4-FFF2-40B4-BE49-F238E27FC236}">
                    <a16:creationId xmlns:a16="http://schemas.microsoft.com/office/drawing/2014/main" id="{F40AF6B9-FE0A-4988-A31F-321E6DECB6CF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23;p57">
                <a:extLst>
                  <a:ext uri="{FF2B5EF4-FFF2-40B4-BE49-F238E27FC236}">
                    <a16:creationId xmlns:a16="http://schemas.microsoft.com/office/drawing/2014/main" id="{A2DD33DC-A396-4831-9D98-6357AFC0E7EC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24;p57">
                <a:extLst>
                  <a:ext uri="{FF2B5EF4-FFF2-40B4-BE49-F238E27FC236}">
                    <a16:creationId xmlns:a16="http://schemas.microsoft.com/office/drawing/2014/main" id="{A400F32F-510B-48DD-AB7A-AA2C4BC6A418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25;p57">
                <a:extLst>
                  <a:ext uri="{FF2B5EF4-FFF2-40B4-BE49-F238E27FC236}">
                    <a16:creationId xmlns:a16="http://schemas.microsoft.com/office/drawing/2014/main" id="{D35E05E6-8D93-415D-9AD5-4063344B225F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26;p57">
                <a:extLst>
                  <a:ext uri="{FF2B5EF4-FFF2-40B4-BE49-F238E27FC236}">
                    <a16:creationId xmlns:a16="http://schemas.microsoft.com/office/drawing/2014/main" id="{329D7097-9E67-4600-AAF6-1BEA8060B0E7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27;p57">
                <a:extLst>
                  <a:ext uri="{FF2B5EF4-FFF2-40B4-BE49-F238E27FC236}">
                    <a16:creationId xmlns:a16="http://schemas.microsoft.com/office/drawing/2014/main" id="{027F4928-58E2-4FCD-90A8-CA5B7411583A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28;p57">
                <a:extLst>
                  <a:ext uri="{FF2B5EF4-FFF2-40B4-BE49-F238E27FC236}">
                    <a16:creationId xmlns:a16="http://schemas.microsoft.com/office/drawing/2014/main" id="{875ACF32-B123-471C-8BFE-8933F560A6FF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29;p57">
                <a:extLst>
                  <a:ext uri="{FF2B5EF4-FFF2-40B4-BE49-F238E27FC236}">
                    <a16:creationId xmlns:a16="http://schemas.microsoft.com/office/drawing/2014/main" id="{792247CB-29B9-4C71-9BA8-863D3F8C26A7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30;p57">
                <a:extLst>
                  <a:ext uri="{FF2B5EF4-FFF2-40B4-BE49-F238E27FC236}">
                    <a16:creationId xmlns:a16="http://schemas.microsoft.com/office/drawing/2014/main" id="{E82686A1-7E83-4E63-B793-97171426AAC8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" name="Google Shape;831;p57">
                <a:extLst>
                  <a:ext uri="{FF2B5EF4-FFF2-40B4-BE49-F238E27FC236}">
                    <a16:creationId xmlns:a16="http://schemas.microsoft.com/office/drawing/2014/main" id="{71A8D522-B48F-4C71-AB32-8B87DF11ECAD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134" name="Google Shape;832;p57">
                  <a:extLst>
                    <a:ext uri="{FF2B5EF4-FFF2-40B4-BE49-F238E27FC236}">
                      <a16:creationId xmlns:a16="http://schemas.microsoft.com/office/drawing/2014/main" id="{3F6DC18B-08B1-4EE4-AC14-4D098022E20E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833;p57">
                  <a:extLst>
                    <a:ext uri="{FF2B5EF4-FFF2-40B4-BE49-F238E27FC236}">
                      <a16:creationId xmlns:a16="http://schemas.microsoft.com/office/drawing/2014/main" id="{1893280E-8B33-443F-81D6-31BDCB451C7B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834;p57">
                  <a:extLst>
                    <a:ext uri="{FF2B5EF4-FFF2-40B4-BE49-F238E27FC236}">
                      <a16:creationId xmlns:a16="http://schemas.microsoft.com/office/drawing/2014/main" id="{279CD4E9-D635-4561-AA18-D204E849AE58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835;p57">
                  <a:extLst>
                    <a:ext uri="{FF2B5EF4-FFF2-40B4-BE49-F238E27FC236}">
                      <a16:creationId xmlns:a16="http://schemas.microsoft.com/office/drawing/2014/main" id="{63EA29BF-A5CB-452C-B72C-23D2555884E9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836;p57">
                  <a:extLst>
                    <a:ext uri="{FF2B5EF4-FFF2-40B4-BE49-F238E27FC236}">
                      <a16:creationId xmlns:a16="http://schemas.microsoft.com/office/drawing/2014/main" id="{D8ACA84E-6D64-4AD2-9455-9D5282264480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837;p57">
                  <a:extLst>
                    <a:ext uri="{FF2B5EF4-FFF2-40B4-BE49-F238E27FC236}">
                      <a16:creationId xmlns:a16="http://schemas.microsoft.com/office/drawing/2014/main" id="{5FBCEE3D-5CCC-4E61-A2F9-60CEFCCE8211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838;p57">
                  <a:extLst>
                    <a:ext uri="{FF2B5EF4-FFF2-40B4-BE49-F238E27FC236}">
                      <a16:creationId xmlns:a16="http://schemas.microsoft.com/office/drawing/2014/main" id="{5FF0AB92-25B1-4529-8E64-D92FBE3990F5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839;p57">
                  <a:extLst>
                    <a:ext uri="{FF2B5EF4-FFF2-40B4-BE49-F238E27FC236}">
                      <a16:creationId xmlns:a16="http://schemas.microsoft.com/office/drawing/2014/main" id="{83C232F4-EADD-4006-BF94-AB6CA8FAC39F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840;p57">
                  <a:extLst>
                    <a:ext uri="{FF2B5EF4-FFF2-40B4-BE49-F238E27FC236}">
                      <a16:creationId xmlns:a16="http://schemas.microsoft.com/office/drawing/2014/main" id="{C52CDBA7-0C52-4D99-A458-0F72FBCD51E6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841;p57">
                  <a:extLst>
                    <a:ext uri="{FF2B5EF4-FFF2-40B4-BE49-F238E27FC236}">
                      <a16:creationId xmlns:a16="http://schemas.microsoft.com/office/drawing/2014/main" id="{33294EED-F388-4808-A065-30FBE072CA13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842;p57">
                  <a:extLst>
                    <a:ext uri="{FF2B5EF4-FFF2-40B4-BE49-F238E27FC236}">
                      <a16:creationId xmlns:a16="http://schemas.microsoft.com/office/drawing/2014/main" id="{C630257D-BC6E-416A-81E3-19F9AA33F95B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843;p57">
                  <a:extLst>
                    <a:ext uri="{FF2B5EF4-FFF2-40B4-BE49-F238E27FC236}">
                      <a16:creationId xmlns:a16="http://schemas.microsoft.com/office/drawing/2014/main" id="{399FA11C-2C7D-4B66-9DB2-6ED395F2ACD5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844;p57">
                  <a:extLst>
                    <a:ext uri="{FF2B5EF4-FFF2-40B4-BE49-F238E27FC236}">
                      <a16:creationId xmlns:a16="http://schemas.microsoft.com/office/drawing/2014/main" id="{86D1227E-A53B-4C38-94AC-2F5F8F2E8F4E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845;p57">
                <a:extLst>
                  <a:ext uri="{FF2B5EF4-FFF2-40B4-BE49-F238E27FC236}">
                    <a16:creationId xmlns:a16="http://schemas.microsoft.com/office/drawing/2014/main" id="{BBA20A4B-42CE-4E5E-96C6-1EB585486A70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120" name="Google Shape;846;p57">
                  <a:extLst>
                    <a:ext uri="{FF2B5EF4-FFF2-40B4-BE49-F238E27FC236}">
                      <a16:creationId xmlns:a16="http://schemas.microsoft.com/office/drawing/2014/main" id="{0C4703CD-2175-4B08-B8D8-CCA9EB8077F9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847;p57">
                  <a:extLst>
                    <a:ext uri="{FF2B5EF4-FFF2-40B4-BE49-F238E27FC236}">
                      <a16:creationId xmlns:a16="http://schemas.microsoft.com/office/drawing/2014/main" id="{6C203F0B-1A68-47C6-8EE6-F3BF7BF5D8A8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848;p57">
                  <a:extLst>
                    <a:ext uri="{FF2B5EF4-FFF2-40B4-BE49-F238E27FC236}">
                      <a16:creationId xmlns:a16="http://schemas.microsoft.com/office/drawing/2014/main" id="{0A05409C-13FE-4A31-B4B8-F9A983888A1B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849;p57">
                  <a:extLst>
                    <a:ext uri="{FF2B5EF4-FFF2-40B4-BE49-F238E27FC236}">
                      <a16:creationId xmlns:a16="http://schemas.microsoft.com/office/drawing/2014/main" id="{EB08D507-7596-48C8-B0D1-E669ED24A3BB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850;p57">
                  <a:extLst>
                    <a:ext uri="{FF2B5EF4-FFF2-40B4-BE49-F238E27FC236}">
                      <a16:creationId xmlns:a16="http://schemas.microsoft.com/office/drawing/2014/main" id="{B01699E4-1BF6-46C5-83BB-F15BF9A21424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851;p57">
                  <a:extLst>
                    <a:ext uri="{FF2B5EF4-FFF2-40B4-BE49-F238E27FC236}">
                      <a16:creationId xmlns:a16="http://schemas.microsoft.com/office/drawing/2014/main" id="{07690EA0-DAF8-43FD-9D71-0BA2F05912D3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852;p57">
                  <a:extLst>
                    <a:ext uri="{FF2B5EF4-FFF2-40B4-BE49-F238E27FC236}">
                      <a16:creationId xmlns:a16="http://schemas.microsoft.com/office/drawing/2014/main" id="{40F3EB97-96C5-42D9-A26E-C4EB3CCCAE21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853;p57">
                  <a:extLst>
                    <a:ext uri="{FF2B5EF4-FFF2-40B4-BE49-F238E27FC236}">
                      <a16:creationId xmlns:a16="http://schemas.microsoft.com/office/drawing/2014/main" id="{5325F906-5FBA-477A-A889-8E5E4653E232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854;p57">
                  <a:extLst>
                    <a:ext uri="{FF2B5EF4-FFF2-40B4-BE49-F238E27FC236}">
                      <a16:creationId xmlns:a16="http://schemas.microsoft.com/office/drawing/2014/main" id="{351CE85C-B785-407A-ABAA-DD09BE65881E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855;p57">
                  <a:extLst>
                    <a:ext uri="{FF2B5EF4-FFF2-40B4-BE49-F238E27FC236}">
                      <a16:creationId xmlns:a16="http://schemas.microsoft.com/office/drawing/2014/main" id="{485823AF-6E6C-47C5-96AD-194333C0A340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856;p57">
                  <a:extLst>
                    <a:ext uri="{FF2B5EF4-FFF2-40B4-BE49-F238E27FC236}">
                      <a16:creationId xmlns:a16="http://schemas.microsoft.com/office/drawing/2014/main" id="{9887968D-5A2C-4290-810C-180140B20D79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857;p57">
                  <a:extLst>
                    <a:ext uri="{FF2B5EF4-FFF2-40B4-BE49-F238E27FC236}">
                      <a16:creationId xmlns:a16="http://schemas.microsoft.com/office/drawing/2014/main" id="{778C2EEB-7BC4-4FFA-91DD-65ED72D793DE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858;p57">
                  <a:extLst>
                    <a:ext uri="{FF2B5EF4-FFF2-40B4-BE49-F238E27FC236}">
                      <a16:creationId xmlns:a16="http://schemas.microsoft.com/office/drawing/2014/main" id="{39531E2F-13FC-4DF9-9440-38E40D69DCEA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859;p57">
                  <a:extLst>
                    <a:ext uri="{FF2B5EF4-FFF2-40B4-BE49-F238E27FC236}">
                      <a16:creationId xmlns:a16="http://schemas.microsoft.com/office/drawing/2014/main" id="{D5B0D77F-BC05-4893-AF46-9E1F24C9B85E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" name="Google Shape;860;p57">
                <a:extLst>
                  <a:ext uri="{FF2B5EF4-FFF2-40B4-BE49-F238E27FC236}">
                    <a16:creationId xmlns:a16="http://schemas.microsoft.com/office/drawing/2014/main" id="{ED2DF220-2EA1-405A-99AA-450CDE175951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61;p57">
                <a:extLst>
                  <a:ext uri="{FF2B5EF4-FFF2-40B4-BE49-F238E27FC236}">
                    <a16:creationId xmlns:a16="http://schemas.microsoft.com/office/drawing/2014/main" id="{8FCEB7CD-592A-44FF-9706-1AC383DAD1F3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62;p57">
                <a:extLst>
                  <a:ext uri="{FF2B5EF4-FFF2-40B4-BE49-F238E27FC236}">
                    <a16:creationId xmlns:a16="http://schemas.microsoft.com/office/drawing/2014/main" id="{C8EC9553-88B4-4B68-BC2F-491CDE147500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63;p57">
                <a:extLst>
                  <a:ext uri="{FF2B5EF4-FFF2-40B4-BE49-F238E27FC236}">
                    <a16:creationId xmlns:a16="http://schemas.microsoft.com/office/drawing/2014/main" id="{7834051B-823C-4A00-91DE-CAE231AACDA8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64;p57">
                <a:extLst>
                  <a:ext uri="{FF2B5EF4-FFF2-40B4-BE49-F238E27FC236}">
                    <a16:creationId xmlns:a16="http://schemas.microsoft.com/office/drawing/2014/main" id="{47452225-22F9-430E-8FA2-4F70C845953A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65;p57">
                <a:extLst>
                  <a:ext uri="{FF2B5EF4-FFF2-40B4-BE49-F238E27FC236}">
                    <a16:creationId xmlns:a16="http://schemas.microsoft.com/office/drawing/2014/main" id="{EB371C84-F30D-4293-9C52-B6A1D494CBE6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66;p57">
                <a:extLst>
                  <a:ext uri="{FF2B5EF4-FFF2-40B4-BE49-F238E27FC236}">
                    <a16:creationId xmlns:a16="http://schemas.microsoft.com/office/drawing/2014/main" id="{F830D8D5-1617-4F31-BF14-3434713C2729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67;p57">
                <a:extLst>
                  <a:ext uri="{FF2B5EF4-FFF2-40B4-BE49-F238E27FC236}">
                    <a16:creationId xmlns:a16="http://schemas.microsoft.com/office/drawing/2014/main" id="{D8BA3B66-110E-4303-89D1-0EA652D86661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" name="Google Shape;868;p57">
                <a:extLst>
                  <a:ext uri="{FF2B5EF4-FFF2-40B4-BE49-F238E27FC236}">
                    <a16:creationId xmlns:a16="http://schemas.microsoft.com/office/drawing/2014/main" id="{3D387B06-1391-4618-BEC0-8BE547825FBD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107" name="Google Shape;869;p57">
                  <a:extLst>
                    <a:ext uri="{FF2B5EF4-FFF2-40B4-BE49-F238E27FC236}">
                      <a16:creationId xmlns:a16="http://schemas.microsoft.com/office/drawing/2014/main" id="{7776FABD-851C-426E-9A96-0590F6EA9627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870;p57">
                  <a:extLst>
                    <a:ext uri="{FF2B5EF4-FFF2-40B4-BE49-F238E27FC236}">
                      <a16:creationId xmlns:a16="http://schemas.microsoft.com/office/drawing/2014/main" id="{1CF5CAD2-24AE-4059-BEA6-8FE6C3C2FFDC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871;p57">
                  <a:extLst>
                    <a:ext uri="{FF2B5EF4-FFF2-40B4-BE49-F238E27FC236}">
                      <a16:creationId xmlns:a16="http://schemas.microsoft.com/office/drawing/2014/main" id="{6A1951DB-2379-4CB4-82FF-9B9D28E15B86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872;p57">
                  <a:extLst>
                    <a:ext uri="{FF2B5EF4-FFF2-40B4-BE49-F238E27FC236}">
                      <a16:creationId xmlns:a16="http://schemas.microsoft.com/office/drawing/2014/main" id="{CD7D3209-1230-444B-8626-18497A697E95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873;p57">
                  <a:extLst>
                    <a:ext uri="{FF2B5EF4-FFF2-40B4-BE49-F238E27FC236}">
                      <a16:creationId xmlns:a16="http://schemas.microsoft.com/office/drawing/2014/main" id="{F358D253-AE71-48C7-8E9A-6DBC85D8F923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874;p57">
                  <a:extLst>
                    <a:ext uri="{FF2B5EF4-FFF2-40B4-BE49-F238E27FC236}">
                      <a16:creationId xmlns:a16="http://schemas.microsoft.com/office/drawing/2014/main" id="{2D9A86E8-6F9D-4563-A7CC-41F232CCAA3D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875;p57">
                  <a:extLst>
                    <a:ext uri="{FF2B5EF4-FFF2-40B4-BE49-F238E27FC236}">
                      <a16:creationId xmlns:a16="http://schemas.microsoft.com/office/drawing/2014/main" id="{0017B339-91FE-4D33-9A31-A01E6FD31ABA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876;p57">
                  <a:extLst>
                    <a:ext uri="{FF2B5EF4-FFF2-40B4-BE49-F238E27FC236}">
                      <a16:creationId xmlns:a16="http://schemas.microsoft.com/office/drawing/2014/main" id="{301852A3-3C39-4264-8322-1119B41E062D}"/>
                    </a:ext>
                  </a:extLst>
                </p:cNvPr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877;p57">
                  <a:extLst>
                    <a:ext uri="{FF2B5EF4-FFF2-40B4-BE49-F238E27FC236}">
                      <a16:creationId xmlns:a16="http://schemas.microsoft.com/office/drawing/2014/main" id="{14698F56-B4E7-4616-ACD5-0B66A3B13D4E}"/>
                    </a:ext>
                  </a:extLst>
                </p:cNvPr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878;p57">
                  <a:extLst>
                    <a:ext uri="{FF2B5EF4-FFF2-40B4-BE49-F238E27FC236}">
                      <a16:creationId xmlns:a16="http://schemas.microsoft.com/office/drawing/2014/main" id="{67DE48BD-F8DB-4E1A-A5ED-3D8D94467F33}"/>
                    </a:ext>
                  </a:extLst>
                </p:cNvPr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879;p57">
                  <a:extLst>
                    <a:ext uri="{FF2B5EF4-FFF2-40B4-BE49-F238E27FC236}">
                      <a16:creationId xmlns:a16="http://schemas.microsoft.com/office/drawing/2014/main" id="{AAADF226-FBFE-4331-B6A6-C8A481795C20}"/>
                    </a:ext>
                  </a:extLst>
                </p:cNvPr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880;p57">
                  <a:extLst>
                    <a:ext uri="{FF2B5EF4-FFF2-40B4-BE49-F238E27FC236}">
                      <a16:creationId xmlns:a16="http://schemas.microsoft.com/office/drawing/2014/main" id="{4C88D5BC-343C-42D4-BBCF-77F77315195D}"/>
                    </a:ext>
                  </a:extLst>
                </p:cNvPr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881;p57">
                  <a:extLst>
                    <a:ext uri="{FF2B5EF4-FFF2-40B4-BE49-F238E27FC236}">
                      <a16:creationId xmlns:a16="http://schemas.microsoft.com/office/drawing/2014/main" id="{79ED45DB-E160-4771-A71D-3542C577755C}"/>
                    </a:ext>
                  </a:extLst>
                </p:cNvPr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" name="Google Shape;882;p57">
              <a:extLst>
                <a:ext uri="{FF2B5EF4-FFF2-40B4-BE49-F238E27FC236}">
                  <a16:creationId xmlns:a16="http://schemas.microsoft.com/office/drawing/2014/main" id="{A8A8AEAA-5A6A-41F4-B21F-F79A77DF2FFA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69" name="Google Shape;883;p57">
                <a:extLst>
                  <a:ext uri="{FF2B5EF4-FFF2-40B4-BE49-F238E27FC236}">
                    <a16:creationId xmlns:a16="http://schemas.microsoft.com/office/drawing/2014/main" id="{A4FDA5BC-1D89-46EB-8CED-78FE065E2695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84;p57">
                <a:extLst>
                  <a:ext uri="{FF2B5EF4-FFF2-40B4-BE49-F238E27FC236}">
                    <a16:creationId xmlns:a16="http://schemas.microsoft.com/office/drawing/2014/main" id="{5718652A-B374-455B-9C2A-C21011AA87CE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85;p57">
                <a:extLst>
                  <a:ext uri="{FF2B5EF4-FFF2-40B4-BE49-F238E27FC236}">
                    <a16:creationId xmlns:a16="http://schemas.microsoft.com/office/drawing/2014/main" id="{36AF1A4A-7B98-49F0-8AC0-BEC7A6274BDF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86;p57">
                <a:extLst>
                  <a:ext uri="{FF2B5EF4-FFF2-40B4-BE49-F238E27FC236}">
                    <a16:creationId xmlns:a16="http://schemas.microsoft.com/office/drawing/2014/main" id="{D8893DB7-7879-4336-B639-D629B0315F89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87;p57">
                <a:extLst>
                  <a:ext uri="{FF2B5EF4-FFF2-40B4-BE49-F238E27FC236}">
                    <a16:creationId xmlns:a16="http://schemas.microsoft.com/office/drawing/2014/main" id="{500C21A5-29BE-431E-8A7E-23877134DBC4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88;p57">
                <a:extLst>
                  <a:ext uri="{FF2B5EF4-FFF2-40B4-BE49-F238E27FC236}">
                    <a16:creationId xmlns:a16="http://schemas.microsoft.com/office/drawing/2014/main" id="{118236BE-5DCB-42EE-ABF0-A6D48F8E4055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89;p57">
                <a:extLst>
                  <a:ext uri="{FF2B5EF4-FFF2-40B4-BE49-F238E27FC236}">
                    <a16:creationId xmlns:a16="http://schemas.microsoft.com/office/drawing/2014/main" id="{BBD2A45D-2F24-4350-B44F-6347A846F438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90;p57">
                <a:extLst>
                  <a:ext uri="{FF2B5EF4-FFF2-40B4-BE49-F238E27FC236}">
                    <a16:creationId xmlns:a16="http://schemas.microsoft.com/office/drawing/2014/main" id="{06C801B9-C48F-4B93-86FF-1BBC20632606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91;p57">
                <a:extLst>
                  <a:ext uri="{FF2B5EF4-FFF2-40B4-BE49-F238E27FC236}">
                    <a16:creationId xmlns:a16="http://schemas.microsoft.com/office/drawing/2014/main" id="{8DE3DF3D-E4D9-4E23-9D85-BFE75C0905E8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92;p57">
                <a:extLst>
                  <a:ext uri="{FF2B5EF4-FFF2-40B4-BE49-F238E27FC236}">
                    <a16:creationId xmlns:a16="http://schemas.microsoft.com/office/drawing/2014/main" id="{1542D4BA-11CA-4C2F-A67C-D83EA5202F45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93;p57">
                <a:extLst>
                  <a:ext uri="{FF2B5EF4-FFF2-40B4-BE49-F238E27FC236}">
                    <a16:creationId xmlns:a16="http://schemas.microsoft.com/office/drawing/2014/main" id="{8671DD8C-06CC-484A-BE22-98619AAAA3CF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94;p57">
                <a:extLst>
                  <a:ext uri="{FF2B5EF4-FFF2-40B4-BE49-F238E27FC236}">
                    <a16:creationId xmlns:a16="http://schemas.microsoft.com/office/drawing/2014/main" id="{6BFB8319-CBF5-4944-BCFA-24065A6CF7D7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95;p57">
                <a:extLst>
                  <a:ext uri="{FF2B5EF4-FFF2-40B4-BE49-F238E27FC236}">
                    <a16:creationId xmlns:a16="http://schemas.microsoft.com/office/drawing/2014/main" id="{848B57E2-5650-4A9B-B8FA-979A30739EB8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96;p57">
                <a:extLst>
                  <a:ext uri="{FF2B5EF4-FFF2-40B4-BE49-F238E27FC236}">
                    <a16:creationId xmlns:a16="http://schemas.microsoft.com/office/drawing/2014/main" id="{D1C4D5AF-4F38-4367-BFE0-8F3F16159C13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97;p57">
                <a:extLst>
                  <a:ext uri="{FF2B5EF4-FFF2-40B4-BE49-F238E27FC236}">
                    <a16:creationId xmlns:a16="http://schemas.microsoft.com/office/drawing/2014/main" id="{E802BC8F-9E63-4747-A494-D36AF91AC158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98;p57">
                <a:extLst>
                  <a:ext uri="{FF2B5EF4-FFF2-40B4-BE49-F238E27FC236}">
                    <a16:creationId xmlns:a16="http://schemas.microsoft.com/office/drawing/2014/main" id="{3A7C1E5C-F3D3-4C19-B836-09E45A3503D3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99;p57">
                <a:extLst>
                  <a:ext uri="{FF2B5EF4-FFF2-40B4-BE49-F238E27FC236}">
                    <a16:creationId xmlns:a16="http://schemas.microsoft.com/office/drawing/2014/main" id="{851F8E06-01FD-4EAF-8ED5-6E5DE8226B68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00;p57">
                <a:extLst>
                  <a:ext uri="{FF2B5EF4-FFF2-40B4-BE49-F238E27FC236}">
                    <a16:creationId xmlns:a16="http://schemas.microsoft.com/office/drawing/2014/main" id="{DB9BCD4A-C97A-46BE-9476-703EF1E991F4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901;p57">
              <a:extLst>
                <a:ext uri="{FF2B5EF4-FFF2-40B4-BE49-F238E27FC236}">
                  <a16:creationId xmlns:a16="http://schemas.microsoft.com/office/drawing/2014/main" id="{671B42E4-816D-4073-B2DF-90AD1CAA6883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52" name="Google Shape;902;p57">
                <a:extLst>
                  <a:ext uri="{FF2B5EF4-FFF2-40B4-BE49-F238E27FC236}">
                    <a16:creationId xmlns:a16="http://schemas.microsoft.com/office/drawing/2014/main" id="{B401B209-AA6B-4ABB-B826-522A613FBD4F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3;p57">
                <a:extLst>
                  <a:ext uri="{FF2B5EF4-FFF2-40B4-BE49-F238E27FC236}">
                    <a16:creationId xmlns:a16="http://schemas.microsoft.com/office/drawing/2014/main" id="{0A12F974-4EEB-44EB-9388-F264F60117DC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04;p57">
                <a:extLst>
                  <a:ext uri="{FF2B5EF4-FFF2-40B4-BE49-F238E27FC236}">
                    <a16:creationId xmlns:a16="http://schemas.microsoft.com/office/drawing/2014/main" id="{41100511-8EE7-4F77-BF45-A7565C383035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05;p57">
                <a:extLst>
                  <a:ext uri="{FF2B5EF4-FFF2-40B4-BE49-F238E27FC236}">
                    <a16:creationId xmlns:a16="http://schemas.microsoft.com/office/drawing/2014/main" id="{5D7DC055-61AF-4109-BB2D-A4F6D3E7E039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06;p57">
                <a:extLst>
                  <a:ext uri="{FF2B5EF4-FFF2-40B4-BE49-F238E27FC236}">
                    <a16:creationId xmlns:a16="http://schemas.microsoft.com/office/drawing/2014/main" id="{C577EF6C-0591-45D9-BC8A-E079E331C197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07;p57">
                <a:extLst>
                  <a:ext uri="{FF2B5EF4-FFF2-40B4-BE49-F238E27FC236}">
                    <a16:creationId xmlns:a16="http://schemas.microsoft.com/office/drawing/2014/main" id="{E16E6244-3D66-4F28-A636-BE5ED5B707C6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08;p57">
                <a:extLst>
                  <a:ext uri="{FF2B5EF4-FFF2-40B4-BE49-F238E27FC236}">
                    <a16:creationId xmlns:a16="http://schemas.microsoft.com/office/drawing/2014/main" id="{9821F97C-81BC-436D-B85E-D39BB757182F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09;p57">
                <a:extLst>
                  <a:ext uri="{FF2B5EF4-FFF2-40B4-BE49-F238E27FC236}">
                    <a16:creationId xmlns:a16="http://schemas.microsoft.com/office/drawing/2014/main" id="{C05EBA75-6D67-458A-91AA-2BE474F4078A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10;p57">
                <a:extLst>
                  <a:ext uri="{FF2B5EF4-FFF2-40B4-BE49-F238E27FC236}">
                    <a16:creationId xmlns:a16="http://schemas.microsoft.com/office/drawing/2014/main" id="{8B335BAD-D4A5-4F59-B913-8256915537EB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11;p57">
                <a:extLst>
                  <a:ext uri="{FF2B5EF4-FFF2-40B4-BE49-F238E27FC236}">
                    <a16:creationId xmlns:a16="http://schemas.microsoft.com/office/drawing/2014/main" id="{33714D70-899F-41A3-86C2-EBAA5947113E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12;p57">
                <a:extLst>
                  <a:ext uri="{FF2B5EF4-FFF2-40B4-BE49-F238E27FC236}">
                    <a16:creationId xmlns:a16="http://schemas.microsoft.com/office/drawing/2014/main" id="{BC87569E-BB86-4987-96EF-7E6DDB86C296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13;p57">
                <a:extLst>
                  <a:ext uri="{FF2B5EF4-FFF2-40B4-BE49-F238E27FC236}">
                    <a16:creationId xmlns:a16="http://schemas.microsoft.com/office/drawing/2014/main" id="{6064FA7C-49F1-429F-B8A4-C0C60BF0B060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14;p57">
                <a:extLst>
                  <a:ext uri="{FF2B5EF4-FFF2-40B4-BE49-F238E27FC236}">
                    <a16:creationId xmlns:a16="http://schemas.microsoft.com/office/drawing/2014/main" id="{BE6890FC-22C1-4170-8A8E-8E74C949BB33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15;p57">
                <a:extLst>
                  <a:ext uri="{FF2B5EF4-FFF2-40B4-BE49-F238E27FC236}">
                    <a16:creationId xmlns:a16="http://schemas.microsoft.com/office/drawing/2014/main" id="{0B5BC8AE-5BB7-4E98-AE44-04D59C1BA65E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16;p57">
                <a:extLst>
                  <a:ext uri="{FF2B5EF4-FFF2-40B4-BE49-F238E27FC236}">
                    <a16:creationId xmlns:a16="http://schemas.microsoft.com/office/drawing/2014/main" id="{69EFE5CD-0429-4D9E-909D-E635B16805DC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17;p57">
                <a:extLst>
                  <a:ext uri="{FF2B5EF4-FFF2-40B4-BE49-F238E27FC236}">
                    <a16:creationId xmlns:a16="http://schemas.microsoft.com/office/drawing/2014/main" id="{52B276C8-AC9A-4D00-9B33-70E9174D7803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18;p57">
                <a:extLst>
                  <a:ext uri="{FF2B5EF4-FFF2-40B4-BE49-F238E27FC236}">
                    <a16:creationId xmlns:a16="http://schemas.microsoft.com/office/drawing/2014/main" id="{37C4DEEC-8504-4A01-8868-4844DA1C5CA7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616991" y="1252480"/>
            <a:ext cx="7910018" cy="635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latin typeface="Advent Pro" panose="020B0604020202020204" charset="0"/>
              </a:rPr>
              <a:t>In this project we’ve two modules (Admin and Client) . So , we need to synchronize both apps in real-time. To achieve this we use below mentioned flow.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solidFill>
                <a:schemeClr val="dk1"/>
              </a:solidFill>
              <a:latin typeface="Advent Pro" panose="020B0604020202020204" charset="0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DA8CE-445F-49E5-9591-8F9A366C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48" y="2028613"/>
            <a:ext cx="2257290" cy="635314"/>
          </a:xfrm>
          <a:prstGeom prst="rect">
            <a:avLst/>
          </a:prstGeom>
        </p:spPr>
      </p:pic>
      <p:grpSp>
        <p:nvGrpSpPr>
          <p:cNvPr id="24" name="Google Shape;2230;p76">
            <a:extLst>
              <a:ext uri="{FF2B5EF4-FFF2-40B4-BE49-F238E27FC236}">
                <a16:creationId xmlns:a16="http://schemas.microsoft.com/office/drawing/2014/main" id="{5AA87611-AC8A-4ECD-AD02-23C206B346DF}"/>
              </a:ext>
            </a:extLst>
          </p:cNvPr>
          <p:cNvGrpSpPr/>
          <p:nvPr/>
        </p:nvGrpSpPr>
        <p:grpSpPr>
          <a:xfrm flipH="1">
            <a:off x="1663948" y="3322302"/>
            <a:ext cx="676129" cy="1003418"/>
            <a:chOff x="5942195" y="3993869"/>
            <a:chExt cx="2364999" cy="2981592"/>
          </a:xfrm>
        </p:grpSpPr>
        <p:sp>
          <p:nvSpPr>
            <p:cNvPr id="25" name="Google Shape;2231;p76">
              <a:extLst>
                <a:ext uri="{FF2B5EF4-FFF2-40B4-BE49-F238E27FC236}">
                  <a16:creationId xmlns:a16="http://schemas.microsoft.com/office/drawing/2014/main" id="{7EB72D09-01AC-4230-8D1E-065B391946D3}"/>
                </a:ext>
              </a:extLst>
            </p:cNvPr>
            <p:cNvSpPr/>
            <p:nvPr/>
          </p:nvSpPr>
          <p:spPr>
            <a:xfrm>
              <a:off x="5942195" y="4001047"/>
              <a:ext cx="2358461" cy="2974414"/>
            </a:xfrm>
            <a:custGeom>
              <a:avLst/>
              <a:gdLst/>
              <a:ahLst/>
              <a:cxnLst/>
              <a:rect l="l" t="t" r="r" b="b"/>
              <a:pathLst>
                <a:path w="110389" h="139219" extrusionOk="0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32;p76">
              <a:extLst>
                <a:ext uri="{FF2B5EF4-FFF2-40B4-BE49-F238E27FC236}">
                  <a16:creationId xmlns:a16="http://schemas.microsoft.com/office/drawing/2014/main" id="{FAB6C0FB-2093-46F5-882E-E30FA345BC20}"/>
                </a:ext>
              </a:extLst>
            </p:cNvPr>
            <p:cNvSpPr/>
            <p:nvPr/>
          </p:nvSpPr>
          <p:spPr>
            <a:xfrm>
              <a:off x="6033488" y="3993869"/>
              <a:ext cx="2273706" cy="2875344"/>
            </a:xfrm>
            <a:custGeom>
              <a:avLst/>
              <a:gdLst/>
              <a:ahLst/>
              <a:cxnLst/>
              <a:rect l="l" t="t" r="r" b="b"/>
              <a:pathLst>
                <a:path w="106422" h="134582" extrusionOk="0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33;p76">
              <a:extLst>
                <a:ext uri="{FF2B5EF4-FFF2-40B4-BE49-F238E27FC236}">
                  <a16:creationId xmlns:a16="http://schemas.microsoft.com/office/drawing/2014/main" id="{46AA31A1-8244-42B6-9421-C168A1FD0CB1}"/>
                </a:ext>
              </a:extLst>
            </p:cNvPr>
            <p:cNvSpPr/>
            <p:nvPr/>
          </p:nvSpPr>
          <p:spPr>
            <a:xfrm>
              <a:off x="6168621" y="4143231"/>
              <a:ext cx="1946480" cy="2382497"/>
            </a:xfrm>
            <a:custGeom>
              <a:avLst/>
              <a:gdLst/>
              <a:ahLst/>
              <a:cxnLst/>
              <a:rect l="l" t="t" r="r" b="b"/>
              <a:pathLst>
                <a:path w="91106" h="111514" extrusionOk="0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34;p76">
              <a:extLst>
                <a:ext uri="{FF2B5EF4-FFF2-40B4-BE49-F238E27FC236}">
                  <a16:creationId xmlns:a16="http://schemas.microsoft.com/office/drawing/2014/main" id="{CB510EDF-8F66-4030-B467-E646EEDC4FCD}"/>
                </a:ext>
              </a:extLst>
            </p:cNvPr>
            <p:cNvSpPr/>
            <p:nvPr/>
          </p:nvSpPr>
          <p:spPr>
            <a:xfrm>
              <a:off x="7474151" y="6443985"/>
              <a:ext cx="224140" cy="218222"/>
            </a:xfrm>
            <a:custGeom>
              <a:avLst/>
              <a:gdLst/>
              <a:ahLst/>
              <a:cxnLst/>
              <a:rect l="l" t="t" r="r" b="b"/>
              <a:pathLst>
                <a:path w="10491" h="10214" extrusionOk="0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2230;p76">
            <a:extLst>
              <a:ext uri="{FF2B5EF4-FFF2-40B4-BE49-F238E27FC236}">
                <a16:creationId xmlns:a16="http://schemas.microsoft.com/office/drawing/2014/main" id="{F0A8C2BE-0E63-491E-AF3D-2F44DF9FCC0F}"/>
              </a:ext>
            </a:extLst>
          </p:cNvPr>
          <p:cNvGrpSpPr/>
          <p:nvPr/>
        </p:nvGrpSpPr>
        <p:grpSpPr>
          <a:xfrm flipH="1">
            <a:off x="6916831" y="3372568"/>
            <a:ext cx="676129" cy="1003418"/>
            <a:chOff x="5942195" y="3993869"/>
            <a:chExt cx="2364999" cy="2981592"/>
          </a:xfrm>
        </p:grpSpPr>
        <p:sp>
          <p:nvSpPr>
            <p:cNvPr id="35" name="Google Shape;2231;p76">
              <a:extLst>
                <a:ext uri="{FF2B5EF4-FFF2-40B4-BE49-F238E27FC236}">
                  <a16:creationId xmlns:a16="http://schemas.microsoft.com/office/drawing/2014/main" id="{EAE7C00C-121F-4E48-97F7-D211A65BAC5B}"/>
                </a:ext>
              </a:extLst>
            </p:cNvPr>
            <p:cNvSpPr/>
            <p:nvPr/>
          </p:nvSpPr>
          <p:spPr>
            <a:xfrm>
              <a:off x="5942195" y="4001047"/>
              <a:ext cx="2358461" cy="2974414"/>
            </a:xfrm>
            <a:custGeom>
              <a:avLst/>
              <a:gdLst/>
              <a:ahLst/>
              <a:cxnLst/>
              <a:rect l="l" t="t" r="r" b="b"/>
              <a:pathLst>
                <a:path w="110389" h="139219" extrusionOk="0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2;p76">
              <a:extLst>
                <a:ext uri="{FF2B5EF4-FFF2-40B4-BE49-F238E27FC236}">
                  <a16:creationId xmlns:a16="http://schemas.microsoft.com/office/drawing/2014/main" id="{3AFE960A-0170-48C9-AF37-64322DF3CCAF}"/>
                </a:ext>
              </a:extLst>
            </p:cNvPr>
            <p:cNvSpPr/>
            <p:nvPr/>
          </p:nvSpPr>
          <p:spPr>
            <a:xfrm>
              <a:off x="6033488" y="3993869"/>
              <a:ext cx="2273706" cy="2875344"/>
            </a:xfrm>
            <a:custGeom>
              <a:avLst/>
              <a:gdLst/>
              <a:ahLst/>
              <a:cxnLst/>
              <a:rect l="l" t="t" r="r" b="b"/>
              <a:pathLst>
                <a:path w="106422" h="134582" extrusionOk="0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3;p76">
              <a:extLst>
                <a:ext uri="{FF2B5EF4-FFF2-40B4-BE49-F238E27FC236}">
                  <a16:creationId xmlns:a16="http://schemas.microsoft.com/office/drawing/2014/main" id="{76AC762A-31DB-4731-B429-67132E37A013}"/>
                </a:ext>
              </a:extLst>
            </p:cNvPr>
            <p:cNvSpPr/>
            <p:nvPr/>
          </p:nvSpPr>
          <p:spPr>
            <a:xfrm>
              <a:off x="6168621" y="4143231"/>
              <a:ext cx="1946480" cy="2382497"/>
            </a:xfrm>
            <a:custGeom>
              <a:avLst/>
              <a:gdLst/>
              <a:ahLst/>
              <a:cxnLst/>
              <a:rect l="l" t="t" r="r" b="b"/>
              <a:pathLst>
                <a:path w="91106" h="111514" extrusionOk="0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4;p76">
              <a:extLst>
                <a:ext uri="{FF2B5EF4-FFF2-40B4-BE49-F238E27FC236}">
                  <a16:creationId xmlns:a16="http://schemas.microsoft.com/office/drawing/2014/main" id="{31923DF2-1C4F-4DE0-8E44-01C75B012BE3}"/>
                </a:ext>
              </a:extLst>
            </p:cNvPr>
            <p:cNvSpPr/>
            <p:nvPr/>
          </p:nvSpPr>
          <p:spPr>
            <a:xfrm>
              <a:off x="7474151" y="6443985"/>
              <a:ext cx="224140" cy="218222"/>
            </a:xfrm>
            <a:custGeom>
              <a:avLst/>
              <a:gdLst/>
              <a:ahLst/>
              <a:cxnLst/>
              <a:rect l="l" t="t" r="r" b="b"/>
              <a:pathLst>
                <a:path w="10491" h="10214" extrusionOk="0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BC9798-AA99-4038-8E5E-0F2A483525AA}"/>
              </a:ext>
            </a:extLst>
          </p:cNvPr>
          <p:cNvCxnSpPr/>
          <p:nvPr/>
        </p:nvCxnSpPr>
        <p:spPr>
          <a:xfrm flipH="1">
            <a:off x="2344993" y="2663927"/>
            <a:ext cx="1098755" cy="52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6B9E20-F9FE-413D-8F26-10782124B835}"/>
              </a:ext>
            </a:extLst>
          </p:cNvPr>
          <p:cNvCxnSpPr>
            <a:cxnSpLocks/>
          </p:cNvCxnSpPr>
          <p:nvPr/>
        </p:nvCxnSpPr>
        <p:spPr>
          <a:xfrm flipV="1">
            <a:off x="2433483" y="2744279"/>
            <a:ext cx="1082760" cy="5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B1FBD-B93E-401F-939A-48CF1F385928}"/>
              </a:ext>
            </a:extLst>
          </p:cNvPr>
          <p:cNvCxnSpPr>
            <a:cxnSpLocks/>
          </p:cNvCxnSpPr>
          <p:nvPr/>
        </p:nvCxnSpPr>
        <p:spPr>
          <a:xfrm flipH="1" flipV="1">
            <a:off x="5912748" y="2572115"/>
            <a:ext cx="892695" cy="60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91B516-1CBC-4BA5-914E-490A34FD2350}"/>
              </a:ext>
            </a:extLst>
          </p:cNvPr>
          <p:cNvCxnSpPr>
            <a:cxnSpLocks/>
          </p:cNvCxnSpPr>
          <p:nvPr/>
        </p:nvCxnSpPr>
        <p:spPr>
          <a:xfrm>
            <a:off x="5840253" y="2712449"/>
            <a:ext cx="929256" cy="62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0A8E4F-ADAA-44D4-A7EE-02AD6EEC48ED}"/>
              </a:ext>
            </a:extLst>
          </p:cNvPr>
          <p:cNvSpPr txBox="1"/>
          <p:nvPr/>
        </p:nvSpPr>
        <p:spPr>
          <a:xfrm>
            <a:off x="1339332" y="4373570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vent Pro" panose="020B0604020202020204" charset="0"/>
              </a:rPr>
              <a:t>Admin 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A34AC4-1EB1-42F5-811E-F9586D435133}"/>
              </a:ext>
            </a:extLst>
          </p:cNvPr>
          <p:cNvSpPr txBox="1"/>
          <p:nvPr/>
        </p:nvSpPr>
        <p:spPr>
          <a:xfrm>
            <a:off x="6916831" y="437356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vent Pro" panose="020B0604020202020204" charset="0"/>
              </a:rPr>
              <a:t>Client Side</a:t>
            </a:r>
          </a:p>
        </p:txBody>
      </p:sp>
      <p:sp>
        <p:nvSpPr>
          <p:cNvPr id="60" name="Google Shape;464;p50">
            <a:extLst>
              <a:ext uri="{FF2B5EF4-FFF2-40B4-BE49-F238E27FC236}">
                <a16:creationId xmlns:a16="http://schemas.microsoft.com/office/drawing/2014/main" id="{EE15BB1D-8544-4515-BA7D-FBCA57B2D6D6}"/>
              </a:ext>
            </a:extLst>
          </p:cNvPr>
          <p:cNvSpPr txBox="1">
            <a:spLocks/>
          </p:cNvSpPr>
          <p:nvPr/>
        </p:nvSpPr>
        <p:spPr>
          <a:xfrm>
            <a:off x="713225" y="186351"/>
            <a:ext cx="7717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Side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FDBA03-FDC8-4BFC-946A-D39F6BC3783F}"/>
              </a:ext>
            </a:extLst>
          </p:cNvPr>
          <p:cNvSpPr/>
          <p:nvPr/>
        </p:nvSpPr>
        <p:spPr>
          <a:xfrm>
            <a:off x="4400537" y="121674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688094-AB61-4533-9FA9-5EEF98DBA888}"/>
              </a:ext>
            </a:extLst>
          </p:cNvPr>
          <p:cNvSpPr/>
          <p:nvPr/>
        </p:nvSpPr>
        <p:spPr>
          <a:xfrm>
            <a:off x="4400537" y="182327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A9BC9E-505C-4CCE-8B92-CD0FFDD687C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71975" y="1563330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43010-BB34-4BF8-860D-312286D01947}"/>
              </a:ext>
            </a:extLst>
          </p:cNvPr>
          <p:cNvCxnSpPr>
            <a:cxnSpLocks/>
          </p:cNvCxnSpPr>
          <p:nvPr/>
        </p:nvCxnSpPr>
        <p:spPr>
          <a:xfrm>
            <a:off x="4571975" y="2169860"/>
            <a:ext cx="0" cy="40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8CD31F-8FBF-4E05-B544-C81F511B6BE0}"/>
              </a:ext>
            </a:extLst>
          </p:cNvPr>
          <p:cNvCxnSpPr>
            <a:cxnSpLocks/>
          </p:cNvCxnSpPr>
          <p:nvPr/>
        </p:nvCxnSpPr>
        <p:spPr>
          <a:xfrm>
            <a:off x="1445342" y="2571750"/>
            <a:ext cx="620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A5732-955E-4691-92B9-F5ED5C322E2B}"/>
              </a:ext>
            </a:extLst>
          </p:cNvPr>
          <p:cNvCxnSpPr/>
          <p:nvPr/>
        </p:nvCxnSpPr>
        <p:spPr>
          <a:xfrm>
            <a:off x="1445342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0757C-CF74-4935-8CEF-5E76EF136291}"/>
              </a:ext>
            </a:extLst>
          </p:cNvPr>
          <p:cNvCxnSpPr/>
          <p:nvPr/>
        </p:nvCxnSpPr>
        <p:spPr>
          <a:xfrm>
            <a:off x="3286433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FE64A1-F0AC-451F-BE25-B03661FA2C11}"/>
              </a:ext>
            </a:extLst>
          </p:cNvPr>
          <p:cNvCxnSpPr/>
          <p:nvPr/>
        </p:nvCxnSpPr>
        <p:spPr>
          <a:xfrm>
            <a:off x="5803465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EDE0A0-706A-4148-A55F-15A51538AF0C}"/>
              </a:ext>
            </a:extLst>
          </p:cNvPr>
          <p:cNvCxnSpPr/>
          <p:nvPr/>
        </p:nvCxnSpPr>
        <p:spPr>
          <a:xfrm>
            <a:off x="7654413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639258F-3EAE-4DFF-82B0-010CFECD9F20}"/>
              </a:ext>
            </a:extLst>
          </p:cNvPr>
          <p:cNvSpPr/>
          <p:nvPr/>
        </p:nvSpPr>
        <p:spPr>
          <a:xfrm>
            <a:off x="1273879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7516FE-0530-4966-A480-C169F3DD9457}"/>
              </a:ext>
            </a:extLst>
          </p:cNvPr>
          <p:cNvSpPr/>
          <p:nvPr/>
        </p:nvSpPr>
        <p:spPr>
          <a:xfrm>
            <a:off x="3114970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CC82DD-B01B-4CF0-8BE0-34CBFCA134A3}"/>
              </a:ext>
            </a:extLst>
          </p:cNvPr>
          <p:cNvSpPr/>
          <p:nvPr/>
        </p:nvSpPr>
        <p:spPr>
          <a:xfrm>
            <a:off x="5632002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32FBD4-1150-4CC5-8554-5055607FDE62}"/>
              </a:ext>
            </a:extLst>
          </p:cNvPr>
          <p:cNvSpPr/>
          <p:nvPr/>
        </p:nvSpPr>
        <p:spPr>
          <a:xfrm>
            <a:off x="7482950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A7FC1-B87A-4F68-B359-5627C990C782}"/>
              </a:ext>
            </a:extLst>
          </p:cNvPr>
          <p:cNvSpPr txBox="1"/>
          <p:nvPr/>
        </p:nvSpPr>
        <p:spPr>
          <a:xfrm>
            <a:off x="4822722" y="117812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/ Sign 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610101-E01D-48AE-B892-EE2475243262}"/>
              </a:ext>
            </a:extLst>
          </p:cNvPr>
          <p:cNvSpPr txBox="1"/>
          <p:nvPr/>
        </p:nvSpPr>
        <p:spPr>
          <a:xfrm>
            <a:off x="4872485" y="1846356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15AF3-D628-49F4-B7C6-EC3DDDC089F9}"/>
              </a:ext>
            </a:extLst>
          </p:cNvPr>
          <p:cNvSpPr txBox="1"/>
          <p:nvPr/>
        </p:nvSpPr>
        <p:spPr>
          <a:xfrm>
            <a:off x="605427" y="3111910"/>
            <a:ext cx="10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D2B781-3EC8-4A7C-9DBF-F50A8B21B8AC}"/>
              </a:ext>
            </a:extLst>
          </p:cNvPr>
          <p:cNvSpPr txBox="1"/>
          <p:nvPr/>
        </p:nvSpPr>
        <p:spPr>
          <a:xfrm>
            <a:off x="2383680" y="313131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94E2C-BD78-41F8-8E06-9B67E5E526E9}"/>
              </a:ext>
            </a:extLst>
          </p:cNvPr>
          <p:cNvSpPr txBox="1"/>
          <p:nvPr/>
        </p:nvSpPr>
        <p:spPr>
          <a:xfrm>
            <a:off x="5109102" y="3131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78FE8-9520-46EC-8F47-AAE8F3D32F9F}"/>
              </a:ext>
            </a:extLst>
          </p:cNvPr>
          <p:cNvSpPr txBox="1"/>
          <p:nvPr/>
        </p:nvSpPr>
        <p:spPr>
          <a:xfrm>
            <a:off x="6698827" y="312665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0BFC5A-7B33-4316-807F-3D3DB80C59DA}"/>
              </a:ext>
            </a:extLst>
          </p:cNvPr>
          <p:cNvCxnSpPr>
            <a:cxnSpLocks/>
          </p:cNvCxnSpPr>
          <p:nvPr/>
        </p:nvCxnSpPr>
        <p:spPr>
          <a:xfrm>
            <a:off x="1445316" y="3434432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F426E26-FB80-4A6F-A02A-D3C2BCEC4156}"/>
              </a:ext>
            </a:extLst>
          </p:cNvPr>
          <p:cNvSpPr/>
          <p:nvPr/>
        </p:nvSpPr>
        <p:spPr>
          <a:xfrm>
            <a:off x="1273853" y="3687927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EBB7F6-AAE7-48BA-8BFF-41B26B0471F0}"/>
              </a:ext>
            </a:extLst>
          </p:cNvPr>
          <p:cNvCxnSpPr>
            <a:cxnSpLocks/>
          </p:cNvCxnSpPr>
          <p:nvPr/>
        </p:nvCxnSpPr>
        <p:spPr>
          <a:xfrm>
            <a:off x="1445316" y="4049258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6156DE7-408B-44BF-BEEF-ECDC26ED0DAD}"/>
              </a:ext>
            </a:extLst>
          </p:cNvPr>
          <p:cNvSpPr/>
          <p:nvPr/>
        </p:nvSpPr>
        <p:spPr>
          <a:xfrm>
            <a:off x="1273853" y="4302753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99A27D-9154-434A-9F50-14AF8AED6D53}"/>
              </a:ext>
            </a:extLst>
          </p:cNvPr>
          <p:cNvCxnSpPr>
            <a:cxnSpLocks/>
          </p:cNvCxnSpPr>
          <p:nvPr/>
        </p:nvCxnSpPr>
        <p:spPr>
          <a:xfrm flipH="1">
            <a:off x="958645" y="4476046"/>
            <a:ext cx="310431" cy="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A487967-C22C-4EF0-B4BF-40C55F31A88E}"/>
              </a:ext>
            </a:extLst>
          </p:cNvPr>
          <p:cNvSpPr/>
          <p:nvPr/>
        </p:nvSpPr>
        <p:spPr>
          <a:xfrm>
            <a:off x="605427" y="4309202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CF46B4-F0BA-4572-91C5-7FCEFA55203D}"/>
              </a:ext>
            </a:extLst>
          </p:cNvPr>
          <p:cNvSpPr txBox="1"/>
          <p:nvPr/>
        </p:nvSpPr>
        <p:spPr>
          <a:xfrm>
            <a:off x="491899" y="3741523"/>
            <a:ext cx="9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Food 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1920A8-8457-402A-AFDE-3D6071AA510D}"/>
              </a:ext>
            </a:extLst>
          </p:cNvPr>
          <p:cNvSpPr txBox="1"/>
          <p:nvPr/>
        </p:nvSpPr>
        <p:spPr>
          <a:xfrm>
            <a:off x="1683092" y="4337546"/>
            <a:ext cx="11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Food Detail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AFBEDF-D194-42AE-B5EB-A320E932A9A2}"/>
              </a:ext>
            </a:extLst>
          </p:cNvPr>
          <p:cNvSpPr txBox="1"/>
          <p:nvPr/>
        </p:nvSpPr>
        <p:spPr>
          <a:xfrm>
            <a:off x="152363" y="4655788"/>
            <a:ext cx="11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to Cart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C4DBF1-C53C-46E0-A9FD-9A7B47BD870F}"/>
              </a:ext>
            </a:extLst>
          </p:cNvPr>
          <p:cNvCxnSpPr>
            <a:cxnSpLocks/>
          </p:cNvCxnSpPr>
          <p:nvPr/>
        </p:nvCxnSpPr>
        <p:spPr>
          <a:xfrm>
            <a:off x="3286433" y="3488028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018475C-B7C3-4CED-A321-13069336EEB9}"/>
              </a:ext>
            </a:extLst>
          </p:cNvPr>
          <p:cNvSpPr/>
          <p:nvPr/>
        </p:nvSpPr>
        <p:spPr>
          <a:xfrm>
            <a:off x="3114970" y="3741523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F529AE-EA62-4EFE-A8CD-CA3DD6A78B3D}"/>
              </a:ext>
            </a:extLst>
          </p:cNvPr>
          <p:cNvSpPr txBox="1"/>
          <p:nvPr/>
        </p:nvSpPr>
        <p:spPr>
          <a:xfrm>
            <a:off x="3432904" y="3784810"/>
            <a:ext cx="143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/ Delete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DF8F33-6C8A-4D22-86E5-DF1690190EBC}"/>
              </a:ext>
            </a:extLst>
          </p:cNvPr>
          <p:cNvCxnSpPr>
            <a:cxnSpLocks/>
          </p:cNvCxnSpPr>
          <p:nvPr/>
        </p:nvCxnSpPr>
        <p:spPr>
          <a:xfrm>
            <a:off x="5816356" y="3460732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C20C7EE-38A8-488B-80D9-AA921FA703A3}"/>
              </a:ext>
            </a:extLst>
          </p:cNvPr>
          <p:cNvSpPr/>
          <p:nvPr/>
        </p:nvSpPr>
        <p:spPr>
          <a:xfrm>
            <a:off x="5644893" y="3714227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7DFEBC-2FAB-4E04-9590-5A3CF74AE8DD}"/>
              </a:ext>
            </a:extLst>
          </p:cNvPr>
          <p:cNvSpPr txBox="1"/>
          <p:nvPr/>
        </p:nvSpPr>
        <p:spPr>
          <a:xfrm>
            <a:off x="5962827" y="3757514"/>
            <a:ext cx="143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/ Delete</a:t>
            </a:r>
          </a:p>
        </p:txBody>
      </p:sp>
    </p:spTree>
    <p:extLst>
      <p:ext uri="{BB962C8B-B14F-4D97-AF65-F5344CB8AC3E}">
        <p14:creationId xmlns:p14="http://schemas.microsoft.com/office/powerpoint/2010/main" val="199429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Side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FDBA03-FDC8-4BFC-946A-D39F6BC3783F}"/>
              </a:ext>
            </a:extLst>
          </p:cNvPr>
          <p:cNvSpPr/>
          <p:nvPr/>
        </p:nvSpPr>
        <p:spPr>
          <a:xfrm>
            <a:off x="4400537" y="121674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688094-AB61-4533-9FA9-5EEF98DBA888}"/>
              </a:ext>
            </a:extLst>
          </p:cNvPr>
          <p:cNvSpPr/>
          <p:nvPr/>
        </p:nvSpPr>
        <p:spPr>
          <a:xfrm>
            <a:off x="4400537" y="182327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A9BC9E-505C-4CCE-8B92-CD0FFDD687C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71975" y="1563330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43010-BB34-4BF8-860D-312286D01947}"/>
              </a:ext>
            </a:extLst>
          </p:cNvPr>
          <p:cNvCxnSpPr>
            <a:cxnSpLocks/>
          </p:cNvCxnSpPr>
          <p:nvPr/>
        </p:nvCxnSpPr>
        <p:spPr>
          <a:xfrm>
            <a:off x="4571975" y="2169860"/>
            <a:ext cx="0" cy="40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8CD31F-8FBF-4E05-B544-C81F511B6BE0}"/>
              </a:ext>
            </a:extLst>
          </p:cNvPr>
          <p:cNvCxnSpPr>
            <a:cxnSpLocks/>
          </p:cNvCxnSpPr>
          <p:nvPr/>
        </p:nvCxnSpPr>
        <p:spPr>
          <a:xfrm>
            <a:off x="1445342" y="2571750"/>
            <a:ext cx="620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A5732-955E-4691-92B9-F5ED5C322E2B}"/>
              </a:ext>
            </a:extLst>
          </p:cNvPr>
          <p:cNvCxnSpPr/>
          <p:nvPr/>
        </p:nvCxnSpPr>
        <p:spPr>
          <a:xfrm>
            <a:off x="1445342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0757C-CF74-4935-8CEF-5E76EF136291}"/>
              </a:ext>
            </a:extLst>
          </p:cNvPr>
          <p:cNvCxnSpPr/>
          <p:nvPr/>
        </p:nvCxnSpPr>
        <p:spPr>
          <a:xfrm>
            <a:off x="4571975" y="2512756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EDE0A0-706A-4148-A55F-15A51538AF0C}"/>
              </a:ext>
            </a:extLst>
          </p:cNvPr>
          <p:cNvCxnSpPr/>
          <p:nvPr/>
        </p:nvCxnSpPr>
        <p:spPr>
          <a:xfrm>
            <a:off x="7654413" y="2571750"/>
            <a:ext cx="0" cy="5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639258F-3EAE-4DFF-82B0-010CFECD9F20}"/>
              </a:ext>
            </a:extLst>
          </p:cNvPr>
          <p:cNvSpPr/>
          <p:nvPr/>
        </p:nvSpPr>
        <p:spPr>
          <a:xfrm>
            <a:off x="1273879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7516FE-0530-4966-A480-C169F3DD9457}"/>
              </a:ext>
            </a:extLst>
          </p:cNvPr>
          <p:cNvSpPr/>
          <p:nvPr/>
        </p:nvSpPr>
        <p:spPr>
          <a:xfrm>
            <a:off x="4407574" y="3066691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32FBD4-1150-4CC5-8554-5055607FDE62}"/>
              </a:ext>
            </a:extLst>
          </p:cNvPr>
          <p:cNvSpPr/>
          <p:nvPr/>
        </p:nvSpPr>
        <p:spPr>
          <a:xfrm>
            <a:off x="7482950" y="3111910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A7FC1-B87A-4F68-B359-5627C990C782}"/>
              </a:ext>
            </a:extLst>
          </p:cNvPr>
          <p:cNvSpPr txBox="1"/>
          <p:nvPr/>
        </p:nvSpPr>
        <p:spPr>
          <a:xfrm>
            <a:off x="4822722" y="117812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610101-E01D-48AE-B892-EE2475243262}"/>
              </a:ext>
            </a:extLst>
          </p:cNvPr>
          <p:cNvSpPr txBox="1"/>
          <p:nvPr/>
        </p:nvSpPr>
        <p:spPr>
          <a:xfrm>
            <a:off x="4872485" y="1846356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15AF3-D628-49F4-B7C6-EC3DDDC089F9}"/>
              </a:ext>
            </a:extLst>
          </p:cNvPr>
          <p:cNvSpPr txBox="1"/>
          <p:nvPr/>
        </p:nvSpPr>
        <p:spPr>
          <a:xfrm>
            <a:off x="605427" y="3111910"/>
            <a:ext cx="10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D2B781-3EC8-4A7C-9DBF-F50A8B21B8AC}"/>
              </a:ext>
            </a:extLst>
          </p:cNvPr>
          <p:cNvSpPr txBox="1"/>
          <p:nvPr/>
        </p:nvSpPr>
        <p:spPr>
          <a:xfrm>
            <a:off x="3649868" y="310356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78FE8-9520-46EC-8F47-AAE8F3D32F9F}"/>
              </a:ext>
            </a:extLst>
          </p:cNvPr>
          <p:cNvSpPr txBox="1"/>
          <p:nvPr/>
        </p:nvSpPr>
        <p:spPr>
          <a:xfrm>
            <a:off x="6698827" y="312665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0BFC5A-7B33-4316-807F-3D3DB80C59DA}"/>
              </a:ext>
            </a:extLst>
          </p:cNvPr>
          <p:cNvCxnSpPr>
            <a:cxnSpLocks/>
            <a:stCxn id="39" idx="3"/>
            <a:endCxn id="50" idx="7"/>
          </p:cNvCxnSpPr>
          <p:nvPr/>
        </p:nvCxnSpPr>
        <p:spPr>
          <a:xfrm flipH="1">
            <a:off x="1134750" y="3407740"/>
            <a:ext cx="189349" cy="33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F426E26-FB80-4A6F-A02A-D3C2BCEC4156}"/>
              </a:ext>
            </a:extLst>
          </p:cNvPr>
          <p:cNvSpPr/>
          <p:nvPr/>
        </p:nvSpPr>
        <p:spPr>
          <a:xfrm>
            <a:off x="842045" y="369630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EBB7F6-AAE7-48BA-8BFF-41B26B0471F0}"/>
              </a:ext>
            </a:extLst>
          </p:cNvPr>
          <p:cNvCxnSpPr>
            <a:cxnSpLocks/>
          </p:cNvCxnSpPr>
          <p:nvPr/>
        </p:nvCxnSpPr>
        <p:spPr>
          <a:xfrm>
            <a:off x="1536385" y="3458496"/>
            <a:ext cx="212096" cy="27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6156DE7-408B-44BF-BEEF-ECDC26ED0DAD}"/>
              </a:ext>
            </a:extLst>
          </p:cNvPr>
          <p:cNvSpPr/>
          <p:nvPr/>
        </p:nvSpPr>
        <p:spPr>
          <a:xfrm>
            <a:off x="1686606" y="3687927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CF46B4-F0BA-4572-91C5-7FCEFA55203D}"/>
              </a:ext>
            </a:extLst>
          </p:cNvPr>
          <p:cNvSpPr txBox="1"/>
          <p:nvPr/>
        </p:nvSpPr>
        <p:spPr>
          <a:xfrm>
            <a:off x="2507058" y="2630745"/>
            <a:ext cx="9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Food 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AFBEDF-D194-42AE-B5EB-A320E932A9A2}"/>
              </a:ext>
            </a:extLst>
          </p:cNvPr>
          <p:cNvSpPr txBox="1"/>
          <p:nvPr/>
        </p:nvSpPr>
        <p:spPr>
          <a:xfrm>
            <a:off x="319254" y="4161160"/>
            <a:ext cx="225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CRUD operations on Category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C4DBF1-C53C-46E0-A9FD-9A7B47BD870F}"/>
              </a:ext>
            </a:extLst>
          </p:cNvPr>
          <p:cNvCxnSpPr>
            <a:cxnSpLocks/>
          </p:cNvCxnSpPr>
          <p:nvPr/>
        </p:nvCxnSpPr>
        <p:spPr>
          <a:xfrm>
            <a:off x="4579037" y="3442809"/>
            <a:ext cx="25" cy="25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018475C-B7C3-4CED-A321-13069336EEB9}"/>
              </a:ext>
            </a:extLst>
          </p:cNvPr>
          <p:cNvSpPr/>
          <p:nvPr/>
        </p:nvSpPr>
        <p:spPr>
          <a:xfrm>
            <a:off x="4407574" y="3696304"/>
            <a:ext cx="342925" cy="346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F529AE-EA62-4EFE-A8CD-CA3DD6A78B3D}"/>
              </a:ext>
            </a:extLst>
          </p:cNvPr>
          <p:cNvSpPr txBox="1"/>
          <p:nvPr/>
        </p:nvSpPr>
        <p:spPr>
          <a:xfrm>
            <a:off x="3647731" y="4157885"/>
            <a:ext cx="2191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 / Update order Status.</a:t>
            </a:r>
          </a:p>
        </p:txBody>
      </p:sp>
    </p:spTree>
    <p:extLst>
      <p:ext uri="{BB962C8B-B14F-4D97-AF65-F5344CB8AC3E}">
        <p14:creationId xmlns:p14="http://schemas.microsoft.com/office/powerpoint/2010/main" val="16804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>
            <a:spLocks noGrp="1"/>
          </p:cNvSpPr>
          <p:nvPr>
            <p:ph type="ctrTitle"/>
          </p:nvPr>
        </p:nvSpPr>
        <p:spPr>
          <a:xfrm>
            <a:off x="5143279" y="38851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483" name="Google Shape;483;p51"/>
          <p:cNvSpPr txBox="1">
            <a:spLocks noGrp="1"/>
          </p:cNvSpPr>
          <p:nvPr>
            <p:ph type="subTitle" idx="1"/>
          </p:nvPr>
        </p:nvSpPr>
        <p:spPr>
          <a:xfrm>
            <a:off x="5143279" y="1645573"/>
            <a:ext cx="3786869" cy="146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Android Studio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Firebase Realtime Database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85" name="Google Shape;485;p51"/>
          <p:cNvSpPr/>
          <p:nvPr/>
        </p:nvSpPr>
        <p:spPr>
          <a:xfrm>
            <a:off x="-449032" y="766006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-366069" y="4450023"/>
            <a:ext cx="4884806" cy="239712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51"/>
          <p:cNvGrpSpPr/>
          <p:nvPr/>
        </p:nvGrpSpPr>
        <p:grpSpPr>
          <a:xfrm>
            <a:off x="225348" y="1173283"/>
            <a:ext cx="3674990" cy="3533485"/>
            <a:chOff x="284487" y="1087763"/>
            <a:chExt cx="3674990" cy="3533485"/>
          </a:xfrm>
        </p:grpSpPr>
        <p:sp>
          <p:nvSpPr>
            <p:cNvPr id="488" name="Google Shape;488;p51"/>
            <p:cNvSpPr/>
            <p:nvPr/>
          </p:nvSpPr>
          <p:spPr>
            <a:xfrm>
              <a:off x="1720043" y="2281566"/>
              <a:ext cx="842569" cy="1414413"/>
            </a:xfrm>
            <a:custGeom>
              <a:avLst/>
              <a:gdLst/>
              <a:ahLst/>
              <a:cxnLst/>
              <a:rect l="l" t="t" r="r" b="b"/>
              <a:pathLst>
                <a:path w="44991" h="75526" extrusionOk="0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1703057" y="3483197"/>
              <a:ext cx="349418" cy="247840"/>
            </a:xfrm>
            <a:custGeom>
              <a:avLst/>
              <a:gdLst/>
              <a:ahLst/>
              <a:cxnLst/>
              <a:rect l="l" t="t" r="r" b="b"/>
              <a:pathLst>
                <a:path w="18658" h="13234" extrusionOk="0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655497" y="2970644"/>
              <a:ext cx="871746" cy="249825"/>
            </a:xfrm>
            <a:custGeom>
              <a:avLst/>
              <a:gdLst/>
              <a:ahLst/>
              <a:cxnLst/>
              <a:rect l="l" t="t" r="r" b="b"/>
              <a:pathLst>
                <a:path w="46549" h="13340" extrusionOk="0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471952" y="3196479"/>
              <a:ext cx="1424769" cy="1424769"/>
            </a:xfrm>
            <a:custGeom>
              <a:avLst/>
              <a:gdLst/>
              <a:ahLst/>
              <a:cxnLst/>
              <a:rect l="l" t="t" r="r" b="b"/>
              <a:pathLst>
                <a:path w="76079" h="76079" extrusionOk="0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3093780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413523" y="3126626"/>
              <a:ext cx="826501" cy="826501"/>
            </a:xfrm>
            <a:custGeom>
              <a:avLst/>
              <a:gdLst/>
              <a:ahLst/>
              <a:cxnLst/>
              <a:rect l="l" t="t" r="r" b="b"/>
              <a:pathLst>
                <a:path w="44133" h="44133" extrusionOk="0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68030" y="3196479"/>
              <a:ext cx="1424788" cy="1424769"/>
            </a:xfrm>
            <a:custGeom>
              <a:avLst/>
              <a:gdLst/>
              <a:ahLst/>
              <a:cxnLst/>
              <a:rect l="l" t="t" r="r" b="b"/>
              <a:pathLst>
                <a:path w="76080" h="76079" extrusionOk="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284487" y="3115202"/>
              <a:ext cx="1430669" cy="826501"/>
            </a:xfrm>
            <a:custGeom>
              <a:avLst/>
              <a:gdLst/>
              <a:ahLst/>
              <a:cxnLst/>
              <a:rect l="l" t="t" r="r" b="b"/>
              <a:pathLst>
                <a:path w="76394" h="44133" extrusionOk="0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989896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1053400" y="2463410"/>
              <a:ext cx="2177184" cy="1558727"/>
            </a:xfrm>
            <a:custGeom>
              <a:avLst/>
              <a:gdLst/>
              <a:ahLst/>
              <a:cxnLst/>
              <a:rect l="l" t="t" r="r" b="b"/>
              <a:pathLst>
                <a:path w="116256" h="83232" extrusionOk="0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2680146" y="2456537"/>
              <a:ext cx="495324" cy="300651"/>
            </a:xfrm>
            <a:custGeom>
              <a:avLst/>
              <a:gdLst/>
              <a:ahLst/>
              <a:cxnLst/>
              <a:rect l="l" t="t" r="r" b="b"/>
              <a:pathLst>
                <a:path w="26449" h="16054" extrusionOk="0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1722815" y="3783830"/>
              <a:ext cx="362152" cy="362152"/>
            </a:xfrm>
            <a:custGeom>
              <a:avLst/>
              <a:gdLst/>
              <a:ahLst/>
              <a:cxnLst/>
              <a:rect l="l" t="t" r="r" b="b"/>
              <a:pathLst>
                <a:path w="19338" h="19338" extrusionOk="0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1374427" y="2583996"/>
              <a:ext cx="513620" cy="228269"/>
            </a:xfrm>
            <a:custGeom>
              <a:avLst/>
              <a:gdLst/>
              <a:ahLst/>
              <a:cxnLst/>
              <a:rect l="l" t="t" r="r" b="b"/>
              <a:pathLst>
                <a:path w="27426" h="12189" extrusionOk="0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1859245" y="3742423"/>
              <a:ext cx="171469" cy="114163"/>
            </a:xfrm>
            <a:custGeom>
              <a:avLst/>
              <a:gdLst/>
              <a:ahLst/>
              <a:cxnLst/>
              <a:rect l="l" t="t" r="r" b="b"/>
              <a:pathLst>
                <a:path w="9156" h="6096" extrusionOk="0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1789653" y="3983521"/>
              <a:ext cx="467588" cy="122216"/>
            </a:xfrm>
            <a:custGeom>
              <a:avLst/>
              <a:gdLst/>
              <a:ahLst/>
              <a:cxnLst/>
              <a:rect l="l" t="t" r="r" b="b"/>
              <a:pathLst>
                <a:path w="24968" h="6526" extrusionOk="0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1797313" y="3826529"/>
              <a:ext cx="461333" cy="233082"/>
            </a:xfrm>
            <a:custGeom>
              <a:avLst/>
              <a:gdLst/>
              <a:ahLst/>
              <a:cxnLst/>
              <a:rect l="l" t="t" r="r" b="b"/>
              <a:pathLst>
                <a:path w="24634" h="12446" extrusionOk="0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1408474" y="2041873"/>
              <a:ext cx="735504" cy="1771959"/>
            </a:xfrm>
            <a:custGeom>
              <a:avLst/>
              <a:gdLst/>
              <a:ahLst/>
              <a:cxnLst/>
              <a:rect l="l" t="t" r="r" b="b"/>
              <a:pathLst>
                <a:path w="39274" h="94618" extrusionOk="0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1877186" y="4045565"/>
              <a:ext cx="298067" cy="134089"/>
            </a:xfrm>
            <a:custGeom>
              <a:avLst/>
              <a:gdLst/>
              <a:ahLst/>
              <a:cxnLst/>
              <a:rect l="l" t="t" r="r" b="b"/>
              <a:pathLst>
                <a:path w="15916" h="7160" extrusionOk="0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2444460" y="1904937"/>
              <a:ext cx="545158" cy="616303"/>
            </a:xfrm>
            <a:custGeom>
              <a:avLst/>
              <a:gdLst/>
              <a:ahLst/>
              <a:cxnLst/>
              <a:rect l="l" t="t" r="r" b="b"/>
              <a:pathLst>
                <a:path w="29110" h="32909" extrusionOk="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050527" y="1836807"/>
              <a:ext cx="822156" cy="752939"/>
            </a:xfrm>
            <a:custGeom>
              <a:avLst/>
              <a:gdLst/>
              <a:ahLst/>
              <a:cxnLst/>
              <a:rect l="l" t="t" r="r" b="b"/>
              <a:pathLst>
                <a:path w="43901" h="40205" extrusionOk="0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2095717" y="1538946"/>
              <a:ext cx="464348" cy="359325"/>
            </a:xfrm>
            <a:custGeom>
              <a:avLst/>
              <a:gdLst/>
              <a:ahLst/>
              <a:cxnLst/>
              <a:rect l="l" t="t" r="r" b="b"/>
              <a:pathLst>
                <a:path w="24795" h="19187" extrusionOk="0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2502216" y="1108363"/>
              <a:ext cx="505905" cy="457794"/>
            </a:xfrm>
            <a:custGeom>
              <a:avLst/>
              <a:gdLst/>
              <a:ahLst/>
              <a:cxnLst/>
              <a:rect l="l" t="t" r="r" b="b"/>
              <a:pathLst>
                <a:path w="27014" h="24445" extrusionOk="0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2723069" y="2498393"/>
              <a:ext cx="38073" cy="14551"/>
            </a:xfrm>
            <a:custGeom>
              <a:avLst/>
              <a:gdLst/>
              <a:ahLst/>
              <a:cxnLst/>
              <a:rect l="l" t="t" r="r" b="b"/>
              <a:pathLst>
                <a:path w="2033" h="777" extrusionOk="0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469908" y="2156017"/>
              <a:ext cx="850341" cy="810339"/>
            </a:xfrm>
            <a:custGeom>
              <a:avLst/>
              <a:gdLst/>
              <a:ahLst/>
              <a:cxnLst/>
              <a:rect l="l" t="t" r="r" b="b"/>
              <a:pathLst>
                <a:path w="45406" h="43270" extrusionOk="0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800916" y="2144593"/>
              <a:ext cx="188324" cy="247372"/>
            </a:xfrm>
            <a:custGeom>
              <a:avLst/>
              <a:gdLst/>
              <a:ahLst/>
              <a:cxnLst/>
              <a:rect l="l" t="t" r="r" b="b"/>
              <a:pathLst>
                <a:path w="10056" h="13209" extrusionOk="0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4631" y="2669600"/>
              <a:ext cx="273908" cy="171207"/>
            </a:xfrm>
            <a:custGeom>
              <a:avLst/>
              <a:gdLst/>
              <a:ahLst/>
              <a:cxnLst/>
              <a:rect l="l" t="t" r="r" b="b"/>
              <a:pathLst>
                <a:path w="14626" h="9142" extrusionOk="0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602704" y="2121783"/>
              <a:ext cx="640911" cy="890230"/>
            </a:xfrm>
            <a:custGeom>
              <a:avLst/>
              <a:gdLst/>
              <a:ahLst/>
              <a:cxnLst/>
              <a:rect l="l" t="t" r="r" b="b"/>
              <a:pathLst>
                <a:path w="34223" h="47536" extrusionOk="0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712373" y="2134143"/>
              <a:ext cx="607895" cy="880736"/>
            </a:xfrm>
            <a:custGeom>
              <a:avLst/>
              <a:gdLst/>
              <a:ahLst/>
              <a:cxnLst/>
              <a:rect l="l" t="t" r="r" b="b"/>
              <a:pathLst>
                <a:path w="32460" h="47029" extrusionOk="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51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519" name="Google Shape;519;p51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520" name="Google Shape;520;p51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1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51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" name="Google Shape;523;p51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524" name="Google Shape;524;p51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1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1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1"/>
          <p:cNvSpPr txBox="1">
            <a:spLocks noGrp="1"/>
          </p:cNvSpPr>
          <p:nvPr>
            <p:ph type="title"/>
          </p:nvPr>
        </p:nvSpPr>
        <p:spPr>
          <a:xfrm>
            <a:off x="730812" y="798157"/>
            <a:ext cx="4395600" cy="317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Database Schema</a:t>
            </a:r>
            <a:endParaRPr sz="3600" dirty="0"/>
          </a:p>
        </p:txBody>
      </p:sp>
      <p:grpSp>
        <p:nvGrpSpPr>
          <p:cNvPr id="1038" name="Google Shape;1038;p61"/>
          <p:cNvGrpSpPr/>
          <p:nvPr/>
        </p:nvGrpSpPr>
        <p:grpSpPr>
          <a:xfrm>
            <a:off x="6297255" y="709014"/>
            <a:ext cx="2578070" cy="4148487"/>
            <a:chOff x="2173025" y="238125"/>
            <a:chExt cx="3255550" cy="5238650"/>
          </a:xfrm>
        </p:grpSpPr>
        <p:sp>
          <p:nvSpPr>
            <p:cNvPr id="1039" name="Google Shape;1039;p61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1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1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1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1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1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88A237-62DB-4C8C-A62D-FB1EF1C1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1523651"/>
            <a:ext cx="3248478" cy="241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209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Advent Pro</vt:lpstr>
      <vt:lpstr>Roboto</vt:lpstr>
      <vt:lpstr>Food Delivery App by Slidesgo</vt:lpstr>
      <vt:lpstr>Canteen Management System</vt:lpstr>
      <vt:lpstr>Introduction</vt:lpstr>
      <vt:lpstr>Introduction</vt:lpstr>
      <vt:lpstr>Functionalities</vt:lpstr>
      <vt:lpstr>Approach</vt:lpstr>
      <vt:lpstr>Client Side</vt:lpstr>
      <vt:lpstr>Admin Side</vt:lpstr>
      <vt:lpstr>Stack</vt:lpstr>
      <vt:lpstr>Database Schema</vt:lpstr>
      <vt:lpstr>Future Work.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 System</dc:title>
  <dc:creator>Shahbaazkyz</dc:creator>
  <cp:lastModifiedBy>Shahbaazkyz</cp:lastModifiedBy>
  <cp:revision>4</cp:revision>
  <dcterms:modified xsi:type="dcterms:W3CDTF">2021-11-16T17:20:13Z</dcterms:modified>
</cp:coreProperties>
</file>