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265" r:id="rId4"/>
    <p:sldId id="259" r:id="rId5"/>
    <p:sldId id="261" r:id="rId6"/>
    <p:sldId id="263" r:id="rId7"/>
    <p:sldId id="268" r:id="rId8"/>
    <p:sldId id="262" r:id="rId9"/>
    <p:sldId id="264" r:id="rId10"/>
    <p:sldId id="266" r:id="rId11"/>
    <p:sldId id="269" r:id="rId12"/>
    <p:sldId id="267" r:id="rId13"/>
    <p:sldId id="25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19D7D-7396-4A57-B909-DC9470DAA41E}" v="39" dt="2025-03-26T01:50:55.777"/>
    <p1510:client id="{9DEAB9E8-1BC5-4252-ABAE-397AF0ABDC81}" v="1" dt="2025-03-26T19:42:1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Jagrutiben Patel (0303255p)" userId="0d0b2a4a-0d04-48ac-b7ea-fe3beb2eb4d2" providerId="ADAL" clId="{31B19D7D-7396-4A57-B909-DC9470DAA41E}"/>
    <pc:docChg chg="undo custSel addSld delSld modSld sldOrd modMainMaster modShowInfo">
      <pc:chgData name="Jay Jagrutiben Patel (0303255p)" userId="0d0b2a4a-0d04-48ac-b7ea-fe3beb2eb4d2" providerId="ADAL" clId="{31B19D7D-7396-4A57-B909-DC9470DAA41E}" dt="2025-03-26T01:50:56.224" v="4597" actId="700"/>
      <pc:docMkLst>
        <pc:docMk/>
      </pc:docMkLst>
      <pc:sldChg chg="modSp new mod modTransition">
        <pc:chgData name="Jay Jagrutiben Patel (0303255p)" userId="0d0b2a4a-0d04-48ac-b7ea-fe3beb2eb4d2" providerId="ADAL" clId="{31B19D7D-7396-4A57-B909-DC9470DAA41E}" dt="2025-03-25T22:20:08.171" v="4117"/>
        <pc:sldMkLst>
          <pc:docMk/>
          <pc:sldMk cId="581189773" sldId="256"/>
        </pc:sldMkLst>
        <pc:spChg chg="mod">
          <ac:chgData name="Jay Jagrutiben Patel (0303255p)" userId="0d0b2a4a-0d04-48ac-b7ea-fe3beb2eb4d2" providerId="ADAL" clId="{31B19D7D-7396-4A57-B909-DC9470DAA41E}" dt="2025-03-25T18:23:32.626" v="34" actId="20577"/>
          <ac:spMkLst>
            <pc:docMk/>
            <pc:sldMk cId="581189773" sldId="256"/>
            <ac:spMk id="2" creationId="{28710DAD-5519-9B72-2108-BB9CDF9CDB6D}"/>
          </ac:spMkLst>
        </pc:spChg>
        <pc:spChg chg="mod">
          <ac:chgData name="Jay Jagrutiben Patel (0303255p)" userId="0d0b2a4a-0d04-48ac-b7ea-fe3beb2eb4d2" providerId="ADAL" clId="{31B19D7D-7396-4A57-B909-DC9470DAA41E}" dt="2025-03-25T22:03:09.273" v="3064" actId="27636"/>
          <ac:spMkLst>
            <pc:docMk/>
            <pc:sldMk cId="581189773" sldId="256"/>
            <ac:spMk id="3" creationId="{CFEF8310-7335-307B-C241-8F986E3BD21F}"/>
          </ac:spMkLst>
        </pc:spChg>
      </pc:sldChg>
      <pc:sldChg chg="addSp delSp modSp new mod modTransition">
        <pc:chgData name="Jay Jagrutiben Patel (0303255p)" userId="0d0b2a4a-0d04-48ac-b7ea-fe3beb2eb4d2" providerId="ADAL" clId="{31B19D7D-7396-4A57-B909-DC9470DAA41E}" dt="2025-03-26T01:41:21.322" v="4326" actId="14100"/>
        <pc:sldMkLst>
          <pc:docMk/>
          <pc:sldMk cId="3745608568" sldId="257"/>
        </pc:sldMkLst>
        <pc:spChg chg="mod">
          <ac:chgData name="Jay Jagrutiben Patel (0303255p)" userId="0d0b2a4a-0d04-48ac-b7ea-fe3beb2eb4d2" providerId="ADAL" clId="{31B19D7D-7396-4A57-B909-DC9470DAA41E}" dt="2025-03-26T01:41:08.062" v="4323" actId="27636"/>
          <ac:spMkLst>
            <pc:docMk/>
            <pc:sldMk cId="3745608568" sldId="257"/>
            <ac:spMk id="2" creationId="{97B55246-40BD-BD7A-2C83-7BF01198EAF3}"/>
          </ac:spMkLst>
        </pc:spChg>
        <pc:spChg chg="del">
          <ac:chgData name="Jay Jagrutiben Patel (0303255p)" userId="0d0b2a4a-0d04-48ac-b7ea-fe3beb2eb4d2" providerId="ADAL" clId="{31B19D7D-7396-4A57-B909-DC9470DAA41E}" dt="2025-03-26T01:40:25.222" v="4308" actId="931"/>
          <ac:spMkLst>
            <pc:docMk/>
            <pc:sldMk cId="3745608568" sldId="257"/>
            <ac:spMk id="3" creationId="{BEEB05E2-81E5-E54B-BB48-DE306ACA4BEE}"/>
          </ac:spMkLst>
        </pc:spChg>
        <pc:picChg chg="add mod">
          <ac:chgData name="Jay Jagrutiben Patel (0303255p)" userId="0d0b2a4a-0d04-48ac-b7ea-fe3beb2eb4d2" providerId="ADAL" clId="{31B19D7D-7396-4A57-B909-DC9470DAA41E}" dt="2025-03-26T01:41:21.322" v="4326" actId="14100"/>
          <ac:picMkLst>
            <pc:docMk/>
            <pc:sldMk cId="3745608568" sldId="257"/>
            <ac:picMk id="5" creationId="{C531B353-2927-D166-4491-E450BD85464C}"/>
          </ac:picMkLst>
        </pc:picChg>
      </pc:sldChg>
      <pc:sldChg chg="addSp delSp modSp new del mod ord">
        <pc:chgData name="Jay Jagrutiben Patel (0303255p)" userId="0d0b2a4a-0d04-48ac-b7ea-fe3beb2eb4d2" providerId="ADAL" clId="{31B19D7D-7396-4A57-B909-DC9470DAA41E}" dt="2025-03-25T21:09:09.519" v="808" actId="47"/>
        <pc:sldMkLst>
          <pc:docMk/>
          <pc:sldMk cId="3104403354" sldId="258"/>
        </pc:sldMkLst>
        <pc:spChg chg="mod">
          <ac:chgData name="Jay Jagrutiben Patel (0303255p)" userId="0d0b2a4a-0d04-48ac-b7ea-fe3beb2eb4d2" providerId="ADAL" clId="{31B19D7D-7396-4A57-B909-DC9470DAA41E}" dt="2025-03-25T20:52:50.908" v="68" actId="20577"/>
          <ac:spMkLst>
            <pc:docMk/>
            <pc:sldMk cId="3104403354" sldId="258"/>
            <ac:spMk id="2" creationId="{8F32AFC7-3B51-983A-22FE-47C6D97E384B}"/>
          </ac:spMkLst>
        </pc:spChg>
        <pc:spChg chg="mod">
          <ac:chgData name="Jay Jagrutiben Patel (0303255p)" userId="0d0b2a4a-0d04-48ac-b7ea-fe3beb2eb4d2" providerId="ADAL" clId="{31B19D7D-7396-4A57-B909-DC9470DAA41E}" dt="2025-03-25T21:01:48.128" v="372" actId="20577"/>
          <ac:spMkLst>
            <pc:docMk/>
            <pc:sldMk cId="3104403354" sldId="258"/>
            <ac:spMk id="3" creationId="{4759D43F-EF9C-B207-67AA-72394AA62B8B}"/>
          </ac:spMkLst>
        </pc:spChg>
        <pc:picChg chg="add del mod">
          <ac:chgData name="Jay Jagrutiben Patel (0303255p)" userId="0d0b2a4a-0d04-48ac-b7ea-fe3beb2eb4d2" providerId="ADAL" clId="{31B19D7D-7396-4A57-B909-DC9470DAA41E}" dt="2025-03-25T21:04:28.765" v="384" actId="21"/>
          <ac:picMkLst>
            <pc:docMk/>
            <pc:sldMk cId="3104403354" sldId="258"/>
            <ac:picMk id="5" creationId="{4CDC8218-79D7-E746-FF24-774EA7FDDB82}"/>
          </ac:picMkLst>
        </pc:picChg>
      </pc:sldChg>
      <pc:sldChg chg="modSp new mod ord modTransition">
        <pc:chgData name="Jay Jagrutiben Patel (0303255p)" userId="0d0b2a4a-0d04-48ac-b7ea-fe3beb2eb4d2" providerId="ADAL" clId="{31B19D7D-7396-4A57-B909-DC9470DAA41E}" dt="2025-03-25T22:20:08.171" v="4117"/>
        <pc:sldMkLst>
          <pc:docMk/>
          <pc:sldMk cId="2461503046" sldId="259"/>
        </pc:sldMkLst>
        <pc:spChg chg="mod">
          <ac:chgData name="Jay Jagrutiben Patel (0303255p)" userId="0d0b2a4a-0d04-48ac-b7ea-fe3beb2eb4d2" providerId="ADAL" clId="{31B19D7D-7396-4A57-B909-DC9470DAA41E}" dt="2025-03-25T21:18:59.685" v="944" actId="5793"/>
          <ac:spMkLst>
            <pc:docMk/>
            <pc:sldMk cId="2461503046" sldId="259"/>
            <ac:spMk id="2" creationId="{4AD35D17-0F47-87AB-27DB-0D3798CB8AC1}"/>
          </ac:spMkLst>
        </pc:spChg>
        <pc:spChg chg="mod">
          <ac:chgData name="Jay Jagrutiben Patel (0303255p)" userId="0d0b2a4a-0d04-48ac-b7ea-fe3beb2eb4d2" providerId="ADAL" clId="{31B19D7D-7396-4A57-B909-DC9470DAA41E}" dt="2025-03-25T21:29:14.096" v="1292" actId="20577"/>
          <ac:spMkLst>
            <pc:docMk/>
            <pc:sldMk cId="2461503046" sldId="259"/>
            <ac:spMk id="3" creationId="{B0AA4CCA-DAF4-D7ED-C84C-7B47895BA172}"/>
          </ac:spMkLst>
        </pc:spChg>
      </pc:sldChg>
      <pc:sldChg chg="addSp delSp modSp new mod modTransition">
        <pc:chgData name="Jay Jagrutiben Patel (0303255p)" userId="0d0b2a4a-0d04-48ac-b7ea-fe3beb2eb4d2" providerId="ADAL" clId="{31B19D7D-7396-4A57-B909-DC9470DAA41E}" dt="2025-03-26T01:42:24.262" v="4330" actId="962"/>
        <pc:sldMkLst>
          <pc:docMk/>
          <pc:sldMk cId="2325184834" sldId="260"/>
        </pc:sldMkLst>
        <pc:spChg chg="mod">
          <ac:chgData name="Jay Jagrutiben Patel (0303255p)" userId="0d0b2a4a-0d04-48ac-b7ea-fe3beb2eb4d2" providerId="ADAL" clId="{31B19D7D-7396-4A57-B909-DC9470DAA41E}" dt="2025-03-25T21:04:23.260" v="383" actId="14100"/>
          <ac:spMkLst>
            <pc:docMk/>
            <pc:sldMk cId="2325184834" sldId="260"/>
            <ac:spMk id="2" creationId="{70F97A19-8FD2-182F-2057-E23BE4020637}"/>
          </ac:spMkLst>
        </pc:spChg>
        <pc:spChg chg="add del">
          <ac:chgData name="Jay Jagrutiben Patel (0303255p)" userId="0d0b2a4a-0d04-48ac-b7ea-fe3beb2eb4d2" providerId="ADAL" clId="{31B19D7D-7396-4A57-B909-DC9470DAA41E}" dt="2025-03-25T21:04:42.034" v="389"/>
          <ac:spMkLst>
            <pc:docMk/>
            <pc:sldMk cId="2325184834" sldId="260"/>
            <ac:spMk id="3" creationId="{661AB338-AB41-DE76-29D7-CB8EDDA81453}"/>
          </ac:spMkLst>
        </pc:spChg>
        <pc:spChg chg="mod">
          <ac:chgData name="Jay Jagrutiben Patel (0303255p)" userId="0d0b2a4a-0d04-48ac-b7ea-fe3beb2eb4d2" providerId="ADAL" clId="{31B19D7D-7396-4A57-B909-DC9470DAA41E}" dt="2025-03-25T21:04:06.271" v="380" actId="255"/>
          <ac:spMkLst>
            <pc:docMk/>
            <pc:sldMk cId="2325184834" sldId="260"/>
            <ac:spMk id="4" creationId="{A49A23E4-9D12-8F27-FA75-661457FCC729}"/>
          </ac:spMkLst>
        </pc:spChg>
        <pc:spChg chg="add del mod">
          <ac:chgData name="Jay Jagrutiben Patel (0303255p)" userId="0d0b2a4a-0d04-48ac-b7ea-fe3beb2eb4d2" providerId="ADAL" clId="{31B19D7D-7396-4A57-B909-DC9470DAA41E}" dt="2025-03-26T01:42:23.761" v="4328" actId="931"/>
          <ac:spMkLst>
            <pc:docMk/>
            <pc:sldMk cId="2325184834" sldId="260"/>
            <ac:spMk id="5" creationId="{5E9E282B-F202-FB5F-7FE5-964391A0BDA2}"/>
          </ac:spMkLst>
        </pc:spChg>
        <pc:spChg chg="add del mod">
          <ac:chgData name="Jay Jagrutiben Patel (0303255p)" userId="0d0b2a4a-0d04-48ac-b7ea-fe3beb2eb4d2" providerId="ADAL" clId="{31B19D7D-7396-4A57-B909-DC9470DAA41E}" dt="2025-03-25T21:06:12.231" v="491" actId="931"/>
          <ac:spMkLst>
            <pc:docMk/>
            <pc:sldMk cId="2325184834" sldId="260"/>
            <ac:spMk id="8" creationId="{9EC1658B-3BB9-C123-1A12-7CEB64C8938E}"/>
          </ac:spMkLst>
        </pc:spChg>
        <pc:picChg chg="add mod">
          <ac:chgData name="Jay Jagrutiben Patel (0303255p)" userId="0d0b2a4a-0d04-48ac-b7ea-fe3beb2eb4d2" providerId="ADAL" clId="{31B19D7D-7396-4A57-B909-DC9470DAA41E}" dt="2025-03-25T21:04:42.020" v="388"/>
          <ac:picMkLst>
            <pc:docMk/>
            <pc:sldMk cId="2325184834" sldId="260"/>
            <ac:picMk id="5" creationId="{4CDC8218-79D7-E746-FF24-774EA7FDDB82}"/>
          </ac:picMkLst>
        </pc:picChg>
        <pc:picChg chg="add del mod modCrop">
          <ac:chgData name="Jay Jagrutiben Patel (0303255p)" userId="0d0b2a4a-0d04-48ac-b7ea-fe3beb2eb4d2" providerId="ADAL" clId="{31B19D7D-7396-4A57-B909-DC9470DAA41E}" dt="2025-03-25T21:05:34.268" v="490" actId="478"/>
          <ac:picMkLst>
            <pc:docMk/>
            <pc:sldMk cId="2325184834" sldId="260"/>
            <ac:picMk id="6" creationId="{8AC2C4D4-942C-18E5-5254-9302E5873739}"/>
          </ac:picMkLst>
        </pc:picChg>
        <pc:picChg chg="add mod">
          <ac:chgData name="Jay Jagrutiben Patel (0303255p)" userId="0d0b2a4a-0d04-48ac-b7ea-fe3beb2eb4d2" providerId="ADAL" clId="{31B19D7D-7396-4A57-B909-DC9470DAA41E}" dt="2025-03-26T01:42:24.262" v="4330" actId="962"/>
          <ac:picMkLst>
            <pc:docMk/>
            <pc:sldMk cId="2325184834" sldId="260"/>
            <ac:picMk id="7" creationId="{3FE7D74E-F696-A22C-5A85-9EB05C57B3A8}"/>
          </ac:picMkLst>
        </pc:picChg>
        <pc:picChg chg="add del mod modCrop">
          <ac:chgData name="Jay Jagrutiben Patel (0303255p)" userId="0d0b2a4a-0d04-48ac-b7ea-fe3beb2eb4d2" providerId="ADAL" clId="{31B19D7D-7396-4A57-B909-DC9470DAA41E}" dt="2025-03-26T01:42:03.774" v="4327" actId="478"/>
          <ac:picMkLst>
            <pc:docMk/>
            <pc:sldMk cId="2325184834" sldId="260"/>
            <ac:picMk id="10" creationId="{3E419107-3E58-1C83-584E-B9C34635A131}"/>
          </ac:picMkLst>
        </pc:picChg>
      </pc:sldChg>
      <pc:sldChg chg="addSp delSp modSp new mod modTransition modClrScheme chgLayout">
        <pc:chgData name="Jay Jagrutiben Patel (0303255p)" userId="0d0b2a4a-0d04-48ac-b7ea-fe3beb2eb4d2" providerId="ADAL" clId="{31B19D7D-7396-4A57-B909-DC9470DAA41E}" dt="2025-03-26T01:50:56.224" v="4597" actId="700"/>
        <pc:sldMkLst>
          <pc:docMk/>
          <pc:sldMk cId="2926654926" sldId="261"/>
        </pc:sldMkLst>
        <pc:spChg chg="mod ord">
          <ac:chgData name="Jay Jagrutiben Patel (0303255p)" userId="0d0b2a4a-0d04-48ac-b7ea-fe3beb2eb4d2" providerId="ADAL" clId="{31B19D7D-7396-4A57-B909-DC9470DAA41E}" dt="2025-03-26T01:50:56.224" v="4597" actId="700"/>
          <ac:spMkLst>
            <pc:docMk/>
            <pc:sldMk cId="2926654926" sldId="261"/>
            <ac:spMk id="2" creationId="{9141A926-BFE5-225D-F095-CF7F0113CE57}"/>
          </ac:spMkLst>
        </pc:spChg>
        <pc:spChg chg="mod ord">
          <ac:chgData name="Jay Jagrutiben Patel (0303255p)" userId="0d0b2a4a-0d04-48ac-b7ea-fe3beb2eb4d2" providerId="ADAL" clId="{31B19D7D-7396-4A57-B909-DC9470DAA41E}" dt="2025-03-26T01:50:56.224" v="4597" actId="700"/>
          <ac:spMkLst>
            <pc:docMk/>
            <pc:sldMk cId="2926654926" sldId="261"/>
            <ac:spMk id="3" creationId="{097E190A-6020-A988-D4E1-DF7140312741}"/>
          </ac:spMkLst>
        </pc:spChg>
        <pc:spChg chg="add del mod ord">
          <ac:chgData name="Jay Jagrutiben Patel (0303255p)" userId="0d0b2a4a-0d04-48ac-b7ea-fe3beb2eb4d2" providerId="ADAL" clId="{31B19D7D-7396-4A57-B909-DC9470DAA41E}" dt="2025-03-26T01:50:56.224" v="4597" actId="700"/>
          <ac:spMkLst>
            <pc:docMk/>
            <pc:sldMk cId="2926654926" sldId="261"/>
            <ac:spMk id="4" creationId="{3B132339-F11E-CF26-8B61-AEB8A46987CC}"/>
          </ac:spMkLst>
        </pc:spChg>
        <pc:picChg chg="add mod">
          <ac:chgData name="Jay Jagrutiben Patel (0303255p)" userId="0d0b2a4a-0d04-48ac-b7ea-fe3beb2eb4d2" providerId="ADAL" clId="{31B19D7D-7396-4A57-B909-DC9470DAA41E}" dt="2025-03-26T01:50:55.777" v="4596" actId="931"/>
          <ac:picMkLst>
            <pc:docMk/>
            <pc:sldMk cId="2926654926" sldId="261"/>
            <ac:picMk id="6" creationId="{98399040-2960-B15A-8EC1-D58A8EEA19EE}"/>
          </ac:picMkLst>
        </pc:picChg>
      </pc:sldChg>
      <pc:sldChg chg="modSp new mod modTransition">
        <pc:chgData name="Jay Jagrutiben Patel (0303255p)" userId="0d0b2a4a-0d04-48ac-b7ea-fe3beb2eb4d2" providerId="ADAL" clId="{31B19D7D-7396-4A57-B909-DC9470DAA41E}" dt="2025-03-25T22:20:08.171" v="4117"/>
        <pc:sldMkLst>
          <pc:docMk/>
          <pc:sldMk cId="4142819547" sldId="262"/>
        </pc:sldMkLst>
        <pc:spChg chg="mod">
          <ac:chgData name="Jay Jagrutiben Patel (0303255p)" userId="0d0b2a4a-0d04-48ac-b7ea-fe3beb2eb4d2" providerId="ADAL" clId="{31B19D7D-7396-4A57-B909-DC9470DAA41E}" dt="2025-03-25T21:31:47.995" v="1521" actId="20577"/>
          <ac:spMkLst>
            <pc:docMk/>
            <pc:sldMk cId="4142819547" sldId="262"/>
            <ac:spMk id="2" creationId="{F9F69F92-4E57-2008-140F-23EFB724F724}"/>
          </ac:spMkLst>
        </pc:spChg>
        <pc:spChg chg="mod">
          <ac:chgData name="Jay Jagrutiben Patel (0303255p)" userId="0d0b2a4a-0d04-48ac-b7ea-fe3beb2eb4d2" providerId="ADAL" clId="{31B19D7D-7396-4A57-B909-DC9470DAA41E}" dt="2025-03-25T21:39:47.143" v="2304" actId="20577"/>
          <ac:spMkLst>
            <pc:docMk/>
            <pc:sldMk cId="4142819547" sldId="262"/>
            <ac:spMk id="3" creationId="{0019BA3C-8604-8C72-E45F-F602CCF1255E}"/>
          </ac:spMkLst>
        </pc:spChg>
      </pc:sldChg>
      <pc:sldChg chg="modSp new mod modTransition">
        <pc:chgData name="Jay Jagrutiben Patel (0303255p)" userId="0d0b2a4a-0d04-48ac-b7ea-fe3beb2eb4d2" providerId="ADAL" clId="{31B19D7D-7396-4A57-B909-DC9470DAA41E}" dt="2025-03-26T01:39:10.336" v="4290" actId="20577"/>
        <pc:sldMkLst>
          <pc:docMk/>
          <pc:sldMk cId="3101451043" sldId="263"/>
        </pc:sldMkLst>
        <pc:spChg chg="mod">
          <ac:chgData name="Jay Jagrutiben Patel (0303255p)" userId="0d0b2a4a-0d04-48ac-b7ea-fe3beb2eb4d2" providerId="ADAL" clId="{31B19D7D-7396-4A57-B909-DC9470DAA41E}" dt="2025-03-25T21:33:26.468" v="1557" actId="20577"/>
          <ac:spMkLst>
            <pc:docMk/>
            <pc:sldMk cId="3101451043" sldId="263"/>
            <ac:spMk id="2" creationId="{A16B961D-0148-62B1-ACE3-62400ACEDD16}"/>
          </ac:spMkLst>
        </pc:spChg>
        <pc:spChg chg="mod">
          <ac:chgData name="Jay Jagrutiben Patel (0303255p)" userId="0d0b2a4a-0d04-48ac-b7ea-fe3beb2eb4d2" providerId="ADAL" clId="{31B19D7D-7396-4A57-B909-DC9470DAA41E}" dt="2025-03-26T01:39:10.336" v="4290" actId="20577"/>
          <ac:spMkLst>
            <pc:docMk/>
            <pc:sldMk cId="3101451043" sldId="263"/>
            <ac:spMk id="3" creationId="{28DFC517-0977-CDD3-AB3C-4007A3FF7D06}"/>
          </ac:spMkLst>
        </pc:spChg>
      </pc:sldChg>
      <pc:sldChg chg="modSp new mod modTransition">
        <pc:chgData name="Jay Jagrutiben Patel (0303255p)" userId="0d0b2a4a-0d04-48ac-b7ea-fe3beb2eb4d2" providerId="ADAL" clId="{31B19D7D-7396-4A57-B909-DC9470DAA41E}" dt="2025-03-26T01:38:32.848" v="4287" actId="20577"/>
        <pc:sldMkLst>
          <pc:docMk/>
          <pc:sldMk cId="540810674" sldId="264"/>
        </pc:sldMkLst>
        <pc:spChg chg="mod">
          <ac:chgData name="Jay Jagrutiben Patel (0303255p)" userId="0d0b2a4a-0d04-48ac-b7ea-fe3beb2eb4d2" providerId="ADAL" clId="{31B19D7D-7396-4A57-B909-DC9470DAA41E}" dt="2025-03-25T22:01:31.797" v="2915" actId="20577"/>
          <ac:spMkLst>
            <pc:docMk/>
            <pc:sldMk cId="540810674" sldId="264"/>
            <ac:spMk id="2" creationId="{41C427C2-CA3D-B62E-F1AF-8E9019B343FB}"/>
          </ac:spMkLst>
        </pc:spChg>
        <pc:spChg chg="mod">
          <ac:chgData name="Jay Jagrutiben Patel (0303255p)" userId="0d0b2a4a-0d04-48ac-b7ea-fe3beb2eb4d2" providerId="ADAL" clId="{31B19D7D-7396-4A57-B909-DC9470DAA41E}" dt="2025-03-26T01:38:32.848" v="4287" actId="20577"/>
          <ac:spMkLst>
            <pc:docMk/>
            <pc:sldMk cId="540810674" sldId="264"/>
            <ac:spMk id="3" creationId="{4D3FD460-09C8-CCAB-1CF1-D956B6E0CB2A}"/>
          </ac:spMkLst>
        </pc:spChg>
      </pc:sldChg>
      <pc:sldChg chg="addSp delSp modSp new mod modTransition">
        <pc:chgData name="Jay Jagrutiben Patel (0303255p)" userId="0d0b2a4a-0d04-48ac-b7ea-fe3beb2eb4d2" providerId="ADAL" clId="{31B19D7D-7396-4A57-B909-DC9470DAA41E}" dt="2025-03-26T01:47:03.680" v="4589" actId="18131"/>
        <pc:sldMkLst>
          <pc:docMk/>
          <pc:sldMk cId="3200295277" sldId="265"/>
        </pc:sldMkLst>
        <pc:spChg chg="mod">
          <ac:chgData name="Jay Jagrutiben Patel (0303255p)" userId="0d0b2a4a-0d04-48ac-b7ea-fe3beb2eb4d2" providerId="ADAL" clId="{31B19D7D-7396-4A57-B909-DC9470DAA41E}" dt="2025-03-25T21:41:10.735" v="2323" actId="14100"/>
          <ac:spMkLst>
            <pc:docMk/>
            <pc:sldMk cId="3200295277" sldId="265"/>
            <ac:spMk id="2" creationId="{04998D8E-235E-4353-7565-4479F89A7975}"/>
          </ac:spMkLst>
        </pc:spChg>
        <pc:spChg chg="del">
          <ac:chgData name="Jay Jagrutiben Patel (0303255p)" userId="0d0b2a4a-0d04-48ac-b7ea-fe3beb2eb4d2" providerId="ADAL" clId="{31B19D7D-7396-4A57-B909-DC9470DAA41E}" dt="2025-03-25T21:45:42.589" v="2597" actId="931"/>
          <ac:spMkLst>
            <pc:docMk/>
            <pc:sldMk cId="3200295277" sldId="265"/>
            <ac:spMk id="3" creationId="{197B84D8-3136-0511-EF22-8C1383EB614C}"/>
          </ac:spMkLst>
        </pc:spChg>
        <pc:spChg chg="mod">
          <ac:chgData name="Jay Jagrutiben Patel (0303255p)" userId="0d0b2a4a-0d04-48ac-b7ea-fe3beb2eb4d2" providerId="ADAL" clId="{31B19D7D-7396-4A57-B909-DC9470DAA41E}" dt="2025-03-25T21:43:27.305" v="2596" actId="20577"/>
          <ac:spMkLst>
            <pc:docMk/>
            <pc:sldMk cId="3200295277" sldId="265"/>
            <ac:spMk id="4" creationId="{3CC50A03-E858-0636-1666-A97134ADDFCF}"/>
          </ac:spMkLst>
        </pc:spChg>
        <pc:spChg chg="add del mod">
          <ac:chgData name="Jay Jagrutiben Patel (0303255p)" userId="0d0b2a4a-0d04-48ac-b7ea-fe3beb2eb4d2" providerId="ADAL" clId="{31B19D7D-7396-4A57-B909-DC9470DAA41E}" dt="2025-03-26T01:44:56.522" v="4332" actId="931"/>
          <ac:spMkLst>
            <pc:docMk/>
            <pc:sldMk cId="3200295277" sldId="265"/>
            <ac:spMk id="5" creationId="{A37045C4-AB75-D45C-D62D-B1B9C54116EF}"/>
          </ac:spMkLst>
        </pc:spChg>
        <pc:picChg chg="add del mod modCrop">
          <ac:chgData name="Jay Jagrutiben Patel (0303255p)" userId="0d0b2a4a-0d04-48ac-b7ea-fe3beb2eb4d2" providerId="ADAL" clId="{31B19D7D-7396-4A57-B909-DC9470DAA41E}" dt="2025-03-26T01:44:52.177" v="4331" actId="478"/>
          <ac:picMkLst>
            <pc:docMk/>
            <pc:sldMk cId="3200295277" sldId="265"/>
            <ac:picMk id="6" creationId="{7F080476-2C48-0C85-1BE6-F06C03C5E957}"/>
          </ac:picMkLst>
        </pc:picChg>
        <pc:picChg chg="add mod modCrop">
          <ac:chgData name="Jay Jagrutiben Patel (0303255p)" userId="0d0b2a4a-0d04-48ac-b7ea-fe3beb2eb4d2" providerId="ADAL" clId="{31B19D7D-7396-4A57-B909-DC9470DAA41E}" dt="2025-03-26T01:47:03.680" v="4589" actId="18131"/>
          <ac:picMkLst>
            <pc:docMk/>
            <pc:sldMk cId="3200295277" sldId="265"/>
            <ac:picMk id="8" creationId="{6882B8A8-88F4-4CBA-AA24-9D3849068E86}"/>
          </ac:picMkLst>
        </pc:picChg>
      </pc:sldChg>
      <pc:sldChg chg="modSp new mod modTransition">
        <pc:chgData name="Jay Jagrutiben Patel (0303255p)" userId="0d0b2a4a-0d04-48ac-b7ea-fe3beb2eb4d2" providerId="ADAL" clId="{31B19D7D-7396-4A57-B909-DC9470DAA41E}" dt="2025-03-26T01:37:19.599" v="4241" actId="20577"/>
        <pc:sldMkLst>
          <pc:docMk/>
          <pc:sldMk cId="869610193" sldId="266"/>
        </pc:sldMkLst>
        <pc:spChg chg="mod">
          <ac:chgData name="Jay Jagrutiben Patel (0303255p)" userId="0d0b2a4a-0d04-48ac-b7ea-fe3beb2eb4d2" providerId="ADAL" clId="{31B19D7D-7396-4A57-B909-DC9470DAA41E}" dt="2025-03-25T22:11:13.369" v="3676" actId="20577"/>
          <ac:spMkLst>
            <pc:docMk/>
            <pc:sldMk cId="869610193" sldId="266"/>
            <ac:spMk id="2" creationId="{B90F6515-A329-F8A8-43CF-443388198944}"/>
          </ac:spMkLst>
        </pc:spChg>
        <pc:spChg chg="mod">
          <ac:chgData name="Jay Jagrutiben Patel (0303255p)" userId="0d0b2a4a-0d04-48ac-b7ea-fe3beb2eb4d2" providerId="ADAL" clId="{31B19D7D-7396-4A57-B909-DC9470DAA41E}" dt="2025-03-26T01:37:19.599" v="4241" actId="20577"/>
          <ac:spMkLst>
            <pc:docMk/>
            <pc:sldMk cId="869610193" sldId="266"/>
            <ac:spMk id="3" creationId="{ABAEF364-D216-209E-3645-975A7579D232}"/>
          </ac:spMkLst>
        </pc:spChg>
      </pc:sldChg>
      <pc:sldChg chg="addSp modSp new mod modTransition modClrScheme chgLayout">
        <pc:chgData name="Jay Jagrutiben Patel (0303255p)" userId="0d0b2a4a-0d04-48ac-b7ea-fe3beb2eb4d2" providerId="ADAL" clId="{31B19D7D-7396-4A57-B909-DC9470DAA41E}" dt="2025-03-26T01:36:17.309" v="4178" actId="20577"/>
        <pc:sldMkLst>
          <pc:docMk/>
          <pc:sldMk cId="2309628062" sldId="267"/>
        </pc:sldMkLst>
        <pc:spChg chg="mod ord">
          <ac:chgData name="Jay Jagrutiben Patel (0303255p)" userId="0d0b2a4a-0d04-48ac-b7ea-fe3beb2eb4d2" providerId="ADAL" clId="{31B19D7D-7396-4A57-B909-DC9470DAA41E}" dt="2025-03-25T22:17:44.602" v="4080" actId="700"/>
          <ac:spMkLst>
            <pc:docMk/>
            <pc:sldMk cId="2309628062" sldId="267"/>
            <ac:spMk id="2" creationId="{271DA132-3B91-4035-4FD4-E4DDCC85964C}"/>
          </ac:spMkLst>
        </pc:spChg>
        <pc:spChg chg="mod ord">
          <ac:chgData name="Jay Jagrutiben Patel (0303255p)" userId="0d0b2a4a-0d04-48ac-b7ea-fe3beb2eb4d2" providerId="ADAL" clId="{31B19D7D-7396-4A57-B909-DC9470DAA41E}" dt="2025-03-26T01:35:50.301" v="4143" actId="20577"/>
          <ac:spMkLst>
            <pc:docMk/>
            <pc:sldMk cId="2309628062" sldId="267"/>
            <ac:spMk id="3" creationId="{DD2088DA-5B02-DBB3-6A0A-338FD0BC7CAE}"/>
          </ac:spMkLst>
        </pc:spChg>
        <pc:spChg chg="add mod ord">
          <ac:chgData name="Jay Jagrutiben Patel (0303255p)" userId="0d0b2a4a-0d04-48ac-b7ea-fe3beb2eb4d2" providerId="ADAL" clId="{31B19D7D-7396-4A57-B909-DC9470DAA41E}" dt="2025-03-26T01:36:17.309" v="4178" actId="20577"/>
          <ac:spMkLst>
            <pc:docMk/>
            <pc:sldMk cId="2309628062" sldId="267"/>
            <ac:spMk id="4" creationId="{02351363-EF68-53D1-D883-1D5CD7A09042}"/>
          </ac:spMkLst>
        </pc:spChg>
      </pc:sldChg>
      <pc:sldMasterChg chg="modTransition modSldLayout">
        <pc:chgData name="Jay Jagrutiben Patel (0303255p)" userId="0d0b2a4a-0d04-48ac-b7ea-fe3beb2eb4d2" providerId="ADAL" clId="{31B19D7D-7396-4A57-B909-DC9470DAA41E}" dt="2025-03-25T22:20:08.171" v="4117"/>
        <pc:sldMasterMkLst>
          <pc:docMk/>
          <pc:sldMasterMk cId="297560242" sldId="2147483672"/>
        </pc:sldMasterMkLst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3403824539" sldId="2147483673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3328844505" sldId="2147483674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534573076" sldId="2147483675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792412185" sldId="2147483676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2268606255" sldId="2147483677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3841008215" sldId="2147483678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3471491335" sldId="2147483679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334382597" sldId="2147483680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1958517604" sldId="2147483681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111627851" sldId="2147483682"/>
          </pc:sldLayoutMkLst>
        </pc:sldLayoutChg>
        <pc:sldLayoutChg chg="modTransition">
          <pc:chgData name="Jay Jagrutiben Patel (0303255p)" userId="0d0b2a4a-0d04-48ac-b7ea-fe3beb2eb4d2" providerId="ADAL" clId="{31B19D7D-7396-4A57-B909-DC9470DAA41E}" dt="2025-03-25T22:20:08.171" v="4117"/>
          <pc:sldLayoutMkLst>
            <pc:docMk/>
            <pc:sldMasterMk cId="297560242" sldId="2147483672"/>
            <pc:sldLayoutMk cId="2244547729" sldId="2147483683"/>
          </pc:sldLayoutMkLst>
        </pc:sldLayoutChg>
      </pc:sldMasterChg>
    </pc:docChg>
  </pc:docChgLst>
  <pc:docChgLst>
    <pc:chgData name="Jay Jagrutiben Patel (0303255p)" userId="0d0b2a4a-0d04-48ac-b7ea-fe3beb2eb4d2" providerId="ADAL" clId="{9DEAB9E8-1BC5-4252-ABAE-397AF0ABDC81}"/>
    <pc:docChg chg="undo custSel modSld">
      <pc:chgData name="Jay Jagrutiben Patel (0303255p)" userId="0d0b2a4a-0d04-48ac-b7ea-fe3beb2eb4d2" providerId="ADAL" clId="{9DEAB9E8-1BC5-4252-ABAE-397AF0ABDC81}" dt="2025-03-26T21:35:57.477" v="123" actId="20577"/>
      <pc:docMkLst>
        <pc:docMk/>
      </pc:docMkLst>
      <pc:sldChg chg="modSp mod">
        <pc:chgData name="Jay Jagrutiben Patel (0303255p)" userId="0d0b2a4a-0d04-48ac-b7ea-fe3beb2eb4d2" providerId="ADAL" clId="{9DEAB9E8-1BC5-4252-ABAE-397AF0ABDC81}" dt="2025-03-26T19:24:46.058" v="58" actId="20577"/>
        <pc:sldMkLst>
          <pc:docMk/>
          <pc:sldMk cId="581189773" sldId="256"/>
        </pc:sldMkLst>
        <pc:spChg chg="mod">
          <ac:chgData name="Jay Jagrutiben Patel (0303255p)" userId="0d0b2a4a-0d04-48ac-b7ea-fe3beb2eb4d2" providerId="ADAL" clId="{9DEAB9E8-1BC5-4252-ABAE-397AF0ABDC81}" dt="2025-03-26T19:24:46.058" v="58" actId="20577"/>
          <ac:spMkLst>
            <pc:docMk/>
            <pc:sldMk cId="581189773" sldId="256"/>
            <ac:spMk id="2" creationId="{28710DAD-5519-9B72-2108-BB9CDF9CDB6D}"/>
          </ac:spMkLst>
        </pc:spChg>
      </pc:sldChg>
      <pc:sldChg chg="modSp mod">
        <pc:chgData name="Jay Jagrutiben Patel (0303255p)" userId="0d0b2a4a-0d04-48ac-b7ea-fe3beb2eb4d2" providerId="ADAL" clId="{9DEAB9E8-1BC5-4252-ABAE-397AF0ABDC81}" dt="2025-03-26T19:25:28.721" v="60" actId="1076"/>
        <pc:sldMkLst>
          <pc:docMk/>
          <pc:sldMk cId="3745608568" sldId="257"/>
        </pc:sldMkLst>
        <pc:picChg chg="mod">
          <ac:chgData name="Jay Jagrutiben Patel (0303255p)" userId="0d0b2a4a-0d04-48ac-b7ea-fe3beb2eb4d2" providerId="ADAL" clId="{9DEAB9E8-1BC5-4252-ABAE-397AF0ABDC81}" dt="2025-03-26T19:25:28.721" v="60" actId="1076"/>
          <ac:picMkLst>
            <pc:docMk/>
            <pc:sldMk cId="3745608568" sldId="257"/>
            <ac:picMk id="5" creationId="{C531B353-2927-D166-4491-E450BD85464C}"/>
          </ac:picMkLst>
        </pc:picChg>
      </pc:sldChg>
      <pc:sldChg chg="modSp mod">
        <pc:chgData name="Jay Jagrutiben Patel (0303255p)" userId="0d0b2a4a-0d04-48ac-b7ea-fe3beb2eb4d2" providerId="ADAL" clId="{9DEAB9E8-1BC5-4252-ABAE-397AF0ABDC81}" dt="2025-03-26T19:41:54.112" v="89" actId="20577"/>
        <pc:sldMkLst>
          <pc:docMk/>
          <pc:sldMk cId="2461503046" sldId="259"/>
        </pc:sldMkLst>
        <pc:spChg chg="mod">
          <ac:chgData name="Jay Jagrutiben Patel (0303255p)" userId="0d0b2a4a-0d04-48ac-b7ea-fe3beb2eb4d2" providerId="ADAL" clId="{9DEAB9E8-1BC5-4252-ABAE-397AF0ABDC81}" dt="2025-03-26T19:41:54.112" v="89" actId="20577"/>
          <ac:spMkLst>
            <pc:docMk/>
            <pc:sldMk cId="2461503046" sldId="259"/>
            <ac:spMk id="3" creationId="{B0AA4CCA-DAF4-D7ED-C84C-7B47895BA172}"/>
          </ac:spMkLst>
        </pc:spChg>
      </pc:sldChg>
      <pc:sldChg chg="modSp mod">
        <pc:chgData name="Jay Jagrutiben Patel (0303255p)" userId="0d0b2a4a-0d04-48ac-b7ea-fe3beb2eb4d2" providerId="ADAL" clId="{9DEAB9E8-1BC5-4252-ABAE-397AF0ABDC81}" dt="2025-03-26T21:35:57.477" v="123" actId="20577"/>
        <pc:sldMkLst>
          <pc:docMk/>
          <pc:sldMk cId="3101451043" sldId="263"/>
        </pc:sldMkLst>
        <pc:spChg chg="mod">
          <ac:chgData name="Jay Jagrutiben Patel (0303255p)" userId="0d0b2a4a-0d04-48ac-b7ea-fe3beb2eb4d2" providerId="ADAL" clId="{9DEAB9E8-1BC5-4252-ABAE-397AF0ABDC81}" dt="2025-03-26T21:35:57.477" v="123" actId="20577"/>
          <ac:spMkLst>
            <pc:docMk/>
            <pc:sldMk cId="3101451043" sldId="263"/>
            <ac:spMk id="3" creationId="{28DFC517-0977-CDD3-AB3C-4007A3FF7D0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AD69A-9D25-46C5-964E-33790B7CA94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F4EBB-CF4A-4603-901D-12C3B3CDBA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Management: Authentication (login/signup), Profile customization, Session management</a:t>
          </a:r>
        </a:p>
      </dgm:t>
    </dgm:pt>
    <dgm:pt modelId="{52FC06B8-E217-44FD-880D-522280E4F589}" type="parTrans" cxnId="{798DC1EB-B969-42F0-9E67-FB7DCC090841}">
      <dgm:prSet/>
      <dgm:spPr/>
      <dgm:t>
        <a:bodyPr/>
        <a:lstStyle/>
        <a:p>
          <a:endParaRPr lang="en-US"/>
        </a:p>
      </dgm:t>
    </dgm:pt>
    <dgm:pt modelId="{9F6A1361-37A7-46AF-8639-25D1F924B5BA}" type="sibTrans" cxnId="{798DC1EB-B969-42F0-9E67-FB7DCC090841}">
      <dgm:prSet/>
      <dgm:spPr/>
      <dgm:t>
        <a:bodyPr/>
        <a:lstStyle/>
        <a:p>
          <a:endParaRPr lang="en-US"/>
        </a:p>
      </dgm:t>
    </dgm:pt>
    <dgm:pt modelId="{6FCE6A67-5BD4-4167-B76A-9A2606608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Study Groups: Create/Join study groups, Public and private groups, Role-based permissions(admin/member)</a:t>
          </a:r>
        </a:p>
      </dgm:t>
    </dgm:pt>
    <dgm:pt modelId="{4FDDE90D-FC30-4EBE-B560-1A2EE44F5873}" type="parTrans" cxnId="{B57A6EA0-C178-4FA1-89D8-20DF454E9277}">
      <dgm:prSet/>
      <dgm:spPr/>
      <dgm:t>
        <a:bodyPr/>
        <a:lstStyle/>
        <a:p>
          <a:endParaRPr lang="en-US"/>
        </a:p>
      </dgm:t>
    </dgm:pt>
    <dgm:pt modelId="{9F0521AB-2956-46EF-9CD6-EB6DC6B01FC8}" type="sibTrans" cxnId="{B57A6EA0-C178-4FA1-89D8-20DF454E9277}">
      <dgm:prSet/>
      <dgm:spPr/>
      <dgm:t>
        <a:bodyPr/>
        <a:lstStyle/>
        <a:p>
          <a:endParaRPr lang="en-US"/>
        </a:p>
      </dgm:t>
    </dgm:pt>
    <dgm:pt modelId="{5A1CD1A3-0920-45EA-B8C3-DFAB92463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Discussions: Create threads within groups, Comment system, Content organization</a:t>
          </a:r>
        </a:p>
      </dgm:t>
    </dgm:pt>
    <dgm:pt modelId="{F6866440-D33B-451E-82E9-BDB62C77834C}" type="parTrans" cxnId="{B7A0C0D3-DE11-431C-9B90-11E173B5211F}">
      <dgm:prSet/>
      <dgm:spPr/>
      <dgm:t>
        <a:bodyPr/>
        <a:lstStyle/>
        <a:p>
          <a:endParaRPr lang="en-US"/>
        </a:p>
      </dgm:t>
    </dgm:pt>
    <dgm:pt modelId="{9818A326-B9C6-4FC2-827F-BA8567031B01}" type="sibTrans" cxnId="{B7A0C0D3-DE11-431C-9B90-11E173B5211F}">
      <dgm:prSet/>
      <dgm:spPr/>
      <dgm:t>
        <a:bodyPr/>
        <a:lstStyle/>
        <a:p>
          <a:endParaRPr lang="en-US"/>
        </a:p>
      </dgm:t>
    </dgm:pt>
    <dgm:pt modelId="{BFDDECB0-0767-4F56-A6B5-E9CDDE62C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Sharing: Upload and share study materials, Organize file within groups/ discussions, Secure access control</a:t>
          </a:r>
        </a:p>
      </dgm:t>
    </dgm:pt>
    <dgm:pt modelId="{907D2193-D7A1-4900-AEBD-917A5D976717}" type="parTrans" cxnId="{5EAE878F-CCF2-484D-A0BE-D184C7124262}">
      <dgm:prSet/>
      <dgm:spPr/>
      <dgm:t>
        <a:bodyPr/>
        <a:lstStyle/>
        <a:p>
          <a:endParaRPr lang="en-US"/>
        </a:p>
      </dgm:t>
    </dgm:pt>
    <dgm:pt modelId="{D56A7F47-8E1F-47D3-AC95-7E3DF76980B2}" type="sibTrans" cxnId="{5EAE878F-CCF2-484D-A0BE-D184C7124262}">
      <dgm:prSet/>
      <dgm:spPr/>
      <dgm:t>
        <a:bodyPr/>
        <a:lstStyle/>
        <a:p>
          <a:endParaRPr lang="en-US"/>
        </a:p>
      </dgm:t>
    </dgm:pt>
    <dgm:pt modelId="{6CFF59E8-E3F6-47AB-B824-58E4CD4F7FD2}" type="pres">
      <dgm:prSet presAssocID="{869AD69A-9D25-46C5-964E-33790B7CA946}" presName="root" presStyleCnt="0">
        <dgm:presLayoutVars>
          <dgm:dir/>
          <dgm:resizeHandles val="exact"/>
        </dgm:presLayoutVars>
      </dgm:prSet>
      <dgm:spPr/>
    </dgm:pt>
    <dgm:pt modelId="{1440E982-775D-4739-9F9D-48A05D60B6A0}" type="pres">
      <dgm:prSet presAssocID="{E1EF4EBB-CF4A-4603-901D-12C3B3CDBA2C}" presName="compNode" presStyleCnt="0"/>
      <dgm:spPr/>
    </dgm:pt>
    <dgm:pt modelId="{B8510D29-5DCE-4F44-82D3-D48AAF5887EB}" type="pres">
      <dgm:prSet presAssocID="{E1EF4EBB-CF4A-4603-901D-12C3B3CDBA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7B77AD1-958F-40B1-9661-6276CB9E2BB1}" type="pres">
      <dgm:prSet presAssocID="{E1EF4EBB-CF4A-4603-901D-12C3B3CDBA2C}" presName="spaceRect" presStyleCnt="0"/>
      <dgm:spPr/>
    </dgm:pt>
    <dgm:pt modelId="{BCBD373E-8B55-41FD-B136-3609286DB5A2}" type="pres">
      <dgm:prSet presAssocID="{E1EF4EBB-CF4A-4603-901D-12C3B3CDBA2C}" presName="textRect" presStyleLbl="revTx" presStyleIdx="0" presStyleCnt="4">
        <dgm:presLayoutVars>
          <dgm:chMax val="1"/>
          <dgm:chPref val="1"/>
        </dgm:presLayoutVars>
      </dgm:prSet>
      <dgm:spPr/>
    </dgm:pt>
    <dgm:pt modelId="{79489955-E3FC-4FB9-AD4C-56AE91D3774C}" type="pres">
      <dgm:prSet presAssocID="{9F6A1361-37A7-46AF-8639-25D1F924B5BA}" presName="sibTrans" presStyleCnt="0"/>
      <dgm:spPr/>
    </dgm:pt>
    <dgm:pt modelId="{A0B61F80-3D5E-4A96-A674-64A399EEECA2}" type="pres">
      <dgm:prSet presAssocID="{6FCE6A67-5BD4-4167-B76A-9A2606608DB2}" presName="compNode" presStyleCnt="0"/>
      <dgm:spPr/>
    </dgm:pt>
    <dgm:pt modelId="{33391A94-5972-4A01-B999-5A0A910F7A68}" type="pres">
      <dgm:prSet presAssocID="{6FCE6A67-5BD4-4167-B76A-9A2606608D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CA0EEA8-3AA0-46B9-8012-78E114733663}" type="pres">
      <dgm:prSet presAssocID="{6FCE6A67-5BD4-4167-B76A-9A2606608DB2}" presName="spaceRect" presStyleCnt="0"/>
      <dgm:spPr/>
    </dgm:pt>
    <dgm:pt modelId="{1811A663-BA8F-4EF5-8998-9D56BD185897}" type="pres">
      <dgm:prSet presAssocID="{6FCE6A67-5BD4-4167-B76A-9A2606608DB2}" presName="textRect" presStyleLbl="revTx" presStyleIdx="1" presStyleCnt="4">
        <dgm:presLayoutVars>
          <dgm:chMax val="1"/>
          <dgm:chPref val="1"/>
        </dgm:presLayoutVars>
      </dgm:prSet>
      <dgm:spPr/>
    </dgm:pt>
    <dgm:pt modelId="{2CC55F25-F97E-480D-82E6-DDF9210E3A25}" type="pres">
      <dgm:prSet presAssocID="{9F0521AB-2956-46EF-9CD6-EB6DC6B01FC8}" presName="sibTrans" presStyleCnt="0"/>
      <dgm:spPr/>
    </dgm:pt>
    <dgm:pt modelId="{6DB3EB3E-581C-47DB-BFD4-4A094C247D14}" type="pres">
      <dgm:prSet presAssocID="{5A1CD1A3-0920-45EA-B8C3-DFAB9246311A}" presName="compNode" presStyleCnt="0"/>
      <dgm:spPr/>
    </dgm:pt>
    <dgm:pt modelId="{408325EE-46CA-4885-9AED-D8A3B1514D02}" type="pres">
      <dgm:prSet presAssocID="{5A1CD1A3-0920-45EA-B8C3-DFAB924631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CA6DEB9E-1126-4233-A378-FCA3CA7F3594}" type="pres">
      <dgm:prSet presAssocID="{5A1CD1A3-0920-45EA-B8C3-DFAB9246311A}" presName="spaceRect" presStyleCnt="0"/>
      <dgm:spPr/>
    </dgm:pt>
    <dgm:pt modelId="{80A70C4E-45AC-4F36-9B94-38184A086492}" type="pres">
      <dgm:prSet presAssocID="{5A1CD1A3-0920-45EA-B8C3-DFAB9246311A}" presName="textRect" presStyleLbl="revTx" presStyleIdx="2" presStyleCnt="4">
        <dgm:presLayoutVars>
          <dgm:chMax val="1"/>
          <dgm:chPref val="1"/>
        </dgm:presLayoutVars>
      </dgm:prSet>
      <dgm:spPr/>
    </dgm:pt>
    <dgm:pt modelId="{02DD6FA4-7CCE-42D7-9DB0-64EFF14104A0}" type="pres">
      <dgm:prSet presAssocID="{9818A326-B9C6-4FC2-827F-BA8567031B01}" presName="sibTrans" presStyleCnt="0"/>
      <dgm:spPr/>
    </dgm:pt>
    <dgm:pt modelId="{9C28F655-AEA6-4B52-BCA6-4C717D693923}" type="pres">
      <dgm:prSet presAssocID="{BFDDECB0-0767-4F56-A6B5-E9CDDE62C7AA}" presName="compNode" presStyleCnt="0"/>
      <dgm:spPr/>
    </dgm:pt>
    <dgm:pt modelId="{3A276C28-7FBD-4973-B40F-094872862FBC}" type="pres">
      <dgm:prSet presAssocID="{BFDDECB0-0767-4F56-A6B5-E9CDDE62C7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FD13427-D930-4F19-90B0-F9406FEE064D}" type="pres">
      <dgm:prSet presAssocID="{BFDDECB0-0767-4F56-A6B5-E9CDDE62C7AA}" presName="spaceRect" presStyleCnt="0"/>
      <dgm:spPr/>
    </dgm:pt>
    <dgm:pt modelId="{441CA215-3578-40D2-A6D1-13F350AE67FF}" type="pres">
      <dgm:prSet presAssocID="{BFDDECB0-0767-4F56-A6B5-E9CDDE62C7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FE182B-5BBB-4689-982B-3523F08D7AA7}" type="presOf" srcId="{E1EF4EBB-CF4A-4603-901D-12C3B3CDBA2C}" destId="{BCBD373E-8B55-41FD-B136-3609286DB5A2}" srcOrd="0" destOrd="0" presId="urn:microsoft.com/office/officeart/2018/2/layout/IconLabelList"/>
    <dgm:cxn modelId="{FAB1A236-60D0-48C5-93B4-8EFB7DD91410}" type="presOf" srcId="{6FCE6A67-5BD4-4167-B76A-9A2606608DB2}" destId="{1811A663-BA8F-4EF5-8998-9D56BD185897}" srcOrd="0" destOrd="0" presId="urn:microsoft.com/office/officeart/2018/2/layout/IconLabelList"/>
    <dgm:cxn modelId="{5EAE878F-CCF2-484D-A0BE-D184C7124262}" srcId="{869AD69A-9D25-46C5-964E-33790B7CA946}" destId="{BFDDECB0-0767-4F56-A6B5-E9CDDE62C7AA}" srcOrd="3" destOrd="0" parTransId="{907D2193-D7A1-4900-AEBD-917A5D976717}" sibTransId="{D56A7F47-8E1F-47D3-AC95-7E3DF76980B2}"/>
    <dgm:cxn modelId="{B57A6EA0-C178-4FA1-89D8-20DF454E9277}" srcId="{869AD69A-9D25-46C5-964E-33790B7CA946}" destId="{6FCE6A67-5BD4-4167-B76A-9A2606608DB2}" srcOrd="1" destOrd="0" parTransId="{4FDDE90D-FC30-4EBE-B560-1A2EE44F5873}" sibTransId="{9F0521AB-2956-46EF-9CD6-EB6DC6B01FC8}"/>
    <dgm:cxn modelId="{10071AA5-EF10-4595-8831-42D8DEA728C1}" type="presOf" srcId="{5A1CD1A3-0920-45EA-B8C3-DFAB9246311A}" destId="{80A70C4E-45AC-4F36-9B94-38184A086492}" srcOrd="0" destOrd="0" presId="urn:microsoft.com/office/officeart/2018/2/layout/IconLabelList"/>
    <dgm:cxn modelId="{FFE347AF-86F3-466F-AC6A-CA9493F1A485}" type="presOf" srcId="{BFDDECB0-0767-4F56-A6B5-E9CDDE62C7AA}" destId="{441CA215-3578-40D2-A6D1-13F350AE67FF}" srcOrd="0" destOrd="0" presId="urn:microsoft.com/office/officeart/2018/2/layout/IconLabelList"/>
    <dgm:cxn modelId="{B7A0C0D3-DE11-431C-9B90-11E173B5211F}" srcId="{869AD69A-9D25-46C5-964E-33790B7CA946}" destId="{5A1CD1A3-0920-45EA-B8C3-DFAB9246311A}" srcOrd="2" destOrd="0" parTransId="{F6866440-D33B-451E-82E9-BDB62C77834C}" sibTransId="{9818A326-B9C6-4FC2-827F-BA8567031B01}"/>
    <dgm:cxn modelId="{BEDA03E0-B6E4-43EF-85C2-36908D76DF32}" type="presOf" srcId="{869AD69A-9D25-46C5-964E-33790B7CA946}" destId="{6CFF59E8-E3F6-47AB-B824-58E4CD4F7FD2}" srcOrd="0" destOrd="0" presId="urn:microsoft.com/office/officeart/2018/2/layout/IconLabelList"/>
    <dgm:cxn modelId="{798DC1EB-B969-42F0-9E67-FB7DCC090841}" srcId="{869AD69A-9D25-46C5-964E-33790B7CA946}" destId="{E1EF4EBB-CF4A-4603-901D-12C3B3CDBA2C}" srcOrd="0" destOrd="0" parTransId="{52FC06B8-E217-44FD-880D-522280E4F589}" sibTransId="{9F6A1361-37A7-46AF-8639-25D1F924B5BA}"/>
    <dgm:cxn modelId="{94DA0E2F-EFA5-4E38-9622-C4299BFB4BEF}" type="presParOf" srcId="{6CFF59E8-E3F6-47AB-B824-58E4CD4F7FD2}" destId="{1440E982-775D-4739-9F9D-48A05D60B6A0}" srcOrd="0" destOrd="0" presId="urn:microsoft.com/office/officeart/2018/2/layout/IconLabelList"/>
    <dgm:cxn modelId="{1A67542B-3D83-48FD-9392-FE78701DEB34}" type="presParOf" srcId="{1440E982-775D-4739-9F9D-48A05D60B6A0}" destId="{B8510D29-5DCE-4F44-82D3-D48AAF5887EB}" srcOrd="0" destOrd="0" presId="urn:microsoft.com/office/officeart/2018/2/layout/IconLabelList"/>
    <dgm:cxn modelId="{1E65BFC2-B5C2-4908-8116-0A2CCEA558D0}" type="presParOf" srcId="{1440E982-775D-4739-9F9D-48A05D60B6A0}" destId="{27B77AD1-958F-40B1-9661-6276CB9E2BB1}" srcOrd="1" destOrd="0" presId="urn:microsoft.com/office/officeart/2018/2/layout/IconLabelList"/>
    <dgm:cxn modelId="{10A46DBD-628E-4DCE-AC69-1CC0846A5B30}" type="presParOf" srcId="{1440E982-775D-4739-9F9D-48A05D60B6A0}" destId="{BCBD373E-8B55-41FD-B136-3609286DB5A2}" srcOrd="2" destOrd="0" presId="urn:microsoft.com/office/officeart/2018/2/layout/IconLabelList"/>
    <dgm:cxn modelId="{F2AC98E3-8FDB-4EA8-A674-4BECFD7D54E2}" type="presParOf" srcId="{6CFF59E8-E3F6-47AB-B824-58E4CD4F7FD2}" destId="{79489955-E3FC-4FB9-AD4C-56AE91D3774C}" srcOrd="1" destOrd="0" presId="urn:microsoft.com/office/officeart/2018/2/layout/IconLabelList"/>
    <dgm:cxn modelId="{C54CDD20-83CA-4FB7-8C45-28CC1B475F90}" type="presParOf" srcId="{6CFF59E8-E3F6-47AB-B824-58E4CD4F7FD2}" destId="{A0B61F80-3D5E-4A96-A674-64A399EEECA2}" srcOrd="2" destOrd="0" presId="urn:microsoft.com/office/officeart/2018/2/layout/IconLabelList"/>
    <dgm:cxn modelId="{698BF67B-A53F-4B0C-A9B3-6A226A67D5B7}" type="presParOf" srcId="{A0B61F80-3D5E-4A96-A674-64A399EEECA2}" destId="{33391A94-5972-4A01-B999-5A0A910F7A68}" srcOrd="0" destOrd="0" presId="urn:microsoft.com/office/officeart/2018/2/layout/IconLabelList"/>
    <dgm:cxn modelId="{BC926096-6D04-4DAC-BCC2-BA396FA20C0F}" type="presParOf" srcId="{A0B61F80-3D5E-4A96-A674-64A399EEECA2}" destId="{ECA0EEA8-3AA0-46B9-8012-78E114733663}" srcOrd="1" destOrd="0" presId="urn:microsoft.com/office/officeart/2018/2/layout/IconLabelList"/>
    <dgm:cxn modelId="{7F30AE39-6E94-4E9B-9C89-481F333D255F}" type="presParOf" srcId="{A0B61F80-3D5E-4A96-A674-64A399EEECA2}" destId="{1811A663-BA8F-4EF5-8998-9D56BD185897}" srcOrd="2" destOrd="0" presId="urn:microsoft.com/office/officeart/2018/2/layout/IconLabelList"/>
    <dgm:cxn modelId="{3475A119-F240-47BA-BEC2-C2CE166E4956}" type="presParOf" srcId="{6CFF59E8-E3F6-47AB-B824-58E4CD4F7FD2}" destId="{2CC55F25-F97E-480D-82E6-DDF9210E3A25}" srcOrd="3" destOrd="0" presId="urn:microsoft.com/office/officeart/2018/2/layout/IconLabelList"/>
    <dgm:cxn modelId="{EF641686-3D6A-4F19-B781-9268A8E1047F}" type="presParOf" srcId="{6CFF59E8-E3F6-47AB-B824-58E4CD4F7FD2}" destId="{6DB3EB3E-581C-47DB-BFD4-4A094C247D14}" srcOrd="4" destOrd="0" presId="urn:microsoft.com/office/officeart/2018/2/layout/IconLabelList"/>
    <dgm:cxn modelId="{719B6B8F-9516-4CEA-9C56-A81542C15DE3}" type="presParOf" srcId="{6DB3EB3E-581C-47DB-BFD4-4A094C247D14}" destId="{408325EE-46CA-4885-9AED-D8A3B1514D02}" srcOrd="0" destOrd="0" presId="urn:microsoft.com/office/officeart/2018/2/layout/IconLabelList"/>
    <dgm:cxn modelId="{BECD912A-26F4-4526-93FE-6ADECDCE2A39}" type="presParOf" srcId="{6DB3EB3E-581C-47DB-BFD4-4A094C247D14}" destId="{CA6DEB9E-1126-4233-A378-FCA3CA7F3594}" srcOrd="1" destOrd="0" presId="urn:microsoft.com/office/officeart/2018/2/layout/IconLabelList"/>
    <dgm:cxn modelId="{95793A08-F0C0-4BD1-A710-4BFDDEB6A64A}" type="presParOf" srcId="{6DB3EB3E-581C-47DB-BFD4-4A094C247D14}" destId="{80A70C4E-45AC-4F36-9B94-38184A086492}" srcOrd="2" destOrd="0" presId="urn:microsoft.com/office/officeart/2018/2/layout/IconLabelList"/>
    <dgm:cxn modelId="{97C4DC1A-A1F4-49E0-822C-59F154CE942A}" type="presParOf" srcId="{6CFF59E8-E3F6-47AB-B824-58E4CD4F7FD2}" destId="{02DD6FA4-7CCE-42D7-9DB0-64EFF14104A0}" srcOrd="5" destOrd="0" presId="urn:microsoft.com/office/officeart/2018/2/layout/IconLabelList"/>
    <dgm:cxn modelId="{C3FFB912-8F03-47A0-B240-E3B6AE5E3384}" type="presParOf" srcId="{6CFF59E8-E3F6-47AB-B824-58E4CD4F7FD2}" destId="{9C28F655-AEA6-4B52-BCA6-4C717D693923}" srcOrd="6" destOrd="0" presId="urn:microsoft.com/office/officeart/2018/2/layout/IconLabelList"/>
    <dgm:cxn modelId="{2EE3E494-EB66-47FA-9696-FC3D07738966}" type="presParOf" srcId="{9C28F655-AEA6-4B52-BCA6-4C717D693923}" destId="{3A276C28-7FBD-4973-B40F-094872862FBC}" srcOrd="0" destOrd="0" presId="urn:microsoft.com/office/officeart/2018/2/layout/IconLabelList"/>
    <dgm:cxn modelId="{26F205F4-8B11-4661-AE80-E5F97003C74D}" type="presParOf" srcId="{9C28F655-AEA6-4B52-BCA6-4C717D693923}" destId="{AFD13427-D930-4F19-90B0-F9406FEE064D}" srcOrd="1" destOrd="0" presId="urn:microsoft.com/office/officeart/2018/2/layout/IconLabelList"/>
    <dgm:cxn modelId="{634404C1-5100-442C-AA0E-52B2B3CC55F4}" type="presParOf" srcId="{9C28F655-AEA6-4B52-BCA6-4C717D693923}" destId="{441CA215-3578-40D2-A6D1-13F350AE67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0D29-5DCE-4F44-82D3-D48AAF5887EB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D373E-8B55-41FD-B136-3609286DB5A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Management: Authentication (login/signup), Profile customization, Session management</a:t>
          </a:r>
        </a:p>
      </dsp:txBody>
      <dsp:txXfrm>
        <a:off x="569079" y="2427788"/>
        <a:ext cx="2072362" cy="720000"/>
      </dsp:txXfrm>
    </dsp:sp>
    <dsp:sp modelId="{33391A94-5972-4A01-B999-5A0A910F7A68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1A663-BA8F-4EF5-8998-9D56BD185897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Study Groups: Create/Join study groups, Public and private groups, Role-based permissions(admin/member)</a:t>
          </a:r>
        </a:p>
      </dsp:txBody>
      <dsp:txXfrm>
        <a:off x="3004105" y="2427788"/>
        <a:ext cx="2072362" cy="720000"/>
      </dsp:txXfrm>
    </dsp:sp>
    <dsp:sp modelId="{408325EE-46CA-4885-9AED-D8A3B1514D02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70C4E-45AC-4F36-9B94-38184A086492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Discussions: Create threads within groups, Comment system, Content organization</a:t>
          </a:r>
        </a:p>
      </dsp:txBody>
      <dsp:txXfrm>
        <a:off x="5439131" y="2427788"/>
        <a:ext cx="2072362" cy="720000"/>
      </dsp:txXfrm>
    </dsp:sp>
    <dsp:sp modelId="{3A276C28-7FBD-4973-B40F-094872862FBC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CA215-3578-40D2-A6D1-13F350AE67F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 Sharing: Upload and share study materials, Organize file within groups/ discussions, Secure access control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FB652-114B-4BFD-8887-B398498DE964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AB68-A8CA-40F6-AB24-0DAED08AD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63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DAB68-A8CA-40F6-AB24-0DAED08AD72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13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DAB68-A8CA-40F6-AB24-0DAED08AD7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51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Life Cycle of Backend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DAB68-A8CA-40F6-AB24-0DAED08AD7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5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DAB68-A8CA-40F6-AB24-0DAED08AD72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82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2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54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84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57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41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0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00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49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8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51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BC30FD0-7074-496E-8AAD-7539AD9D01BD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492CC04-EC8D-4BEB-8A71-92994F010D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60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10DAD-5519-9B72-2108-BB9CDF9CD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Study Link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https://studylink.dryft.ca/</a:t>
            </a:r>
            <a:endParaRPr lang="en-CA" sz="4800" i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8310-7335-307B-C241-8F986E3B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1000"/>
              <a:t>Group members:</a:t>
            </a:r>
          </a:p>
          <a:p>
            <a:pPr algn="l"/>
            <a:br>
              <a:rPr lang="en-US" sz="1000"/>
            </a:br>
            <a:r>
              <a:rPr lang="en-US" sz="1000"/>
              <a:t>Jay Patel</a:t>
            </a:r>
          </a:p>
          <a:p>
            <a:pPr algn="l"/>
            <a:r>
              <a:rPr lang="en-US" sz="1000"/>
              <a:t>Mehir Kumar</a:t>
            </a:r>
          </a:p>
          <a:p>
            <a:pPr algn="l"/>
            <a:r>
              <a:rPr lang="en-US" sz="1000"/>
              <a:t>Mantaj Singh</a:t>
            </a:r>
            <a:endParaRPr lang="en-CA" sz="1000"/>
          </a:p>
          <a:p>
            <a:pPr algn="l"/>
            <a:r>
              <a:rPr lang="en-CA" sz="1000"/>
              <a:t>Shivam Sangwan</a:t>
            </a:r>
          </a:p>
        </p:txBody>
      </p:sp>
    </p:spTree>
    <p:extLst>
      <p:ext uri="{BB962C8B-B14F-4D97-AF65-F5344CB8AC3E}">
        <p14:creationId xmlns:p14="http://schemas.microsoft.com/office/powerpoint/2010/main" val="58118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F6515-A329-F8A8-43CF-4433881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Deployment</a:t>
            </a:r>
            <a:endParaRPr lang="en-CA" sz="3600">
              <a:solidFill>
                <a:schemeClr val="tx2"/>
              </a:solidFill>
            </a:endParaRPr>
          </a:p>
        </p:txBody>
      </p:sp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A56904E5-B74A-6C6D-0423-98897241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BAEF364-D216-209E-3645-975A7579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Frontend deployed on </a:t>
            </a:r>
            <a:r>
              <a:rPr lang="en-US" sz="2400" dirty="0" err="1">
                <a:solidFill>
                  <a:schemeClr val="tx2"/>
                </a:solidFill>
              </a:rPr>
              <a:t>Vercel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</a:rPr>
              <a:t>Backend containerized with Docker.</a:t>
            </a:r>
          </a:p>
          <a:p>
            <a:r>
              <a:rPr lang="en-US" sz="2400" dirty="0">
                <a:solidFill>
                  <a:schemeClr val="tx2"/>
                </a:solidFill>
              </a:rPr>
              <a:t>PostgreSQL database self hosted on VPS(Virtual Private Server).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610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24320-B035-DB06-378E-3F96624C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0"/>
            <a:ext cx="12192000" cy="6299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6878F-E473-D0DB-FDA6-8461A6352F05}"/>
              </a:ext>
            </a:extLst>
          </p:cNvPr>
          <p:cNvSpPr txBox="1"/>
          <p:nvPr/>
        </p:nvSpPr>
        <p:spPr>
          <a:xfrm>
            <a:off x="558800" y="508000"/>
            <a:ext cx="6292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Life Cycle of Backend Request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47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DA132-3B91-4035-4FD4-E4DDCC85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Libraries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88DA-5B02-DBB3-6A0A-338FD0BC7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Frontend: </a:t>
            </a:r>
          </a:p>
          <a:p>
            <a:pPr lvl="1"/>
            <a:r>
              <a:rPr lang="en-US" sz="1700"/>
              <a:t>React, React Router</a:t>
            </a:r>
          </a:p>
          <a:p>
            <a:pPr lvl="1"/>
            <a:r>
              <a:rPr lang="en-US" sz="1700"/>
              <a:t>ShadCN</a:t>
            </a:r>
          </a:p>
          <a:p>
            <a:pPr lvl="1"/>
            <a:r>
              <a:rPr lang="en-US" sz="1700"/>
              <a:t>TailwindCSS</a:t>
            </a:r>
          </a:p>
          <a:p>
            <a:pPr lvl="1"/>
            <a:r>
              <a:rPr lang="en-US" sz="1700"/>
              <a:t>Axios</a:t>
            </a:r>
          </a:p>
          <a:p>
            <a:pPr marL="457200" lvl="1" indent="0">
              <a:buNone/>
            </a:pPr>
            <a:endParaRPr lang="en-US" sz="17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1363-EF68-53D1-D883-1D5CD7A0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Backend:</a:t>
            </a:r>
          </a:p>
          <a:p>
            <a:pPr lvl="1"/>
            <a:r>
              <a:rPr lang="en-CA" sz="2000"/>
              <a:t>Express</a:t>
            </a:r>
          </a:p>
          <a:p>
            <a:pPr lvl="1"/>
            <a:r>
              <a:rPr lang="en-CA" sz="2000"/>
              <a:t>Node.js</a:t>
            </a:r>
          </a:p>
          <a:p>
            <a:pPr lvl="1"/>
            <a:r>
              <a:rPr lang="en-CA" sz="2000"/>
              <a:t>Better Auth</a:t>
            </a:r>
          </a:p>
          <a:p>
            <a:pPr lvl="1"/>
            <a:r>
              <a:rPr lang="en-CA" sz="2000"/>
              <a:t>UploadThing</a:t>
            </a:r>
          </a:p>
          <a:p>
            <a:pPr lvl="1"/>
            <a:r>
              <a:rPr lang="en-CA" sz="2000"/>
              <a:t>TypeScript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0962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5246-40BD-BD7A-2C83-7BF01198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8" y="216263"/>
            <a:ext cx="1977189" cy="42141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ER Diagram</a:t>
            </a:r>
            <a:endParaRPr lang="en-CA" sz="2800" dirty="0"/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C531B353-2927-D166-4491-E450BD85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9" y="637675"/>
            <a:ext cx="10537106" cy="5937736"/>
          </a:xfrm>
        </p:spPr>
      </p:pic>
    </p:spTree>
    <p:extLst>
      <p:ext uri="{BB962C8B-B14F-4D97-AF65-F5344CB8AC3E}">
        <p14:creationId xmlns:p14="http://schemas.microsoft.com/office/powerpoint/2010/main" val="374560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AB91D-E633-D650-76FD-A54773A8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Future advancements:</a:t>
            </a:r>
            <a:endParaRPr lang="en-CA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8674-6C6E-8103-60E6-A6012590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600"/>
              <a:t>Forgot Password Feature: Currently Missing– users are locked out if they forgot their password.</a:t>
            </a:r>
          </a:p>
          <a:p>
            <a:endParaRPr lang="en-US" sz="2600"/>
          </a:p>
          <a:p>
            <a:r>
              <a:rPr lang="en-US" sz="2600"/>
              <a:t>Private Group Password Bug</a:t>
            </a:r>
          </a:p>
          <a:p>
            <a:endParaRPr lang="en-US" sz="2600"/>
          </a:p>
          <a:p>
            <a:r>
              <a:rPr lang="en-US" sz="2600"/>
              <a:t>AI Integration for moderator &amp; more.</a:t>
            </a:r>
          </a:p>
          <a:p>
            <a:endParaRPr lang="en-US" sz="2600"/>
          </a:p>
          <a:p>
            <a:endParaRPr lang="en-US" sz="2600"/>
          </a:p>
          <a:p>
            <a:endParaRPr lang="en-CA" sz="2600"/>
          </a:p>
        </p:txBody>
      </p:sp>
    </p:spTree>
    <p:extLst>
      <p:ext uri="{BB962C8B-B14F-4D97-AF65-F5344CB8AC3E}">
        <p14:creationId xmlns:p14="http://schemas.microsoft.com/office/powerpoint/2010/main" val="2387593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92C-9EBC-94A6-414C-850705F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227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2D98-027B-F4B3-0A47-CABD9C7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399"/>
            <a:ext cx="10515600" cy="2214563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78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7A19-8FD2-182F-2057-E23BE402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Project Overview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23E4-9D12-8F27-FA75-661457FC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700"/>
              <a:t>A great platform designed to make group study easier.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700"/>
              <a:t>The application allows users to create and join study groups, share files, participate in discussions, and manage learning resources.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7" name="Picture Placeholder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FE7D74E-F696-A22C-5A85-9EB05C57B3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b="4653"/>
          <a:stretch>
            <a:fillRect/>
          </a:stretch>
        </p:blipFill>
        <p:spPr>
          <a:xfrm>
            <a:off x="5018820" y="841248"/>
            <a:ext cx="668673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8D8E-235E-4353-7565-4479F89A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How it works</a:t>
            </a:r>
          </a:p>
        </p:txBody>
      </p:sp>
      <p:pic>
        <p:nvPicPr>
          <p:cNvPr id="7" name="Picture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991DCE-FFEE-8A6C-C1C9-0935A1CC92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28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50A03-E858-0636-1666-A97134AD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777739"/>
            <a:ext cx="7334506" cy="20802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User registers/logs in.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Lands on dashboard showing their groups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Can create/join study groups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Within groups, can: Start discussion, comment on discussion, upload and download files, manage group settings(if admin)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029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35D17-0F47-87AB-27DB-0D3798CB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Architecture 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AA4CCA-DAF4-D7ED-C84C-7B47895B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Frontend architecture: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The Frontend is built  as a Single Page Application(SPA) using React with TypeScript, utilizing Vite as a build tool and </a:t>
            </a:r>
            <a:r>
              <a:rPr lang="en-US" err="1"/>
              <a:t>shadcn</a:t>
            </a:r>
            <a:r>
              <a:rPr lang="en-US"/>
              <a:t> for UI components.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React + TypeScript + Vite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0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1A926-BFE5-225D-F095-CF7F0113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Architecture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190A-6020-A988-D4E1-DF714031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Backend architecture: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backend follows a RESTful API design pattern using Express.js.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 + TypeScript + Node.js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65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B961D-0148-62B1-ACE3-62400ACE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Architecture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C517-0977-CDD3-AB3C-4007A3FF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Database Architecture: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PostgreSQL database with the following core data tables:</a:t>
            </a:r>
            <a:br>
              <a:rPr lang="en-US" dirty="0"/>
            </a:br>
            <a:r>
              <a:rPr lang="en-US" dirty="0"/>
              <a:t>User, Group, GroupMember, Discussion, Comment(Chat Message), File, Authentication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ile upload flow&#10;&#10;AI-generated content may be incorrect.">
            <a:extLst>
              <a:ext uri="{FF2B5EF4-FFF2-40B4-BE49-F238E27FC236}">
                <a16:creationId xmlns:a16="http://schemas.microsoft.com/office/drawing/2014/main" id="{8AC6E51B-AD98-6B3D-D318-3EB1F355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9" y="0"/>
            <a:ext cx="115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9F92-4E57-2008-140F-23EFB724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Features:		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CB64BD-B78B-A32F-F5AA-D2CEACF11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7780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819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427C2-CA3D-B62E-F1AF-8E9019B3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 Flow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D3FD460-09C8-CCAB-1CF1-D956B6E0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Authentication: </a:t>
            </a:r>
            <a:endParaRPr lang="en-CA" sz="1800" dirty="0"/>
          </a:p>
          <a:p>
            <a:pPr lvl="1"/>
            <a:r>
              <a:rPr lang="en-CA" sz="1800" dirty="0"/>
              <a:t>Backend verifies sessions using tokens.</a:t>
            </a:r>
          </a:p>
          <a:p>
            <a:pPr lvl="1"/>
            <a:r>
              <a:rPr lang="en-CA" sz="1800" dirty="0"/>
              <a:t>Protected routes redirect unauthenticated users to login page.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Data Management:</a:t>
            </a:r>
          </a:p>
          <a:p>
            <a:pPr lvl="1"/>
            <a:r>
              <a:rPr lang="en-CA" sz="1800" dirty="0"/>
              <a:t>API calls from frontend to fetch/update data.</a:t>
            </a:r>
          </a:p>
          <a:p>
            <a:pPr lvl="1"/>
            <a:r>
              <a:rPr lang="en-CA" sz="1800" dirty="0"/>
              <a:t>Backend processes requests, queries database and returns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File Handling:</a:t>
            </a:r>
          </a:p>
          <a:p>
            <a:pPr lvl="1"/>
            <a:r>
              <a:rPr lang="en-CA" sz="1800" dirty="0"/>
              <a:t>Files uploaded via </a:t>
            </a:r>
            <a:r>
              <a:rPr lang="en-CA" sz="1800" dirty="0" err="1"/>
              <a:t>UploadThing</a:t>
            </a:r>
            <a:r>
              <a:rPr lang="en-CA" sz="1800" dirty="0"/>
              <a:t> integration.</a:t>
            </a:r>
          </a:p>
          <a:p>
            <a:pPr lvl="1"/>
            <a:r>
              <a:rPr lang="en-CA" sz="1800" dirty="0"/>
              <a:t>Metadata stored in database.</a:t>
            </a:r>
          </a:p>
          <a:p>
            <a:pPr lvl="1"/>
            <a:r>
              <a:rPr lang="en-CA" sz="1800" dirty="0"/>
              <a:t>Access control based on group membership.</a:t>
            </a:r>
            <a:br>
              <a:rPr lang="en-CA" sz="1100" dirty="0"/>
            </a:br>
            <a:br>
              <a:rPr lang="en-CA" sz="1100" dirty="0"/>
            </a:br>
            <a:endParaRPr lang="en-CA" sz="1100" dirty="0"/>
          </a:p>
          <a:p>
            <a:pPr lvl="1"/>
            <a:endParaRPr lang="en-CA" sz="1100" dirty="0"/>
          </a:p>
          <a:p>
            <a:pPr marL="457200" lvl="1" indent="0">
              <a:buNone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54081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8b8ccee-acfd-40eb-972e-552d7cd548a3}" enabled="0" method="" siteId="{38b8ccee-acfd-40eb-972e-552d7cd548a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430</Words>
  <Application>Microsoft Office PowerPoint</Application>
  <PresentationFormat>Widescreen</PresentationFormat>
  <Paragraphs>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Study Link  https://studylink.dryft.ca/</vt:lpstr>
      <vt:lpstr> Project Overview </vt:lpstr>
      <vt:lpstr>How it works</vt:lpstr>
      <vt:lpstr>Architecture </vt:lpstr>
      <vt:lpstr>Architecture</vt:lpstr>
      <vt:lpstr>Architecture</vt:lpstr>
      <vt:lpstr>PowerPoint Presentation</vt:lpstr>
      <vt:lpstr>Core Features:  </vt:lpstr>
      <vt:lpstr>Technical Flow</vt:lpstr>
      <vt:lpstr>Deployment</vt:lpstr>
      <vt:lpstr>PowerPoint Presentation</vt:lpstr>
      <vt:lpstr>Key Libraries</vt:lpstr>
      <vt:lpstr>ER Diagram</vt:lpstr>
      <vt:lpstr>Future advancements: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Jagrutiben Patel (0303255p)</dc:creator>
  <cp:lastModifiedBy>Mantaj Singh</cp:lastModifiedBy>
  <cp:revision>7</cp:revision>
  <dcterms:created xsi:type="dcterms:W3CDTF">2025-03-25T18:21:37Z</dcterms:created>
  <dcterms:modified xsi:type="dcterms:W3CDTF">2025-03-27T02:48:14Z</dcterms:modified>
</cp:coreProperties>
</file>