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2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2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7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9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9AF1F3-ED50-4CE2-9E55-61E408CFB26B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743229-7D89-4722-9DFB-A4298EA637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2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Bowers24/d3-bayare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F53C-8F91-4946-8B32-912B22440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Choose location for Vet Clinic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67ED2-7C10-4710-89F5-EDE5D0580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IBM Data SCIENCE CAPSTONE</a:t>
            </a:r>
            <a:endParaRPr lang="en-US" dirty="0"/>
          </a:p>
          <a:p>
            <a:r>
              <a:rPr lang="en-US" dirty="0"/>
              <a:t>Shahbaz Masood</a:t>
            </a:r>
          </a:p>
          <a:p>
            <a:r>
              <a:rPr lang="en-US" dirty="0"/>
              <a:t>Feb 2019</a:t>
            </a:r>
          </a:p>
        </p:txBody>
      </p:sp>
    </p:spTree>
    <p:extLst>
      <p:ext uri="{BB962C8B-B14F-4D97-AF65-F5344CB8AC3E}">
        <p14:creationId xmlns:p14="http://schemas.microsoft.com/office/powerpoint/2010/main" val="40432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F121-8557-4153-A484-0C886274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BAA2-565F-42A8-AF39-C63FC2C1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location of any consumer-oriented retail business is a key factor in its success. Same is true for a pet clinic.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 ideal location should consist of many factors like pet friendliness of area, number of dog parks, number of pet food and service shops etc.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following analysis helps solve veterinarians to pick a spot where the clinic would have the most customers while considering the above mentioned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9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BC30-08A0-4906-A207-8472D56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EACD-EF6D-4139-964D-01B9A99F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analysis uses the data set </a:t>
            </a:r>
            <a:r>
              <a:rPr lang="en-US" b="1" dirty="0" err="1"/>
              <a:t>Bay_Area_cities.json</a:t>
            </a:r>
            <a:r>
              <a:rPr lang="en-US" dirty="0"/>
              <a:t> which was downloaded from the </a:t>
            </a:r>
            <a:r>
              <a:rPr lang="en-US" u="sng" dirty="0" err="1">
                <a:hlinkClick r:id="rId2"/>
              </a:rPr>
              <a:t>github</a:t>
            </a:r>
            <a:r>
              <a:rPr lang="en-US" dirty="0"/>
              <a:t> repository of </a:t>
            </a:r>
            <a:r>
              <a:rPr lang="en-US" i="1" dirty="0"/>
              <a:t>FrankBowers43.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json is used to get the names of all the neighborhoods in the bay area.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names are located in the features.properties.NAME10 node</a:t>
            </a:r>
          </a:p>
        </p:txBody>
      </p:sp>
    </p:spTree>
    <p:extLst>
      <p:ext uri="{BB962C8B-B14F-4D97-AF65-F5344CB8AC3E}">
        <p14:creationId xmlns:p14="http://schemas.microsoft.com/office/powerpoint/2010/main" val="344043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8735-D940-4EC2-8705-F1C1AA5B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100F-870C-4B21-84C1-8D7E6493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Extract the names of the Bay Area Neighborhoods JSON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Feed names to the geocoder API to get the latitude and longitudes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Feed the location coordinates to the </a:t>
            </a:r>
            <a:r>
              <a:rPr lang="en-US" dirty="0" err="1"/>
              <a:t>FourSquare</a:t>
            </a:r>
            <a:r>
              <a:rPr lang="en-US" dirty="0"/>
              <a:t> Search query and process the result to store the in a workable data frame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Cleaned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OneHot</a:t>
            </a:r>
            <a:r>
              <a:rPr lang="en-US" dirty="0"/>
              <a:t> Encode the venue type.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Deciding metric = MAX (Sum of counts of Dog Run, Pet Café, Pet Service and Pet Stores in each neighborhood and subtract the result from the count of Veterinarians in the neighborhood)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Kmeans</a:t>
            </a:r>
            <a:r>
              <a:rPr lang="en-US" dirty="0"/>
              <a:t> on the metric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Analyze the data</a:t>
            </a:r>
          </a:p>
        </p:txBody>
      </p:sp>
    </p:spTree>
    <p:extLst>
      <p:ext uri="{BB962C8B-B14F-4D97-AF65-F5344CB8AC3E}">
        <p14:creationId xmlns:p14="http://schemas.microsoft.com/office/powerpoint/2010/main" val="325033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887A-2C44-4B86-B5A2-E0C27935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Results – San Jose &amp; Petaluma is the best choice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3A6496-77FC-44E3-98AA-75C7E4B2C5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391" y="1846263"/>
            <a:ext cx="69695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8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F8F-3A8A-41CF-BADA-14870F7D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0962-9648-45FC-B1AC-54B11685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analysis provides a starting point for doing a physical survey of a good choice of starting and establishing vet clinic.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population of the two districts should also be considered in making the decision along with commercial rents etc. </a:t>
            </a:r>
          </a:p>
        </p:txBody>
      </p:sp>
    </p:spTree>
    <p:extLst>
      <p:ext uri="{BB962C8B-B14F-4D97-AF65-F5344CB8AC3E}">
        <p14:creationId xmlns:p14="http://schemas.microsoft.com/office/powerpoint/2010/main" val="148144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B338F-345D-4E74-AB8B-2DAADEB7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471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Courier New</vt:lpstr>
      <vt:lpstr>Retrospect</vt:lpstr>
      <vt:lpstr>Choose location for Vet Clinic</vt:lpstr>
      <vt:lpstr>Introduction</vt:lpstr>
      <vt:lpstr>Data</vt:lpstr>
      <vt:lpstr>Methodology</vt:lpstr>
      <vt:lpstr>Results – San Jose &amp; Petaluma is the best choice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location for Vet Clinic</dc:title>
  <dc:creator>Shahbaz Masood</dc:creator>
  <cp:lastModifiedBy>Shahbaz Masood</cp:lastModifiedBy>
  <cp:revision>1</cp:revision>
  <dcterms:created xsi:type="dcterms:W3CDTF">2019-02-19T09:06:07Z</dcterms:created>
  <dcterms:modified xsi:type="dcterms:W3CDTF">2019-02-19T09:06:35Z</dcterms:modified>
</cp:coreProperties>
</file>