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embedTrueTypeFonts="1" saveSubsetFonts="1">
  <p:sldMasterIdLst>
    <p:sldMasterId id="2147483684" r:id="rId1"/>
  </p:sldMasterIdLst>
  <p:notesMasterIdLst>
    <p:notesMasterId r:id="rId2"/>
  </p:notesMasterIdLst>
  <p:sldIdLst>
    <p:sldId id="301" r:id="rId3"/>
    <p:sldId id="302" r:id="rId4"/>
    <p:sldId id="303" r:id="rId5"/>
    <p:sldId id="304" r:id="rId6"/>
    <p:sldId id="305" r:id="rId7"/>
    <p:sldId id="306" r:id="rId8"/>
    <p:sldId id="307" r:id="rId9"/>
    <p:sldId id="308" r:id="rId10"/>
    <p:sldId id="309" r:id="rId11"/>
    <p:sldId id="310" r:id="rId12"/>
    <p:sldId id="311" r:id="rId13"/>
    <p:sldId id="312" r:id="rId14"/>
    <p:sldId id="313" r:id="rId15"/>
    <p:sldId id="314" r:id="rId16"/>
  </p:sldIdLst>
  <p:sldSz cy="10287000" cx="18288000"/>
  <p:notesSz cx="6858000" cy="9144000"/>
  <p:embeddedFontLst>
    <p:embeddedFont>
      <p:font typeface="Arimo" panose="020B0604020202020204" charset="1"/>
      <p:regular r:id="rId17"/>
    </p:embeddedFont>
    <p:embeddedFont>
      <p:font typeface="Arimo Bold" panose="020B0704020202020204" charset="1"/>
      <p:regular r:id="rId18"/>
    </p:embeddedFont>
    <p:embeddedFont>
      <p:font typeface="Arimo Italics" panose="020B0604020202090204" charset="1"/>
      <p:regular r:id="rId19"/>
    </p:embeddedFont>
    <p:embeddedFont>
      <p:font typeface="Arimo Bold Italics" panose="020B0704020202090204" charset="1"/>
      <p:regular r:id="rId20"/>
    </p:embeddedFont>
    <p:embeddedFont>
      <p:font typeface="DM Sans" panose="00000000000000000000" charset="1"/>
      <p:regular r:id="rId21"/>
    </p:embeddedFont>
    <p:embeddedFont>
      <p:font typeface="DM Sans Bold" panose="00000000000000000000" charset="1"/>
      <p:regular r:id="rId22"/>
    </p:embeddedFont>
    <p:embeddedFont>
      <p:font typeface="DM Sans Italics" panose="00000000000000000000" charset="1"/>
      <p:regular r:id="rId23"/>
    </p:embeddedFont>
    <p:embeddedFont>
      <p:font typeface="DM Sans Bold Italics" panose="00000000000000000000" charset="1"/>
      <p:regular r:id="rId24"/>
    </p:embeddedFont>
  </p:embeddedFontLst>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font" Target="fonts/font1.fntdata"/><Relationship Id="rId18" Type="http://schemas.openxmlformats.org/officeDocument/2006/relationships/font" Target="fonts/font2.fntdata"/><Relationship Id="rId19" Type="http://schemas.openxmlformats.org/officeDocument/2006/relationships/font" Target="fonts/font3.fntdata"/><Relationship Id="rId20" Type="http://schemas.openxmlformats.org/officeDocument/2006/relationships/font" Target="fonts/font4.fntdata"/><Relationship Id="rId21" Type="http://schemas.openxmlformats.org/officeDocument/2006/relationships/font" Target="fonts/font5.fntdata"/><Relationship Id="rId22" Type="http://schemas.openxmlformats.org/officeDocument/2006/relationships/font" Target="fonts/font6.fntdata"/><Relationship Id="rId23" Type="http://schemas.openxmlformats.org/officeDocument/2006/relationships/font" Target="fonts/font7.fntdata"/><Relationship Id="rId24" Type="http://schemas.openxmlformats.org/officeDocument/2006/relationships/font" Target="fonts/font8.fntdata"/><Relationship Id="rId25" Type="http://schemas.openxmlformats.org/officeDocument/2006/relationships/tableStyles" Target="tableStyles.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61" name=""/>
        <p:cNvGrpSpPr/>
        <p:nvPr/>
      </p:nvGrpSpPr>
      <p:grpSpPr>
        <a:xfrm>
          <a:off x="0" y="0"/>
          <a:ext cx="0" cy="0"/>
          <a:chOff x="0" y="0"/>
          <a:chExt cx="0" cy="0"/>
        </a:xfrm>
      </p:grpSpPr>
      <p:sp>
        <p:nvSpPr>
          <p:cNvPr id="1048677"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78"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79"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80"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81"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82"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50" name=""/>
        <p:cNvGrpSpPr/>
        <p:nvPr/>
      </p:nvGrpSpPr>
      <p:grpSpPr>
        <a:xfrm>
          <a:off x="0" y="0"/>
          <a:ext cx="0" cy="0"/>
          <a:chOff x="0" y="0"/>
          <a:chExt cx="0" cy="0"/>
        </a:xfrm>
      </p:grpSpPr>
      <p:sp>
        <p:nvSpPr>
          <p:cNvPr id="1048622"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8623"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1048624"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625" name="Footer Placeholder 4"/>
          <p:cNvSpPr>
            <a:spLocks noGrp="1"/>
          </p:cNvSpPr>
          <p:nvPr>
            <p:ph type="ftr" sz="quarter" idx="11"/>
          </p:nvPr>
        </p:nvSpPr>
        <p:spPr/>
        <p:txBody>
          <a:bodyPr/>
          <a:p>
            <a:endParaRPr lang="en-US"/>
          </a:p>
        </p:txBody>
      </p:sp>
      <p:sp>
        <p:nvSpPr>
          <p:cNvPr id="1048626"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5" name=""/>
        <p:cNvGrpSpPr/>
        <p:nvPr/>
      </p:nvGrpSpPr>
      <p:grpSpPr>
        <a:xfrm>
          <a:off x="0" y="0"/>
          <a:ext cx="0" cy="0"/>
          <a:chOff x="0" y="0"/>
          <a:chExt cx="0" cy="0"/>
        </a:xfrm>
      </p:grpSpPr>
      <p:sp>
        <p:nvSpPr>
          <p:cNvPr id="1048647" name="Title 1"/>
          <p:cNvSpPr>
            <a:spLocks noGrp="1"/>
          </p:cNvSpPr>
          <p:nvPr>
            <p:ph type="title"/>
          </p:nvPr>
        </p:nvSpPr>
        <p:spPr/>
        <p:txBody>
          <a:bodyPr/>
          <a:p>
            <a:r>
              <a:rPr lang="en-US" smtClean="0"/>
              <a:t>Click to edit Master title style</a:t>
            </a:r>
            <a:endParaRPr lang="en-US"/>
          </a:p>
        </p:txBody>
      </p:sp>
      <p:sp>
        <p:nvSpPr>
          <p:cNvPr id="1048648"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9"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650" name="Footer Placeholder 4"/>
          <p:cNvSpPr>
            <a:spLocks noGrp="1"/>
          </p:cNvSpPr>
          <p:nvPr>
            <p:ph type="ftr" sz="quarter" idx="11"/>
          </p:nvPr>
        </p:nvSpPr>
        <p:spPr/>
        <p:txBody>
          <a:bodyPr/>
          <a:p>
            <a:endParaRPr lang="en-US"/>
          </a:p>
        </p:txBody>
      </p:sp>
      <p:sp>
        <p:nvSpPr>
          <p:cNvPr id="1048651"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2" name=""/>
        <p:cNvGrpSpPr/>
        <p:nvPr/>
      </p:nvGrpSpPr>
      <p:grpSpPr>
        <a:xfrm>
          <a:off x="0" y="0"/>
          <a:ext cx="0" cy="0"/>
          <a:chOff x="0" y="0"/>
          <a:chExt cx="0" cy="0"/>
        </a:xfrm>
      </p:grpSpPr>
      <p:sp>
        <p:nvSpPr>
          <p:cNvPr id="1048631" name="Vertical Title 1"/>
          <p:cNvSpPr>
            <a:spLocks noGrp="1"/>
          </p:cNvSpPr>
          <p:nvPr>
            <p:ph type="title" orient="vert"/>
          </p:nvPr>
        </p:nvSpPr>
        <p:spPr>
          <a:xfrm>
            <a:off x="6629400" y="274638"/>
            <a:ext cx="2057400" cy="5851525"/>
          </a:xfrm>
        </p:spPr>
        <p:txBody>
          <a:bodyPr vert="eaVert"/>
          <a:p>
            <a:r>
              <a:rPr lang="en-US" smtClean="0"/>
              <a:t>Click to edit Master title style</a:t>
            </a:r>
            <a:endParaRPr lang="en-US"/>
          </a:p>
        </p:txBody>
      </p:sp>
      <p:sp>
        <p:nvSpPr>
          <p:cNvPr id="1048632" name="Vertical Text Placeholder 2"/>
          <p:cNvSpPr>
            <a:spLocks noGrp="1"/>
          </p:cNvSpPr>
          <p:nvPr>
            <p:ph type="body" orient="vert" idx="1"/>
          </p:nvPr>
        </p:nvSpPr>
        <p:spPr>
          <a:xfrm>
            <a:off x="457200" y="274638"/>
            <a:ext cx="60198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33"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634" name="Footer Placeholder 4"/>
          <p:cNvSpPr>
            <a:spLocks noGrp="1"/>
          </p:cNvSpPr>
          <p:nvPr>
            <p:ph type="ftr" sz="quarter" idx="11"/>
          </p:nvPr>
        </p:nvSpPr>
        <p:spPr/>
        <p:txBody>
          <a:bodyPr/>
          <a:p>
            <a:endParaRPr lang="en-US"/>
          </a:p>
        </p:txBody>
      </p:sp>
      <p:sp>
        <p:nvSpPr>
          <p:cNvPr id="1048635"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3" name=""/>
        <p:cNvGrpSpPr/>
        <p:nvPr/>
      </p:nvGrpSpPr>
      <p:grpSpPr>
        <a:xfrm>
          <a:off x="0" y="0"/>
          <a:ext cx="0" cy="0"/>
          <a:chOff x="0" y="0"/>
          <a:chExt cx="0" cy="0"/>
        </a:xfrm>
      </p:grpSpPr>
      <p:sp>
        <p:nvSpPr>
          <p:cNvPr id="1048636" name="Title 1"/>
          <p:cNvSpPr>
            <a:spLocks noGrp="1"/>
          </p:cNvSpPr>
          <p:nvPr>
            <p:ph type="title"/>
          </p:nvPr>
        </p:nvSpPr>
        <p:spPr/>
        <p:txBody>
          <a:bodyPr/>
          <a:p>
            <a:r>
              <a:rPr lang="en-US" smtClean="0"/>
              <a:t>Click to edit Master title style</a:t>
            </a:r>
            <a:endParaRPr lang="en-US"/>
          </a:p>
        </p:txBody>
      </p:sp>
      <p:sp>
        <p:nvSpPr>
          <p:cNvPr id="1048637"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38"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639" name="Footer Placeholder 4"/>
          <p:cNvSpPr>
            <a:spLocks noGrp="1"/>
          </p:cNvSpPr>
          <p:nvPr>
            <p:ph type="ftr" sz="quarter" idx="11"/>
          </p:nvPr>
        </p:nvSpPr>
        <p:spPr/>
        <p:txBody>
          <a:bodyPr/>
          <a:p>
            <a:endParaRPr lang="en-US"/>
          </a:p>
        </p:txBody>
      </p:sp>
      <p:sp>
        <p:nvSpPr>
          <p:cNvPr id="1048640"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6" name=""/>
        <p:cNvGrpSpPr/>
        <p:nvPr/>
      </p:nvGrpSpPr>
      <p:grpSpPr>
        <a:xfrm>
          <a:off x="0" y="0"/>
          <a:ext cx="0" cy="0"/>
          <a:chOff x="0" y="0"/>
          <a:chExt cx="0" cy="0"/>
        </a:xfrm>
      </p:grpSpPr>
      <p:sp>
        <p:nvSpPr>
          <p:cNvPr id="1048652"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8653"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54"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655" name="Footer Placeholder 4"/>
          <p:cNvSpPr>
            <a:spLocks noGrp="1"/>
          </p:cNvSpPr>
          <p:nvPr>
            <p:ph type="ftr" sz="quarter" idx="11"/>
          </p:nvPr>
        </p:nvSpPr>
        <p:spPr/>
        <p:txBody>
          <a:bodyPr/>
          <a:p>
            <a:endParaRPr lang="en-US"/>
          </a:p>
        </p:txBody>
      </p:sp>
      <p:sp>
        <p:nvSpPr>
          <p:cNvPr id="1048656"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7" name=""/>
        <p:cNvGrpSpPr/>
        <p:nvPr/>
      </p:nvGrpSpPr>
      <p:grpSpPr>
        <a:xfrm>
          <a:off x="0" y="0"/>
          <a:ext cx="0" cy="0"/>
          <a:chOff x="0" y="0"/>
          <a:chExt cx="0" cy="0"/>
        </a:xfrm>
      </p:grpSpPr>
      <p:sp>
        <p:nvSpPr>
          <p:cNvPr id="1048657" name="Title 1"/>
          <p:cNvSpPr>
            <a:spLocks noGrp="1"/>
          </p:cNvSpPr>
          <p:nvPr>
            <p:ph type="title"/>
          </p:nvPr>
        </p:nvSpPr>
        <p:spPr/>
        <p:txBody>
          <a:bodyPr/>
          <a:p>
            <a:r>
              <a:rPr lang="en-US" smtClean="0"/>
              <a:t>Click to edit Master title style</a:t>
            </a:r>
            <a:endParaRPr lang="en-US"/>
          </a:p>
        </p:txBody>
      </p:sp>
      <p:sp>
        <p:nvSpPr>
          <p:cNvPr id="1048658"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59"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60" name="Date Placeholder 4"/>
          <p:cNvSpPr>
            <a:spLocks noGrp="1"/>
          </p:cNvSpPr>
          <p:nvPr>
            <p:ph type="dt" sz="half" idx="10"/>
          </p:nvPr>
        </p:nvSpPr>
        <p:spPr/>
        <p:txBody>
          <a:bodyPr/>
          <a:p>
            <a:fld id="{1D8BD707-D9CF-40AE-B4C6-C98DA3205C09}" type="datetimeFigureOut">
              <a:rPr lang="en-US" smtClean="0"/>
              <a:t>8/1/2011</a:t>
            </a:fld>
            <a:endParaRPr lang="en-US"/>
          </a:p>
        </p:txBody>
      </p:sp>
      <p:sp>
        <p:nvSpPr>
          <p:cNvPr id="1048661" name="Footer Placeholder 5"/>
          <p:cNvSpPr>
            <a:spLocks noGrp="1"/>
          </p:cNvSpPr>
          <p:nvPr>
            <p:ph type="ftr" sz="quarter" idx="11"/>
          </p:nvPr>
        </p:nvSpPr>
        <p:spPr/>
        <p:txBody>
          <a:bodyPr/>
          <a:p>
            <a:endParaRPr lang="en-US"/>
          </a:p>
        </p:txBody>
      </p:sp>
      <p:sp>
        <p:nvSpPr>
          <p:cNvPr id="1048662"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8" name=""/>
        <p:cNvGrpSpPr/>
        <p:nvPr/>
      </p:nvGrpSpPr>
      <p:grpSpPr>
        <a:xfrm>
          <a:off x="0" y="0"/>
          <a:ext cx="0" cy="0"/>
          <a:chOff x="0" y="0"/>
          <a:chExt cx="0" cy="0"/>
        </a:xfrm>
      </p:grpSpPr>
      <p:sp>
        <p:nvSpPr>
          <p:cNvPr id="1048663" name="Title 1"/>
          <p:cNvSpPr>
            <a:spLocks noGrp="1"/>
          </p:cNvSpPr>
          <p:nvPr>
            <p:ph type="title"/>
          </p:nvPr>
        </p:nvSpPr>
        <p:spPr/>
        <p:txBody>
          <a:bodyPr/>
          <a:p>
            <a:r>
              <a:rPr lang="en-US" smtClean="0"/>
              <a:t>Click to edit Master title style</a:t>
            </a:r>
            <a:endParaRPr lang="en-US"/>
          </a:p>
        </p:txBody>
      </p:sp>
      <p:sp>
        <p:nvSpPr>
          <p:cNvPr id="1048664"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65"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66"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67"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68" name="Date Placeholder 6"/>
          <p:cNvSpPr>
            <a:spLocks noGrp="1"/>
          </p:cNvSpPr>
          <p:nvPr>
            <p:ph type="dt" sz="half" idx="10"/>
          </p:nvPr>
        </p:nvSpPr>
        <p:spPr/>
        <p:txBody>
          <a:bodyPr/>
          <a:p>
            <a:fld id="{1D8BD707-D9CF-40AE-B4C6-C98DA3205C09}" type="datetimeFigureOut">
              <a:rPr lang="en-US" smtClean="0"/>
              <a:t>8/1/2011</a:t>
            </a:fld>
            <a:endParaRPr lang="en-US"/>
          </a:p>
        </p:txBody>
      </p:sp>
      <p:sp>
        <p:nvSpPr>
          <p:cNvPr id="1048669" name="Footer Placeholder 7"/>
          <p:cNvSpPr>
            <a:spLocks noGrp="1"/>
          </p:cNvSpPr>
          <p:nvPr>
            <p:ph type="ftr" sz="quarter" idx="11"/>
          </p:nvPr>
        </p:nvSpPr>
        <p:spPr/>
        <p:txBody>
          <a:bodyPr/>
          <a:p>
            <a:endParaRPr lang="en-US"/>
          </a:p>
        </p:txBody>
      </p:sp>
      <p:sp>
        <p:nvSpPr>
          <p:cNvPr id="1048670" name="Slide Number Placeholder 8"/>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1" name=""/>
        <p:cNvGrpSpPr/>
        <p:nvPr/>
      </p:nvGrpSpPr>
      <p:grpSpPr>
        <a:xfrm>
          <a:off x="0" y="0"/>
          <a:ext cx="0" cy="0"/>
          <a:chOff x="0" y="0"/>
          <a:chExt cx="0" cy="0"/>
        </a:xfrm>
      </p:grpSpPr>
      <p:sp>
        <p:nvSpPr>
          <p:cNvPr id="1048627" name="Title 1"/>
          <p:cNvSpPr>
            <a:spLocks noGrp="1"/>
          </p:cNvSpPr>
          <p:nvPr>
            <p:ph type="title"/>
          </p:nvPr>
        </p:nvSpPr>
        <p:spPr/>
        <p:txBody>
          <a:bodyPr/>
          <a:p>
            <a:r>
              <a:rPr lang="en-US" smtClean="0"/>
              <a:t>Click to edit Master title style</a:t>
            </a:r>
            <a:endParaRPr lang="en-US"/>
          </a:p>
        </p:txBody>
      </p:sp>
      <p:sp>
        <p:nvSpPr>
          <p:cNvPr id="1048628" name="Date Placeholder 2"/>
          <p:cNvSpPr>
            <a:spLocks noGrp="1"/>
          </p:cNvSpPr>
          <p:nvPr>
            <p:ph type="dt" sz="half" idx="10"/>
          </p:nvPr>
        </p:nvSpPr>
        <p:spPr/>
        <p:txBody>
          <a:bodyPr/>
          <a:p>
            <a:fld id="{1D8BD707-D9CF-40AE-B4C6-C98DA3205C09}" type="datetimeFigureOut">
              <a:rPr lang="en-US" smtClean="0"/>
              <a:t>8/1/2011</a:t>
            </a:fld>
            <a:endParaRPr lang="en-US"/>
          </a:p>
        </p:txBody>
      </p:sp>
      <p:sp>
        <p:nvSpPr>
          <p:cNvPr id="1048629" name="Footer Placeholder 3"/>
          <p:cNvSpPr>
            <a:spLocks noGrp="1"/>
          </p:cNvSpPr>
          <p:nvPr>
            <p:ph type="ftr" sz="quarter" idx="11"/>
          </p:nvPr>
        </p:nvSpPr>
        <p:spPr/>
        <p:txBody>
          <a:bodyPr/>
          <a:p>
            <a:endParaRPr lang="en-US"/>
          </a:p>
        </p:txBody>
      </p:sp>
      <p:sp>
        <p:nvSpPr>
          <p:cNvPr id="1048630" name="Slide Number Placeholder 4"/>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3" name=""/>
        <p:cNvGrpSpPr/>
        <p:nvPr/>
      </p:nvGrpSpPr>
      <p:grpSpPr>
        <a:xfrm>
          <a:off x="0" y="0"/>
          <a:ext cx="0" cy="0"/>
          <a:chOff x="0" y="0"/>
          <a:chExt cx="0" cy="0"/>
        </a:xfrm>
      </p:grpSpPr>
      <p:sp>
        <p:nvSpPr>
          <p:cNvPr id="1048581" name="Date Placeholder 1"/>
          <p:cNvSpPr>
            <a:spLocks noGrp="1"/>
          </p:cNvSpPr>
          <p:nvPr>
            <p:ph type="dt" sz="half" idx="10"/>
          </p:nvPr>
        </p:nvSpPr>
        <p:spPr/>
        <p:txBody>
          <a:bodyPr/>
          <a:p>
            <a:fld id="{1D8BD707-D9CF-40AE-B4C6-C98DA3205C09}" type="datetimeFigureOut">
              <a:rPr lang="en-US" smtClean="0"/>
              <a:t>8/1/2011</a:t>
            </a:fld>
            <a:endParaRPr lang="en-US"/>
          </a:p>
        </p:txBody>
      </p:sp>
      <p:sp>
        <p:nvSpPr>
          <p:cNvPr id="1048582" name="Footer Placeholder 2"/>
          <p:cNvSpPr>
            <a:spLocks noGrp="1"/>
          </p:cNvSpPr>
          <p:nvPr>
            <p:ph type="ftr" sz="quarter" idx="11"/>
          </p:nvPr>
        </p:nvSpPr>
        <p:spPr/>
        <p:txBody>
          <a:bodyPr/>
          <a:p>
            <a:endParaRPr lang="en-US"/>
          </a:p>
        </p:txBody>
      </p:sp>
      <p:sp>
        <p:nvSpPr>
          <p:cNvPr id="1048583" name="Slide Number Placeholder 3"/>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9" name=""/>
        <p:cNvGrpSpPr/>
        <p:nvPr/>
      </p:nvGrpSpPr>
      <p:grpSpPr>
        <a:xfrm>
          <a:off x="0" y="0"/>
          <a:ext cx="0" cy="0"/>
          <a:chOff x="0" y="0"/>
          <a:chExt cx="0" cy="0"/>
        </a:xfrm>
      </p:grpSpPr>
      <p:sp>
        <p:nvSpPr>
          <p:cNvPr id="1048671"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8672"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73"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74" name="Date Placeholder 4"/>
          <p:cNvSpPr>
            <a:spLocks noGrp="1"/>
          </p:cNvSpPr>
          <p:nvPr>
            <p:ph type="dt" sz="half" idx="10"/>
          </p:nvPr>
        </p:nvSpPr>
        <p:spPr/>
        <p:txBody>
          <a:bodyPr/>
          <a:p>
            <a:fld id="{1D8BD707-D9CF-40AE-B4C6-C98DA3205C09}" type="datetimeFigureOut">
              <a:rPr lang="en-US" smtClean="0"/>
              <a:t>8/1/2011</a:t>
            </a:fld>
            <a:endParaRPr lang="en-US"/>
          </a:p>
        </p:txBody>
      </p:sp>
      <p:sp>
        <p:nvSpPr>
          <p:cNvPr id="1048675" name="Footer Placeholder 5"/>
          <p:cNvSpPr>
            <a:spLocks noGrp="1"/>
          </p:cNvSpPr>
          <p:nvPr>
            <p:ph type="ftr" sz="quarter" idx="11"/>
          </p:nvPr>
        </p:nvSpPr>
        <p:spPr/>
        <p:txBody>
          <a:bodyPr/>
          <a:p>
            <a:endParaRPr lang="en-US"/>
          </a:p>
        </p:txBody>
      </p:sp>
      <p:sp>
        <p:nvSpPr>
          <p:cNvPr id="1048676"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4" name=""/>
        <p:cNvGrpSpPr/>
        <p:nvPr/>
      </p:nvGrpSpPr>
      <p:grpSpPr>
        <a:xfrm>
          <a:off x="0" y="0"/>
          <a:ext cx="0" cy="0"/>
          <a:chOff x="0" y="0"/>
          <a:chExt cx="0" cy="0"/>
        </a:xfrm>
      </p:grpSpPr>
      <p:sp>
        <p:nvSpPr>
          <p:cNvPr id="1048641"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8642"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643"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44" name="Date Placeholder 4"/>
          <p:cNvSpPr>
            <a:spLocks noGrp="1"/>
          </p:cNvSpPr>
          <p:nvPr>
            <p:ph type="dt" sz="half" idx="10"/>
          </p:nvPr>
        </p:nvSpPr>
        <p:spPr/>
        <p:txBody>
          <a:bodyPr/>
          <a:p>
            <a:fld id="{1D8BD707-D9CF-40AE-B4C6-C98DA3205C09}" type="datetimeFigureOut">
              <a:rPr lang="en-US" smtClean="0"/>
              <a:t>8/1/2011</a:t>
            </a:fld>
            <a:endParaRPr lang="en-US"/>
          </a:p>
        </p:txBody>
      </p:sp>
      <p:sp>
        <p:nvSpPr>
          <p:cNvPr id="1048645" name="Footer Placeholder 5"/>
          <p:cNvSpPr>
            <a:spLocks noGrp="1"/>
          </p:cNvSpPr>
          <p:nvPr>
            <p:ph type="ftr" sz="quarter" idx="11"/>
          </p:nvPr>
        </p:nvSpPr>
        <p:spPr/>
        <p:txBody>
          <a:bodyPr/>
          <a:p>
            <a:endParaRPr lang="en-US"/>
          </a:p>
        </p:txBody>
      </p:sp>
      <p:sp>
        <p:nvSpPr>
          <p:cNvPr id="1048646"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p:spPr>
        <p:txBody>
          <a:bodyPr anchor="ctr"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457200" y="1600200"/>
            <a:ext cx="8229600" cy="4525963"/>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457200" y="6356350"/>
            <a:ext cx="2133600" cy="365125"/>
          </a:xfrm>
          <a:prstGeom prst="rect"/>
        </p:spPr>
        <p:txBody>
          <a:bodyPr anchor="ctr" bIns="45720" lIns="91440" rIns="91440" rtlCol="0" tIns="45720" vert="horz"/>
          <a:lstStyle>
            <a:lvl1pPr algn="l">
              <a:defRPr sz="1200">
                <a:solidFill>
                  <a:schemeClr val="tx1">
                    <a:tint val="75000"/>
                  </a:schemeClr>
                </a:solidFill>
              </a:defRPr>
            </a:lvl1pPr>
          </a:lstStyle>
          <a:p>
            <a:fld id="{1D8BD707-D9CF-40AE-B4C6-C98DA3205C09}" type="datetimeFigureOut">
              <a:rPr lang="en-US" smtClean="0"/>
              <a:t>8/1/2011</a:t>
            </a:fld>
            <a:endParaRPr lang="en-US"/>
          </a:p>
        </p:txBody>
      </p:sp>
      <p:sp>
        <p:nvSpPr>
          <p:cNvPr id="1048579" name="Footer Placeholder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p:spPr>
        <p:txBody>
          <a:bodyPr anchor="ctr" bIns="45720" lIns="91440" rIns="91440" rtlCol="0" tIns="45720" vert="horz"/>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grpSp>
        <p:nvGrpSpPr>
          <p:cNvPr id="25" name="Group 2"/>
          <p:cNvGrpSpPr/>
          <p:nvPr/>
        </p:nvGrpSpPr>
        <p:grpSpPr>
          <a:xfrm rot="0">
            <a:off x="4848059" y="4103121"/>
            <a:ext cx="7085783" cy="3483736"/>
            <a:chOff x="0" y="0"/>
            <a:chExt cx="38337329" cy="18848606"/>
          </a:xfrm>
        </p:grpSpPr>
        <p:sp>
          <p:nvSpPr>
            <p:cNvPr id="1048584" name="Freeform 3"/>
            <p:cNvSpPr/>
            <p:nvPr/>
          </p:nvSpPr>
          <p:spPr>
            <a:xfrm>
              <a:off x="72390" y="72390"/>
              <a:ext cx="38192549" cy="18703825"/>
            </a:xfrm>
            <a:custGeom>
              <a:avLst/>
              <a:ahLst/>
              <a:rect l="l" t="t" r="r" b="b"/>
              <a:pathLst>
                <a:path w="38192549" h="18703825">
                  <a:moveTo>
                    <a:pt x="0" y="0"/>
                  </a:moveTo>
                  <a:lnTo>
                    <a:pt x="38192549" y="0"/>
                  </a:lnTo>
                  <a:lnTo>
                    <a:pt x="38192549" y="18703825"/>
                  </a:lnTo>
                  <a:lnTo>
                    <a:pt x="0" y="18703825"/>
                  </a:lnTo>
                  <a:lnTo>
                    <a:pt x="0" y="0"/>
                  </a:lnTo>
                  <a:close/>
                </a:path>
              </a:pathLst>
            </a:custGeom>
            <a:solidFill>
              <a:srgbClr val="FFFFFF"/>
            </a:solidFill>
          </p:spPr>
        </p:sp>
        <p:sp>
          <p:nvSpPr>
            <p:cNvPr id="1048585" name="Freeform 4"/>
            <p:cNvSpPr/>
            <p:nvPr/>
          </p:nvSpPr>
          <p:spPr>
            <a:xfrm>
              <a:off x="0" y="0"/>
              <a:ext cx="38337328" cy="18848606"/>
            </a:xfrm>
            <a:custGeom>
              <a:avLst/>
              <a:ahLst/>
              <a:rect l="l" t="t" r="r" b="b"/>
              <a:pathLst>
                <a:path w="38337328" h="18848606">
                  <a:moveTo>
                    <a:pt x="38192549" y="18703826"/>
                  </a:moveTo>
                  <a:lnTo>
                    <a:pt x="38337328" y="18703826"/>
                  </a:lnTo>
                  <a:lnTo>
                    <a:pt x="38337328" y="18848606"/>
                  </a:lnTo>
                  <a:lnTo>
                    <a:pt x="38192549" y="18848606"/>
                  </a:lnTo>
                  <a:lnTo>
                    <a:pt x="38192549" y="18703826"/>
                  </a:lnTo>
                  <a:close/>
                  <a:moveTo>
                    <a:pt x="0" y="144780"/>
                  </a:moveTo>
                  <a:lnTo>
                    <a:pt x="144780" y="144780"/>
                  </a:lnTo>
                  <a:lnTo>
                    <a:pt x="144780" y="18703826"/>
                  </a:lnTo>
                  <a:lnTo>
                    <a:pt x="0" y="18703826"/>
                  </a:lnTo>
                  <a:lnTo>
                    <a:pt x="0" y="144780"/>
                  </a:lnTo>
                  <a:close/>
                  <a:moveTo>
                    <a:pt x="0" y="18703826"/>
                  </a:moveTo>
                  <a:lnTo>
                    <a:pt x="144780" y="18703826"/>
                  </a:lnTo>
                  <a:lnTo>
                    <a:pt x="144780" y="18848606"/>
                  </a:lnTo>
                  <a:lnTo>
                    <a:pt x="0" y="18848606"/>
                  </a:lnTo>
                  <a:lnTo>
                    <a:pt x="0" y="18703826"/>
                  </a:lnTo>
                  <a:close/>
                  <a:moveTo>
                    <a:pt x="38192549" y="144780"/>
                  </a:moveTo>
                  <a:lnTo>
                    <a:pt x="38337328" y="144780"/>
                  </a:lnTo>
                  <a:lnTo>
                    <a:pt x="38337328" y="18703826"/>
                  </a:lnTo>
                  <a:lnTo>
                    <a:pt x="38192549" y="18703826"/>
                  </a:lnTo>
                  <a:lnTo>
                    <a:pt x="38192549" y="144780"/>
                  </a:lnTo>
                  <a:close/>
                  <a:moveTo>
                    <a:pt x="144780" y="18703826"/>
                  </a:moveTo>
                  <a:lnTo>
                    <a:pt x="38192549" y="18703826"/>
                  </a:lnTo>
                  <a:lnTo>
                    <a:pt x="38192549" y="18848606"/>
                  </a:lnTo>
                  <a:lnTo>
                    <a:pt x="144780" y="18848606"/>
                  </a:lnTo>
                  <a:lnTo>
                    <a:pt x="144780" y="18703826"/>
                  </a:lnTo>
                  <a:close/>
                  <a:moveTo>
                    <a:pt x="38192549" y="0"/>
                  </a:moveTo>
                  <a:lnTo>
                    <a:pt x="38337328" y="0"/>
                  </a:lnTo>
                  <a:lnTo>
                    <a:pt x="38337328" y="144780"/>
                  </a:lnTo>
                  <a:lnTo>
                    <a:pt x="38192549" y="144780"/>
                  </a:lnTo>
                  <a:lnTo>
                    <a:pt x="38192549" y="0"/>
                  </a:lnTo>
                  <a:close/>
                  <a:moveTo>
                    <a:pt x="0" y="0"/>
                  </a:moveTo>
                  <a:lnTo>
                    <a:pt x="144780" y="0"/>
                  </a:lnTo>
                  <a:lnTo>
                    <a:pt x="144780" y="144780"/>
                  </a:lnTo>
                  <a:lnTo>
                    <a:pt x="0" y="144780"/>
                  </a:lnTo>
                  <a:lnTo>
                    <a:pt x="0" y="0"/>
                  </a:lnTo>
                  <a:close/>
                  <a:moveTo>
                    <a:pt x="144780" y="0"/>
                  </a:moveTo>
                  <a:lnTo>
                    <a:pt x="38192549" y="0"/>
                  </a:lnTo>
                  <a:lnTo>
                    <a:pt x="38192549" y="144780"/>
                  </a:lnTo>
                  <a:lnTo>
                    <a:pt x="144780" y="144780"/>
                  </a:lnTo>
                  <a:lnTo>
                    <a:pt x="144780" y="0"/>
                  </a:lnTo>
                  <a:close/>
                </a:path>
              </a:pathLst>
            </a:custGeom>
            <a:solidFill>
              <a:srgbClr val="000000"/>
            </a:solidFill>
          </p:spPr>
        </p:sp>
      </p:grpSp>
      <p:grpSp>
        <p:nvGrpSpPr>
          <p:cNvPr id="26" name="Group 5"/>
          <p:cNvGrpSpPr/>
          <p:nvPr/>
        </p:nvGrpSpPr>
        <p:grpSpPr>
          <a:xfrm rot="0">
            <a:off x="3482624" y="4818442"/>
            <a:ext cx="4237020" cy="4601148"/>
            <a:chOff x="0" y="0"/>
            <a:chExt cx="5649361" cy="6134864"/>
          </a:xfrm>
        </p:grpSpPr>
        <p:pic>
          <p:nvPicPr>
            <p:cNvPr id="2097152" name="Picture 6"/>
            <p:cNvPicPr>
              <a:picLocks noChangeAspect="1"/>
            </p:cNvPicPr>
            <p:nvPr/>
          </p:nvPicPr>
          <p:blipFill>
            <a:blip xmlns:r="http://schemas.openxmlformats.org/officeDocument/2006/relationships" r:embed="rId1"/>
            <a:srcRect l="0" t="0" r="0" b="0"/>
            <a:stretch>
              <a:fillRect/>
            </a:stretch>
          </p:blipFill>
          <p:spPr>
            <a:xfrm rot="0" flipH="0" flipV="0">
              <a:off x="123964" y="0"/>
              <a:ext cx="2667866" cy="3239552"/>
            </a:xfrm>
            <a:prstGeom prst="rect"/>
          </p:spPr>
        </p:pic>
        <p:pic>
          <p:nvPicPr>
            <p:cNvPr id="2097153" name="Picture 7"/>
            <p:cNvPicPr>
              <a:picLocks noChangeAspect="1"/>
            </p:cNvPicPr>
            <p:nvPr/>
          </p:nvPicPr>
          <p:blipFill>
            <a:blip xmlns:r="http://schemas.openxmlformats.org/officeDocument/2006/relationships" r:embed="rId2"/>
            <a:srcRect l="0" t="0" r="0" b="0"/>
            <a:stretch>
              <a:fillRect/>
            </a:stretch>
          </p:blipFill>
          <p:spPr>
            <a:xfrm rot="0" flipH="1" flipV="0">
              <a:off x="0" y="2273049"/>
              <a:ext cx="5649361" cy="3861815"/>
            </a:xfrm>
            <a:prstGeom prst="rect"/>
          </p:spPr>
        </p:pic>
      </p:grpSp>
      <p:grpSp>
        <p:nvGrpSpPr>
          <p:cNvPr id="27" name="Group 8"/>
          <p:cNvGrpSpPr/>
          <p:nvPr/>
        </p:nvGrpSpPr>
        <p:grpSpPr>
          <a:xfrm rot="0">
            <a:off x="6209261" y="4705517"/>
            <a:ext cx="4363379" cy="2278946"/>
            <a:chOff x="0" y="0"/>
            <a:chExt cx="5817838" cy="3038594"/>
          </a:xfrm>
        </p:grpSpPr>
        <p:grpSp>
          <p:nvGrpSpPr>
            <p:cNvPr id="28" name="Group 9"/>
            <p:cNvGrpSpPr/>
            <p:nvPr/>
          </p:nvGrpSpPr>
          <p:grpSpPr>
            <a:xfrm rot="0">
              <a:off x="0" y="901257"/>
              <a:ext cx="1787536" cy="2137337"/>
              <a:chOff x="0" y="0"/>
              <a:chExt cx="9542071" cy="11409346"/>
            </a:xfrm>
          </p:grpSpPr>
          <p:sp>
            <p:nvSpPr>
              <p:cNvPr id="1048586" name="Freeform 10"/>
              <p:cNvSpPr/>
              <p:nvPr/>
            </p:nvSpPr>
            <p:spPr>
              <a:xfrm>
                <a:off x="72390" y="72390"/>
                <a:ext cx="9397291" cy="11264567"/>
              </a:xfrm>
              <a:custGeom>
                <a:avLst/>
                <a:ahLst/>
                <a:rect l="l" t="t" r="r" b="b"/>
                <a:pathLst>
                  <a:path w="9397291" h="11264567">
                    <a:moveTo>
                      <a:pt x="0" y="0"/>
                    </a:moveTo>
                    <a:lnTo>
                      <a:pt x="9397291" y="0"/>
                    </a:lnTo>
                    <a:lnTo>
                      <a:pt x="9397291" y="11264567"/>
                    </a:lnTo>
                    <a:lnTo>
                      <a:pt x="0" y="11264567"/>
                    </a:lnTo>
                    <a:lnTo>
                      <a:pt x="0" y="0"/>
                    </a:lnTo>
                    <a:close/>
                  </a:path>
                </a:pathLst>
              </a:custGeom>
              <a:solidFill>
                <a:srgbClr val="EDF0F2">
                  <a:alpha val="68627"/>
                </a:srgbClr>
              </a:solidFill>
            </p:spPr>
          </p:sp>
          <p:sp>
            <p:nvSpPr>
              <p:cNvPr id="1048587" name="Freeform 11"/>
              <p:cNvSpPr/>
              <p:nvPr/>
            </p:nvSpPr>
            <p:spPr>
              <a:xfrm>
                <a:off x="0" y="0"/>
                <a:ext cx="9542071" cy="11409346"/>
              </a:xfrm>
              <a:custGeom>
                <a:avLst/>
                <a:ahLst/>
                <a:rect l="l" t="t" r="r" b="b"/>
                <a:pathLst>
                  <a:path w="9542071" h="11409346">
                    <a:moveTo>
                      <a:pt x="9397291" y="11264567"/>
                    </a:moveTo>
                    <a:lnTo>
                      <a:pt x="9542071" y="11264567"/>
                    </a:lnTo>
                    <a:lnTo>
                      <a:pt x="9542071" y="11409346"/>
                    </a:lnTo>
                    <a:lnTo>
                      <a:pt x="9397291" y="11409346"/>
                    </a:lnTo>
                    <a:lnTo>
                      <a:pt x="9397291" y="11264567"/>
                    </a:lnTo>
                    <a:close/>
                    <a:moveTo>
                      <a:pt x="0" y="144780"/>
                    </a:moveTo>
                    <a:lnTo>
                      <a:pt x="144780" y="144780"/>
                    </a:lnTo>
                    <a:lnTo>
                      <a:pt x="144780" y="11264567"/>
                    </a:lnTo>
                    <a:lnTo>
                      <a:pt x="0" y="11264567"/>
                    </a:lnTo>
                    <a:lnTo>
                      <a:pt x="0" y="144780"/>
                    </a:lnTo>
                    <a:close/>
                    <a:moveTo>
                      <a:pt x="0" y="11264567"/>
                    </a:moveTo>
                    <a:lnTo>
                      <a:pt x="144780" y="11264567"/>
                    </a:lnTo>
                    <a:lnTo>
                      <a:pt x="144780" y="11409346"/>
                    </a:lnTo>
                    <a:lnTo>
                      <a:pt x="0" y="11409346"/>
                    </a:lnTo>
                    <a:lnTo>
                      <a:pt x="0" y="11264567"/>
                    </a:lnTo>
                    <a:close/>
                    <a:moveTo>
                      <a:pt x="9397291" y="144780"/>
                    </a:moveTo>
                    <a:lnTo>
                      <a:pt x="9542071" y="144780"/>
                    </a:lnTo>
                    <a:lnTo>
                      <a:pt x="9542071" y="11264567"/>
                    </a:lnTo>
                    <a:lnTo>
                      <a:pt x="9397291" y="11264567"/>
                    </a:lnTo>
                    <a:lnTo>
                      <a:pt x="9397291" y="144780"/>
                    </a:lnTo>
                    <a:close/>
                    <a:moveTo>
                      <a:pt x="144780" y="11264567"/>
                    </a:moveTo>
                    <a:lnTo>
                      <a:pt x="9397291" y="11264567"/>
                    </a:lnTo>
                    <a:lnTo>
                      <a:pt x="9397291" y="11409346"/>
                    </a:lnTo>
                    <a:lnTo>
                      <a:pt x="144780" y="11409346"/>
                    </a:lnTo>
                    <a:lnTo>
                      <a:pt x="144780" y="11264567"/>
                    </a:lnTo>
                    <a:close/>
                    <a:moveTo>
                      <a:pt x="9397291" y="0"/>
                    </a:moveTo>
                    <a:lnTo>
                      <a:pt x="9542071" y="0"/>
                    </a:lnTo>
                    <a:lnTo>
                      <a:pt x="9542071" y="144780"/>
                    </a:lnTo>
                    <a:lnTo>
                      <a:pt x="9397291" y="144780"/>
                    </a:lnTo>
                    <a:lnTo>
                      <a:pt x="9397291" y="0"/>
                    </a:lnTo>
                    <a:close/>
                    <a:moveTo>
                      <a:pt x="0" y="0"/>
                    </a:moveTo>
                    <a:lnTo>
                      <a:pt x="144780" y="0"/>
                    </a:lnTo>
                    <a:lnTo>
                      <a:pt x="144780" y="144780"/>
                    </a:lnTo>
                    <a:lnTo>
                      <a:pt x="0" y="144780"/>
                    </a:lnTo>
                    <a:lnTo>
                      <a:pt x="0" y="0"/>
                    </a:lnTo>
                    <a:close/>
                    <a:moveTo>
                      <a:pt x="144780" y="0"/>
                    </a:moveTo>
                    <a:lnTo>
                      <a:pt x="9397291" y="0"/>
                    </a:lnTo>
                    <a:lnTo>
                      <a:pt x="9397291" y="144780"/>
                    </a:lnTo>
                    <a:lnTo>
                      <a:pt x="144780" y="144780"/>
                    </a:lnTo>
                    <a:lnTo>
                      <a:pt x="144780" y="0"/>
                    </a:lnTo>
                    <a:close/>
                  </a:path>
                </a:pathLst>
              </a:custGeom>
              <a:solidFill>
                <a:srgbClr val="EDF0F2">
                  <a:alpha val="68627"/>
                </a:srgbClr>
              </a:solidFill>
            </p:spPr>
          </p:sp>
        </p:grpSp>
        <p:grpSp>
          <p:nvGrpSpPr>
            <p:cNvPr id="29" name="Group 12"/>
            <p:cNvGrpSpPr/>
            <p:nvPr/>
          </p:nvGrpSpPr>
          <p:grpSpPr>
            <a:xfrm rot="0">
              <a:off x="2015151" y="901257"/>
              <a:ext cx="1787536" cy="2137337"/>
              <a:chOff x="0" y="0"/>
              <a:chExt cx="9542071" cy="11409346"/>
            </a:xfrm>
          </p:grpSpPr>
          <p:sp>
            <p:nvSpPr>
              <p:cNvPr id="1048588" name="Freeform 13"/>
              <p:cNvSpPr/>
              <p:nvPr/>
            </p:nvSpPr>
            <p:spPr>
              <a:xfrm>
                <a:off x="72390" y="72390"/>
                <a:ext cx="9397291" cy="11264567"/>
              </a:xfrm>
              <a:custGeom>
                <a:avLst/>
                <a:ahLst/>
                <a:rect l="l" t="t" r="r" b="b"/>
                <a:pathLst>
                  <a:path w="9397291" h="11264567">
                    <a:moveTo>
                      <a:pt x="0" y="0"/>
                    </a:moveTo>
                    <a:lnTo>
                      <a:pt x="9397291" y="0"/>
                    </a:lnTo>
                    <a:lnTo>
                      <a:pt x="9397291" y="11264567"/>
                    </a:lnTo>
                    <a:lnTo>
                      <a:pt x="0" y="11264567"/>
                    </a:lnTo>
                    <a:lnTo>
                      <a:pt x="0" y="0"/>
                    </a:lnTo>
                    <a:close/>
                  </a:path>
                </a:pathLst>
              </a:custGeom>
              <a:solidFill>
                <a:srgbClr val="EDF0F2">
                  <a:alpha val="68627"/>
                </a:srgbClr>
              </a:solidFill>
            </p:spPr>
          </p:sp>
          <p:sp>
            <p:nvSpPr>
              <p:cNvPr id="1048589" name="Freeform 14"/>
              <p:cNvSpPr/>
              <p:nvPr/>
            </p:nvSpPr>
            <p:spPr>
              <a:xfrm>
                <a:off x="0" y="0"/>
                <a:ext cx="9542071" cy="11409346"/>
              </a:xfrm>
              <a:custGeom>
                <a:avLst/>
                <a:ahLst/>
                <a:rect l="l" t="t" r="r" b="b"/>
                <a:pathLst>
                  <a:path w="9542071" h="11409346">
                    <a:moveTo>
                      <a:pt x="9397291" y="11264567"/>
                    </a:moveTo>
                    <a:lnTo>
                      <a:pt x="9542071" y="11264567"/>
                    </a:lnTo>
                    <a:lnTo>
                      <a:pt x="9542071" y="11409346"/>
                    </a:lnTo>
                    <a:lnTo>
                      <a:pt x="9397291" y="11409346"/>
                    </a:lnTo>
                    <a:lnTo>
                      <a:pt x="9397291" y="11264567"/>
                    </a:lnTo>
                    <a:close/>
                    <a:moveTo>
                      <a:pt x="0" y="144780"/>
                    </a:moveTo>
                    <a:lnTo>
                      <a:pt x="144780" y="144780"/>
                    </a:lnTo>
                    <a:lnTo>
                      <a:pt x="144780" y="11264567"/>
                    </a:lnTo>
                    <a:lnTo>
                      <a:pt x="0" y="11264567"/>
                    </a:lnTo>
                    <a:lnTo>
                      <a:pt x="0" y="144780"/>
                    </a:lnTo>
                    <a:close/>
                    <a:moveTo>
                      <a:pt x="0" y="11264567"/>
                    </a:moveTo>
                    <a:lnTo>
                      <a:pt x="144780" y="11264567"/>
                    </a:lnTo>
                    <a:lnTo>
                      <a:pt x="144780" y="11409346"/>
                    </a:lnTo>
                    <a:lnTo>
                      <a:pt x="0" y="11409346"/>
                    </a:lnTo>
                    <a:lnTo>
                      <a:pt x="0" y="11264567"/>
                    </a:lnTo>
                    <a:close/>
                    <a:moveTo>
                      <a:pt x="9397291" y="144780"/>
                    </a:moveTo>
                    <a:lnTo>
                      <a:pt x="9542071" y="144780"/>
                    </a:lnTo>
                    <a:lnTo>
                      <a:pt x="9542071" y="11264567"/>
                    </a:lnTo>
                    <a:lnTo>
                      <a:pt x="9397291" y="11264567"/>
                    </a:lnTo>
                    <a:lnTo>
                      <a:pt x="9397291" y="144780"/>
                    </a:lnTo>
                    <a:close/>
                    <a:moveTo>
                      <a:pt x="144780" y="11264567"/>
                    </a:moveTo>
                    <a:lnTo>
                      <a:pt x="9397291" y="11264567"/>
                    </a:lnTo>
                    <a:lnTo>
                      <a:pt x="9397291" y="11409346"/>
                    </a:lnTo>
                    <a:lnTo>
                      <a:pt x="144780" y="11409346"/>
                    </a:lnTo>
                    <a:lnTo>
                      <a:pt x="144780" y="11264567"/>
                    </a:lnTo>
                    <a:close/>
                    <a:moveTo>
                      <a:pt x="9397291" y="0"/>
                    </a:moveTo>
                    <a:lnTo>
                      <a:pt x="9542071" y="0"/>
                    </a:lnTo>
                    <a:lnTo>
                      <a:pt x="9542071" y="144780"/>
                    </a:lnTo>
                    <a:lnTo>
                      <a:pt x="9397291" y="144780"/>
                    </a:lnTo>
                    <a:lnTo>
                      <a:pt x="9397291" y="0"/>
                    </a:lnTo>
                    <a:close/>
                    <a:moveTo>
                      <a:pt x="0" y="0"/>
                    </a:moveTo>
                    <a:lnTo>
                      <a:pt x="144780" y="0"/>
                    </a:lnTo>
                    <a:lnTo>
                      <a:pt x="144780" y="144780"/>
                    </a:lnTo>
                    <a:lnTo>
                      <a:pt x="0" y="144780"/>
                    </a:lnTo>
                    <a:lnTo>
                      <a:pt x="0" y="0"/>
                    </a:lnTo>
                    <a:close/>
                    <a:moveTo>
                      <a:pt x="144780" y="0"/>
                    </a:moveTo>
                    <a:lnTo>
                      <a:pt x="9397291" y="0"/>
                    </a:lnTo>
                    <a:lnTo>
                      <a:pt x="9397291" y="144780"/>
                    </a:lnTo>
                    <a:lnTo>
                      <a:pt x="144780" y="144780"/>
                    </a:lnTo>
                    <a:lnTo>
                      <a:pt x="144780" y="0"/>
                    </a:lnTo>
                    <a:close/>
                  </a:path>
                </a:pathLst>
              </a:custGeom>
              <a:solidFill>
                <a:srgbClr val="EDF0F2">
                  <a:alpha val="68627"/>
                </a:srgbClr>
              </a:solidFill>
            </p:spPr>
          </p:sp>
        </p:grpSp>
        <p:grpSp>
          <p:nvGrpSpPr>
            <p:cNvPr id="30" name="Group 15"/>
            <p:cNvGrpSpPr/>
            <p:nvPr/>
          </p:nvGrpSpPr>
          <p:grpSpPr>
            <a:xfrm rot="0">
              <a:off x="4030302" y="901257"/>
              <a:ext cx="1787536" cy="2137337"/>
              <a:chOff x="0" y="0"/>
              <a:chExt cx="9542071" cy="11409346"/>
            </a:xfrm>
          </p:grpSpPr>
          <p:sp>
            <p:nvSpPr>
              <p:cNvPr id="1048590" name="Freeform 16"/>
              <p:cNvSpPr/>
              <p:nvPr/>
            </p:nvSpPr>
            <p:spPr>
              <a:xfrm>
                <a:off x="72390" y="72390"/>
                <a:ext cx="9397291" cy="11264567"/>
              </a:xfrm>
              <a:custGeom>
                <a:avLst/>
                <a:ahLst/>
                <a:rect l="l" t="t" r="r" b="b"/>
                <a:pathLst>
                  <a:path w="9397291" h="11264567">
                    <a:moveTo>
                      <a:pt x="0" y="0"/>
                    </a:moveTo>
                    <a:lnTo>
                      <a:pt x="9397291" y="0"/>
                    </a:lnTo>
                    <a:lnTo>
                      <a:pt x="9397291" y="11264567"/>
                    </a:lnTo>
                    <a:lnTo>
                      <a:pt x="0" y="11264567"/>
                    </a:lnTo>
                    <a:lnTo>
                      <a:pt x="0" y="0"/>
                    </a:lnTo>
                    <a:close/>
                  </a:path>
                </a:pathLst>
              </a:custGeom>
              <a:solidFill>
                <a:srgbClr val="EDF0F2">
                  <a:alpha val="68627"/>
                </a:srgbClr>
              </a:solidFill>
            </p:spPr>
          </p:sp>
          <p:sp>
            <p:nvSpPr>
              <p:cNvPr id="1048591" name="Freeform 17"/>
              <p:cNvSpPr/>
              <p:nvPr/>
            </p:nvSpPr>
            <p:spPr>
              <a:xfrm>
                <a:off x="0" y="0"/>
                <a:ext cx="9542071" cy="11409346"/>
              </a:xfrm>
              <a:custGeom>
                <a:avLst/>
                <a:ahLst/>
                <a:rect l="l" t="t" r="r" b="b"/>
                <a:pathLst>
                  <a:path w="9542071" h="11409346">
                    <a:moveTo>
                      <a:pt x="9397291" y="11264567"/>
                    </a:moveTo>
                    <a:lnTo>
                      <a:pt x="9542071" y="11264567"/>
                    </a:lnTo>
                    <a:lnTo>
                      <a:pt x="9542071" y="11409346"/>
                    </a:lnTo>
                    <a:lnTo>
                      <a:pt x="9397291" y="11409346"/>
                    </a:lnTo>
                    <a:lnTo>
                      <a:pt x="9397291" y="11264567"/>
                    </a:lnTo>
                    <a:close/>
                    <a:moveTo>
                      <a:pt x="0" y="144780"/>
                    </a:moveTo>
                    <a:lnTo>
                      <a:pt x="144780" y="144780"/>
                    </a:lnTo>
                    <a:lnTo>
                      <a:pt x="144780" y="11264567"/>
                    </a:lnTo>
                    <a:lnTo>
                      <a:pt x="0" y="11264567"/>
                    </a:lnTo>
                    <a:lnTo>
                      <a:pt x="0" y="144780"/>
                    </a:lnTo>
                    <a:close/>
                    <a:moveTo>
                      <a:pt x="0" y="11264567"/>
                    </a:moveTo>
                    <a:lnTo>
                      <a:pt x="144780" y="11264567"/>
                    </a:lnTo>
                    <a:lnTo>
                      <a:pt x="144780" y="11409346"/>
                    </a:lnTo>
                    <a:lnTo>
                      <a:pt x="0" y="11409346"/>
                    </a:lnTo>
                    <a:lnTo>
                      <a:pt x="0" y="11264567"/>
                    </a:lnTo>
                    <a:close/>
                    <a:moveTo>
                      <a:pt x="9397291" y="144780"/>
                    </a:moveTo>
                    <a:lnTo>
                      <a:pt x="9542071" y="144780"/>
                    </a:lnTo>
                    <a:lnTo>
                      <a:pt x="9542071" y="11264567"/>
                    </a:lnTo>
                    <a:lnTo>
                      <a:pt x="9397291" y="11264567"/>
                    </a:lnTo>
                    <a:lnTo>
                      <a:pt x="9397291" y="144780"/>
                    </a:lnTo>
                    <a:close/>
                    <a:moveTo>
                      <a:pt x="144780" y="11264567"/>
                    </a:moveTo>
                    <a:lnTo>
                      <a:pt x="9397291" y="11264567"/>
                    </a:lnTo>
                    <a:lnTo>
                      <a:pt x="9397291" y="11409346"/>
                    </a:lnTo>
                    <a:lnTo>
                      <a:pt x="144780" y="11409346"/>
                    </a:lnTo>
                    <a:lnTo>
                      <a:pt x="144780" y="11264567"/>
                    </a:lnTo>
                    <a:close/>
                    <a:moveTo>
                      <a:pt x="9397291" y="0"/>
                    </a:moveTo>
                    <a:lnTo>
                      <a:pt x="9542071" y="0"/>
                    </a:lnTo>
                    <a:lnTo>
                      <a:pt x="9542071" y="144780"/>
                    </a:lnTo>
                    <a:lnTo>
                      <a:pt x="9397291" y="144780"/>
                    </a:lnTo>
                    <a:lnTo>
                      <a:pt x="9397291" y="0"/>
                    </a:lnTo>
                    <a:close/>
                    <a:moveTo>
                      <a:pt x="0" y="0"/>
                    </a:moveTo>
                    <a:lnTo>
                      <a:pt x="144780" y="0"/>
                    </a:lnTo>
                    <a:lnTo>
                      <a:pt x="144780" y="144780"/>
                    </a:lnTo>
                    <a:lnTo>
                      <a:pt x="0" y="144780"/>
                    </a:lnTo>
                    <a:lnTo>
                      <a:pt x="0" y="0"/>
                    </a:lnTo>
                    <a:close/>
                    <a:moveTo>
                      <a:pt x="144780" y="0"/>
                    </a:moveTo>
                    <a:lnTo>
                      <a:pt x="9397291" y="0"/>
                    </a:lnTo>
                    <a:lnTo>
                      <a:pt x="9397291" y="144780"/>
                    </a:lnTo>
                    <a:lnTo>
                      <a:pt x="144780" y="144780"/>
                    </a:lnTo>
                    <a:lnTo>
                      <a:pt x="144780" y="0"/>
                    </a:lnTo>
                    <a:close/>
                  </a:path>
                </a:pathLst>
              </a:custGeom>
              <a:solidFill>
                <a:srgbClr val="EDF0F2">
                  <a:alpha val="68627"/>
                </a:srgbClr>
              </a:solidFill>
            </p:spPr>
          </p:sp>
        </p:grpSp>
        <p:grpSp>
          <p:nvGrpSpPr>
            <p:cNvPr id="31" name="Group 18"/>
            <p:cNvGrpSpPr/>
            <p:nvPr/>
          </p:nvGrpSpPr>
          <p:grpSpPr>
            <a:xfrm rot="0">
              <a:off x="0" y="0"/>
              <a:ext cx="5817838" cy="415594"/>
              <a:chOff x="0" y="0"/>
              <a:chExt cx="31056283" cy="2218491"/>
            </a:xfrm>
          </p:grpSpPr>
          <p:sp>
            <p:nvSpPr>
              <p:cNvPr id="1048592" name="Freeform 19"/>
              <p:cNvSpPr/>
              <p:nvPr/>
            </p:nvSpPr>
            <p:spPr>
              <a:xfrm>
                <a:off x="72390" y="72390"/>
                <a:ext cx="30911502" cy="2073711"/>
              </a:xfrm>
              <a:custGeom>
                <a:avLst/>
                <a:ahLst/>
                <a:rect l="l" t="t" r="r" b="b"/>
                <a:pathLst>
                  <a:path w="30911502" h="2073711">
                    <a:moveTo>
                      <a:pt x="0" y="0"/>
                    </a:moveTo>
                    <a:lnTo>
                      <a:pt x="30911502" y="0"/>
                    </a:lnTo>
                    <a:lnTo>
                      <a:pt x="30911502" y="2073711"/>
                    </a:lnTo>
                    <a:lnTo>
                      <a:pt x="0" y="2073711"/>
                    </a:lnTo>
                    <a:lnTo>
                      <a:pt x="0" y="0"/>
                    </a:lnTo>
                    <a:close/>
                  </a:path>
                </a:pathLst>
              </a:custGeom>
              <a:solidFill>
                <a:srgbClr val="EDF0F2">
                  <a:alpha val="68627"/>
                </a:srgbClr>
              </a:solidFill>
            </p:spPr>
          </p:sp>
          <p:sp>
            <p:nvSpPr>
              <p:cNvPr id="1048593" name="Freeform 20"/>
              <p:cNvSpPr/>
              <p:nvPr/>
            </p:nvSpPr>
            <p:spPr>
              <a:xfrm>
                <a:off x="0" y="0"/>
                <a:ext cx="31056284" cy="2218491"/>
              </a:xfrm>
              <a:custGeom>
                <a:avLst/>
                <a:ahLst/>
                <a:rect l="l" t="t" r="r" b="b"/>
                <a:pathLst>
                  <a:path w="31056284" h="2218491">
                    <a:moveTo>
                      <a:pt x="30911502" y="2073711"/>
                    </a:moveTo>
                    <a:lnTo>
                      <a:pt x="31056284" y="2073711"/>
                    </a:lnTo>
                    <a:lnTo>
                      <a:pt x="31056284" y="2218491"/>
                    </a:lnTo>
                    <a:lnTo>
                      <a:pt x="30911502" y="2218491"/>
                    </a:lnTo>
                    <a:lnTo>
                      <a:pt x="30911502" y="2073711"/>
                    </a:lnTo>
                    <a:close/>
                    <a:moveTo>
                      <a:pt x="0" y="144780"/>
                    </a:moveTo>
                    <a:lnTo>
                      <a:pt x="144780" y="144780"/>
                    </a:lnTo>
                    <a:lnTo>
                      <a:pt x="144780" y="2073711"/>
                    </a:lnTo>
                    <a:lnTo>
                      <a:pt x="0" y="2073711"/>
                    </a:lnTo>
                    <a:lnTo>
                      <a:pt x="0" y="144780"/>
                    </a:lnTo>
                    <a:close/>
                    <a:moveTo>
                      <a:pt x="0" y="2073711"/>
                    </a:moveTo>
                    <a:lnTo>
                      <a:pt x="144780" y="2073711"/>
                    </a:lnTo>
                    <a:lnTo>
                      <a:pt x="144780" y="2218491"/>
                    </a:lnTo>
                    <a:lnTo>
                      <a:pt x="0" y="2218491"/>
                    </a:lnTo>
                    <a:lnTo>
                      <a:pt x="0" y="2073711"/>
                    </a:lnTo>
                    <a:close/>
                    <a:moveTo>
                      <a:pt x="30911502" y="144780"/>
                    </a:moveTo>
                    <a:lnTo>
                      <a:pt x="31056284" y="144780"/>
                    </a:lnTo>
                    <a:lnTo>
                      <a:pt x="31056284" y="2073711"/>
                    </a:lnTo>
                    <a:lnTo>
                      <a:pt x="30911502" y="2073711"/>
                    </a:lnTo>
                    <a:lnTo>
                      <a:pt x="30911502" y="144780"/>
                    </a:lnTo>
                    <a:close/>
                    <a:moveTo>
                      <a:pt x="144780" y="2073711"/>
                    </a:moveTo>
                    <a:lnTo>
                      <a:pt x="30911502" y="2073711"/>
                    </a:lnTo>
                    <a:lnTo>
                      <a:pt x="30911502" y="2218491"/>
                    </a:lnTo>
                    <a:lnTo>
                      <a:pt x="144780" y="2218491"/>
                    </a:lnTo>
                    <a:lnTo>
                      <a:pt x="144780" y="2073711"/>
                    </a:lnTo>
                    <a:close/>
                    <a:moveTo>
                      <a:pt x="30911502" y="0"/>
                    </a:moveTo>
                    <a:lnTo>
                      <a:pt x="31056284" y="0"/>
                    </a:lnTo>
                    <a:lnTo>
                      <a:pt x="31056284" y="144780"/>
                    </a:lnTo>
                    <a:lnTo>
                      <a:pt x="30911502" y="144780"/>
                    </a:lnTo>
                    <a:lnTo>
                      <a:pt x="30911502" y="0"/>
                    </a:lnTo>
                    <a:close/>
                    <a:moveTo>
                      <a:pt x="0" y="0"/>
                    </a:moveTo>
                    <a:lnTo>
                      <a:pt x="144780" y="0"/>
                    </a:lnTo>
                    <a:lnTo>
                      <a:pt x="144780" y="144780"/>
                    </a:lnTo>
                    <a:lnTo>
                      <a:pt x="0" y="144780"/>
                    </a:lnTo>
                    <a:lnTo>
                      <a:pt x="0" y="0"/>
                    </a:lnTo>
                    <a:close/>
                    <a:moveTo>
                      <a:pt x="144780" y="0"/>
                    </a:moveTo>
                    <a:lnTo>
                      <a:pt x="30911502" y="0"/>
                    </a:lnTo>
                    <a:lnTo>
                      <a:pt x="30911502" y="144780"/>
                    </a:lnTo>
                    <a:lnTo>
                      <a:pt x="144780" y="144780"/>
                    </a:lnTo>
                    <a:lnTo>
                      <a:pt x="144780" y="0"/>
                    </a:lnTo>
                    <a:close/>
                  </a:path>
                </a:pathLst>
              </a:custGeom>
              <a:solidFill>
                <a:srgbClr val="EDF0F2">
                  <a:alpha val="68627"/>
                </a:srgbClr>
              </a:solidFill>
            </p:spPr>
          </p:sp>
        </p:grpSp>
      </p:grpSp>
      <p:pic>
        <p:nvPicPr>
          <p:cNvPr id="2097154" name="Picture 21"/>
          <p:cNvPicPr>
            <a:picLocks noChangeAspect="1"/>
          </p:cNvPicPr>
          <p:nvPr/>
        </p:nvPicPr>
        <p:blipFill>
          <a:blip xmlns:r="http://schemas.openxmlformats.org/officeDocument/2006/relationships" r:embed="rId3"/>
          <a:srcRect l="0" t="0" r="0" b="0"/>
          <a:stretch>
            <a:fillRect/>
          </a:stretch>
        </p:blipFill>
        <p:spPr>
          <a:xfrm rot="0" flipH="0" flipV="0">
            <a:off x="8692082" y="5524814"/>
            <a:ext cx="513256" cy="513256"/>
          </a:xfrm>
          <a:prstGeom prst="rect"/>
        </p:spPr>
      </p:pic>
      <p:grpSp>
        <p:nvGrpSpPr>
          <p:cNvPr id="32" name="Group 22"/>
          <p:cNvGrpSpPr/>
          <p:nvPr/>
        </p:nvGrpSpPr>
        <p:grpSpPr>
          <a:xfrm rot="0">
            <a:off x="9848543" y="4956470"/>
            <a:ext cx="4170598" cy="4817013"/>
            <a:chOff x="0" y="0"/>
            <a:chExt cx="5560797" cy="6422684"/>
          </a:xfrm>
        </p:grpSpPr>
        <p:pic>
          <p:nvPicPr>
            <p:cNvPr id="2097155" name="Picture 23"/>
            <p:cNvPicPr>
              <a:picLocks noChangeAspect="1"/>
            </p:cNvPicPr>
            <p:nvPr/>
          </p:nvPicPr>
          <p:blipFill>
            <a:blip xmlns:r="http://schemas.openxmlformats.org/officeDocument/2006/relationships" r:embed="rId4"/>
            <a:srcRect l="0" t="0" r="0" b="0"/>
            <a:stretch>
              <a:fillRect/>
            </a:stretch>
          </p:blipFill>
          <p:spPr>
            <a:xfrm rot="0" flipH="0" flipV="0">
              <a:off x="0" y="1841581"/>
              <a:ext cx="5560797" cy="4581103"/>
            </a:xfrm>
            <a:prstGeom prst="rect"/>
          </p:spPr>
        </p:pic>
        <p:pic>
          <p:nvPicPr>
            <p:cNvPr id="2097156" name="Picture 24"/>
            <p:cNvPicPr>
              <a:picLocks noChangeAspect="1"/>
            </p:cNvPicPr>
            <p:nvPr/>
          </p:nvPicPr>
          <p:blipFill>
            <a:blip xmlns:r="http://schemas.openxmlformats.org/officeDocument/2006/relationships" r:embed="rId5"/>
            <a:srcRect l="0" t="0" r="0" b="0"/>
            <a:stretch>
              <a:fillRect/>
            </a:stretch>
          </p:blipFill>
          <p:spPr>
            <a:xfrm rot="0" flipH="0" flipV="0">
              <a:off x="1641158" y="0"/>
              <a:ext cx="2278481" cy="2447587"/>
            </a:xfrm>
            <a:prstGeom prst="rect"/>
          </p:spPr>
        </p:pic>
      </p:grpSp>
      <p:sp>
        <p:nvSpPr>
          <p:cNvPr id="1048594" name="TextBox 25"/>
          <p:cNvSpPr txBox="1"/>
          <p:nvPr/>
        </p:nvSpPr>
        <p:spPr>
          <a:xfrm rot="0">
            <a:off x="1028700" y="1823146"/>
            <a:ext cx="16230600" cy="1203324"/>
          </a:xfrm>
          <a:prstGeom prst="rect"/>
        </p:spPr>
        <p:txBody>
          <a:bodyPr anchor="t" bIns="0" lIns="0" rIns="0" rtlCol="0" tIns="0">
            <a:spAutoFit/>
          </a:bodyPr>
          <a:p>
            <a:pPr algn="ctr">
              <a:lnSpc>
                <a:spcPts val="9349"/>
              </a:lnSpc>
            </a:pPr>
            <a:r>
              <a:rPr sz="8499" lang="en-US">
                <a:solidFill>
                  <a:srgbClr val="000000"/>
                </a:solidFill>
                <a:latin typeface="DM Sans Bold"/>
              </a:rPr>
              <a:t>C</a:t>
            </a:r>
            <a:r>
              <a:rPr sz="8499" lang="en-US">
                <a:solidFill>
                  <a:srgbClr val="000000"/>
                </a:solidFill>
                <a:latin typeface="DM Sans Bold"/>
              </a:rPr>
              <a:t>y</a:t>
            </a:r>
            <a:r>
              <a:rPr sz="8499" lang="en-US">
                <a:solidFill>
                  <a:srgbClr val="000000"/>
                </a:solidFill>
                <a:latin typeface="DM Sans Bold"/>
              </a:rPr>
              <a:t>b</a:t>
            </a:r>
            <a:r>
              <a:rPr sz="8499" lang="en-US">
                <a:solidFill>
                  <a:srgbClr val="000000"/>
                </a:solidFill>
                <a:latin typeface="DM Sans Bold"/>
              </a:rPr>
              <a:t>e</a:t>
            </a:r>
            <a:r>
              <a:rPr sz="8499" lang="en-US">
                <a:solidFill>
                  <a:srgbClr val="000000"/>
                </a:solidFill>
                <a:latin typeface="DM Sans Bold"/>
              </a:rPr>
              <a:t>r</a:t>
            </a:r>
            <a:r>
              <a:rPr sz="8499" lang="en-US">
                <a:solidFill>
                  <a:srgbClr val="000000"/>
                </a:solidFill>
                <a:latin typeface="DM Sans Bold"/>
              </a:rPr>
              <a:t> </a:t>
            </a:r>
            <a:r>
              <a:rPr sz="8499" lang="en-US">
                <a:solidFill>
                  <a:srgbClr val="000000"/>
                </a:solidFill>
                <a:latin typeface="DM Sans Bold"/>
              </a:rPr>
              <a:t>S</a:t>
            </a:r>
            <a:r>
              <a:rPr sz="8499" lang="en-US">
                <a:solidFill>
                  <a:srgbClr val="000000"/>
                </a:solidFill>
                <a:latin typeface="DM Sans Bold"/>
              </a:rPr>
              <a:t>e</a:t>
            </a:r>
            <a:r>
              <a:rPr sz="8499" lang="en-US">
                <a:solidFill>
                  <a:srgbClr val="000000"/>
                </a:solidFill>
                <a:latin typeface="DM Sans Bold"/>
              </a:rPr>
              <a:t>c</a:t>
            </a:r>
            <a:r>
              <a:rPr sz="8499" lang="en-US">
                <a:solidFill>
                  <a:srgbClr val="000000"/>
                </a:solidFill>
                <a:latin typeface="DM Sans Bold"/>
              </a:rPr>
              <a:t>u</a:t>
            </a:r>
            <a:r>
              <a:rPr sz="8499" lang="en-US">
                <a:solidFill>
                  <a:srgbClr val="000000"/>
                </a:solidFill>
                <a:latin typeface="DM Sans Bold"/>
              </a:rPr>
              <a:t>r</a:t>
            </a:r>
            <a:r>
              <a:rPr sz="8499" lang="en-US">
                <a:solidFill>
                  <a:srgbClr val="000000"/>
                </a:solidFill>
                <a:latin typeface="DM Sans Bold"/>
              </a:rPr>
              <a:t>i</a:t>
            </a:r>
            <a:r>
              <a:rPr sz="8499" lang="en-US">
                <a:solidFill>
                  <a:srgbClr val="000000"/>
                </a:solidFill>
                <a:latin typeface="DM Sans Bold"/>
              </a:rPr>
              <a:t>t</a:t>
            </a:r>
            <a:r>
              <a:rPr sz="8499" lang="en-US">
                <a:solidFill>
                  <a:srgbClr val="000000"/>
                </a:solidFill>
                <a:latin typeface="DM Sans Bold"/>
              </a:rPr>
              <a:t>y</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12" name="TextBox 2"/>
          <p:cNvSpPr txBox="1"/>
          <p:nvPr/>
        </p:nvSpPr>
        <p:spPr>
          <a:xfrm rot="0">
            <a:off x="1028700" y="607695"/>
            <a:ext cx="16230600" cy="899160"/>
          </a:xfrm>
          <a:prstGeom prst="rect"/>
        </p:spPr>
        <p:txBody>
          <a:bodyPr anchor="t" bIns="0" lIns="0" rIns="0" rtlCol="0" tIns="0">
            <a:spAutoFit/>
          </a:bodyPr>
          <a:p>
            <a:pPr algn="ctr" indent="0" lvl="0" marL="0">
              <a:lnSpc>
                <a:spcPts val="6930"/>
              </a:lnSpc>
            </a:pPr>
            <a:r>
              <a:rPr sz="6300" lang="en-US">
                <a:solidFill>
                  <a:srgbClr val="000000"/>
                </a:solidFill>
                <a:latin typeface="DM Sans Bold"/>
              </a:rPr>
              <a:t>Step 6: Artificial Neural Network</a:t>
            </a:r>
          </a:p>
        </p:txBody>
      </p:sp>
      <p:sp>
        <p:nvSpPr>
          <p:cNvPr id="1048613" name="TextBox 3"/>
          <p:cNvSpPr txBox="1"/>
          <p:nvPr/>
        </p:nvSpPr>
        <p:spPr>
          <a:xfrm rot="0">
            <a:off x="1028700" y="1731645"/>
            <a:ext cx="16230600" cy="7772400"/>
          </a:xfrm>
          <a:prstGeom prst="rect"/>
        </p:spPr>
        <p:txBody>
          <a:bodyPr anchor="t" bIns="0" lIns="0" rIns="0" rtlCol="0" tIns="0">
            <a:spAutoFit/>
          </a:bodyPr>
          <a:p>
            <a:pPr indent="-367030" lvl="1" marL="734059">
              <a:lnSpc>
                <a:spcPts val="5099"/>
              </a:lnSpc>
              <a:buFont typeface="Arial"/>
              <a:buChar char="•"/>
            </a:pPr>
            <a:r>
              <a:rPr sz="3399" lang="en-US" spc="33">
                <a:solidFill>
                  <a:srgbClr val="000000"/>
                </a:solidFill>
                <a:latin typeface="DM Sans"/>
              </a:rPr>
              <a:t>ANN when applied to the dataset, gave us 88% of the accuracy. </a:t>
            </a:r>
          </a:p>
          <a:p>
            <a:pPr indent="-367030" lvl="1" marL="734059">
              <a:lnSpc>
                <a:spcPts val="5099"/>
              </a:lnSpc>
              <a:buFont typeface="Arial"/>
              <a:buChar char="•"/>
            </a:pPr>
            <a:r>
              <a:rPr sz="3399" lang="en-US" spc="33">
                <a:solidFill>
                  <a:srgbClr val="000000"/>
                </a:solidFill>
                <a:latin typeface="DM Sans"/>
              </a:rPr>
              <a:t>ANN model was generalized and gave the less MSE too, but when applied on unseen data, it was somewhat overfitting.</a:t>
            </a:r>
          </a:p>
          <a:p>
            <a:pPr indent="-367030" lvl="1" marL="734059">
              <a:lnSpc>
                <a:spcPts val="5099"/>
              </a:lnSpc>
              <a:buFont typeface="Arial"/>
              <a:buChar char="•"/>
            </a:pPr>
            <a:r>
              <a:rPr sz="3399" lang="en-US" spc="33">
                <a:solidFill>
                  <a:srgbClr val="000000"/>
                </a:solidFill>
                <a:latin typeface="DM Sans"/>
              </a:rPr>
              <a:t>We then replaced the AQI values with the AQI_Bucket column which contains the categorical values.</a:t>
            </a:r>
          </a:p>
          <a:p>
            <a:pPr indent="-367030" lvl="1" marL="734059">
              <a:lnSpc>
                <a:spcPts val="5099"/>
              </a:lnSpc>
              <a:buFont typeface="Arial"/>
              <a:buChar char="•"/>
            </a:pPr>
            <a:r>
              <a:rPr sz="3399" lang="en-US" spc="33">
                <a:solidFill>
                  <a:srgbClr val="000000"/>
                </a:solidFill>
                <a:latin typeface="DM Sans"/>
              </a:rPr>
              <a:t>After performing one hot encoding, we converted AQI_Bucket values into numerical data.</a:t>
            </a:r>
          </a:p>
          <a:p>
            <a:pPr indent="-367030" lvl="1" marL="734059">
              <a:lnSpc>
                <a:spcPts val="5099"/>
              </a:lnSpc>
              <a:buFont typeface="Arial"/>
              <a:buChar char="•"/>
            </a:pPr>
            <a:r>
              <a:rPr sz="3399" lang="en-US" spc="33">
                <a:solidFill>
                  <a:srgbClr val="000000"/>
                </a:solidFill>
                <a:latin typeface="DM Sans"/>
              </a:rPr>
              <a:t>ANN when applied to the data with AQI_Bucket gave us the similar result with low accuracy. </a:t>
            </a:r>
          </a:p>
          <a:p>
            <a:pPr indent="-367030" lvl="1" marL="734059">
              <a:lnSpc>
                <a:spcPts val="5099"/>
              </a:lnSpc>
              <a:buFont typeface="Arial"/>
              <a:buChar char="•"/>
            </a:pPr>
            <a:r>
              <a:rPr sz="3399" lang="en-US" spc="33">
                <a:solidFill>
                  <a:srgbClr val="000000"/>
                </a:solidFill>
                <a:latin typeface="DM Sans"/>
              </a:rPr>
              <a:t>After going through every model and testing them all with unseen data, we finalized Random Forest model since it was more generalized and gave pretty good accuracy.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pic>
        <p:nvPicPr>
          <p:cNvPr id="2097158" name="Picture 2"/>
          <p:cNvPicPr>
            <a:picLocks noChangeAspect="1"/>
          </p:cNvPicPr>
          <p:nvPr/>
        </p:nvPicPr>
        <p:blipFill>
          <a:blip xmlns:r="http://schemas.openxmlformats.org/officeDocument/2006/relationships" r:embed="rId1"/>
          <a:srcRect l="10597" t="26762" r="10408" b="10984"/>
          <a:stretch>
            <a:fillRect/>
          </a:stretch>
        </p:blipFill>
        <p:spPr>
          <a:xfrm rot="0" flipH="0" flipV="0">
            <a:off x="4212829" y="4577715"/>
            <a:ext cx="9862343" cy="5368849"/>
          </a:xfrm>
          <a:prstGeom prst="rect"/>
        </p:spPr>
      </p:pic>
      <p:sp>
        <p:nvSpPr>
          <p:cNvPr id="1048614" name="TextBox 3"/>
          <p:cNvSpPr txBox="1"/>
          <p:nvPr/>
        </p:nvSpPr>
        <p:spPr>
          <a:xfrm rot="0">
            <a:off x="1028700" y="607695"/>
            <a:ext cx="16230600" cy="899160"/>
          </a:xfrm>
          <a:prstGeom prst="rect"/>
        </p:spPr>
        <p:txBody>
          <a:bodyPr anchor="t" bIns="0" lIns="0" rIns="0" rtlCol="0" tIns="0">
            <a:spAutoFit/>
          </a:bodyPr>
          <a:p>
            <a:pPr algn="ctr" indent="0" lvl="0" marL="0">
              <a:lnSpc>
                <a:spcPts val="6930"/>
              </a:lnSpc>
            </a:pPr>
            <a:r>
              <a:rPr sz="6300" lang="en-US">
                <a:solidFill>
                  <a:srgbClr val="000000"/>
                </a:solidFill>
                <a:latin typeface="DM Sans Bold"/>
              </a:rPr>
              <a:t>Prediction and Deployment</a:t>
            </a:r>
          </a:p>
        </p:txBody>
      </p:sp>
      <p:sp>
        <p:nvSpPr>
          <p:cNvPr id="1048615" name="TextBox 4"/>
          <p:cNvSpPr txBox="1"/>
          <p:nvPr/>
        </p:nvSpPr>
        <p:spPr>
          <a:xfrm rot="0">
            <a:off x="1028700" y="1411605"/>
            <a:ext cx="16230600" cy="3238499"/>
          </a:xfrm>
          <a:prstGeom prst="rect"/>
        </p:spPr>
        <p:txBody>
          <a:bodyPr anchor="t" bIns="0" lIns="0" rIns="0" rtlCol="0" tIns="0">
            <a:spAutoFit/>
          </a:bodyPr>
          <a:p>
            <a:pPr indent="-367030" lvl="1" marL="734059">
              <a:lnSpc>
                <a:spcPts val="5099"/>
              </a:lnSpc>
              <a:buFont typeface="Arial"/>
              <a:buChar char="•"/>
            </a:pPr>
            <a:r>
              <a:rPr sz="3399" lang="en-US" spc="33">
                <a:solidFill>
                  <a:srgbClr val="000000"/>
                </a:solidFill>
                <a:latin typeface="DM Sans"/>
              </a:rPr>
              <a:t>We made the web app with the help of Streamlit as a frontend tool and used the RF model and deployed our app.</a:t>
            </a:r>
          </a:p>
          <a:p>
            <a:pPr indent="-367030" lvl="1" marL="734059">
              <a:lnSpc>
                <a:spcPts val="5099"/>
              </a:lnSpc>
              <a:buFont typeface="Arial"/>
              <a:buChar char="•"/>
            </a:pPr>
            <a:r>
              <a:rPr sz="3399" lang="en-US" spc="33">
                <a:solidFill>
                  <a:srgbClr val="000000"/>
                </a:solidFill>
                <a:latin typeface="DM Sans"/>
              </a:rPr>
              <a:t>The model used to predict the AQI values and based on the AQI ranges, we decide the Quality of the Air.</a:t>
            </a:r>
          </a:p>
          <a:p>
            <a:pPr indent="-367030" lvl="1" marL="734059">
              <a:lnSpc>
                <a:spcPts val="5099"/>
              </a:lnSpc>
              <a:buFont typeface="Arial"/>
              <a:buChar char="•"/>
            </a:pPr>
            <a:r>
              <a:rPr sz="3399" lang="en-US" spc="33">
                <a:solidFill>
                  <a:srgbClr val="000000"/>
                </a:solidFill>
                <a:latin typeface="DM Sans"/>
              </a:rPr>
              <a:t>We used the below standard AQI LookUp table to decide the category.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16" name="TextBox 2"/>
          <p:cNvSpPr txBox="1"/>
          <p:nvPr/>
        </p:nvSpPr>
        <p:spPr>
          <a:xfrm rot="0">
            <a:off x="1028700" y="607695"/>
            <a:ext cx="16230600" cy="899160"/>
          </a:xfrm>
          <a:prstGeom prst="rect"/>
        </p:spPr>
        <p:txBody>
          <a:bodyPr anchor="t" bIns="0" lIns="0" rIns="0" rtlCol="0" tIns="0">
            <a:spAutoFit/>
          </a:bodyPr>
          <a:p>
            <a:pPr algn="ctr" indent="0" lvl="0" marL="0">
              <a:lnSpc>
                <a:spcPts val="6930"/>
              </a:lnSpc>
            </a:pPr>
            <a:r>
              <a:rPr sz="6300" lang="en-US">
                <a:solidFill>
                  <a:srgbClr val="000000"/>
                </a:solidFill>
                <a:latin typeface="DM Sans Bold"/>
              </a:rPr>
              <a:t>Frequent Q&amp;A</a:t>
            </a:r>
          </a:p>
        </p:txBody>
      </p:sp>
      <p:sp>
        <p:nvSpPr>
          <p:cNvPr id="1048617" name="TextBox 3"/>
          <p:cNvSpPr txBox="1"/>
          <p:nvPr/>
        </p:nvSpPr>
        <p:spPr>
          <a:xfrm rot="0">
            <a:off x="1028700" y="1573184"/>
            <a:ext cx="16230600" cy="8420100"/>
          </a:xfrm>
          <a:prstGeom prst="rect"/>
        </p:spPr>
        <p:txBody>
          <a:bodyPr anchor="t" bIns="0" lIns="0" rIns="0" rtlCol="0" tIns="0">
            <a:spAutoFit/>
          </a:bodyPr>
          <a:p>
            <a:pPr>
              <a:lnSpc>
                <a:spcPts val="5099"/>
              </a:lnSpc>
            </a:pPr>
            <a:r>
              <a:rPr sz="3399" lang="en-US" spc="33">
                <a:solidFill>
                  <a:srgbClr val="000000"/>
                </a:solidFill>
                <a:latin typeface="DM Sans Bold"/>
              </a:rPr>
              <a:t>Q) What is the source of the data?</a:t>
            </a:r>
          </a:p>
          <a:p>
            <a:pPr indent="-367030" lvl="1" marL="734059">
              <a:lnSpc>
                <a:spcPts val="5099"/>
              </a:lnSpc>
              <a:buFont typeface="Arial"/>
              <a:buChar char="•"/>
            </a:pPr>
            <a:r>
              <a:rPr sz="3399" lang="en-US" spc="33">
                <a:solidFill>
                  <a:srgbClr val="000000"/>
                </a:solidFill>
                <a:latin typeface="DM Sans"/>
              </a:rPr>
              <a:t>Data was collected from Kaggle, but city specific data can be collected from Central Board of Pollution website.</a:t>
            </a:r>
          </a:p>
          <a:p>
            <a:pPr>
              <a:lnSpc>
                <a:spcPts val="5099"/>
              </a:lnSpc>
            </a:pPr>
          </a:p>
          <a:p>
            <a:pPr>
              <a:lnSpc>
                <a:spcPts val="5099"/>
              </a:lnSpc>
            </a:pPr>
            <a:r>
              <a:rPr sz="3399" lang="en-US" spc="33">
                <a:solidFill>
                  <a:srgbClr val="000000"/>
                </a:solidFill>
                <a:latin typeface="DM Sans Bold"/>
              </a:rPr>
              <a:t>Q) What is the complete flow of your project?</a:t>
            </a:r>
          </a:p>
          <a:p>
            <a:pPr indent="-367030" lvl="1" marL="734059">
              <a:lnSpc>
                <a:spcPts val="5099"/>
              </a:lnSpc>
              <a:buFont typeface="Arial"/>
              <a:buChar char="•"/>
            </a:pPr>
            <a:r>
              <a:rPr sz="3399" lang="en-US" spc="33">
                <a:solidFill>
                  <a:srgbClr val="000000"/>
                </a:solidFill>
                <a:latin typeface="DM Sans"/>
              </a:rPr>
              <a:t>Refer to slide no 4 for better understanding.</a:t>
            </a:r>
          </a:p>
          <a:p>
            <a:pPr>
              <a:lnSpc>
                <a:spcPts val="5099"/>
              </a:lnSpc>
            </a:pPr>
          </a:p>
          <a:p>
            <a:pPr>
              <a:lnSpc>
                <a:spcPts val="5099"/>
              </a:lnSpc>
            </a:pPr>
            <a:r>
              <a:rPr sz="3399" lang="en-US" spc="33">
                <a:solidFill>
                  <a:srgbClr val="000000"/>
                </a:solidFill>
                <a:latin typeface="DM Sans Bold"/>
              </a:rPr>
              <a:t>Q) What techniques were you using for data pre-processing?</a:t>
            </a:r>
          </a:p>
          <a:p>
            <a:pPr indent="-367030" lvl="1" marL="734059">
              <a:lnSpc>
                <a:spcPts val="5099"/>
              </a:lnSpc>
              <a:buFont typeface="Arial"/>
              <a:buChar char="•"/>
            </a:pPr>
            <a:r>
              <a:rPr sz="3399" lang="en-US" spc="33">
                <a:solidFill>
                  <a:srgbClr val="000000"/>
                </a:solidFill>
                <a:latin typeface="DM Sans"/>
              </a:rPr>
              <a:t>In data pre processing, we analyzed the data, found the important features, and based on the domain knowledge, we eliminated the unnecessary columns. We also tried to fill Missing Values with mean, median and mode but still the data have the same correlations. Thus removing the columns with high NaN values was the better option for us.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18" name="TextBox 2"/>
          <p:cNvSpPr txBox="1"/>
          <p:nvPr/>
        </p:nvSpPr>
        <p:spPr>
          <a:xfrm rot="0">
            <a:off x="1028700" y="607695"/>
            <a:ext cx="16230600" cy="899160"/>
          </a:xfrm>
          <a:prstGeom prst="rect"/>
        </p:spPr>
        <p:txBody>
          <a:bodyPr anchor="t" bIns="0" lIns="0" rIns="0" rtlCol="0" tIns="0">
            <a:spAutoFit/>
          </a:bodyPr>
          <a:p>
            <a:pPr algn="ctr" indent="0" lvl="0" marL="0">
              <a:lnSpc>
                <a:spcPts val="6930"/>
              </a:lnSpc>
            </a:pPr>
            <a:r>
              <a:rPr sz="6300" lang="en-US">
                <a:solidFill>
                  <a:srgbClr val="000000"/>
                </a:solidFill>
                <a:latin typeface="DM Sans Bold"/>
              </a:rPr>
              <a:t>Frequent Q&amp;A</a:t>
            </a:r>
          </a:p>
        </p:txBody>
      </p:sp>
      <p:sp>
        <p:nvSpPr>
          <p:cNvPr id="1048619" name="TextBox 3"/>
          <p:cNvSpPr txBox="1"/>
          <p:nvPr/>
        </p:nvSpPr>
        <p:spPr>
          <a:xfrm rot="0">
            <a:off x="1028700" y="2213264"/>
            <a:ext cx="16230600" cy="7124700"/>
          </a:xfrm>
          <a:prstGeom prst="rect"/>
        </p:spPr>
        <p:txBody>
          <a:bodyPr anchor="t" bIns="0" lIns="0" rIns="0" rtlCol="0" tIns="0">
            <a:spAutoFit/>
          </a:bodyPr>
          <a:p>
            <a:pPr>
              <a:lnSpc>
                <a:spcPts val="5099"/>
              </a:lnSpc>
            </a:pPr>
            <a:r>
              <a:rPr sz="3399" lang="en-US" spc="33">
                <a:solidFill>
                  <a:srgbClr val="000000"/>
                </a:solidFill>
                <a:latin typeface="DM Sans Bold"/>
              </a:rPr>
              <a:t>Q) How did you choose the model?</a:t>
            </a:r>
          </a:p>
          <a:p>
            <a:pPr indent="-367030" lvl="1" marL="734059">
              <a:lnSpc>
                <a:spcPts val="5099"/>
              </a:lnSpc>
              <a:buFont typeface="Arial"/>
              <a:buChar char="•"/>
            </a:pPr>
            <a:r>
              <a:rPr sz="3399" lang="en-US" spc="33">
                <a:solidFill>
                  <a:srgbClr val="000000"/>
                </a:solidFill>
                <a:latin typeface="DM Sans"/>
              </a:rPr>
              <a:t>After implementing hyper parameter tuning, we were able to do model selection based on the metrics and how it was performing on unseen data. The final model we chose was Random Forest Classifier.</a:t>
            </a:r>
          </a:p>
          <a:p>
            <a:pPr>
              <a:lnSpc>
                <a:spcPts val="5099"/>
              </a:lnSpc>
            </a:pPr>
          </a:p>
          <a:p>
            <a:pPr>
              <a:lnSpc>
                <a:spcPts val="5099"/>
              </a:lnSpc>
            </a:pPr>
            <a:r>
              <a:rPr sz="3399" lang="en-US" spc="33">
                <a:solidFill>
                  <a:srgbClr val="000000"/>
                </a:solidFill>
                <a:latin typeface="DM Sans Bold"/>
              </a:rPr>
              <a:t>Q) How did you calculated the AQI?</a:t>
            </a:r>
          </a:p>
          <a:p>
            <a:pPr indent="-367030" lvl="1" marL="734059">
              <a:lnSpc>
                <a:spcPts val="5099"/>
              </a:lnSpc>
              <a:buFont typeface="Arial"/>
              <a:buChar char="•"/>
            </a:pPr>
            <a:r>
              <a:rPr sz="3399" lang="en-US" spc="33">
                <a:solidFill>
                  <a:srgbClr val="000000"/>
                </a:solidFill>
                <a:latin typeface="DM Sans"/>
              </a:rPr>
              <a:t>Central Board of Pollution has already made the categories of different AQI based on the AQI values. Kindly refer to slide 11 to see the table. For example, if the model predicted AQI value as 153, the Air Quality will be shown as </a:t>
            </a:r>
            <a:r>
              <a:rPr sz="3399" lang="en-US" spc="33">
                <a:solidFill>
                  <a:srgbClr val="000000"/>
                </a:solidFill>
                <a:latin typeface="DM Sans Bold"/>
              </a:rPr>
              <a:t>"Moderate". </a:t>
            </a:r>
            <a:r>
              <a:rPr sz="3399" lang="en-US" spc="33">
                <a:solidFill>
                  <a:srgbClr val="000000"/>
                </a:solidFill>
                <a:latin typeface="DM Sans"/>
              </a:rPr>
              <a:t>Thus, just by predicting AQI values, our deployed model can match the values with categories and show the output.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20" name="TextBox 2"/>
          <p:cNvSpPr txBox="1"/>
          <p:nvPr/>
        </p:nvSpPr>
        <p:spPr>
          <a:xfrm rot="0">
            <a:off x="1028700" y="607695"/>
            <a:ext cx="16230600" cy="899160"/>
          </a:xfrm>
          <a:prstGeom prst="rect"/>
        </p:spPr>
        <p:txBody>
          <a:bodyPr anchor="t" bIns="0" lIns="0" rIns="0" rtlCol="0" tIns="0">
            <a:spAutoFit/>
          </a:bodyPr>
          <a:p>
            <a:pPr algn="ctr" indent="0" lvl="0" marL="0">
              <a:lnSpc>
                <a:spcPts val="6930"/>
              </a:lnSpc>
            </a:pPr>
            <a:r>
              <a:rPr sz="6300" lang="en-US">
                <a:solidFill>
                  <a:srgbClr val="000000"/>
                </a:solidFill>
                <a:latin typeface="DM Sans Bold"/>
              </a:rPr>
              <a:t>Frequent Q&amp;A</a:t>
            </a:r>
          </a:p>
        </p:txBody>
      </p:sp>
      <p:sp>
        <p:nvSpPr>
          <p:cNvPr id="1048621" name="TextBox 3"/>
          <p:cNvSpPr txBox="1"/>
          <p:nvPr/>
        </p:nvSpPr>
        <p:spPr>
          <a:xfrm rot="0">
            <a:off x="1028700" y="2853344"/>
            <a:ext cx="16230600" cy="5829300"/>
          </a:xfrm>
          <a:prstGeom prst="rect"/>
        </p:spPr>
        <p:txBody>
          <a:bodyPr anchor="t" bIns="0" lIns="0" rIns="0" rtlCol="0" tIns="0">
            <a:spAutoFit/>
          </a:bodyPr>
          <a:p>
            <a:pPr>
              <a:lnSpc>
                <a:spcPts val="5099"/>
              </a:lnSpc>
            </a:pPr>
            <a:r>
              <a:rPr sz="3399" lang="en-US" spc="33">
                <a:solidFill>
                  <a:srgbClr val="000000"/>
                </a:solidFill>
                <a:latin typeface="DM Sans Bold"/>
              </a:rPr>
              <a:t>Q) What are the different stages of deployment?</a:t>
            </a:r>
          </a:p>
          <a:p>
            <a:pPr indent="-367030" lvl="1" marL="734059">
              <a:lnSpc>
                <a:spcPts val="5099"/>
              </a:lnSpc>
              <a:buFont typeface="Arial"/>
              <a:buChar char="•"/>
            </a:pPr>
            <a:r>
              <a:rPr sz="3399" lang="en-US" spc="33">
                <a:solidFill>
                  <a:srgbClr val="000000"/>
                </a:solidFill>
                <a:latin typeface="DM Sans"/>
              </a:rPr>
              <a:t>When the model was ready, we deployed the model using Streamlit on Heroku and performed some test.</a:t>
            </a:r>
          </a:p>
          <a:p>
            <a:pPr indent="-367030" lvl="1" marL="734059">
              <a:lnSpc>
                <a:spcPts val="5099"/>
              </a:lnSpc>
              <a:buFont typeface="Arial"/>
              <a:buChar char="•"/>
            </a:pPr>
            <a:r>
              <a:rPr sz="3399" lang="en-US" spc="33">
                <a:solidFill>
                  <a:srgbClr val="000000"/>
                </a:solidFill>
                <a:latin typeface="DM Sans"/>
              </a:rPr>
              <a:t>We added the common values or ranges of each parameter to better help the user to select the value.</a:t>
            </a:r>
          </a:p>
          <a:p>
            <a:pPr indent="-367030" lvl="1" marL="734059">
              <a:lnSpc>
                <a:spcPts val="5099"/>
              </a:lnSpc>
              <a:buFont typeface="Arial"/>
              <a:buChar char="•"/>
            </a:pPr>
            <a:r>
              <a:rPr sz="3399" lang="en-US" spc="33">
                <a:solidFill>
                  <a:srgbClr val="000000"/>
                </a:solidFill>
                <a:latin typeface="DM Sans"/>
              </a:rPr>
              <a:t>We then created the Explore page with the help of our EDA notebook where we embedded different types of graphs for each parameters.</a:t>
            </a:r>
          </a:p>
          <a:p>
            <a:pPr indent="-367030" lvl="1" marL="734059">
              <a:lnSpc>
                <a:spcPts val="5099"/>
              </a:lnSpc>
              <a:buFont typeface="Arial"/>
              <a:buChar char="•"/>
            </a:pPr>
            <a:r>
              <a:rPr sz="3399" lang="en-US" spc="33">
                <a:solidFill>
                  <a:srgbClr val="000000"/>
                </a:solidFill>
                <a:latin typeface="DM Sans"/>
              </a:rPr>
              <a:t>We then added the animations and improved the user interface.</a:t>
            </a:r>
          </a:p>
          <a:p>
            <a:pPr indent="-367030" lvl="1" marL="734059">
              <a:lnSpc>
                <a:spcPts val="5099"/>
              </a:lnSpc>
              <a:buFont typeface="Arial"/>
              <a:buChar char="•"/>
            </a:pPr>
            <a:r>
              <a:rPr sz="3399" lang="en-US" spc="33">
                <a:solidFill>
                  <a:srgbClr val="000000"/>
                </a:solidFill>
                <a:latin typeface="DM Sans"/>
              </a:rPr>
              <a:t>Once everything was finalized, we deploy it in production.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595" name="TextBox 2"/>
          <p:cNvSpPr txBox="1"/>
          <p:nvPr/>
        </p:nvSpPr>
        <p:spPr>
          <a:xfrm rot="0">
            <a:off x="1028700" y="607695"/>
            <a:ext cx="16230600" cy="899160"/>
          </a:xfrm>
          <a:prstGeom prst="rect"/>
        </p:spPr>
        <p:txBody>
          <a:bodyPr anchor="t" bIns="0" lIns="0" rIns="0" rtlCol="0" tIns="0">
            <a:spAutoFit/>
          </a:bodyPr>
          <a:p>
            <a:pPr algn="ctr" indent="0" lvl="0" marL="0">
              <a:lnSpc>
                <a:spcPts val="6930"/>
              </a:lnSpc>
            </a:pPr>
            <a:r>
              <a:rPr sz="6300" lang="en-US">
                <a:solidFill>
                  <a:srgbClr val="000000"/>
                </a:solidFill>
                <a:latin typeface="DM Sans Bold"/>
              </a:rPr>
              <a:t>Objectives</a:t>
            </a:r>
          </a:p>
        </p:txBody>
      </p:sp>
      <p:sp>
        <p:nvSpPr>
          <p:cNvPr id="1048596" name="TextBox 3"/>
          <p:cNvSpPr txBox="1"/>
          <p:nvPr/>
        </p:nvSpPr>
        <p:spPr>
          <a:xfrm rot="0">
            <a:off x="1028700" y="1864809"/>
            <a:ext cx="16230600" cy="3048000"/>
          </a:xfrm>
          <a:prstGeom prst="rect"/>
        </p:spPr>
        <p:txBody>
          <a:bodyPr anchor="t" bIns="0" lIns="0" rIns="0" rtlCol="0" tIns="0">
            <a:spAutoFit/>
          </a:bodyPr>
          <a:p>
            <a:pPr>
              <a:lnSpc>
                <a:spcPts val="5999"/>
              </a:lnSpc>
            </a:pPr>
            <a:r>
              <a:rPr sz="3999" lang="en-US" spc="39">
                <a:solidFill>
                  <a:srgbClr val="000000"/>
                </a:solidFill>
                <a:latin typeface="DM Sans"/>
              </a:rPr>
              <a:t>Development of Air Quality Index Predictive Model for people living in polluted cities and want to measure the quality of the air to decide whether to go out or not. The model will determine the Quality of Air within the range from Good to Severe.</a:t>
            </a:r>
          </a:p>
        </p:txBody>
      </p:sp>
      <p:sp>
        <p:nvSpPr>
          <p:cNvPr id="1048597" name="TextBox 4"/>
          <p:cNvSpPr txBox="1"/>
          <p:nvPr/>
        </p:nvSpPr>
        <p:spPr>
          <a:xfrm rot="0">
            <a:off x="1028700" y="5635830"/>
            <a:ext cx="16230600" cy="899160"/>
          </a:xfrm>
          <a:prstGeom prst="rect"/>
        </p:spPr>
        <p:txBody>
          <a:bodyPr anchor="t" bIns="0" lIns="0" rIns="0" rtlCol="0" tIns="0">
            <a:spAutoFit/>
          </a:bodyPr>
          <a:p>
            <a:pPr algn="ctr" indent="0" lvl="0" marL="0">
              <a:lnSpc>
                <a:spcPts val="6930"/>
              </a:lnSpc>
            </a:pPr>
            <a:r>
              <a:rPr sz="6300" lang="en-US">
                <a:solidFill>
                  <a:srgbClr val="000000"/>
                </a:solidFill>
                <a:latin typeface="DM Sans Bold"/>
              </a:rPr>
              <a:t>Benefits</a:t>
            </a:r>
          </a:p>
        </p:txBody>
      </p:sp>
      <p:sp>
        <p:nvSpPr>
          <p:cNvPr id="1048598" name="TextBox 5"/>
          <p:cNvSpPr txBox="1"/>
          <p:nvPr/>
        </p:nvSpPr>
        <p:spPr>
          <a:xfrm rot="0">
            <a:off x="1028700" y="6614786"/>
            <a:ext cx="16230600" cy="3048000"/>
          </a:xfrm>
          <a:prstGeom prst="rect"/>
        </p:spPr>
        <p:txBody>
          <a:bodyPr anchor="t" bIns="0" lIns="0" rIns="0" rtlCol="0" tIns="0">
            <a:spAutoFit/>
          </a:bodyPr>
          <a:p>
            <a:pPr indent="-431797" lvl="1" marL="863595">
              <a:lnSpc>
                <a:spcPts val="5999"/>
              </a:lnSpc>
              <a:buFont typeface="Arial"/>
              <a:buChar char="•"/>
            </a:pPr>
            <a:r>
              <a:rPr sz="3999" lang="en-US" spc="39">
                <a:solidFill>
                  <a:srgbClr val="000000"/>
                </a:solidFill>
                <a:latin typeface="DM Sans"/>
              </a:rPr>
              <a:t>Predict the Quality of Air based on the given parameters</a:t>
            </a:r>
          </a:p>
          <a:p>
            <a:pPr indent="-431797" lvl="1" marL="863595">
              <a:lnSpc>
                <a:spcPts val="5999"/>
              </a:lnSpc>
              <a:buFont typeface="Arial"/>
              <a:buChar char="•"/>
            </a:pPr>
            <a:r>
              <a:rPr sz="3999" lang="en-US" spc="39">
                <a:solidFill>
                  <a:srgbClr val="000000"/>
                </a:solidFill>
                <a:latin typeface="DM Sans"/>
              </a:rPr>
              <a:t>Provides insights about the Quality of air.</a:t>
            </a:r>
          </a:p>
          <a:p>
            <a:pPr indent="-431797" lvl="1" marL="863595">
              <a:lnSpc>
                <a:spcPts val="5999"/>
              </a:lnSpc>
              <a:buFont typeface="Arial"/>
              <a:buChar char="•"/>
            </a:pPr>
            <a:r>
              <a:rPr sz="3999" lang="en-US" spc="39">
                <a:solidFill>
                  <a:srgbClr val="000000"/>
                </a:solidFill>
                <a:latin typeface="DM Sans"/>
              </a:rPr>
              <a:t>Provides the relation between the parameters.</a:t>
            </a:r>
          </a:p>
          <a:p>
            <a:pPr indent="-431797" lvl="1" marL="863595">
              <a:lnSpc>
                <a:spcPts val="5999"/>
              </a:lnSpc>
              <a:buFont typeface="Arial"/>
              <a:buChar char="•"/>
            </a:pPr>
            <a:r>
              <a:rPr sz="3999" lang="en-US" spc="39">
                <a:solidFill>
                  <a:srgbClr val="000000"/>
                </a:solidFill>
                <a:latin typeface="DM Sans"/>
              </a:rPr>
              <a:t>Provides AQI values that help to alter the area.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599" name="TextBox 2"/>
          <p:cNvSpPr txBox="1"/>
          <p:nvPr/>
        </p:nvSpPr>
        <p:spPr>
          <a:xfrm rot="0">
            <a:off x="1028700" y="607695"/>
            <a:ext cx="16230600" cy="899160"/>
          </a:xfrm>
          <a:prstGeom prst="rect"/>
        </p:spPr>
        <p:txBody>
          <a:bodyPr anchor="t" bIns="0" lIns="0" rIns="0" rtlCol="0" tIns="0">
            <a:spAutoFit/>
          </a:bodyPr>
          <a:p>
            <a:pPr algn="ctr" indent="0" lvl="0" marL="0">
              <a:lnSpc>
                <a:spcPts val="6930"/>
              </a:lnSpc>
            </a:pPr>
            <a:r>
              <a:rPr sz="6300" lang="en-US">
                <a:solidFill>
                  <a:srgbClr val="000000"/>
                </a:solidFill>
                <a:latin typeface="DM Sans Bold"/>
              </a:rPr>
              <a:t>Data Sharing Agreement</a:t>
            </a:r>
          </a:p>
        </p:txBody>
      </p:sp>
      <p:sp>
        <p:nvSpPr>
          <p:cNvPr id="1048600" name="TextBox 3"/>
          <p:cNvSpPr txBox="1"/>
          <p:nvPr/>
        </p:nvSpPr>
        <p:spPr>
          <a:xfrm rot="0">
            <a:off x="1028700" y="2087879"/>
            <a:ext cx="16230600" cy="6096000"/>
          </a:xfrm>
          <a:prstGeom prst="rect"/>
        </p:spPr>
        <p:txBody>
          <a:bodyPr anchor="t" bIns="0" lIns="0" rIns="0" rtlCol="0" tIns="0">
            <a:spAutoFit/>
          </a:bodyPr>
          <a:p>
            <a:pPr indent="-431797" lvl="1" marL="863595">
              <a:lnSpc>
                <a:spcPts val="5999"/>
              </a:lnSpc>
              <a:buFont typeface="Arial"/>
              <a:buChar char="•"/>
            </a:pPr>
            <a:r>
              <a:rPr sz="3999" lang="en-US" spc="39">
                <a:solidFill>
                  <a:srgbClr val="000000"/>
                </a:solidFill>
                <a:latin typeface="DM Sans"/>
              </a:rPr>
              <a:t>Sample File Name: </a:t>
            </a:r>
            <a:r>
              <a:rPr sz="3999" lang="en-US" spc="39">
                <a:solidFill>
                  <a:srgbClr val="000000"/>
                </a:solidFill>
                <a:latin typeface="DM Sans Bold"/>
              </a:rPr>
              <a:t>city_day.csv</a:t>
            </a:r>
          </a:p>
          <a:p>
            <a:pPr indent="-431797" lvl="1" marL="863595">
              <a:lnSpc>
                <a:spcPts val="5999"/>
              </a:lnSpc>
              <a:buFont typeface="Arial"/>
              <a:buChar char="•"/>
            </a:pPr>
            <a:r>
              <a:rPr sz="3999" lang="en-US" spc="39">
                <a:solidFill>
                  <a:srgbClr val="000000"/>
                </a:solidFill>
                <a:latin typeface="DM Sans"/>
              </a:rPr>
              <a:t>Cleaned Data File Name: </a:t>
            </a:r>
            <a:r>
              <a:rPr sz="3999" lang="en-US" spc="39">
                <a:solidFill>
                  <a:srgbClr val="000000"/>
                </a:solidFill>
                <a:latin typeface="DM Sans Bold"/>
              </a:rPr>
              <a:t>final_data.csv</a:t>
            </a:r>
          </a:p>
          <a:p>
            <a:pPr indent="-431797" lvl="1" marL="863595">
              <a:lnSpc>
                <a:spcPts val="5999"/>
              </a:lnSpc>
              <a:buFont typeface="Arial"/>
              <a:buChar char="•"/>
            </a:pPr>
            <a:r>
              <a:rPr sz="3999" lang="en-US" spc="39">
                <a:solidFill>
                  <a:srgbClr val="000000"/>
                </a:solidFill>
                <a:latin typeface="DM Sans"/>
              </a:rPr>
              <a:t>Number of Columns: </a:t>
            </a:r>
            <a:r>
              <a:rPr sz="3999" lang="en-US" spc="39">
                <a:solidFill>
                  <a:srgbClr val="000000"/>
                </a:solidFill>
                <a:latin typeface="DM Sans Bold"/>
              </a:rPr>
              <a:t>6</a:t>
            </a:r>
          </a:p>
          <a:p>
            <a:pPr indent="-431797" lvl="1" marL="863595">
              <a:lnSpc>
                <a:spcPts val="5999"/>
              </a:lnSpc>
              <a:buFont typeface="Arial"/>
              <a:buChar char="•"/>
            </a:pPr>
            <a:r>
              <a:rPr sz="3999" lang="en-US" spc="39">
                <a:solidFill>
                  <a:srgbClr val="000000"/>
                </a:solidFill>
                <a:latin typeface="DM Sans"/>
              </a:rPr>
              <a:t>Number of Rows: </a:t>
            </a:r>
            <a:r>
              <a:rPr sz="3999" lang="en-US" spc="39">
                <a:solidFill>
                  <a:srgbClr val="000000"/>
                </a:solidFill>
                <a:latin typeface="DM Sans Bold"/>
              </a:rPr>
              <a:t>22618</a:t>
            </a:r>
          </a:p>
          <a:p>
            <a:pPr indent="-431797" lvl="1" marL="863595">
              <a:lnSpc>
                <a:spcPts val="5999"/>
              </a:lnSpc>
              <a:buFont typeface="Arial"/>
              <a:buChar char="•"/>
            </a:pPr>
            <a:r>
              <a:rPr sz="3999" lang="en-US" spc="39">
                <a:solidFill>
                  <a:srgbClr val="000000"/>
                </a:solidFill>
                <a:latin typeface="DM Sans"/>
              </a:rPr>
              <a:t>Columns Name: </a:t>
            </a:r>
            <a:r>
              <a:rPr sz="3999" lang="en-US" spc="39">
                <a:solidFill>
                  <a:srgbClr val="000000"/>
                </a:solidFill>
                <a:latin typeface="DM Sans Bold"/>
              </a:rPr>
              <a:t>PM2.5 (Particulate Matter), NO2 (Nitrogen Di-oxide), CO (Carbon Mono-oxide), SO2 (Sulphur Di-oxide), O3 (Ozone), AQI (Air Quality Index)</a:t>
            </a:r>
          </a:p>
          <a:p>
            <a:pPr indent="-431797" lvl="1" marL="863595">
              <a:lnSpc>
                <a:spcPts val="5999"/>
              </a:lnSpc>
              <a:buFont typeface="Arial"/>
              <a:buChar char="•"/>
            </a:pPr>
            <a:r>
              <a:rPr sz="3999" lang="en-US" spc="39">
                <a:solidFill>
                  <a:srgbClr val="000000"/>
                </a:solidFill>
                <a:latin typeface="DM Sans"/>
              </a:rPr>
              <a:t>Columns Datatype: </a:t>
            </a:r>
            <a:r>
              <a:rPr sz="3999" lang="en-US" spc="39">
                <a:solidFill>
                  <a:srgbClr val="000000"/>
                </a:solidFill>
                <a:latin typeface="DM Sans Bold"/>
              </a:rPr>
              <a:t>float64</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57" name="Picture 2"/>
          <p:cNvPicPr>
            <a:picLocks noChangeAspect="1"/>
          </p:cNvPicPr>
          <p:nvPr/>
        </p:nvPicPr>
        <p:blipFill>
          <a:blip xmlns:r="http://schemas.openxmlformats.org/officeDocument/2006/relationships" r:embed="rId1"/>
          <a:srcRect l="0" t="0" r="0" b="0"/>
          <a:stretch>
            <a:fillRect/>
          </a:stretch>
        </p:blipFill>
        <p:spPr>
          <a:xfrm rot="0" flipH="0" flipV="0">
            <a:off x="1689629" y="1506855"/>
            <a:ext cx="14908741" cy="8386167"/>
          </a:xfrm>
          <a:prstGeom prst="rect"/>
        </p:spPr>
      </p:pic>
      <p:sp>
        <p:nvSpPr>
          <p:cNvPr id="1048601" name="TextBox 3"/>
          <p:cNvSpPr txBox="1"/>
          <p:nvPr/>
        </p:nvSpPr>
        <p:spPr>
          <a:xfrm rot="0">
            <a:off x="1028700" y="607695"/>
            <a:ext cx="16230600" cy="899160"/>
          </a:xfrm>
          <a:prstGeom prst="rect"/>
        </p:spPr>
        <p:txBody>
          <a:bodyPr anchor="t" bIns="0" lIns="0" rIns="0" rtlCol="0" tIns="0">
            <a:spAutoFit/>
          </a:bodyPr>
          <a:p>
            <a:pPr algn="ctr" indent="0" lvl="0" marL="0">
              <a:lnSpc>
                <a:spcPts val="6930"/>
              </a:lnSpc>
            </a:pPr>
            <a:r>
              <a:rPr sz="6300" lang="en-US">
                <a:solidFill>
                  <a:srgbClr val="000000"/>
                </a:solidFill>
                <a:latin typeface="DM Sans Bold"/>
              </a:rPr>
              <a:t>Architecture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2" name="TextBox 2"/>
          <p:cNvSpPr txBox="1"/>
          <p:nvPr/>
        </p:nvSpPr>
        <p:spPr>
          <a:xfrm rot="0">
            <a:off x="1028700" y="607695"/>
            <a:ext cx="16230600" cy="899160"/>
          </a:xfrm>
          <a:prstGeom prst="rect"/>
        </p:spPr>
        <p:txBody>
          <a:bodyPr anchor="t" bIns="0" lIns="0" rIns="0" rtlCol="0" tIns="0">
            <a:spAutoFit/>
          </a:bodyPr>
          <a:p>
            <a:pPr algn="ctr" indent="0" lvl="0" marL="0">
              <a:lnSpc>
                <a:spcPts val="6930"/>
              </a:lnSpc>
            </a:pPr>
            <a:r>
              <a:rPr sz="6300" lang="en-US">
                <a:solidFill>
                  <a:srgbClr val="000000"/>
                </a:solidFill>
                <a:latin typeface="DM Sans Bold"/>
              </a:rPr>
              <a:t>Step 1: Data Preprocessing and EDA</a:t>
            </a:r>
          </a:p>
        </p:txBody>
      </p:sp>
      <p:sp>
        <p:nvSpPr>
          <p:cNvPr id="1048603" name="TextBox 3"/>
          <p:cNvSpPr txBox="1"/>
          <p:nvPr/>
        </p:nvSpPr>
        <p:spPr>
          <a:xfrm rot="0">
            <a:off x="1028700" y="1573184"/>
            <a:ext cx="16230600" cy="7124700"/>
          </a:xfrm>
          <a:prstGeom prst="rect"/>
        </p:spPr>
        <p:txBody>
          <a:bodyPr anchor="t" bIns="0" lIns="0" rIns="0" rtlCol="0" tIns="0">
            <a:spAutoFit/>
          </a:bodyPr>
          <a:p>
            <a:pPr indent="-367030" lvl="1" marL="734059">
              <a:lnSpc>
                <a:spcPts val="5099"/>
              </a:lnSpc>
              <a:buFont typeface="Arial"/>
              <a:buChar char="•"/>
            </a:pPr>
            <a:r>
              <a:rPr sz="3399" lang="en-US" spc="33">
                <a:solidFill>
                  <a:srgbClr val="000000"/>
                </a:solidFill>
                <a:latin typeface="DM Sans"/>
              </a:rPr>
              <a:t>Raw data contains 16 columns: City, Date, PM2.5, PM10, NO, NO2, NOx, NH3, CO, SO2, O3, Benzene, Toluene, Xylene, AQI, AQI_Bucket</a:t>
            </a:r>
          </a:p>
          <a:p>
            <a:pPr indent="-367030" lvl="1" marL="734059">
              <a:lnSpc>
                <a:spcPts val="5099"/>
              </a:lnSpc>
              <a:buFont typeface="Arial"/>
              <a:buChar char="•"/>
            </a:pPr>
            <a:r>
              <a:rPr sz="3399" lang="en-US" spc="33">
                <a:solidFill>
                  <a:srgbClr val="000000"/>
                </a:solidFill>
                <a:latin typeface="DM Sans"/>
              </a:rPr>
              <a:t>We used </a:t>
            </a:r>
            <a:r>
              <a:rPr sz="3399" lang="en-US" spc="33">
                <a:solidFill>
                  <a:srgbClr val="000000"/>
                </a:solidFill>
                <a:latin typeface="DM Sans Bold"/>
              </a:rPr>
              <a:t>DataPrep</a:t>
            </a:r>
            <a:r>
              <a:rPr sz="3399" lang="en-US" spc="33">
                <a:solidFill>
                  <a:srgbClr val="000000"/>
                </a:solidFill>
                <a:latin typeface="DM Sans"/>
              </a:rPr>
              <a:t> module to perform EDA on the data where we find our dataset contains 18.7% of missing data where features like Xylene, Toluene, Benzene contains 19%, 27% and 61% missing values respectively. Since most of the cities don't take these parameters while calculating AQI, so we dropped them.</a:t>
            </a:r>
          </a:p>
          <a:p>
            <a:pPr indent="-367030" lvl="1" marL="734059">
              <a:lnSpc>
                <a:spcPts val="5099"/>
              </a:lnSpc>
              <a:buFont typeface="Arial"/>
              <a:buChar char="•"/>
            </a:pPr>
            <a:r>
              <a:rPr sz="3399" lang="en-US" spc="33">
                <a:solidFill>
                  <a:srgbClr val="000000"/>
                </a:solidFill>
                <a:latin typeface="DM Sans"/>
              </a:rPr>
              <a:t>We only selected the important parameters and dropped the unnecessary columns.</a:t>
            </a:r>
          </a:p>
          <a:p>
            <a:pPr indent="-367030" lvl="1" marL="734059">
              <a:lnSpc>
                <a:spcPts val="5099"/>
              </a:lnSpc>
              <a:buFont typeface="Arial"/>
              <a:buChar char="•"/>
            </a:pPr>
            <a:r>
              <a:rPr sz="3399" lang="en-US" spc="33">
                <a:solidFill>
                  <a:srgbClr val="000000"/>
                </a:solidFill>
                <a:latin typeface="DM Sans"/>
              </a:rPr>
              <a:t>We removed Date and City since it is not dependent to AQI.</a:t>
            </a:r>
          </a:p>
          <a:p>
            <a:pPr indent="-367030" lvl="1" marL="734059">
              <a:lnSpc>
                <a:spcPts val="5099"/>
              </a:lnSpc>
              <a:buFont typeface="Arial"/>
              <a:buChar char="•"/>
            </a:pPr>
            <a:r>
              <a:rPr sz="3399" lang="en-US" spc="33">
                <a:solidFill>
                  <a:srgbClr val="000000"/>
                </a:solidFill>
                <a:latin typeface="DM Sans"/>
              </a:rPr>
              <a:t>We also removed Nx and No since we are considering NO2 already.</a:t>
            </a:r>
          </a:p>
          <a:p>
            <a:pPr indent="-367030" lvl="1" marL="734059">
              <a:lnSpc>
                <a:spcPts val="5099"/>
              </a:lnSpc>
              <a:buFont typeface="Arial"/>
              <a:buChar char="•"/>
            </a:pPr>
            <a:r>
              <a:rPr sz="3399" lang="en-US" spc="33">
                <a:solidFill>
                  <a:srgbClr val="000000"/>
                </a:solidFill>
                <a:latin typeface="DM Sans"/>
              </a:rPr>
              <a:t>AQI_Bucket can be calculated using AQI values and since it was categorical data, we removed AQI_Bucket too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04" name="TextBox 2"/>
          <p:cNvSpPr txBox="1"/>
          <p:nvPr/>
        </p:nvSpPr>
        <p:spPr>
          <a:xfrm rot="0">
            <a:off x="1028700" y="607695"/>
            <a:ext cx="16230600" cy="899160"/>
          </a:xfrm>
          <a:prstGeom prst="rect"/>
        </p:spPr>
        <p:txBody>
          <a:bodyPr anchor="t" bIns="0" lIns="0" rIns="0" rtlCol="0" tIns="0">
            <a:spAutoFit/>
          </a:bodyPr>
          <a:p>
            <a:pPr algn="ctr" indent="0" lvl="0" marL="0">
              <a:lnSpc>
                <a:spcPts val="6930"/>
              </a:lnSpc>
            </a:pPr>
            <a:r>
              <a:rPr sz="6300" lang="en-US">
                <a:solidFill>
                  <a:srgbClr val="000000"/>
                </a:solidFill>
                <a:latin typeface="DM Sans Bold"/>
              </a:rPr>
              <a:t>Step 2: Linear and Lasso Regression</a:t>
            </a:r>
          </a:p>
        </p:txBody>
      </p:sp>
      <p:sp>
        <p:nvSpPr>
          <p:cNvPr id="1048605" name="TextBox 3"/>
          <p:cNvSpPr txBox="1"/>
          <p:nvPr/>
        </p:nvSpPr>
        <p:spPr>
          <a:xfrm rot="0">
            <a:off x="1028700" y="2051685"/>
            <a:ext cx="16230600" cy="7124700"/>
          </a:xfrm>
          <a:prstGeom prst="rect"/>
        </p:spPr>
        <p:txBody>
          <a:bodyPr anchor="t" bIns="0" lIns="0" rIns="0" rtlCol="0" tIns="0">
            <a:spAutoFit/>
          </a:bodyPr>
          <a:p>
            <a:pPr indent="-367030" lvl="1" marL="734059">
              <a:lnSpc>
                <a:spcPts val="5099"/>
              </a:lnSpc>
              <a:buFont typeface="Arial"/>
              <a:buChar char="•"/>
            </a:pPr>
            <a:r>
              <a:rPr sz="3399" lang="en-US" spc="33">
                <a:solidFill>
                  <a:srgbClr val="000000"/>
                </a:solidFill>
                <a:latin typeface="DM Sans"/>
              </a:rPr>
              <a:t>We first tried to create a base Linear regression model to identify the relation with different parameters.</a:t>
            </a:r>
          </a:p>
          <a:p>
            <a:pPr indent="-367030" lvl="1" marL="734059">
              <a:lnSpc>
                <a:spcPts val="5099"/>
              </a:lnSpc>
              <a:buFont typeface="Arial"/>
              <a:buChar char="•"/>
            </a:pPr>
            <a:r>
              <a:rPr sz="3399" lang="en-US" spc="33">
                <a:solidFill>
                  <a:srgbClr val="000000"/>
                </a:solidFill>
                <a:latin typeface="DM Sans"/>
              </a:rPr>
              <a:t>With Linear regression, we found,  PM2.5 is highly correlated with AQI.</a:t>
            </a:r>
          </a:p>
          <a:p>
            <a:pPr indent="-367030" lvl="1" marL="734059">
              <a:lnSpc>
                <a:spcPts val="5099"/>
              </a:lnSpc>
              <a:buFont typeface="Arial"/>
              <a:buChar char="•"/>
            </a:pPr>
            <a:r>
              <a:rPr sz="3399" lang="en-US" spc="33">
                <a:solidFill>
                  <a:srgbClr val="000000"/>
                </a:solidFill>
                <a:latin typeface="DM Sans"/>
              </a:rPr>
              <a:t>Every parameter we took was sparse and therefore haven't shown any kind of relation with other parameters.</a:t>
            </a:r>
          </a:p>
          <a:p>
            <a:pPr indent="-367030" lvl="1" marL="734059">
              <a:lnSpc>
                <a:spcPts val="5099"/>
              </a:lnSpc>
              <a:buFont typeface="Arial"/>
              <a:buChar char="•"/>
            </a:pPr>
            <a:r>
              <a:rPr sz="3399" lang="en-US" spc="33">
                <a:solidFill>
                  <a:srgbClr val="000000"/>
                </a:solidFill>
                <a:latin typeface="DM Sans"/>
              </a:rPr>
              <a:t>Initially we got 83.97% R^2 for training and 85.6% R^2 for testing dataset, which shows overfitting. But after visualization, it was clear that Linear regression is not a right model.</a:t>
            </a:r>
          </a:p>
          <a:p>
            <a:pPr indent="-367030" lvl="1" marL="734059">
              <a:lnSpc>
                <a:spcPts val="5099"/>
              </a:lnSpc>
              <a:buFont typeface="Arial"/>
              <a:buChar char="•"/>
            </a:pPr>
            <a:r>
              <a:rPr sz="3399" lang="en-US" spc="33">
                <a:solidFill>
                  <a:srgbClr val="000000"/>
                </a:solidFill>
                <a:latin typeface="DM Sans"/>
              </a:rPr>
              <a:t>After Cross-Validation, we got the high MSE.</a:t>
            </a:r>
          </a:p>
          <a:p>
            <a:pPr indent="-367030" lvl="1" marL="734059">
              <a:lnSpc>
                <a:spcPts val="5099"/>
              </a:lnSpc>
              <a:buFont typeface="Arial"/>
              <a:buChar char="•"/>
            </a:pPr>
            <a:r>
              <a:rPr sz="3399" lang="en-US" spc="33">
                <a:solidFill>
                  <a:srgbClr val="000000"/>
                </a:solidFill>
                <a:latin typeface="DM Sans"/>
              </a:rPr>
              <a:t>Even after implementing Lasso Regression, we got the similar result. Thus we moved on to another model.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6" name="TextBox 2"/>
          <p:cNvSpPr txBox="1"/>
          <p:nvPr/>
        </p:nvSpPr>
        <p:spPr>
          <a:xfrm rot="0">
            <a:off x="1028700" y="607695"/>
            <a:ext cx="16230600" cy="899160"/>
          </a:xfrm>
          <a:prstGeom prst="rect"/>
        </p:spPr>
        <p:txBody>
          <a:bodyPr anchor="t" bIns="0" lIns="0" rIns="0" rtlCol="0" tIns="0">
            <a:spAutoFit/>
          </a:bodyPr>
          <a:p>
            <a:pPr algn="ctr" indent="0" lvl="0" marL="0">
              <a:lnSpc>
                <a:spcPts val="6930"/>
              </a:lnSpc>
            </a:pPr>
            <a:r>
              <a:rPr sz="6300" lang="en-US">
                <a:solidFill>
                  <a:srgbClr val="000000"/>
                </a:solidFill>
                <a:latin typeface="DM Sans Bold"/>
              </a:rPr>
              <a:t>Step 3: Decision Tree Regressor</a:t>
            </a:r>
          </a:p>
        </p:txBody>
      </p:sp>
      <p:sp>
        <p:nvSpPr>
          <p:cNvPr id="1048607" name="TextBox 3"/>
          <p:cNvSpPr txBox="1"/>
          <p:nvPr/>
        </p:nvSpPr>
        <p:spPr>
          <a:xfrm rot="0">
            <a:off x="1028700" y="2051685"/>
            <a:ext cx="16230600" cy="5829300"/>
          </a:xfrm>
          <a:prstGeom prst="rect"/>
        </p:spPr>
        <p:txBody>
          <a:bodyPr anchor="t" bIns="0" lIns="0" rIns="0" rtlCol="0" tIns="0">
            <a:spAutoFit/>
          </a:bodyPr>
          <a:p>
            <a:pPr indent="-367030" lvl="1" marL="734059">
              <a:lnSpc>
                <a:spcPts val="5099"/>
              </a:lnSpc>
              <a:buFont typeface="Arial"/>
              <a:buChar char="•"/>
            </a:pPr>
            <a:r>
              <a:rPr sz="3399" lang="en-US" spc="33">
                <a:solidFill>
                  <a:srgbClr val="000000"/>
                </a:solidFill>
                <a:latin typeface="DM Sans"/>
              </a:rPr>
              <a:t>After Linear Regression, we tried to implement the decision trees which initially gave us 100% R2 score on training data whereas 78% R2 score on the testing data. This clearly shows, our model has overfitted very badly.</a:t>
            </a:r>
          </a:p>
          <a:p>
            <a:pPr indent="-367030" lvl="1" marL="734059">
              <a:lnSpc>
                <a:spcPts val="5099"/>
              </a:lnSpc>
              <a:buFont typeface="Arial"/>
              <a:buChar char="•"/>
            </a:pPr>
            <a:r>
              <a:rPr sz="3399" lang="en-US" spc="33">
                <a:solidFill>
                  <a:srgbClr val="000000"/>
                </a:solidFill>
                <a:latin typeface="DM Sans"/>
              </a:rPr>
              <a:t>To reduce the overfitting problem, we used the 5-fold cross validation which reduced the problem somehow but still the model was dumb.</a:t>
            </a:r>
          </a:p>
          <a:p>
            <a:pPr indent="-367030" lvl="1" marL="734059">
              <a:lnSpc>
                <a:spcPts val="5099"/>
              </a:lnSpc>
              <a:buFont typeface="Arial"/>
              <a:buChar char="•"/>
            </a:pPr>
            <a:r>
              <a:rPr sz="3399" lang="en-US" spc="33">
                <a:solidFill>
                  <a:srgbClr val="000000"/>
                </a:solidFill>
                <a:latin typeface="DM Sans"/>
              </a:rPr>
              <a:t>To further solve the problem, we applied the hyper parameter tuning. We used GridSearchCV which took around 17 minutes but the results were pretty good.</a:t>
            </a:r>
          </a:p>
          <a:p>
            <a:pPr indent="-367030" lvl="1" marL="734059">
              <a:lnSpc>
                <a:spcPts val="5099"/>
              </a:lnSpc>
              <a:buFont typeface="Arial"/>
              <a:buChar char="•"/>
            </a:pPr>
            <a:r>
              <a:rPr sz="3399" lang="en-US" spc="33">
                <a:solidFill>
                  <a:srgbClr val="000000"/>
                </a:solidFill>
                <a:latin typeface="DM Sans"/>
              </a:rPr>
              <a:t>After Hyperparameter tuning, the R2 score was 77%. Even after trying out different parameters, we were not able to achieve more than 80% of the R2 score.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08" name="TextBox 2"/>
          <p:cNvSpPr txBox="1"/>
          <p:nvPr/>
        </p:nvSpPr>
        <p:spPr>
          <a:xfrm rot="0">
            <a:off x="1028700" y="607695"/>
            <a:ext cx="16230600" cy="899160"/>
          </a:xfrm>
          <a:prstGeom prst="rect"/>
        </p:spPr>
        <p:txBody>
          <a:bodyPr anchor="t" bIns="0" lIns="0" rIns="0" rtlCol="0" tIns="0">
            <a:spAutoFit/>
          </a:bodyPr>
          <a:p>
            <a:pPr algn="ctr" indent="0" lvl="0" marL="0">
              <a:lnSpc>
                <a:spcPts val="6930"/>
              </a:lnSpc>
            </a:pPr>
            <a:r>
              <a:rPr sz="6300" lang="en-US">
                <a:solidFill>
                  <a:srgbClr val="000000"/>
                </a:solidFill>
                <a:latin typeface="DM Sans Bold"/>
              </a:rPr>
              <a:t>Step 4: XGBoost Algorithm</a:t>
            </a:r>
          </a:p>
        </p:txBody>
      </p:sp>
      <p:sp>
        <p:nvSpPr>
          <p:cNvPr id="1048609" name="TextBox 3"/>
          <p:cNvSpPr txBox="1"/>
          <p:nvPr/>
        </p:nvSpPr>
        <p:spPr>
          <a:xfrm rot="0">
            <a:off x="1028700" y="2691765"/>
            <a:ext cx="16230600" cy="5829300"/>
          </a:xfrm>
          <a:prstGeom prst="rect"/>
        </p:spPr>
        <p:txBody>
          <a:bodyPr anchor="t" bIns="0" lIns="0" rIns="0" rtlCol="0" tIns="0">
            <a:spAutoFit/>
          </a:bodyPr>
          <a:p>
            <a:pPr indent="-367030" lvl="1" marL="734059">
              <a:lnSpc>
                <a:spcPts val="5099"/>
              </a:lnSpc>
              <a:buFont typeface="Arial"/>
              <a:buChar char="•"/>
            </a:pPr>
            <a:r>
              <a:rPr sz="3399" lang="en-US" spc="33">
                <a:solidFill>
                  <a:srgbClr val="000000"/>
                </a:solidFill>
                <a:latin typeface="DM Sans"/>
              </a:rPr>
              <a:t>Next, we tried the XGBoost algorithm to improve the accuracy of the model.</a:t>
            </a:r>
          </a:p>
          <a:p>
            <a:pPr indent="-367030" lvl="1" marL="734059">
              <a:lnSpc>
                <a:spcPts val="5099"/>
              </a:lnSpc>
              <a:buFont typeface="Arial"/>
              <a:buChar char="•"/>
            </a:pPr>
            <a:r>
              <a:rPr sz="3399" lang="en-US" spc="33">
                <a:solidFill>
                  <a:srgbClr val="000000"/>
                </a:solidFill>
                <a:latin typeface="DM Sans"/>
              </a:rPr>
              <a:t>Before tuning, XGBoost gave us 97% R2 score on train data and 87% R2 score on test data.</a:t>
            </a:r>
          </a:p>
          <a:p>
            <a:pPr indent="-367030" lvl="1" marL="734059">
              <a:lnSpc>
                <a:spcPts val="5099"/>
              </a:lnSpc>
              <a:buFont typeface="Arial"/>
              <a:buChar char="•"/>
            </a:pPr>
            <a:r>
              <a:rPr sz="3399" lang="en-US" spc="33">
                <a:solidFill>
                  <a:srgbClr val="000000"/>
                </a:solidFill>
                <a:latin typeface="DM Sans"/>
              </a:rPr>
              <a:t>After trying multiple hyper parameters, we got the highest R2 score as 94% for train and 88% for test data.</a:t>
            </a:r>
          </a:p>
          <a:p>
            <a:pPr indent="-367030" lvl="1" marL="734059">
              <a:lnSpc>
                <a:spcPts val="5099"/>
              </a:lnSpc>
              <a:buFont typeface="Arial"/>
              <a:buChar char="•"/>
            </a:pPr>
            <a:r>
              <a:rPr sz="3399" lang="en-US" spc="33">
                <a:solidFill>
                  <a:srgbClr val="000000"/>
                </a:solidFill>
                <a:latin typeface="DM Sans"/>
              </a:rPr>
              <a:t>XGBoost Algorithm was more generalized and real-world model. </a:t>
            </a:r>
          </a:p>
          <a:p>
            <a:pPr indent="-367030" lvl="1" marL="734059">
              <a:lnSpc>
                <a:spcPts val="5099"/>
              </a:lnSpc>
              <a:buFont typeface="Arial"/>
              <a:buChar char="•"/>
            </a:pPr>
            <a:r>
              <a:rPr sz="3399" lang="en-US" spc="33">
                <a:solidFill>
                  <a:srgbClr val="000000"/>
                </a:solidFill>
                <a:latin typeface="DM Sans"/>
              </a:rPr>
              <a:t>When we tested XGBoost algorithm on the unseen data, we encountered that our model was overfitting for high AQI values. Keeping this in mind, we moved to the next model.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0" name="TextBox 2"/>
          <p:cNvSpPr txBox="1"/>
          <p:nvPr/>
        </p:nvSpPr>
        <p:spPr>
          <a:xfrm rot="0">
            <a:off x="1028700" y="607695"/>
            <a:ext cx="16230600" cy="899160"/>
          </a:xfrm>
          <a:prstGeom prst="rect"/>
        </p:spPr>
        <p:txBody>
          <a:bodyPr anchor="t" bIns="0" lIns="0" rIns="0" rtlCol="0" tIns="0">
            <a:spAutoFit/>
          </a:bodyPr>
          <a:p>
            <a:pPr algn="ctr" indent="0" lvl="0" marL="0">
              <a:lnSpc>
                <a:spcPts val="6930"/>
              </a:lnSpc>
            </a:pPr>
            <a:r>
              <a:rPr sz="6300" lang="en-US">
                <a:solidFill>
                  <a:srgbClr val="000000"/>
                </a:solidFill>
                <a:latin typeface="DM Sans Bold"/>
              </a:rPr>
              <a:t>Step 5: Random Forest Classifier</a:t>
            </a:r>
          </a:p>
        </p:txBody>
      </p:sp>
      <p:sp>
        <p:nvSpPr>
          <p:cNvPr id="1048611" name="TextBox 3"/>
          <p:cNvSpPr txBox="1"/>
          <p:nvPr/>
        </p:nvSpPr>
        <p:spPr>
          <a:xfrm rot="0">
            <a:off x="1028700" y="2051685"/>
            <a:ext cx="16230600" cy="7124700"/>
          </a:xfrm>
          <a:prstGeom prst="rect"/>
        </p:spPr>
        <p:txBody>
          <a:bodyPr anchor="t" bIns="0" lIns="0" rIns="0" rtlCol="0" tIns="0">
            <a:spAutoFit/>
          </a:bodyPr>
          <a:p>
            <a:pPr indent="-367030" lvl="1" marL="734059">
              <a:lnSpc>
                <a:spcPts val="5099"/>
              </a:lnSpc>
              <a:buFont typeface="Arial"/>
              <a:buChar char="•"/>
            </a:pPr>
            <a:r>
              <a:rPr sz="3399" lang="en-US" spc="33">
                <a:solidFill>
                  <a:srgbClr val="000000"/>
                </a:solidFill>
                <a:latin typeface="DM Sans"/>
              </a:rPr>
              <a:t>Random Forest Classifier initially overfitted the model by 98.5% on train and 90% on test data.</a:t>
            </a:r>
          </a:p>
          <a:p>
            <a:pPr indent="-367030" lvl="1" marL="734059">
              <a:lnSpc>
                <a:spcPts val="5099"/>
              </a:lnSpc>
              <a:buFont typeface="Arial"/>
              <a:buChar char="•"/>
            </a:pPr>
            <a:r>
              <a:rPr sz="3399" lang="en-US" spc="33">
                <a:solidFill>
                  <a:srgbClr val="000000"/>
                </a:solidFill>
                <a:latin typeface="DM Sans"/>
              </a:rPr>
              <a:t>After Hyper parameter tuning, we got the improved R2 score of 91 on train and 89 on test data. This is the best generalized model we achieved so far.</a:t>
            </a:r>
          </a:p>
          <a:p>
            <a:pPr indent="-367030" lvl="1" marL="734059">
              <a:lnSpc>
                <a:spcPts val="5099"/>
              </a:lnSpc>
              <a:buFont typeface="Arial"/>
              <a:buChar char="•"/>
            </a:pPr>
            <a:r>
              <a:rPr sz="3399" lang="en-US" spc="33">
                <a:solidFill>
                  <a:srgbClr val="000000"/>
                </a:solidFill>
                <a:latin typeface="DM Sans"/>
              </a:rPr>
              <a:t>We then converted all the AQI value greater than 500 to be equal to 500.</a:t>
            </a:r>
          </a:p>
          <a:p>
            <a:pPr indent="-367030" lvl="1" marL="734059">
              <a:lnSpc>
                <a:spcPts val="5099"/>
              </a:lnSpc>
              <a:buFont typeface="Arial"/>
              <a:buChar char="•"/>
            </a:pPr>
            <a:r>
              <a:rPr sz="3399" lang="en-US" spc="33">
                <a:solidFill>
                  <a:srgbClr val="000000"/>
                </a:solidFill>
                <a:latin typeface="DM Sans"/>
              </a:rPr>
              <a:t>After normalizing the AQI values, we then again applied Random Forest.</a:t>
            </a:r>
          </a:p>
          <a:p>
            <a:pPr indent="-367030" lvl="1" marL="734059">
              <a:lnSpc>
                <a:spcPts val="5099"/>
              </a:lnSpc>
              <a:buFont typeface="Arial"/>
              <a:buChar char="•"/>
            </a:pPr>
            <a:r>
              <a:rPr sz="3399" lang="en-US" spc="33">
                <a:solidFill>
                  <a:srgbClr val="000000"/>
                </a:solidFill>
                <a:latin typeface="DM Sans"/>
              </a:rPr>
              <a:t>Although Random Forest don't get affected by outliers but after normalizing AQI, we got much better model which gave us 92% accuracy on training data and 91% of the accuracy on the testing data.</a:t>
            </a:r>
          </a:p>
          <a:p>
            <a:pPr indent="-367030" lvl="1" marL="734059">
              <a:lnSpc>
                <a:spcPts val="5099"/>
              </a:lnSpc>
              <a:buFont typeface="Arial"/>
              <a:buChar char="•"/>
            </a:pPr>
            <a:r>
              <a:rPr sz="3399" lang="en-US" spc="33">
                <a:solidFill>
                  <a:srgbClr val="000000"/>
                </a:solidFill>
                <a:latin typeface="DM Sans"/>
              </a:rPr>
              <a:t>Random Forest when tested on the unseen data, we got pretty near or quite correct values. </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Detailed Project Report</dc:title>
  <dc:creator>M2101K6P</dc:creator>
  <dcterms:created xsi:type="dcterms:W3CDTF">2006-08-15T13:00:00Z</dcterms:created>
  <dcterms:modified xsi:type="dcterms:W3CDTF">2022-05-10T09:56:15Z</dcterms:modified>
</cp:coreProperties>
</file>