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6" r:id="rId3"/>
    <p:sldId id="295" r:id="rId4"/>
    <p:sldId id="263" r:id="rId5"/>
    <p:sldId id="338" r:id="rId6"/>
    <p:sldId id="355" r:id="rId7"/>
    <p:sldId id="265" r:id="rId8"/>
    <p:sldId id="296" r:id="rId9"/>
    <p:sldId id="342" r:id="rId10"/>
    <p:sldId id="294" r:id="rId11"/>
    <p:sldId id="341" r:id="rId12"/>
    <p:sldId id="354" r:id="rId13"/>
    <p:sldId id="312" r:id="rId14"/>
    <p:sldId id="313" r:id="rId15"/>
    <p:sldId id="314" r:id="rId16"/>
    <p:sldId id="334" r:id="rId17"/>
    <p:sldId id="280" r:id="rId18"/>
    <p:sldId id="32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43" r:id="rId30"/>
    <p:sldId id="324" r:id="rId31"/>
    <p:sldId id="258" r:id="rId32"/>
    <p:sldId id="288" r:id="rId33"/>
    <p:sldId id="259" r:id="rId34"/>
    <p:sldId id="325" r:id="rId35"/>
    <p:sldId id="332" r:id="rId36"/>
    <p:sldId id="260" r:id="rId37"/>
    <p:sldId id="333" r:id="rId38"/>
    <p:sldId id="356" r:id="rId39"/>
    <p:sldId id="261" r:id="rId40"/>
    <p:sldId id="275" r:id="rId41"/>
    <p:sldId id="277" r:id="rId42"/>
    <p:sldId id="262" r:id="rId43"/>
    <p:sldId id="272" r:id="rId44"/>
    <p:sldId id="331" r:id="rId45"/>
    <p:sldId id="328" r:id="rId46"/>
    <p:sldId id="326" r:id="rId47"/>
    <p:sldId id="327" r:id="rId48"/>
    <p:sldId id="270" r:id="rId49"/>
    <p:sldId id="336" r:id="rId50"/>
    <p:sldId id="269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8" autoAdjust="0"/>
  </p:normalViewPr>
  <p:slideViewPr>
    <p:cSldViewPr snapToGrid="0" snapToObjects="1">
      <p:cViewPr varScale="1">
        <p:scale>
          <a:sx n="120" d="100"/>
          <a:sy n="120" d="100"/>
        </p:scale>
        <p:origin x="-1352" y="-104"/>
      </p:cViewPr>
      <p:guideLst>
        <p:guide orient="horz" pos="1085"/>
        <p:guide pos="55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17-08-01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17-08-01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See it as an</a:t>
            </a:r>
            <a:r>
              <a:rPr lang="en-CA" baseline="0" dirty="0" smtClean="0"/>
              <a:t> Ultimate that you can use 1 or 2 per mission</a:t>
            </a:r>
          </a:p>
          <a:p>
            <a:r>
              <a:rPr lang="en-CA" baseline="0" dirty="0" smtClean="0"/>
              <a:t>Maybe charges faster if you are far behind</a:t>
            </a:r>
          </a:p>
          <a:p>
            <a:r>
              <a:rPr lang="en-CA" baseline="0" dirty="0" smtClean="0"/>
              <a:t>Radial  time with %</a:t>
            </a:r>
            <a:r>
              <a:rPr lang="en-CA" baseline="0" smtClean="0"/>
              <a:t>percengae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r>
              <a:rPr lang="en-CA" baseline="0" dirty="0" smtClean="0"/>
              <a:t>Tar slows you down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Earth Alone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Red London Games</a:t>
            </a:r>
            <a:endParaRPr lang="en-CA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V1.1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are on Earth</a:t>
            </a:r>
          </a:p>
          <a:p>
            <a:r>
              <a:rPr lang="en-CA" dirty="0" smtClean="0"/>
              <a:t>Heroes are much like the characters in the movie Guardians of the Galaxy: a bit rough around the edges, but ultimately likeable</a:t>
            </a:r>
          </a:p>
          <a:p>
            <a:r>
              <a:rPr lang="en-CA" dirty="0" smtClean="0"/>
              <a:t>The settings is inspired by games like Overwatch</a:t>
            </a:r>
            <a:r>
              <a:rPr lang="en-CA" dirty="0"/>
              <a:t> </a:t>
            </a:r>
            <a:r>
              <a:rPr lang="en-CA" dirty="0" smtClean="0"/>
              <a:t>or Anthem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82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Everything a bit bigger and chunkier than in reality</a:t>
            </a:r>
          </a:p>
          <a:p>
            <a:r>
              <a:rPr lang="en-CA" dirty="0" smtClean="0"/>
              <a:t>Simplified</a:t>
            </a:r>
          </a:p>
          <a:p>
            <a:r>
              <a:rPr lang="en-CA" dirty="0" smtClean="0"/>
              <a:t>Strong silhouettes</a:t>
            </a:r>
          </a:p>
          <a:p>
            <a:r>
              <a:rPr lang="en-CA" dirty="0" smtClean="0"/>
              <a:t>Striking poses</a:t>
            </a:r>
          </a:p>
          <a:p>
            <a:r>
              <a:rPr lang="en-CA" dirty="0" smtClean="0"/>
              <a:t>Vibrant color palette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9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Your clan lives in an abandoned offshore oil rig</a:t>
            </a:r>
          </a:p>
          <a:p>
            <a:r>
              <a:rPr lang="en-CA" dirty="0" smtClean="0"/>
              <a:t>Every time you increase significantly your clan membership, your hangout looks nicer</a:t>
            </a:r>
          </a:p>
          <a:p>
            <a:r>
              <a:rPr lang="en-CA" dirty="0" smtClean="0"/>
              <a:t>Each hangout upgrade unlocks new cards</a:t>
            </a:r>
          </a:p>
          <a:p>
            <a:r>
              <a:rPr lang="en-CA" dirty="0" smtClean="0"/>
              <a:t>You can see the interior of your hangout in the background of the Main Menu</a:t>
            </a:r>
          </a:p>
          <a:p>
            <a:r>
              <a:rPr lang="en-CA" dirty="0" smtClean="0"/>
              <a:t>You can see the exterior of your hangout in the background of the Hero Selection menu</a:t>
            </a:r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Card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</a:t>
            </a:r>
            <a:r>
              <a:rPr lang="en-CA" dirty="0" smtClean="0"/>
              <a:t>deck</a:t>
            </a:r>
          </a:p>
          <a:p>
            <a:r>
              <a:rPr lang="en-CA" dirty="0" smtClean="0"/>
              <a:t>You can only use the card if you play with the associated hero</a:t>
            </a:r>
            <a:endParaRPr lang="en-CA" dirty="0" smtClean="0"/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are members of a clan. The clan badge can be seen on the shoulder or back because the camera points at their back while running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 and the last spaceship carrying earth’s inhabitants left for </a:t>
            </a:r>
            <a:r>
              <a:rPr lang="en-CA" dirty="0" err="1" smtClean="0"/>
              <a:t>Kepler</a:t>
            </a:r>
            <a:r>
              <a:rPr lang="en-CA" smtClean="0"/>
              <a:t> 780 , </a:t>
            </a:r>
            <a:r>
              <a:rPr lang="en-CA" dirty="0" smtClean="0"/>
              <a:t>its destination, and Earth’s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 are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Feeling 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He has a crush on Bit. Gin’s sentry can also fire missiles to protect Gin.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 is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Mystical elements. Too Magical?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Reflect</a:t>
            </a:r>
          </a:p>
          <a:p>
            <a:r>
              <a:rPr lang="en-CA" sz="1600" dirty="0" smtClean="0"/>
              <a:t>A newcomer to the clan. She just came in one day and dropped her torn backpack in the hangout. Nobody dared ask her to leave.  She has a shaved head and Sanskrit tattoos. Brooke is dark and brooding. She has a criminal past and was behind bars for a long time. She is a survivor. She prefers being alone. She can understands the beeps of Gin's sentry and often talks with it, but about what, nobody knows. She is a bad apple. Why she hangs around with this clan is a mystery. She is petrified with fear on the zipline. Her tattoos are reprogrammable and change everyday</a:t>
            </a:r>
            <a:endParaRPr lang="en-CA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Powers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05751"/>
              </p:ext>
            </p:extLst>
          </p:nvPr>
        </p:nvGraphicFramePr>
        <p:xfrm>
          <a:off x="1117600" y="2298700"/>
          <a:ext cx="7010400" cy="456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29"/>
                <a:gridCol w="1286533"/>
                <a:gridCol w="1286533"/>
                <a:gridCol w="1628171"/>
                <a:gridCol w="124793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Hero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Charge time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Hacker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EMP 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60 sec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Tank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Shockwave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Kä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Explosives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Homing Missile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Engineer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Sentry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Molecular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Shrink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Firefly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Parkour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Hippie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Chained Lightning/Hallucinations see pink rabbits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Ex-Convict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Cloak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60 sec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You’re a scavenger and the abandoned Earth is your play field</a:t>
            </a:r>
          </a:p>
          <a:p>
            <a:r>
              <a:rPr lang="en-CA" dirty="0" smtClean="0"/>
              <a:t>You’re part of a clan and live in a hangout</a:t>
            </a:r>
          </a:p>
          <a:p>
            <a:r>
              <a:rPr lang="en-CA" dirty="0" smtClean="0"/>
              <a:t>An AI system called Two-2 detects when loots and supplies are located and sends you on missions to retrieve them, however other scavengers might get there 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052436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6" y="2209800"/>
            <a:ext cx="3693736" cy="29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956070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 descr="clash-royale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06" y="1113925"/>
            <a:ext cx="3061212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24 cards will be available at launch. More will be added later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New cards get unlocked every time the player hits a milestone in terms of clan size. More on that later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1/4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86405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Lightning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Fire wall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Elemental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Sprint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Raging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Bull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Grenade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Stasis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Shrink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Double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Jump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Endurance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2/4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80523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Reflect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Trip Mine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Steal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660066"/>
                          </a:solidFill>
                        </a:rPr>
                        <a:t>Sentry</a:t>
                      </a:r>
                      <a:endParaRPr lang="en-CA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Force</a:t>
                      </a:r>
                      <a:r>
                        <a:rPr lang="en-CA" baseline="0" dirty="0" smtClean="0">
                          <a:solidFill>
                            <a:srgbClr val="FF6600"/>
                          </a:solidFill>
                        </a:rPr>
                        <a:t> Field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Homing Missile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Jet Pack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Linked Fate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3/4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09541"/>
              </p:ext>
            </p:extLst>
          </p:nvPr>
        </p:nvGraphicFramePr>
        <p:xfrm>
          <a:off x="774700" y="2197100"/>
          <a:ext cx="7637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Supercharger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Hack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Technology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Invisibility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Molecular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Purple Haze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Headhunter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Explosive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Epic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4/4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66898"/>
              </p:ext>
            </p:extLst>
          </p:nvPr>
        </p:nvGraphicFramePr>
        <p:xfrm>
          <a:off x="774700" y="2197100"/>
          <a:ext cx="7637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38"/>
                <a:gridCol w="1465853"/>
                <a:gridCol w="1389380"/>
                <a:gridCol w="1417186"/>
                <a:gridCol w="158651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Card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Power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Unlock Level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6600"/>
                          </a:solidFill>
                        </a:rPr>
                        <a:t>Worm Hole</a:t>
                      </a:r>
                      <a:endParaRPr lang="en-CA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Legendary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>
                          <a:solidFill>
                            <a:srgbClr val="660066"/>
                          </a:solidFill>
                        </a:rPr>
                        <a:t>Gravity Pull</a:t>
                      </a:r>
                      <a:endParaRPr lang="en-CA" i="1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Hacking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Common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Bit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All missions occur in the South-West of the USA?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Competitive Seasons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discussed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9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It also affects your clan size</a:t>
            </a:r>
          </a:p>
          <a:p>
            <a:pPr lvl="1"/>
            <a:r>
              <a:rPr lang="en-CA" dirty="0" smtClean="0"/>
              <a:t>You need to be level 25 to join in competitive play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matching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Players of similar skill and experience are matched together based on their rank and </a:t>
            </a:r>
            <a:r>
              <a:rPr lang="en-CA" dirty="0" err="1" smtClean="0"/>
              <a:t>Elo</a:t>
            </a:r>
            <a:r>
              <a:rPr lang="en-CA" dirty="0" smtClean="0"/>
              <a:t> rating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Player ranks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new player starts with Recruit rank.</a:t>
            </a:r>
          </a:p>
          <a:p>
            <a:r>
              <a:rPr lang="en-CA" dirty="0" smtClean="0"/>
              <a:t>After completing training, the player becomes rank: Bronze</a:t>
            </a:r>
          </a:p>
          <a:p>
            <a:r>
              <a:rPr lang="en-CA" dirty="0" smtClean="0"/>
              <a:t>There are 6 ranks in all:</a:t>
            </a:r>
          </a:p>
          <a:p>
            <a:pPr lvl="1"/>
            <a:r>
              <a:rPr lang="en-CA" dirty="0" smtClean="0"/>
              <a:t>Bronze, Silver, Gold, Master, Grandmaster and Champion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Quick Play</a:t>
            </a:r>
          </a:p>
          <a:p>
            <a:pPr lvl="2"/>
            <a:r>
              <a:rPr lang="en-CA" dirty="0" smtClean="0"/>
              <a:t>matches you against 1, 2 or 3 players of similar  skill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</a:t>
            </a:r>
          </a:p>
          <a:p>
            <a:pPr lvl="1"/>
            <a:r>
              <a:rPr lang="en-CA" dirty="0" smtClean="0"/>
              <a:t>Weekly Leaderboard Tournament</a:t>
            </a:r>
          </a:p>
          <a:p>
            <a:pPr lvl="2"/>
            <a:r>
              <a:rPr lang="en-CA" dirty="0" smtClean="0"/>
              <a:t>Accumulate the most wins in a week to win amazing loot boxes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2 or 3 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 crowns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Coins</a:t>
            </a:r>
          </a:p>
          <a:p>
            <a:r>
              <a:rPr lang="en-CA" dirty="0" smtClean="0"/>
              <a:t>Gems (not all loot boxes gives gems)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Gems using $</a:t>
            </a:r>
          </a:p>
          <a:p>
            <a:pPr lvl="1"/>
            <a:r>
              <a:rPr lang="en-CA" sz="2400" dirty="0" smtClean="0"/>
              <a:t>Coins using gems</a:t>
            </a:r>
          </a:p>
          <a:p>
            <a:pPr lvl="1"/>
            <a:r>
              <a:rPr lang="en-CA" sz="2400" dirty="0"/>
              <a:t>Loot boxes using gems</a:t>
            </a:r>
          </a:p>
          <a:p>
            <a:pPr lvl="1"/>
            <a:r>
              <a:rPr lang="en-CA" sz="2400" dirty="0" smtClean="0"/>
              <a:t>Cards using coins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92339"/>
              </p:ext>
            </p:extLst>
          </p:nvPr>
        </p:nvGraphicFramePr>
        <p:xfrm>
          <a:off x="457200" y="2209800"/>
          <a:ext cx="650874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83"/>
                <a:gridCol w="2169583"/>
                <a:gridCol w="216958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Daytime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lightning bolt,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When your clan hangout gets upgraded, there is a comic book cut-scene where you see the heroes build the upgrade in a quirky, fun way. For example Gin adding a satellite dish on the roof, Rug holding heavy 2 by 4s, heroes having a house warming party, etc.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Theme and 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31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4831</TotalTime>
  <Words>3236</Words>
  <Application>Microsoft Macintosh PowerPoint</Application>
  <PresentationFormat>Présentation à l'écran (4:3)</PresentationFormat>
  <Paragraphs>577</Paragraphs>
  <Slides>61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Plaza</vt:lpstr>
      <vt:lpstr>Earth Alone</vt:lpstr>
      <vt:lpstr>Narrative</vt:lpstr>
      <vt:lpstr>Mission</vt:lpstr>
      <vt:lpstr>Mission Locations</vt:lpstr>
      <vt:lpstr>Mission Arrival</vt:lpstr>
      <vt:lpstr>Locations</vt:lpstr>
      <vt:lpstr>Death &amp; Respawn</vt:lpstr>
      <vt:lpstr>Clan</vt:lpstr>
      <vt:lpstr>Theme and heroes</vt:lpstr>
      <vt:lpstr>Theme</vt:lpstr>
      <vt:lpstr>Art Style</vt:lpstr>
      <vt:lpstr>Clans and hangout</vt:lpstr>
      <vt:lpstr>Hangout</vt:lpstr>
      <vt:lpstr>Heroes</vt:lpstr>
      <vt:lpstr>Heroes – Unique Card</vt:lpstr>
      <vt:lpstr>Heroes – Overview</vt:lpstr>
      <vt:lpstr>Heroes – Overview</vt:lpstr>
      <vt:lpstr>Omni-tool</vt:lpstr>
      <vt:lpstr>Hero bios</vt:lpstr>
      <vt:lpstr>Bit</vt:lpstr>
      <vt:lpstr>Rug</vt:lpstr>
      <vt:lpstr>Kä</vt:lpstr>
      <vt:lpstr>Gin</vt:lpstr>
      <vt:lpstr>Hex</vt:lpstr>
      <vt:lpstr>Firefly</vt:lpstr>
      <vt:lpstr>Sophia</vt:lpstr>
      <vt:lpstr>Brooke</vt:lpstr>
      <vt:lpstr>Hero Powers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 1/4</vt:lpstr>
      <vt:lpstr>Cards 2/4</vt:lpstr>
      <vt:lpstr>Cards 3/4</vt:lpstr>
      <vt:lpstr>Cards 4/4</vt:lpstr>
      <vt:lpstr>Cards – Upgrading</vt:lpstr>
      <vt:lpstr>Cards – Ranking</vt:lpstr>
      <vt:lpstr>Duplicate Cards</vt:lpstr>
      <vt:lpstr>Level Up</vt:lpstr>
      <vt:lpstr>Level Up Rewards</vt:lpstr>
      <vt:lpstr>Competitive Seasons</vt:lpstr>
      <vt:lpstr>Progression System</vt:lpstr>
      <vt:lpstr>Player matching</vt:lpstr>
      <vt:lpstr>Player ranks</vt:lpstr>
      <vt:lpstr>Game modes</vt:lpstr>
      <vt:lpstr>Online game modes</vt:lpstr>
      <vt:lpstr>Offline mode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373</cp:revision>
  <dcterms:created xsi:type="dcterms:W3CDTF">2014-04-11T13:55:24Z</dcterms:created>
  <dcterms:modified xsi:type="dcterms:W3CDTF">2017-08-01T21:25:32Z</dcterms:modified>
</cp:coreProperties>
</file>