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4" r:id="rId1"/>
  </p:sldMasterIdLst>
  <p:notesMasterIdLst>
    <p:notesMasterId r:id="rId63"/>
  </p:notesMasterIdLst>
  <p:handoutMasterIdLst>
    <p:handoutMasterId r:id="rId64"/>
  </p:handoutMasterIdLst>
  <p:sldIdLst>
    <p:sldId id="256" r:id="rId2"/>
    <p:sldId id="266" r:id="rId3"/>
    <p:sldId id="295" r:id="rId4"/>
    <p:sldId id="263" r:id="rId5"/>
    <p:sldId id="338" r:id="rId6"/>
    <p:sldId id="355" r:id="rId7"/>
    <p:sldId id="265" r:id="rId8"/>
    <p:sldId id="296" r:id="rId9"/>
    <p:sldId id="342" r:id="rId10"/>
    <p:sldId id="294" r:id="rId11"/>
    <p:sldId id="341" r:id="rId12"/>
    <p:sldId id="354" r:id="rId13"/>
    <p:sldId id="312" r:id="rId14"/>
    <p:sldId id="313" r:id="rId15"/>
    <p:sldId id="314" r:id="rId16"/>
    <p:sldId id="334" r:id="rId17"/>
    <p:sldId id="280" r:id="rId18"/>
    <p:sldId id="32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43" r:id="rId30"/>
    <p:sldId id="324" r:id="rId31"/>
    <p:sldId id="258" r:id="rId32"/>
    <p:sldId id="288" r:id="rId33"/>
    <p:sldId id="259" r:id="rId34"/>
    <p:sldId id="325" r:id="rId35"/>
    <p:sldId id="332" r:id="rId36"/>
    <p:sldId id="260" r:id="rId37"/>
    <p:sldId id="333" r:id="rId38"/>
    <p:sldId id="356" r:id="rId39"/>
    <p:sldId id="261" r:id="rId40"/>
    <p:sldId id="275" r:id="rId41"/>
    <p:sldId id="277" r:id="rId42"/>
    <p:sldId id="262" r:id="rId43"/>
    <p:sldId id="272" r:id="rId44"/>
    <p:sldId id="331" r:id="rId45"/>
    <p:sldId id="328" r:id="rId46"/>
    <p:sldId id="326" r:id="rId47"/>
    <p:sldId id="327" r:id="rId48"/>
    <p:sldId id="270" r:id="rId49"/>
    <p:sldId id="336" r:id="rId50"/>
    <p:sldId id="269" r:id="rId51"/>
    <p:sldId id="268" r:id="rId52"/>
    <p:sldId id="271" r:id="rId53"/>
    <p:sldId id="276" r:id="rId54"/>
    <p:sldId id="281" r:id="rId55"/>
    <p:sldId id="285" r:id="rId56"/>
    <p:sldId id="329" r:id="rId57"/>
    <p:sldId id="286" r:id="rId58"/>
    <p:sldId id="340" r:id="rId59"/>
    <p:sldId id="330" r:id="rId60"/>
    <p:sldId id="290" r:id="rId61"/>
    <p:sldId id="293" r:id="rId6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58" autoAdjust="0"/>
  </p:normalViewPr>
  <p:slideViewPr>
    <p:cSldViewPr snapToGrid="0" snapToObjects="1">
      <p:cViewPr varScale="1">
        <p:scale>
          <a:sx n="120" d="100"/>
          <a:sy n="120" d="100"/>
        </p:scale>
        <p:origin x="-1352" y="-104"/>
      </p:cViewPr>
      <p:guideLst>
        <p:guide orient="horz" pos="1085"/>
        <p:guide pos="55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4554-8682-0047-81B3-23DF92292DA4}" type="datetimeFigureOut">
              <a:rPr lang="fr-FR" smtClean="0"/>
              <a:t>17-07-29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17BD5-4BD5-DB4A-817D-B69E1022A5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368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04B09-B6F6-1B43-9949-81D455400551}" type="datetimeFigureOut">
              <a:rPr lang="fr-FR" smtClean="0"/>
              <a:t>17-07-29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7C48C-E2B9-DC4B-A655-BDF08DF815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205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563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241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632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897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468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468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9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Replace</a:t>
            </a:r>
            <a:r>
              <a:rPr lang="en-CA" baseline="0" dirty="0" smtClean="0"/>
              <a:t> gem 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136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16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74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See it as an</a:t>
            </a:r>
            <a:r>
              <a:rPr lang="en-CA" baseline="0" dirty="0" smtClean="0"/>
              <a:t> Ultimate that you can use 1 or 2 per mission</a:t>
            </a:r>
          </a:p>
          <a:p>
            <a:r>
              <a:rPr lang="en-CA" baseline="0" dirty="0" smtClean="0"/>
              <a:t>Maybe charges faster if you are far behind</a:t>
            </a:r>
          </a:p>
          <a:p>
            <a:r>
              <a:rPr lang="en-CA" baseline="0" dirty="0" smtClean="0"/>
              <a:t>Radial  time with %</a:t>
            </a:r>
            <a:r>
              <a:rPr lang="en-CA" baseline="0" smtClean="0"/>
              <a:t>percengae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58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168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Maybe</a:t>
            </a:r>
            <a:r>
              <a:rPr lang="en-CA" baseline="0" dirty="0" smtClean="0"/>
              <a:t> mention how the border of the card changes depending on the range of the enemy</a:t>
            </a:r>
            <a:endParaRPr lang="en-CA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61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159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15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839A6EA-F7B1-0B44-BC35-AD132267A4DC}" type="datetime1">
              <a:rPr lang="fr-CA" smtClean="0"/>
              <a:t>17-07-29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Copyright 2017 Regis Geoffrion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115211" y="268288"/>
            <a:ext cx="735102" cy="718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411536"/>
            <a:ext cx="7391401" cy="1143000"/>
          </a:xfrm>
        </p:spPr>
        <p:txBody>
          <a:bodyPr/>
          <a:lstStyle/>
          <a:p>
            <a:r>
              <a:rPr lang="fr-CA" dirty="0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55A8-2797-EA4A-9E2A-2F8CFD12BF6E}" type="datetime1">
              <a:rPr lang="fr-CA" smtClean="0"/>
              <a:t>17-07-29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39" y="401638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DA68-7C09-344D-94FD-BCCBFF8A9C92}" type="datetime1">
              <a:rPr lang="fr-CA" smtClean="0"/>
              <a:t>17-07-29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2C1-E6A5-A943-B158-E2ED5B1D1748}" type="datetime1">
              <a:rPr lang="fr-CA" smtClean="0"/>
              <a:t>17-07-29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26DE-45DE-4B43-ACEE-C75C9862EB06}" type="datetime1">
              <a:rPr lang="fr-CA" smtClean="0"/>
              <a:t>17-07-29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D407-638E-3641-B9A7-D19475F928FE}" type="datetime1">
              <a:rPr lang="fr-CA" smtClean="0"/>
              <a:t>17-07-29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B923671-466F-9240-AE09-4C886CE207AA}" type="datetime1">
              <a:rPr lang="fr-CA" smtClean="0"/>
              <a:t>17-07-29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F192-833E-5349-A041-ABA1A9340DDE}" type="datetime1">
              <a:rPr lang="fr-CA" smtClean="0"/>
              <a:t>17-07-29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B9B5-7EFC-9244-9761-B7BDBB0AA012}" type="datetime1">
              <a:rPr lang="fr-CA" smtClean="0"/>
              <a:t>17-07-29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F428-AE77-E045-9480-3FE3AAF71E65}" type="datetime1">
              <a:rPr lang="fr-CA" smtClean="0"/>
              <a:t>17-07-29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7CA-59E0-A243-97BC-43C9F51FD9FF}" type="datetime1">
              <a:rPr lang="fr-CA" smtClean="0"/>
              <a:t>17-07-29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22924" y="268288"/>
            <a:ext cx="735102" cy="718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826A6692-799A-0F4B-A22C-2D282DEB7CD5}" type="datetime1">
              <a:rPr lang="fr-CA" smtClean="0"/>
              <a:t>17-07-29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1276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DBB7E5EE-521F-EC4A-A5C3-A2A1536DAA8C}" type="datetime1">
              <a:rPr lang="fr-CA" smtClean="0"/>
              <a:t>17-07-29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420672"/>
            <a:ext cx="6508377" cy="1143000"/>
          </a:xfrm>
        </p:spPr>
        <p:txBody>
          <a:bodyPr/>
          <a:lstStyle/>
          <a:p>
            <a:r>
              <a:rPr lang="fr-CA" dirty="0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3E6BCE1D-B433-BC48-8038-626206E41CB0}" type="datetime1">
              <a:rPr lang="fr-CA" smtClean="0"/>
              <a:t>17-07-29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B73CBE7-00BA-814D-A6E3-B3D5A65032CA}" type="datetime1">
              <a:rPr lang="fr-CA" smtClean="0"/>
              <a:t>17-07-29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en-US" smtClean="0"/>
              <a:t>Copyright 2017 Regis Geoffrion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3657-A2BB-3242-BF25-3D72B79B6372}" type="datetime1">
              <a:rPr lang="fr-CA" smtClean="0"/>
              <a:t>17-07-29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401638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C3A7-7839-B545-A9B3-950A645AC025}" type="datetime1">
              <a:rPr lang="fr-CA" smtClean="0"/>
              <a:t>17-07-29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398323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067C-42C1-1C43-B902-066143DC70F1}" type="datetime1">
              <a:rPr lang="fr-CA" smtClean="0"/>
              <a:t>17-07-29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25" y="389187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F2C6FF-FE77-EB42-A8D7-C92EEE9F8CA5}" type="datetime1">
              <a:rPr lang="fr-CA" smtClean="0"/>
              <a:t>17-07-29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Earth Alone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mtClean="0"/>
              <a:t>Red London Games</a:t>
            </a:r>
            <a:endParaRPr lang="en-CA"/>
          </a:p>
        </p:txBody>
      </p:sp>
      <p:sp>
        <p:nvSpPr>
          <p:cNvPr id="4" name="ZoneTexte 3"/>
          <p:cNvSpPr txBox="1"/>
          <p:nvPr/>
        </p:nvSpPr>
        <p:spPr>
          <a:xfrm>
            <a:off x="534129" y="6311152"/>
            <a:ext cx="24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smtClean="0">
                <a:solidFill>
                  <a:schemeClr val="bg2">
                    <a:lumMod val="75000"/>
                  </a:schemeClr>
                </a:solidFill>
              </a:rPr>
              <a:t>Commercial confidential</a:t>
            </a:r>
            <a:endParaRPr lang="en-CA" sz="1400" i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934447" y="6338781"/>
            <a:ext cx="531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 smtClean="0">
                <a:solidFill>
                  <a:schemeClr val="bg2"/>
                </a:solidFill>
              </a:rPr>
              <a:t>V1.1</a:t>
            </a:r>
            <a:endParaRPr lang="en-CA" sz="12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0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Theme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are on Earth</a:t>
            </a:r>
          </a:p>
          <a:p>
            <a:r>
              <a:rPr lang="en-CA" dirty="0" smtClean="0"/>
              <a:t>Heroes are much like the characters in the movie Guardians of the Galaxy: a bit rough around the edges, but ultimately likeable</a:t>
            </a:r>
          </a:p>
          <a:p>
            <a:r>
              <a:rPr lang="en-CA" dirty="0" smtClean="0"/>
              <a:t>The settings is inspired by games like Overwatch</a:t>
            </a:r>
            <a:r>
              <a:rPr lang="en-CA" dirty="0"/>
              <a:t> </a:t>
            </a:r>
            <a:r>
              <a:rPr lang="en-CA" dirty="0" smtClean="0"/>
              <a:t>or Anthem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682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Art Style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Everything a bit bigger and chunkier than in reality</a:t>
            </a:r>
          </a:p>
          <a:p>
            <a:r>
              <a:rPr lang="en-CA" dirty="0" smtClean="0"/>
              <a:t>Simplified</a:t>
            </a:r>
          </a:p>
          <a:p>
            <a:r>
              <a:rPr lang="en-CA" dirty="0" smtClean="0"/>
              <a:t>Strong silhouettes</a:t>
            </a:r>
          </a:p>
          <a:p>
            <a:r>
              <a:rPr lang="en-CA" dirty="0" smtClean="0"/>
              <a:t>Striking poses</a:t>
            </a:r>
          </a:p>
          <a:p>
            <a:r>
              <a:rPr lang="en-CA" dirty="0" smtClean="0"/>
              <a:t>Vibrant color palette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195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Clans and hangout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6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Hangout</a:t>
            </a:r>
            <a:endParaRPr lang="en-CA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Your clan lives in an abandoned offshore oil rig</a:t>
            </a:r>
          </a:p>
          <a:p>
            <a:r>
              <a:rPr lang="en-CA" dirty="0" smtClean="0"/>
              <a:t>Every time you increase significantly your clan membership, your hangout looks nicer</a:t>
            </a:r>
          </a:p>
          <a:p>
            <a:r>
              <a:rPr lang="en-CA" dirty="0" smtClean="0"/>
              <a:t>Each hangout upgrade unlocks new cards</a:t>
            </a:r>
          </a:p>
          <a:p>
            <a:r>
              <a:rPr lang="en-CA" dirty="0" smtClean="0"/>
              <a:t>You can see the interior of your hangout in the background of the Main Menu</a:t>
            </a:r>
          </a:p>
          <a:p>
            <a:r>
              <a:rPr lang="en-CA" dirty="0" smtClean="0"/>
              <a:t>You can see the exterior of your hangout in the background of the Hero Selection menu</a:t>
            </a:r>
          </a:p>
          <a:p>
            <a:endParaRPr lang="en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44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Heroes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Characters are heroic and have super-hero skills </a:t>
            </a:r>
          </a:p>
          <a:p>
            <a:r>
              <a:rPr lang="en-CA" dirty="0" smtClean="0"/>
              <a:t>They are over-the-top </a:t>
            </a:r>
          </a:p>
          <a:p>
            <a:r>
              <a:rPr lang="en-CA" dirty="0" smtClean="0"/>
              <a:t>They can be partially but not completely robots </a:t>
            </a:r>
          </a:p>
          <a:p>
            <a:r>
              <a:rPr lang="en-CA" dirty="0" smtClean="0"/>
              <a:t>They have their own unique personality, which is apparent in the model, animations, and voice overs</a:t>
            </a:r>
          </a:p>
          <a:p>
            <a:r>
              <a:rPr lang="en-CA" dirty="0" smtClean="0"/>
              <a:t>They have different ethnic backgrounds, body sizes and sexual orientation to show diversity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16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Heroes – Unique Power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Each hero has a unique power which reflects their personality</a:t>
            </a:r>
            <a:endParaRPr lang="en-CA" b="1" dirty="0" smtClean="0"/>
          </a:p>
          <a:p>
            <a:r>
              <a:rPr lang="en-CA" dirty="0" smtClean="0"/>
              <a:t>For example, Rug has </a:t>
            </a:r>
            <a:r>
              <a:rPr lang="en-CA" dirty="0" smtClean="0">
                <a:solidFill>
                  <a:srgbClr val="FF6600"/>
                </a:solidFill>
              </a:rPr>
              <a:t>Shockwave</a:t>
            </a:r>
            <a:r>
              <a:rPr lang="en-CA" dirty="0" smtClean="0"/>
              <a:t>, Gin has </a:t>
            </a:r>
            <a:r>
              <a:rPr lang="en-CA" dirty="0" smtClean="0">
                <a:solidFill>
                  <a:srgbClr val="FF6600"/>
                </a:solidFill>
              </a:rPr>
              <a:t>Sentry</a:t>
            </a:r>
            <a:r>
              <a:rPr lang="en-CA" dirty="0" smtClean="0"/>
              <a:t>, etc.</a:t>
            </a:r>
          </a:p>
          <a:p>
            <a:r>
              <a:rPr lang="en-CA" dirty="0" smtClean="0"/>
              <a:t>Each unique power has cool-down period of 30 seconds or so</a:t>
            </a:r>
          </a:p>
          <a:p>
            <a:r>
              <a:rPr lang="en-CA" dirty="0"/>
              <a:t>Powers cannot be </a:t>
            </a:r>
            <a:r>
              <a:rPr lang="en-CA" dirty="0" smtClean="0"/>
              <a:t>upgraded</a:t>
            </a:r>
          </a:p>
          <a:p>
            <a:r>
              <a:rPr lang="en-CA" dirty="0" smtClean="0"/>
              <a:t>Tap on the power icon below the turn-ribbon to activate the power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94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Heroes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There are initially 6 heroes to chose from. More will be added in updates</a:t>
            </a:r>
          </a:p>
          <a:p>
            <a:r>
              <a:rPr lang="en-CA" dirty="0" smtClean="0"/>
              <a:t>Heroes are balanced so that none of them are overpowered</a:t>
            </a:r>
          </a:p>
          <a:p>
            <a:r>
              <a:rPr lang="en-CA" dirty="0" smtClean="0"/>
              <a:t>There are no RPG mechanics for Heroes</a:t>
            </a:r>
          </a:p>
          <a:p>
            <a:r>
              <a:rPr lang="en-CA" dirty="0" smtClean="0"/>
              <a:t>You can select any hero before a mission in the Hero Selection menu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44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Heroes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 heroes are unlocked from the start</a:t>
            </a:r>
          </a:p>
          <a:p>
            <a:r>
              <a:rPr lang="en-CA" dirty="0" smtClean="0"/>
              <a:t>Heroes have voice lines</a:t>
            </a:r>
          </a:p>
          <a:p>
            <a:r>
              <a:rPr lang="en-CA" dirty="0" smtClean="0"/>
              <a:t>Heroes are members of a clan. The clan badge can be seen on the shoulder or back because the camera points at their back while running</a:t>
            </a:r>
          </a:p>
          <a:p>
            <a:r>
              <a:rPr lang="en-CA" dirty="0" smtClean="0"/>
              <a:t>Heroes have strong personalities. They are either funny, quirky or snarky. Listening to their voice lines is entertaining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51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Omni-tool</a:t>
            </a:r>
            <a:endParaRPr lang="en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rcRect l="-43418" r="-43418"/>
          <a:stretch>
            <a:fillRect/>
          </a:stretch>
        </p:blipFill>
        <p:spPr>
          <a:xfrm>
            <a:off x="965200" y="2070100"/>
            <a:ext cx="3172987" cy="32893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ZoneTexte 5"/>
          <p:cNvSpPr txBox="1"/>
          <p:nvPr/>
        </p:nvSpPr>
        <p:spPr>
          <a:xfrm>
            <a:off x="4762500" y="2070100"/>
            <a:ext cx="3060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Each hero wears an arm-computer which is used to trigger defenses or attacks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8109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 bios</a:t>
            </a:r>
            <a:endParaRPr lang="en-CA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92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Narrative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In 2086, the evacuation of the Earth was completed and the last spaceship carrying earth’s inhabitants left for </a:t>
            </a:r>
            <a:r>
              <a:rPr lang="en-CA" dirty="0" err="1" smtClean="0"/>
              <a:t>Kepler</a:t>
            </a:r>
            <a:r>
              <a:rPr lang="en-CA" smtClean="0"/>
              <a:t> 780 , </a:t>
            </a:r>
            <a:r>
              <a:rPr lang="en-CA" dirty="0" smtClean="0"/>
              <a:t>its destination, and Earth’s new home</a:t>
            </a:r>
            <a:endParaRPr lang="en-CA" dirty="0"/>
          </a:p>
          <a:p>
            <a:r>
              <a:rPr lang="en-CA" dirty="0" smtClean="0"/>
              <a:t>The meteor that was to strike the Earth was partially deflected at the eleventh hour by a salvo of nuclear missiles, and in the end only a chunk of the meteor hit the earth, avoiding its obliteration</a:t>
            </a:r>
          </a:p>
          <a:p>
            <a:r>
              <a:rPr lang="en-CA" dirty="0" smtClean="0"/>
              <a:t>You are one of the few thousands humans who, for one reason or another, decided not to board the last spaceship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51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65300"/>
            <a:ext cx="7675564" cy="4483100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French</a:t>
            </a:r>
          </a:p>
          <a:p>
            <a:r>
              <a:rPr lang="en-CA" sz="1800" dirty="0" smtClean="0"/>
              <a:t>Age: 18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Genius hacker. Can do anything with a computer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Hack</a:t>
            </a:r>
          </a:p>
          <a:p>
            <a:r>
              <a:rPr lang="en-CA" sz="1800" dirty="0" smtClean="0"/>
              <a:t>Bit is </a:t>
            </a:r>
            <a:r>
              <a:rPr lang="en-CA" sz="1800" dirty="0"/>
              <a:t>famous for having hacked into </a:t>
            </a:r>
            <a:r>
              <a:rPr lang="en-CA" sz="1800" dirty="0" err="1"/>
              <a:t>Tetracorp</a:t>
            </a:r>
            <a:r>
              <a:rPr lang="en-CA" sz="1800" dirty="0"/>
              <a:t> and exposed the company for the environmental disaster they caused. She has quite the reputation among the Dark Internet community. She </a:t>
            </a:r>
            <a:r>
              <a:rPr lang="en-CA" sz="1800" dirty="0" smtClean="0"/>
              <a:t>enjoys reading graphic novels. </a:t>
            </a:r>
            <a:r>
              <a:rPr lang="en-CA" sz="1800" dirty="0"/>
              <a:t>She never went to school. She is petite. She loves wearing fashion from the late 60s and </a:t>
            </a:r>
            <a:r>
              <a:rPr lang="en-CA" sz="1800" dirty="0" smtClean="0"/>
              <a:t>early </a:t>
            </a:r>
            <a:r>
              <a:rPr lang="en-CA" sz="1800" dirty="0"/>
              <a:t>70s.</a:t>
            </a:r>
          </a:p>
          <a:p>
            <a:endParaRPr lang="en-CA" sz="16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72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Rug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65300"/>
            <a:ext cx="7675564" cy="3916363"/>
          </a:xfrm>
        </p:spPr>
        <p:txBody>
          <a:bodyPr>
            <a:normAutofit fontScale="92500" lnSpcReduction="10000"/>
          </a:bodyPr>
          <a:lstStyle/>
          <a:p>
            <a:r>
              <a:rPr lang="en-CA" sz="1900" dirty="0" smtClean="0"/>
              <a:t>Origin: American</a:t>
            </a:r>
          </a:p>
          <a:p>
            <a:r>
              <a:rPr lang="en-CA" sz="1900" dirty="0" smtClean="0"/>
              <a:t>Age: 26 </a:t>
            </a:r>
          </a:p>
          <a:p>
            <a:r>
              <a:rPr lang="en-CA" sz="1900" dirty="0" smtClean="0"/>
              <a:t>Sex: Male </a:t>
            </a:r>
          </a:p>
          <a:p>
            <a:r>
              <a:rPr lang="en-CA" sz="1900" dirty="0" smtClean="0"/>
              <a:t>Skill: Strength</a:t>
            </a:r>
          </a:p>
          <a:p>
            <a:r>
              <a:rPr lang="en-CA" sz="1900" dirty="0" smtClean="0"/>
              <a:t>Power: </a:t>
            </a:r>
            <a:r>
              <a:rPr lang="en-CA" sz="1900" b="1" dirty="0" smtClean="0"/>
              <a:t>Shockwave</a:t>
            </a:r>
          </a:p>
          <a:p>
            <a:r>
              <a:rPr lang="en-CA" sz="1900" dirty="0" smtClean="0"/>
              <a:t>He </a:t>
            </a:r>
            <a:r>
              <a:rPr lang="en-CA" sz="1900" dirty="0"/>
              <a:t>used to work as a docker. He is unbelievably powerful and strong. </a:t>
            </a:r>
            <a:r>
              <a:rPr lang="en-CA" sz="1900" dirty="0" smtClean="0"/>
              <a:t>He’s </a:t>
            </a:r>
            <a:r>
              <a:rPr lang="en-CA" sz="1900" dirty="0"/>
              <a:t>addicted to tattoos. He has a number of piercings and </a:t>
            </a:r>
            <a:r>
              <a:rPr lang="en-CA" sz="1900" dirty="0" smtClean="0"/>
              <a:t>chains as well. He’s as sweet as a Teddy Bear and wouldn't hurt a fly. He’s vegetarian. His mother passed away just before the last spaceship left.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46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Kä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39900"/>
            <a:ext cx="7675564" cy="4457700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Chinese</a:t>
            </a:r>
          </a:p>
          <a:p>
            <a:r>
              <a:rPr lang="en-CA" sz="1800" dirty="0" smtClean="0"/>
              <a:t>Age: 45</a:t>
            </a:r>
          </a:p>
          <a:p>
            <a:r>
              <a:rPr lang="en-CA" sz="1800" dirty="0" smtClean="0"/>
              <a:t>Sex: male </a:t>
            </a:r>
          </a:p>
          <a:p>
            <a:r>
              <a:rPr lang="en-CA" sz="1800" dirty="0" smtClean="0"/>
              <a:t>Skill: Explosives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Homing Missile</a:t>
            </a:r>
          </a:p>
          <a:p>
            <a:r>
              <a:rPr lang="en-CA" sz="1800" dirty="0" smtClean="0"/>
              <a:t>Kä was abandoned when very young. He started to work at the Chelsea pyrotechnic company when he was just </a:t>
            </a:r>
            <a:r>
              <a:rPr lang="en-CA" sz="1800" dirty="0"/>
              <a:t>13. </a:t>
            </a:r>
            <a:r>
              <a:rPr lang="en-CA" sz="1800" dirty="0" smtClean="0"/>
              <a:t>He </a:t>
            </a:r>
            <a:r>
              <a:rPr lang="en-CA" sz="1800" dirty="0"/>
              <a:t>loves blowing things up with a flourish (he usually adds a firework to his C4</a:t>
            </a:r>
            <a:r>
              <a:rPr lang="en-CA" sz="1800" dirty="0" smtClean="0"/>
              <a:t>). He lost a leg and a arm during an explosion while tinkering with home-made explosives while hammered. He wears bionic </a:t>
            </a:r>
            <a:r>
              <a:rPr lang="en-CA" sz="1800" dirty="0"/>
              <a:t>limbs. He has a fat belly because he loves dim sum so much</a:t>
            </a:r>
            <a:r>
              <a:rPr lang="en-CA" sz="1800" dirty="0" smtClean="0"/>
              <a:t>.</a:t>
            </a:r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22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Gin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3916363"/>
          </a:xfrm>
        </p:spPr>
        <p:txBody>
          <a:bodyPr>
            <a:normAutofit lnSpcReduction="10000"/>
          </a:bodyPr>
          <a:lstStyle/>
          <a:p>
            <a:r>
              <a:rPr lang="en-CA" sz="1800" dirty="0" smtClean="0"/>
              <a:t>Origin: Mexican</a:t>
            </a:r>
          </a:p>
          <a:p>
            <a:r>
              <a:rPr lang="en-CA" sz="1800" dirty="0" smtClean="0"/>
              <a:t>Age: 24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Robotics engineer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Sentry</a:t>
            </a:r>
          </a:p>
          <a:p>
            <a:r>
              <a:rPr lang="en-CA" sz="1800" dirty="0" smtClean="0"/>
              <a:t>Gin is very shy and socially awkward. Feeling lonely, he created his first sentry so it would become his friend. Gin’s sentry is an </a:t>
            </a:r>
            <a:r>
              <a:rPr lang="en-CA" sz="1800" dirty="0"/>
              <a:t>expressive (think Wall-E</a:t>
            </a:r>
            <a:r>
              <a:rPr lang="en-CA" sz="1800" dirty="0" smtClean="0"/>
              <a:t>) hovering robot </a:t>
            </a:r>
            <a:r>
              <a:rPr lang="en-CA" sz="1800" dirty="0"/>
              <a:t>that </a:t>
            </a:r>
            <a:r>
              <a:rPr lang="en-CA" sz="1800" dirty="0" smtClean="0"/>
              <a:t>follows him around. He has a crush on Bit. Gin’s sentry can also fire missiles to protect Gin.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38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Hex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47838"/>
            <a:ext cx="7675564" cy="3916363"/>
          </a:xfrm>
        </p:spPr>
        <p:txBody>
          <a:bodyPr>
            <a:normAutofit/>
          </a:bodyPr>
          <a:lstStyle/>
          <a:p>
            <a:r>
              <a:rPr lang="en-CA" sz="1800" dirty="0" smtClean="0"/>
              <a:t>Origin: Afro-American</a:t>
            </a:r>
          </a:p>
          <a:p>
            <a:r>
              <a:rPr lang="en-CA" sz="1800" dirty="0" smtClean="0"/>
              <a:t>Age: 29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Molecular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Shrink</a:t>
            </a:r>
            <a:endParaRPr lang="en-CA" sz="1800" dirty="0" smtClean="0"/>
          </a:p>
          <a:p>
            <a:r>
              <a:rPr lang="en-CA" sz="1800" dirty="0" smtClean="0"/>
              <a:t>Hex is a molecular engineer. He graduated with top honours. He is into rap and loves to break dance. He wears a beanie hat. His shoes have fluorescent lights on them.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52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Firefly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403725"/>
          </a:xfrm>
        </p:spPr>
        <p:txBody>
          <a:bodyPr>
            <a:normAutofit/>
          </a:bodyPr>
          <a:lstStyle/>
          <a:p>
            <a:r>
              <a:rPr lang="en-CA" sz="1800" dirty="0" smtClean="0"/>
              <a:t>Origin: Crazy Canuck</a:t>
            </a:r>
          </a:p>
          <a:p>
            <a:r>
              <a:rPr lang="en-CA" sz="1800" dirty="0" smtClean="0"/>
              <a:t>Age: 17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Parkour</a:t>
            </a:r>
            <a:endParaRPr lang="en-CA" sz="1800" dirty="0"/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Steal</a:t>
            </a:r>
            <a:endParaRPr lang="en-CA" sz="1800" dirty="0" smtClean="0"/>
          </a:p>
          <a:p>
            <a:r>
              <a:rPr lang="en-CA" sz="1800" dirty="0" smtClean="0"/>
              <a:t>Firefly is a bit of a kleptomaniac. When anything goes missing they blame him. He once paraglided down the tallest building in Toronto to impress a girl. He crashed and broke part of his skull. He now has a metal plate around part of his head. He did get the girl though. They dated for 3 years.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44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Sophia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403725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Swedish</a:t>
            </a:r>
          </a:p>
          <a:p>
            <a:r>
              <a:rPr lang="en-CA" sz="1800" dirty="0" smtClean="0"/>
              <a:t>Age: 25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Mystical elements. Too Magical?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Lightning</a:t>
            </a:r>
          </a:p>
          <a:p>
            <a:r>
              <a:rPr lang="en-CA" sz="1600" dirty="0" smtClean="0"/>
              <a:t>She is a beautiful pagan hippie. She loves wearing flowers in her hair. She craves new age stuff and holding hands naked around a bonfire. Some call her wacky, but when you see her conjure fire out of thin air you are more likely to call her a witch. Others say that she can see the future and has visions of dark things to come. Because of this, she refuses to engage in any serious long-term relationship although she has many suitors. She likes Rug and they hang out a lot.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76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Brooke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633912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Croatia</a:t>
            </a:r>
          </a:p>
          <a:p>
            <a:r>
              <a:rPr lang="en-CA" sz="1800" dirty="0" smtClean="0"/>
              <a:t>Age: 22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Jack-of-all-trades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Reflect</a:t>
            </a:r>
          </a:p>
          <a:p>
            <a:r>
              <a:rPr lang="en-CA" sz="1600" dirty="0" smtClean="0"/>
              <a:t>A newcomer to the clan. She just came in one day and dropped her torn backpack in the hangout. Nobody dared ask her to leave.  She has a shaved head and Sanskrit tattoos. Brooke is dark and brooding. She has a criminal past and was behind bars for a long time. She is a survivor. She prefers being alone. She can understands the beeps of Gin's sentry and often talks with it, but about what, nobody knows. She is a bad apple. Why she hangs around with this clan is a mystery. She is petrified with fear on the zipline. Her tattoos are reprogrammable and change everyday</a:t>
            </a:r>
            <a:endParaRPr lang="en-CA" sz="1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97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 Powers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505751"/>
              </p:ext>
            </p:extLst>
          </p:nvPr>
        </p:nvGraphicFramePr>
        <p:xfrm>
          <a:off x="1117600" y="2298700"/>
          <a:ext cx="7010400" cy="456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29"/>
                <a:gridCol w="1286533"/>
                <a:gridCol w="1286533"/>
                <a:gridCol w="1628171"/>
                <a:gridCol w="1247934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Hero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Hero type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Power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Description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Charge time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FF6600"/>
                          </a:solidFill>
                        </a:rPr>
                        <a:t>Bit</a:t>
                      </a:r>
                      <a:endParaRPr lang="en-CA" sz="1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Hacker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EMP wave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60 sec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FF6600"/>
                          </a:solidFill>
                        </a:rPr>
                        <a:t>Rug</a:t>
                      </a:r>
                      <a:endParaRPr lang="en-CA" sz="1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Tank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Shockwave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60 sec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FF6600"/>
                          </a:solidFill>
                        </a:rPr>
                        <a:t>Kä</a:t>
                      </a:r>
                      <a:endParaRPr lang="en-CA" sz="1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Explosives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Homing Missile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60 sec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FF6600"/>
                          </a:solidFill>
                        </a:rPr>
                        <a:t>Gin</a:t>
                      </a:r>
                      <a:endParaRPr lang="en-CA" sz="1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Engineer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Sentry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60 sec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FF6600"/>
                          </a:solidFill>
                        </a:rPr>
                        <a:t>Hex</a:t>
                      </a:r>
                      <a:endParaRPr lang="en-CA" sz="1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Molecular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Shrink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60 sec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FF6600"/>
                          </a:solidFill>
                        </a:rPr>
                        <a:t>Firefly</a:t>
                      </a:r>
                      <a:endParaRPr lang="en-CA" sz="1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Parkour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Double-jump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60 sec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FF6600"/>
                          </a:solidFill>
                        </a:rPr>
                        <a:t>Sophia</a:t>
                      </a:r>
                      <a:endParaRPr lang="en-CA" sz="1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Hippie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Chained Lightning/Hallucinations see pink rabbits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60 sec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FF6600"/>
                          </a:solidFill>
                        </a:rPr>
                        <a:t>Brooke</a:t>
                      </a:r>
                      <a:endParaRPr lang="en-CA" sz="1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Ex-Convict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Cloak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60 sec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51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60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You’re a scavenger and the abandoned Earth is your play field</a:t>
            </a:r>
          </a:p>
          <a:p>
            <a:r>
              <a:rPr lang="en-CA" dirty="0" smtClean="0"/>
              <a:t>You’re part of a clan and live in a hangout</a:t>
            </a:r>
          </a:p>
          <a:p>
            <a:r>
              <a:rPr lang="en-CA" dirty="0" smtClean="0"/>
              <a:t>An AI system called Two-2 detects when loots and supplies are located and sends you on missions to retrieve them, however other scavengers might get there first</a:t>
            </a:r>
          </a:p>
          <a:p>
            <a:r>
              <a:rPr lang="en-CA" dirty="0"/>
              <a:t>Supplies and loot earned on a mission </a:t>
            </a:r>
            <a:r>
              <a:rPr lang="en-CA" dirty="0" smtClean="0"/>
              <a:t>help you grow your clan</a:t>
            </a:r>
          </a:p>
          <a:p>
            <a:r>
              <a:rPr lang="en-CA" dirty="0"/>
              <a:t>A mission lasts about 2.5 to 3 minutes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7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Blueprints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Each player has a collection of cards</a:t>
            </a:r>
          </a:p>
          <a:p>
            <a:r>
              <a:rPr lang="en-CA" dirty="0" smtClean="0"/>
              <a:t>A card can be activated during a mission by tapping on it in the turn-ribbon</a:t>
            </a:r>
          </a:p>
          <a:p>
            <a:r>
              <a:rPr lang="en-CA" dirty="0" smtClean="0"/>
              <a:t>Cards can be upgraded by collecting blueprints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12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 Deck 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4052436" cy="3916363"/>
          </a:xfrm>
        </p:spPr>
        <p:txBody>
          <a:bodyPr>
            <a:normAutofit/>
          </a:bodyPr>
          <a:lstStyle/>
          <a:p>
            <a:r>
              <a:rPr lang="en-CA" dirty="0" smtClean="0"/>
              <a:t>New players start with a deck of 8 cards</a:t>
            </a:r>
          </a:p>
          <a:p>
            <a:r>
              <a:rPr lang="en-CA" dirty="0" smtClean="0"/>
              <a:t>New cards can be purchased when on sale or found in loot boxes</a:t>
            </a:r>
          </a:p>
          <a:p>
            <a:r>
              <a:rPr lang="en-CA" dirty="0" smtClean="0"/>
              <a:t>A menu allows you to assemble your battle deck</a:t>
            </a:r>
          </a:p>
          <a:p>
            <a:r>
              <a:rPr lang="en-CA" dirty="0" smtClean="0"/>
              <a:t>It also displays your entire card collection including cards you haven’t found yet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886" y="2209800"/>
            <a:ext cx="3693736" cy="296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6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Cards </a:t>
            </a:r>
            <a:r>
              <a:rPr lang="en-CA" dirty="0" smtClean="0"/>
              <a:t>– Turn ribbon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4956070" cy="39163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4 cards appear in a turn-ribbon on the side of the screen while on a mission</a:t>
            </a:r>
          </a:p>
          <a:p>
            <a:r>
              <a:rPr lang="en-CA" dirty="0" smtClean="0"/>
              <a:t>The next card to become available appears at the bottom of the turn-ribbon. It is smaller</a:t>
            </a:r>
          </a:p>
          <a:p>
            <a:r>
              <a:rPr lang="en-CA" dirty="0" smtClean="0"/>
              <a:t>Tap on a card to activate it </a:t>
            </a:r>
          </a:p>
          <a:p>
            <a:r>
              <a:rPr lang="en-CA" dirty="0" smtClean="0"/>
              <a:t>Each card cost power</a:t>
            </a:r>
          </a:p>
          <a:p>
            <a:r>
              <a:rPr lang="en-CA" dirty="0" smtClean="0"/>
              <a:t>Cards grey out if you don’t have enough power to activate them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pic>
        <p:nvPicPr>
          <p:cNvPr id="5" name="Image 4" descr="clash-royale-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06" y="1113925"/>
            <a:ext cx="3061212" cy="54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4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– Power bar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power bar tells you how much power you have available to spend</a:t>
            </a:r>
          </a:p>
          <a:p>
            <a:r>
              <a:rPr lang="en-CA" dirty="0" smtClean="0"/>
              <a:t>Power replenishes over time</a:t>
            </a:r>
          </a:p>
          <a:p>
            <a:r>
              <a:rPr lang="en-CA" dirty="0" smtClean="0"/>
              <a:t>A mission starts with zero power to avoid having cards played in the first few seconds of gameplay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2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at launch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24 cards will be available at launch. More will be added later</a:t>
            </a:r>
          </a:p>
          <a:p>
            <a:r>
              <a:rPr lang="en-CA" dirty="0" smtClean="0"/>
              <a:t>8 cards are immediately unlocked as part of the tutorial</a:t>
            </a:r>
          </a:p>
          <a:p>
            <a:r>
              <a:rPr lang="en-CA" dirty="0" smtClean="0"/>
              <a:t>New cards get unlocked every time the player hits a milestone in terms of clan size. More on that later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38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1/4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86405"/>
              </p:ext>
            </p:extLst>
          </p:nvPr>
        </p:nvGraphicFramePr>
        <p:xfrm>
          <a:off x="774700" y="2197100"/>
          <a:ext cx="76377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838"/>
                <a:gridCol w="1465853"/>
                <a:gridCol w="1389380"/>
                <a:gridCol w="1417186"/>
                <a:gridCol w="1586515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Card 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Category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Power Cost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Unlock Level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Lightning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Elemental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Epic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Fire wall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Elemental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Sprint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Endurance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Common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Raging</a:t>
                      </a:r>
                      <a:r>
                        <a:rPr lang="en-CA" dirty="0" smtClean="0"/>
                        <a:t> </a:t>
                      </a:r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Bull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Endurance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Common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Grenade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Explosive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Stasis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Technology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Common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Shrink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Molecular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Double</a:t>
                      </a:r>
                      <a:r>
                        <a:rPr lang="en-CA" baseline="0" dirty="0" smtClean="0">
                          <a:solidFill>
                            <a:srgbClr val="FF6600"/>
                          </a:solidFill>
                        </a:rPr>
                        <a:t> Jump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Endurance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Common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214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2/4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380523"/>
              </p:ext>
            </p:extLst>
          </p:nvPr>
        </p:nvGraphicFramePr>
        <p:xfrm>
          <a:off x="774700" y="2197100"/>
          <a:ext cx="76377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838"/>
                <a:gridCol w="1465853"/>
                <a:gridCol w="1389380"/>
                <a:gridCol w="1417186"/>
                <a:gridCol w="1586515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Card 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Category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Power Cost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Unlock Level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Reflect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Hacking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Legendary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Trip Mine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Explosive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Common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 dirty="0" smtClean="0">
                          <a:solidFill>
                            <a:srgbClr val="660066"/>
                          </a:solidFill>
                        </a:rPr>
                        <a:t>Steal</a:t>
                      </a:r>
                      <a:endParaRPr lang="en-CA" i="1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Hacking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660066"/>
                          </a:solidFill>
                        </a:rPr>
                        <a:t>Sentry</a:t>
                      </a:r>
                      <a:endParaRPr lang="en-CA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Technology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Force</a:t>
                      </a:r>
                      <a:r>
                        <a:rPr lang="en-CA" baseline="0" dirty="0" smtClean="0">
                          <a:solidFill>
                            <a:srgbClr val="FF6600"/>
                          </a:solidFill>
                        </a:rPr>
                        <a:t> Field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Technology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 dirty="0" smtClean="0">
                          <a:solidFill>
                            <a:srgbClr val="660066"/>
                          </a:solidFill>
                        </a:rPr>
                        <a:t>Homing Missile</a:t>
                      </a:r>
                      <a:endParaRPr lang="en-CA" i="1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Explosive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Epic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 dirty="0" smtClean="0">
                          <a:solidFill>
                            <a:srgbClr val="660066"/>
                          </a:solidFill>
                        </a:rPr>
                        <a:t>Jet Pack</a:t>
                      </a:r>
                      <a:endParaRPr lang="en-CA" i="1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Technology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Epic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Linked Fate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Molecular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Epic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67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3/4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374599"/>
              </p:ext>
            </p:extLst>
          </p:nvPr>
        </p:nvGraphicFramePr>
        <p:xfrm>
          <a:off x="774700" y="2197100"/>
          <a:ext cx="763777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838"/>
                <a:gridCol w="1465853"/>
                <a:gridCol w="1389380"/>
                <a:gridCol w="1417186"/>
                <a:gridCol w="1586515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Card 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Category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Power Cost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Unlock Level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Supercharger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Hacking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Epic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 dirty="0" smtClean="0">
                          <a:solidFill>
                            <a:srgbClr val="660066"/>
                          </a:solidFill>
                        </a:rPr>
                        <a:t>Hack</a:t>
                      </a:r>
                      <a:endParaRPr lang="en-CA" i="1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Hacking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Legendary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Bit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Technology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Giant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Molecular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Epic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Clone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Hacking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Invisibility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Molecular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Legendary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Purple Haze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Explosive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Common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Seek &amp; destroy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Explosive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Epic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8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4/4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966898"/>
              </p:ext>
            </p:extLst>
          </p:nvPr>
        </p:nvGraphicFramePr>
        <p:xfrm>
          <a:off x="774700" y="2197100"/>
          <a:ext cx="76377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838"/>
                <a:gridCol w="1465853"/>
                <a:gridCol w="1389380"/>
                <a:gridCol w="1417186"/>
                <a:gridCol w="1586515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Card 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Category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Power Cost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Unlock Level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Worm Hole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Hacking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Legendary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 dirty="0" smtClean="0">
                          <a:solidFill>
                            <a:srgbClr val="660066"/>
                          </a:solidFill>
                        </a:rPr>
                        <a:t>Gravity Pull</a:t>
                      </a:r>
                      <a:endParaRPr lang="en-CA" i="1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Hacking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Common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Bit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80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Cards </a:t>
            </a:r>
            <a:r>
              <a:rPr lang="en-CA" dirty="0" smtClean="0"/>
              <a:t>– Upgrading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Cards can be upgraded</a:t>
            </a:r>
          </a:p>
          <a:p>
            <a:r>
              <a:rPr lang="en-CA" dirty="0" smtClean="0"/>
              <a:t>Upgrading a Raging Bull card for example gives you the following benefits: longer duration</a:t>
            </a:r>
            <a:r>
              <a:rPr lang="en-CA" dirty="0"/>
              <a:t> </a:t>
            </a:r>
            <a:r>
              <a:rPr lang="en-CA" dirty="0" smtClean="0"/>
              <a:t>and faster speed</a:t>
            </a:r>
          </a:p>
          <a:p>
            <a:r>
              <a:rPr lang="en-CA" dirty="0" smtClean="0"/>
              <a:t>Each upgrade cost coins</a:t>
            </a:r>
          </a:p>
          <a:p>
            <a:r>
              <a:rPr lang="en-CA" dirty="0" smtClean="0"/>
              <a:t>Each upgrade gives you XP</a:t>
            </a:r>
          </a:p>
          <a:p>
            <a:r>
              <a:rPr lang="en-CA" dirty="0" smtClean="0"/>
              <a:t>You need multiple blueprints of the same card to upgrade it. E.g.:</a:t>
            </a:r>
          </a:p>
          <a:p>
            <a:pPr lvl="1"/>
            <a:r>
              <a:rPr lang="en-CA" dirty="0" smtClean="0"/>
              <a:t>Upgrade </a:t>
            </a:r>
            <a:r>
              <a:rPr lang="en-CA" dirty="0"/>
              <a:t>Sentry from </a:t>
            </a:r>
            <a:r>
              <a:rPr lang="en-CA" dirty="0" smtClean="0"/>
              <a:t>level 1 to 2 requires 10 blueprints</a:t>
            </a:r>
          </a:p>
          <a:p>
            <a:pPr lvl="1"/>
            <a:r>
              <a:rPr lang="en-CA" dirty="0"/>
              <a:t>Upgrade </a:t>
            </a:r>
            <a:r>
              <a:rPr lang="en-CA" dirty="0" smtClean="0"/>
              <a:t>Sentry from </a:t>
            </a:r>
            <a:r>
              <a:rPr lang="en-CA" dirty="0"/>
              <a:t>level </a:t>
            </a:r>
            <a:r>
              <a:rPr lang="en-CA" dirty="0" smtClean="0"/>
              <a:t>2 </a:t>
            </a:r>
            <a:r>
              <a:rPr lang="en-CA" dirty="0"/>
              <a:t>to </a:t>
            </a:r>
            <a:r>
              <a:rPr lang="en-CA" dirty="0" smtClean="0"/>
              <a:t>3 requires 25 </a:t>
            </a:r>
            <a:r>
              <a:rPr lang="en-CA" dirty="0"/>
              <a:t>blueprints</a:t>
            </a:r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07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Mission Locations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At launch, there will be 7 locations. One for training and 6 others. More will be added later</a:t>
            </a:r>
          </a:p>
          <a:p>
            <a:r>
              <a:rPr lang="en-CA" dirty="0" smtClean="0"/>
              <a:t>The </a:t>
            </a:r>
            <a:r>
              <a:rPr lang="en-CA" dirty="0"/>
              <a:t>mission location is selected </a:t>
            </a:r>
            <a:r>
              <a:rPr lang="en-CA" dirty="0" smtClean="0"/>
              <a:t>randomly on match start. This means that it’s unlikely that you will play the same location twice in a row</a:t>
            </a:r>
          </a:p>
          <a:p>
            <a:r>
              <a:rPr lang="en-CA" dirty="0" smtClean="0"/>
              <a:t>All missions occur in the South-West of the USA?</a:t>
            </a:r>
          </a:p>
          <a:p>
            <a:r>
              <a:rPr lang="en-CA" dirty="0" smtClean="0"/>
              <a:t>Within a location, there are variations:</a:t>
            </a:r>
          </a:p>
          <a:p>
            <a:pPr lvl="1"/>
            <a:r>
              <a:rPr lang="en-CA" dirty="0" smtClean="0"/>
              <a:t>The beginning tiles are identical but the end tiles are random</a:t>
            </a:r>
          </a:p>
          <a:p>
            <a:pPr lvl="1"/>
            <a:r>
              <a:rPr lang="en-CA" dirty="0" smtClean="0"/>
              <a:t>In some locations, it can rain</a:t>
            </a:r>
          </a:p>
          <a:p>
            <a:pPr lvl="1"/>
            <a:r>
              <a:rPr lang="en-CA" dirty="0" smtClean="0"/>
              <a:t>Some locations have a night and day version</a:t>
            </a:r>
          </a:p>
          <a:p>
            <a:pPr lvl="1"/>
            <a:r>
              <a:rPr lang="en-CA" dirty="0" smtClean="0"/>
              <a:t>The last tile is random: mission supplies can be found in an overturned truck, a boxcar, an abandoned hangar, a warehouse, etc.</a:t>
            </a:r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3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– Ranking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are 4 types of cards:</a:t>
            </a:r>
          </a:p>
          <a:p>
            <a:pPr lvl="1"/>
            <a:r>
              <a:rPr lang="en-CA" dirty="0" smtClean="0"/>
              <a:t>Common cards have 13 different levels</a:t>
            </a:r>
          </a:p>
          <a:p>
            <a:pPr lvl="1"/>
            <a:r>
              <a:rPr lang="en-CA" dirty="0" smtClean="0"/>
              <a:t>Rare cards have 11 different levels</a:t>
            </a:r>
          </a:p>
          <a:p>
            <a:pPr lvl="1"/>
            <a:r>
              <a:rPr lang="en-CA" dirty="0"/>
              <a:t>Epic cards have </a:t>
            </a:r>
            <a:r>
              <a:rPr lang="en-CA" dirty="0" smtClean="0"/>
              <a:t>8 </a:t>
            </a:r>
            <a:r>
              <a:rPr lang="en-CA" dirty="0"/>
              <a:t>different levels</a:t>
            </a:r>
          </a:p>
          <a:p>
            <a:pPr lvl="1"/>
            <a:r>
              <a:rPr lang="en-CA" dirty="0" smtClean="0"/>
              <a:t>Legendary </a:t>
            </a:r>
            <a:r>
              <a:rPr lang="en-CA" dirty="0"/>
              <a:t>cards have </a:t>
            </a:r>
            <a:r>
              <a:rPr lang="en-CA" dirty="0" smtClean="0"/>
              <a:t>5 </a:t>
            </a:r>
            <a:r>
              <a:rPr lang="en-CA" dirty="0"/>
              <a:t>different </a:t>
            </a:r>
            <a:r>
              <a:rPr lang="en-CA" dirty="0" smtClean="0"/>
              <a:t>levels</a:t>
            </a:r>
          </a:p>
          <a:p>
            <a:r>
              <a:rPr lang="en-CA" dirty="0" smtClean="0"/>
              <a:t>Legendary cards have special animations on them 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23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Duplicate Cards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Duplicate cards over the maximum useful number will be converted into coins automatically</a:t>
            </a:r>
          </a:p>
          <a:p>
            <a:pPr lvl="1"/>
            <a:r>
              <a:rPr lang="en-CA" dirty="0" smtClean="0"/>
              <a:t>Every Common over the maximum gives 5 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Rare over </a:t>
            </a:r>
            <a:r>
              <a:rPr lang="en-CA" dirty="0"/>
              <a:t>the maximum gives </a:t>
            </a:r>
            <a:r>
              <a:rPr lang="en-CA" dirty="0" smtClean="0"/>
              <a:t>50 </a:t>
            </a:r>
            <a:r>
              <a:rPr lang="en-CA" dirty="0"/>
              <a:t>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Epic over </a:t>
            </a:r>
            <a:r>
              <a:rPr lang="en-CA" dirty="0"/>
              <a:t>the maximum gives </a:t>
            </a:r>
            <a:r>
              <a:rPr lang="en-CA" dirty="0" smtClean="0"/>
              <a:t>1000 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Legendary over </a:t>
            </a:r>
            <a:r>
              <a:rPr lang="en-CA" dirty="0"/>
              <a:t>the maximum gives </a:t>
            </a:r>
            <a:r>
              <a:rPr lang="en-CA" dirty="0" smtClean="0"/>
              <a:t>20,000 coins</a:t>
            </a:r>
          </a:p>
          <a:p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81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Up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When you earn enough XP, you level up</a:t>
            </a:r>
          </a:p>
          <a:p>
            <a:r>
              <a:rPr lang="en-CA" dirty="0" smtClean="0"/>
              <a:t>There are 100 levels</a:t>
            </a:r>
          </a:p>
          <a:p>
            <a:r>
              <a:rPr lang="en-CA" dirty="0" smtClean="0"/>
              <a:t>Any of these actions grants XP:</a:t>
            </a:r>
          </a:p>
          <a:p>
            <a:pPr lvl="1"/>
            <a:r>
              <a:rPr lang="en-CA" dirty="0" smtClean="0"/>
              <a:t>Finishing a mission (250 </a:t>
            </a:r>
            <a:r>
              <a:rPr lang="en-CA" dirty="0" err="1" smtClean="0"/>
              <a:t>xp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Doing a consecutive race (race needs to start within one minute of the last race </a:t>
            </a:r>
            <a:r>
              <a:rPr lang="en-CA" dirty="0"/>
              <a:t>finish) (</a:t>
            </a:r>
            <a:r>
              <a:rPr lang="en-CA" dirty="0" smtClean="0"/>
              <a:t>200 </a:t>
            </a:r>
            <a:r>
              <a:rPr lang="en-CA" dirty="0" err="1"/>
              <a:t>xp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Winning a mission (500xp)</a:t>
            </a:r>
          </a:p>
          <a:p>
            <a:pPr lvl="1"/>
            <a:r>
              <a:rPr lang="en-CA" dirty="0" smtClean="0"/>
              <a:t>First win of the day (1500xp)</a:t>
            </a:r>
          </a:p>
          <a:p>
            <a:pPr lvl="1"/>
            <a:r>
              <a:rPr lang="en-CA" dirty="0" smtClean="0"/>
              <a:t>Upgrading a card. The XP awarded increases with the card level and rarity. Upgrading a common card from level 2 to 3 gives you 5xp </a:t>
            </a:r>
            <a:r>
              <a:rPr lang="en-CA" dirty="0"/>
              <a:t>whereas </a:t>
            </a:r>
            <a:r>
              <a:rPr lang="en-CA" dirty="0" smtClean="0"/>
              <a:t>upgrading </a:t>
            </a:r>
            <a:r>
              <a:rPr lang="en-CA" dirty="0"/>
              <a:t>a </a:t>
            </a:r>
            <a:r>
              <a:rPr lang="en-CA" dirty="0" smtClean="0"/>
              <a:t>legendary card </a:t>
            </a:r>
            <a:r>
              <a:rPr lang="en-CA" dirty="0"/>
              <a:t>from level </a:t>
            </a:r>
            <a:r>
              <a:rPr lang="en-CA" dirty="0" smtClean="0"/>
              <a:t>4 </a:t>
            </a:r>
            <a:r>
              <a:rPr lang="en-CA" dirty="0"/>
              <a:t>to </a:t>
            </a:r>
            <a:r>
              <a:rPr lang="en-CA" dirty="0" smtClean="0"/>
              <a:t>5 gives you 3,200xp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607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Up Rewards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4785316" cy="3916363"/>
          </a:xfrm>
        </p:spPr>
        <p:txBody>
          <a:bodyPr/>
          <a:lstStyle/>
          <a:p>
            <a:r>
              <a:rPr lang="en-CA" dirty="0" smtClean="0"/>
              <a:t>One loot box</a:t>
            </a:r>
          </a:p>
          <a:p>
            <a:r>
              <a:rPr lang="en-CA" dirty="0" smtClean="0"/>
              <a:t>A new frame for your hero icon every 10 levels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44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Competitive Seasons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be discussed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69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Progression System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Non-competitive</a:t>
            </a:r>
          </a:p>
          <a:p>
            <a:pPr lvl="1"/>
            <a:r>
              <a:rPr lang="en-CA" dirty="0" smtClean="0"/>
              <a:t>Increase your clan size</a:t>
            </a:r>
            <a:endParaRPr lang="en-CA" dirty="0"/>
          </a:p>
          <a:p>
            <a:r>
              <a:rPr lang="en-CA" dirty="0" smtClean="0"/>
              <a:t>Competitive</a:t>
            </a:r>
          </a:p>
          <a:p>
            <a:pPr lvl="1"/>
            <a:r>
              <a:rPr lang="en-CA" dirty="0" smtClean="0"/>
              <a:t>Increase your ranking: Bronze, Silver, etc.</a:t>
            </a:r>
          </a:p>
          <a:p>
            <a:pPr lvl="1"/>
            <a:r>
              <a:rPr lang="en-CA" dirty="0" smtClean="0"/>
              <a:t>It also affects your clan size</a:t>
            </a:r>
          </a:p>
          <a:p>
            <a:pPr lvl="1"/>
            <a:r>
              <a:rPr lang="en-CA" dirty="0" smtClean="0"/>
              <a:t>You need to be level 25 to join in competitive play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32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Player matching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Players of similar skill and experience are matched together based on their rank and </a:t>
            </a:r>
            <a:r>
              <a:rPr lang="en-CA" dirty="0" err="1" smtClean="0"/>
              <a:t>Elo</a:t>
            </a:r>
            <a:r>
              <a:rPr lang="en-CA" dirty="0" smtClean="0"/>
              <a:t> rating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3828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Player ranks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new player starts with Recruit rank.</a:t>
            </a:r>
          </a:p>
          <a:p>
            <a:r>
              <a:rPr lang="en-CA" dirty="0" smtClean="0"/>
              <a:t>After completing training, the player becomes rank: Bronze</a:t>
            </a:r>
          </a:p>
          <a:p>
            <a:r>
              <a:rPr lang="en-CA" dirty="0" smtClean="0"/>
              <a:t>There are 6 ranks in all:</a:t>
            </a:r>
          </a:p>
          <a:p>
            <a:pPr lvl="1"/>
            <a:r>
              <a:rPr lang="en-CA" dirty="0" smtClean="0"/>
              <a:t>Bronze, Silver, Gold, Master, Grandmaster and Champion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3737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</a:t>
            </a:r>
            <a:r>
              <a:rPr lang="en-CA" dirty="0"/>
              <a:t>modes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play both online and offline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99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Online game </a:t>
            </a:r>
            <a:r>
              <a:rPr lang="en-CA" dirty="0"/>
              <a:t>modes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 smtClean="0"/>
              <a:t>Quick Play</a:t>
            </a:r>
          </a:p>
          <a:p>
            <a:pPr lvl="2"/>
            <a:r>
              <a:rPr lang="en-CA" dirty="0" smtClean="0"/>
              <a:t>matches you against 1, 2 or 3 players of similar  skill level</a:t>
            </a:r>
          </a:p>
          <a:p>
            <a:pPr lvl="2"/>
            <a:r>
              <a:rPr lang="en-CA" dirty="0" smtClean="0"/>
              <a:t>Missions with more players allow you to earn more coins</a:t>
            </a:r>
          </a:p>
          <a:p>
            <a:pPr lvl="1"/>
            <a:r>
              <a:rPr lang="en-CA" dirty="0" smtClean="0"/>
              <a:t>Play with friend</a:t>
            </a:r>
          </a:p>
          <a:p>
            <a:pPr lvl="2"/>
            <a:r>
              <a:rPr lang="en-CA" dirty="0" smtClean="0"/>
              <a:t>Allows you to play with one friend. You need to know the friend’s user name to invite him or her</a:t>
            </a:r>
          </a:p>
          <a:p>
            <a:pPr lvl="1"/>
            <a:r>
              <a:rPr lang="en-CA" dirty="0" smtClean="0"/>
              <a:t>Weekly Leaderboard Tournament</a:t>
            </a:r>
          </a:p>
          <a:p>
            <a:pPr lvl="2"/>
            <a:r>
              <a:rPr lang="en-CA" dirty="0" smtClean="0"/>
              <a:t>Accumulate the most wins in a week to win amazing loot boxes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55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Mission Arrival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 players arrive in the mission area in an exciting way</a:t>
            </a:r>
          </a:p>
          <a:p>
            <a:pPr lvl="1"/>
            <a:r>
              <a:rPr lang="en-CA" dirty="0" smtClean="0"/>
              <a:t>Either they arrive already running, or they zipline in, or their rappel down a helicopter, or they have just jumped off a cliff</a:t>
            </a:r>
          </a:p>
          <a:p>
            <a:pPr lvl="1"/>
            <a:r>
              <a:rPr lang="en-CA" dirty="0" smtClean="0"/>
              <a:t>Player control is given 3 seconds after the mission starts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54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Offline mode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play offline either alone or in PvE against 2 or 3 bots</a:t>
            </a:r>
          </a:p>
          <a:p>
            <a:r>
              <a:rPr lang="en-CA" dirty="0" smtClean="0"/>
              <a:t>You do not earn trophies</a:t>
            </a:r>
          </a:p>
          <a:p>
            <a:r>
              <a:rPr lang="en-CA" dirty="0" smtClean="0"/>
              <a:t>You earn coin, but less than in an online match</a:t>
            </a:r>
          </a:p>
          <a:p>
            <a:r>
              <a:rPr lang="en-CA" dirty="0" smtClean="0"/>
              <a:t>You earn the normal amount of XP</a:t>
            </a:r>
          </a:p>
          <a:p>
            <a:r>
              <a:rPr lang="en-CA" dirty="0" smtClean="0"/>
              <a:t>You choose the mission location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25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</a:t>
            </a:r>
            <a:r>
              <a:rPr lang="en-CA" dirty="0"/>
              <a:t>Boxes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get a loot box:</a:t>
            </a:r>
          </a:p>
          <a:p>
            <a:pPr lvl="1"/>
            <a:r>
              <a:rPr lang="en-CA" dirty="0" smtClean="0"/>
              <a:t>Every time you level up</a:t>
            </a:r>
          </a:p>
          <a:p>
            <a:pPr lvl="1"/>
            <a:r>
              <a:rPr lang="en-CA" dirty="0" smtClean="0"/>
              <a:t>When you have earned 10 crowns through racing</a:t>
            </a:r>
          </a:p>
          <a:p>
            <a:r>
              <a:rPr lang="en-CA" dirty="0" smtClean="0"/>
              <a:t>You can buy loot boxes in the store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6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Box Content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Coins</a:t>
            </a:r>
          </a:p>
          <a:p>
            <a:r>
              <a:rPr lang="en-CA" dirty="0" smtClean="0"/>
              <a:t>Gems (not all loot boxes gives gems)</a:t>
            </a:r>
          </a:p>
          <a:p>
            <a:r>
              <a:rPr lang="en-CA" dirty="0"/>
              <a:t>Cards</a:t>
            </a:r>
          </a:p>
          <a:p>
            <a:r>
              <a:rPr lang="en-CA" dirty="0" smtClean="0"/>
              <a:t>New hero skins. They have a rarity (Common, Rare, Epic, Legendary)</a:t>
            </a:r>
          </a:p>
          <a:p>
            <a:r>
              <a:rPr lang="en-CA" dirty="0" smtClean="0"/>
              <a:t>Player Icons</a:t>
            </a:r>
          </a:p>
          <a:p>
            <a:r>
              <a:rPr lang="en-CA" dirty="0" smtClean="0"/>
              <a:t>Taunt voice lines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43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Store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You can buy:</a:t>
            </a:r>
          </a:p>
          <a:p>
            <a:pPr lvl="1"/>
            <a:r>
              <a:rPr lang="en-CA" sz="2400" dirty="0" smtClean="0"/>
              <a:t>Gems using $</a:t>
            </a:r>
          </a:p>
          <a:p>
            <a:pPr lvl="1"/>
            <a:r>
              <a:rPr lang="en-CA" sz="2400" dirty="0" smtClean="0"/>
              <a:t>Coins using gems</a:t>
            </a:r>
          </a:p>
          <a:p>
            <a:pPr lvl="1"/>
            <a:r>
              <a:rPr lang="en-CA" sz="2400" dirty="0"/>
              <a:t>Loot boxes using gems</a:t>
            </a:r>
          </a:p>
          <a:p>
            <a:pPr lvl="1"/>
            <a:r>
              <a:rPr lang="en-CA" sz="2400" dirty="0" smtClean="0"/>
              <a:t>Cards using coins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46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Video recording and streaming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record and share videos of your missions</a:t>
            </a:r>
          </a:p>
          <a:p>
            <a:r>
              <a:rPr lang="en-CA" dirty="0" smtClean="0"/>
              <a:t>You can also stream videos of your mission to Mobcrush for example</a:t>
            </a:r>
          </a:p>
          <a:p>
            <a:r>
              <a:rPr lang="en-CA" dirty="0" smtClean="0"/>
              <a:t>The video recording uses the </a:t>
            </a:r>
            <a:r>
              <a:rPr lang="en-CA" dirty="0" err="1" smtClean="0"/>
              <a:t>iOS</a:t>
            </a:r>
            <a:r>
              <a:rPr lang="en-CA" dirty="0" smtClean="0"/>
              <a:t> Replay Kit and is not available for Android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19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Social Media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invite friends to play if they are online</a:t>
            </a:r>
          </a:p>
          <a:p>
            <a:r>
              <a:rPr lang="en-CA" dirty="0" smtClean="0"/>
              <a:t>You have a list of friends</a:t>
            </a:r>
          </a:p>
          <a:p>
            <a:r>
              <a:rPr lang="en-CA" dirty="0" smtClean="0"/>
              <a:t>You can also see a list of the most recent players you played against and add them as friends if you want</a:t>
            </a:r>
          </a:p>
          <a:p>
            <a:r>
              <a:rPr lang="en-CA" dirty="0" smtClean="0"/>
              <a:t>You can Invite Facebook friends to install the app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95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Center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game supports a number of achievements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47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Career Profile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look at your performance in Career Profile</a:t>
            </a:r>
          </a:p>
          <a:p>
            <a:r>
              <a:rPr lang="en-CA" dirty="0" smtClean="0"/>
              <a:t>It lists a number of cool statistics such as:</a:t>
            </a:r>
          </a:p>
          <a:p>
            <a:pPr lvl="1"/>
            <a:r>
              <a:rPr lang="en-CA" dirty="0" smtClean="0"/>
              <a:t>Win/loss ratio</a:t>
            </a:r>
          </a:p>
          <a:p>
            <a:pPr lvl="1"/>
            <a:r>
              <a:rPr lang="en-CA" dirty="0" smtClean="0"/>
              <a:t>Best win streak</a:t>
            </a:r>
          </a:p>
          <a:p>
            <a:pPr lvl="1"/>
            <a:r>
              <a:rPr lang="en-CA" dirty="0" smtClean="0"/>
              <a:t>Favourite Card</a:t>
            </a:r>
          </a:p>
          <a:p>
            <a:pPr lvl="1"/>
            <a:r>
              <a:rPr lang="en-CA" dirty="0" smtClean="0"/>
              <a:t>Etc.</a:t>
            </a:r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67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Daily reward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get a free loot box every 4 hours</a:t>
            </a:r>
          </a:p>
          <a:p>
            <a:r>
              <a:rPr lang="en-CA" dirty="0" smtClean="0"/>
              <a:t>You can stack up to two loot boxes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80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Player Needs</a:t>
            </a:r>
            <a:endParaRPr lang="en-CA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17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Locations</a:t>
            </a:r>
            <a:endParaRPr lang="en-CA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992339"/>
              </p:ext>
            </p:extLst>
          </p:nvPr>
        </p:nvGraphicFramePr>
        <p:xfrm>
          <a:off x="457200" y="2209800"/>
          <a:ext cx="650874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583"/>
                <a:gridCol w="2169583"/>
                <a:gridCol w="2169583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Location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Day or Night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Hyperloop Train track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Daytime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Plane</a:t>
                      </a:r>
                      <a:r>
                        <a:rPr lang="en-CA" baseline="0" dirty="0" smtClean="0"/>
                        <a:t> cemetery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Sky City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82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 a player, I want …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Every mission to feel different</a:t>
            </a:r>
          </a:p>
          <a:p>
            <a:r>
              <a:rPr lang="en-CA" dirty="0" smtClean="0"/>
              <a:t>To leverage the environment to my advantage and feel clever</a:t>
            </a:r>
          </a:p>
          <a:p>
            <a:r>
              <a:rPr lang="en-CA" dirty="0" smtClean="0"/>
              <a:t>To feel I always have a chance to catch-up</a:t>
            </a:r>
          </a:p>
          <a:p>
            <a:r>
              <a:rPr lang="en-CA" dirty="0" smtClean="0"/>
              <a:t>To feel cool and powerful</a:t>
            </a:r>
          </a:p>
          <a:p>
            <a:r>
              <a:rPr lang="en-CA" dirty="0" smtClean="0"/>
              <a:t>The right information to play the right card</a:t>
            </a:r>
          </a:p>
          <a:p>
            <a:r>
              <a:rPr lang="en-CA" dirty="0" smtClean="0"/>
              <a:t>I want to pass players in </a:t>
            </a:r>
            <a:r>
              <a:rPr lang="en-CA" smtClean="0"/>
              <a:t>the level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23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 a player, I want …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be rewarded and celebrated if I win</a:t>
            </a:r>
          </a:p>
          <a:p>
            <a:r>
              <a:rPr lang="en-CA" dirty="0" smtClean="0"/>
              <a:t>To be able to share my victories and best missions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31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Death &amp; Respawn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you die during the mission (ran into an obstacle, got struck by a lightning bolt, missed a turn, etc.), you will respawn in a safe location</a:t>
            </a:r>
          </a:p>
          <a:p>
            <a:r>
              <a:rPr lang="en-CA" dirty="0" smtClean="0"/>
              <a:t>Respawning makes you lose 3 seconds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56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The Earth has been abandoned for 2 years now and resources are becoming scarce</a:t>
            </a:r>
          </a:p>
          <a:p>
            <a:r>
              <a:rPr lang="en-CA" dirty="0" smtClean="0"/>
              <a:t>Clans compete for resources</a:t>
            </a:r>
          </a:p>
          <a:p>
            <a:r>
              <a:rPr lang="en-CA" dirty="0" smtClean="0"/>
              <a:t>Each clan has an emblem that represents them</a:t>
            </a:r>
          </a:p>
          <a:p>
            <a:r>
              <a:rPr lang="en-CA" dirty="0" smtClean="0"/>
              <a:t>When your clan hangout gets upgraded, there is a comic book cut-scene where you see the heroes build the upgrade in a quirky, fun way. For example Gin adding a satellite dish on the roof, Rug holding heavy 2 by 4s, heroes having a house warming party, etc.</a:t>
            </a:r>
          </a:p>
          <a:p>
            <a:r>
              <a:rPr lang="en-CA" dirty="0" smtClean="0"/>
              <a:t>You lose clan members if you lose too many missions in a row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414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Theme and heroes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31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4817</TotalTime>
  <Words>3193</Words>
  <Application>Microsoft Macintosh PowerPoint</Application>
  <PresentationFormat>Présentation à l'écran (4:3)</PresentationFormat>
  <Paragraphs>574</Paragraphs>
  <Slides>61</Slides>
  <Notes>19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61</vt:i4>
      </vt:variant>
    </vt:vector>
  </HeadingPairs>
  <TitlesOfParts>
    <vt:vector size="62" baseType="lpstr">
      <vt:lpstr>Plaza</vt:lpstr>
      <vt:lpstr>Earth Alone</vt:lpstr>
      <vt:lpstr>Narrative</vt:lpstr>
      <vt:lpstr>Mission</vt:lpstr>
      <vt:lpstr>Mission Locations</vt:lpstr>
      <vt:lpstr>Mission Arrival</vt:lpstr>
      <vt:lpstr>Locations</vt:lpstr>
      <vt:lpstr>Death &amp; Respawn</vt:lpstr>
      <vt:lpstr>Clan</vt:lpstr>
      <vt:lpstr>Theme and heroes</vt:lpstr>
      <vt:lpstr>Theme</vt:lpstr>
      <vt:lpstr>Art Style</vt:lpstr>
      <vt:lpstr>Clans and hangout</vt:lpstr>
      <vt:lpstr>Hangout</vt:lpstr>
      <vt:lpstr>Heroes</vt:lpstr>
      <vt:lpstr>Heroes – Unique Power</vt:lpstr>
      <vt:lpstr>Heroes – Overview</vt:lpstr>
      <vt:lpstr>Heroes – Overview</vt:lpstr>
      <vt:lpstr>Omni-tool</vt:lpstr>
      <vt:lpstr>Hero bios</vt:lpstr>
      <vt:lpstr>Bit</vt:lpstr>
      <vt:lpstr>Rug</vt:lpstr>
      <vt:lpstr>Kä</vt:lpstr>
      <vt:lpstr>Gin</vt:lpstr>
      <vt:lpstr>Hex</vt:lpstr>
      <vt:lpstr>Firefly</vt:lpstr>
      <vt:lpstr>Sophia</vt:lpstr>
      <vt:lpstr>Brooke</vt:lpstr>
      <vt:lpstr>Hero Powers</vt:lpstr>
      <vt:lpstr>Cards</vt:lpstr>
      <vt:lpstr>Blueprints</vt:lpstr>
      <vt:lpstr>Card Deck – Overview</vt:lpstr>
      <vt:lpstr>Cards – Turn ribbon</vt:lpstr>
      <vt:lpstr>Cards – Power bar</vt:lpstr>
      <vt:lpstr>Cards at launch</vt:lpstr>
      <vt:lpstr>Cards 1/4</vt:lpstr>
      <vt:lpstr>Cards 2/4</vt:lpstr>
      <vt:lpstr>Cards 3/4</vt:lpstr>
      <vt:lpstr>Cards 4/4</vt:lpstr>
      <vt:lpstr>Cards – Upgrading</vt:lpstr>
      <vt:lpstr>Cards – Ranking</vt:lpstr>
      <vt:lpstr>Duplicate Cards</vt:lpstr>
      <vt:lpstr>Level Up</vt:lpstr>
      <vt:lpstr>Level Up Rewards</vt:lpstr>
      <vt:lpstr>Competitive Seasons</vt:lpstr>
      <vt:lpstr>Progression System</vt:lpstr>
      <vt:lpstr>Player matching</vt:lpstr>
      <vt:lpstr>Player ranks</vt:lpstr>
      <vt:lpstr>Game modes</vt:lpstr>
      <vt:lpstr>Online game modes</vt:lpstr>
      <vt:lpstr>Offline mode</vt:lpstr>
      <vt:lpstr>Loot Boxes – Overview</vt:lpstr>
      <vt:lpstr>Loot Box Content</vt:lpstr>
      <vt:lpstr>Store</vt:lpstr>
      <vt:lpstr>Video recording and streaming</vt:lpstr>
      <vt:lpstr>Social Media</vt:lpstr>
      <vt:lpstr>Game Center</vt:lpstr>
      <vt:lpstr>Career Profile</vt:lpstr>
      <vt:lpstr>Daily reward</vt:lpstr>
      <vt:lpstr>Player Needs</vt:lpstr>
      <vt:lpstr>As a player, I want …</vt:lpstr>
      <vt:lpstr>As a player, I want 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Run Saga</dc:title>
  <dc:creator>Regis Geoffrion</dc:creator>
  <cp:lastModifiedBy>Regis Geoffrion</cp:lastModifiedBy>
  <cp:revision>369</cp:revision>
  <dcterms:created xsi:type="dcterms:W3CDTF">2014-04-11T13:55:24Z</dcterms:created>
  <dcterms:modified xsi:type="dcterms:W3CDTF">2017-07-30T16:59:25Z</dcterms:modified>
</cp:coreProperties>
</file>