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74" r:id="rId1"/>
  </p:sldMasterIdLst>
  <p:notesMasterIdLst>
    <p:notesMasterId r:id="rId65"/>
  </p:notesMasterIdLst>
  <p:handoutMasterIdLst>
    <p:handoutMasterId r:id="rId66"/>
  </p:handoutMasterIdLst>
  <p:sldIdLst>
    <p:sldId id="256" r:id="rId2"/>
    <p:sldId id="266" r:id="rId3"/>
    <p:sldId id="295" r:id="rId4"/>
    <p:sldId id="263" r:id="rId5"/>
    <p:sldId id="355" r:id="rId6"/>
    <p:sldId id="357" r:id="rId7"/>
    <p:sldId id="358" r:id="rId8"/>
    <p:sldId id="338" r:id="rId9"/>
    <p:sldId id="265" r:id="rId10"/>
    <p:sldId id="359" r:id="rId11"/>
    <p:sldId id="361" r:id="rId12"/>
    <p:sldId id="354" r:id="rId13"/>
    <p:sldId id="296" r:id="rId14"/>
    <p:sldId id="312" r:id="rId15"/>
    <p:sldId id="364" r:id="rId16"/>
    <p:sldId id="362" r:id="rId17"/>
    <p:sldId id="313" r:id="rId18"/>
    <p:sldId id="314" r:id="rId19"/>
    <p:sldId id="334" r:id="rId20"/>
    <p:sldId id="280" r:id="rId21"/>
    <p:sldId id="323" r:id="rId22"/>
    <p:sldId id="344" r:id="rId23"/>
    <p:sldId id="345" r:id="rId24"/>
    <p:sldId id="346" r:id="rId25"/>
    <p:sldId id="348" r:id="rId26"/>
    <p:sldId id="349" r:id="rId27"/>
    <p:sldId id="351" r:id="rId28"/>
    <p:sldId id="352" r:id="rId29"/>
    <p:sldId id="353" r:id="rId30"/>
    <p:sldId id="343" r:id="rId31"/>
    <p:sldId id="324" r:id="rId32"/>
    <p:sldId id="258" r:id="rId33"/>
    <p:sldId id="288" r:id="rId34"/>
    <p:sldId id="259" r:id="rId35"/>
    <p:sldId id="325" r:id="rId36"/>
    <p:sldId id="332" r:id="rId37"/>
    <p:sldId id="260" r:id="rId38"/>
    <p:sldId id="333" r:id="rId39"/>
    <p:sldId id="356" r:id="rId40"/>
    <p:sldId id="261" r:id="rId41"/>
    <p:sldId id="275" r:id="rId42"/>
    <p:sldId id="277" r:id="rId43"/>
    <p:sldId id="262" r:id="rId44"/>
    <p:sldId id="272" r:id="rId45"/>
    <p:sldId id="328" r:id="rId46"/>
    <p:sldId id="270" r:id="rId47"/>
    <p:sldId id="336" r:id="rId48"/>
    <p:sldId id="269" r:id="rId49"/>
    <p:sldId id="365" r:id="rId50"/>
    <p:sldId id="268" r:id="rId51"/>
    <p:sldId id="271" r:id="rId52"/>
    <p:sldId id="276" r:id="rId53"/>
    <p:sldId id="281" r:id="rId54"/>
    <p:sldId id="285" r:id="rId55"/>
    <p:sldId id="329" r:id="rId56"/>
    <p:sldId id="286" r:id="rId57"/>
    <p:sldId id="340" r:id="rId58"/>
    <p:sldId id="330" r:id="rId59"/>
    <p:sldId id="290" r:id="rId60"/>
    <p:sldId id="293" r:id="rId61"/>
    <p:sldId id="363" r:id="rId62"/>
    <p:sldId id="350" r:id="rId63"/>
    <p:sldId id="347" r:id="rId64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86658" autoAdjust="0"/>
  </p:normalViewPr>
  <p:slideViewPr>
    <p:cSldViewPr snapToGrid="0" snapToObjects="1">
      <p:cViewPr>
        <p:scale>
          <a:sx n="110" d="100"/>
          <a:sy n="110" d="100"/>
        </p:scale>
        <p:origin x="-4408" y="-360"/>
      </p:cViewPr>
      <p:guideLst>
        <p:guide orient="horz" pos="1376"/>
        <p:guide pos="351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07" d="100"/>
          <a:sy n="107" d="100"/>
        </p:scale>
        <p:origin x="-5304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notesMaster" Target="notesMasters/notesMaster1.xml"/><Relationship Id="rId66" Type="http://schemas.openxmlformats.org/officeDocument/2006/relationships/handoutMaster" Target="handoutMasters/handoutMaster1.xml"/><Relationship Id="rId67" Type="http://schemas.openxmlformats.org/officeDocument/2006/relationships/printerSettings" Target="printerSettings/printerSettings1.bin"/><Relationship Id="rId68" Type="http://schemas.openxmlformats.org/officeDocument/2006/relationships/presProps" Target="presProps.xml"/><Relationship Id="rId69" Type="http://schemas.openxmlformats.org/officeDocument/2006/relationships/viewProps" Target="viewProp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theme" Target="theme/theme1.xml"/><Relationship Id="rId71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E4554-8682-0047-81B3-23DF92292DA4}" type="datetimeFigureOut">
              <a:rPr lang="fr-FR" smtClean="0"/>
              <a:t>17-08-05</a:t>
            </a:fld>
            <a:endParaRPr lang="en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B17BD5-4BD5-DB4A-817D-B69E1022A53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03689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04B09-B6F6-1B43-9949-81D455400551}" type="datetimeFigureOut">
              <a:rPr lang="fr-FR" smtClean="0"/>
              <a:t>17-08-05</a:t>
            </a:fld>
            <a:endParaRPr lang="en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07C48C-E2B9-DC4B-A655-BDF08DF815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12059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45638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01592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02417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8632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78970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46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04683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47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04683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692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Need to replace the word crown</a:t>
            </a:r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22555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Need to replace Gems</a:t>
            </a:r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39712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Replace</a:t>
            </a:r>
            <a:r>
              <a:rPr lang="en-CA" baseline="0" dirty="0" smtClean="0"/>
              <a:t> gem </a:t>
            </a:r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52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4136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Do all missions occur in the South-West of the USA?</a:t>
            </a:r>
          </a:p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9834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Keep game center?</a:t>
            </a:r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55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1081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57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4161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983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4740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9581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1168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 smtClean="0"/>
          </a:p>
          <a:p>
            <a:r>
              <a:rPr lang="en-CA" dirty="0" smtClean="0"/>
              <a:t>Maybe</a:t>
            </a:r>
            <a:r>
              <a:rPr lang="en-CA" baseline="0" dirty="0" smtClean="0"/>
              <a:t> mention how the border of the card changes depending on the range of the enemy</a:t>
            </a:r>
            <a:endParaRPr lang="en-CA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6610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Not sure keeping jet pack because it causes a lot of bugs</a:t>
            </a:r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261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 smtClean="0"/>
              <a:t>Headhunter</a:t>
            </a:r>
            <a:r>
              <a:rPr lang="en-CA" dirty="0" smtClean="0"/>
              <a:t> red crosshair on ground, 0.5</a:t>
            </a:r>
            <a:r>
              <a:rPr lang="en-CA" baseline="0" dirty="0" smtClean="0"/>
              <a:t> sec to counter with cloak or EMP, always targets 1</a:t>
            </a:r>
            <a:r>
              <a:rPr lang="en-CA" baseline="30000" dirty="0" smtClean="0"/>
              <a:t>st</a:t>
            </a:r>
            <a:r>
              <a:rPr lang="en-CA" baseline="0" dirty="0" smtClean="0"/>
              <a:t> person, always works.</a:t>
            </a:r>
          </a:p>
          <a:p>
            <a:r>
              <a:rPr lang="en-CA" dirty="0" smtClean="0"/>
              <a:t>Hell storm large scale meteor</a:t>
            </a:r>
            <a:r>
              <a:rPr lang="en-CA" baseline="0" dirty="0" smtClean="0"/>
              <a:t> strike Legendary 10 second 10 mana</a:t>
            </a:r>
          </a:p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C48C-E2B9-DC4B-A655-BDF08DF81560}" type="slidenum">
              <a:rPr lang="en-CA" smtClean="0"/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0159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839A6EA-F7B1-0B44-BC35-AD132267A4DC}" type="datetime1">
              <a:rPr lang="fr-CA" smtClean="0"/>
              <a:t>17-08-05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Copyright 2017 Regis Geoffrion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115211" y="268288"/>
            <a:ext cx="735102" cy="7184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5" y="411536"/>
            <a:ext cx="7391401" cy="1143000"/>
          </a:xfrm>
        </p:spPr>
        <p:txBody>
          <a:bodyPr/>
          <a:lstStyle/>
          <a:p>
            <a:r>
              <a:rPr lang="fr-CA" dirty="0" smtClean="0"/>
              <a:t>Cliquez et modifiez le titre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55A8-2797-EA4A-9E2A-2F8CFD12BF6E}" type="datetime1">
              <a:rPr lang="fr-CA" smtClean="0"/>
              <a:t>17-08-05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739" y="401638"/>
            <a:ext cx="7391401" cy="1143000"/>
          </a:xfrm>
        </p:spPr>
        <p:txBody>
          <a:bodyPr/>
          <a:lstStyle/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3DA68-7C09-344D-94FD-BCCBFF8A9C92}" type="datetime1">
              <a:rPr lang="fr-CA" smtClean="0"/>
              <a:t>17-08-05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02C1-E6A5-A943-B158-E2ED5B1D1748}" type="datetime1">
              <a:rPr lang="fr-CA" smtClean="0"/>
              <a:t>17-08-05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726DE-45DE-4B43-ACEE-C75C9862EB06}" type="datetime1">
              <a:rPr lang="fr-CA" smtClean="0"/>
              <a:t>17-08-05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D407-638E-3641-B9A7-D19475F928FE}" type="datetime1">
              <a:rPr lang="fr-CA" smtClean="0"/>
              <a:t>17-08-05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BB923671-466F-9240-AE09-4C886CE207AA}" type="datetime1">
              <a:rPr lang="fr-CA" smtClean="0"/>
              <a:t>17-08-05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CA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u-dessus de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A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FF192-833E-5349-A041-ABA1A9340DDE}" type="datetime1">
              <a:rPr lang="fr-CA" smtClean="0"/>
              <a:t>17-08-05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images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A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B9B5-7EFC-9244-9761-B7BDBB0AA012}" type="datetime1">
              <a:rPr lang="fr-CA" smtClean="0"/>
              <a:t>17-08-05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A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A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A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1F428-AE77-E045-9480-3FE3AAF71E65}" type="datetime1">
              <a:rPr lang="fr-CA" smtClean="0"/>
              <a:t>17-08-05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A07CA-59E0-A243-97BC-43C9F51FD9FF}" type="datetime1">
              <a:rPr lang="fr-CA" smtClean="0"/>
              <a:t>17-08-05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22924" y="268288"/>
            <a:ext cx="735102" cy="7184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826A6692-799A-0F4B-A22C-2D282DEB7CD5}" type="datetime1">
              <a:rPr lang="fr-CA" smtClean="0"/>
              <a:t>17-08-05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1276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DBB7E5EE-521F-EC4A-A5C3-A2A1536DAA8C}" type="datetime1">
              <a:rPr lang="fr-CA" smtClean="0"/>
              <a:t>17-08-05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CA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, contenu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420672"/>
            <a:ext cx="6508377" cy="1143000"/>
          </a:xfrm>
        </p:spPr>
        <p:txBody>
          <a:bodyPr/>
          <a:lstStyle/>
          <a:p>
            <a:r>
              <a:rPr lang="fr-CA" dirty="0" smtClean="0"/>
              <a:t>Cliquez et modifiez le titre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3E6BCE1D-B433-BC48-8038-626206E41CB0}" type="datetime1">
              <a:rPr lang="fr-CA" smtClean="0"/>
              <a:t>17-08-05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CA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4B73CBE7-00BA-814D-A6E3-B3D5A65032CA}" type="datetime1">
              <a:rPr lang="fr-CA" smtClean="0"/>
              <a:t>17-08-05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r>
              <a:rPr lang="en-US" smtClean="0"/>
              <a:t>Copyright 2017 Regis Geoffrion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CA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03657-A2BB-3242-BF25-3D72B79B6372}" type="datetime1">
              <a:rPr lang="fr-CA" smtClean="0"/>
              <a:t>17-08-05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5" y="401638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AC3A7-7839-B545-A9B3-950A645AC025}" type="datetime1">
              <a:rPr lang="fr-CA" smtClean="0"/>
              <a:t>17-08-05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us, Haut et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5" y="398323"/>
            <a:ext cx="7391401" cy="1143000"/>
          </a:xfrm>
        </p:spPr>
        <p:txBody>
          <a:bodyPr/>
          <a:lstStyle/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3067C-42C1-1C43-B902-066143DC70F1}" type="datetime1">
              <a:rPr lang="fr-CA" smtClean="0"/>
              <a:t>17-08-05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025" y="389187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0F2C6FF-FE77-EB42-A8D7-C92EEE9F8CA5}" type="datetime1">
              <a:rPr lang="fr-CA" smtClean="0"/>
              <a:t>17-08-05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868B4422-6918-AC45-A854-8030721EABF0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  <p:sldLayoutId id="2147483886" r:id="rId12"/>
    <p:sldLayoutId id="2147483887" r:id="rId13"/>
    <p:sldLayoutId id="2147483888" r:id="rId14"/>
    <p:sldLayoutId id="2147483889" r:id="rId15"/>
    <p:sldLayoutId id="2147483890" r:id="rId16"/>
    <p:sldLayoutId id="2147483891" r:id="rId17"/>
    <p:sldLayoutId id="2147483892" r:id="rId18"/>
    <p:sldLayoutId id="2147483893" r:id="rId19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Earth Alone</a:t>
            </a:r>
            <a:endParaRPr lang="en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Red London Games</a:t>
            </a:r>
            <a:endParaRPr lang="en-CA" dirty="0"/>
          </a:p>
        </p:txBody>
      </p:sp>
      <p:sp>
        <p:nvSpPr>
          <p:cNvPr id="4" name="ZoneTexte 3"/>
          <p:cNvSpPr txBox="1"/>
          <p:nvPr/>
        </p:nvSpPr>
        <p:spPr>
          <a:xfrm>
            <a:off x="534129" y="6311152"/>
            <a:ext cx="2471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i="1" smtClean="0">
                <a:solidFill>
                  <a:schemeClr val="bg2">
                    <a:lumMod val="75000"/>
                  </a:schemeClr>
                </a:solidFill>
              </a:rPr>
              <a:t>Commercial confidential</a:t>
            </a:r>
            <a:endParaRPr lang="en-CA" sz="1400" i="1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7934447" y="6338781"/>
            <a:ext cx="531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i="1" dirty="0" smtClean="0">
                <a:solidFill>
                  <a:schemeClr val="bg2"/>
                </a:solidFill>
              </a:rPr>
              <a:t>V1.3</a:t>
            </a:r>
            <a:endParaRPr lang="en-CA" sz="1200" i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708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Art</a:t>
            </a:r>
            <a:endParaRPr lang="en-CA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3751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Art Style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The game does not take itself too seriously. </a:t>
            </a:r>
            <a:r>
              <a:rPr lang="en-CA" dirty="0" smtClean="0"/>
              <a:t>It’s </a:t>
            </a:r>
            <a:r>
              <a:rPr lang="en-CA" dirty="0" smtClean="0"/>
              <a:t>full of humour </a:t>
            </a:r>
            <a:r>
              <a:rPr lang="en-CA" dirty="0"/>
              <a:t>and </a:t>
            </a:r>
            <a:r>
              <a:rPr lang="en-CA" dirty="0" smtClean="0"/>
              <a:t>charm</a:t>
            </a:r>
          </a:p>
          <a:p>
            <a:r>
              <a:rPr lang="en-CA" dirty="0"/>
              <a:t>Mix of Overwatch and Fortnite in terms of </a:t>
            </a:r>
            <a:r>
              <a:rPr lang="en-CA" dirty="0" smtClean="0"/>
              <a:t>visuals</a:t>
            </a:r>
          </a:p>
          <a:p>
            <a:r>
              <a:rPr lang="en-CA" dirty="0"/>
              <a:t>Everything a bit bigger and chunkier than in </a:t>
            </a:r>
            <a:r>
              <a:rPr lang="en-CA" dirty="0" smtClean="0"/>
              <a:t>reality</a:t>
            </a:r>
          </a:p>
          <a:p>
            <a:r>
              <a:rPr lang="en-CA" dirty="0"/>
              <a:t>Vibrant color </a:t>
            </a:r>
            <a:r>
              <a:rPr lang="en-CA" dirty="0" smtClean="0"/>
              <a:t>palette</a:t>
            </a:r>
          </a:p>
          <a:p>
            <a:r>
              <a:rPr lang="en-CA" dirty="0" smtClean="0"/>
              <a:t>Heroes have:</a:t>
            </a:r>
            <a:endParaRPr lang="en-CA" dirty="0"/>
          </a:p>
          <a:p>
            <a:pPr lvl="1"/>
            <a:r>
              <a:rPr lang="en-CA" dirty="0" smtClean="0"/>
              <a:t>strong, recognizable silhouettes</a:t>
            </a:r>
          </a:p>
          <a:p>
            <a:pPr lvl="1"/>
            <a:r>
              <a:rPr lang="en-CA" dirty="0"/>
              <a:t>big eyes to convey emotion</a:t>
            </a:r>
          </a:p>
          <a:p>
            <a:pPr lvl="1"/>
            <a:r>
              <a:rPr lang="en-CA" dirty="0" smtClean="0"/>
              <a:t>an omni-tool</a:t>
            </a:r>
          </a:p>
          <a:p>
            <a:pPr lvl="1"/>
            <a:r>
              <a:rPr lang="en-CA" dirty="0" smtClean="0"/>
              <a:t>a location on their shoulder or back where the clan emblem can be displayed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7914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Clans and hangout</a:t>
            </a:r>
            <a:endParaRPr lang="en-CA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4620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Clan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The Earth has been abandoned for 2 years now and resources are becoming scarce</a:t>
            </a:r>
          </a:p>
          <a:p>
            <a:r>
              <a:rPr lang="en-CA" dirty="0" smtClean="0"/>
              <a:t>Clans compete for resources</a:t>
            </a:r>
          </a:p>
          <a:p>
            <a:r>
              <a:rPr lang="en-CA" dirty="0" smtClean="0"/>
              <a:t>Each clan has an emblem that represents them</a:t>
            </a:r>
          </a:p>
          <a:p>
            <a:r>
              <a:rPr lang="en-CA" dirty="0" smtClean="0"/>
              <a:t>You </a:t>
            </a:r>
            <a:r>
              <a:rPr lang="en-CA" dirty="0" smtClean="0"/>
              <a:t>lose clan members if you lose too many missions in a row</a:t>
            </a:r>
          </a:p>
          <a:p>
            <a:pPr marL="0" indent="0">
              <a:buNone/>
            </a:pPr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Copyright 2017 Regis Geoffrion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04145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Hangout</a:t>
            </a:r>
            <a:endParaRPr lang="en-CA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Every </a:t>
            </a:r>
            <a:r>
              <a:rPr lang="en-CA" dirty="0" smtClean="0"/>
              <a:t>time you increase significantly your clan membership, your hangout looks </a:t>
            </a:r>
            <a:r>
              <a:rPr lang="en-CA" dirty="0" smtClean="0"/>
              <a:t>nicer</a:t>
            </a:r>
          </a:p>
          <a:p>
            <a:pPr lvl="1"/>
            <a:r>
              <a:rPr lang="en-CA" dirty="0"/>
              <a:t>When your clan hangout gets upgraded, there is a comic book cut-</a:t>
            </a:r>
            <a:r>
              <a:rPr lang="en-CA" dirty="0" smtClean="0"/>
              <a:t>scene (think Kingdom Rush)  </a:t>
            </a:r>
            <a:r>
              <a:rPr lang="en-CA" dirty="0"/>
              <a:t>where you see the heroes build the upgrade in a quirky, fun way. For example Gin adding a satellite dish on the roof, Rug holding heavy 2 by 4s, heroes having a house warming party, etc</a:t>
            </a:r>
            <a:r>
              <a:rPr lang="en-CA" dirty="0" smtClean="0"/>
              <a:t>.</a:t>
            </a:r>
          </a:p>
          <a:p>
            <a:pPr lvl="1"/>
            <a:r>
              <a:rPr lang="en-CA" dirty="0" smtClean="0"/>
              <a:t>You </a:t>
            </a:r>
            <a:r>
              <a:rPr lang="en-CA" dirty="0"/>
              <a:t>can see the interior of your hangout in the background of the Main Menu</a:t>
            </a:r>
          </a:p>
          <a:p>
            <a:pPr lvl="1"/>
            <a:r>
              <a:rPr lang="en-CA" dirty="0"/>
              <a:t>You can see the exterior of your hangout in the background of the Hero Selection </a:t>
            </a:r>
            <a:r>
              <a:rPr lang="en-CA" dirty="0" smtClean="0"/>
              <a:t>menu</a:t>
            </a:r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3447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Hangout</a:t>
            </a:r>
            <a:endParaRPr lang="en-CA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You are matched against players who are at the same </a:t>
            </a:r>
            <a:r>
              <a:rPr lang="en-CA" dirty="0" smtClean="0"/>
              <a:t>Hangout </a:t>
            </a:r>
            <a:r>
              <a:rPr lang="en-CA" dirty="0"/>
              <a:t>level (</a:t>
            </a:r>
            <a:r>
              <a:rPr lang="en-CA" dirty="0" smtClean="0"/>
              <a:t>think </a:t>
            </a:r>
            <a:r>
              <a:rPr lang="en-CA" dirty="0"/>
              <a:t>Arenas in Clash Royale)</a:t>
            </a:r>
          </a:p>
          <a:p>
            <a:r>
              <a:rPr lang="en-CA" dirty="0" smtClean="0"/>
              <a:t>Each </a:t>
            </a:r>
            <a:r>
              <a:rPr lang="en-CA" dirty="0" smtClean="0"/>
              <a:t>hangout upgrade unlocks </a:t>
            </a:r>
            <a:r>
              <a:rPr lang="en-CA" dirty="0" smtClean="0"/>
              <a:t>3 new cards</a:t>
            </a:r>
          </a:p>
          <a:p>
            <a:r>
              <a:rPr lang="en-CA" dirty="0" smtClean="0"/>
              <a:t>At launch, there will be 4 hangout levels. More will be added post-launch</a:t>
            </a:r>
            <a:endParaRPr lang="en-CA" dirty="0" smtClean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8773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Heroes</a:t>
            </a:r>
            <a:endParaRPr lang="en-CA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4553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Heroes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Characters are heroic and have super-hero skills </a:t>
            </a:r>
          </a:p>
          <a:p>
            <a:r>
              <a:rPr lang="en-CA" dirty="0" smtClean="0"/>
              <a:t>They are over-the-top </a:t>
            </a:r>
          </a:p>
          <a:p>
            <a:r>
              <a:rPr lang="en-CA" dirty="0" smtClean="0"/>
              <a:t>They can be partially but not completely robots </a:t>
            </a:r>
          </a:p>
          <a:p>
            <a:r>
              <a:rPr lang="en-CA" dirty="0" smtClean="0"/>
              <a:t>They have their own unique personality, which is apparent in the model, animations, and voice overs</a:t>
            </a:r>
          </a:p>
          <a:p>
            <a:r>
              <a:rPr lang="en-CA" dirty="0" smtClean="0"/>
              <a:t>They have different ethnic backgrounds, body sizes and sexual orientation to show diversity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0162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Heroes – Unique Card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Each hero has a unique card which reflects their personality</a:t>
            </a:r>
          </a:p>
          <a:p>
            <a:r>
              <a:rPr lang="en-CA" dirty="0" smtClean="0"/>
              <a:t>The card associated to your currently selected hero is always in your player deck</a:t>
            </a:r>
          </a:p>
          <a:p>
            <a:r>
              <a:rPr lang="en-CA" dirty="0" smtClean="0"/>
              <a:t>You can only use the card if you play with the associated hero</a:t>
            </a:r>
          </a:p>
          <a:p>
            <a:r>
              <a:rPr lang="en-CA" dirty="0" smtClean="0"/>
              <a:t>For example, Rug has </a:t>
            </a:r>
            <a:r>
              <a:rPr lang="en-CA" dirty="0" smtClean="0">
                <a:solidFill>
                  <a:srgbClr val="FF6600"/>
                </a:solidFill>
              </a:rPr>
              <a:t>Shockwave</a:t>
            </a:r>
            <a:r>
              <a:rPr lang="en-CA" dirty="0" smtClean="0"/>
              <a:t>, Gin has </a:t>
            </a:r>
            <a:r>
              <a:rPr lang="en-CA" dirty="0" smtClean="0">
                <a:solidFill>
                  <a:srgbClr val="FF6600"/>
                </a:solidFill>
              </a:rPr>
              <a:t>Sentry</a:t>
            </a:r>
            <a:r>
              <a:rPr lang="en-CA" dirty="0" smtClean="0"/>
              <a:t>, etc.</a:t>
            </a:r>
            <a:endParaRPr lang="en-CA" dirty="0"/>
          </a:p>
          <a:p>
            <a:r>
              <a:rPr lang="en-CA" dirty="0" smtClean="0"/>
              <a:t>The card can be upgraded normally just like any other card</a:t>
            </a:r>
          </a:p>
          <a:p>
            <a:endParaRPr lang="en-CA" dirty="0"/>
          </a:p>
          <a:p>
            <a:endParaRPr lang="en-CA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9942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Heroes </a:t>
            </a:r>
            <a:r>
              <a:rPr lang="en-CA" dirty="0" smtClean="0"/>
              <a:t>– Overview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There are initially 6 heroes to chose from. More will be added in </a:t>
            </a:r>
            <a:r>
              <a:rPr lang="en-CA" dirty="0" smtClean="0"/>
              <a:t>updates</a:t>
            </a:r>
          </a:p>
          <a:p>
            <a:r>
              <a:rPr lang="en-CA" dirty="0" smtClean="0"/>
              <a:t>Heroes </a:t>
            </a:r>
            <a:r>
              <a:rPr lang="en-CA" dirty="0" smtClean="0"/>
              <a:t>are balanced so that none of them are overpowered</a:t>
            </a:r>
          </a:p>
          <a:p>
            <a:r>
              <a:rPr lang="en-CA" dirty="0" smtClean="0"/>
              <a:t>There are no RPG mechanics for Heroes</a:t>
            </a:r>
          </a:p>
          <a:p>
            <a:r>
              <a:rPr lang="en-CA" dirty="0" smtClean="0"/>
              <a:t>You can select any hero before a mission in the Hero Selection menu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7444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Narrative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In 2086, the evacuation of the Earth was </a:t>
            </a:r>
            <a:r>
              <a:rPr lang="en-CA" dirty="0" smtClean="0"/>
              <a:t>completed, </a:t>
            </a:r>
            <a:r>
              <a:rPr lang="en-CA" dirty="0" smtClean="0"/>
              <a:t>and the last spaceship carrying </a:t>
            </a:r>
            <a:r>
              <a:rPr lang="en-CA" dirty="0" smtClean="0"/>
              <a:t>Earth’s </a:t>
            </a:r>
            <a:r>
              <a:rPr lang="en-CA" dirty="0" smtClean="0"/>
              <a:t>inhabitants left for Kepler 780, its destination, and </a:t>
            </a:r>
            <a:r>
              <a:rPr lang="en-CA" dirty="0" smtClean="0"/>
              <a:t>new </a:t>
            </a:r>
            <a:r>
              <a:rPr lang="en-CA" dirty="0" smtClean="0"/>
              <a:t>home</a:t>
            </a:r>
            <a:endParaRPr lang="en-CA" dirty="0"/>
          </a:p>
          <a:p>
            <a:r>
              <a:rPr lang="en-CA" dirty="0" smtClean="0"/>
              <a:t>The meteor that was to strike the Earth was partially deflected at the eleventh hour by a salvo of nuclear missiles, and in the end only a chunk of the meteor hit the </a:t>
            </a:r>
            <a:r>
              <a:rPr lang="en-CA" dirty="0" smtClean="0"/>
              <a:t>Earth</a:t>
            </a:r>
            <a:r>
              <a:rPr lang="en-CA" dirty="0" smtClean="0"/>
              <a:t>, avoiding its obliteration</a:t>
            </a:r>
          </a:p>
          <a:p>
            <a:r>
              <a:rPr lang="en-CA" dirty="0" smtClean="0"/>
              <a:t>You’re one of the few thousands humans who, for one reason or another, decided not to board the last spaceship</a:t>
            </a:r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9511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Heroes </a:t>
            </a:r>
            <a:r>
              <a:rPr lang="en-CA" dirty="0" smtClean="0"/>
              <a:t>– Overview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All heroes are unlocked from the start</a:t>
            </a:r>
          </a:p>
          <a:p>
            <a:r>
              <a:rPr lang="en-CA" dirty="0" smtClean="0"/>
              <a:t>Heroes have voice lines</a:t>
            </a:r>
          </a:p>
          <a:p>
            <a:r>
              <a:rPr lang="en-CA" dirty="0" smtClean="0"/>
              <a:t>Heroes have strong personalities. They are either funny, quirky or snarky. Listening to their voice lines is entertaining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6517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Omni-tool</a:t>
            </a:r>
            <a:endParaRPr lang="en-CA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rcRect l="-43418" r="-43418"/>
          <a:stretch>
            <a:fillRect/>
          </a:stretch>
        </p:blipFill>
        <p:spPr>
          <a:xfrm>
            <a:off x="965200" y="2070100"/>
            <a:ext cx="3172987" cy="3289300"/>
          </a:xfr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sp>
        <p:nvSpPr>
          <p:cNvPr id="6" name="ZoneTexte 5"/>
          <p:cNvSpPr txBox="1"/>
          <p:nvPr/>
        </p:nvSpPr>
        <p:spPr>
          <a:xfrm>
            <a:off x="4762500" y="2070100"/>
            <a:ext cx="30607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Each hero wears an arm-computer which is used to trigger defenses or attacks while they are racing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281094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Hero bios</a:t>
            </a:r>
            <a:endParaRPr lang="en-CA" dirty="0"/>
          </a:p>
        </p:txBody>
      </p:sp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6924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Bit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65300"/>
            <a:ext cx="7675564" cy="4483100"/>
          </a:xfrm>
        </p:spPr>
        <p:txBody>
          <a:bodyPr>
            <a:noAutofit/>
          </a:bodyPr>
          <a:lstStyle/>
          <a:p>
            <a:r>
              <a:rPr lang="en-CA" sz="1800" dirty="0" smtClean="0"/>
              <a:t>Origin: French</a:t>
            </a:r>
          </a:p>
          <a:p>
            <a:r>
              <a:rPr lang="en-CA" sz="1800" dirty="0" smtClean="0"/>
              <a:t>Age: 18</a:t>
            </a:r>
          </a:p>
          <a:p>
            <a:r>
              <a:rPr lang="en-CA" sz="1800" dirty="0" smtClean="0"/>
              <a:t>Sex: female</a:t>
            </a:r>
          </a:p>
          <a:p>
            <a:r>
              <a:rPr lang="en-CA" sz="1800" dirty="0" smtClean="0"/>
              <a:t>Skill: Genius hacker. Can do anything with a computer</a:t>
            </a:r>
          </a:p>
          <a:p>
            <a:r>
              <a:rPr lang="en-CA" sz="1800" dirty="0" smtClean="0"/>
              <a:t>Power: </a:t>
            </a:r>
            <a:r>
              <a:rPr lang="en-CA" sz="1800" b="1" dirty="0" smtClean="0"/>
              <a:t>Hack</a:t>
            </a:r>
          </a:p>
          <a:p>
            <a:r>
              <a:rPr lang="en-CA" sz="1800" dirty="0" smtClean="0"/>
              <a:t>Bit is </a:t>
            </a:r>
            <a:r>
              <a:rPr lang="en-CA" sz="1800" dirty="0"/>
              <a:t>famous for having hacked into </a:t>
            </a:r>
            <a:r>
              <a:rPr lang="en-CA" sz="1800" dirty="0" err="1"/>
              <a:t>Tetracorp</a:t>
            </a:r>
            <a:r>
              <a:rPr lang="en-CA" sz="1800" dirty="0"/>
              <a:t> and exposed the company for the environmental disaster they caused. She has quite the reputation among the Dark Internet community. She </a:t>
            </a:r>
            <a:r>
              <a:rPr lang="en-CA" sz="1800" dirty="0" smtClean="0"/>
              <a:t>enjoys reading graphic novels. </a:t>
            </a:r>
            <a:r>
              <a:rPr lang="en-CA" sz="1800" dirty="0"/>
              <a:t>She never went to school. She is petite. She loves wearing fashion from the late 60s and </a:t>
            </a:r>
            <a:r>
              <a:rPr lang="en-CA" sz="1800" dirty="0" smtClean="0"/>
              <a:t>early </a:t>
            </a:r>
            <a:r>
              <a:rPr lang="en-CA" sz="1800" dirty="0"/>
              <a:t>70s.</a:t>
            </a:r>
          </a:p>
          <a:p>
            <a:endParaRPr lang="en-CA" sz="1600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0722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Rug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765300"/>
            <a:ext cx="7675564" cy="3916363"/>
          </a:xfrm>
        </p:spPr>
        <p:txBody>
          <a:bodyPr>
            <a:normAutofit fontScale="92500" lnSpcReduction="10000"/>
          </a:bodyPr>
          <a:lstStyle/>
          <a:p>
            <a:r>
              <a:rPr lang="en-CA" sz="1900" dirty="0" smtClean="0"/>
              <a:t>Origin: American</a:t>
            </a:r>
          </a:p>
          <a:p>
            <a:r>
              <a:rPr lang="en-CA" sz="1900" dirty="0" smtClean="0"/>
              <a:t>Age: 26 </a:t>
            </a:r>
          </a:p>
          <a:p>
            <a:r>
              <a:rPr lang="en-CA" sz="1900" dirty="0" smtClean="0"/>
              <a:t>Sex: Male </a:t>
            </a:r>
          </a:p>
          <a:p>
            <a:r>
              <a:rPr lang="en-CA" sz="1900" dirty="0" smtClean="0"/>
              <a:t>Skill: Strength</a:t>
            </a:r>
          </a:p>
          <a:p>
            <a:r>
              <a:rPr lang="en-CA" sz="1900" dirty="0" smtClean="0"/>
              <a:t>Power: </a:t>
            </a:r>
            <a:r>
              <a:rPr lang="en-CA" sz="1900" b="1" dirty="0" smtClean="0"/>
              <a:t>Shockwave</a:t>
            </a:r>
          </a:p>
          <a:p>
            <a:r>
              <a:rPr lang="en-CA" sz="1900" dirty="0" smtClean="0"/>
              <a:t>He </a:t>
            </a:r>
            <a:r>
              <a:rPr lang="en-CA" sz="1900" dirty="0"/>
              <a:t>used to work as a docker. He is unbelievably powerful and strong. </a:t>
            </a:r>
            <a:r>
              <a:rPr lang="en-CA" sz="1900" dirty="0" smtClean="0"/>
              <a:t>He’s </a:t>
            </a:r>
            <a:r>
              <a:rPr lang="en-CA" sz="1900" dirty="0"/>
              <a:t>addicted to tattoos. He has a number of piercings and </a:t>
            </a:r>
            <a:r>
              <a:rPr lang="en-CA" sz="1900" dirty="0" smtClean="0"/>
              <a:t>chains as well. He’s as sweet as a Teddy Bear and wouldn't hurt a fly. He’s vegetarian. His mother passed away just before the last spaceship left.</a:t>
            </a:r>
          </a:p>
          <a:p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5461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Gin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722438"/>
            <a:ext cx="7675564" cy="3916363"/>
          </a:xfrm>
        </p:spPr>
        <p:txBody>
          <a:bodyPr>
            <a:normAutofit lnSpcReduction="10000"/>
          </a:bodyPr>
          <a:lstStyle/>
          <a:p>
            <a:r>
              <a:rPr lang="en-CA" sz="1800" dirty="0" smtClean="0"/>
              <a:t>Origin: Mexican</a:t>
            </a:r>
          </a:p>
          <a:p>
            <a:r>
              <a:rPr lang="en-CA" sz="1800" dirty="0" smtClean="0"/>
              <a:t>Age: 24</a:t>
            </a:r>
          </a:p>
          <a:p>
            <a:r>
              <a:rPr lang="en-CA" sz="1800" dirty="0" smtClean="0"/>
              <a:t>Sex: male</a:t>
            </a:r>
          </a:p>
          <a:p>
            <a:r>
              <a:rPr lang="en-CA" sz="1800" dirty="0" smtClean="0"/>
              <a:t>Skill: Robotics engineer</a:t>
            </a:r>
          </a:p>
          <a:p>
            <a:r>
              <a:rPr lang="en-CA" sz="1800" dirty="0" smtClean="0"/>
              <a:t>Power: </a:t>
            </a:r>
            <a:r>
              <a:rPr lang="en-CA" sz="1800" b="1" dirty="0" smtClean="0"/>
              <a:t>Sentry</a:t>
            </a:r>
          </a:p>
          <a:p>
            <a:r>
              <a:rPr lang="en-CA" sz="1800" dirty="0" smtClean="0"/>
              <a:t>Gin is very shy and socially awkward. </a:t>
            </a:r>
            <a:r>
              <a:rPr lang="en-CA" sz="1800" dirty="0"/>
              <a:t>He has a crush on Bit. Feeling </a:t>
            </a:r>
            <a:r>
              <a:rPr lang="en-CA" sz="1800" dirty="0" smtClean="0"/>
              <a:t>lonely, he created his first sentry so it would become his friend. Gin’s sentry is an </a:t>
            </a:r>
            <a:r>
              <a:rPr lang="en-CA" sz="1800" dirty="0"/>
              <a:t>expressive (think Wall-E</a:t>
            </a:r>
            <a:r>
              <a:rPr lang="en-CA" sz="1800" dirty="0" smtClean="0"/>
              <a:t>) hovering robot </a:t>
            </a:r>
            <a:r>
              <a:rPr lang="en-CA" sz="1800" dirty="0"/>
              <a:t>that </a:t>
            </a:r>
            <a:r>
              <a:rPr lang="en-CA" sz="1800" dirty="0" smtClean="0"/>
              <a:t>follows him around. Gin’s sentry can also fire missiles to protect him.</a:t>
            </a:r>
          </a:p>
          <a:p>
            <a:endParaRPr lang="en-CA" sz="18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2386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Hex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747838"/>
            <a:ext cx="7675564" cy="3916363"/>
          </a:xfrm>
        </p:spPr>
        <p:txBody>
          <a:bodyPr>
            <a:normAutofit/>
          </a:bodyPr>
          <a:lstStyle/>
          <a:p>
            <a:r>
              <a:rPr lang="en-CA" sz="1800" dirty="0" smtClean="0"/>
              <a:t>Origin: Afro-American</a:t>
            </a:r>
          </a:p>
          <a:p>
            <a:r>
              <a:rPr lang="en-CA" sz="1800" dirty="0" smtClean="0"/>
              <a:t>Age: 29</a:t>
            </a:r>
          </a:p>
          <a:p>
            <a:r>
              <a:rPr lang="en-CA" sz="1800" dirty="0" smtClean="0"/>
              <a:t>Sex: Male</a:t>
            </a:r>
          </a:p>
          <a:p>
            <a:r>
              <a:rPr lang="en-CA" sz="1800" dirty="0" smtClean="0"/>
              <a:t>Skill: Molecular engineer</a:t>
            </a:r>
          </a:p>
          <a:p>
            <a:r>
              <a:rPr lang="en-CA" sz="1800" dirty="0" smtClean="0"/>
              <a:t>Power: </a:t>
            </a:r>
            <a:r>
              <a:rPr lang="en-CA" sz="1800" b="1" dirty="0" smtClean="0"/>
              <a:t>Shrink</a:t>
            </a:r>
            <a:endParaRPr lang="en-CA" sz="1800" dirty="0" smtClean="0"/>
          </a:p>
          <a:p>
            <a:r>
              <a:rPr lang="en-CA" sz="1800" dirty="0" smtClean="0"/>
              <a:t>Hex is a molecular engineer. He graduated with top honours. He’s into rap and loves to break dance. He wears a beanie hat. His shoes have fluorescent lights on them.</a:t>
            </a:r>
          </a:p>
          <a:p>
            <a:endParaRPr lang="en-CA" sz="18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0526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Sophia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722438"/>
            <a:ext cx="7675564" cy="4403725"/>
          </a:xfrm>
        </p:spPr>
        <p:txBody>
          <a:bodyPr>
            <a:noAutofit/>
          </a:bodyPr>
          <a:lstStyle/>
          <a:p>
            <a:r>
              <a:rPr lang="en-CA" sz="1800" dirty="0" smtClean="0"/>
              <a:t>Origin: Swedish</a:t>
            </a:r>
          </a:p>
          <a:p>
            <a:r>
              <a:rPr lang="en-CA" sz="1800" dirty="0" smtClean="0"/>
              <a:t>Age: 25</a:t>
            </a:r>
          </a:p>
          <a:p>
            <a:r>
              <a:rPr lang="en-CA" sz="1800" dirty="0" smtClean="0"/>
              <a:t>Sex: Female</a:t>
            </a:r>
          </a:p>
          <a:p>
            <a:r>
              <a:rPr lang="en-CA" sz="1800" dirty="0" smtClean="0"/>
              <a:t>Skill: Quantum physicist</a:t>
            </a:r>
          </a:p>
          <a:p>
            <a:r>
              <a:rPr lang="en-CA" sz="1800" dirty="0" smtClean="0"/>
              <a:t>Power: </a:t>
            </a:r>
            <a:r>
              <a:rPr lang="en-CA" sz="1800" b="1" dirty="0" smtClean="0"/>
              <a:t>Lightning</a:t>
            </a:r>
          </a:p>
          <a:p>
            <a:r>
              <a:rPr lang="en-CA" sz="1600" dirty="0" smtClean="0"/>
              <a:t>She is a beautiful pagan hippie. She loves wearing flowers in her hair. She craves new age stuff and holding hands naked around a bonfire. Some call her wacky, but when you see her conjure fire out of thin air you are more likely to call her a witch. Others say that she can see the future and has visions of dark things to come. Because of this, she refuses to engage in any serious long-term relationship although she has many suitors. She likes Rug and they hang out a lot.</a:t>
            </a:r>
          </a:p>
          <a:p>
            <a:endParaRPr lang="en-CA" sz="18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3760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Brooke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722438"/>
            <a:ext cx="7675564" cy="4633912"/>
          </a:xfrm>
        </p:spPr>
        <p:txBody>
          <a:bodyPr>
            <a:noAutofit/>
          </a:bodyPr>
          <a:lstStyle/>
          <a:p>
            <a:r>
              <a:rPr lang="en-CA" sz="1800" dirty="0" smtClean="0"/>
              <a:t>Origin: Croatia</a:t>
            </a:r>
          </a:p>
          <a:p>
            <a:r>
              <a:rPr lang="en-CA" sz="1800" dirty="0" smtClean="0"/>
              <a:t>Age: 22</a:t>
            </a:r>
          </a:p>
          <a:p>
            <a:r>
              <a:rPr lang="en-CA" sz="1800" dirty="0" smtClean="0"/>
              <a:t>Sex: Female</a:t>
            </a:r>
          </a:p>
          <a:p>
            <a:r>
              <a:rPr lang="en-CA" sz="1800" dirty="0" smtClean="0"/>
              <a:t>Skill: Jack-of-all-trades</a:t>
            </a:r>
          </a:p>
          <a:p>
            <a:r>
              <a:rPr lang="en-CA" sz="1800" dirty="0" smtClean="0"/>
              <a:t>Power: </a:t>
            </a:r>
            <a:r>
              <a:rPr lang="en-CA" sz="1800" b="1" dirty="0" smtClean="0"/>
              <a:t>Cloak</a:t>
            </a:r>
          </a:p>
          <a:p>
            <a:r>
              <a:rPr lang="en-CA" sz="1400" dirty="0" smtClean="0"/>
              <a:t>A newcomer to the clan. She just came in one day and dropped her torn backpack in the hangout. Nobody dared ask her to leave.  She has a shaved head covered in Sanskrit tattoos. Brooke is dark and brooding. She has a criminal past and was behind bars for a long time. She’s a survivor and prefers being alone. She can understands the beeps of Gin's sentry and often talks with it, but about what, nobody knows. She’s a bad apple. Why she hangs around with this clan is a mystery. She’s petrified with fear on the zipline. Her tattoos are reprogrammable and change everyday</a:t>
            </a:r>
            <a:endParaRPr lang="en-CA" sz="14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1973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Hero Powers</a:t>
            </a:r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graphicFrame>
        <p:nvGraphicFramePr>
          <p:cNvPr id="7" name="Espace réservé du contenu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7058715"/>
              </p:ext>
            </p:extLst>
          </p:nvPr>
        </p:nvGraphicFramePr>
        <p:xfrm>
          <a:off x="543231" y="2006303"/>
          <a:ext cx="7838770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500"/>
                <a:gridCol w="1546380"/>
                <a:gridCol w="1274297"/>
                <a:gridCol w="1274297"/>
                <a:gridCol w="3425296"/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#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Hero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Hero type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Power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Description</a:t>
                      </a:r>
                      <a:endParaRPr lang="en-CA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>
                          <a:solidFill>
                            <a:srgbClr val="FF6600"/>
                          </a:solidFill>
                        </a:rPr>
                        <a:t>Bit</a:t>
                      </a:r>
                      <a:endParaRPr lang="en-CA" sz="1200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Genius hacker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Hack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Players can’t</a:t>
                      </a:r>
                      <a:r>
                        <a:rPr lang="en-CA" sz="1200" baseline="0" dirty="0" smtClean="0"/>
                        <a:t> use their omni-tool for X seconds</a:t>
                      </a:r>
                      <a:endParaRPr lang="en-CA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CA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>
                          <a:solidFill>
                            <a:srgbClr val="FF6600"/>
                          </a:solidFill>
                        </a:rPr>
                        <a:t>Rug</a:t>
                      </a:r>
                      <a:endParaRPr lang="en-CA" sz="1200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Tank Teddy-bear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Shockwave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Causes an</a:t>
                      </a:r>
                      <a:r>
                        <a:rPr lang="en-CA" sz="1200" baseline="0" dirty="0" smtClean="0"/>
                        <a:t> Earth tremor </a:t>
                      </a:r>
                      <a:r>
                        <a:rPr lang="en-CA" sz="1200" dirty="0" smtClean="0"/>
                        <a:t>that kills </a:t>
                      </a:r>
                      <a:r>
                        <a:rPr lang="en-CA" sz="1200" baseline="0" dirty="0" smtClean="0"/>
                        <a:t>all players in the vicinity and makes players further away stumble</a:t>
                      </a:r>
                      <a:endParaRPr lang="en-CA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CA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>
                          <a:solidFill>
                            <a:srgbClr val="FF6600"/>
                          </a:solidFill>
                        </a:rPr>
                        <a:t>Gin</a:t>
                      </a:r>
                      <a:endParaRPr lang="en-CA" sz="1200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Shy robotics engineer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Sentry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Create a sentry that follows you and protects you by shooting at nearby targets</a:t>
                      </a:r>
                      <a:endParaRPr lang="en-CA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CA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>
                          <a:solidFill>
                            <a:srgbClr val="FF6600"/>
                          </a:solidFill>
                        </a:rPr>
                        <a:t>Hex</a:t>
                      </a:r>
                      <a:endParaRPr lang="en-CA" sz="1200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Break-dancing molecular Engineer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Shrink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Shrink all your opponents to</a:t>
                      </a:r>
                      <a:r>
                        <a:rPr lang="en-CA" sz="1200" baseline="0" dirty="0" smtClean="0"/>
                        <a:t> one third of their normal size and make them run more slowly</a:t>
                      </a:r>
                      <a:endParaRPr lang="en-CA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CA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>
                          <a:solidFill>
                            <a:srgbClr val="FF6600"/>
                          </a:solidFill>
                        </a:rPr>
                        <a:t>Sophia</a:t>
                      </a:r>
                      <a:endParaRPr lang="en-CA" sz="1200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Hippie quantum physicist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Lightning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Zap</a:t>
                      </a:r>
                      <a:r>
                        <a:rPr lang="en-CA" sz="1200" baseline="0" dirty="0" smtClean="0"/>
                        <a:t> opponent(s)</a:t>
                      </a:r>
                      <a:endParaRPr lang="en-CA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CA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>
                          <a:solidFill>
                            <a:srgbClr val="FF6600"/>
                          </a:solidFill>
                        </a:rPr>
                        <a:t>Brooke</a:t>
                      </a:r>
                      <a:endParaRPr lang="en-CA" sz="1200" dirty="0">
                        <a:solidFill>
                          <a:srgbClr val="FF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Jack-of-all-trades ex-convict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Cloak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smtClean="0"/>
                        <a:t>Become invisible for a short while. You can’t be targeted by any card or missile</a:t>
                      </a:r>
                      <a:endParaRPr lang="en-CA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2519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Mission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You’re a scavenger and the abandoned Earth is your playground</a:t>
            </a:r>
          </a:p>
          <a:p>
            <a:r>
              <a:rPr lang="en-CA" dirty="0" smtClean="0"/>
              <a:t>You part of a clan and live in a hangout</a:t>
            </a:r>
          </a:p>
          <a:p>
            <a:r>
              <a:rPr lang="en-CA" dirty="0" smtClean="0"/>
              <a:t>An AI system called Two-2 detects when loot and supplies are located and sends you on missions to retrieve them, however other scavengers might get there first</a:t>
            </a:r>
          </a:p>
          <a:p>
            <a:r>
              <a:rPr lang="en-CA" dirty="0"/>
              <a:t>You race to get to the loot </a:t>
            </a:r>
            <a:r>
              <a:rPr lang="en-CA" dirty="0" smtClean="0"/>
              <a:t>first</a:t>
            </a:r>
          </a:p>
          <a:p>
            <a:r>
              <a:rPr lang="en-CA" dirty="0"/>
              <a:t>Supplies and loot earned on a mission </a:t>
            </a:r>
            <a:r>
              <a:rPr lang="en-CA" dirty="0" smtClean="0"/>
              <a:t>help you grow your clan</a:t>
            </a:r>
          </a:p>
          <a:p>
            <a:r>
              <a:rPr lang="en-CA" dirty="0"/>
              <a:t>A mission lasts about 2.5 to 3 minutes</a:t>
            </a:r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Copyright 2017 Regis Geoffrion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49872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Cards</a:t>
            </a:r>
            <a:endParaRPr lang="en-CA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3604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Blueprints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Each player has a collection of cards</a:t>
            </a:r>
          </a:p>
          <a:p>
            <a:r>
              <a:rPr lang="en-CA" dirty="0" smtClean="0"/>
              <a:t>A card can be activated during a mission by tapping on it in the turn-ribbon</a:t>
            </a:r>
          </a:p>
          <a:p>
            <a:r>
              <a:rPr lang="en-CA" dirty="0" smtClean="0"/>
              <a:t>Cards can be upgraded by collecting blueprints</a:t>
            </a:r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2129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Card Deck – Overview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209800"/>
            <a:ext cx="5119688" cy="3916363"/>
          </a:xfrm>
        </p:spPr>
        <p:txBody>
          <a:bodyPr>
            <a:normAutofit/>
          </a:bodyPr>
          <a:lstStyle/>
          <a:p>
            <a:r>
              <a:rPr lang="en-CA" dirty="0" smtClean="0"/>
              <a:t>New players start with a deck of 8 cards</a:t>
            </a:r>
          </a:p>
          <a:p>
            <a:r>
              <a:rPr lang="en-CA" dirty="0" smtClean="0"/>
              <a:t>New cards can be purchased when on sale or found in loot boxes</a:t>
            </a:r>
          </a:p>
          <a:p>
            <a:r>
              <a:rPr lang="en-CA" dirty="0" smtClean="0"/>
              <a:t>A menu allows you to assemble your battle deck</a:t>
            </a:r>
          </a:p>
          <a:p>
            <a:r>
              <a:rPr lang="en-CA" dirty="0" smtClean="0"/>
              <a:t>It also displays your entire card collection including cards you haven’t found yet</a:t>
            </a:r>
          </a:p>
          <a:p>
            <a:pPr marL="0" indent="0">
              <a:buNone/>
            </a:pPr>
            <a:endParaRPr lang="en-CA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1262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Cards </a:t>
            </a:r>
            <a:r>
              <a:rPr lang="en-CA" dirty="0" smtClean="0"/>
              <a:t>– Turn ribbon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209800"/>
            <a:ext cx="5119688" cy="3916363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4 cards appear in a turn-ribbon on the side of the screen while on a mission</a:t>
            </a:r>
          </a:p>
          <a:p>
            <a:r>
              <a:rPr lang="en-CA" dirty="0" smtClean="0"/>
              <a:t>The next card to become available appears at the bottom of the turn-ribbon. It is smaller</a:t>
            </a:r>
          </a:p>
          <a:p>
            <a:r>
              <a:rPr lang="en-CA" dirty="0" smtClean="0"/>
              <a:t>Tap on a card to activate it </a:t>
            </a:r>
          </a:p>
          <a:p>
            <a:r>
              <a:rPr lang="en-CA" dirty="0" smtClean="0"/>
              <a:t>Each card cost power</a:t>
            </a:r>
          </a:p>
          <a:p>
            <a:r>
              <a:rPr lang="en-CA" dirty="0" smtClean="0"/>
              <a:t>Cards grey out if you don’t have enough power to activate them</a:t>
            </a:r>
          </a:p>
          <a:p>
            <a:pPr marL="0" indent="0">
              <a:buNone/>
            </a:pPr>
            <a:endParaRPr lang="en-CA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8943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Cards – Power bar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power bar tells you how much power you have available to spend</a:t>
            </a:r>
          </a:p>
          <a:p>
            <a:r>
              <a:rPr lang="en-CA" dirty="0" smtClean="0"/>
              <a:t>Power replenishes over time</a:t>
            </a:r>
          </a:p>
          <a:p>
            <a:r>
              <a:rPr lang="en-CA" dirty="0" smtClean="0"/>
              <a:t>A mission starts with zero power to avoid having cards played in the first few seconds of gameplay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926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Cards at launch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26 </a:t>
            </a:r>
            <a:r>
              <a:rPr lang="en-CA" dirty="0" smtClean="0"/>
              <a:t>cards will be available at launch. More will be added later</a:t>
            </a:r>
          </a:p>
          <a:p>
            <a:r>
              <a:rPr lang="en-CA" dirty="0" smtClean="0"/>
              <a:t>6 </a:t>
            </a:r>
            <a:r>
              <a:rPr lang="en-CA" dirty="0" smtClean="0"/>
              <a:t>of </a:t>
            </a:r>
            <a:r>
              <a:rPr lang="en-CA" dirty="0" smtClean="0"/>
              <a:t>these are Hero </a:t>
            </a:r>
            <a:r>
              <a:rPr lang="en-CA" dirty="0" smtClean="0"/>
              <a:t>cards</a:t>
            </a:r>
            <a:endParaRPr lang="en-CA" dirty="0" smtClean="0"/>
          </a:p>
          <a:p>
            <a:r>
              <a:rPr lang="en-CA" dirty="0" smtClean="0"/>
              <a:t>8 cards are immediately unlocked as part of the tutorial</a:t>
            </a:r>
          </a:p>
          <a:p>
            <a:r>
              <a:rPr lang="en-CA" dirty="0" smtClean="0"/>
              <a:t>3 </a:t>
            </a:r>
            <a:r>
              <a:rPr lang="en-CA" dirty="0" smtClean="0"/>
              <a:t>cards get unlocked every time the player hits a milestone in terms of clan size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2386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Cards</a:t>
            </a:r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1661665"/>
              </p:ext>
            </p:extLst>
          </p:nvPr>
        </p:nvGraphicFramePr>
        <p:xfrm>
          <a:off x="774700" y="2197100"/>
          <a:ext cx="540385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701"/>
                <a:gridCol w="1430814"/>
                <a:gridCol w="1163298"/>
                <a:gridCol w="1139918"/>
                <a:gridCol w="127611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#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Card Name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Rarity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Power Cost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Unlock Level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solidFill>
                            <a:schemeClr val="accent4"/>
                          </a:solidFill>
                        </a:rPr>
                        <a:t>1</a:t>
                      </a:r>
                      <a:endParaRPr lang="en-CA" sz="14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chemeClr val="accent4"/>
                          </a:solidFill>
                        </a:rPr>
                        <a:t>Lightning</a:t>
                      </a:r>
                      <a:endParaRPr lang="en-CA" sz="14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Epic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5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0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CA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rgbClr val="000000"/>
                          </a:solidFill>
                        </a:rPr>
                        <a:t>Fire wall</a:t>
                      </a:r>
                      <a:endParaRPr lang="en-CA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Rare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3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0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CA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rgbClr val="000000"/>
                          </a:solidFill>
                        </a:rPr>
                        <a:t>Sprint</a:t>
                      </a:r>
                      <a:endParaRPr lang="en-CA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Common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2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0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CA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rgbClr val="000000"/>
                          </a:solidFill>
                        </a:rPr>
                        <a:t>Raging Bull</a:t>
                      </a:r>
                      <a:endParaRPr lang="en-CA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Common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3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0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CA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rgbClr val="000000"/>
                          </a:solidFill>
                        </a:rPr>
                        <a:t>Grenade</a:t>
                      </a:r>
                      <a:endParaRPr lang="en-CA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Rare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4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0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CA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rgbClr val="000000"/>
                          </a:solidFill>
                        </a:rPr>
                        <a:t>Stasis</a:t>
                      </a:r>
                      <a:endParaRPr lang="en-CA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Common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6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0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solidFill>
                            <a:schemeClr val="accent4"/>
                          </a:solidFill>
                        </a:rPr>
                        <a:t>7</a:t>
                      </a:r>
                      <a:endParaRPr lang="en-CA" sz="14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chemeClr val="accent4"/>
                          </a:solidFill>
                        </a:rPr>
                        <a:t>Shrink</a:t>
                      </a:r>
                      <a:endParaRPr lang="en-CA" sz="14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Epic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6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0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CA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rgbClr val="000000"/>
                          </a:solidFill>
                        </a:rPr>
                        <a:t>Double</a:t>
                      </a:r>
                      <a:r>
                        <a:rPr lang="en-CA" sz="1400" baseline="0" dirty="0" smtClean="0">
                          <a:solidFill>
                            <a:srgbClr val="000000"/>
                          </a:solidFill>
                        </a:rPr>
                        <a:t> Jump</a:t>
                      </a:r>
                      <a:endParaRPr lang="en-CA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Common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1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0</a:t>
                      </a:r>
                      <a:endParaRPr lang="en-CA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5214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Cards</a:t>
            </a:r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9336313"/>
              </p:ext>
            </p:extLst>
          </p:nvPr>
        </p:nvGraphicFramePr>
        <p:xfrm>
          <a:off x="774700" y="2197100"/>
          <a:ext cx="5407213" cy="3632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94"/>
                <a:gridCol w="1416412"/>
                <a:gridCol w="1151589"/>
                <a:gridCol w="1128444"/>
                <a:gridCol w="126327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#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Card Name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Rarity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Power Cost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Unlock Level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CA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rgbClr val="000000"/>
                          </a:solidFill>
                        </a:rPr>
                        <a:t>Reflect</a:t>
                      </a:r>
                      <a:endParaRPr lang="en-CA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Legendary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7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0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CA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rgbClr val="000000"/>
                          </a:solidFill>
                        </a:rPr>
                        <a:t>Trip Mine</a:t>
                      </a:r>
                      <a:endParaRPr lang="en-CA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Common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3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0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i="0" dirty="0" smtClean="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en-CA" sz="1400" i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i="0" dirty="0" smtClean="0">
                          <a:solidFill>
                            <a:srgbClr val="000000"/>
                          </a:solidFill>
                        </a:rPr>
                        <a:t>Steal</a:t>
                      </a:r>
                      <a:endParaRPr lang="en-CA" sz="1400" i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Rare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3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0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solidFill>
                            <a:schemeClr val="accent4"/>
                          </a:solidFill>
                        </a:rPr>
                        <a:t>12</a:t>
                      </a:r>
                      <a:endParaRPr lang="en-CA" sz="14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chemeClr val="accent4"/>
                          </a:solidFill>
                        </a:rPr>
                        <a:t>Sentry</a:t>
                      </a:r>
                      <a:endParaRPr lang="en-CA" sz="140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Rare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7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0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en-CA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rgbClr val="000000"/>
                          </a:solidFill>
                        </a:rPr>
                        <a:t>Force</a:t>
                      </a:r>
                      <a:r>
                        <a:rPr lang="en-CA" sz="1400" baseline="0" dirty="0" smtClean="0">
                          <a:solidFill>
                            <a:srgbClr val="000000"/>
                          </a:solidFill>
                        </a:rPr>
                        <a:t> Field</a:t>
                      </a:r>
                      <a:endParaRPr lang="en-CA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Rare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3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0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i="0" dirty="0" smtClean="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CA" sz="1400" i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i="0" dirty="0" smtClean="0">
                          <a:solidFill>
                            <a:srgbClr val="000000"/>
                          </a:solidFill>
                        </a:rPr>
                        <a:t>Homing Missile</a:t>
                      </a:r>
                      <a:endParaRPr lang="en-CA" sz="1400" i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Epic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4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0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i="0" dirty="0" smtClean="0">
                          <a:solidFill>
                            <a:srgbClr val="000000"/>
                          </a:solidFill>
                        </a:rPr>
                        <a:t>15</a:t>
                      </a:r>
                      <a:endParaRPr lang="en-CA" sz="1400" i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i="0" dirty="0" smtClean="0">
                          <a:solidFill>
                            <a:srgbClr val="000000"/>
                          </a:solidFill>
                        </a:rPr>
                        <a:t>Jet Pack*</a:t>
                      </a:r>
                      <a:endParaRPr lang="en-CA" sz="1400" i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Epic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4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0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i="0" dirty="0" smtClean="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en-CA" sz="1400" i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i="0" dirty="0" smtClean="0">
                          <a:solidFill>
                            <a:srgbClr val="000000"/>
                          </a:solidFill>
                        </a:rPr>
                        <a:t>Linked Fate</a:t>
                      </a:r>
                      <a:endParaRPr lang="en-CA" sz="1400" i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Epic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5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0</a:t>
                      </a:r>
                      <a:endParaRPr lang="en-CA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1678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Cards</a:t>
            </a:r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9279362"/>
              </p:ext>
            </p:extLst>
          </p:nvPr>
        </p:nvGraphicFramePr>
        <p:xfrm>
          <a:off x="774700" y="2197100"/>
          <a:ext cx="5407213" cy="3484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94"/>
                <a:gridCol w="1416412"/>
                <a:gridCol w="1151589"/>
                <a:gridCol w="1128444"/>
                <a:gridCol w="126327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#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Card Name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Rarity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Power Cost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Unlock Level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i="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CA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i="0" dirty="0" smtClean="0">
                          <a:solidFill>
                            <a:schemeClr val="tx1"/>
                          </a:solidFill>
                        </a:rPr>
                        <a:t>Supercharger</a:t>
                      </a:r>
                      <a:endParaRPr lang="en-CA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Epic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4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0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i="0" dirty="0" smtClean="0">
                          <a:solidFill>
                            <a:schemeClr val="accent4"/>
                          </a:solidFill>
                        </a:rPr>
                        <a:t>18</a:t>
                      </a:r>
                      <a:endParaRPr lang="en-CA" sz="1400" i="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i="0" dirty="0" smtClean="0">
                          <a:solidFill>
                            <a:schemeClr val="accent4"/>
                          </a:solidFill>
                        </a:rPr>
                        <a:t>Hack</a:t>
                      </a:r>
                      <a:endParaRPr lang="en-CA" sz="1400" i="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Legendary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6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Bit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i="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CA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i="0" dirty="0" smtClean="0">
                          <a:solidFill>
                            <a:schemeClr val="tx1"/>
                          </a:solidFill>
                        </a:rPr>
                        <a:t>Push</a:t>
                      </a:r>
                      <a:endParaRPr lang="en-CA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Rare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3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0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i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CA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i="0" dirty="0" smtClean="0">
                          <a:solidFill>
                            <a:schemeClr val="tx1"/>
                          </a:solidFill>
                        </a:rPr>
                        <a:t>Giant</a:t>
                      </a:r>
                      <a:endParaRPr lang="en-CA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Epic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6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0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i="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CA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i="0" dirty="0" smtClean="0">
                          <a:solidFill>
                            <a:schemeClr val="tx1"/>
                          </a:solidFill>
                        </a:rPr>
                        <a:t>Clone</a:t>
                      </a:r>
                      <a:endParaRPr lang="en-CA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Rare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3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0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i="0" dirty="0" smtClean="0">
                          <a:solidFill>
                            <a:schemeClr val="accent4"/>
                          </a:solidFill>
                        </a:rPr>
                        <a:t>22</a:t>
                      </a:r>
                      <a:endParaRPr lang="en-CA" sz="1400" i="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i="0" dirty="0" smtClean="0">
                          <a:solidFill>
                            <a:schemeClr val="accent4"/>
                          </a:solidFill>
                        </a:rPr>
                        <a:t>Cloak</a:t>
                      </a:r>
                      <a:endParaRPr lang="en-CA" sz="1400" i="0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Epic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5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0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i="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CA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i="0" dirty="0" smtClean="0">
                          <a:solidFill>
                            <a:schemeClr val="tx1"/>
                          </a:solidFill>
                        </a:rPr>
                        <a:t>Purple Haze</a:t>
                      </a:r>
                      <a:endParaRPr lang="en-CA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Common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2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0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i="0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CA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i="0" dirty="0" smtClean="0">
                          <a:solidFill>
                            <a:schemeClr val="tx1"/>
                          </a:solidFill>
                        </a:rPr>
                        <a:t>Head hunter</a:t>
                      </a:r>
                      <a:endParaRPr lang="en-CA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Epic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7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0</a:t>
                      </a:r>
                      <a:endParaRPr lang="en-CA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9688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Cards</a:t>
            </a:r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6067628"/>
              </p:ext>
            </p:extLst>
          </p:nvPr>
        </p:nvGraphicFramePr>
        <p:xfrm>
          <a:off x="774700" y="2197100"/>
          <a:ext cx="5403850" cy="1407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679"/>
                <a:gridCol w="1347364"/>
                <a:gridCol w="1355682"/>
                <a:gridCol w="1073434"/>
                <a:gridCol w="12016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/>
                        <a:t>#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Card Name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Rarity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Power Cost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Unlock Level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CA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chemeClr val="tx1"/>
                          </a:solidFill>
                        </a:rPr>
                        <a:t>Meteor Shower</a:t>
                      </a:r>
                      <a:endParaRPr lang="en-CA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Legendary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4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0</a:t>
                      </a:r>
                      <a:endParaRPr lang="en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smtClean="0">
                          <a:solidFill>
                            <a:srgbClr val="EB8F00"/>
                          </a:solidFill>
                        </a:rPr>
                        <a:t>26</a:t>
                      </a:r>
                      <a:endParaRPr lang="en-CA" sz="1400" dirty="0">
                        <a:solidFill>
                          <a:srgbClr val="EB8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>
                          <a:solidFill>
                            <a:srgbClr val="EB8F00"/>
                          </a:solidFill>
                        </a:rPr>
                        <a:t>Shockwave</a:t>
                      </a:r>
                      <a:endParaRPr lang="en-CA" sz="1400" dirty="0">
                        <a:solidFill>
                          <a:srgbClr val="EB8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Epic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6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0</a:t>
                      </a:r>
                      <a:endParaRPr lang="en-CA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7803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Mission Locations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dirty="0" smtClean="0"/>
              <a:t>At launch, there will be 7 locations. One for training and 6 others. More will be added later</a:t>
            </a:r>
          </a:p>
          <a:p>
            <a:r>
              <a:rPr lang="en-CA" dirty="0" smtClean="0"/>
              <a:t>When playing online, the </a:t>
            </a:r>
            <a:r>
              <a:rPr lang="en-CA" dirty="0"/>
              <a:t>mission location is selected </a:t>
            </a:r>
            <a:r>
              <a:rPr lang="en-CA" dirty="0" smtClean="0"/>
              <a:t>randomly on match start. This means that it’s unlikely that you will play the same location twice in a row</a:t>
            </a:r>
          </a:p>
          <a:p>
            <a:r>
              <a:rPr lang="en-CA" dirty="0" smtClean="0"/>
              <a:t>Within a location, there are variations:</a:t>
            </a:r>
          </a:p>
          <a:p>
            <a:pPr lvl="1"/>
            <a:r>
              <a:rPr lang="en-CA" dirty="0" smtClean="0"/>
              <a:t>The beginning tiles are identical, but the end tiles are random</a:t>
            </a:r>
          </a:p>
          <a:p>
            <a:pPr lvl="1"/>
            <a:r>
              <a:rPr lang="en-CA" dirty="0" smtClean="0"/>
              <a:t>In some locations, it can rain</a:t>
            </a:r>
          </a:p>
          <a:p>
            <a:pPr lvl="1"/>
            <a:r>
              <a:rPr lang="en-CA" dirty="0" smtClean="0"/>
              <a:t>Some locations have a night and day version</a:t>
            </a:r>
          </a:p>
          <a:p>
            <a:pPr lvl="1"/>
            <a:r>
              <a:rPr lang="en-CA" dirty="0" smtClean="0"/>
              <a:t>The last tile is random: mission supplies can be found in an overturned truck, a boxcar, an abandoned hangar, a warehouse, etc.</a:t>
            </a:r>
          </a:p>
          <a:p>
            <a:pPr lvl="1"/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5369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Cards </a:t>
            </a:r>
            <a:r>
              <a:rPr lang="en-CA" dirty="0" smtClean="0"/>
              <a:t>– Upgrading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Cards can be upgraded</a:t>
            </a:r>
          </a:p>
          <a:p>
            <a:r>
              <a:rPr lang="en-CA" dirty="0" smtClean="0"/>
              <a:t>Upgrading a Raging Bull card for example gives you the following benefits: longer duration</a:t>
            </a:r>
            <a:r>
              <a:rPr lang="en-CA" dirty="0"/>
              <a:t> </a:t>
            </a:r>
            <a:r>
              <a:rPr lang="en-CA" dirty="0" smtClean="0"/>
              <a:t>and faster speed</a:t>
            </a:r>
          </a:p>
          <a:p>
            <a:r>
              <a:rPr lang="en-CA" dirty="0" smtClean="0"/>
              <a:t>Each upgrade cost coins</a:t>
            </a:r>
          </a:p>
          <a:p>
            <a:r>
              <a:rPr lang="en-CA" dirty="0" smtClean="0"/>
              <a:t>Each upgrade gives you XP</a:t>
            </a:r>
          </a:p>
          <a:p>
            <a:r>
              <a:rPr lang="en-CA" dirty="0" smtClean="0"/>
              <a:t>You need multiple blueprints of the same card to upgrade it. E.g.:</a:t>
            </a:r>
          </a:p>
          <a:p>
            <a:pPr lvl="1"/>
            <a:r>
              <a:rPr lang="en-CA" dirty="0" smtClean="0"/>
              <a:t>Upgrade </a:t>
            </a:r>
            <a:r>
              <a:rPr lang="en-CA" dirty="0"/>
              <a:t>Sentry from </a:t>
            </a:r>
            <a:r>
              <a:rPr lang="en-CA" dirty="0" smtClean="0"/>
              <a:t>level 1 to 2 requires 10 blueprints</a:t>
            </a:r>
          </a:p>
          <a:p>
            <a:pPr lvl="1"/>
            <a:r>
              <a:rPr lang="en-CA" dirty="0"/>
              <a:t>Upgrade </a:t>
            </a:r>
            <a:r>
              <a:rPr lang="en-CA" dirty="0" smtClean="0"/>
              <a:t>Sentry from </a:t>
            </a:r>
            <a:r>
              <a:rPr lang="en-CA" dirty="0"/>
              <a:t>level </a:t>
            </a:r>
            <a:r>
              <a:rPr lang="en-CA" dirty="0" smtClean="0"/>
              <a:t>2 </a:t>
            </a:r>
            <a:r>
              <a:rPr lang="en-CA" dirty="0"/>
              <a:t>to </a:t>
            </a:r>
            <a:r>
              <a:rPr lang="en-CA" dirty="0" smtClean="0"/>
              <a:t>3 requires 25 </a:t>
            </a:r>
            <a:r>
              <a:rPr lang="en-CA" dirty="0"/>
              <a:t>blueprints</a:t>
            </a:r>
          </a:p>
          <a:p>
            <a:pPr marL="228600" lvl="1" indent="0">
              <a:buNone/>
            </a:pPr>
            <a:endParaRPr lang="en-CA" dirty="0" smtClean="0"/>
          </a:p>
          <a:p>
            <a:pPr lvl="1"/>
            <a:endParaRPr lang="en-CA" dirty="0" smtClean="0"/>
          </a:p>
          <a:p>
            <a:endParaRPr lang="en-CA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0078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Cards – Ranking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There are 4 types of cards:</a:t>
            </a:r>
          </a:p>
          <a:p>
            <a:pPr lvl="1"/>
            <a:r>
              <a:rPr lang="en-CA" dirty="0" smtClean="0"/>
              <a:t>Common cards have 13 different levels</a:t>
            </a:r>
          </a:p>
          <a:p>
            <a:pPr lvl="1"/>
            <a:r>
              <a:rPr lang="en-CA" dirty="0" smtClean="0"/>
              <a:t>Rare cards have 11 different levels</a:t>
            </a:r>
          </a:p>
          <a:p>
            <a:pPr lvl="1"/>
            <a:r>
              <a:rPr lang="en-CA" dirty="0"/>
              <a:t>Epic cards have </a:t>
            </a:r>
            <a:r>
              <a:rPr lang="en-CA" dirty="0" smtClean="0"/>
              <a:t>8 </a:t>
            </a:r>
            <a:r>
              <a:rPr lang="en-CA" dirty="0"/>
              <a:t>different levels</a:t>
            </a:r>
          </a:p>
          <a:p>
            <a:pPr lvl="1"/>
            <a:r>
              <a:rPr lang="en-CA" dirty="0" smtClean="0"/>
              <a:t>Legendary </a:t>
            </a:r>
            <a:r>
              <a:rPr lang="en-CA" dirty="0"/>
              <a:t>cards have </a:t>
            </a:r>
            <a:r>
              <a:rPr lang="en-CA" dirty="0" smtClean="0"/>
              <a:t>5 </a:t>
            </a:r>
            <a:r>
              <a:rPr lang="en-CA" dirty="0"/>
              <a:t>different </a:t>
            </a:r>
            <a:r>
              <a:rPr lang="en-CA" dirty="0" smtClean="0"/>
              <a:t>levels</a:t>
            </a:r>
          </a:p>
          <a:p>
            <a:r>
              <a:rPr lang="en-CA" dirty="0" smtClean="0"/>
              <a:t>Legendary cards have special animations on them </a:t>
            </a:r>
          </a:p>
          <a:p>
            <a:pPr lvl="1"/>
            <a:endParaRPr lang="en-CA" dirty="0" smtClean="0"/>
          </a:p>
          <a:p>
            <a:pPr lvl="1"/>
            <a:endParaRPr lang="en-CA" dirty="0"/>
          </a:p>
          <a:p>
            <a:pPr marL="228600" lvl="1" indent="0">
              <a:buNone/>
            </a:pPr>
            <a:endParaRPr lang="en-CA" dirty="0" smtClean="0"/>
          </a:p>
          <a:p>
            <a:pPr lvl="1"/>
            <a:endParaRPr lang="en-CA" dirty="0" smtClean="0"/>
          </a:p>
          <a:p>
            <a:endParaRPr lang="en-CA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5235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Duplicate Cards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Duplicate cards over the maximum useful number will be converted into coins automatically</a:t>
            </a:r>
          </a:p>
          <a:p>
            <a:pPr lvl="1"/>
            <a:r>
              <a:rPr lang="en-CA" dirty="0" smtClean="0"/>
              <a:t>Every Common over the maximum gives 5 coins</a:t>
            </a:r>
          </a:p>
          <a:p>
            <a:pPr lvl="1"/>
            <a:r>
              <a:rPr lang="en-CA" dirty="0"/>
              <a:t>Every </a:t>
            </a:r>
            <a:r>
              <a:rPr lang="en-CA" dirty="0" smtClean="0"/>
              <a:t>Rare over </a:t>
            </a:r>
            <a:r>
              <a:rPr lang="en-CA" dirty="0"/>
              <a:t>the maximum gives </a:t>
            </a:r>
            <a:r>
              <a:rPr lang="en-CA" dirty="0" smtClean="0"/>
              <a:t>50 </a:t>
            </a:r>
            <a:r>
              <a:rPr lang="en-CA" dirty="0"/>
              <a:t>coins</a:t>
            </a:r>
          </a:p>
          <a:p>
            <a:pPr lvl="1"/>
            <a:r>
              <a:rPr lang="en-CA" dirty="0"/>
              <a:t>Every </a:t>
            </a:r>
            <a:r>
              <a:rPr lang="en-CA" dirty="0" smtClean="0"/>
              <a:t>Epic over </a:t>
            </a:r>
            <a:r>
              <a:rPr lang="en-CA" dirty="0"/>
              <a:t>the maximum gives </a:t>
            </a:r>
            <a:r>
              <a:rPr lang="en-CA" dirty="0" smtClean="0"/>
              <a:t>1000 coins</a:t>
            </a:r>
          </a:p>
          <a:p>
            <a:pPr lvl="1"/>
            <a:r>
              <a:rPr lang="en-CA" dirty="0"/>
              <a:t>Every </a:t>
            </a:r>
            <a:r>
              <a:rPr lang="en-CA" dirty="0" smtClean="0"/>
              <a:t>Legendary over </a:t>
            </a:r>
            <a:r>
              <a:rPr lang="en-CA" dirty="0"/>
              <a:t>the maximum gives </a:t>
            </a:r>
            <a:r>
              <a:rPr lang="en-CA" dirty="0" smtClean="0"/>
              <a:t>20,000 coins</a:t>
            </a:r>
          </a:p>
          <a:p>
            <a:endParaRPr lang="en-CA" dirty="0" smtClean="0"/>
          </a:p>
          <a:p>
            <a:pPr lvl="1"/>
            <a:endParaRPr lang="en-CA" dirty="0" smtClean="0"/>
          </a:p>
          <a:p>
            <a:pPr lvl="1"/>
            <a:endParaRPr lang="en-CA" dirty="0"/>
          </a:p>
          <a:p>
            <a:pPr marL="228600" lvl="1" indent="0">
              <a:buNone/>
            </a:pPr>
            <a:endParaRPr lang="en-CA" dirty="0" smtClean="0"/>
          </a:p>
          <a:p>
            <a:pPr lvl="1"/>
            <a:endParaRPr lang="en-CA" dirty="0" smtClean="0"/>
          </a:p>
          <a:p>
            <a:endParaRPr lang="en-CA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5818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Level Up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When you earn enough XP, you level up</a:t>
            </a:r>
          </a:p>
          <a:p>
            <a:r>
              <a:rPr lang="en-CA" dirty="0" smtClean="0"/>
              <a:t>There are 100 levels</a:t>
            </a:r>
          </a:p>
          <a:p>
            <a:r>
              <a:rPr lang="en-CA" dirty="0" smtClean="0"/>
              <a:t>Any of these actions grants XP:</a:t>
            </a:r>
          </a:p>
          <a:p>
            <a:pPr lvl="1"/>
            <a:r>
              <a:rPr lang="en-CA" dirty="0" smtClean="0"/>
              <a:t>Finishing a mission (250 </a:t>
            </a:r>
            <a:r>
              <a:rPr lang="en-CA" dirty="0" err="1" smtClean="0"/>
              <a:t>xp</a:t>
            </a:r>
            <a:r>
              <a:rPr lang="en-CA" dirty="0" smtClean="0"/>
              <a:t>)</a:t>
            </a:r>
          </a:p>
          <a:p>
            <a:pPr lvl="1"/>
            <a:r>
              <a:rPr lang="en-CA" dirty="0" smtClean="0"/>
              <a:t>Doing a consecutive race (race needs to start within one minute of the last race </a:t>
            </a:r>
            <a:r>
              <a:rPr lang="en-CA" dirty="0"/>
              <a:t>finish) (</a:t>
            </a:r>
            <a:r>
              <a:rPr lang="en-CA" dirty="0" smtClean="0"/>
              <a:t>200 </a:t>
            </a:r>
            <a:r>
              <a:rPr lang="en-CA" dirty="0" err="1"/>
              <a:t>xp</a:t>
            </a:r>
            <a:r>
              <a:rPr lang="en-CA" dirty="0" smtClean="0"/>
              <a:t>)</a:t>
            </a:r>
          </a:p>
          <a:p>
            <a:pPr lvl="1"/>
            <a:r>
              <a:rPr lang="en-CA" dirty="0" smtClean="0"/>
              <a:t>Winning a mission (500xp)</a:t>
            </a:r>
          </a:p>
          <a:p>
            <a:pPr lvl="1"/>
            <a:r>
              <a:rPr lang="en-CA" dirty="0" smtClean="0"/>
              <a:t>First win of the day (1500xp)</a:t>
            </a:r>
          </a:p>
          <a:p>
            <a:pPr lvl="1"/>
            <a:r>
              <a:rPr lang="en-CA" dirty="0" smtClean="0"/>
              <a:t>Upgrading a card. The XP awarded increases with the card level and rarity. Upgrading a common card from level 2 to 3 gives you 5xp </a:t>
            </a:r>
            <a:r>
              <a:rPr lang="en-CA" dirty="0"/>
              <a:t>whereas </a:t>
            </a:r>
            <a:r>
              <a:rPr lang="en-CA" dirty="0" smtClean="0"/>
              <a:t>upgrading </a:t>
            </a:r>
            <a:r>
              <a:rPr lang="en-CA" dirty="0"/>
              <a:t>a </a:t>
            </a:r>
            <a:r>
              <a:rPr lang="en-CA" dirty="0" smtClean="0"/>
              <a:t>legendary card </a:t>
            </a:r>
            <a:r>
              <a:rPr lang="en-CA" dirty="0"/>
              <a:t>from level </a:t>
            </a:r>
            <a:r>
              <a:rPr lang="en-CA" dirty="0" smtClean="0"/>
              <a:t>4 </a:t>
            </a:r>
            <a:r>
              <a:rPr lang="en-CA" dirty="0"/>
              <a:t>to </a:t>
            </a:r>
            <a:r>
              <a:rPr lang="en-CA" dirty="0" smtClean="0"/>
              <a:t>5 gives you 3,200xp</a:t>
            </a:r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6070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Level Up Rewards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209800"/>
            <a:ext cx="4785316" cy="3916363"/>
          </a:xfrm>
        </p:spPr>
        <p:txBody>
          <a:bodyPr/>
          <a:lstStyle/>
          <a:p>
            <a:r>
              <a:rPr lang="en-CA" dirty="0" smtClean="0"/>
              <a:t>One loot box</a:t>
            </a:r>
          </a:p>
          <a:p>
            <a:r>
              <a:rPr lang="en-CA" dirty="0" smtClean="0"/>
              <a:t>A new frame for your hero icon every 10 levels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0441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Progression System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2221345"/>
            <a:ext cx="6508377" cy="3916363"/>
          </a:xfrm>
        </p:spPr>
        <p:txBody>
          <a:bodyPr/>
          <a:lstStyle/>
          <a:p>
            <a:r>
              <a:rPr lang="en-CA" dirty="0" smtClean="0"/>
              <a:t>Non-competitive</a:t>
            </a:r>
          </a:p>
          <a:p>
            <a:pPr lvl="1"/>
            <a:r>
              <a:rPr lang="en-CA" dirty="0" smtClean="0"/>
              <a:t>Increase your clan </a:t>
            </a:r>
            <a:r>
              <a:rPr lang="en-CA" dirty="0" smtClean="0"/>
              <a:t>size</a:t>
            </a:r>
          </a:p>
          <a:p>
            <a:pPr lvl="1"/>
            <a:r>
              <a:rPr lang="en-CA" dirty="0" smtClean="0"/>
              <a:t>You are matched with players with the same Hangout level</a:t>
            </a:r>
            <a:endParaRPr lang="en-CA" dirty="0"/>
          </a:p>
          <a:p>
            <a:r>
              <a:rPr lang="en-CA" dirty="0" smtClean="0"/>
              <a:t>Competitive</a:t>
            </a:r>
          </a:p>
          <a:p>
            <a:pPr lvl="1"/>
            <a:r>
              <a:rPr lang="en-CA" dirty="0" smtClean="0"/>
              <a:t>Increase your ranking: Bronze, Silver, etc.</a:t>
            </a:r>
          </a:p>
          <a:p>
            <a:pPr lvl="1"/>
            <a:r>
              <a:rPr lang="en-CA" dirty="0" smtClean="0"/>
              <a:t>You need to be level 20 to join in competitive play</a:t>
            </a:r>
          </a:p>
          <a:p>
            <a:pPr lvl="1"/>
            <a:r>
              <a:rPr lang="en-CA" dirty="0" smtClean="0"/>
              <a:t>There are 6 ranks in </a:t>
            </a:r>
            <a:r>
              <a:rPr lang="en-CA" dirty="0" smtClean="0"/>
              <a:t>all</a:t>
            </a:r>
          </a:p>
          <a:p>
            <a:pPr lvl="1"/>
            <a:r>
              <a:rPr lang="en-CA" dirty="0" smtClean="0"/>
              <a:t>You are matched with players with the same Rank</a:t>
            </a:r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5327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Game </a:t>
            </a:r>
            <a:r>
              <a:rPr lang="en-CA" dirty="0"/>
              <a:t>modes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You can play both online and offline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2995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Online game </a:t>
            </a:r>
            <a:r>
              <a:rPr lang="en-CA" dirty="0"/>
              <a:t>modes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CA" dirty="0" smtClean="0"/>
              <a:t>Quick </a:t>
            </a:r>
            <a:r>
              <a:rPr lang="en-CA" dirty="0" smtClean="0"/>
              <a:t>Play (non-competitive)</a:t>
            </a:r>
            <a:endParaRPr lang="en-CA" dirty="0" smtClean="0"/>
          </a:p>
          <a:p>
            <a:pPr lvl="2"/>
            <a:r>
              <a:rPr lang="en-CA" dirty="0" smtClean="0"/>
              <a:t>Matches </a:t>
            </a:r>
            <a:r>
              <a:rPr lang="en-CA" dirty="0" smtClean="0"/>
              <a:t>you against 1, 2 or 3 players </a:t>
            </a:r>
            <a:r>
              <a:rPr lang="en-CA" dirty="0" smtClean="0"/>
              <a:t>with the same hangout level</a:t>
            </a:r>
            <a:endParaRPr lang="en-CA" dirty="0" smtClean="0"/>
          </a:p>
          <a:p>
            <a:pPr lvl="2"/>
            <a:r>
              <a:rPr lang="en-CA" dirty="0" smtClean="0"/>
              <a:t>Missions with more players allow you to earn more </a:t>
            </a:r>
            <a:r>
              <a:rPr lang="en-CA" dirty="0" smtClean="0"/>
              <a:t>coins</a:t>
            </a:r>
          </a:p>
          <a:p>
            <a:pPr lvl="2"/>
            <a:r>
              <a:rPr lang="en-CA" dirty="0" smtClean="0"/>
              <a:t>Location is random</a:t>
            </a:r>
            <a:endParaRPr lang="en-CA" dirty="0" smtClean="0"/>
          </a:p>
          <a:p>
            <a:pPr lvl="1"/>
            <a:r>
              <a:rPr lang="en-CA" dirty="0" smtClean="0"/>
              <a:t>Competitive</a:t>
            </a:r>
          </a:p>
          <a:p>
            <a:pPr lvl="2"/>
            <a:r>
              <a:rPr lang="en-CA" dirty="0" smtClean="0"/>
              <a:t>Matches </a:t>
            </a:r>
            <a:r>
              <a:rPr lang="en-CA" dirty="0"/>
              <a:t>you against 1, 2 or 3 players </a:t>
            </a:r>
            <a:r>
              <a:rPr lang="en-CA" dirty="0" smtClean="0"/>
              <a:t>with the same rank level</a:t>
            </a:r>
          </a:p>
          <a:p>
            <a:pPr lvl="2"/>
            <a:r>
              <a:rPr lang="en-CA" dirty="0" smtClean="0"/>
              <a:t>Location is random</a:t>
            </a:r>
          </a:p>
          <a:p>
            <a:pPr lvl="1"/>
            <a:r>
              <a:rPr lang="en-CA" dirty="0" smtClean="0"/>
              <a:t>Play </a:t>
            </a:r>
            <a:r>
              <a:rPr lang="en-CA" dirty="0" smtClean="0"/>
              <a:t>with friend</a:t>
            </a:r>
          </a:p>
          <a:p>
            <a:pPr lvl="2"/>
            <a:r>
              <a:rPr lang="en-CA" dirty="0" smtClean="0"/>
              <a:t>Allows you to play with one friend. You need to know the friend’s user name to invite him or </a:t>
            </a:r>
            <a:r>
              <a:rPr lang="en-CA" dirty="0" smtClean="0"/>
              <a:t>her. The person inviting decides on the location</a:t>
            </a:r>
            <a:endParaRPr lang="en-CA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5557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Offline mode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You can play offline either alone or in PvE against 1 or 2 bots</a:t>
            </a:r>
          </a:p>
          <a:p>
            <a:r>
              <a:rPr lang="en-CA" dirty="0" smtClean="0"/>
              <a:t>You do not earn trophies</a:t>
            </a:r>
          </a:p>
          <a:p>
            <a:r>
              <a:rPr lang="en-CA" dirty="0" smtClean="0"/>
              <a:t>You earn coin, but less than in an online match</a:t>
            </a:r>
          </a:p>
          <a:p>
            <a:r>
              <a:rPr lang="en-CA" dirty="0" smtClean="0"/>
              <a:t>You earn the normal amount of XP</a:t>
            </a:r>
          </a:p>
          <a:p>
            <a:r>
              <a:rPr lang="en-CA" dirty="0" smtClean="0"/>
              <a:t>You choose the mission location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4252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Loot Boxes</a:t>
            </a:r>
            <a:endParaRPr lang="en-CA" dirty="0"/>
          </a:p>
        </p:txBody>
      </p:sp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0139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Locations</a:t>
            </a:r>
            <a:endParaRPr lang="en-CA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6647759"/>
              </p:ext>
            </p:extLst>
          </p:nvPr>
        </p:nvGraphicFramePr>
        <p:xfrm>
          <a:off x="792005" y="2209800"/>
          <a:ext cx="5960923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62"/>
                <a:gridCol w="4086381"/>
                <a:gridCol w="15544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#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Description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Day or Night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Training area. Hyperloop Train track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Day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Plane</a:t>
                      </a:r>
                      <a:r>
                        <a:rPr lang="en-CA" baseline="0" dirty="0" smtClean="0"/>
                        <a:t> cemetery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Day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Sky City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Day or night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TBC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7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8827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Loot </a:t>
            </a:r>
            <a:r>
              <a:rPr lang="en-CA" dirty="0"/>
              <a:t>Boxes </a:t>
            </a:r>
            <a:r>
              <a:rPr lang="en-CA" dirty="0" smtClean="0"/>
              <a:t>– Overview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You get a loot box:</a:t>
            </a:r>
          </a:p>
          <a:p>
            <a:pPr lvl="1"/>
            <a:r>
              <a:rPr lang="en-CA" dirty="0" smtClean="0"/>
              <a:t>Every time you level up</a:t>
            </a:r>
          </a:p>
          <a:p>
            <a:pPr lvl="1"/>
            <a:r>
              <a:rPr lang="en-CA" dirty="0" smtClean="0"/>
              <a:t>When you have earned 10 crowns through racing</a:t>
            </a:r>
          </a:p>
          <a:p>
            <a:r>
              <a:rPr lang="en-CA" dirty="0" smtClean="0"/>
              <a:t>You can buy loot boxes in the store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067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Loot Box Content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Coins</a:t>
            </a:r>
          </a:p>
          <a:p>
            <a:r>
              <a:rPr lang="en-CA" dirty="0" smtClean="0"/>
              <a:t>Gems (not all loot boxes gives gems)</a:t>
            </a:r>
          </a:p>
          <a:p>
            <a:r>
              <a:rPr lang="en-CA" dirty="0"/>
              <a:t>Cards</a:t>
            </a:r>
          </a:p>
          <a:p>
            <a:r>
              <a:rPr lang="en-CA" dirty="0" smtClean="0"/>
              <a:t>New hero skins. They have a rarity (Common, Rare, Epic, Legendary)</a:t>
            </a:r>
          </a:p>
          <a:p>
            <a:r>
              <a:rPr lang="en-CA" dirty="0" smtClean="0"/>
              <a:t>Player Icons</a:t>
            </a:r>
          </a:p>
          <a:p>
            <a:r>
              <a:rPr lang="en-CA" dirty="0" smtClean="0"/>
              <a:t>Taunt voice lines</a:t>
            </a:r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4430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Store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 smtClean="0"/>
              <a:t>You can buy:</a:t>
            </a:r>
          </a:p>
          <a:p>
            <a:pPr lvl="1"/>
            <a:r>
              <a:rPr lang="en-CA" sz="2400" dirty="0" smtClean="0"/>
              <a:t>Gems using $</a:t>
            </a:r>
          </a:p>
          <a:p>
            <a:pPr lvl="1"/>
            <a:r>
              <a:rPr lang="en-CA" sz="2400" dirty="0" smtClean="0"/>
              <a:t>Coins using gems</a:t>
            </a:r>
          </a:p>
          <a:p>
            <a:pPr lvl="1"/>
            <a:r>
              <a:rPr lang="en-CA" sz="2400" dirty="0"/>
              <a:t>Loot boxes using gems</a:t>
            </a:r>
          </a:p>
          <a:p>
            <a:pPr lvl="1"/>
            <a:r>
              <a:rPr lang="en-CA" sz="2400" dirty="0" smtClean="0"/>
              <a:t>Cards using coins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6467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Video recording and streaming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You can record and share videos of your missions</a:t>
            </a:r>
          </a:p>
          <a:p>
            <a:r>
              <a:rPr lang="en-CA" dirty="0" smtClean="0"/>
              <a:t>You can also stream videos of your mission to Mobcrush for example</a:t>
            </a:r>
          </a:p>
          <a:p>
            <a:r>
              <a:rPr lang="en-CA" dirty="0" smtClean="0"/>
              <a:t>The video recording uses the </a:t>
            </a:r>
            <a:r>
              <a:rPr lang="en-CA" dirty="0" err="1" smtClean="0"/>
              <a:t>iOS</a:t>
            </a:r>
            <a:r>
              <a:rPr lang="en-CA" dirty="0" smtClean="0"/>
              <a:t> Replay Kit and is not available for Android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6196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Social Media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You can invite friends to play if they are online</a:t>
            </a:r>
          </a:p>
          <a:p>
            <a:r>
              <a:rPr lang="en-CA" dirty="0" smtClean="0"/>
              <a:t>You have a list of friends</a:t>
            </a:r>
          </a:p>
          <a:p>
            <a:r>
              <a:rPr lang="en-CA" dirty="0" smtClean="0"/>
              <a:t>You can also see a list of the most recent players you played against and add them as friends if you want</a:t>
            </a:r>
          </a:p>
          <a:p>
            <a:r>
              <a:rPr lang="en-CA" dirty="0" smtClean="0"/>
              <a:t>You can Invite Facebook friends to install the app</a:t>
            </a:r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pPr lvl="1"/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0950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Game Center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game supports a number of achievements</a:t>
            </a:r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1476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Career Profile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You can look at your performance in Career Profile</a:t>
            </a:r>
          </a:p>
          <a:p>
            <a:r>
              <a:rPr lang="en-CA" dirty="0" smtClean="0"/>
              <a:t>It lists a number of cool statistics such as:</a:t>
            </a:r>
          </a:p>
          <a:p>
            <a:pPr lvl="1"/>
            <a:r>
              <a:rPr lang="en-CA" dirty="0" smtClean="0"/>
              <a:t>Win/loss ratio</a:t>
            </a:r>
          </a:p>
          <a:p>
            <a:pPr lvl="1"/>
            <a:r>
              <a:rPr lang="en-CA" dirty="0" smtClean="0"/>
              <a:t>Best win streak</a:t>
            </a:r>
          </a:p>
          <a:p>
            <a:pPr lvl="1"/>
            <a:r>
              <a:rPr lang="en-CA" dirty="0" smtClean="0"/>
              <a:t>Favourite Card</a:t>
            </a:r>
          </a:p>
          <a:p>
            <a:pPr lvl="1"/>
            <a:r>
              <a:rPr lang="en-CA" dirty="0" smtClean="0"/>
              <a:t>Etc.</a:t>
            </a:r>
          </a:p>
          <a:p>
            <a:endParaRPr lang="en-CA" dirty="0" smtClean="0"/>
          </a:p>
          <a:p>
            <a:endParaRPr lang="en-CA" dirty="0" smtClean="0"/>
          </a:p>
          <a:p>
            <a:pPr lvl="1"/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5675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Daily reward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You get a free loot box every 4 hours</a:t>
            </a:r>
          </a:p>
          <a:p>
            <a:r>
              <a:rPr lang="en-CA" dirty="0" smtClean="0"/>
              <a:t>You can stack up to two loot boxes</a:t>
            </a:r>
          </a:p>
          <a:p>
            <a:pPr marL="0" indent="0">
              <a:buNone/>
            </a:pPr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Copyright 2017 Regis Geoffrion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0802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Player Needs</a:t>
            </a:r>
            <a:endParaRPr lang="en-CA"/>
          </a:p>
        </p:txBody>
      </p:sp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1177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As a player, I want …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Every mission to feel different</a:t>
            </a:r>
          </a:p>
          <a:p>
            <a:r>
              <a:rPr lang="en-CA" dirty="0" smtClean="0"/>
              <a:t>To leverage the environment to my advantage and feel clever</a:t>
            </a:r>
          </a:p>
          <a:p>
            <a:r>
              <a:rPr lang="en-CA" dirty="0" smtClean="0"/>
              <a:t>To feel I always have a chance to catch-up</a:t>
            </a:r>
          </a:p>
          <a:p>
            <a:r>
              <a:rPr lang="en-CA" dirty="0" smtClean="0"/>
              <a:t>To feel cool and powerful</a:t>
            </a:r>
          </a:p>
          <a:p>
            <a:r>
              <a:rPr lang="en-CA" dirty="0" smtClean="0"/>
              <a:t>The right information to play the right card</a:t>
            </a:r>
          </a:p>
          <a:p>
            <a:r>
              <a:rPr lang="en-CA" dirty="0" smtClean="0"/>
              <a:t>I want to pass players in </a:t>
            </a:r>
            <a:r>
              <a:rPr lang="en-CA" smtClean="0"/>
              <a:t>the level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5231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Sample location:</a:t>
            </a:r>
            <a:br>
              <a:rPr lang="en-CA" dirty="0" smtClean="0"/>
            </a:br>
            <a:r>
              <a:rPr lang="en-CA" dirty="0"/>
              <a:t>H</a:t>
            </a:r>
            <a:r>
              <a:rPr lang="en-CA" dirty="0" smtClean="0"/>
              <a:t>yperloop </a:t>
            </a:r>
            <a:r>
              <a:rPr lang="en-CA" dirty="0" smtClean="0"/>
              <a:t>train track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Highway 66, desert location (but with abandoned diners, gas stations, ads, etc.)</a:t>
            </a:r>
          </a:p>
          <a:p>
            <a:r>
              <a:rPr lang="en-CA" dirty="0"/>
              <a:t>A futuristic capsule train runs along a train track. Big concrete or metal loops circle it every now and then. The track can be damaged. There is a bit of weeds and plants growing because </a:t>
            </a:r>
            <a:r>
              <a:rPr lang="en-CA" dirty="0" smtClean="0"/>
              <a:t>it’s </a:t>
            </a:r>
            <a:r>
              <a:rPr lang="en-CA" dirty="0"/>
              <a:t>no longer in use</a:t>
            </a:r>
            <a:r>
              <a:rPr lang="en-CA" dirty="0" smtClean="0"/>
              <a:t>.</a:t>
            </a:r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26002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As a player, I want …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To be rewarded and celebrated if I win</a:t>
            </a:r>
          </a:p>
          <a:p>
            <a:r>
              <a:rPr lang="en-CA" dirty="0" smtClean="0"/>
              <a:t>To be able to share my victories and best missions</a:t>
            </a:r>
          </a:p>
          <a:p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431385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Future Heroes</a:t>
            </a:r>
            <a:endParaRPr lang="en-CA" dirty="0"/>
          </a:p>
        </p:txBody>
      </p:sp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5339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Firefly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722438"/>
            <a:ext cx="7675564" cy="4403725"/>
          </a:xfrm>
        </p:spPr>
        <p:txBody>
          <a:bodyPr>
            <a:normAutofit/>
          </a:bodyPr>
          <a:lstStyle/>
          <a:p>
            <a:r>
              <a:rPr lang="en-CA" sz="1800" dirty="0" smtClean="0"/>
              <a:t>Origin: Crazy Canuck</a:t>
            </a:r>
          </a:p>
          <a:p>
            <a:r>
              <a:rPr lang="en-CA" sz="1800" dirty="0" smtClean="0"/>
              <a:t>Age: 17</a:t>
            </a:r>
          </a:p>
          <a:p>
            <a:r>
              <a:rPr lang="en-CA" sz="1800" dirty="0" smtClean="0"/>
              <a:t>Sex: Male</a:t>
            </a:r>
          </a:p>
          <a:p>
            <a:r>
              <a:rPr lang="en-CA" sz="1800" dirty="0" smtClean="0"/>
              <a:t>Skill: Parkour</a:t>
            </a:r>
            <a:endParaRPr lang="en-CA" sz="1800" dirty="0"/>
          </a:p>
          <a:p>
            <a:r>
              <a:rPr lang="en-CA" sz="1800" dirty="0" smtClean="0"/>
              <a:t>Power: </a:t>
            </a:r>
            <a:r>
              <a:rPr lang="en-CA" sz="1800" b="1" dirty="0" smtClean="0"/>
              <a:t>Steal</a:t>
            </a:r>
            <a:endParaRPr lang="en-CA" sz="1800" dirty="0" smtClean="0"/>
          </a:p>
          <a:p>
            <a:r>
              <a:rPr lang="en-CA" sz="1800" dirty="0" smtClean="0"/>
              <a:t>Firefly is a bit of a kleptomaniac. When anything goes missing they blame him. He once paraglided down the tallest building in Toronto to impress a girl. He crashed and broke part of his skull. He now has a metal plate around part of his head. He did get the girl though. They dated for 3 years.</a:t>
            </a:r>
          </a:p>
          <a:p>
            <a:endParaRPr lang="en-CA" sz="18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2446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Kä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1739900"/>
            <a:ext cx="7675564" cy="4457700"/>
          </a:xfrm>
        </p:spPr>
        <p:txBody>
          <a:bodyPr>
            <a:noAutofit/>
          </a:bodyPr>
          <a:lstStyle/>
          <a:p>
            <a:r>
              <a:rPr lang="en-CA" sz="1800" dirty="0" smtClean="0"/>
              <a:t>Origin: Chinese</a:t>
            </a:r>
          </a:p>
          <a:p>
            <a:r>
              <a:rPr lang="en-CA" sz="1800" dirty="0" smtClean="0"/>
              <a:t>Age: 45</a:t>
            </a:r>
          </a:p>
          <a:p>
            <a:r>
              <a:rPr lang="en-CA" sz="1800" dirty="0" smtClean="0"/>
              <a:t>Sex: male </a:t>
            </a:r>
          </a:p>
          <a:p>
            <a:r>
              <a:rPr lang="en-CA" sz="1800" dirty="0" smtClean="0"/>
              <a:t>Skill: Explosives</a:t>
            </a:r>
          </a:p>
          <a:p>
            <a:r>
              <a:rPr lang="en-CA" sz="1800" dirty="0" smtClean="0"/>
              <a:t>Power: </a:t>
            </a:r>
            <a:r>
              <a:rPr lang="en-CA" sz="1800" b="1" dirty="0" smtClean="0"/>
              <a:t>Homing Missile</a:t>
            </a:r>
          </a:p>
          <a:p>
            <a:r>
              <a:rPr lang="en-CA" sz="1800" dirty="0" smtClean="0"/>
              <a:t>Kä was abandoned when very young. He started to work at the Chelsea pyrotechnic company when he was just </a:t>
            </a:r>
            <a:r>
              <a:rPr lang="en-CA" sz="1800" dirty="0"/>
              <a:t>13. </a:t>
            </a:r>
            <a:r>
              <a:rPr lang="en-CA" sz="1800" dirty="0" smtClean="0"/>
              <a:t>He </a:t>
            </a:r>
            <a:r>
              <a:rPr lang="en-CA" sz="1800" dirty="0"/>
              <a:t>loves blowing things up with a flourish (he usually adds a firework to his C4</a:t>
            </a:r>
            <a:r>
              <a:rPr lang="en-CA" sz="1800" dirty="0" smtClean="0"/>
              <a:t>). He lost a leg and a arm during an explosion while tinkering with home-made explosives while hammered. He wears bionic </a:t>
            </a:r>
            <a:r>
              <a:rPr lang="en-CA" sz="1800" dirty="0"/>
              <a:t>limbs. He has a fat belly because he loves dim sum so much</a:t>
            </a:r>
            <a:r>
              <a:rPr lang="en-CA" sz="1800" dirty="0" smtClean="0"/>
              <a:t>.</a:t>
            </a:r>
            <a:endParaRPr lang="en-CA" sz="18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3223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965200"/>
            <a:ext cx="5446140" cy="291983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48896" y="3535630"/>
            <a:ext cx="5364321" cy="301834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9363" y="814388"/>
            <a:ext cx="37973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867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Mission Arrival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All players arrive in the mission area in an exciting way</a:t>
            </a:r>
          </a:p>
          <a:p>
            <a:pPr lvl="1"/>
            <a:r>
              <a:rPr lang="en-CA" dirty="0" smtClean="0"/>
              <a:t>Either they arrive already running, or they zipline in, or their rappel down a helicopter, or they have just jumped off a cliff</a:t>
            </a:r>
          </a:p>
          <a:p>
            <a:pPr lvl="1"/>
            <a:r>
              <a:rPr lang="en-CA" dirty="0" smtClean="0"/>
              <a:t>Player control is given 3 seconds after the mission starts</a:t>
            </a:r>
          </a:p>
          <a:p>
            <a:endParaRPr lang="en-CA" dirty="0" smtClean="0"/>
          </a:p>
          <a:p>
            <a:pPr lvl="1"/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6540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Death &amp; Respawn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If you die during the mission (ran into an obstacle, got struck by a missile, missed a turn, etc.), you will respawn in a safe location</a:t>
            </a:r>
          </a:p>
          <a:p>
            <a:r>
              <a:rPr lang="en-CA" dirty="0" smtClean="0"/>
              <a:t>Respawning makes you lose 3 seconds</a:t>
            </a:r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Copyright 2017 Regis Geoffrion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6564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4964</TotalTime>
  <Words>3389</Words>
  <Application>Microsoft Macintosh PowerPoint</Application>
  <PresentationFormat>Présentation à l'écran (4:3)</PresentationFormat>
  <Paragraphs>593</Paragraphs>
  <Slides>63</Slides>
  <Notes>21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63</vt:i4>
      </vt:variant>
    </vt:vector>
  </HeadingPairs>
  <TitlesOfParts>
    <vt:vector size="64" baseType="lpstr">
      <vt:lpstr>Plaza</vt:lpstr>
      <vt:lpstr>Earth Alone</vt:lpstr>
      <vt:lpstr>Narrative</vt:lpstr>
      <vt:lpstr>Mission</vt:lpstr>
      <vt:lpstr>Mission Locations</vt:lpstr>
      <vt:lpstr>Locations</vt:lpstr>
      <vt:lpstr>Sample location: Hyperloop train track</vt:lpstr>
      <vt:lpstr>Présentation PowerPoint</vt:lpstr>
      <vt:lpstr>Mission Arrival</vt:lpstr>
      <vt:lpstr>Death &amp; Respawn</vt:lpstr>
      <vt:lpstr>Art</vt:lpstr>
      <vt:lpstr>Art Style</vt:lpstr>
      <vt:lpstr>Clans and hangout</vt:lpstr>
      <vt:lpstr>Clan</vt:lpstr>
      <vt:lpstr>Hangout</vt:lpstr>
      <vt:lpstr>Hangout</vt:lpstr>
      <vt:lpstr>Heroes</vt:lpstr>
      <vt:lpstr>Heroes</vt:lpstr>
      <vt:lpstr>Heroes – Unique Card</vt:lpstr>
      <vt:lpstr>Heroes – Overview</vt:lpstr>
      <vt:lpstr>Heroes – Overview</vt:lpstr>
      <vt:lpstr>Omni-tool</vt:lpstr>
      <vt:lpstr>Hero bios</vt:lpstr>
      <vt:lpstr>Bit</vt:lpstr>
      <vt:lpstr>Rug</vt:lpstr>
      <vt:lpstr>Gin</vt:lpstr>
      <vt:lpstr>Hex</vt:lpstr>
      <vt:lpstr>Sophia</vt:lpstr>
      <vt:lpstr>Brooke</vt:lpstr>
      <vt:lpstr>Hero Powers</vt:lpstr>
      <vt:lpstr>Cards</vt:lpstr>
      <vt:lpstr>Blueprints</vt:lpstr>
      <vt:lpstr>Card Deck – Overview</vt:lpstr>
      <vt:lpstr>Cards – Turn ribbon</vt:lpstr>
      <vt:lpstr>Cards – Power bar</vt:lpstr>
      <vt:lpstr>Cards at launch</vt:lpstr>
      <vt:lpstr>Cards</vt:lpstr>
      <vt:lpstr>Cards</vt:lpstr>
      <vt:lpstr>Cards</vt:lpstr>
      <vt:lpstr>Cards</vt:lpstr>
      <vt:lpstr>Cards – Upgrading</vt:lpstr>
      <vt:lpstr>Cards – Ranking</vt:lpstr>
      <vt:lpstr>Duplicate Cards</vt:lpstr>
      <vt:lpstr>Level Up</vt:lpstr>
      <vt:lpstr>Level Up Rewards</vt:lpstr>
      <vt:lpstr>Progression System</vt:lpstr>
      <vt:lpstr>Game modes</vt:lpstr>
      <vt:lpstr>Online game modes</vt:lpstr>
      <vt:lpstr>Offline mode</vt:lpstr>
      <vt:lpstr>Loot Boxes</vt:lpstr>
      <vt:lpstr>Loot Boxes – Overview</vt:lpstr>
      <vt:lpstr>Loot Box Content</vt:lpstr>
      <vt:lpstr>Store</vt:lpstr>
      <vt:lpstr>Video recording and streaming</vt:lpstr>
      <vt:lpstr>Social Media</vt:lpstr>
      <vt:lpstr>Game Center</vt:lpstr>
      <vt:lpstr>Career Profile</vt:lpstr>
      <vt:lpstr>Daily reward</vt:lpstr>
      <vt:lpstr>Player Needs</vt:lpstr>
      <vt:lpstr>As a player, I want …</vt:lpstr>
      <vt:lpstr>As a player, I want …</vt:lpstr>
      <vt:lpstr>Future Heroes</vt:lpstr>
      <vt:lpstr>Firefly</vt:lpstr>
      <vt:lpstr>Kä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Dragon Run Saga</dc:title>
  <dc:creator>Regis Geoffrion</dc:creator>
  <cp:lastModifiedBy>Regis Geoffrion</cp:lastModifiedBy>
  <cp:revision>413</cp:revision>
  <dcterms:created xsi:type="dcterms:W3CDTF">2014-04-11T13:55:24Z</dcterms:created>
  <dcterms:modified xsi:type="dcterms:W3CDTF">2017-08-05T15:44:09Z</dcterms:modified>
</cp:coreProperties>
</file>