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4" r:id="rId16"/>
    <p:sldId id="362" r:id="rId17"/>
    <p:sldId id="313" r:id="rId18"/>
    <p:sldId id="314" r:id="rId19"/>
    <p:sldId id="334" r:id="rId20"/>
    <p:sldId id="280" r:id="rId21"/>
    <p:sldId id="323" r:id="rId22"/>
    <p:sldId id="344" r:id="rId23"/>
    <p:sldId id="345" r:id="rId24"/>
    <p:sldId id="346" r:id="rId25"/>
    <p:sldId id="348" r:id="rId26"/>
    <p:sldId id="349" r:id="rId27"/>
    <p:sldId id="351" r:id="rId28"/>
    <p:sldId id="352" r:id="rId29"/>
    <p:sldId id="353" r:id="rId30"/>
    <p:sldId id="343" r:id="rId31"/>
    <p:sldId id="324" r:id="rId32"/>
    <p:sldId id="258" r:id="rId33"/>
    <p:sldId id="288" r:id="rId34"/>
    <p:sldId id="259" r:id="rId35"/>
    <p:sldId id="325" r:id="rId36"/>
    <p:sldId id="332" r:id="rId37"/>
    <p:sldId id="260" r:id="rId38"/>
    <p:sldId id="333" r:id="rId39"/>
    <p:sldId id="356" r:id="rId40"/>
    <p:sldId id="261" r:id="rId41"/>
    <p:sldId id="275" r:id="rId42"/>
    <p:sldId id="277" r:id="rId43"/>
    <p:sldId id="262" r:id="rId44"/>
    <p:sldId id="272" r:id="rId45"/>
    <p:sldId id="328" r:id="rId46"/>
    <p:sldId id="270" r:id="rId47"/>
    <p:sldId id="336" r:id="rId48"/>
    <p:sldId id="269" r:id="rId49"/>
    <p:sldId id="365" r:id="rId50"/>
    <p:sldId id="268" r:id="rId51"/>
    <p:sldId id="271" r:id="rId52"/>
    <p:sldId id="276" r:id="rId53"/>
    <p:sldId id="281" r:id="rId54"/>
    <p:sldId id="285" r:id="rId55"/>
    <p:sldId id="329" r:id="rId56"/>
    <p:sldId id="286" r:id="rId57"/>
    <p:sldId id="340" r:id="rId58"/>
    <p:sldId id="330" r:id="rId59"/>
    <p:sldId id="290" r:id="rId60"/>
    <p:sldId id="293" r:id="rId61"/>
    <p:sldId id="363" r:id="rId62"/>
    <p:sldId id="350" r:id="rId63"/>
    <p:sldId id="347" r:id="rId6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4408" y="-296"/>
      </p:cViewPr>
      <p:guideLst>
        <p:guide orient="horz" pos="1376"/>
        <p:guide pos="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 game center?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8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 sure keeping jet pack because it causes a lot of bugs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6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Headhunter</a:t>
            </a:r>
            <a:r>
              <a:rPr lang="en-CA" dirty="0" smtClean="0"/>
              <a:t> red crosshair on ground, 0.5</a:t>
            </a:r>
            <a:r>
              <a:rPr lang="en-CA" baseline="0" dirty="0" smtClean="0"/>
              <a:t> sec to counter with cloak or EMP, always targets 1</a:t>
            </a:r>
            <a:r>
              <a:rPr lang="en-CA" baseline="30000" dirty="0" smtClean="0"/>
              <a:t>st</a:t>
            </a:r>
            <a:r>
              <a:rPr lang="en-CA" baseline="0" dirty="0" smtClean="0"/>
              <a:t> person, always works.</a:t>
            </a:r>
          </a:p>
          <a:p>
            <a:r>
              <a:rPr lang="en-CA" dirty="0" smtClean="0"/>
              <a:t>Hell storm large scale meteor</a:t>
            </a:r>
            <a:r>
              <a:rPr lang="en-CA" baseline="0" dirty="0" smtClean="0"/>
              <a:t> strike Legendary 10 second 10 mana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17-08-05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V1.4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game does not take itself too seriously. </a:t>
            </a:r>
            <a:r>
              <a:rPr lang="en-CA" dirty="0" smtClean="0"/>
              <a:t>It’s 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</a:p>
          <a:p>
            <a:r>
              <a:rPr lang="en-CA" dirty="0"/>
              <a:t>Mix of Overwatch and Fortnite in terms of </a:t>
            </a:r>
            <a:r>
              <a:rPr lang="en-CA" dirty="0" smtClean="0"/>
              <a:t>visuals</a:t>
            </a:r>
          </a:p>
          <a:p>
            <a:r>
              <a:rPr lang="en-CA" dirty="0"/>
              <a:t>Everything 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omni-tool</a:t>
            </a:r>
          </a:p>
          <a:p>
            <a:pPr lvl="1"/>
            <a:r>
              <a:rPr lang="en-CA" dirty="0" smtClean="0"/>
              <a:t>a location on their shoulder or back where the clan emblem can be displayed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 time you increase significantly your clan </a:t>
            </a:r>
            <a:r>
              <a:rPr lang="en-CA" dirty="0" smtClean="0"/>
              <a:t>membership*, </a:t>
            </a:r>
            <a:r>
              <a:rPr lang="en-CA" dirty="0" smtClean="0"/>
              <a:t>your hangout looks </a:t>
            </a:r>
            <a:r>
              <a:rPr lang="en-CA" dirty="0" smtClean="0"/>
              <a:t>nicer</a:t>
            </a:r>
            <a:endParaRPr lang="en-CA" dirty="0" smtClean="0"/>
          </a:p>
          <a:p>
            <a:pPr lvl="1"/>
            <a:r>
              <a:rPr lang="en-CA" dirty="0"/>
              <a:t>When your clan hangout gets upgraded, there is a comic book cut-</a:t>
            </a:r>
            <a:r>
              <a:rPr lang="en-CA" dirty="0" smtClean="0"/>
              <a:t>scene (think Kingdom Rush)  </a:t>
            </a:r>
            <a:r>
              <a:rPr lang="en-CA" dirty="0"/>
              <a:t>where you see the heroes build the upgrade in a quirky, fun way. For example Gin adding a satellite dish on the roof, Rug holding heavy 2 by 4s, heroes having a house warming party, etc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can see the interior of your hangout in the background of the Main Menu</a:t>
            </a:r>
          </a:p>
          <a:p>
            <a:pPr lvl="1"/>
            <a:r>
              <a:rPr lang="en-CA" dirty="0"/>
              <a:t>You can see the exterior of your hangout in the background of the Hero Selection </a:t>
            </a:r>
            <a:r>
              <a:rPr lang="en-CA" dirty="0" smtClean="0"/>
              <a:t>menu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  <p:sp>
        <p:nvSpPr>
          <p:cNvPr id="2" name="ZoneTexte 1"/>
          <p:cNvSpPr txBox="1"/>
          <p:nvPr/>
        </p:nvSpPr>
        <p:spPr>
          <a:xfrm>
            <a:off x="450850" y="6033171"/>
            <a:ext cx="501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 # of </a:t>
            </a:r>
            <a:r>
              <a:rPr lang="en-CA" sz="1200" i="1" dirty="0"/>
              <a:t>clan members is similar to the </a:t>
            </a:r>
            <a:r>
              <a:rPr lang="en-CA" sz="1200" i="1" dirty="0" smtClean="0"/>
              <a:t># of </a:t>
            </a:r>
            <a:r>
              <a:rPr lang="en-CA" sz="1200" i="1" dirty="0"/>
              <a:t>trophies in Clash </a:t>
            </a:r>
            <a:r>
              <a:rPr lang="en-CA" sz="1200" i="1" dirty="0" smtClean="0"/>
              <a:t>Royale.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are matched against players who are at the same </a:t>
            </a:r>
            <a:r>
              <a:rPr lang="en-CA" dirty="0" smtClean="0"/>
              <a:t>Hangout </a:t>
            </a:r>
            <a:r>
              <a:rPr lang="en-CA" dirty="0"/>
              <a:t>level (</a:t>
            </a:r>
            <a:r>
              <a:rPr lang="en-CA" dirty="0" smtClean="0"/>
              <a:t>think </a:t>
            </a:r>
            <a:r>
              <a:rPr lang="en-CA" dirty="0"/>
              <a:t>Arenas in Clash Royale)</a:t>
            </a:r>
          </a:p>
          <a:p>
            <a:r>
              <a:rPr lang="en-CA" dirty="0" smtClean="0"/>
              <a:t>Each hangout upgrade unlocks 3 new cards</a:t>
            </a:r>
          </a:p>
          <a:p>
            <a:r>
              <a:rPr lang="en-CA" dirty="0" smtClean="0"/>
              <a:t>At launch, there will be 4 hangout levels. More will be added post-launch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</a:t>
            </a:r>
            <a:r>
              <a:rPr lang="en-CA" dirty="0" smtClean="0"/>
              <a:t>Ability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completed, and the last spaceship carrying Earth’s inhabitants left for Kepler 780, its destination, and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 Abilities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58715"/>
              </p:ext>
            </p:extLst>
          </p:nvPr>
        </p:nvGraphicFramePr>
        <p:xfrm>
          <a:off x="543231" y="2006303"/>
          <a:ext cx="783877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opponent(s)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Jack-of-all-trades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/>
              <a:t>You 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26 cards will be available at launch. More will be added later</a:t>
            </a:r>
          </a:p>
          <a:p>
            <a:r>
              <a:rPr lang="en-CA" dirty="0" smtClean="0"/>
              <a:t>6 of these are Hero cards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3 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61665"/>
              </p:ext>
            </p:extLst>
          </p:nvPr>
        </p:nvGraphicFramePr>
        <p:xfrm>
          <a:off x="774700" y="2197100"/>
          <a:ext cx="5403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1"/>
                <a:gridCol w="1430814"/>
                <a:gridCol w="1163298"/>
                <a:gridCol w="1139918"/>
                <a:gridCol w="1276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36313"/>
              </p:ext>
            </p:extLst>
          </p:nvPr>
        </p:nvGraphicFramePr>
        <p:xfrm>
          <a:off x="774700" y="2197100"/>
          <a:ext cx="5407213" cy="36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Pack*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79362"/>
              </p:ext>
            </p:extLst>
          </p:nvPr>
        </p:nvGraphicFramePr>
        <p:xfrm>
          <a:off x="774700" y="2197100"/>
          <a:ext cx="5407213" cy="34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Bit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67628"/>
              </p:ext>
            </p:extLst>
          </p:nvPr>
        </p:nvGraphicFramePr>
        <p:xfrm>
          <a:off x="774700" y="2197100"/>
          <a:ext cx="5403850" cy="140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9"/>
                <a:gridCol w="1347364"/>
                <a:gridCol w="1355682"/>
                <a:gridCol w="1073434"/>
                <a:gridCol w="1201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21345"/>
            <a:ext cx="6508377" cy="3916363"/>
          </a:xfrm>
        </p:spPr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</a:p>
          <a:p>
            <a:pPr lvl="1"/>
            <a:r>
              <a:rPr lang="en-CA" dirty="0" smtClean="0"/>
              <a:t>You are matched with players with the same Hangout level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need to be level 20 to join in competitive play</a:t>
            </a:r>
          </a:p>
          <a:p>
            <a:pPr lvl="1"/>
            <a:r>
              <a:rPr lang="en-CA" dirty="0" smtClean="0"/>
              <a:t>There are 6 ranks in all</a:t>
            </a:r>
          </a:p>
          <a:p>
            <a:pPr lvl="1"/>
            <a:r>
              <a:rPr lang="en-CA" dirty="0" smtClean="0"/>
              <a:t>You are matched with players with the same Rank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CA" dirty="0" smtClean="0"/>
              <a:t>Quick Play (non-competitive)</a:t>
            </a:r>
          </a:p>
          <a:p>
            <a:pPr lvl="2"/>
            <a:r>
              <a:rPr lang="en-CA" dirty="0" smtClean="0"/>
              <a:t>Matches you against 1, 2 or 3 players with the same hangout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Competitive</a:t>
            </a:r>
          </a:p>
          <a:p>
            <a:pPr lvl="2"/>
            <a:r>
              <a:rPr lang="en-CA" dirty="0" smtClean="0"/>
              <a:t>Matches </a:t>
            </a:r>
            <a:r>
              <a:rPr lang="en-CA" dirty="0"/>
              <a:t>you against 1, 2 or 3 players </a:t>
            </a:r>
            <a:r>
              <a:rPr lang="en-CA" dirty="0" smtClean="0"/>
              <a:t>with the same rank level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her. The person inviting decides on the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offline either alone or in PvE against 1 or 2 bots</a:t>
            </a:r>
          </a:p>
          <a:p>
            <a:r>
              <a:rPr lang="en-CA" dirty="0" smtClean="0"/>
              <a:t>You do not earn trophies</a:t>
            </a:r>
          </a:p>
          <a:p>
            <a:r>
              <a:rPr lang="en-CA" dirty="0" smtClean="0"/>
              <a:t>You earn coin, but less than in an online match</a:t>
            </a:r>
          </a:p>
          <a:p>
            <a:r>
              <a:rPr lang="en-CA" dirty="0" smtClean="0"/>
              <a:t>You earn the normal amount of XP</a:t>
            </a:r>
          </a:p>
          <a:p>
            <a:r>
              <a:rPr lang="en-CA" dirty="0" smtClean="0"/>
              <a:t>You choose the mission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47759"/>
              </p:ext>
            </p:extLst>
          </p:nvPr>
        </p:nvGraphicFramePr>
        <p:xfrm>
          <a:off x="792005" y="2209800"/>
          <a:ext cx="59609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</a:t>
            </a:r>
            <a:r>
              <a:rPr lang="en-CA" dirty="0" smtClean="0"/>
              <a:t>100 supplies through </a:t>
            </a:r>
            <a:r>
              <a:rPr lang="en-CA" dirty="0" smtClean="0"/>
              <a:t>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Credits</a:t>
            </a:r>
          </a:p>
          <a:p>
            <a:r>
              <a:rPr lang="en-CA" dirty="0" smtClean="0"/>
              <a:t>Titanium (not </a:t>
            </a:r>
            <a:r>
              <a:rPr lang="en-CA" dirty="0" smtClean="0"/>
              <a:t>all loot boxes gives </a:t>
            </a:r>
            <a:r>
              <a:rPr lang="en-CA" dirty="0" smtClean="0"/>
              <a:t>Titanium)</a:t>
            </a:r>
            <a:endParaRPr lang="en-CA" dirty="0" smtClean="0"/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Titanium using $ (hard currency)</a:t>
            </a:r>
            <a:endParaRPr lang="en-CA" sz="2400" dirty="0" smtClean="0"/>
          </a:p>
          <a:p>
            <a:pPr lvl="1"/>
            <a:r>
              <a:rPr lang="en-CA" sz="2400" dirty="0" smtClean="0"/>
              <a:t>Credits using titanium (soft currency)</a:t>
            </a:r>
            <a:endParaRPr lang="en-CA" sz="2400" dirty="0" smtClean="0"/>
          </a:p>
          <a:p>
            <a:pPr lvl="1"/>
            <a:r>
              <a:rPr lang="en-CA" sz="2400" dirty="0"/>
              <a:t>Loot boxes using </a:t>
            </a:r>
            <a:r>
              <a:rPr lang="en-CA" sz="2400" dirty="0"/>
              <a:t>titanium</a:t>
            </a:r>
            <a:endParaRPr lang="en-CA" sz="2400" dirty="0"/>
          </a:p>
          <a:p>
            <a:pPr lvl="1"/>
            <a:r>
              <a:rPr lang="en-CA" sz="2400" dirty="0" smtClean="0"/>
              <a:t>Cards using </a:t>
            </a:r>
            <a:r>
              <a:rPr lang="en-CA" sz="2400" dirty="0" smtClean="0"/>
              <a:t>credits</a:t>
            </a:r>
            <a:endParaRPr lang="en-CA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location:</a:t>
            </a:r>
            <a:br>
              <a:rPr lang="en-CA" dirty="0" smtClean="0"/>
            </a:br>
            <a:r>
              <a:rPr lang="en-CA" dirty="0"/>
              <a:t>H</a:t>
            </a:r>
            <a:r>
              <a:rPr lang="en-CA" dirty="0" smtClean="0"/>
              <a:t>yperloop 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4972</TotalTime>
  <Words>3414</Words>
  <Application>Microsoft Macintosh PowerPoint</Application>
  <PresentationFormat>Présentation à l'écran (4:3)</PresentationFormat>
  <Paragraphs>594</Paragraphs>
  <Slides>63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Plaza</vt:lpstr>
      <vt:lpstr>Earth Alone</vt:lpstr>
      <vt:lpstr>Narrative</vt:lpstr>
      <vt:lpstr>Mission</vt:lpstr>
      <vt:lpstr>Mission Locations</vt:lpstr>
      <vt:lpstr>Locations</vt:lpstr>
      <vt:lpstr>Sample location: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Hangout</vt:lpstr>
      <vt:lpstr>Heroes</vt:lpstr>
      <vt:lpstr>Heroes</vt:lpstr>
      <vt:lpstr>Heroes – Unique Ability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Unique Abilities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Progression System</vt:lpstr>
      <vt:lpstr>Game modes</vt:lpstr>
      <vt:lpstr>Online game modes</vt:lpstr>
      <vt:lpstr>Offline mode</vt:lpstr>
      <vt:lpstr>Loot Boxes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414</cp:revision>
  <dcterms:created xsi:type="dcterms:W3CDTF">2014-04-11T13:55:24Z</dcterms:created>
  <dcterms:modified xsi:type="dcterms:W3CDTF">2017-08-05T16:47:48Z</dcterms:modified>
</cp:coreProperties>
</file>