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6" r:id="rId3"/>
    <p:sldId id="295" r:id="rId4"/>
    <p:sldId id="263" r:id="rId5"/>
    <p:sldId id="355" r:id="rId6"/>
    <p:sldId id="357" r:id="rId7"/>
    <p:sldId id="358" r:id="rId8"/>
    <p:sldId id="338" r:id="rId9"/>
    <p:sldId id="265" r:id="rId10"/>
    <p:sldId id="359" r:id="rId11"/>
    <p:sldId id="361" r:id="rId12"/>
    <p:sldId id="354" r:id="rId13"/>
    <p:sldId id="296" r:id="rId14"/>
    <p:sldId id="312" r:id="rId15"/>
    <p:sldId id="364" r:id="rId16"/>
    <p:sldId id="362" r:id="rId17"/>
    <p:sldId id="313" r:id="rId18"/>
    <p:sldId id="314" r:id="rId19"/>
    <p:sldId id="334" r:id="rId20"/>
    <p:sldId id="280" r:id="rId21"/>
    <p:sldId id="323" r:id="rId22"/>
    <p:sldId id="344" r:id="rId23"/>
    <p:sldId id="345" r:id="rId24"/>
    <p:sldId id="346" r:id="rId25"/>
    <p:sldId id="348" r:id="rId26"/>
    <p:sldId id="349" r:id="rId27"/>
    <p:sldId id="351" r:id="rId28"/>
    <p:sldId id="352" r:id="rId29"/>
    <p:sldId id="353" r:id="rId30"/>
    <p:sldId id="343" r:id="rId31"/>
    <p:sldId id="324" r:id="rId32"/>
    <p:sldId id="258" r:id="rId33"/>
    <p:sldId id="288" r:id="rId34"/>
    <p:sldId id="259" r:id="rId35"/>
    <p:sldId id="325" r:id="rId36"/>
    <p:sldId id="332" r:id="rId37"/>
    <p:sldId id="260" r:id="rId38"/>
    <p:sldId id="333" r:id="rId39"/>
    <p:sldId id="356" r:id="rId40"/>
    <p:sldId id="261" r:id="rId41"/>
    <p:sldId id="275" r:id="rId42"/>
    <p:sldId id="277" r:id="rId43"/>
    <p:sldId id="262" r:id="rId44"/>
    <p:sldId id="272" r:id="rId45"/>
    <p:sldId id="328" r:id="rId46"/>
    <p:sldId id="270" r:id="rId47"/>
    <p:sldId id="336" r:id="rId48"/>
    <p:sldId id="269" r:id="rId49"/>
    <p:sldId id="365" r:id="rId50"/>
    <p:sldId id="268" r:id="rId51"/>
    <p:sldId id="271" r:id="rId52"/>
    <p:sldId id="276" r:id="rId53"/>
    <p:sldId id="281" r:id="rId54"/>
    <p:sldId id="285" r:id="rId55"/>
    <p:sldId id="329" r:id="rId56"/>
    <p:sldId id="286" r:id="rId57"/>
    <p:sldId id="340" r:id="rId58"/>
    <p:sldId id="330" r:id="rId59"/>
    <p:sldId id="290" r:id="rId60"/>
    <p:sldId id="293" r:id="rId61"/>
    <p:sldId id="363" r:id="rId62"/>
    <p:sldId id="350" r:id="rId63"/>
    <p:sldId id="347" r:id="rId6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6658" autoAdjust="0"/>
  </p:normalViewPr>
  <p:slideViewPr>
    <p:cSldViewPr snapToGrid="0" snapToObjects="1">
      <p:cViewPr>
        <p:scale>
          <a:sx n="110" d="100"/>
          <a:sy n="110" d="100"/>
        </p:scale>
        <p:origin x="-4408" y="-296"/>
      </p:cViewPr>
      <p:guideLst>
        <p:guide orient="horz" pos="1376"/>
        <p:guide pos="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3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the word crown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5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Gems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7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Do all missions occur in the South-West of the USA?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Keep game center?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08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 sure keeping jet pack because it causes a lot of bugs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6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Headhunter</a:t>
            </a:r>
            <a:r>
              <a:rPr lang="en-CA" dirty="0" smtClean="0"/>
              <a:t> red crosshair on ground, 0.5</a:t>
            </a:r>
            <a:r>
              <a:rPr lang="en-CA" baseline="0" dirty="0" smtClean="0"/>
              <a:t> sec to counter with cloak or EMP, always targets 1</a:t>
            </a:r>
            <a:r>
              <a:rPr lang="en-CA" baseline="30000" dirty="0" smtClean="0"/>
              <a:t>st</a:t>
            </a:r>
            <a:r>
              <a:rPr lang="en-CA" baseline="0" dirty="0" smtClean="0"/>
              <a:t> person, always works.</a:t>
            </a:r>
          </a:p>
          <a:p>
            <a:r>
              <a:rPr lang="en-CA" dirty="0" smtClean="0"/>
              <a:t>Hell storm large scale meteor</a:t>
            </a:r>
            <a:r>
              <a:rPr lang="en-CA" baseline="0" dirty="0" smtClean="0"/>
              <a:t> strike Legendary 10 second 10 mana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17-08-05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17-08-05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17-08-05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17-08-05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Earth Alone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Red London Games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V1.5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game does not take itself too seriously. </a:t>
            </a:r>
            <a:r>
              <a:rPr lang="en-CA" dirty="0" smtClean="0"/>
              <a:t>It’s full of humour </a:t>
            </a:r>
            <a:r>
              <a:rPr lang="en-CA" dirty="0"/>
              <a:t>and </a:t>
            </a:r>
            <a:r>
              <a:rPr lang="en-CA" dirty="0" smtClean="0"/>
              <a:t>charm</a:t>
            </a:r>
          </a:p>
          <a:p>
            <a:r>
              <a:rPr lang="en-CA" dirty="0"/>
              <a:t>Mix of Overwatch and Fortnite in terms of </a:t>
            </a:r>
            <a:r>
              <a:rPr lang="en-CA" dirty="0" smtClean="0"/>
              <a:t>visuals</a:t>
            </a:r>
          </a:p>
          <a:p>
            <a:r>
              <a:rPr lang="en-CA" dirty="0"/>
              <a:t>Everything a bit bigger and chunkier than in </a:t>
            </a:r>
            <a:r>
              <a:rPr lang="en-CA" dirty="0" smtClean="0"/>
              <a:t>reality</a:t>
            </a:r>
          </a:p>
          <a:p>
            <a:r>
              <a:rPr lang="en-CA" dirty="0"/>
              <a:t>Vibrant color </a:t>
            </a:r>
            <a:r>
              <a:rPr lang="en-CA" dirty="0" smtClean="0"/>
              <a:t>palette</a:t>
            </a:r>
          </a:p>
          <a:p>
            <a:r>
              <a:rPr lang="en-CA" dirty="0" smtClean="0"/>
              <a:t>Heroes have:</a:t>
            </a:r>
            <a:endParaRPr lang="en-CA" dirty="0"/>
          </a:p>
          <a:p>
            <a:pPr lvl="1"/>
            <a:r>
              <a:rPr lang="en-CA" dirty="0" smtClean="0"/>
              <a:t>strong, recognizable silhouettes</a:t>
            </a:r>
          </a:p>
          <a:p>
            <a:pPr lvl="1"/>
            <a:r>
              <a:rPr lang="en-CA" dirty="0"/>
              <a:t>big eyes to convey emotion</a:t>
            </a:r>
          </a:p>
          <a:p>
            <a:pPr lvl="1"/>
            <a:r>
              <a:rPr lang="en-CA" dirty="0" smtClean="0"/>
              <a:t>an omni-tool</a:t>
            </a:r>
          </a:p>
          <a:p>
            <a:pPr lvl="1"/>
            <a:r>
              <a:rPr lang="en-CA" dirty="0" smtClean="0"/>
              <a:t>a location on their shoulder or back where the clan emblem can be displayed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Every time you increase significantly your clan membership*, your hangout looks nicer</a:t>
            </a:r>
          </a:p>
          <a:p>
            <a:pPr lvl="1"/>
            <a:r>
              <a:rPr lang="en-CA" dirty="0"/>
              <a:t>When your clan hangout gets upgraded, there is a comic book cut-</a:t>
            </a:r>
            <a:r>
              <a:rPr lang="en-CA" dirty="0" smtClean="0"/>
              <a:t>scene (think Kingdom Rush)  </a:t>
            </a:r>
            <a:r>
              <a:rPr lang="en-CA" dirty="0"/>
              <a:t>where you see the heroes build the upgrade in a quirky, fun way. For example Gin adding a satellite dish on the roof, Rug holding heavy 2 by 4s, heroes having a house warming party, etc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You </a:t>
            </a:r>
            <a:r>
              <a:rPr lang="en-CA" dirty="0"/>
              <a:t>can see the interior of your hangout in the background of the Main Menu</a:t>
            </a:r>
          </a:p>
          <a:p>
            <a:pPr lvl="1"/>
            <a:r>
              <a:rPr lang="en-CA" dirty="0"/>
              <a:t>You can see the exterior of your hangout in the background of the Hero Selection </a:t>
            </a:r>
            <a:r>
              <a:rPr lang="en-CA" dirty="0" smtClean="0"/>
              <a:t>menu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  <p:sp>
        <p:nvSpPr>
          <p:cNvPr id="2" name="ZoneTexte 1"/>
          <p:cNvSpPr txBox="1"/>
          <p:nvPr/>
        </p:nvSpPr>
        <p:spPr>
          <a:xfrm>
            <a:off x="450850" y="6033171"/>
            <a:ext cx="501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/>
              <a:t>* # of </a:t>
            </a:r>
            <a:r>
              <a:rPr lang="en-CA" sz="1200" i="1" dirty="0"/>
              <a:t>clan members is similar to the </a:t>
            </a:r>
            <a:r>
              <a:rPr lang="en-CA" sz="1200" i="1" dirty="0" smtClean="0"/>
              <a:t># of </a:t>
            </a:r>
            <a:r>
              <a:rPr lang="en-CA" sz="1200" i="1" dirty="0"/>
              <a:t>trophies in Clash </a:t>
            </a:r>
            <a:r>
              <a:rPr lang="en-CA" sz="1200" i="1" dirty="0" smtClean="0"/>
              <a:t>Royale.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are matched against players who are at the same </a:t>
            </a:r>
            <a:r>
              <a:rPr lang="en-CA" dirty="0" smtClean="0"/>
              <a:t>Hangout </a:t>
            </a:r>
            <a:r>
              <a:rPr lang="en-CA" dirty="0"/>
              <a:t>level (</a:t>
            </a:r>
            <a:r>
              <a:rPr lang="en-CA" dirty="0" smtClean="0"/>
              <a:t>think </a:t>
            </a:r>
            <a:r>
              <a:rPr lang="en-CA" dirty="0"/>
              <a:t>Arenas in Clash Royale)</a:t>
            </a:r>
          </a:p>
          <a:p>
            <a:r>
              <a:rPr lang="en-CA" dirty="0" smtClean="0"/>
              <a:t>Each hangout upgrade unlocks 3 new cards</a:t>
            </a:r>
          </a:p>
          <a:p>
            <a:r>
              <a:rPr lang="en-CA" dirty="0" smtClean="0"/>
              <a:t>At launch, there will be 4 hangout levels. More will be added post-launch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5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Ability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deck</a:t>
            </a:r>
          </a:p>
          <a:p>
            <a:r>
              <a:rPr lang="en-CA" dirty="0" smtClean="0"/>
              <a:t>You can only use the card if you play with the associated hero</a:t>
            </a:r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completed, and the last spaceship carrying Earth’s inhabitants left for Kepler 780, its destination, and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You’re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 while they are racing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</a:t>
            </a:r>
            <a:r>
              <a:rPr lang="en-CA" sz="1800" dirty="0"/>
              <a:t>He has a crush on Bit. Feeling </a:t>
            </a:r>
            <a:r>
              <a:rPr lang="en-CA" sz="1800" dirty="0" smtClean="0"/>
              <a:t>lonely, he created his first sentry so it would become his friend. Gin’s sentry is an </a:t>
            </a:r>
            <a:r>
              <a:rPr lang="en-CA" sz="1800" dirty="0"/>
              <a:t>expressive (think Wall-E</a:t>
            </a:r>
            <a:r>
              <a:rPr lang="en-CA" sz="1800" dirty="0" smtClean="0"/>
              <a:t>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Gin’s sentry can also fire missiles to protect him.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He’s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Quantum physicist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Cloak</a:t>
            </a:r>
          </a:p>
          <a:p>
            <a:r>
              <a:rPr lang="en-CA" sz="1400" dirty="0" smtClean="0"/>
              <a:t>A newcomer to the clan. She just came in one day and dropped her torn backpack in the hangout. Nobody dared ask her to leave.  She has a shaved head covered in Sanskrit tattoos. Brooke is dark and brooding. She has a criminal past and was behind bars for a long time. She’s a survivor and prefers being alone. She can understands the beeps of Gin's sentry and often talks with it, but about what, nobody knows. She’s a bad apple. Why she hangs around with this clan is a mystery. She’s petrified with fear on the zipline. Her tattoos are reprogrammable and change everyday</a:t>
            </a:r>
            <a:endParaRPr lang="en-CA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Unique Abilities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58715"/>
              </p:ext>
            </p:extLst>
          </p:nvPr>
        </p:nvGraphicFramePr>
        <p:xfrm>
          <a:off x="543231" y="2006303"/>
          <a:ext cx="783877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00"/>
                <a:gridCol w="1546380"/>
                <a:gridCol w="1274297"/>
                <a:gridCol w="1274297"/>
                <a:gridCol w="34252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#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 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Power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Description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Genius hacker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Players can’t</a:t>
                      </a:r>
                      <a:r>
                        <a:rPr lang="en-CA" sz="1200" baseline="0" dirty="0" smtClean="0"/>
                        <a:t> use their omni-tool for X seconds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Tank Teddy-bear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Shockwave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Causes an</a:t>
                      </a:r>
                      <a:r>
                        <a:rPr lang="en-CA" sz="1200" baseline="0" dirty="0" smtClean="0"/>
                        <a:t> Earth tremor </a:t>
                      </a:r>
                      <a:r>
                        <a:rPr lang="en-CA" sz="1200" dirty="0" smtClean="0"/>
                        <a:t>that kills </a:t>
                      </a:r>
                      <a:r>
                        <a:rPr lang="en-CA" sz="1200" baseline="0" dirty="0" smtClean="0"/>
                        <a:t>all players in the vicinity and makes players further away stumble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Shy robotics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sentry that follows you and protects you by shooting at nearby targets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Break-dancing molecular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 all your opponents to</a:t>
                      </a:r>
                      <a:r>
                        <a:rPr lang="en-CA" sz="1200" baseline="0" dirty="0" smtClean="0"/>
                        <a:t> one third of their normal size and make them run more slowly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Hippie quantum physicist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Lightning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Zap</a:t>
                      </a:r>
                      <a:r>
                        <a:rPr lang="en-CA" sz="1200" baseline="0" dirty="0" smtClean="0"/>
                        <a:t> opponent(s)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Jack-of-all-trades ex-convict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Cloak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 for a short while. You can’t be targeted by any card or missile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You’re a scavenger and the abandoned Earth is your playground</a:t>
            </a:r>
          </a:p>
          <a:p>
            <a:r>
              <a:rPr lang="en-CA" dirty="0" smtClean="0"/>
              <a:t>You part of a clan and live in a hangout</a:t>
            </a:r>
          </a:p>
          <a:p>
            <a:r>
              <a:rPr lang="en-CA" dirty="0" smtClean="0"/>
              <a:t>An AI system called Two-2 detects when loot and supplies are located and sends you on missions to retrieve them, however other scavengers might get there first</a:t>
            </a:r>
          </a:p>
          <a:p>
            <a:r>
              <a:rPr lang="en-CA" dirty="0"/>
              <a:t>You race to get to the loot </a:t>
            </a:r>
            <a:r>
              <a:rPr lang="en-CA" dirty="0" smtClean="0"/>
              <a:t>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26 cards will be available at launch. More will be added later</a:t>
            </a:r>
          </a:p>
          <a:p>
            <a:r>
              <a:rPr lang="en-CA" dirty="0" smtClean="0"/>
              <a:t>6 of these are Hero cards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3 cards get unlocked every time the player hits a milestone in terms of clan size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61665"/>
              </p:ext>
            </p:extLst>
          </p:nvPr>
        </p:nvGraphicFramePr>
        <p:xfrm>
          <a:off x="774700" y="2197100"/>
          <a:ext cx="5403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1"/>
                <a:gridCol w="1430814"/>
                <a:gridCol w="1163298"/>
                <a:gridCol w="1139918"/>
                <a:gridCol w="1276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Lightning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Fire wall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Raging Bull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Grenade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Stasis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Shrink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Jump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36313"/>
              </p:ext>
            </p:extLst>
          </p:nvPr>
        </p:nvGraphicFramePr>
        <p:xfrm>
          <a:off x="774700" y="2197100"/>
          <a:ext cx="5407213" cy="36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Reflect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Trip Mine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Steal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Sentry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Force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Field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Homing Missile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Jet Pack*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Linked Fate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79362"/>
              </p:ext>
            </p:extLst>
          </p:nvPr>
        </p:nvGraphicFramePr>
        <p:xfrm>
          <a:off x="774700" y="2197100"/>
          <a:ext cx="5407213" cy="34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18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Hack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Bit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Cloak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Purple Haze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Head hunter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067628"/>
              </p:ext>
            </p:extLst>
          </p:nvPr>
        </p:nvGraphicFramePr>
        <p:xfrm>
          <a:off x="774700" y="2197100"/>
          <a:ext cx="5403850" cy="140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9"/>
                <a:gridCol w="1347364"/>
                <a:gridCol w="1355682"/>
                <a:gridCol w="1073434"/>
                <a:gridCol w="1201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Meteor Shower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26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Shockwave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At launch, there will be 7 locations. One for training and 6 others. More will be added later</a:t>
            </a:r>
          </a:p>
          <a:p>
            <a:r>
              <a:rPr lang="en-CA" dirty="0" smtClean="0"/>
              <a:t>When playing online, 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identical,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21345"/>
            <a:ext cx="6508377" cy="3916363"/>
          </a:xfrm>
        </p:spPr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</a:p>
          <a:p>
            <a:pPr lvl="1"/>
            <a:r>
              <a:rPr lang="en-CA" dirty="0" smtClean="0"/>
              <a:t>You are matched with players with the same Hangout level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You need to be level 20 to join in competitive play</a:t>
            </a:r>
          </a:p>
          <a:p>
            <a:pPr lvl="1"/>
            <a:r>
              <a:rPr lang="en-CA" dirty="0" smtClean="0"/>
              <a:t>There are 6 ranks in all</a:t>
            </a:r>
          </a:p>
          <a:p>
            <a:pPr lvl="1"/>
            <a:r>
              <a:rPr lang="en-CA" dirty="0" smtClean="0"/>
              <a:t>You are matched with players with the same Rank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CA" dirty="0" smtClean="0"/>
              <a:t>Quick Play (non-competitive)</a:t>
            </a:r>
          </a:p>
          <a:p>
            <a:pPr lvl="2"/>
            <a:r>
              <a:rPr lang="en-CA" dirty="0" smtClean="0"/>
              <a:t>Matches you against 1, 2 or 3 players with the same hangout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Competitive</a:t>
            </a:r>
          </a:p>
          <a:p>
            <a:pPr lvl="2"/>
            <a:r>
              <a:rPr lang="en-CA" dirty="0" smtClean="0"/>
              <a:t>Matches </a:t>
            </a:r>
            <a:r>
              <a:rPr lang="en-CA" dirty="0"/>
              <a:t>you against 1, 2 or 3 players </a:t>
            </a:r>
            <a:r>
              <a:rPr lang="en-CA" dirty="0" smtClean="0"/>
              <a:t>with the same rank level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her. The person inviting decides on the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play </a:t>
            </a:r>
            <a:r>
              <a:rPr lang="en-CA" dirty="0" smtClean="0"/>
              <a:t>in </a:t>
            </a:r>
            <a:r>
              <a:rPr lang="en-CA" dirty="0" smtClean="0"/>
              <a:t>PvE against 1 or 2 bots</a:t>
            </a:r>
          </a:p>
          <a:p>
            <a:pPr lvl="1"/>
            <a:r>
              <a:rPr lang="en-CA" dirty="0" smtClean="0"/>
              <a:t>You </a:t>
            </a:r>
            <a:r>
              <a:rPr lang="en-CA" dirty="0" smtClean="0"/>
              <a:t>don’t gain </a:t>
            </a:r>
            <a:r>
              <a:rPr lang="en-CA" dirty="0" smtClean="0"/>
              <a:t>clan members or supplies</a:t>
            </a:r>
            <a:endParaRPr lang="en-CA" dirty="0" smtClean="0"/>
          </a:p>
          <a:p>
            <a:pPr lvl="1"/>
            <a:r>
              <a:rPr lang="en-CA" dirty="0" smtClean="0"/>
              <a:t>You earn </a:t>
            </a:r>
            <a:r>
              <a:rPr lang="en-CA" dirty="0" smtClean="0"/>
              <a:t>credits, </a:t>
            </a:r>
            <a:r>
              <a:rPr lang="en-CA" dirty="0" smtClean="0"/>
              <a:t>but less than in an online match</a:t>
            </a:r>
          </a:p>
          <a:p>
            <a:pPr lvl="1"/>
            <a:r>
              <a:rPr lang="en-CA" dirty="0" smtClean="0"/>
              <a:t>You earn the normal amount of XP</a:t>
            </a:r>
          </a:p>
          <a:p>
            <a:pPr lvl="1"/>
            <a:r>
              <a:rPr lang="en-CA" dirty="0" smtClean="0"/>
              <a:t>You choose the mission </a:t>
            </a:r>
            <a:r>
              <a:rPr lang="en-CA" dirty="0" smtClean="0"/>
              <a:t>location</a:t>
            </a:r>
          </a:p>
          <a:p>
            <a:r>
              <a:rPr lang="en-CA" dirty="0" smtClean="0"/>
              <a:t>You can play alone in the training track to practice you moves</a:t>
            </a:r>
          </a:p>
          <a:p>
            <a:pPr lvl="1"/>
            <a:r>
              <a:rPr lang="en-CA" dirty="0"/>
              <a:t>You </a:t>
            </a:r>
            <a:r>
              <a:rPr lang="en-CA" dirty="0" smtClean="0"/>
              <a:t>don’t </a:t>
            </a:r>
            <a:r>
              <a:rPr lang="en-CA" dirty="0"/>
              <a:t>gain clan </a:t>
            </a:r>
            <a:r>
              <a:rPr lang="en-CA" dirty="0" smtClean="0"/>
              <a:t>members, credits or XPs</a:t>
            </a:r>
            <a:endParaRPr lang="en-CA" dirty="0"/>
          </a:p>
          <a:p>
            <a:pPr lvl="1"/>
            <a:r>
              <a:rPr lang="en-CA" dirty="0" smtClean="0"/>
              <a:t>You </a:t>
            </a:r>
            <a:r>
              <a:rPr lang="en-CA" dirty="0"/>
              <a:t>choose the mission location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47759"/>
              </p:ext>
            </p:extLst>
          </p:nvPr>
        </p:nvGraphicFramePr>
        <p:xfrm>
          <a:off x="792005" y="2209800"/>
          <a:ext cx="59609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62"/>
                <a:gridCol w="4086381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area. 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100 supplies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Credits</a:t>
            </a:r>
          </a:p>
          <a:p>
            <a:r>
              <a:rPr lang="en-CA" dirty="0" smtClean="0"/>
              <a:t>Titanium (not all loot boxes gives Titanium)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Titanium using $ (hard currency)</a:t>
            </a:r>
          </a:p>
          <a:p>
            <a:pPr lvl="1"/>
            <a:r>
              <a:rPr lang="en-CA" sz="2400" dirty="0" smtClean="0"/>
              <a:t>Credits using titanium (soft currency)</a:t>
            </a:r>
          </a:p>
          <a:p>
            <a:pPr lvl="1"/>
            <a:r>
              <a:rPr lang="en-CA" sz="2400" dirty="0"/>
              <a:t>Loot boxes using titanium</a:t>
            </a:r>
          </a:p>
          <a:p>
            <a:pPr lvl="1"/>
            <a:r>
              <a:rPr lang="en-CA" sz="2400" dirty="0" smtClean="0"/>
              <a:t>Cards using credits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location:</a:t>
            </a:r>
            <a:br>
              <a:rPr lang="en-CA" dirty="0" smtClean="0"/>
            </a:br>
            <a:r>
              <a:rPr lang="en-CA" dirty="0"/>
              <a:t>H</a:t>
            </a:r>
            <a:r>
              <a:rPr lang="en-CA" dirty="0" smtClean="0"/>
              <a:t>yperloop train track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Highway 66, desert location (but with abandoned diners, gas stations, ads, etc.)</a:t>
            </a:r>
          </a:p>
          <a:p>
            <a:r>
              <a:rPr lang="en-CA" dirty="0"/>
              <a:t>A futuristic capsule train runs along a train track. Big concrete or metal loops circle it every now and then. The track can be damaged. There is a bit of weeds and plants growing because </a:t>
            </a:r>
            <a:r>
              <a:rPr lang="en-CA" dirty="0" smtClean="0"/>
              <a:t>it’s </a:t>
            </a:r>
            <a:r>
              <a:rPr lang="en-CA" dirty="0"/>
              <a:t>no longer in use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6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Heroes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200"/>
            <a:ext cx="5446140" cy="2919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896" y="3535630"/>
            <a:ext cx="5364321" cy="30183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63" y="81438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missile, missed a turn,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4976</TotalTime>
  <Words>3438</Words>
  <Application>Microsoft Macintosh PowerPoint</Application>
  <PresentationFormat>Présentation à l'écran (4:3)</PresentationFormat>
  <Paragraphs>597</Paragraphs>
  <Slides>63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Plaza</vt:lpstr>
      <vt:lpstr>Earth Alone</vt:lpstr>
      <vt:lpstr>Narrative</vt:lpstr>
      <vt:lpstr>Mission</vt:lpstr>
      <vt:lpstr>Mission Locations</vt:lpstr>
      <vt:lpstr>Locations</vt:lpstr>
      <vt:lpstr>Sample location: Hyperloop train track</vt:lpstr>
      <vt:lpstr>Présentation PowerPoint</vt:lpstr>
      <vt:lpstr>Mission Arrival</vt:lpstr>
      <vt:lpstr>Death &amp; Respawn</vt:lpstr>
      <vt:lpstr>Art</vt:lpstr>
      <vt:lpstr>Art Style</vt:lpstr>
      <vt:lpstr>Clans and hangout</vt:lpstr>
      <vt:lpstr>Clan</vt:lpstr>
      <vt:lpstr>Hangout</vt:lpstr>
      <vt:lpstr>Hangout</vt:lpstr>
      <vt:lpstr>Heroes</vt:lpstr>
      <vt:lpstr>Heroes</vt:lpstr>
      <vt:lpstr>Heroes – Unique Ability</vt:lpstr>
      <vt:lpstr>Heroes – Overview</vt:lpstr>
      <vt:lpstr>Heroes – Overview</vt:lpstr>
      <vt:lpstr>Omni-tool</vt:lpstr>
      <vt:lpstr>Hero bios</vt:lpstr>
      <vt:lpstr>Bit</vt:lpstr>
      <vt:lpstr>Rug</vt:lpstr>
      <vt:lpstr>Gin</vt:lpstr>
      <vt:lpstr>Hex</vt:lpstr>
      <vt:lpstr>Sophia</vt:lpstr>
      <vt:lpstr>Brooke</vt:lpstr>
      <vt:lpstr>Unique Abilities</vt:lpstr>
      <vt:lpstr>Cards</vt:lpstr>
      <vt:lpstr>Blueprints</vt:lpstr>
      <vt:lpstr>Card Deck – Overview</vt:lpstr>
      <vt:lpstr>Cards – Turn ribbon</vt:lpstr>
      <vt:lpstr>Cards – Power bar</vt:lpstr>
      <vt:lpstr>Cards at launch</vt:lpstr>
      <vt:lpstr>Cards</vt:lpstr>
      <vt:lpstr>Cards</vt:lpstr>
      <vt:lpstr>Cards</vt:lpstr>
      <vt:lpstr>Cards</vt:lpstr>
      <vt:lpstr>Cards – Upgrading</vt:lpstr>
      <vt:lpstr>Cards – Ranking</vt:lpstr>
      <vt:lpstr>Duplicate Cards</vt:lpstr>
      <vt:lpstr>Level Up</vt:lpstr>
      <vt:lpstr>Level Up Rewards</vt:lpstr>
      <vt:lpstr>Progression System</vt:lpstr>
      <vt:lpstr>Game modes</vt:lpstr>
      <vt:lpstr>Online game modes</vt:lpstr>
      <vt:lpstr>Offline mode</vt:lpstr>
      <vt:lpstr>Loot Boxes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  <vt:lpstr>Future Heroes</vt:lpstr>
      <vt:lpstr>Firefly</vt:lpstr>
      <vt:lpstr>Kä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417</cp:revision>
  <dcterms:created xsi:type="dcterms:W3CDTF">2014-04-11T13:55:24Z</dcterms:created>
  <dcterms:modified xsi:type="dcterms:W3CDTF">2017-08-05T16:54:01Z</dcterms:modified>
</cp:coreProperties>
</file>