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E695-FB0D-42C4-A996-6A7F03A42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6346-8F25-46EE-8B30-AF549112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5BE3-63F3-42B5-9445-0A1F4518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F8B3-E41F-45B9-8961-6378071D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D557-A858-4799-86F7-ECEDE2E5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4A4C-579A-49D6-B4CB-84F4D63C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6A75F-5EC7-4D12-99A8-EBEF5F8BC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C160-75D9-402E-87E9-6DB711D3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416D-54E7-42CA-A196-59AC5C0C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F55F-A28A-48C0-8926-480A3057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1322B-2B67-457B-9EFC-D8CC6DDA8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9EE75-99A3-4264-9A6C-F2D0A709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AB54-026E-4D63-9D4C-7A9DF3FD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09D3-8645-4F7C-B644-C918C429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E528-A4AD-4B66-AB24-BA75CFF3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C76F-94DF-40D7-9F5D-4135D5DF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4437-8E81-4C07-82D6-C6A73B4E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6D9D-1687-43F3-95E5-90617694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39AA-772D-4ED8-B8E2-7E145F36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1995-3B5C-40E1-972F-B789F8AA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69F4-AE65-474A-8F00-7CE543B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421F5-6AA1-4C78-8F9C-82CF2FA14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B674-74B2-4716-8BE2-ED511C6D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72E2-AEC3-42CD-B230-65EF5410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7808-4569-4362-8607-5EF95529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47DA-6B52-4AA2-B28D-38A1674C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FF6A-A86E-4544-9EBC-3FB16357D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97E3-F9D6-4BBE-8CAE-3BAC2F96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9248-0CDF-421E-BC7B-21CD7E1F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972F-F791-40F5-8372-18BE5855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5561-55BF-48B1-9D11-0EDDD5FF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094-ECDA-4D28-8D3C-538AEE6D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FA0A1-09C7-4A90-9AF5-9F9D416D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8D5E8-4124-474D-A3F4-21D6A52A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E63E4-17FF-4F09-A58E-EE546F09F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6E6F-3AED-4BCC-AEDE-DD5A4FBFB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092CB-24D8-49EA-97C8-916C1AB8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009D5-FFB1-498E-A72D-DC044DAD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D89DB-1167-4D1A-B0B3-DE2F84C1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6766-CE58-44D4-9D66-E91C4648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B7C1F-B1A6-4353-98F1-77FA117E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BA055-A908-4B92-98D7-49DA933A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125A8-E975-4399-AF73-7C5802BF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A09F8-6E8B-4A4E-A526-589AC41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7FD9F-9F79-4E15-AB84-3F807C25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4977D-93EE-4EDC-8CF6-D65C6E08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B356-DC62-4E54-9599-CC2B5603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B408-54A5-4312-9A6C-C9A38F5F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D301-09F0-4054-A3B1-B64C98867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61CE5-B676-49A2-905E-5A7D7A6E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3E6A4-D3B2-4440-B8F0-409164DD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3DE1-1932-4EC9-842E-2767B952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E733-D06F-4CD0-9C5F-EF9ABE1F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A4E06-F166-40DD-9721-301FC9DDC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02360-F63A-4CFC-83B8-717E5598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49D9-AB7B-46AA-9D4A-921EF2CD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CB662-5ADC-4FE0-AC35-D6CDEC02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BB876-1A03-4DA0-8703-8C819235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7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BA4AC-3839-4521-A627-72E621E7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7A1E-742D-4EEC-9741-99C2FC42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B758-75C7-4044-8310-C939EDB05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B2A9-15F1-41E6-9CDB-66EE7040593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A4B4-02AF-4F33-B7CC-8D209E171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D830-0C20-4899-B8BA-5262F0A58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968F-624F-4743-B604-203E8A0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2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67777-7F67-4959-AA87-F28A69E6E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4" t="20453" b="11586"/>
          <a:stretch/>
        </p:blipFill>
        <p:spPr>
          <a:xfrm>
            <a:off x="146481" y="186615"/>
            <a:ext cx="11899037" cy="6484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E0B75-408C-49D8-86B5-EBBAEA8D713A}"/>
              </a:ext>
            </a:extLst>
          </p:cNvPr>
          <p:cNvSpPr txBox="1"/>
          <p:nvPr/>
        </p:nvSpPr>
        <p:spPr>
          <a:xfrm>
            <a:off x="798990" y="577936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Michelle Phillips</a:t>
            </a:r>
          </a:p>
        </p:txBody>
      </p:sp>
    </p:spTree>
    <p:extLst>
      <p:ext uri="{BB962C8B-B14F-4D97-AF65-F5344CB8AC3E}">
        <p14:creationId xmlns:p14="http://schemas.microsoft.com/office/powerpoint/2010/main" val="2877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Harpole</dc:creator>
  <cp:lastModifiedBy>Angie Harpole</cp:lastModifiedBy>
  <cp:revision>2</cp:revision>
  <dcterms:created xsi:type="dcterms:W3CDTF">2021-02-18T01:45:46Z</dcterms:created>
  <dcterms:modified xsi:type="dcterms:W3CDTF">2021-02-19T15:30:54Z</dcterms:modified>
</cp:coreProperties>
</file>