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2450" y="298275"/>
            <a:ext cx="813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MINI 2: TEAM </a:t>
            </a:r>
            <a:r>
              <a:rPr lang="en" sz="1800">
                <a:solidFill>
                  <a:schemeClr val="dk1"/>
                </a:solidFill>
              </a:rPr>
              <a:t>NEXABYTES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5" name="Google Shape;55;p13" title="pc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144" y="709275"/>
            <a:ext cx="1340105" cy="134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pc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145" y="709275"/>
            <a:ext cx="1340105" cy="13431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154519" y="3031104"/>
            <a:ext cx="617700" cy="7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169281" y="3031104"/>
            <a:ext cx="617700" cy="7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351218" y="3031091"/>
            <a:ext cx="617700" cy="7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36445" y="2426154"/>
            <a:ext cx="617700" cy="7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336444" y="3647429"/>
            <a:ext cx="617700" cy="7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759350" y="1234575"/>
            <a:ext cx="617700" cy="292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011275" y="4208750"/>
            <a:ext cx="9042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Client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814000" y="3313250"/>
            <a:ext cx="313500" cy="176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2700000">
            <a:off x="6904935" y="2769968"/>
            <a:ext cx="313531" cy="1760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2700000">
            <a:off x="6904947" y="3856568"/>
            <a:ext cx="313531" cy="1760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5306625" y="3902075"/>
            <a:ext cx="313500" cy="176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57800" y="3140125"/>
            <a:ext cx="40602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Built a 5-process system </a:t>
            </a:r>
            <a:r>
              <a:rPr lang="en" sz="1300">
                <a:solidFill>
                  <a:schemeClr val="dk1"/>
                </a:solidFill>
              </a:rPr>
              <a:t>(A-E) </a:t>
            </a:r>
            <a:r>
              <a:rPr lang="en" sz="1300">
                <a:solidFill>
                  <a:schemeClr val="dk1"/>
                </a:solidFill>
              </a:rPr>
              <a:t>using gRPC across 2 machines.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A handles client queries; B-E hold split data chunks.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Used overlay shown: A-B, B-C, B-D,C-E D-E.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A checks cache before forwarding queries.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 rot="-2700000">
            <a:off x="7995922" y="3856568"/>
            <a:ext cx="313531" cy="1760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2700000">
            <a:off x="7995922" y="2769968"/>
            <a:ext cx="313531" cy="1760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785475"/>
            <a:ext cx="3711980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