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70" r:id="rId5"/>
    <p:sldId id="276" r:id="rId6"/>
    <p:sldId id="275" r:id="rId7"/>
    <p:sldId id="284" r:id="rId8"/>
    <p:sldId id="280" r:id="rId9"/>
    <p:sldId id="281" r:id="rId10"/>
    <p:sldId id="282" r:id="rId11"/>
    <p:sldId id="283" r:id="rId12"/>
    <p:sldId id="285" r:id="rId13"/>
    <p:sldId id="286" r:id="rId14"/>
    <p:sldId id="279" r:id="rId15"/>
    <p:sldId id="287" r:id="rId16"/>
    <p:sldId id="288" r:id="rId17"/>
    <p:sldId id="289" r:id="rId18"/>
    <p:sldId id="290" r:id="rId19"/>
    <p:sldId id="291" r:id="rId20"/>
    <p:sldId id="29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3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684" y="382936"/>
            <a:ext cx="8915399" cy="155800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Cheque Depository Regulation System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44195"/>
            <a:ext cx="8915399" cy="165946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Presented By- </a:t>
            </a:r>
            <a:r>
              <a:rPr lang="en-US" b="1" dirty="0" smtClean="0"/>
              <a:t>										Under </a:t>
            </a:r>
            <a:r>
              <a:rPr lang="en-US" b="1" dirty="0"/>
              <a:t>The Guidance </a:t>
            </a:r>
            <a:r>
              <a:rPr lang="en-US" b="1" dirty="0" smtClean="0"/>
              <a:t>Of-</a:t>
            </a:r>
            <a:r>
              <a:rPr lang="en-US" b="1" dirty="0"/>
              <a:t> Group </a:t>
            </a:r>
            <a:r>
              <a:rPr lang="en-US" b="1" dirty="0" smtClean="0"/>
              <a:t>Number-13									Mr</a:t>
            </a:r>
            <a:r>
              <a:rPr lang="en-US" b="1" dirty="0"/>
              <a:t>. </a:t>
            </a:r>
            <a:r>
              <a:rPr lang="en-US" b="1" dirty="0" err="1"/>
              <a:t>Nilesh</a:t>
            </a:r>
            <a:r>
              <a:rPr lang="en-US" b="1" dirty="0"/>
              <a:t> Patel</a:t>
            </a:r>
          </a:p>
          <a:p>
            <a:r>
              <a:rPr lang="en-US" b="1" dirty="0" err="1" smtClean="0"/>
              <a:t>Divya</a:t>
            </a:r>
            <a:r>
              <a:rPr lang="en-US" b="1" dirty="0" smtClean="0"/>
              <a:t> </a:t>
            </a:r>
            <a:r>
              <a:rPr lang="en-US" b="1" dirty="0"/>
              <a:t>Shah               (141214) </a:t>
            </a:r>
            <a:r>
              <a:rPr lang="en-US" b="1" dirty="0" smtClean="0"/>
              <a:t>						</a:t>
            </a:r>
            <a:r>
              <a:rPr lang="en-US" b="1" dirty="0"/>
              <a:t>	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Khyati</a:t>
            </a:r>
            <a:r>
              <a:rPr lang="en-US" b="1" dirty="0" smtClean="0"/>
              <a:t> </a:t>
            </a:r>
            <a:r>
              <a:rPr lang="en-US" b="1" dirty="0" err="1" smtClean="0"/>
              <a:t>Kachhawah</a:t>
            </a:r>
            <a:r>
              <a:rPr lang="en-US" b="1" dirty="0" smtClean="0"/>
              <a:t>  (141239)</a:t>
            </a:r>
            <a:br>
              <a:rPr lang="en-US" b="1" dirty="0" smtClean="0"/>
            </a:br>
            <a:r>
              <a:rPr lang="en-US" b="1" dirty="0" err="1" smtClean="0"/>
              <a:t>Sakshi</a:t>
            </a:r>
            <a:r>
              <a:rPr lang="en-US" b="1" dirty="0" smtClean="0"/>
              <a:t> </a:t>
            </a:r>
            <a:r>
              <a:rPr lang="en-US" b="1" dirty="0" err="1" smtClean="0"/>
              <a:t>Saxena</a:t>
            </a:r>
            <a:r>
              <a:rPr lang="en-US" b="1" dirty="0" smtClean="0"/>
              <a:t>          (141311)</a:t>
            </a:r>
          </a:p>
          <a:p>
            <a:r>
              <a:rPr lang="en-US" b="1" dirty="0" smtClean="0"/>
              <a:t>												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555" y="2162137"/>
            <a:ext cx="1768415" cy="17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818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Diagram for </a:t>
            </a:r>
            <a:r>
              <a:rPr lang="en-US" b="1" dirty="0" smtClean="0"/>
              <a:t>Logout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905000"/>
            <a:ext cx="7203883" cy="48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1" y="624110"/>
            <a:ext cx="9858692" cy="1280890"/>
          </a:xfrm>
        </p:spPr>
        <p:txBody>
          <a:bodyPr/>
          <a:lstStyle/>
          <a:p>
            <a:pPr algn="ctr"/>
            <a:r>
              <a:rPr lang="en-US" b="1" dirty="0"/>
              <a:t>Activity Diagram for Registration and Login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572" y="1322363"/>
            <a:ext cx="5344686" cy="5535637"/>
          </a:xfrm>
        </p:spPr>
      </p:pic>
    </p:spTree>
    <p:extLst>
      <p:ext uri="{BB962C8B-B14F-4D97-AF65-F5344CB8AC3E}">
        <p14:creationId xmlns:p14="http://schemas.microsoft.com/office/powerpoint/2010/main" val="24045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623" y="539704"/>
            <a:ext cx="8911687" cy="754524"/>
          </a:xfrm>
        </p:spPr>
        <p:txBody>
          <a:bodyPr/>
          <a:lstStyle/>
          <a:p>
            <a:r>
              <a:rPr lang="en-US" b="1" dirty="0"/>
              <a:t>Activity Diagram for Paying a </a:t>
            </a:r>
            <a:r>
              <a:rPr lang="en-US" b="1" dirty="0" err="1"/>
              <a:t>Cheque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59" y="1223889"/>
            <a:ext cx="3942272" cy="5634111"/>
          </a:xfrm>
        </p:spPr>
      </p:pic>
    </p:spTree>
    <p:extLst>
      <p:ext uri="{BB962C8B-B14F-4D97-AF65-F5344CB8AC3E}">
        <p14:creationId xmlns:p14="http://schemas.microsoft.com/office/powerpoint/2010/main" val="3337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015" y="581907"/>
            <a:ext cx="8911687" cy="656050"/>
          </a:xfrm>
        </p:spPr>
        <p:txBody>
          <a:bodyPr/>
          <a:lstStyle/>
          <a:p>
            <a:r>
              <a:rPr lang="en-US" b="1" dirty="0"/>
              <a:t>Activity Diagram for Receive a </a:t>
            </a:r>
            <a:r>
              <a:rPr lang="en-US" b="1" dirty="0" err="1"/>
              <a:t>Cheque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75" y="1308295"/>
            <a:ext cx="2829465" cy="5511973"/>
          </a:xfrm>
        </p:spPr>
      </p:pic>
    </p:spTree>
    <p:extLst>
      <p:ext uri="{BB962C8B-B14F-4D97-AF65-F5344CB8AC3E}">
        <p14:creationId xmlns:p14="http://schemas.microsoft.com/office/powerpoint/2010/main" val="9824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827" y="624110"/>
            <a:ext cx="8911687" cy="754524"/>
          </a:xfrm>
        </p:spPr>
        <p:txBody>
          <a:bodyPr/>
          <a:lstStyle/>
          <a:p>
            <a:r>
              <a:rPr lang="en-US" b="1" dirty="0" smtClean="0"/>
              <a:t>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882" y="1209822"/>
            <a:ext cx="8546272" cy="5648178"/>
          </a:xfrm>
        </p:spPr>
      </p:pic>
    </p:spTree>
    <p:extLst>
      <p:ext uri="{BB962C8B-B14F-4D97-AF65-F5344CB8AC3E}">
        <p14:creationId xmlns:p14="http://schemas.microsoft.com/office/powerpoint/2010/main" val="17889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0 DFD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71601"/>
            <a:ext cx="8477378" cy="5426014"/>
          </a:xfrm>
        </p:spPr>
      </p:pic>
    </p:spTree>
    <p:extLst>
      <p:ext uri="{BB962C8B-B14F-4D97-AF65-F5344CB8AC3E}">
        <p14:creationId xmlns:p14="http://schemas.microsoft.com/office/powerpoint/2010/main" val="10221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</a:t>
            </a:r>
            <a:r>
              <a:rPr lang="en-US" b="1" dirty="0" smtClean="0"/>
              <a:t>1 </a:t>
            </a:r>
            <a:r>
              <a:rPr lang="en-US" b="1" dirty="0"/>
              <a:t>DFD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2" descr="C:\Users\User\Desktop\newleve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26" y="1252025"/>
            <a:ext cx="9045526" cy="55004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3674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</a:t>
            </a:r>
            <a:r>
              <a:rPr lang="en-US" b="1" dirty="0" smtClean="0"/>
              <a:t>2 </a:t>
            </a:r>
            <a:r>
              <a:rPr lang="en-US" b="1" dirty="0"/>
              <a:t>DFD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420837"/>
            <a:ext cx="9074501" cy="5106572"/>
          </a:xfrm>
        </p:spPr>
      </p:pic>
    </p:spTree>
    <p:extLst>
      <p:ext uri="{BB962C8B-B14F-4D97-AF65-F5344CB8AC3E}">
        <p14:creationId xmlns:p14="http://schemas.microsoft.com/office/powerpoint/2010/main" val="9125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</a:t>
            </a:r>
            <a:r>
              <a:rPr lang="en-US" b="1" dirty="0" smtClean="0"/>
              <a:t>2 </a:t>
            </a:r>
            <a:r>
              <a:rPr lang="en-US" b="1" dirty="0"/>
              <a:t>DFD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8634"/>
            <a:ext cx="8862009" cy="5219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3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7742"/>
          </a:xfrm>
        </p:spPr>
        <p:txBody>
          <a:bodyPr/>
          <a:lstStyle/>
          <a:p>
            <a:r>
              <a:rPr lang="en-US" b="1" dirty="0" smtClean="0"/>
              <a:t>Screenshots</a:t>
            </a:r>
            <a:endParaRPr lang="en-IN" b="1" dirty="0"/>
          </a:p>
        </p:txBody>
      </p:sp>
      <p:pic>
        <p:nvPicPr>
          <p:cNvPr id="1026" name="Picture 2" descr="C:\Users\User\Desktop\Project\Screenshot_20171121-0136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1772530"/>
            <a:ext cx="2649415" cy="493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Project\Screenshot_20171121-013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16" y="1772530"/>
            <a:ext cx="2649415" cy="493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Project\Screenshot_20171121-0136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113" y="1772531"/>
            <a:ext cx="2649414" cy="493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0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0777"/>
            <a:ext cx="8915400" cy="4220445"/>
          </a:xfrm>
        </p:spPr>
        <p:txBody>
          <a:bodyPr>
            <a:normAutofit/>
          </a:bodyPr>
          <a:lstStyle/>
          <a:p>
            <a:r>
              <a:rPr lang="en-US" dirty="0" smtClean="0"/>
              <a:t>Current Scenario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Activity Diagram</a:t>
            </a:r>
          </a:p>
          <a:p>
            <a:r>
              <a:rPr lang="en-US" dirty="0"/>
              <a:t>Entity Relationship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Data Flow Diagram</a:t>
            </a:r>
          </a:p>
          <a:p>
            <a:r>
              <a:rPr lang="en-US" dirty="0" smtClean="0"/>
              <a:t>Screenshots</a:t>
            </a:r>
          </a:p>
          <a:p>
            <a:r>
              <a:rPr lang="en-US" dirty="0" smtClean="0"/>
              <a:t>Conclusion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13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065"/>
          </a:xfrm>
        </p:spPr>
        <p:txBody>
          <a:bodyPr/>
          <a:lstStyle/>
          <a:p>
            <a:r>
              <a:rPr lang="en-US" b="1" dirty="0"/>
              <a:t>Screenshots</a:t>
            </a:r>
            <a:endParaRPr lang="en-IN" dirty="0"/>
          </a:p>
        </p:txBody>
      </p:sp>
      <p:pic>
        <p:nvPicPr>
          <p:cNvPr id="2050" name="Picture 2" descr="C:\Users\User\Desktop\Project\Screenshot_20171121-1631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568" y="1746802"/>
            <a:ext cx="2673014" cy="493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Project\Screenshot_20171120-2357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91" y="1746802"/>
            <a:ext cx="2710962" cy="493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User\Desktop\Project\Screenshot_20171121-1405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23" y="1746802"/>
            <a:ext cx="2710962" cy="493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8800"/>
            <a:ext cx="8038531" cy="40824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systematic and easy </a:t>
            </a:r>
            <a:r>
              <a:rPr lang="en-US" dirty="0" smtClean="0"/>
              <a:t>way of depositing </a:t>
            </a:r>
            <a:r>
              <a:rPr lang="en-US" dirty="0"/>
              <a:t>a </a:t>
            </a:r>
            <a:r>
              <a:rPr lang="en-US" dirty="0" smtClean="0"/>
              <a:t>cheque is much </a:t>
            </a:r>
            <a:r>
              <a:rPr lang="en-US" dirty="0"/>
              <a:t>needed </a:t>
            </a:r>
            <a:r>
              <a:rPr lang="en-US" dirty="0" smtClean="0"/>
              <a:t>application </a:t>
            </a:r>
            <a:r>
              <a:rPr lang="en-US" dirty="0"/>
              <a:t>in the present </a:t>
            </a:r>
            <a:r>
              <a:rPr lang="en-US" dirty="0" smtClean="0"/>
              <a:t>area. </a:t>
            </a:r>
            <a:r>
              <a:rPr lang="en-US" dirty="0"/>
              <a:t>If the small difficulties and problems can be eliminated, the software will be of great help in the real life </a:t>
            </a:r>
            <a:r>
              <a:rPr lang="en-US" dirty="0" smtClean="0"/>
              <a:t>scenario.</a:t>
            </a:r>
          </a:p>
          <a:p>
            <a:r>
              <a:rPr lang="en-US" b="1" dirty="0"/>
              <a:t>Services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Cheque</a:t>
            </a:r>
            <a:r>
              <a:rPr lang="en-US" dirty="0"/>
              <a:t> Deposit </a:t>
            </a:r>
          </a:p>
          <a:p>
            <a:r>
              <a:rPr lang="en-US" dirty="0" smtClean="0"/>
              <a:t> </a:t>
            </a:r>
            <a:r>
              <a:rPr lang="en-US" dirty="0"/>
              <a:t>Pay </a:t>
            </a:r>
          </a:p>
          <a:p>
            <a:r>
              <a:rPr lang="en-US" dirty="0" smtClean="0"/>
              <a:t> </a:t>
            </a:r>
            <a:r>
              <a:rPr lang="en-US" dirty="0"/>
              <a:t>Receive </a:t>
            </a:r>
          </a:p>
          <a:p>
            <a:r>
              <a:rPr lang="en-US" dirty="0" smtClean="0"/>
              <a:t> </a:t>
            </a:r>
            <a:r>
              <a:rPr lang="en-US" dirty="0" err="1"/>
              <a:t>Cheque</a:t>
            </a:r>
            <a:r>
              <a:rPr lang="en-US" dirty="0"/>
              <a:t> Transaction History </a:t>
            </a:r>
          </a:p>
          <a:p>
            <a:r>
              <a:rPr lang="en-US" smtClean="0"/>
              <a:t>Cheque</a:t>
            </a:r>
            <a:r>
              <a:rPr lang="en-US" dirty="0" smtClean="0"/>
              <a:t> </a:t>
            </a:r>
            <a:r>
              <a:rPr lang="en-US" dirty="0"/>
              <a:t>Cancellation Facility </a:t>
            </a:r>
          </a:p>
          <a:p>
            <a:r>
              <a:rPr lang="en-US" dirty="0" smtClean="0"/>
              <a:t> </a:t>
            </a:r>
            <a:r>
              <a:rPr lang="en-US" dirty="0"/>
              <a:t>Security </a:t>
            </a:r>
          </a:p>
          <a:p>
            <a:r>
              <a:rPr lang="en-US" dirty="0" smtClean="0"/>
              <a:t> </a:t>
            </a:r>
            <a:r>
              <a:rPr lang="en-US" dirty="0"/>
              <a:t>Account linked through registered phone number.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2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222" y="2452777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effectLst>
                  <a:glow>
                    <a:schemeClr val="accent1">
                      <a:alpha val="40000"/>
                    </a:schemeClr>
                  </a:glow>
                  <a:outerShdw blurRad="38100" dir="2700000" algn="tl">
                    <a:srgbClr val="000000">
                      <a:alpha val="43137"/>
                    </a:srgbClr>
                  </a:outerShdw>
                  <a:reflection endPos="4000" dir="5400000" sy="-100000" algn="bl" rotWithShape="0"/>
                </a:effectLst>
              </a:rPr>
              <a:t>						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90921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Scenario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6709"/>
            <a:ext cx="8915400" cy="46345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current system of depositing a cheque follows the process of scanning the cheque and uploading its </a:t>
            </a:r>
            <a:r>
              <a:rPr lang="en-US" dirty="0" smtClean="0"/>
              <a:t>images. Therefore, </a:t>
            </a:r>
            <a:r>
              <a:rPr lang="en-US" dirty="0"/>
              <a:t>verifying and depositing the cheque. </a:t>
            </a:r>
            <a:r>
              <a:rPr lang="en-US" dirty="0" smtClean="0"/>
              <a:t>While, </a:t>
            </a:r>
            <a:r>
              <a:rPr lang="en-US" dirty="0"/>
              <a:t>on  the  other hand our system does not follow this conventional method.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sz="2000" b="1" dirty="0" smtClean="0"/>
              <a:t>Objective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In our system, we will not be using the physical </a:t>
            </a:r>
            <a:r>
              <a:rPr lang="en-US" dirty="0" err="1"/>
              <a:t>cheque</a:t>
            </a:r>
            <a:r>
              <a:rPr lang="en-US" dirty="0"/>
              <a:t>, that has to be filled at the time of issue. We will be generating the </a:t>
            </a:r>
            <a:r>
              <a:rPr lang="en-US" dirty="0" err="1"/>
              <a:t>cheque</a:t>
            </a:r>
            <a:r>
              <a:rPr lang="en-US" dirty="0"/>
              <a:t> on the basis of payee and account holder, amount, phone number 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The information regarding the transaction will be secured by using the QR Code. This QR Code will be unique for every transaction 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 The QR Code can either be directly scanned or can be printed and then scanned.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15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1166" y="502731"/>
            <a:ext cx="8911687" cy="808484"/>
          </a:xfrm>
        </p:spPr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08" y="1371600"/>
            <a:ext cx="5633049" cy="5489662"/>
          </a:xfrm>
        </p:spPr>
      </p:pic>
      <p:cxnSp>
        <p:nvCxnSpPr>
          <p:cNvPr id="4" name="Straight Connector 3"/>
          <p:cNvCxnSpPr/>
          <p:nvPr/>
        </p:nvCxnSpPr>
        <p:spPr>
          <a:xfrm flipV="1">
            <a:off x="6978770" y="4149306"/>
            <a:ext cx="1388853" cy="7504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171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1166" y="502731"/>
            <a:ext cx="8911687" cy="808484"/>
          </a:xfrm>
        </p:spPr>
        <p:txBody>
          <a:bodyPr/>
          <a:lstStyle/>
          <a:p>
            <a:r>
              <a:rPr lang="en-US" b="1" dirty="0" smtClean="0"/>
              <a:t>Sequence Diagram for Registration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72" y="1083261"/>
            <a:ext cx="5426015" cy="5774739"/>
          </a:xfrm>
        </p:spPr>
      </p:pic>
    </p:spTree>
    <p:extLst>
      <p:ext uri="{BB962C8B-B14F-4D97-AF65-F5344CB8AC3E}">
        <p14:creationId xmlns:p14="http://schemas.microsoft.com/office/powerpoint/2010/main" val="28654608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Diagram for </a:t>
            </a:r>
            <a:r>
              <a:rPr lang="en-US" b="1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85" y="1457084"/>
            <a:ext cx="6131141" cy="5400916"/>
          </a:xfrm>
        </p:spPr>
      </p:pic>
    </p:spTree>
    <p:extLst>
      <p:ext uri="{BB962C8B-B14F-4D97-AF65-F5344CB8AC3E}">
        <p14:creationId xmlns:p14="http://schemas.microsoft.com/office/powerpoint/2010/main" val="8586747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Diagram for </a:t>
            </a:r>
            <a:r>
              <a:rPr lang="en-US" b="1" dirty="0" smtClean="0"/>
              <a:t>Pay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90932"/>
            <a:ext cx="5880664" cy="5367068"/>
          </a:xfrm>
        </p:spPr>
      </p:pic>
    </p:spTree>
    <p:extLst>
      <p:ext uri="{BB962C8B-B14F-4D97-AF65-F5344CB8AC3E}">
        <p14:creationId xmlns:p14="http://schemas.microsoft.com/office/powerpoint/2010/main" val="4120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Diagram for </a:t>
            </a:r>
            <a:r>
              <a:rPr lang="en-US" b="1" dirty="0" smtClean="0"/>
              <a:t>Receive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50" y="1697566"/>
            <a:ext cx="8121213" cy="50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Diagram for </a:t>
            </a:r>
            <a:r>
              <a:rPr lang="en-US" b="1" dirty="0" smtClean="0"/>
              <a:t>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35988"/>
            <a:ext cx="7279342" cy="49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700</TotalTime>
  <Words>198</Words>
  <Application>Microsoft Office PowerPoint</Application>
  <PresentationFormat>Custom</PresentationFormat>
  <Paragraphs>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Cheque Depository Regulation System</vt:lpstr>
      <vt:lpstr>Contents</vt:lpstr>
      <vt:lpstr>Current Scenario </vt:lpstr>
      <vt:lpstr>Use Case Diagram</vt:lpstr>
      <vt:lpstr>Sequence Diagram for Registration</vt:lpstr>
      <vt:lpstr>Sequence Diagram for Login</vt:lpstr>
      <vt:lpstr>Sequence Diagram for Pay</vt:lpstr>
      <vt:lpstr>Sequence Diagram for Receive</vt:lpstr>
      <vt:lpstr>Sequence Diagram for History</vt:lpstr>
      <vt:lpstr>Sequence Diagram for Logout</vt:lpstr>
      <vt:lpstr>Activity Diagram for Registration and Login </vt:lpstr>
      <vt:lpstr>Activity Diagram for Paying a Cheque </vt:lpstr>
      <vt:lpstr>Activity Diagram for Receive a Cheque </vt:lpstr>
      <vt:lpstr>ER Diagram</vt:lpstr>
      <vt:lpstr>Level 0 DFD  </vt:lpstr>
      <vt:lpstr>Level 1 DFD  </vt:lpstr>
      <vt:lpstr>Level 2 DFD</vt:lpstr>
      <vt:lpstr>Level 2 DFD</vt:lpstr>
      <vt:lpstr>Screenshots</vt:lpstr>
      <vt:lpstr>Screenshots</vt:lpstr>
      <vt:lpstr>Conclusion</vt:lpstr>
      <vt:lpstr>      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Cheque Depository Regulation System</dc:title>
  <dc:creator>lenovo</dc:creator>
  <cp:lastModifiedBy>Divya Shah</cp:lastModifiedBy>
  <cp:revision>64</cp:revision>
  <dcterms:created xsi:type="dcterms:W3CDTF">2017-10-04T13:15:12Z</dcterms:created>
  <dcterms:modified xsi:type="dcterms:W3CDTF">2017-12-01T09:18:50Z</dcterms:modified>
</cp:coreProperties>
</file>