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305" r:id="rId2"/>
    <p:sldId id="256" r:id="rId3"/>
    <p:sldId id="258" r:id="rId4"/>
    <p:sldId id="259" r:id="rId5"/>
    <p:sldId id="306" r:id="rId6"/>
    <p:sldId id="261" r:id="rId7"/>
    <p:sldId id="317" r:id="rId8"/>
    <p:sldId id="287" r:id="rId9"/>
    <p:sldId id="310" r:id="rId10"/>
    <p:sldId id="263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Arial Black" panose="020B0A04020102020204" pitchFamily="34" charset="0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64FF5-7E39-4B2C-B987-C86EE7977C58}">
  <a:tblStyle styleId="{CDE64FF5-7E39-4B2C-B987-C86EE7977C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1D4B2-D3A0-4B00-B50D-A12291D4630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B9F47-09D9-4B66-89B4-4C2DE1844DB6}">
      <dgm:prSet phldrT="[Text]" custT="1"/>
      <dgm:spPr/>
      <dgm:t>
        <a:bodyPr/>
        <a:lstStyle/>
        <a:p>
          <a:r>
            <a:rPr lang="en-US" sz="1400" dirty="0"/>
            <a:t>Decrease by Constant</a:t>
          </a:r>
        </a:p>
        <a:p>
          <a:r>
            <a:rPr lang="en-US" sz="1400" dirty="0"/>
            <a:t>(usually one) </a:t>
          </a:r>
        </a:p>
      </dgm:t>
    </dgm:pt>
    <dgm:pt modelId="{937A31B0-8C92-44D5-9F68-9B6D1F8AB225}" type="parTrans" cxnId="{58F0282E-8602-4929-BFDE-37159AD84410}">
      <dgm:prSet/>
      <dgm:spPr/>
      <dgm:t>
        <a:bodyPr/>
        <a:lstStyle/>
        <a:p>
          <a:endParaRPr lang="en-US"/>
        </a:p>
      </dgm:t>
    </dgm:pt>
    <dgm:pt modelId="{479F8E47-BFDC-4438-AB55-16EE2DEF29C1}" type="sibTrans" cxnId="{58F0282E-8602-4929-BFDE-37159AD84410}">
      <dgm:prSet/>
      <dgm:spPr/>
      <dgm:t>
        <a:bodyPr/>
        <a:lstStyle/>
        <a:p>
          <a:endParaRPr lang="en-US"/>
        </a:p>
      </dgm:t>
    </dgm:pt>
    <dgm:pt modelId="{0E96BB06-CA77-4465-8914-E7324276ABBA}">
      <dgm:prSet phldrT="[Text]"/>
      <dgm:spPr/>
      <dgm:t>
        <a:bodyPr/>
        <a:lstStyle/>
        <a:p>
          <a:r>
            <a:rPr lang="en-US" dirty="0"/>
            <a:t>Topological sort </a:t>
          </a:r>
        </a:p>
      </dgm:t>
    </dgm:pt>
    <dgm:pt modelId="{6F8B91C7-DBFA-4749-8067-C8D77B421969}" type="parTrans" cxnId="{FABD4BD3-273C-4424-A596-342827F122EB}">
      <dgm:prSet/>
      <dgm:spPr/>
      <dgm:t>
        <a:bodyPr/>
        <a:lstStyle/>
        <a:p>
          <a:endParaRPr lang="en-US"/>
        </a:p>
      </dgm:t>
    </dgm:pt>
    <dgm:pt modelId="{36441888-4D6B-4443-9F6B-163C2DBF8DD4}" type="sibTrans" cxnId="{FABD4BD3-273C-4424-A596-342827F122EB}">
      <dgm:prSet/>
      <dgm:spPr/>
      <dgm:t>
        <a:bodyPr/>
        <a:lstStyle/>
        <a:p>
          <a:endParaRPr lang="en-US"/>
        </a:p>
      </dgm:t>
    </dgm:pt>
    <dgm:pt modelId="{FA26BB2D-1B7E-4274-9789-50CF193F0241}">
      <dgm:prSet phldrT="[Text]"/>
      <dgm:spPr/>
      <dgm:t>
        <a:bodyPr/>
        <a:lstStyle/>
        <a:p>
          <a:r>
            <a:rPr lang="en-US" dirty="0"/>
            <a:t>Algorithms for generating permutations </a:t>
          </a:r>
        </a:p>
      </dgm:t>
    </dgm:pt>
    <dgm:pt modelId="{657BE69D-2F92-44EA-8775-FE8DA7265CCB}" type="parTrans" cxnId="{B23D0638-65AA-42CE-B536-1E61CEE5A51F}">
      <dgm:prSet/>
      <dgm:spPr/>
      <dgm:t>
        <a:bodyPr/>
        <a:lstStyle/>
        <a:p>
          <a:endParaRPr lang="en-US"/>
        </a:p>
      </dgm:t>
    </dgm:pt>
    <dgm:pt modelId="{906CB829-1979-42E5-B64A-3EDC5E67C5EC}" type="sibTrans" cxnId="{B23D0638-65AA-42CE-B536-1E61CEE5A51F}">
      <dgm:prSet/>
      <dgm:spPr/>
      <dgm:t>
        <a:bodyPr/>
        <a:lstStyle/>
        <a:p>
          <a:endParaRPr lang="en-US"/>
        </a:p>
      </dgm:t>
    </dgm:pt>
    <dgm:pt modelId="{8EEC1762-BD60-4E3C-A3C5-94A6B43C23C4}">
      <dgm:prSet phldrT="[Text]"/>
      <dgm:spPr/>
      <dgm:t>
        <a:bodyPr/>
        <a:lstStyle/>
        <a:p>
          <a:r>
            <a:rPr lang="en-US" dirty="0"/>
            <a:t>Euclid’s algorithm</a:t>
          </a:r>
        </a:p>
      </dgm:t>
    </dgm:pt>
    <dgm:pt modelId="{F7084DEF-9D47-491F-924C-09F8B66B59AA}" type="parTrans" cxnId="{B0E3DBF1-9321-492B-ADE4-78EB915EE3FC}">
      <dgm:prSet/>
      <dgm:spPr/>
      <dgm:t>
        <a:bodyPr/>
        <a:lstStyle/>
        <a:p>
          <a:endParaRPr lang="en-US"/>
        </a:p>
      </dgm:t>
    </dgm:pt>
    <dgm:pt modelId="{EDA40655-13D3-4CCD-9C49-B44B12A60444}" type="sibTrans" cxnId="{B0E3DBF1-9321-492B-ADE4-78EB915EE3FC}">
      <dgm:prSet/>
      <dgm:spPr/>
      <dgm:t>
        <a:bodyPr/>
        <a:lstStyle/>
        <a:p>
          <a:endParaRPr lang="en-US"/>
        </a:p>
      </dgm:t>
    </dgm:pt>
    <dgm:pt modelId="{71AFBDF8-0D76-4E47-A211-010C03FA424A}">
      <dgm:prSet phldrT="[Text]"/>
      <dgm:spPr/>
      <dgm:t>
        <a:bodyPr/>
        <a:lstStyle/>
        <a:p>
          <a:r>
            <a:rPr lang="en-US" dirty="0"/>
            <a:t>Selection by partition </a:t>
          </a:r>
        </a:p>
      </dgm:t>
    </dgm:pt>
    <dgm:pt modelId="{B0AE1A87-C31A-470C-A9FB-AF3C8317ACFC}" type="parTrans" cxnId="{B7EC754E-F3F1-4513-B0B5-396C7D21F712}">
      <dgm:prSet/>
      <dgm:spPr/>
      <dgm:t>
        <a:bodyPr/>
        <a:lstStyle/>
        <a:p>
          <a:endParaRPr lang="en-US"/>
        </a:p>
      </dgm:t>
    </dgm:pt>
    <dgm:pt modelId="{3E59DF05-0BF6-440B-83B0-E74286C1A2C8}" type="sibTrans" cxnId="{B7EC754E-F3F1-4513-B0B5-396C7D21F712}">
      <dgm:prSet/>
      <dgm:spPr/>
      <dgm:t>
        <a:bodyPr/>
        <a:lstStyle/>
        <a:p>
          <a:endParaRPr lang="en-US"/>
        </a:p>
      </dgm:t>
    </dgm:pt>
    <dgm:pt modelId="{10024298-BD00-4021-BB08-87A5D1F9F539}">
      <dgm:prSet/>
      <dgm:spPr/>
      <dgm:t>
        <a:bodyPr/>
        <a:lstStyle/>
        <a:p>
          <a:r>
            <a:rPr lang="en-US" dirty="0"/>
            <a:t>Exponential by squaring </a:t>
          </a:r>
        </a:p>
        <a:p>
          <a:endParaRPr lang="en-US" dirty="0"/>
        </a:p>
      </dgm:t>
    </dgm:pt>
    <dgm:pt modelId="{83AD620A-764B-40FB-B8EA-78BD3B3697AD}" type="parTrans" cxnId="{9ACA067A-7B37-418A-BEC9-3E7144650F31}">
      <dgm:prSet/>
      <dgm:spPr/>
      <dgm:t>
        <a:bodyPr/>
        <a:lstStyle/>
        <a:p>
          <a:endParaRPr lang="en-US"/>
        </a:p>
      </dgm:t>
    </dgm:pt>
    <dgm:pt modelId="{0BA18FB7-E9B1-4E3C-A435-FCE6F7333B05}" type="sibTrans" cxnId="{9ACA067A-7B37-418A-BEC9-3E7144650F31}">
      <dgm:prSet/>
      <dgm:spPr/>
      <dgm:t>
        <a:bodyPr/>
        <a:lstStyle/>
        <a:p>
          <a:endParaRPr lang="en-US"/>
        </a:p>
      </dgm:t>
    </dgm:pt>
    <dgm:pt modelId="{31674EA1-291A-4168-AAA8-E7AED2C65BD4}">
      <dgm:prSet custT="1"/>
      <dgm:spPr/>
      <dgm:t>
        <a:bodyPr/>
        <a:lstStyle/>
        <a:p>
          <a:r>
            <a:rPr lang="en-US" sz="1600" dirty="0"/>
            <a:t>Variable Size Decrease</a:t>
          </a:r>
        </a:p>
      </dgm:t>
    </dgm:pt>
    <dgm:pt modelId="{8B04B90A-DF6C-46C7-8761-CD8DA918C818}" type="parTrans" cxnId="{980192D6-00F4-4578-9ADB-F781AE310F5A}">
      <dgm:prSet/>
      <dgm:spPr/>
      <dgm:t>
        <a:bodyPr/>
        <a:lstStyle/>
        <a:p>
          <a:endParaRPr lang="en-US"/>
        </a:p>
      </dgm:t>
    </dgm:pt>
    <dgm:pt modelId="{3B0D56D9-10E1-477D-978C-62495363BB53}" type="sibTrans" cxnId="{980192D6-00F4-4578-9ADB-F781AE310F5A}">
      <dgm:prSet/>
      <dgm:spPr/>
      <dgm:t>
        <a:bodyPr/>
        <a:lstStyle/>
        <a:p>
          <a:endParaRPr lang="en-US"/>
        </a:p>
      </dgm:t>
    </dgm:pt>
    <dgm:pt modelId="{5309B30E-E466-4EED-9A3A-F19FAEB1C6E6}">
      <dgm:prSet/>
      <dgm:spPr/>
      <dgm:t>
        <a:bodyPr/>
        <a:lstStyle/>
        <a:p>
          <a:r>
            <a:rPr lang="en-US" dirty="0"/>
            <a:t>Insertion sort </a:t>
          </a:r>
        </a:p>
      </dgm:t>
    </dgm:pt>
    <dgm:pt modelId="{F2C5F448-AAE8-4E42-A5B4-16E8657F03A8}" type="parTrans" cxnId="{C2BD9443-B7D4-449C-95B9-7E9B9C6B4B35}">
      <dgm:prSet/>
      <dgm:spPr/>
      <dgm:t>
        <a:bodyPr/>
        <a:lstStyle/>
        <a:p>
          <a:endParaRPr lang="en-US"/>
        </a:p>
      </dgm:t>
    </dgm:pt>
    <dgm:pt modelId="{12863547-D059-4DBE-AFB5-FD4E6B4D703A}" type="sibTrans" cxnId="{C2BD9443-B7D4-449C-95B9-7E9B9C6B4B35}">
      <dgm:prSet/>
      <dgm:spPr/>
      <dgm:t>
        <a:bodyPr/>
        <a:lstStyle/>
        <a:p>
          <a:endParaRPr lang="en-US"/>
        </a:p>
      </dgm:t>
    </dgm:pt>
    <dgm:pt modelId="{06B70733-2CF3-4CD3-9181-004F976FF6AC}">
      <dgm:prSet custT="1"/>
      <dgm:spPr/>
      <dgm:t>
        <a:bodyPr/>
        <a:lstStyle/>
        <a:p>
          <a:r>
            <a:rPr lang="en-US" sz="1400" dirty="0"/>
            <a:t>Decrease by constant factor</a:t>
          </a:r>
        </a:p>
        <a:p>
          <a:r>
            <a:rPr lang="en-US" sz="1400" dirty="0"/>
            <a:t>(usually half) </a:t>
          </a:r>
        </a:p>
      </dgm:t>
    </dgm:pt>
    <dgm:pt modelId="{9CD852F7-FBA2-42AC-A1EB-E3F65E9A0180}" type="parTrans" cxnId="{AC716CB8-584D-45F4-A89B-8D290F8FCF62}">
      <dgm:prSet/>
      <dgm:spPr/>
      <dgm:t>
        <a:bodyPr/>
        <a:lstStyle/>
        <a:p>
          <a:endParaRPr lang="en-US"/>
        </a:p>
      </dgm:t>
    </dgm:pt>
    <dgm:pt modelId="{F0F57E71-2583-4B1F-9C09-F6003BFB253E}" type="sibTrans" cxnId="{AC716CB8-584D-45F4-A89B-8D290F8FCF62}">
      <dgm:prSet/>
      <dgm:spPr/>
      <dgm:t>
        <a:bodyPr/>
        <a:lstStyle/>
        <a:p>
          <a:endParaRPr lang="en-US"/>
        </a:p>
      </dgm:t>
    </dgm:pt>
    <dgm:pt modelId="{0FBB53D7-D9AA-4034-A428-F1B257C5C771}">
      <dgm:prSet/>
      <dgm:spPr/>
      <dgm:t>
        <a:bodyPr/>
        <a:lstStyle/>
        <a:p>
          <a:r>
            <a:rPr lang="en-US" dirty="0"/>
            <a:t>Binary search and bisection methods </a:t>
          </a:r>
        </a:p>
      </dgm:t>
    </dgm:pt>
    <dgm:pt modelId="{19F64A46-BE26-4F90-9974-8E08038CAF88}" type="parTrans" cxnId="{1F056267-5F4E-4B0B-AA7E-78326DC397B4}">
      <dgm:prSet/>
      <dgm:spPr/>
      <dgm:t>
        <a:bodyPr/>
        <a:lstStyle/>
        <a:p>
          <a:endParaRPr lang="en-US"/>
        </a:p>
      </dgm:t>
    </dgm:pt>
    <dgm:pt modelId="{D88258F9-3261-4542-96BD-327BB27E60AE}" type="sibTrans" cxnId="{1F056267-5F4E-4B0B-AA7E-78326DC397B4}">
      <dgm:prSet/>
      <dgm:spPr/>
      <dgm:t>
        <a:bodyPr/>
        <a:lstStyle/>
        <a:p>
          <a:endParaRPr lang="en-US"/>
        </a:p>
      </dgm:t>
    </dgm:pt>
    <dgm:pt modelId="{DAADC49F-5B40-4ABC-9DD3-EE0CA91D8FEE}">
      <dgm:prSet/>
      <dgm:spPr/>
      <dgm:t>
        <a:bodyPr/>
        <a:lstStyle/>
        <a:p>
          <a:r>
            <a:rPr lang="en-US" dirty="0"/>
            <a:t>Multiplication a la russe</a:t>
          </a:r>
        </a:p>
      </dgm:t>
    </dgm:pt>
    <dgm:pt modelId="{D468CCBE-5EA1-4D20-A537-F7D7E6911864}" type="parTrans" cxnId="{4B294680-4FB2-452B-8C46-41EFC5F5DE12}">
      <dgm:prSet/>
      <dgm:spPr/>
      <dgm:t>
        <a:bodyPr/>
        <a:lstStyle/>
        <a:p>
          <a:endParaRPr lang="en-US"/>
        </a:p>
      </dgm:t>
    </dgm:pt>
    <dgm:pt modelId="{18E3B41F-DF3E-4FD8-AD9E-1260F7F54D63}" type="sibTrans" cxnId="{4B294680-4FB2-452B-8C46-41EFC5F5DE12}">
      <dgm:prSet/>
      <dgm:spPr/>
      <dgm:t>
        <a:bodyPr/>
        <a:lstStyle/>
        <a:p>
          <a:endParaRPr lang="en-US"/>
        </a:p>
      </dgm:t>
    </dgm:pt>
    <dgm:pt modelId="{1018B1DA-96D0-49CF-AD18-5DC4EB820286}">
      <dgm:prSet/>
      <dgm:spPr/>
      <dgm:t>
        <a:bodyPr/>
        <a:lstStyle/>
        <a:p>
          <a:r>
            <a:rPr lang="en-US" dirty="0" err="1"/>
            <a:t>Nim</a:t>
          </a:r>
          <a:r>
            <a:rPr lang="en-US" dirty="0"/>
            <a:t>-like games</a:t>
          </a:r>
        </a:p>
      </dgm:t>
    </dgm:pt>
    <dgm:pt modelId="{2A497F16-C67C-46A8-95E3-E20584A3DCDA}" type="parTrans" cxnId="{557B902D-BFAD-4DEC-BDDB-1E5192C15694}">
      <dgm:prSet/>
      <dgm:spPr/>
      <dgm:t>
        <a:bodyPr/>
        <a:lstStyle/>
        <a:p>
          <a:endParaRPr lang="en-US"/>
        </a:p>
      </dgm:t>
    </dgm:pt>
    <dgm:pt modelId="{54BCADF6-D325-4B10-9696-D7ECF3C950C5}" type="sibTrans" cxnId="{557B902D-BFAD-4DEC-BDDB-1E5192C15694}">
      <dgm:prSet/>
      <dgm:spPr/>
      <dgm:t>
        <a:bodyPr/>
        <a:lstStyle/>
        <a:p>
          <a:endParaRPr lang="en-US"/>
        </a:p>
      </dgm:t>
    </dgm:pt>
    <dgm:pt modelId="{04902AB2-3670-43D9-AA51-9B47EDE1AB99}" type="pres">
      <dgm:prSet presAssocID="{A971D4B2-D3A0-4B00-B50D-A12291D463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4C86D-D571-4754-83AC-A91E8C214831}" type="pres">
      <dgm:prSet presAssocID="{553B9F47-09D9-4B66-89B4-4C2DE1844DB6}" presName="root" presStyleCnt="0"/>
      <dgm:spPr/>
    </dgm:pt>
    <dgm:pt modelId="{A5929235-0FD3-4C7F-839E-B26714F6C75F}" type="pres">
      <dgm:prSet presAssocID="{553B9F47-09D9-4B66-89B4-4C2DE1844DB6}" presName="rootComposite" presStyleCnt="0"/>
      <dgm:spPr/>
    </dgm:pt>
    <dgm:pt modelId="{ECE74D2E-1E4C-4742-A8BD-ABD7C6636B85}" type="pres">
      <dgm:prSet presAssocID="{553B9F47-09D9-4B66-89B4-4C2DE1844DB6}" presName="rootText" presStyleLbl="node1" presStyleIdx="0" presStyleCnt="3"/>
      <dgm:spPr/>
    </dgm:pt>
    <dgm:pt modelId="{A21F0672-8977-4ED3-BD9A-380DB3B18A24}" type="pres">
      <dgm:prSet presAssocID="{553B9F47-09D9-4B66-89B4-4C2DE1844DB6}" presName="rootConnector" presStyleLbl="node1" presStyleIdx="0" presStyleCnt="3"/>
      <dgm:spPr/>
    </dgm:pt>
    <dgm:pt modelId="{7B3E209E-FA53-4765-AF02-9A6AE7CECA0C}" type="pres">
      <dgm:prSet presAssocID="{553B9F47-09D9-4B66-89B4-4C2DE1844DB6}" presName="childShape" presStyleCnt="0"/>
      <dgm:spPr/>
    </dgm:pt>
    <dgm:pt modelId="{9824E9CD-4F5B-4DEF-A36D-F82DE339E8AE}" type="pres">
      <dgm:prSet presAssocID="{F2C5F448-AAE8-4E42-A5B4-16E8657F03A8}" presName="Name13" presStyleLbl="parChTrans1D2" presStyleIdx="0" presStyleCnt="9"/>
      <dgm:spPr/>
    </dgm:pt>
    <dgm:pt modelId="{73A58728-11D3-46D7-BF4F-607AC660B2E0}" type="pres">
      <dgm:prSet presAssocID="{5309B30E-E466-4EED-9A3A-F19FAEB1C6E6}" presName="childText" presStyleLbl="bgAcc1" presStyleIdx="0" presStyleCnt="9" custLinFactNeighborX="4112" custLinFactNeighborY="-7645">
        <dgm:presLayoutVars>
          <dgm:bulletEnabled val="1"/>
        </dgm:presLayoutVars>
      </dgm:prSet>
      <dgm:spPr/>
    </dgm:pt>
    <dgm:pt modelId="{CCE337B2-FAA3-4FFD-AADA-5CA86D64166C}" type="pres">
      <dgm:prSet presAssocID="{6F8B91C7-DBFA-4749-8067-C8D77B421969}" presName="Name13" presStyleLbl="parChTrans1D2" presStyleIdx="1" presStyleCnt="9"/>
      <dgm:spPr/>
    </dgm:pt>
    <dgm:pt modelId="{B007D0C6-0BA7-4BA5-A4BF-DC8395414577}" type="pres">
      <dgm:prSet presAssocID="{0E96BB06-CA77-4465-8914-E7324276ABBA}" presName="childText" presStyleLbl="bgAcc1" presStyleIdx="1" presStyleCnt="9">
        <dgm:presLayoutVars>
          <dgm:bulletEnabled val="1"/>
        </dgm:presLayoutVars>
      </dgm:prSet>
      <dgm:spPr/>
    </dgm:pt>
    <dgm:pt modelId="{CEA01F56-1DD5-4376-8E0F-F77EAF6256B4}" type="pres">
      <dgm:prSet presAssocID="{657BE69D-2F92-44EA-8775-FE8DA7265CCB}" presName="Name13" presStyleLbl="parChTrans1D2" presStyleIdx="2" presStyleCnt="9"/>
      <dgm:spPr/>
    </dgm:pt>
    <dgm:pt modelId="{82DCFDC1-FA17-4472-8A23-E1C83C6F3F0C}" type="pres">
      <dgm:prSet presAssocID="{FA26BB2D-1B7E-4274-9789-50CF193F0241}" presName="childText" presStyleLbl="bgAcc1" presStyleIdx="2" presStyleCnt="9">
        <dgm:presLayoutVars>
          <dgm:bulletEnabled val="1"/>
        </dgm:presLayoutVars>
      </dgm:prSet>
      <dgm:spPr/>
    </dgm:pt>
    <dgm:pt modelId="{A81707E5-6B1B-412D-9A9F-00539623EEB1}" type="pres">
      <dgm:prSet presAssocID="{06B70733-2CF3-4CD3-9181-004F976FF6AC}" presName="root" presStyleCnt="0"/>
      <dgm:spPr/>
    </dgm:pt>
    <dgm:pt modelId="{907B8973-1D8A-425A-8914-21D30DBCE999}" type="pres">
      <dgm:prSet presAssocID="{06B70733-2CF3-4CD3-9181-004F976FF6AC}" presName="rootComposite" presStyleCnt="0"/>
      <dgm:spPr/>
    </dgm:pt>
    <dgm:pt modelId="{0BCB39F1-9D20-44F5-8E95-83500B3F554D}" type="pres">
      <dgm:prSet presAssocID="{06B70733-2CF3-4CD3-9181-004F976FF6AC}" presName="rootText" presStyleLbl="node1" presStyleIdx="1" presStyleCnt="3"/>
      <dgm:spPr/>
    </dgm:pt>
    <dgm:pt modelId="{3064AF1C-48C4-4B16-AABD-79CCAA92742F}" type="pres">
      <dgm:prSet presAssocID="{06B70733-2CF3-4CD3-9181-004F976FF6AC}" presName="rootConnector" presStyleLbl="node1" presStyleIdx="1" presStyleCnt="3"/>
      <dgm:spPr/>
    </dgm:pt>
    <dgm:pt modelId="{B1B46F77-58EC-4D53-873F-29A9A0BE2F57}" type="pres">
      <dgm:prSet presAssocID="{06B70733-2CF3-4CD3-9181-004F976FF6AC}" presName="childShape" presStyleCnt="0"/>
      <dgm:spPr/>
    </dgm:pt>
    <dgm:pt modelId="{D8D24083-357E-4C4A-8698-E9FFE7F181F7}" type="pres">
      <dgm:prSet presAssocID="{19F64A46-BE26-4F90-9974-8E08038CAF88}" presName="Name13" presStyleLbl="parChTrans1D2" presStyleIdx="3" presStyleCnt="9"/>
      <dgm:spPr/>
    </dgm:pt>
    <dgm:pt modelId="{B97991E0-6391-4415-A129-CB57996B6A40}" type="pres">
      <dgm:prSet presAssocID="{0FBB53D7-D9AA-4034-A428-F1B257C5C771}" presName="childText" presStyleLbl="bgAcc1" presStyleIdx="3" presStyleCnt="9">
        <dgm:presLayoutVars>
          <dgm:bulletEnabled val="1"/>
        </dgm:presLayoutVars>
      </dgm:prSet>
      <dgm:spPr/>
    </dgm:pt>
    <dgm:pt modelId="{2A8C908C-E015-4394-AFBF-7B1DC31AA1F2}" type="pres">
      <dgm:prSet presAssocID="{83AD620A-764B-40FB-B8EA-78BD3B3697AD}" presName="Name13" presStyleLbl="parChTrans1D2" presStyleIdx="4" presStyleCnt="9"/>
      <dgm:spPr/>
    </dgm:pt>
    <dgm:pt modelId="{8174FBA2-833C-46A1-8F21-234AA564C7C7}" type="pres">
      <dgm:prSet presAssocID="{10024298-BD00-4021-BB08-87A5D1F9F539}" presName="childText" presStyleLbl="bgAcc1" presStyleIdx="4" presStyleCnt="9">
        <dgm:presLayoutVars>
          <dgm:bulletEnabled val="1"/>
        </dgm:presLayoutVars>
      </dgm:prSet>
      <dgm:spPr/>
    </dgm:pt>
    <dgm:pt modelId="{14298760-9742-404C-92FA-ED45991DBD7B}" type="pres">
      <dgm:prSet presAssocID="{D468CCBE-5EA1-4D20-A537-F7D7E6911864}" presName="Name13" presStyleLbl="parChTrans1D2" presStyleIdx="5" presStyleCnt="9"/>
      <dgm:spPr/>
    </dgm:pt>
    <dgm:pt modelId="{962FB08C-77BD-4E41-8B1A-D6FB117ECB04}" type="pres">
      <dgm:prSet presAssocID="{DAADC49F-5B40-4ABC-9DD3-EE0CA91D8FEE}" presName="childText" presStyleLbl="bgAcc1" presStyleIdx="5" presStyleCnt="9">
        <dgm:presLayoutVars>
          <dgm:bulletEnabled val="1"/>
        </dgm:presLayoutVars>
      </dgm:prSet>
      <dgm:spPr/>
    </dgm:pt>
    <dgm:pt modelId="{D4D0003C-9EF6-41A4-9B32-A5156FF3FEF5}" type="pres">
      <dgm:prSet presAssocID="{31674EA1-291A-4168-AAA8-E7AED2C65BD4}" presName="root" presStyleCnt="0"/>
      <dgm:spPr/>
    </dgm:pt>
    <dgm:pt modelId="{0899BE34-5AD4-40CA-9E34-CE8EB9B666AB}" type="pres">
      <dgm:prSet presAssocID="{31674EA1-291A-4168-AAA8-E7AED2C65BD4}" presName="rootComposite" presStyleCnt="0"/>
      <dgm:spPr/>
    </dgm:pt>
    <dgm:pt modelId="{8267C856-AC86-4AD2-AA30-2B8E6090223A}" type="pres">
      <dgm:prSet presAssocID="{31674EA1-291A-4168-AAA8-E7AED2C65BD4}" presName="rootText" presStyleLbl="node1" presStyleIdx="2" presStyleCnt="3"/>
      <dgm:spPr/>
    </dgm:pt>
    <dgm:pt modelId="{3B259AB2-62D8-41EB-A20F-E3AC2A6865D1}" type="pres">
      <dgm:prSet presAssocID="{31674EA1-291A-4168-AAA8-E7AED2C65BD4}" presName="rootConnector" presStyleLbl="node1" presStyleIdx="2" presStyleCnt="3"/>
      <dgm:spPr/>
    </dgm:pt>
    <dgm:pt modelId="{476169C0-514E-4992-A790-EAE943A803D4}" type="pres">
      <dgm:prSet presAssocID="{31674EA1-291A-4168-AAA8-E7AED2C65BD4}" presName="childShape" presStyleCnt="0"/>
      <dgm:spPr/>
    </dgm:pt>
    <dgm:pt modelId="{F3B45FA4-1A6C-4ECA-AD34-838312CEBA16}" type="pres">
      <dgm:prSet presAssocID="{F7084DEF-9D47-491F-924C-09F8B66B59AA}" presName="Name13" presStyleLbl="parChTrans1D2" presStyleIdx="6" presStyleCnt="9"/>
      <dgm:spPr/>
    </dgm:pt>
    <dgm:pt modelId="{53B1A230-C349-4EA1-A93E-F64D6A736FB5}" type="pres">
      <dgm:prSet presAssocID="{8EEC1762-BD60-4E3C-A3C5-94A6B43C23C4}" presName="childText" presStyleLbl="bgAcc1" presStyleIdx="6" presStyleCnt="9">
        <dgm:presLayoutVars>
          <dgm:bulletEnabled val="1"/>
        </dgm:presLayoutVars>
      </dgm:prSet>
      <dgm:spPr/>
    </dgm:pt>
    <dgm:pt modelId="{6021AC44-A813-404F-803D-9667CB2A2D03}" type="pres">
      <dgm:prSet presAssocID="{2A497F16-C67C-46A8-95E3-E20584A3DCDA}" presName="Name13" presStyleLbl="parChTrans1D2" presStyleIdx="7" presStyleCnt="9"/>
      <dgm:spPr/>
    </dgm:pt>
    <dgm:pt modelId="{C07A5DA7-3D6A-4E3D-8C3B-C084EA296CD7}" type="pres">
      <dgm:prSet presAssocID="{1018B1DA-96D0-49CF-AD18-5DC4EB820286}" presName="childText" presStyleLbl="bgAcc1" presStyleIdx="7" presStyleCnt="9" custLinFactY="31860" custLinFactNeighborX="1760" custLinFactNeighborY="100000">
        <dgm:presLayoutVars>
          <dgm:bulletEnabled val="1"/>
        </dgm:presLayoutVars>
      </dgm:prSet>
      <dgm:spPr/>
    </dgm:pt>
    <dgm:pt modelId="{F949062A-4922-4330-B19C-FB17A0B4AFA9}" type="pres">
      <dgm:prSet presAssocID="{B0AE1A87-C31A-470C-A9FB-AF3C8317ACFC}" presName="Name13" presStyleLbl="parChTrans1D2" presStyleIdx="8" presStyleCnt="9"/>
      <dgm:spPr/>
    </dgm:pt>
    <dgm:pt modelId="{A0A6272A-CEDE-416E-9FF0-F5589EE5F314}" type="pres">
      <dgm:prSet presAssocID="{71AFBDF8-0D76-4E47-A211-010C03FA424A}" presName="childText" presStyleLbl="bgAcc1" presStyleIdx="8" presStyleCnt="9" custLinFactY="-37500" custLinFactNeighborX="3915" custLinFactNeighborY="-100000">
        <dgm:presLayoutVars>
          <dgm:bulletEnabled val="1"/>
        </dgm:presLayoutVars>
      </dgm:prSet>
      <dgm:spPr/>
    </dgm:pt>
  </dgm:ptLst>
  <dgm:cxnLst>
    <dgm:cxn modelId="{31CBA001-C8E8-4919-AEF7-93BD02E2A1DF}" type="presOf" srcId="{31674EA1-291A-4168-AAA8-E7AED2C65BD4}" destId="{3B259AB2-62D8-41EB-A20F-E3AC2A6865D1}" srcOrd="1" destOrd="0" presId="urn:microsoft.com/office/officeart/2005/8/layout/hierarchy3"/>
    <dgm:cxn modelId="{D4C0D60C-0D05-42C0-8182-774D8FA7BFCD}" type="presOf" srcId="{553B9F47-09D9-4B66-89B4-4C2DE1844DB6}" destId="{ECE74D2E-1E4C-4742-A8BD-ABD7C6636B85}" srcOrd="0" destOrd="0" presId="urn:microsoft.com/office/officeart/2005/8/layout/hierarchy3"/>
    <dgm:cxn modelId="{F1ABE323-B860-47A2-B28C-CBE8EE9F48B6}" type="presOf" srcId="{8EEC1762-BD60-4E3C-A3C5-94A6B43C23C4}" destId="{53B1A230-C349-4EA1-A93E-F64D6A736FB5}" srcOrd="0" destOrd="0" presId="urn:microsoft.com/office/officeart/2005/8/layout/hierarchy3"/>
    <dgm:cxn modelId="{63F1BD26-04EE-428F-AB74-3E43E16FBE35}" type="presOf" srcId="{F7084DEF-9D47-491F-924C-09F8B66B59AA}" destId="{F3B45FA4-1A6C-4ECA-AD34-838312CEBA16}" srcOrd="0" destOrd="0" presId="urn:microsoft.com/office/officeart/2005/8/layout/hierarchy3"/>
    <dgm:cxn modelId="{3436752D-ED94-493D-A9F9-7412CB11F58F}" type="presOf" srcId="{0E96BB06-CA77-4465-8914-E7324276ABBA}" destId="{B007D0C6-0BA7-4BA5-A4BF-DC8395414577}" srcOrd="0" destOrd="0" presId="urn:microsoft.com/office/officeart/2005/8/layout/hierarchy3"/>
    <dgm:cxn modelId="{557B902D-BFAD-4DEC-BDDB-1E5192C15694}" srcId="{31674EA1-291A-4168-AAA8-E7AED2C65BD4}" destId="{1018B1DA-96D0-49CF-AD18-5DC4EB820286}" srcOrd="1" destOrd="0" parTransId="{2A497F16-C67C-46A8-95E3-E20584A3DCDA}" sibTransId="{54BCADF6-D325-4B10-9696-D7ECF3C950C5}"/>
    <dgm:cxn modelId="{58F0282E-8602-4929-BFDE-37159AD84410}" srcId="{A971D4B2-D3A0-4B00-B50D-A12291D46308}" destId="{553B9F47-09D9-4B66-89B4-4C2DE1844DB6}" srcOrd="0" destOrd="0" parTransId="{937A31B0-8C92-44D5-9F68-9B6D1F8AB225}" sibTransId="{479F8E47-BFDC-4438-AB55-16EE2DEF29C1}"/>
    <dgm:cxn modelId="{B23D0638-65AA-42CE-B536-1E61CEE5A51F}" srcId="{553B9F47-09D9-4B66-89B4-4C2DE1844DB6}" destId="{FA26BB2D-1B7E-4274-9789-50CF193F0241}" srcOrd="2" destOrd="0" parTransId="{657BE69D-2F92-44EA-8775-FE8DA7265CCB}" sibTransId="{906CB829-1979-42E5-B64A-3EDC5E67C5EC}"/>
    <dgm:cxn modelId="{9C27A05D-1244-4646-9BC7-A4172A4BCF84}" type="presOf" srcId="{2A497F16-C67C-46A8-95E3-E20584A3DCDA}" destId="{6021AC44-A813-404F-803D-9667CB2A2D03}" srcOrd="0" destOrd="0" presId="urn:microsoft.com/office/officeart/2005/8/layout/hierarchy3"/>
    <dgm:cxn modelId="{C2BD9443-B7D4-449C-95B9-7E9B9C6B4B35}" srcId="{553B9F47-09D9-4B66-89B4-4C2DE1844DB6}" destId="{5309B30E-E466-4EED-9A3A-F19FAEB1C6E6}" srcOrd="0" destOrd="0" parTransId="{F2C5F448-AAE8-4E42-A5B4-16E8657F03A8}" sibTransId="{12863547-D059-4DBE-AFB5-FD4E6B4D703A}"/>
    <dgm:cxn modelId="{1F056267-5F4E-4B0B-AA7E-78326DC397B4}" srcId="{06B70733-2CF3-4CD3-9181-004F976FF6AC}" destId="{0FBB53D7-D9AA-4034-A428-F1B257C5C771}" srcOrd="0" destOrd="0" parTransId="{19F64A46-BE26-4F90-9974-8E08038CAF88}" sibTransId="{D88258F9-3261-4542-96BD-327BB27E60AE}"/>
    <dgm:cxn modelId="{1576A049-E56F-4D20-806C-66616ED2AEA0}" type="presOf" srcId="{D468CCBE-5EA1-4D20-A537-F7D7E6911864}" destId="{14298760-9742-404C-92FA-ED45991DBD7B}" srcOrd="0" destOrd="0" presId="urn:microsoft.com/office/officeart/2005/8/layout/hierarchy3"/>
    <dgm:cxn modelId="{B7EC754E-F3F1-4513-B0B5-396C7D21F712}" srcId="{31674EA1-291A-4168-AAA8-E7AED2C65BD4}" destId="{71AFBDF8-0D76-4E47-A211-010C03FA424A}" srcOrd="2" destOrd="0" parTransId="{B0AE1A87-C31A-470C-A9FB-AF3C8317ACFC}" sibTransId="{3E59DF05-0BF6-440B-83B0-E74286C1A2C8}"/>
    <dgm:cxn modelId="{9158576F-7689-4081-BDF8-729518D916B2}" type="presOf" srcId="{657BE69D-2F92-44EA-8775-FE8DA7265CCB}" destId="{CEA01F56-1DD5-4376-8E0F-F77EAF6256B4}" srcOrd="0" destOrd="0" presId="urn:microsoft.com/office/officeart/2005/8/layout/hierarchy3"/>
    <dgm:cxn modelId="{E7F70257-2EA8-4AF6-95D9-8A5B6F4F3182}" type="presOf" srcId="{10024298-BD00-4021-BB08-87A5D1F9F539}" destId="{8174FBA2-833C-46A1-8F21-234AA564C7C7}" srcOrd="0" destOrd="0" presId="urn:microsoft.com/office/officeart/2005/8/layout/hierarchy3"/>
    <dgm:cxn modelId="{4BBD6478-5874-4F88-9CB4-984BDA06E70D}" type="presOf" srcId="{83AD620A-764B-40FB-B8EA-78BD3B3697AD}" destId="{2A8C908C-E015-4394-AFBF-7B1DC31AA1F2}" srcOrd="0" destOrd="0" presId="urn:microsoft.com/office/officeart/2005/8/layout/hierarchy3"/>
    <dgm:cxn modelId="{68087259-65E5-4DDD-B8F7-26C1864B51DF}" type="presOf" srcId="{19F64A46-BE26-4F90-9974-8E08038CAF88}" destId="{D8D24083-357E-4C4A-8698-E9FFE7F181F7}" srcOrd="0" destOrd="0" presId="urn:microsoft.com/office/officeart/2005/8/layout/hierarchy3"/>
    <dgm:cxn modelId="{9ACA067A-7B37-418A-BEC9-3E7144650F31}" srcId="{06B70733-2CF3-4CD3-9181-004F976FF6AC}" destId="{10024298-BD00-4021-BB08-87A5D1F9F539}" srcOrd="1" destOrd="0" parTransId="{83AD620A-764B-40FB-B8EA-78BD3B3697AD}" sibTransId="{0BA18FB7-E9B1-4E3C-A435-FCE6F7333B05}"/>
    <dgm:cxn modelId="{8011D27B-630C-4906-A8CE-0C6879AE67C0}" type="presOf" srcId="{0FBB53D7-D9AA-4034-A428-F1B257C5C771}" destId="{B97991E0-6391-4415-A129-CB57996B6A40}" srcOrd="0" destOrd="0" presId="urn:microsoft.com/office/officeart/2005/8/layout/hierarchy3"/>
    <dgm:cxn modelId="{4B294680-4FB2-452B-8C46-41EFC5F5DE12}" srcId="{06B70733-2CF3-4CD3-9181-004F976FF6AC}" destId="{DAADC49F-5B40-4ABC-9DD3-EE0CA91D8FEE}" srcOrd="2" destOrd="0" parTransId="{D468CCBE-5EA1-4D20-A537-F7D7E6911864}" sibTransId="{18E3B41F-DF3E-4FD8-AD9E-1260F7F54D63}"/>
    <dgm:cxn modelId="{A106A785-B55B-4ADA-A08A-E13EBC956FCA}" type="presOf" srcId="{B0AE1A87-C31A-470C-A9FB-AF3C8317ACFC}" destId="{F949062A-4922-4330-B19C-FB17A0B4AFA9}" srcOrd="0" destOrd="0" presId="urn:microsoft.com/office/officeart/2005/8/layout/hierarchy3"/>
    <dgm:cxn modelId="{DEC71D93-45C3-4A06-A28F-E3D2857E3910}" type="presOf" srcId="{31674EA1-291A-4168-AAA8-E7AED2C65BD4}" destId="{8267C856-AC86-4AD2-AA30-2B8E6090223A}" srcOrd="0" destOrd="0" presId="urn:microsoft.com/office/officeart/2005/8/layout/hierarchy3"/>
    <dgm:cxn modelId="{7AC3559F-52B5-44D1-8751-0D3932990DD9}" type="presOf" srcId="{F2C5F448-AAE8-4E42-A5B4-16E8657F03A8}" destId="{9824E9CD-4F5B-4DEF-A36D-F82DE339E8AE}" srcOrd="0" destOrd="0" presId="urn:microsoft.com/office/officeart/2005/8/layout/hierarchy3"/>
    <dgm:cxn modelId="{7BFCF2A9-B749-4167-918F-28CC02011662}" type="presOf" srcId="{06B70733-2CF3-4CD3-9181-004F976FF6AC}" destId="{0BCB39F1-9D20-44F5-8E95-83500B3F554D}" srcOrd="0" destOrd="0" presId="urn:microsoft.com/office/officeart/2005/8/layout/hierarchy3"/>
    <dgm:cxn modelId="{0F5E98B7-B32E-4D37-BA3F-DA65D5AA6357}" type="presOf" srcId="{DAADC49F-5B40-4ABC-9DD3-EE0CA91D8FEE}" destId="{962FB08C-77BD-4E41-8B1A-D6FB117ECB04}" srcOrd="0" destOrd="0" presId="urn:microsoft.com/office/officeart/2005/8/layout/hierarchy3"/>
    <dgm:cxn modelId="{AC716CB8-584D-45F4-A89B-8D290F8FCF62}" srcId="{A971D4B2-D3A0-4B00-B50D-A12291D46308}" destId="{06B70733-2CF3-4CD3-9181-004F976FF6AC}" srcOrd="1" destOrd="0" parTransId="{9CD852F7-FBA2-42AC-A1EB-E3F65E9A0180}" sibTransId="{F0F57E71-2583-4B1F-9C09-F6003BFB253E}"/>
    <dgm:cxn modelId="{67706BBB-6EC6-4FE2-B8A8-B8D19D4C15C0}" type="presOf" srcId="{1018B1DA-96D0-49CF-AD18-5DC4EB820286}" destId="{C07A5DA7-3D6A-4E3D-8C3B-C084EA296CD7}" srcOrd="0" destOrd="0" presId="urn:microsoft.com/office/officeart/2005/8/layout/hierarchy3"/>
    <dgm:cxn modelId="{534527C4-2FD8-4787-A7AD-CA76CC15D6F1}" type="presOf" srcId="{6F8B91C7-DBFA-4749-8067-C8D77B421969}" destId="{CCE337B2-FAA3-4FFD-AADA-5CA86D64166C}" srcOrd="0" destOrd="0" presId="urn:microsoft.com/office/officeart/2005/8/layout/hierarchy3"/>
    <dgm:cxn modelId="{2D9193D1-1EC6-4FF2-B56A-00CAE108CCB8}" type="presOf" srcId="{A971D4B2-D3A0-4B00-B50D-A12291D46308}" destId="{04902AB2-3670-43D9-AA51-9B47EDE1AB99}" srcOrd="0" destOrd="0" presId="urn:microsoft.com/office/officeart/2005/8/layout/hierarchy3"/>
    <dgm:cxn modelId="{928D27D2-DA0F-4B94-B6C6-FC67EC3775C5}" type="presOf" srcId="{06B70733-2CF3-4CD3-9181-004F976FF6AC}" destId="{3064AF1C-48C4-4B16-AABD-79CCAA92742F}" srcOrd="1" destOrd="0" presId="urn:microsoft.com/office/officeart/2005/8/layout/hierarchy3"/>
    <dgm:cxn modelId="{FABD4BD3-273C-4424-A596-342827F122EB}" srcId="{553B9F47-09D9-4B66-89B4-4C2DE1844DB6}" destId="{0E96BB06-CA77-4465-8914-E7324276ABBA}" srcOrd="1" destOrd="0" parTransId="{6F8B91C7-DBFA-4749-8067-C8D77B421969}" sibTransId="{36441888-4D6B-4443-9F6B-163C2DBF8DD4}"/>
    <dgm:cxn modelId="{2AF6C2D4-3432-4E8C-B3A3-E764F638B69B}" type="presOf" srcId="{5309B30E-E466-4EED-9A3A-F19FAEB1C6E6}" destId="{73A58728-11D3-46D7-BF4F-607AC660B2E0}" srcOrd="0" destOrd="0" presId="urn:microsoft.com/office/officeart/2005/8/layout/hierarchy3"/>
    <dgm:cxn modelId="{980192D6-00F4-4578-9ADB-F781AE310F5A}" srcId="{A971D4B2-D3A0-4B00-B50D-A12291D46308}" destId="{31674EA1-291A-4168-AAA8-E7AED2C65BD4}" srcOrd="2" destOrd="0" parTransId="{8B04B90A-DF6C-46C7-8761-CD8DA918C818}" sibTransId="{3B0D56D9-10E1-477D-978C-62495363BB53}"/>
    <dgm:cxn modelId="{471492DF-6412-4B63-B657-01F2BBC05034}" type="presOf" srcId="{FA26BB2D-1B7E-4274-9789-50CF193F0241}" destId="{82DCFDC1-FA17-4472-8A23-E1C83C6F3F0C}" srcOrd="0" destOrd="0" presId="urn:microsoft.com/office/officeart/2005/8/layout/hierarchy3"/>
    <dgm:cxn modelId="{D791FBEB-C14E-4883-8780-ACC7A414AC61}" type="presOf" srcId="{553B9F47-09D9-4B66-89B4-4C2DE1844DB6}" destId="{A21F0672-8977-4ED3-BD9A-380DB3B18A24}" srcOrd="1" destOrd="0" presId="urn:microsoft.com/office/officeart/2005/8/layout/hierarchy3"/>
    <dgm:cxn modelId="{B0E3DBF1-9321-492B-ADE4-78EB915EE3FC}" srcId="{31674EA1-291A-4168-AAA8-E7AED2C65BD4}" destId="{8EEC1762-BD60-4E3C-A3C5-94A6B43C23C4}" srcOrd="0" destOrd="0" parTransId="{F7084DEF-9D47-491F-924C-09F8B66B59AA}" sibTransId="{EDA40655-13D3-4CCD-9C49-B44B12A60444}"/>
    <dgm:cxn modelId="{522861FD-3EE7-4F39-A45A-90347EA1BFD0}" type="presOf" srcId="{71AFBDF8-0D76-4E47-A211-010C03FA424A}" destId="{A0A6272A-CEDE-416E-9FF0-F5589EE5F314}" srcOrd="0" destOrd="0" presId="urn:microsoft.com/office/officeart/2005/8/layout/hierarchy3"/>
    <dgm:cxn modelId="{81E80191-4C93-4E3F-A275-D1F12CC01607}" type="presParOf" srcId="{04902AB2-3670-43D9-AA51-9B47EDE1AB99}" destId="{A574C86D-D571-4754-83AC-A91E8C214831}" srcOrd="0" destOrd="0" presId="urn:microsoft.com/office/officeart/2005/8/layout/hierarchy3"/>
    <dgm:cxn modelId="{52E3A6FE-069E-41F3-B709-C17A1489C6E9}" type="presParOf" srcId="{A574C86D-D571-4754-83AC-A91E8C214831}" destId="{A5929235-0FD3-4C7F-839E-B26714F6C75F}" srcOrd="0" destOrd="0" presId="urn:microsoft.com/office/officeart/2005/8/layout/hierarchy3"/>
    <dgm:cxn modelId="{545A85C0-BFAE-4CC3-A1FB-C1D4C4D071CE}" type="presParOf" srcId="{A5929235-0FD3-4C7F-839E-B26714F6C75F}" destId="{ECE74D2E-1E4C-4742-A8BD-ABD7C6636B85}" srcOrd="0" destOrd="0" presId="urn:microsoft.com/office/officeart/2005/8/layout/hierarchy3"/>
    <dgm:cxn modelId="{57DEF363-0B5B-4598-B134-19D12CD5D1B7}" type="presParOf" srcId="{A5929235-0FD3-4C7F-839E-B26714F6C75F}" destId="{A21F0672-8977-4ED3-BD9A-380DB3B18A24}" srcOrd="1" destOrd="0" presId="urn:microsoft.com/office/officeart/2005/8/layout/hierarchy3"/>
    <dgm:cxn modelId="{D6DB274A-3F18-4BB6-B6FB-57A927E532F1}" type="presParOf" srcId="{A574C86D-D571-4754-83AC-A91E8C214831}" destId="{7B3E209E-FA53-4765-AF02-9A6AE7CECA0C}" srcOrd="1" destOrd="0" presId="urn:microsoft.com/office/officeart/2005/8/layout/hierarchy3"/>
    <dgm:cxn modelId="{D56BDAC0-3404-4082-9E38-C2E8E38D0A08}" type="presParOf" srcId="{7B3E209E-FA53-4765-AF02-9A6AE7CECA0C}" destId="{9824E9CD-4F5B-4DEF-A36D-F82DE339E8AE}" srcOrd="0" destOrd="0" presId="urn:microsoft.com/office/officeart/2005/8/layout/hierarchy3"/>
    <dgm:cxn modelId="{904DA656-304D-407E-B373-36174811DFA6}" type="presParOf" srcId="{7B3E209E-FA53-4765-AF02-9A6AE7CECA0C}" destId="{73A58728-11D3-46D7-BF4F-607AC660B2E0}" srcOrd="1" destOrd="0" presId="urn:microsoft.com/office/officeart/2005/8/layout/hierarchy3"/>
    <dgm:cxn modelId="{C55E4B2B-BC63-43A7-B322-E4C07E067DB7}" type="presParOf" srcId="{7B3E209E-FA53-4765-AF02-9A6AE7CECA0C}" destId="{CCE337B2-FAA3-4FFD-AADA-5CA86D64166C}" srcOrd="2" destOrd="0" presId="urn:microsoft.com/office/officeart/2005/8/layout/hierarchy3"/>
    <dgm:cxn modelId="{AAA08CB1-8C26-4EA6-B368-B186890861D7}" type="presParOf" srcId="{7B3E209E-FA53-4765-AF02-9A6AE7CECA0C}" destId="{B007D0C6-0BA7-4BA5-A4BF-DC8395414577}" srcOrd="3" destOrd="0" presId="urn:microsoft.com/office/officeart/2005/8/layout/hierarchy3"/>
    <dgm:cxn modelId="{A4682BA5-89F8-4832-B308-5E959B4CEF03}" type="presParOf" srcId="{7B3E209E-FA53-4765-AF02-9A6AE7CECA0C}" destId="{CEA01F56-1DD5-4376-8E0F-F77EAF6256B4}" srcOrd="4" destOrd="0" presId="urn:microsoft.com/office/officeart/2005/8/layout/hierarchy3"/>
    <dgm:cxn modelId="{9C159147-1EAC-4F77-9FDE-5A60E6C1856E}" type="presParOf" srcId="{7B3E209E-FA53-4765-AF02-9A6AE7CECA0C}" destId="{82DCFDC1-FA17-4472-8A23-E1C83C6F3F0C}" srcOrd="5" destOrd="0" presId="urn:microsoft.com/office/officeart/2005/8/layout/hierarchy3"/>
    <dgm:cxn modelId="{0911053D-7317-4F59-A344-87126E58398C}" type="presParOf" srcId="{04902AB2-3670-43D9-AA51-9B47EDE1AB99}" destId="{A81707E5-6B1B-412D-9A9F-00539623EEB1}" srcOrd="1" destOrd="0" presId="urn:microsoft.com/office/officeart/2005/8/layout/hierarchy3"/>
    <dgm:cxn modelId="{542CBBED-5073-45B7-AAB0-B0EF13F2652D}" type="presParOf" srcId="{A81707E5-6B1B-412D-9A9F-00539623EEB1}" destId="{907B8973-1D8A-425A-8914-21D30DBCE999}" srcOrd="0" destOrd="0" presId="urn:microsoft.com/office/officeart/2005/8/layout/hierarchy3"/>
    <dgm:cxn modelId="{4A35BB58-24E2-43B8-B947-D58C536305B1}" type="presParOf" srcId="{907B8973-1D8A-425A-8914-21D30DBCE999}" destId="{0BCB39F1-9D20-44F5-8E95-83500B3F554D}" srcOrd="0" destOrd="0" presId="urn:microsoft.com/office/officeart/2005/8/layout/hierarchy3"/>
    <dgm:cxn modelId="{150520F2-EEAB-4370-80D8-77C61564CA1E}" type="presParOf" srcId="{907B8973-1D8A-425A-8914-21D30DBCE999}" destId="{3064AF1C-48C4-4B16-AABD-79CCAA92742F}" srcOrd="1" destOrd="0" presId="urn:microsoft.com/office/officeart/2005/8/layout/hierarchy3"/>
    <dgm:cxn modelId="{78706B8C-2881-4751-9739-8B3962D439E1}" type="presParOf" srcId="{A81707E5-6B1B-412D-9A9F-00539623EEB1}" destId="{B1B46F77-58EC-4D53-873F-29A9A0BE2F57}" srcOrd="1" destOrd="0" presId="urn:microsoft.com/office/officeart/2005/8/layout/hierarchy3"/>
    <dgm:cxn modelId="{CFED024B-F451-4EE6-BB45-8F0C74834521}" type="presParOf" srcId="{B1B46F77-58EC-4D53-873F-29A9A0BE2F57}" destId="{D8D24083-357E-4C4A-8698-E9FFE7F181F7}" srcOrd="0" destOrd="0" presId="urn:microsoft.com/office/officeart/2005/8/layout/hierarchy3"/>
    <dgm:cxn modelId="{A7361CCE-2755-4F0F-AAD4-667392157B42}" type="presParOf" srcId="{B1B46F77-58EC-4D53-873F-29A9A0BE2F57}" destId="{B97991E0-6391-4415-A129-CB57996B6A40}" srcOrd="1" destOrd="0" presId="urn:microsoft.com/office/officeart/2005/8/layout/hierarchy3"/>
    <dgm:cxn modelId="{7330832D-28E3-4930-8BF5-E24C895A070B}" type="presParOf" srcId="{B1B46F77-58EC-4D53-873F-29A9A0BE2F57}" destId="{2A8C908C-E015-4394-AFBF-7B1DC31AA1F2}" srcOrd="2" destOrd="0" presId="urn:microsoft.com/office/officeart/2005/8/layout/hierarchy3"/>
    <dgm:cxn modelId="{A26BFD89-060B-4CBB-99AB-7B6CEE602A8A}" type="presParOf" srcId="{B1B46F77-58EC-4D53-873F-29A9A0BE2F57}" destId="{8174FBA2-833C-46A1-8F21-234AA564C7C7}" srcOrd="3" destOrd="0" presId="urn:microsoft.com/office/officeart/2005/8/layout/hierarchy3"/>
    <dgm:cxn modelId="{A9B4D2AD-1972-4D46-9535-5EE8983EF0BC}" type="presParOf" srcId="{B1B46F77-58EC-4D53-873F-29A9A0BE2F57}" destId="{14298760-9742-404C-92FA-ED45991DBD7B}" srcOrd="4" destOrd="0" presId="urn:microsoft.com/office/officeart/2005/8/layout/hierarchy3"/>
    <dgm:cxn modelId="{4A46FFC5-C472-4BF8-900E-CE02E6093AD7}" type="presParOf" srcId="{B1B46F77-58EC-4D53-873F-29A9A0BE2F57}" destId="{962FB08C-77BD-4E41-8B1A-D6FB117ECB04}" srcOrd="5" destOrd="0" presId="urn:microsoft.com/office/officeart/2005/8/layout/hierarchy3"/>
    <dgm:cxn modelId="{50478216-454D-4705-B2A6-26483A7C85E3}" type="presParOf" srcId="{04902AB2-3670-43D9-AA51-9B47EDE1AB99}" destId="{D4D0003C-9EF6-41A4-9B32-A5156FF3FEF5}" srcOrd="2" destOrd="0" presId="urn:microsoft.com/office/officeart/2005/8/layout/hierarchy3"/>
    <dgm:cxn modelId="{293379BF-D304-4520-BB7B-0664363A1516}" type="presParOf" srcId="{D4D0003C-9EF6-41A4-9B32-A5156FF3FEF5}" destId="{0899BE34-5AD4-40CA-9E34-CE8EB9B666AB}" srcOrd="0" destOrd="0" presId="urn:microsoft.com/office/officeart/2005/8/layout/hierarchy3"/>
    <dgm:cxn modelId="{F3A418A7-C849-44BA-BF2B-2AFD173CED07}" type="presParOf" srcId="{0899BE34-5AD4-40CA-9E34-CE8EB9B666AB}" destId="{8267C856-AC86-4AD2-AA30-2B8E6090223A}" srcOrd="0" destOrd="0" presId="urn:microsoft.com/office/officeart/2005/8/layout/hierarchy3"/>
    <dgm:cxn modelId="{8D34638D-3688-4BE3-9DBB-58946E94ADB4}" type="presParOf" srcId="{0899BE34-5AD4-40CA-9E34-CE8EB9B666AB}" destId="{3B259AB2-62D8-41EB-A20F-E3AC2A6865D1}" srcOrd="1" destOrd="0" presId="urn:microsoft.com/office/officeart/2005/8/layout/hierarchy3"/>
    <dgm:cxn modelId="{F8B3E9C5-D7CD-4594-8994-AC29E31FC8AB}" type="presParOf" srcId="{D4D0003C-9EF6-41A4-9B32-A5156FF3FEF5}" destId="{476169C0-514E-4992-A790-EAE943A803D4}" srcOrd="1" destOrd="0" presId="urn:microsoft.com/office/officeart/2005/8/layout/hierarchy3"/>
    <dgm:cxn modelId="{3668E8DE-0C80-49DF-AAA2-126686A6AE3D}" type="presParOf" srcId="{476169C0-514E-4992-A790-EAE943A803D4}" destId="{F3B45FA4-1A6C-4ECA-AD34-838312CEBA16}" srcOrd="0" destOrd="0" presId="urn:microsoft.com/office/officeart/2005/8/layout/hierarchy3"/>
    <dgm:cxn modelId="{FCBFCB05-103F-44CF-B358-F5CF12D25394}" type="presParOf" srcId="{476169C0-514E-4992-A790-EAE943A803D4}" destId="{53B1A230-C349-4EA1-A93E-F64D6A736FB5}" srcOrd="1" destOrd="0" presId="urn:microsoft.com/office/officeart/2005/8/layout/hierarchy3"/>
    <dgm:cxn modelId="{4142FB7D-0622-46C1-84D7-E94265BED31F}" type="presParOf" srcId="{476169C0-514E-4992-A790-EAE943A803D4}" destId="{6021AC44-A813-404F-803D-9667CB2A2D03}" srcOrd="2" destOrd="0" presId="urn:microsoft.com/office/officeart/2005/8/layout/hierarchy3"/>
    <dgm:cxn modelId="{95E34E53-9110-468A-983B-25B355AABE1E}" type="presParOf" srcId="{476169C0-514E-4992-A790-EAE943A803D4}" destId="{C07A5DA7-3D6A-4E3D-8C3B-C084EA296CD7}" srcOrd="3" destOrd="0" presId="urn:microsoft.com/office/officeart/2005/8/layout/hierarchy3"/>
    <dgm:cxn modelId="{8128E5BB-340E-4FFF-BAD4-EF265C5CBD2A}" type="presParOf" srcId="{476169C0-514E-4992-A790-EAE943A803D4}" destId="{F949062A-4922-4330-B19C-FB17A0B4AFA9}" srcOrd="4" destOrd="0" presId="urn:microsoft.com/office/officeart/2005/8/layout/hierarchy3"/>
    <dgm:cxn modelId="{981ED0AB-F4AE-4764-8030-6BACC3EC57AB}" type="presParOf" srcId="{476169C0-514E-4992-A790-EAE943A803D4}" destId="{A0A6272A-CEDE-416E-9FF0-F5589EE5F31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1AD76-417A-48FC-8619-29AE6EA15BC7}" type="doc">
      <dgm:prSet loTypeId="urn:microsoft.com/office/officeart/2005/8/layout/rings+Icon" loCatId="relationship" qsTypeId="urn:microsoft.com/office/officeart/2005/8/quickstyle/3d4" qsCatId="3D" csTypeId="urn:microsoft.com/office/officeart/2005/8/colors/accent1_2" csCatId="accent1" phldr="1"/>
      <dgm:spPr/>
    </dgm:pt>
    <dgm:pt modelId="{1E83473F-439E-4897-91D5-40E622DDACBA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Counting Arrangements</a:t>
          </a:r>
          <a:endParaRPr lang="en-US" dirty="0">
            <a:solidFill>
              <a:schemeClr val="bg1"/>
            </a:solidFill>
          </a:endParaRPr>
        </a:p>
      </dgm:t>
    </dgm:pt>
    <dgm:pt modelId="{243EB643-37E6-4C6E-A8B6-34C7617C5A4D}" type="parTrans" cxnId="{229DC5E7-B701-40CC-809C-95C68C9AD394}">
      <dgm:prSet/>
      <dgm:spPr/>
      <dgm:t>
        <a:bodyPr/>
        <a:lstStyle/>
        <a:p>
          <a:endParaRPr lang="en-US"/>
        </a:p>
      </dgm:t>
    </dgm:pt>
    <dgm:pt modelId="{FD047086-D864-492C-8BE1-416EA2063D8C}" type="sibTrans" cxnId="{229DC5E7-B701-40CC-809C-95C68C9AD394}">
      <dgm:prSet/>
      <dgm:spPr/>
      <dgm:t>
        <a:bodyPr/>
        <a:lstStyle/>
        <a:p>
          <a:endParaRPr lang="en-US"/>
        </a:p>
      </dgm:t>
    </dgm:pt>
    <dgm:pt modelId="{E51828DD-1F98-4810-AC8C-654BEEB12BE8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Game Theory</a:t>
          </a:r>
          <a:endParaRPr lang="en-US" dirty="0">
            <a:solidFill>
              <a:schemeClr val="bg1"/>
            </a:solidFill>
          </a:endParaRPr>
        </a:p>
      </dgm:t>
    </dgm:pt>
    <dgm:pt modelId="{406B3392-A125-41A9-BACA-3DA6412B3D49}" type="parTrans" cxnId="{891CE1B0-4CD8-4AE4-BB5E-757110014655}">
      <dgm:prSet/>
      <dgm:spPr/>
      <dgm:t>
        <a:bodyPr/>
        <a:lstStyle/>
        <a:p>
          <a:endParaRPr lang="en-US"/>
        </a:p>
      </dgm:t>
    </dgm:pt>
    <dgm:pt modelId="{63F816A6-394F-4122-8DDF-03205A6F58E5}" type="sibTrans" cxnId="{891CE1B0-4CD8-4AE4-BB5E-757110014655}">
      <dgm:prSet/>
      <dgm:spPr/>
      <dgm:t>
        <a:bodyPr/>
        <a:lstStyle/>
        <a:p>
          <a:endParaRPr lang="en-US"/>
        </a:p>
      </dgm:t>
    </dgm:pt>
    <dgm:pt modelId="{AF22E871-041C-4A2D-A503-0CA0A4DD6FEA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Data Encryption</a:t>
          </a:r>
          <a:endParaRPr lang="en-US" dirty="0">
            <a:solidFill>
              <a:schemeClr val="bg1"/>
            </a:solidFill>
          </a:endParaRPr>
        </a:p>
      </dgm:t>
    </dgm:pt>
    <dgm:pt modelId="{28EECE6C-5151-42FB-A647-933185799A30}" type="parTrans" cxnId="{7A24A3CD-415C-4034-8A8E-8A873709FC89}">
      <dgm:prSet/>
      <dgm:spPr/>
      <dgm:t>
        <a:bodyPr/>
        <a:lstStyle/>
        <a:p>
          <a:endParaRPr lang="en-US"/>
        </a:p>
      </dgm:t>
    </dgm:pt>
    <dgm:pt modelId="{C2BE1BCB-FDCE-41A8-8F46-51B63FBA37CF}" type="sibTrans" cxnId="{7A24A3CD-415C-4034-8A8E-8A873709FC89}">
      <dgm:prSet/>
      <dgm:spPr/>
      <dgm:t>
        <a:bodyPr/>
        <a:lstStyle/>
        <a:p>
          <a:endParaRPr lang="en-US"/>
        </a:p>
      </dgm:t>
    </dgm:pt>
    <dgm:pt modelId="{92372BB9-017E-4B22-9FDB-A273D91EB1E3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Sorting Algorithms</a:t>
          </a:r>
          <a:endParaRPr lang="en-US" dirty="0">
            <a:solidFill>
              <a:schemeClr val="bg1"/>
            </a:solidFill>
          </a:endParaRPr>
        </a:p>
      </dgm:t>
    </dgm:pt>
    <dgm:pt modelId="{DC9C5773-46F3-48F6-B017-141FDB6F754D}" type="parTrans" cxnId="{33BF9697-DE7C-4911-931F-DF260DB6A422}">
      <dgm:prSet/>
      <dgm:spPr/>
      <dgm:t>
        <a:bodyPr/>
        <a:lstStyle/>
        <a:p>
          <a:endParaRPr lang="en-US"/>
        </a:p>
      </dgm:t>
    </dgm:pt>
    <dgm:pt modelId="{E94B19F3-F5FE-456E-9D56-7099FB3E7B7A}" type="sibTrans" cxnId="{33BF9697-DE7C-4911-931F-DF260DB6A422}">
      <dgm:prSet/>
      <dgm:spPr/>
      <dgm:t>
        <a:bodyPr/>
        <a:lstStyle/>
        <a:p>
          <a:endParaRPr lang="en-US"/>
        </a:p>
      </dgm:t>
    </dgm:pt>
    <dgm:pt modelId="{357AFC9B-9E94-4638-939E-BE812CC0F72E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Puzzle Solving</a:t>
          </a:r>
          <a:endParaRPr lang="en-US" dirty="0">
            <a:solidFill>
              <a:schemeClr val="bg1"/>
            </a:solidFill>
          </a:endParaRPr>
        </a:p>
      </dgm:t>
    </dgm:pt>
    <dgm:pt modelId="{A2C89650-06F6-4D85-8CC9-805B7384270C}" type="parTrans" cxnId="{46AD7F58-63CD-4E1F-8C0B-9B202F79AEA7}">
      <dgm:prSet/>
      <dgm:spPr/>
      <dgm:t>
        <a:bodyPr/>
        <a:lstStyle/>
        <a:p>
          <a:endParaRPr lang="en-US"/>
        </a:p>
      </dgm:t>
    </dgm:pt>
    <dgm:pt modelId="{DEF360C9-1701-493F-9C16-97ED6857BB4C}" type="sibTrans" cxnId="{46AD7F58-63CD-4E1F-8C0B-9B202F79AEA7}">
      <dgm:prSet/>
      <dgm:spPr/>
      <dgm:t>
        <a:bodyPr/>
        <a:lstStyle/>
        <a:p>
          <a:endParaRPr lang="en-US"/>
        </a:p>
      </dgm:t>
    </dgm:pt>
    <dgm:pt modelId="{563E6E82-9CC6-4DEF-97BE-67F1A46C79D9}" type="pres">
      <dgm:prSet presAssocID="{EDB1AD76-417A-48FC-8619-29AE6EA15BC7}" presName="Name0" presStyleCnt="0">
        <dgm:presLayoutVars>
          <dgm:chMax val="7"/>
          <dgm:dir/>
          <dgm:resizeHandles val="exact"/>
        </dgm:presLayoutVars>
      </dgm:prSet>
      <dgm:spPr/>
    </dgm:pt>
    <dgm:pt modelId="{98C48735-C856-4AE5-9FE7-7298EF642F41}" type="pres">
      <dgm:prSet presAssocID="{EDB1AD76-417A-48FC-8619-29AE6EA15BC7}" presName="ellipse1" presStyleLbl="vennNode1" presStyleIdx="0" presStyleCnt="5">
        <dgm:presLayoutVars>
          <dgm:bulletEnabled val="1"/>
        </dgm:presLayoutVars>
      </dgm:prSet>
      <dgm:spPr/>
    </dgm:pt>
    <dgm:pt modelId="{544C03FC-5C1A-4239-AFDD-EB1ECAFA8872}" type="pres">
      <dgm:prSet presAssocID="{EDB1AD76-417A-48FC-8619-29AE6EA15BC7}" presName="ellipse2" presStyleLbl="vennNode1" presStyleIdx="1" presStyleCnt="5">
        <dgm:presLayoutVars>
          <dgm:bulletEnabled val="1"/>
        </dgm:presLayoutVars>
      </dgm:prSet>
      <dgm:spPr/>
    </dgm:pt>
    <dgm:pt modelId="{743AC103-36F6-4F31-80F7-B0ECB6B10EA1}" type="pres">
      <dgm:prSet presAssocID="{EDB1AD76-417A-48FC-8619-29AE6EA15BC7}" presName="ellipse3" presStyleLbl="vennNode1" presStyleIdx="2" presStyleCnt="5">
        <dgm:presLayoutVars>
          <dgm:bulletEnabled val="1"/>
        </dgm:presLayoutVars>
      </dgm:prSet>
      <dgm:spPr/>
    </dgm:pt>
    <dgm:pt modelId="{4FD8B850-705A-4AFE-988D-0232A4C1E22D}" type="pres">
      <dgm:prSet presAssocID="{EDB1AD76-417A-48FC-8619-29AE6EA15BC7}" presName="ellipse4" presStyleLbl="vennNode1" presStyleIdx="3" presStyleCnt="5">
        <dgm:presLayoutVars>
          <dgm:bulletEnabled val="1"/>
        </dgm:presLayoutVars>
      </dgm:prSet>
      <dgm:spPr/>
    </dgm:pt>
    <dgm:pt modelId="{7A1351D4-B83C-4C19-8727-4B2D1EE9A83F}" type="pres">
      <dgm:prSet presAssocID="{EDB1AD76-417A-48FC-8619-29AE6EA15BC7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8AF8BB32-E24B-4297-9398-C1E901CD6F62}" type="presOf" srcId="{EDB1AD76-417A-48FC-8619-29AE6EA15BC7}" destId="{563E6E82-9CC6-4DEF-97BE-67F1A46C79D9}" srcOrd="0" destOrd="0" presId="urn:microsoft.com/office/officeart/2005/8/layout/rings+Icon"/>
    <dgm:cxn modelId="{F474236D-0960-435D-B4D1-683FB93E4903}" type="presOf" srcId="{1E83473F-439E-4897-91D5-40E622DDACBA}" destId="{98C48735-C856-4AE5-9FE7-7298EF642F41}" srcOrd="0" destOrd="0" presId="urn:microsoft.com/office/officeart/2005/8/layout/rings+Icon"/>
    <dgm:cxn modelId="{46AD7F58-63CD-4E1F-8C0B-9B202F79AEA7}" srcId="{EDB1AD76-417A-48FC-8619-29AE6EA15BC7}" destId="{357AFC9B-9E94-4638-939E-BE812CC0F72E}" srcOrd="3" destOrd="0" parTransId="{A2C89650-06F6-4D85-8CC9-805B7384270C}" sibTransId="{DEF360C9-1701-493F-9C16-97ED6857BB4C}"/>
    <dgm:cxn modelId="{CCA0D679-58BB-476B-8231-54DAB6A795F6}" type="presOf" srcId="{357AFC9B-9E94-4638-939E-BE812CC0F72E}" destId="{4FD8B850-705A-4AFE-988D-0232A4C1E22D}" srcOrd="0" destOrd="0" presId="urn:microsoft.com/office/officeart/2005/8/layout/rings+Icon"/>
    <dgm:cxn modelId="{33BF9697-DE7C-4911-931F-DF260DB6A422}" srcId="{EDB1AD76-417A-48FC-8619-29AE6EA15BC7}" destId="{92372BB9-017E-4B22-9FDB-A273D91EB1E3}" srcOrd="4" destOrd="0" parTransId="{DC9C5773-46F3-48F6-B017-141FDB6F754D}" sibTransId="{E94B19F3-F5FE-456E-9D56-7099FB3E7B7A}"/>
    <dgm:cxn modelId="{F693A39C-2F54-4C69-A6BC-E0FF85B8BDE3}" type="presOf" srcId="{E51828DD-1F98-4810-AC8C-654BEEB12BE8}" destId="{544C03FC-5C1A-4239-AFDD-EB1ECAFA8872}" srcOrd="0" destOrd="0" presId="urn:microsoft.com/office/officeart/2005/8/layout/rings+Icon"/>
    <dgm:cxn modelId="{891CE1B0-4CD8-4AE4-BB5E-757110014655}" srcId="{EDB1AD76-417A-48FC-8619-29AE6EA15BC7}" destId="{E51828DD-1F98-4810-AC8C-654BEEB12BE8}" srcOrd="1" destOrd="0" parTransId="{406B3392-A125-41A9-BACA-3DA6412B3D49}" sibTransId="{63F816A6-394F-4122-8DDF-03205A6F58E5}"/>
    <dgm:cxn modelId="{7A24A3CD-415C-4034-8A8E-8A873709FC89}" srcId="{EDB1AD76-417A-48FC-8619-29AE6EA15BC7}" destId="{AF22E871-041C-4A2D-A503-0CA0A4DD6FEA}" srcOrd="2" destOrd="0" parTransId="{28EECE6C-5151-42FB-A647-933185799A30}" sibTransId="{C2BE1BCB-FDCE-41A8-8F46-51B63FBA37CF}"/>
    <dgm:cxn modelId="{DB7B03D5-E701-4532-8FBE-307C47CB43F4}" type="presOf" srcId="{92372BB9-017E-4B22-9FDB-A273D91EB1E3}" destId="{7A1351D4-B83C-4C19-8727-4B2D1EE9A83F}" srcOrd="0" destOrd="0" presId="urn:microsoft.com/office/officeart/2005/8/layout/rings+Icon"/>
    <dgm:cxn modelId="{229DC5E7-B701-40CC-809C-95C68C9AD394}" srcId="{EDB1AD76-417A-48FC-8619-29AE6EA15BC7}" destId="{1E83473F-439E-4897-91D5-40E622DDACBA}" srcOrd="0" destOrd="0" parTransId="{243EB643-37E6-4C6E-A8B6-34C7617C5A4D}" sibTransId="{FD047086-D864-492C-8BE1-416EA2063D8C}"/>
    <dgm:cxn modelId="{13379BF7-D792-4C92-B57F-DBE71946BDCF}" type="presOf" srcId="{AF22E871-041C-4A2D-A503-0CA0A4DD6FEA}" destId="{743AC103-36F6-4F31-80F7-B0ECB6B10EA1}" srcOrd="0" destOrd="0" presId="urn:microsoft.com/office/officeart/2005/8/layout/rings+Icon"/>
    <dgm:cxn modelId="{4928A40A-6720-4210-A9A0-CA136ABE2233}" type="presParOf" srcId="{563E6E82-9CC6-4DEF-97BE-67F1A46C79D9}" destId="{98C48735-C856-4AE5-9FE7-7298EF642F41}" srcOrd="0" destOrd="0" presId="urn:microsoft.com/office/officeart/2005/8/layout/rings+Icon"/>
    <dgm:cxn modelId="{9FDB989A-6AB3-4079-A700-C1DF71BE9D59}" type="presParOf" srcId="{563E6E82-9CC6-4DEF-97BE-67F1A46C79D9}" destId="{544C03FC-5C1A-4239-AFDD-EB1ECAFA8872}" srcOrd="1" destOrd="0" presId="urn:microsoft.com/office/officeart/2005/8/layout/rings+Icon"/>
    <dgm:cxn modelId="{132259FF-5F84-46EA-A8DD-118F271D92D9}" type="presParOf" srcId="{563E6E82-9CC6-4DEF-97BE-67F1A46C79D9}" destId="{743AC103-36F6-4F31-80F7-B0ECB6B10EA1}" srcOrd="2" destOrd="0" presId="urn:microsoft.com/office/officeart/2005/8/layout/rings+Icon"/>
    <dgm:cxn modelId="{F2721082-FF88-41FA-89D9-3F25424D3BF3}" type="presParOf" srcId="{563E6E82-9CC6-4DEF-97BE-67F1A46C79D9}" destId="{4FD8B850-705A-4AFE-988D-0232A4C1E22D}" srcOrd="3" destOrd="0" presId="urn:microsoft.com/office/officeart/2005/8/layout/rings+Icon"/>
    <dgm:cxn modelId="{1A982496-CD3E-4078-B521-2F48236F19BE}" type="presParOf" srcId="{563E6E82-9CC6-4DEF-97BE-67F1A46C79D9}" destId="{7A1351D4-B83C-4C19-8727-4B2D1EE9A83F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74D2E-1E4C-4742-A8BD-ABD7C6636B85}">
      <dsp:nvSpPr>
        <dsp:cNvPr id="0" name=""/>
        <dsp:cNvSpPr/>
      </dsp:nvSpPr>
      <dsp:spPr>
        <a:xfrm>
          <a:off x="2552820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Decrease by Constant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(usually one) </a:t>
          </a:r>
        </a:p>
      </dsp:txBody>
      <dsp:txXfrm>
        <a:off x="2572422" y="20353"/>
        <a:ext cx="1299353" cy="630074"/>
      </dsp:txXfrm>
    </dsp:sp>
    <dsp:sp modelId="{9824E9CD-4F5B-4DEF-A36D-F82DE339E8AE}">
      <dsp:nvSpPr>
        <dsp:cNvPr id="0" name=""/>
        <dsp:cNvSpPr/>
      </dsp:nvSpPr>
      <dsp:spPr>
        <a:xfrm>
          <a:off x="2686676" y="670030"/>
          <a:ext cx="177888" cy="45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792"/>
              </a:lnTo>
              <a:lnTo>
                <a:pt x="177888" y="4507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58728-11D3-46D7-BF4F-607AC660B2E0}">
      <dsp:nvSpPr>
        <dsp:cNvPr id="0" name=""/>
        <dsp:cNvSpPr/>
      </dsp:nvSpPr>
      <dsp:spPr>
        <a:xfrm>
          <a:off x="2864565" y="786183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Insertion sort </a:t>
          </a:r>
        </a:p>
      </dsp:txBody>
      <dsp:txXfrm>
        <a:off x="2884167" y="805785"/>
        <a:ext cx="1031642" cy="630074"/>
      </dsp:txXfrm>
    </dsp:sp>
    <dsp:sp modelId="{CCE337B2-FAA3-4FFD-AADA-5CA86D64166C}">
      <dsp:nvSpPr>
        <dsp:cNvPr id="0" name=""/>
        <dsp:cNvSpPr/>
      </dsp:nvSpPr>
      <dsp:spPr>
        <a:xfrm>
          <a:off x="2686676" y="670030"/>
          <a:ext cx="133855" cy="133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57"/>
              </a:lnTo>
              <a:lnTo>
                <a:pt x="133855" y="133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7D0C6-0BA7-4BA5-A4BF-DC8395414577}">
      <dsp:nvSpPr>
        <dsp:cNvPr id="0" name=""/>
        <dsp:cNvSpPr/>
      </dsp:nvSpPr>
      <dsp:spPr>
        <a:xfrm>
          <a:off x="2820532" y="167394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Topological sort </a:t>
          </a:r>
        </a:p>
      </dsp:txBody>
      <dsp:txXfrm>
        <a:off x="2840134" y="1693550"/>
        <a:ext cx="1031642" cy="630074"/>
      </dsp:txXfrm>
    </dsp:sp>
    <dsp:sp modelId="{CEA01F56-1DD5-4376-8E0F-F77EAF6256B4}">
      <dsp:nvSpPr>
        <dsp:cNvPr id="0" name=""/>
        <dsp:cNvSpPr/>
      </dsp:nvSpPr>
      <dsp:spPr>
        <a:xfrm>
          <a:off x="2686676" y="670030"/>
          <a:ext cx="133855" cy="21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156"/>
              </a:lnTo>
              <a:lnTo>
                <a:pt x="133855" y="2175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FDC1-FA17-4472-8A23-E1C83C6F3F0C}">
      <dsp:nvSpPr>
        <dsp:cNvPr id="0" name=""/>
        <dsp:cNvSpPr/>
      </dsp:nvSpPr>
      <dsp:spPr>
        <a:xfrm>
          <a:off x="2820532" y="2510546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Algorithms for generating permutations </a:t>
          </a:r>
        </a:p>
      </dsp:txBody>
      <dsp:txXfrm>
        <a:off x="2840134" y="2530148"/>
        <a:ext cx="1031642" cy="630074"/>
      </dsp:txXfrm>
    </dsp:sp>
    <dsp:sp modelId="{0BCB39F1-9D20-44F5-8E95-83500B3F554D}">
      <dsp:nvSpPr>
        <dsp:cNvPr id="0" name=""/>
        <dsp:cNvSpPr/>
      </dsp:nvSpPr>
      <dsp:spPr>
        <a:xfrm>
          <a:off x="4226018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Decrease by constant factor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(usually half) </a:t>
          </a:r>
        </a:p>
      </dsp:txBody>
      <dsp:txXfrm>
        <a:off x="4245620" y="20353"/>
        <a:ext cx="1299353" cy="630074"/>
      </dsp:txXfrm>
    </dsp:sp>
    <dsp:sp modelId="{D8D24083-357E-4C4A-8698-E9FFE7F181F7}">
      <dsp:nvSpPr>
        <dsp:cNvPr id="0" name=""/>
        <dsp:cNvSpPr/>
      </dsp:nvSpPr>
      <dsp:spPr>
        <a:xfrm>
          <a:off x="4359873" y="670030"/>
          <a:ext cx="133855" cy="50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959"/>
              </a:lnTo>
              <a:lnTo>
                <a:pt x="133855" y="501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991E0-6391-4415-A129-CB57996B6A40}">
      <dsp:nvSpPr>
        <dsp:cNvPr id="0" name=""/>
        <dsp:cNvSpPr/>
      </dsp:nvSpPr>
      <dsp:spPr>
        <a:xfrm>
          <a:off x="4493729" y="837349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Binary search and bisection methods </a:t>
          </a:r>
        </a:p>
      </dsp:txBody>
      <dsp:txXfrm>
        <a:off x="4513331" y="856951"/>
        <a:ext cx="1031642" cy="630074"/>
      </dsp:txXfrm>
    </dsp:sp>
    <dsp:sp modelId="{2A8C908C-E015-4394-AFBF-7B1DC31AA1F2}">
      <dsp:nvSpPr>
        <dsp:cNvPr id="0" name=""/>
        <dsp:cNvSpPr/>
      </dsp:nvSpPr>
      <dsp:spPr>
        <a:xfrm>
          <a:off x="4359873" y="670030"/>
          <a:ext cx="133855" cy="133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57"/>
              </a:lnTo>
              <a:lnTo>
                <a:pt x="133855" y="133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4FBA2-833C-46A1-8F21-234AA564C7C7}">
      <dsp:nvSpPr>
        <dsp:cNvPr id="0" name=""/>
        <dsp:cNvSpPr/>
      </dsp:nvSpPr>
      <dsp:spPr>
        <a:xfrm>
          <a:off x="4493729" y="167394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Exponential by squaring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13331" y="1693550"/>
        <a:ext cx="1031642" cy="630074"/>
      </dsp:txXfrm>
    </dsp:sp>
    <dsp:sp modelId="{14298760-9742-404C-92FA-ED45991DBD7B}">
      <dsp:nvSpPr>
        <dsp:cNvPr id="0" name=""/>
        <dsp:cNvSpPr/>
      </dsp:nvSpPr>
      <dsp:spPr>
        <a:xfrm>
          <a:off x="4359873" y="670030"/>
          <a:ext cx="133855" cy="21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156"/>
              </a:lnTo>
              <a:lnTo>
                <a:pt x="133855" y="2175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FB08C-77BD-4E41-8B1A-D6FB117ECB04}">
      <dsp:nvSpPr>
        <dsp:cNvPr id="0" name=""/>
        <dsp:cNvSpPr/>
      </dsp:nvSpPr>
      <dsp:spPr>
        <a:xfrm>
          <a:off x="4493729" y="2510546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Multiplication a la russe</a:t>
          </a:r>
        </a:p>
      </dsp:txBody>
      <dsp:txXfrm>
        <a:off x="4513331" y="2530148"/>
        <a:ext cx="1031642" cy="630074"/>
      </dsp:txXfrm>
    </dsp:sp>
    <dsp:sp modelId="{8267C856-AC86-4AD2-AA30-2B8E6090223A}">
      <dsp:nvSpPr>
        <dsp:cNvPr id="0" name=""/>
        <dsp:cNvSpPr/>
      </dsp:nvSpPr>
      <dsp:spPr>
        <a:xfrm>
          <a:off x="5899215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Size Decrease</a:t>
          </a:r>
        </a:p>
      </dsp:txBody>
      <dsp:txXfrm>
        <a:off x="5918817" y="20353"/>
        <a:ext cx="1299353" cy="630074"/>
      </dsp:txXfrm>
    </dsp:sp>
    <dsp:sp modelId="{F3B45FA4-1A6C-4ECA-AD34-838312CEBA16}">
      <dsp:nvSpPr>
        <dsp:cNvPr id="0" name=""/>
        <dsp:cNvSpPr/>
      </dsp:nvSpPr>
      <dsp:spPr>
        <a:xfrm>
          <a:off x="6033071" y="670030"/>
          <a:ext cx="133855" cy="50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959"/>
              </a:lnTo>
              <a:lnTo>
                <a:pt x="133855" y="501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A230-C349-4EA1-A93E-F64D6A736FB5}">
      <dsp:nvSpPr>
        <dsp:cNvPr id="0" name=""/>
        <dsp:cNvSpPr/>
      </dsp:nvSpPr>
      <dsp:spPr>
        <a:xfrm>
          <a:off x="6166926" y="837349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Euclid’s algorithm</a:t>
          </a:r>
        </a:p>
      </dsp:txBody>
      <dsp:txXfrm>
        <a:off x="6186528" y="856951"/>
        <a:ext cx="1031642" cy="630074"/>
      </dsp:txXfrm>
    </dsp:sp>
    <dsp:sp modelId="{6021AC44-A813-404F-803D-9667CB2A2D03}">
      <dsp:nvSpPr>
        <dsp:cNvPr id="0" name=""/>
        <dsp:cNvSpPr/>
      </dsp:nvSpPr>
      <dsp:spPr>
        <a:xfrm>
          <a:off x="6033071" y="670030"/>
          <a:ext cx="152702" cy="217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907"/>
              </a:lnTo>
              <a:lnTo>
                <a:pt x="152702" y="2175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A5DA7-3D6A-4E3D-8C3B-C084EA296CD7}">
      <dsp:nvSpPr>
        <dsp:cNvPr id="0" name=""/>
        <dsp:cNvSpPr/>
      </dsp:nvSpPr>
      <dsp:spPr>
        <a:xfrm>
          <a:off x="6185773" y="251129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Nim</a:t>
          </a:r>
          <a:r>
            <a:rPr lang="en-US" sz="1200" kern="1200" dirty="0"/>
            <a:t>-like games</a:t>
          </a:r>
        </a:p>
      </dsp:txBody>
      <dsp:txXfrm>
        <a:off x="6205375" y="2530900"/>
        <a:ext cx="1031642" cy="630074"/>
      </dsp:txXfrm>
    </dsp:sp>
    <dsp:sp modelId="{F949062A-4922-4330-B19C-FB17A0B4AFA9}">
      <dsp:nvSpPr>
        <dsp:cNvPr id="0" name=""/>
        <dsp:cNvSpPr/>
      </dsp:nvSpPr>
      <dsp:spPr>
        <a:xfrm>
          <a:off x="6033071" y="670030"/>
          <a:ext cx="175779" cy="125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897"/>
              </a:lnTo>
              <a:lnTo>
                <a:pt x="175779" y="125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272A-CEDE-416E-9FF0-F5589EE5F314}">
      <dsp:nvSpPr>
        <dsp:cNvPr id="0" name=""/>
        <dsp:cNvSpPr/>
      </dsp:nvSpPr>
      <dsp:spPr>
        <a:xfrm>
          <a:off x="6208850" y="159028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Selection by partition </a:t>
          </a:r>
        </a:p>
      </dsp:txBody>
      <dsp:txXfrm>
        <a:off x="6228452" y="1609890"/>
        <a:ext cx="1031642" cy="630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48735-C856-4AE5-9FE7-7298EF642F41}">
      <dsp:nvSpPr>
        <dsp:cNvPr id="0" name=""/>
        <dsp:cNvSpPr/>
      </dsp:nvSpPr>
      <dsp:spPr>
        <a:xfrm>
          <a:off x="133711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Counting Arrangements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90748" y="357036"/>
        <a:ext cx="1723925" cy="1723921"/>
      </dsp:txXfrm>
    </dsp:sp>
    <dsp:sp modelId="{544C03FC-5C1A-4239-AFDD-EB1ECAFA8872}">
      <dsp:nvSpPr>
        <dsp:cNvPr id="0" name=""/>
        <dsp:cNvSpPr/>
      </dsp:nvSpPr>
      <dsp:spPr>
        <a:xfrm>
          <a:off x="1387369" y="1626006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Game Theory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744406" y="1983042"/>
        <a:ext cx="1723925" cy="1723921"/>
      </dsp:txXfrm>
    </dsp:sp>
    <dsp:sp modelId="{743AC103-36F6-4F31-80F7-B0ECB6B10EA1}">
      <dsp:nvSpPr>
        <dsp:cNvPr id="0" name=""/>
        <dsp:cNvSpPr/>
      </dsp:nvSpPr>
      <dsp:spPr>
        <a:xfrm>
          <a:off x="2641773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Data Encryption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98810" y="357036"/>
        <a:ext cx="1723925" cy="1723921"/>
      </dsp:txXfrm>
    </dsp:sp>
    <dsp:sp modelId="{4FD8B850-705A-4AFE-988D-0232A4C1E22D}">
      <dsp:nvSpPr>
        <dsp:cNvPr id="0" name=""/>
        <dsp:cNvSpPr/>
      </dsp:nvSpPr>
      <dsp:spPr>
        <a:xfrm>
          <a:off x="3895430" y="1626006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Puzzle Solving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252467" y="1983042"/>
        <a:ext cx="1723925" cy="1723921"/>
      </dsp:txXfrm>
    </dsp:sp>
    <dsp:sp modelId="{7A1351D4-B83C-4C19-8727-4B2D1EE9A83F}">
      <dsp:nvSpPr>
        <dsp:cNvPr id="0" name=""/>
        <dsp:cNvSpPr/>
      </dsp:nvSpPr>
      <dsp:spPr>
        <a:xfrm>
          <a:off x="5149088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Sorting Algorithms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506125" y="357036"/>
        <a:ext cx="1723925" cy="172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_AND_TWO_COLUMNS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3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681A7E-0AD3-4C85-841E-FA83BB55B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brightnessContrast bright="-21000" contrast="21000"/>
                    </a14:imgEffect>
                  </a14:imgLayer>
                </a14:imgProps>
              </a:ext>
            </a:extLst>
          </a:blip>
          <a:srcRect l="6016" t="5163" r="3581" b="17909"/>
          <a:stretch/>
        </p:blipFill>
        <p:spPr>
          <a:xfrm>
            <a:off x="486227" y="1236016"/>
            <a:ext cx="3987431" cy="1908628"/>
          </a:xfrm>
          <a:prstGeom prst="rect">
            <a:avLst/>
          </a:prstGeom>
          <a:gradFill>
            <a:gsLst>
              <a:gs pos="0">
                <a:srgbClr val="C3E2A9"/>
              </a:gs>
              <a:gs pos="0">
                <a:schemeClr val="accent1">
                  <a:lumMod val="5000"/>
                  <a:lumOff val="95000"/>
                </a:schemeClr>
              </a:gs>
              <a:gs pos="96000">
                <a:schemeClr val="tx1">
                  <a:lumMod val="60000"/>
                  <a:lumOff val="40000"/>
                </a:schemeClr>
              </a:gs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0"/>
                </a:schemeClr>
              </a:gs>
            </a:gsLst>
            <a:lin ang="5400000" scaled="1"/>
          </a:gradFill>
          <a:ln>
            <a:gradFill>
              <a:gsLst>
                <a:gs pos="0">
                  <a:srgbClr val="C3E2A9"/>
                </a:gs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chemeClr val="tx1">
                    <a:lumMod val="60000"/>
                    <a:lumOff val="40000"/>
                  </a:schemeClr>
                </a:gs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glow rad="127000">
              <a:schemeClr val="accent1">
                <a:alpha val="67000"/>
              </a:schemeClr>
            </a:glow>
            <a:reflection blurRad="25400" stA="46000" endPos="56000" dist="50800" dir="5400000" sy="-100000" algn="bl" rotWithShape="0"/>
          </a:effectLst>
          <a:scene3d>
            <a:camera prst="perspectiveContrastingRightFacing">
              <a:rot lat="623785" lon="18963663" rev="21321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FFB5C-128A-4D4A-A4BB-96CA8C5C4C0B}"/>
              </a:ext>
            </a:extLst>
          </p:cNvPr>
          <p:cNvSpPr txBox="1"/>
          <p:nvPr/>
        </p:nvSpPr>
        <p:spPr>
          <a:xfrm>
            <a:off x="902260" y="3473423"/>
            <a:ext cx="721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SHAHD AHMED SULTAN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223439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DF227-BD78-48FE-9A7F-39B7E67091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45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38360">
            <a:off x="5790866" y="789020"/>
            <a:ext cx="2319764" cy="2619375"/>
          </a:xfrm>
          <a:prstGeom prst="rect">
            <a:avLst/>
          </a:prstGeom>
          <a:gradFill>
            <a:gsLst>
              <a:gs pos="62580">
                <a:srgbClr val="C397E1"/>
              </a:gs>
              <a:gs pos="0">
                <a:schemeClr val="accent3">
                  <a:lumMod val="40000"/>
                  <a:lumOff val="60000"/>
                </a:schemeClr>
              </a:gs>
              <a:gs pos="0">
                <a:schemeClr val="accent3">
                  <a:alpha val="8000"/>
                  <a:lumMod val="8000"/>
                  <a:lumOff val="92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scene3d>
            <a:camera prst="isometricOffAxis1Left">
              <a:rot lat="975843" lon="2272866" rev="211308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924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488557" y="104356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lgerian" panose="04020705040A02060702" pitchFamily="82" charset="0"/>
              </a:rPr>
              <a:t>04 IMPLEMENTATION</a:t>
            </a:r>
            <a:endParaRPr sz="3600" dirty="0">
              <a:latin typeface="Algerian" panose="04020705040A02060702" pitchFamily="82" charset="0"/>
            </a:endParaRPr>
          </a:p>
        </p:txBody>
      </p:sp>
      <p:cxnSp>
        <p:nvCxnSpPr>
          <p:cNvPr id="222" name="Google Shape;222;p45"/>
          <p:cNvCxnSpPr/>
          <p:nvPr/>
        </p:nvCxnSpPr>
        <p:spPr>
          <a:xfrm>
            <a:off x="427500" y="1890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0" name="Google Shape;222;p45">
            <a:extLst>
              <a:ext uri="{FF2B5EF4-FFF2-40B4-BE49-F238E27FC236}">
                <a16:creationId xmlns:a16="http://schemas.microsoft.com/office/drawing/2014/main" id="{F41174C2-9CC0-4ACF-86A1-164D1733E772}"/>
              </a:ext>
            </a:extLst>
          </p:cNvPr>
          <p:cNvCxnSpPr/>
          <p:nvPr/>
        </p:nvCxnSpPr>
        <p:spPr>
          <a:xfrm>
            <a:off x="427500" y="11764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01DE4-01EF-4A4E-A7D6-AB85AF1E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02" y="1045756"/>
            <a:ext cx="5020861" cy="3875313"/>
          </a:xfrm>
          <a:prstGeom prst="rect">
            <a:avLst/>
          </a:prstGeom>
        </p:spPr>
      </p:pic>
      <p:cxnSp>
        <p:nvCxnSpPr>
          <p:cNvPr id="21" name="Google Shape;222;p45">
            <a:extLst>
              <a:ext uri="{FF2B5EF4-FFF2-40B4-BE49-F238E27FC236}">
                <a16:creationId xmlns:a16="http://schemas.microsoft.com/office/drawing/2014/main" id="{A049CB71-74D4-4E8F-92FE-56B9898E15E4}"/>
              </a:ext>
            </a:extLst>
          </p:cNvPr>
          <p:cNvCxnSpPr/>
          <p:nvPr/>
        </p:nvCxnSpPr>
        <p:spPr>
          <a:xfrm>
            <a:off x="2169214" y="827678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" name="Google Shape;222;p45">
            <a:extLst>
              <a:ext uri="{FF2B5EF4-FFF2-40B4-BE49-F238E27FC236}">
                <a16:creationId xmlns:a16="http://schemas.microsoft.com/office/drawing/2014/main" id="{EBD5E7EE-F65E-4393-85A8-CA2C7BB899E0}"/>
              </a:ext>
            </a:extLst>
          </p:cNvPr>
          <p:cNvCxnSpPr/>
          <p:nvPr/>
        </p:nvCxnSpPr>
        <p:spPr>
          <a:xfrm>
            <a:off x="2169214" y="68979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361318-50A2-43B8-8FDD-C97AD255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9" y="366630"/>
            <a:ext cx="5806121" cy="2917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8140F-4926-4CB4-9E3D-DBF957053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31" r="9892"/>
          <a:stretch/>
        </p:blipFill>
        <p:spPr>
          <a:xfrm>
            <a:off x="828649" y="3284002"/>
            <a:ext cx="5806121" cy="11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59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0330" y="3251582"/>
            <a:ext cx="4038089" cy="858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latin typeface="Algerian" panose="04020705040A02060702" pitchFamily="82" charset="0"/>
              </a:rPr>
              <a:t>ANALYSIS</a:t>
            </a: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479927" y="3254441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949967" y="3251582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8" name="Google Shape;172;p39">
            <a:extLst>
              <a:ext uri="{FF2B5EF4-FFF2-40B4-BE49-F238E27FC236}">
                <a16:creationId xmlns:a16="http://schemas.microsoft.com/office/drawing/2014/main" id="{2D9D2EB4-0207-48A4-98FD-D8F526AB364F}"/>
              </a:ext>
            </a:extLst>
          </p:cNvPr>
          <p:cNvCxnSpPr>
            <a:cxnSpLocks/>
          </p:cNvCxnSpPr>
          <p:nvPr/>
        </p:nvCxnSpPr>
        <p:spPr>
          <a:xfrm>
            <a:off x="4220478" y="4110379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A62ED393-FF97-469E-96A4-8A3D8ABCBF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59402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85;p69">
            <a:extLst>
              <a:ext uri="{FF2B5EF4-FFF2-40B4-BE49-F238E27FC236}">
                <a16:creationId xmlns:a16="http://schemas.microsoft.com/office/drawing/2014/main" id="{C88C5710-1275-4921-89AD-44EF02C8C5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79" y="-12088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85;p69">
            <a:extLst>
              <a:ext uri="{FF2B5EF4-FFF2-40B4-BE49-F238E27FC236}">
                <a16:creationId xmlns:a16="http://schemas.microsoft.com/office/drawing/2014/main" id="{56B500CD-4F24-4DA5-8215-EA25532FE4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33" y="207817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85;p69">
            <a:extLst>
              <a:ext uri="{FF2B5EF4-FFF2-40B4-BE49-F238E27FC236}">
                <a16:creationId xmlns:a16="http://schemas.microsoft.com/office/drawing/2014/main" id="{3DB43BC2-5123-4E0B-AC99-C8E8424B19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048" y="122966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42EC0022-07DD-41DA-B85B-F108D42010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" y="192280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50FD52-ED41-4A56-AF91-8CAF9DB503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55" y="4549478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60CE81D0-D047-464F-B5EC-8C8A3A632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2444">
            <a:off x="6940635" y="405208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85;p69">
            <a:extLst>
              <a:ext uri="{FF2B5EF4-FFF2-40B4-BE49-F238E27FC236}">
                <a16:creationId xmlns:a16="http://schemas.microsoft.com/office/drawing/2014/main" id="{C446EF49-268F-4A4D-9804-D9D0780ABE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47819">
            <a:off x="-1463434" y="3861658"/>
            <a:ext cx="3800201" cy="878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167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E7D02-6BD5-4687-947E-F933E6BCB49D}"/>
              </a:ext>
            </a:extLst>
          </p:cNvPr>
          <p:cNvSpPr txBox="1"/>
          <p:nvPr/>
        </p:nvSpPr>
        <p:spPr>
          <a:xfrm>
            <a:off x="1197778" y="289560"/>
            <a:ext cx="303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RECURRENCE  </a:t>
            </a:r>
          </a:p>
        </p:txBody>
      </p:sp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904080" y="2184709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279106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221561" y="3866375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8CE9F-011C-4162-82F6-F32569A4D963}"/>
              </a:ext>
            </a:extLst>
          </p:cNvPr>
          <p:cNvSpPr txBox="1"/>
          <p:nvPr/>
        </p:nvSpPr>
        <p:spPr>
          <a:xfrm>
            <a:off x="1638300" y="135802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T(n)=T(n-1)+n!, T(0)=1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BD04E-9FA1-4A11-B8DD-CC6C7EA55C8D}"/>
              </a:ext>
            </a:extLst>
          </p:cNvPr>
          <p:cNvSpPr txBox="1"/>
          <p:nvPr/>
        </p:nvSpPr>
        <p:spPr>
          <a:xfrm>
            <a:off x="2682239" y="581121"/>
            <a:ext cx="4564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each loop there is an element that will be neglected and for each n substitute it with n-1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93244849-4B2C-495C-90A0-4B4B430B89A7}"/>
              </a:ext>
            </a:extLst>
          </p:cNvPr>
          <p:cNvSpPr/>
          <p:nvPr/>
        </p:nvSpPr>
        <p:spPr>
          <a:xfrm>
            <a:off x="1399964" y="1587218"/>
            <a:ext cx="295064" cy="636888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9A5B7-F5F7-46EE-9100-599C4883334A}"/>
              </a:ext>
            </a:extLst>
          </p:cNvPr>
          <p:cNvSpPr txBox="1"/>
          <p:nvPr/>
        </p:nvSpPr>
        <p:spPr>
          <a:xfrm>
            <a:off x="1638300" y="1984985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T(n-1)=T(n-2)+T(n-1)!, T(0)=1</a:t>
            </a:r>
          </a:p>
        </p:txBody>
      </p:sp>
    </p:spTree>
    <p:extLst>
      <p:ext uri="{BB962C8B-B14F-4D97-AF65-F5344CB8AC3E}">
        <p14:creationId xmlns:p14="http://schemas.microsoft.com/office/powerpoint/2010/main" val="40096616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866344" y="2184711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279106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221561" y="3866375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8CE9F-011C-4162-82F6-F32569A4D963}"/>
              </a:ext>
            </a:extLst>
          </p:cNvPr>
          <p:cNvSpPr txBox="1"/>
          <p:nvPr/>
        </p:nvSpPr>
        <p:spPr>
          <a:xfrm>
            <a:off x="1485433" y="1290762"/>
            <a:ext cx="492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T(n)=T(n-1)+T(n)!, T(0)=1</a:t>
            </a:r>
          </a:p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BD04E-9FA1-4A11-B8DD-CC6C7EA55C8D}"/>
              </a:ext>
            </a:extLst>
          </p:cNvPr>
          <p:cNvSpPr txBox="1"/>
          <p:nvPr/>
        </p:nvSpPr>
        <p:spPr>
          <a:xfrm>
            <a:off x="1104342" y="336655"/>
            <a:ext cx="580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subsist in one equation to reach base case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9A5B7-F5F7-46EE-9100-599C4883334A}"/>
              </a:ext>
            </a:extLst>
          </p:cNvPr>
          <p:cNvSpPr txBox="1"/>
          <p:nvPr/>
        </p:nvSpPr>
        <p:spPr>
          <a:xfrm>
            <a:off x="1536255" y="1797622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=T(n-2)+T(n-1)!+T(n)!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E538B-E2A7-4C39-9545-C03FDFE10303}"/>
              </a:ext>
            </a:extLst>
          </p:cNvPr>
          <p:cNvSpPr txBox="1"/>
          <p:nvPr/>
        </p:nvSpPr>
        <p:spPr>
          <a:xfrm>
            <a:off x="1536255" y="2283725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=T(n-3)+ T(n-2)+T(n-1)!+T(n)!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A3D2-8213-41ED-8DED-F43362D133C0}"/>
              </a:ext>
            </a:extLst>
          </p:cNvPr>
          <p:cNvSpPr txBox="1"/>
          <p:nvPr/>
        </p:nvSpPr>
        <p:spPr>
          <a:xfrm>
            <a:off x="2730024" y="2847946"/>
            <a:ext cx="418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ASSUME k=n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559E1-AC51-4345-BD74-51EDE8DAE5A7}"/>
              </a:ext>
            </a:extLst>
          </p:cNvPr>
          <p:cNvSpPr txBox="1"/>
          <p:nvPr/>
        </p:nvSpPr>
        <p:spPr>
          <a:xfrm>
            <a:off x="1837244" y="3508694"/>
            <a:ext cx="7413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T(n-(k-1))!+T(n-1)!+T(n)!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6E1F2-B2FF-4BFE-8B0F-A8DD636F093C}"/>
              </a:ext>
            </a:extLst>
          </p:cNvPr>
          <p:cNvSpPr txBox="1"/>
          <p:nvPr/>
        </p:nvSpPr>
        <p:spPr>
          <a:xfrm>
            <a:off x="854215" y="4158908"/>
            <a:ext cx="10773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T(n-(k-1))!+T(n-(K-2)!+………..+n!</a:t>
            </a:r>
          </a:p>
        </p:txBody>
      </p:sp>
    </p:spTree>
    <p:extLst>
      <p:ext uri="{BB962C8B-B14F-4D97-AF65-F5344CB8AC3E}">
        <p14:creationId xmlns:p14="http://schemas.microsoft.com/office/powerpoint/2010/main" val="275732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635442" y="2497174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135125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160600" y="3373929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6E1F2-B2FF-4BFE-8B0F-A8DD636F093C}"/>
              </a:ext>
            </a:extLst>
          </p:cNvPr>
          <p:cNvSpPr txBox="1"/>
          <p:nvPr/>
        </p:nvSpPr>
        <p:spPr>
          <a:xfrm>
            <a:off x="618201" y="402783"/>
            <a:ext cx="10773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T(n-(k-1))!+T(n-(K-2)!+………..+n!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1BA89-ED55-4192-A891-C4E9D661316B}"/>
              </a:ext>
            </a:extLst>
          </p:cNvPr>
          <p:cNvCxnSpPr/>
          <p:nvPr/>
        </p:nvCxnSpPr>
        <p:spPr>
          <a:xfrm flipV="1">
            <a:off x="932720" y="226988"/>
            <a:ext cx="123444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B84D2A-8811-431B-8284-5ABCECF6568B}"/>
              </a:ext>
            </a:extLst>
          </p:cNvPr>
          <p:cNvSpPr txBox="1"/>
          <p:nvPr/>
        </p:nvSpPr>
        <p:spPr>
          <a:xfrm>
            <a:off x="1136817" y="112614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T(0)=1 SO T(n-k)=1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E0434-3E01-491F-895F-1ACD423C6DDA}"/>
              </a:ext>
            </a:extLst>
          </p:cNvPr>
          <p:cNvSpPr txBox="1"/>
          <p:nvPr/>
        </p:nvSpPr>
        <p:spPr>
          <a:xfrm>
            <a:off x="1327316" y="1980498"/>
            <a:ext cx="700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1+1!+2!+3!+………….+n!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5217CCE-6C9C-4A89-9CEC-3C3BC2AF336F}"/>
              </a:ext>
            </a:extLst>
          </p:cNvPr>
          <p:cNvSpPr/>
          <p:nvPr/>
        </p:nvSpPr>
        <p:spPr>
          <a:xfrm>
            <a:off x="746759" y="1299569"/>
            <a:ext cx="390057" cy="115407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ADE5BF-FC54-46E3-A959-3506C58A397A}"/>
              </a:ext>
            </a:extLst>
          </p:cNvPr>
          <p:cNvSpPr/>
          <p:nvPr/>
        </p:nvSpPr>
        <p:spPr>
          <a:xfrm>
            <a:off x="1508760" y="3398520"/>
            <a:ext cx="5539740" cy="10805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Then this algorithm will be O(n!)</a:t>
            </a:r>
          </a:p>
        </p:txBody>
      </p:sp>
    </p:spTree>
    <p:extLst>
      <p:ext uri="{BB962C8B-B14F-4D97-AF65-F5344CB8AC3E}">
        <p14:creationId xmlns:p14="http://schemas.microsoft.com/office/powerpoint/2010/main" val="18381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6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9357F3F7-C569-414E-B846-D261235C57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866344" y="2184711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3B742C28-FE02-42D5-ACCB-95F058AB18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2120224" y="2976447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6D018479-C296-4321-BA23-E6093658B1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2772849" y="1813013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85;p69">
            <a:extLst>
              <a:ext uri="{FF2B5EF4-FFF2-40B4-BE49-F238E27FC236}">
                <a16:creationId xmlns:a16="http://schemas.microsoft.com/office/drawing/2014/main" id="{766220BF-EE3C-448D-952B-EEFF791ACC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5276337" y="169034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E4DEA331-4EB1-4966-BDA8-916DDB4985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1674702" y="2270186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8C9D0CB-42B1-461C-A2D7-C3C830BA41FE}"/>
              </a:ext>
            </a:extLst>
          </p:cNvPr>
          <p:cNvSpPr/>
          <p:nvPr/>
        </p:nvSpPr>
        <p:spPr>
          <a:xfrm rot="10800000">
            <a:off x="-6687481" y="1795351"/>
            <a:ext cx="9777600" cy="1857600"/>
          </a:xfrm>
          <a:prstGeom prst="chevron">
            <a:avLst>
              <a:gd name="adj" fmla="val 1271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14B1822-C9AD-4CD2-AEB0-913EBDB08C38}"/>
              </a:ext>
            </a:extLst>
          </p:cNvPr>
          <p:cNvSpPr/>
          <p:nvPr/>
        </p:nvSpPr>
        <p:spPr>
          <a:xfrm>
            <a:off x="6573426" y="1795351"/>
            <a:ext cx="9777600" cy="1857600"/>
          </a:xfrm>
          <a:prstGeom prst="chevron">
            <a:avLst>
              <a:gd name="adj" fmla="val 1271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6BC37-D22C-4F3F-97FF-F20372B2A9F8}"/>
              </a:ext>
            </a:extLst>
          </p:cNvPr>
          <p:cNvSpPr txBox="1"/>
          <p:nvPr/>
        </p:nvSpPr>
        <p:spPr>
          <a:xfrm>
            <a:off x="2119748" y="2081044"/>
            <a:ext cx="675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4169457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067100" y="310658"/>
            <a:ext cx="65001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SOLVE </a:t>
            </a:r>
            <a:endParaRPr sz="54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50750" y="239463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Decrease and Conquer</a:t>
            </a:r>
            <a:endParaRPr sz="4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238050" y="2113628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ea typeface="Montserrat ExtraLight"/>
                <a:cs typeface="Montserrat ExtraLight"/>
                <a:sym typeface="Montserrat ExtraLight"/>
              </a:rPr>
              <a:t>USING 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1E762-B8C8-42FB-BFC9-CE232CCE2A3C}"/>
              </a:ext>
            </a:extLst>
          </p:cNvPr>
          <p:cNvSpPr txBox="1"/>
          <p:nvPr/>
        </p:nvSpPr>
        <p:spPr>
          <a:xfrm>
            <a:off x="2560800" y="743289"/>
            <a:ext cx="46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Permutations</a:t>
            </a:r>
            <a:b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US" sz="4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A1E5B-09E7-4C97-AB24-7AF80CAF55F1}"/>
              </a:ext>
            </a:extLst>
          </p:cNvPr>
          <p:cNvSpPr txBox="1"/>
          <p:nvPr/>
        </p:nvSpPr>
        <p:spPr>
          <a:xfrm>
            <a:off x="3399600" y="4017600"/>
            <a:ext cx="293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strategy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13550" y="1137637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339900" y="185593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Permuations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0" y="185593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Algorithm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6475" y="199776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Decrease and Conquer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225303" y="1099618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971353" y="185593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174800" y="180007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664850" y="180007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E76E00-EBF4-4D45-9782-FA46E7F403BA}"/>
              </a:ext>
            </a:extLst>
          </p:cNvPr>
          <p:cNvSpPr txBox="1"/>
          <p:nvPr/>
        </p:nvSpPr>
        <p:spPr>
          <a:xfrm>
            <a:off x="1247050" y="31198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</a:rPr>
              <a:t>CONTENTS OF THIS TEMPLATE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Google Shape;172;p39">
            <a:extLst>
              <a:ext uri="{FF2B5EF4-FFF2-40B4-BE49-F238E27FC236}">
                <a16:creationId xmlns:a16="http://schemas.microsoft.com/office/drawing/2014/main" id="{4426D7C8-4205-49AC-A7A9-26053BCDF833}"/>
              </a:ext>
            </a:extLst>
          </p:cNvPr>
          <p:cNvCxnSpPr>
            <a:cxnSpLocks/>
          </p:cNvCxnSpPr>
          <p:nvPr/>
        </p:nvCxnSpPr>
        <p:spPr>
          <a:xfrm>
            <a:off x="1169953" y="4544436"/>
            <a:ext cx="73740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" name="Google Shape;172;p39">
            <a:extLst>
              <a:ext uri="{FF2B5EF4-FFF2-40B4-BE49-F238E27FC236}">
                <a16:creationId xmlns:a16="http://schemas.microsoft.com/office/drawing/2014/main" id="{CB540046-BF52-4350-898A-ED11311F1F2A}"/>
              </a:ext>
            </a:extLst>
          </p:cNvPr>
          <p:cNvCxnSpPr>
            <a:cxnSpLocks/>
          </p:cNvCxnSpPr>
          <p:nvPr/>
        </p:nvCxnSpPr>
        <p:spPr>
          <a:xfrm>
            <a:off x="766338" y="235603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5" name="Google Shape;178;p40">
            <a:extLst>
              <a:ext uri="{FF2B5EF4-FFF2-40B4-BE49-F238E27FC236}">
                <a16:creationId xmlns:a16="http://schemas.microsoft.com/office/drawing/2014/main" id="{F204F6F3-DBD8-4D4D-982A-D6EA1C617DD4}"/>
              </a:ext>
            </a:extLst>
          </p:cNvPr>
          <p:cNvSpPr txBox="1">
            <a:spLocks/>
          </p:cNvSpPr>
          <p:nvPr/>
        </p:nvSpPr>
        <p:spPr>
          <a:xfrm>
            <a:off x="1681794" y="2794248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" name="Google Shape;178;p40">
            <a:extLst>
              <a:ext uri="{FF2B5EF4-FFF2-40B4-BE49-F238E27FC236}">
                <a16:creationId xmlns:a16="http://schemas.microsoft.com/office/drawing/2014/main" id="{9A43CCCB-4E2C-43FD-859A-62DD826DF086}"/>
              </a:ext>
            </a:extLst>
          </p:cNvPr>
          <p:cNvSpPr txBox="1">
            <a:spLocks/>
          </p:cNvSpPr>
          <p:nvPr/>
        </p:nvSpPr>
        <p:spPr>
          <a:xfrm>
            <a:off x="4796450" y="277711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" name="Google Shape;183;p40">
            <a:extLst>
              <a:ext uri="{FF2B5EF4-FFF2-40B4-BE49-F238E27FC236}">
                <a16:creationId xmlns:a16="http://schemas.microsoft.com/office/drawing/2014/main" id="{6B734E38-1AD2-4C73-95FD-1317E63ED5C7}"/>
              </a:ext>
            </a:extLst>
          </p:cNvPr>
          <p:cNvSpPr txBox="1">
            <a:spLocks/>
          </p:cNvSpPr>
          <p:nvPr/>
        </p:nvSpPr>
        <p:spPr>
          <a:xfrm>
            <a:off x="1681794" y="3469628"/>
            <a:ext cx="241471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Implementation</a:t>
            </a:r>
          </a:p>
        </p:txBody>
      </p:sp>
      <p:sp>
        <p:nvSpPr>
          <p:cNvPr id="29" name="Google Shape;183;p40">
            <a:extLst>
              <a:ext uri="{FF2B5EF4-FFF2-40B4-BE49-F238E27FC236}">
                <a16:creationId xmlns:a16="http://schemas.microsoft.com/office/drawing/2014/main" id="{364860D9-39C9-45A0-8866-3B7CCA0EA60C}"/>
              </a:ext>
            </a:extLst>
          </p:cNvPr>
          <p:cNvSpPr txBox="1">
            <a:spLocks/>
          </p:cNvSpPr>
          <p:nvPr/>
        </p:nvSpPr>
        <p:spPr>
          <a:xfrm>
            <a:off x="4796450" y="3475602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Analysis</a:t>
            </a:r>
          </a:p>
        </p:txBody>
      </p:sp>
      <p:cxnSp>
        <p:nvCxnSpPr>
          <p:cNvPr id="30" name="Google Shape;187;p40">
            <a:extLst>
              <a:ext uri="{FF2B5EF4-FFF2-40B4-BE49-F238E27FC236}">
                <a16:creationId xmlns:a16="http://schemas.microsoft.com/office/drawing/2014/main" id="{A0BA6993-8D10-45EF-AAB8-7925D6D9D4F9}"/>
              </a:ext>
            </a:extLst>
          </p:cNvPr>
          <p:cNvCxnSpPr/>
          <p:nvPr/>
        </p:nvCxnSpPr>
        <p:spPr>
          <a:xfrm>
            <a:off x="2516694" y="344114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1" name="Google Shape;187;p40">
            <a:extLst>
              <a:ext uri="{FF2B5EF4-FFF2-40B4-BE49-F238E27FC236}">
                <a16:creationId xmlns:a16="http://schemas.microsoft.com/office/drawing/2014/main" id="{54C0424D-9F80-416E-B106-7590612DA331}"/>
              </a:ext>
            </a:extLst>
          </p:cNvPr>
          <p:cNvCxnSpPr/>
          <p:nvPr/>
        </p:nvCxnSpPr>
        <p:spPr>
          <a:xfrm>
            <a:off x="5612805" y="3493041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2" name="Google Shape;185;p40">
            <a:extLst>
              <a:ext uri="{FF2B5EF4-FFF2-40B4-BE49-F238E27FC236}">
                <a16:creationId xmlns:a16="http://schemas.microsoft.com/office/drawing/2014/main" id="{EDF100ED-F1E6-44C7-BCE3-2948166D406D}"/>
              </a:ext>
            </a:extLst>
          </p:cNvPr>
          <p:cNvSpPr txBox="1">
            <a:spLocks/>
          </p:cNvSpPr>
          <p:nvPr/>
        </p:nvSpPr>
        <p:spPr>
          <a:xfrm>
            <a:off x="5829950" y="107617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03</a:t>
            </a:r>
          </a:p>
        </p:txBody>
      </p:sp>
      <p:cxnSp>
        <p:nvCxnSpPr>
          <p:cNvPr id="33" name="Google Shape;172;p39">
            <a:extLst>
              <a:ext uri="{FF2B5EF4-FFF2-40B4-BE49-F238E27FC236}">
                <a16:creationId xmlns:a16="http://schemas.microsoft.com/office/drawing/2014/main" id="{1D7ADEEA-1873-4F15-8426-BB104D5A8ABA}"/>
              </a:ext>
            </a:extLst>
          </p:cNvPr>
          <p:cNvCxnSpPr>
            <a:cxnSpLocks/>
          </p:cNvCxnSpPr>
          <p:nvPr/>
        </p:nvCxnSpPr>
        <p:spPr>
          <a:xfrm>
            <a:off x="2543149" y="808917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4" name="Google Shape;172;p39">
            <a:extLst>
              <a:ext uri="{FF2B5EF4-FFF2-40B4-BE49-F238E27FC236}">
                <a16:creationId xmlns:a16="http://schemas.microsoft.com/office/drawing/2014/main" id="{98FBEBF1-C358-4E9C-91E0-9768F5669159}"/>
              </a:ext>
            </a:extLst>
          </p:cNvPr>
          <p:cNvCxnSpPr>
            <a:cxnSpLocks/>
          </p:cNvCxnSpPr>
          <p:nvPr/>
        </p:nvCxnSpPr>
        <p:spPr>
          <a:xfrm>
            <a:off x="766338" y="170289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5" name="Google Shape;172;p39">
            <a:extLst>
              <a:ext uri="{FF2B5EF4-FFF2-40B4-BE49-F238E27FC236}">
                <a16:creationId xmlns:a16="http://schemas.microsoft.com/office/drawing/2014/main" id="{F340DF2E-DFD4-4B06-81E2-2283B641AEF3}"/>
              </a:ext>
            </a:extLst>
          </p:cNvPr>
          <p:cNvCxnSpPr>
            <a:cxnSpLocks/>
          </p:cNvCxnSpPr>
          <p:nvPr/>
        </p:nvCxnSpPr>
        <p:spPr>
          <a:xfrm>
            <a:off x="2566648" y="896003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1" grpId="0"/>
      <p:bldP spid="183" grpId="0"/>
      <p:bldP spid="185" grpId="0"/>
      <p:bldP spid="15" grpId="0"/>
      <p:bldP spid="25" grpId="0"/>
      <p:bldP spid="26" grpId="0"/>
      <p:bldP spid="27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3323772" y="152400"/>
            <a:ext cx="476047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lgerian" panose="04020705040A02060702" pitchFamily="82" charset="0"/>
              </a:rPr>
              <a:t>DECREASE AND CONQUER</a:t>
            </a:r>
            <a:endParaRPr sz="2800" dirty="0">
              <a:latin typeface="Algerian" panose="04020705040A02060702" pitchFamily="8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C4E906-51B0-427F-98BB-1889E689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622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D323586-3E0A-467F-BECB-BB53B7B7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8622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797BC-E176-4EE2-8B37-DFADDBA73585}"/>
              </a:ext>
            </a:extLst>
          </p:cNvPr>
          <p:cNvSpPr txBox="1"/>
          <p:nvPr/>
        </p:nvSpPr>
        <p:spPr>
          <a:xfrm>
            <a:off x="3896879" y="1481498"/>
            <a:ext cx="4448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It breaks a problem into smaller parts,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solving them progressively until a manageable base case is reached. </a:t>
            </a:r>
            <a:r>
              <a:rPr lang="en-US" sz="2000" dirty="0">
                <a:solidFill>
                  <a:schemeClr val="bg1"/>
                </a:solidFill>
                <a:highlight>
                  <a:srgbClr val="008000"/>
                </a:highlight>
              </a:rPr>
              <a:t>The strategy simplifies complex problems by addressing smaller instances, eventually combining solutions to derive the overall solution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84F7D-9475-4CD9-9DFF-CBB4AD1AD2F1}"/>
              </a:ext>
            </a:extLst>
          </p:cNvPr>
          <p:cNvSpPr txBox="1"/>
          <p:nvPr/>
        </p:nvSpPr>
        <p:spPr>
          <a:xfrm>
            <a:off x="895577" y="3410859"/>
            <a:ext cx="211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820-A8DB-4FB9-B52A-A959FA48C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025" y="365303"/>
            <a:ext cx="5030738" cy="644700"/>
          </a:xfrm>
        </p:spPr>
        <p:txBody>
          <a:bodyPr/>
          <a:lstStyle/>
          <a:p>
            <a:r>
              <a:rPr lang="en-US" sz="2400" dirty="0"/>
              <a:t> Types of Decrease and Conquer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B29C1A-1148-48E1-B688-CEEEDFEE0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246005"/>
              </p:ext>
            </p:extLst>
          </p:nvPr>
        </p:nvGraphicFramePr>
        <p:xfrm>
          <a:off x="-334536" y="1137424"/>
          <a:ext cx="9790594" cy="318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42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806741" y="2285737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600" dirty="0"/>
              <a:t>Algorithms for generating permutations </a:t>
            </a: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13515" y="2026149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578768" y="2107858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8" name="Google Shape;172;p39">
            <a:extLst>
              <a:ext uri="{FF2B5EF4-FFF2-40B4-BE49-F238E27FC236}">
                <a16:creationId xmlns:a16="http://schemas.microsoft.com/office/drawing/2014/main" id="{2D9D2EB4-0207-48A4-98FD-D8F526AB364F}"/>
              </a:ext>
            </a:extLst>
          </p:cNvPr>
          <p:cNvCxnSpPr>
            <a:cxnSpLocks/>
          </p:cNvCxnSpPr>
          <p:nvPr/>
        </p:nvCxnSpPr>
        <p:spPr>
          <a:xfrm>
            <a:off x="4080764" y="3377365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9D5E3-0024-480A-8A97-267658807AF8}"/>
              </a:ext>
            </a:extLst>
          </p:cNvPr>
          <p:cNvSpPr txBox="1"/>
          <p:nvPr/>
        </p:nvSpPr>
        <p:spPr>
          <a:xfrm>
            <a:off x="3585709" y="27803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 permutation of a set of distinct elements is an ordered arrangement of those elements.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A62ED393-FF97-469E-96A4-8A3D8ABCBF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59402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85;p69">
            <a:extLst>
              <a:ext uri="{FF2B5EF4-FFF2-40B4-BE49-F238E27FC236}">
                <a16:creationId xmlns:a16="http://schemas.microsoft.com/office/drawing/2014/main" id="{C88C5710-1275-4921-89AD-44EF02C8C5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79" y="-12088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85;p69">
            <a:extLst>
              <a:ext uri="{FF2B5EF4-FFF2-40B4-BE49-F238E27FC236}">
                <a16:creationId xmlns:a16="http://schemas.microsoft.com/office/drawing/2014/main" id="{56B500CD-4F24-4DA5-8215-EA25532FE4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197" y="208724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85;p69">
            <a:extLst>
              <a:ext uri="{FF2B5EF4-FFF2-40B4-BE49-F238E27FC236}">
                <a16:creationId xmlns:a16="http://schemas.microsoft.com/office/drawing/2014/main" id="{3DB43BC2-5123-4E0B-AC99-C8E8424B19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048" y="122966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42EC0022-07DD-41DA-B85B-F108D42010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" y="192280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50FD52-ED41-4A56-AF91-8CAF9DB503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49" y="4329424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60CE81D0-D047-464F-B5EC-8C8A3A632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2444">
            <a:off x="6940635" y="405208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85;p69">
            <a:extLst>
              <a:ext uri="{FF2B5EF4-FFF2-40B4-BE49-F238E27FC236}">
                <a16:creationId xmlns:a16="http://schemas.microsoft.com/office/drawing/2014/main" id="{C446EF49-268F-4A4D-9804-D9D0780ABE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47819">
            <a:off x="-1463434" y="3861658"/>
            <a:ext cx="3800201" cy="8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AD7CAF-5C76-484C-8CB2-25F5B6B0F2E8}"/>
              </a:ext>
            </a:extLst>
          </p:cNvPr>
          <p:cNvSpPr txBox="1"/>
          <p:nvPr/>
        </p:nvSpPr>
        <p:spPr>
          <a:xfrm>
            <a:off x="3806741" y="3549366"/>
            <a:ext cx="33964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the choice to decrease by one is context-dependent. It's a common technique in various algorithms and mathematical analyses where reducing the size of the set by one is relevant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5 Points 6">
            <a:extLst>
              <a:ext uri="{FF2B5EF4-FFF2-40B4-BE49-F238E27FC236}">
                <a16:creationId xmlns:a16="http://schemas.microsoft.com/office/drawing/2014/main" id="{776EA721-2CB0-47E1-9286-F57753D3F792}"/>
              </a:ext>
            </a:extLst>
          </p:cNvPr>
          <p:cNvSpPr/>
          <p:nvPr/>
        </p:nvSpPr>
        <p:spPr>
          <a:xfrm>
            <a:off x="1629600" y="-533300"/>
            <a:ext cx="5191200" cy="1540800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 of permutation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7CEF710-3E5D-47F7-B7BB-DF775C919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179370"/>
              </p:ext>
            </p:extLst>
          </p:nvPr>
        </p:nvGraphicFramePr>
        <p:xfrm>
          <a:off x="364800" y="1007500"/>
          <a:ext cx="772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47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lgerian" panose="04020705040A02060702" pitchFamily="82" charset="0"/>
              </a:rPr>
              <a:t>03 ALGORITHM</a:t>
            </a:r>
            <a:br>
              <a:rPr lang="en-US" sz="4000" dirty="0">
                <a:latin typeface="Algerian" panose="04020705040A02060702" pitchFamily="82" charset="0"/>
              </a:rPr>
            </a:br>
            <a:endParaRPr sz="4000" dirty="0"/>
          </a:p>
        </p:txBody>
      </p:sp>
      <p:cxnSp>
        <p:nvCxnSpPr>
          <p:cNvPr id="2181" name="Google Shape;2181;p6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560"/>
            <a:ext cx="2539443" cy="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67785" y="522723"/>
            <a:ext cx="1976586" cy="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84" y="1956360"/>
            <a:ext cx="2939569" cy="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73901" y="3975849"/>
            <a:ext cx="3800201" cy="878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22;p45">
            <a:extLst>
              <a:ext uri="{FF2B5EF4-FFF2-40B4-BE49-F238E27FC236}">
                <a16:creationId xmlns:a16="http://schemas.microsoft.com/office/drawing/2014/main" id="{E1E16B0B-127B-4F75-8523-B61506D98BB8}"/>
              </a:ext>
            </a:extLst>
          </p:cNvPr>
          <p:cNvCxnSpPr/>
          <p:nvPr/>
        </p:nvCxnSpPr>
        <p:spPr>
          <a:xfrm>
            <a:off x="2904025" y="108167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98A2BC-F96A-4C87-8B81-364160B89900}"/>
              </a:ext>
            </a:extLst>
          </p:cNvPr>
          <p:cNvSpPr txBox="1"/>
          <p:nvPr/>
        </p:nvSpPr>
        <p:spPr>
          <a:xfrm>
            <a:off x="-890287" y="26461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INPUT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NUMBER </a:t>
            </a:r>
          </a:p>
        </p:txBody>
      </p:sp>
      <p:pic>
        <p:nvPicPr>
          <p:cNvPr id="14" name="Google Shape;2184;p69">
            <a:extLst>
              <a:ext uri="{FF2B5EF4-FFF2-40B4-BE49-F238E27FC236}">
                <a16:creationId xmlns:a16="http://schemas.microsoft.com/office/drawing/2014/main" id="{BED0E321-E4F0-44A4-AC8E-7985E7121D5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586" y="1736369"/>
            <a:ext cx="2939569" cy="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A274DDD3-7AD0-4D1B-BFC5-3C3E9EF547D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0165" y="4000867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7B23B0-6D51-445E-94D3-53B27ECDB7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-172849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BD9D77E1-DDBC-43DD-B68B-8433718B32B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079" y="4220858"/>
            <a:ext cx="3800201" cy="8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A62A62-2EB0-4816-A2B0-4D5371947A5C}"/>
              </a:ext>
            </a:extLst>
          </p:cNvPr>
          <p:cNvSpPr/>
          <p:nvPr/>
        </p:nvSpPr>
        <p:spPr>
          <a:xfrm>
            <a:off x="2801079" y="2847952"/>
            <a:ext cx="2111829" cy="801007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A47F3-EA6D-45AB-A2B7-9BC898D9F9B6}"/>
              </a:ext>
            </a:extLst>
          </p:cNvPr>
          <p:cNvSpPr txBox="1"/>
          <p:nvPr/>
        </p:nvSpPr>
        <p:spPr>
          <a:xfrm>
            <a:off x="5188065" y="2482748"/>
            <a:ext cx="351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List of all permutations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C1E2C5-EC18-4472-B70D-AB5AD62A027C}"/>
              </a:ext>
            </a:extLst>
          </p:cNvPr>
          <p:cNvSpPr/>
          <p:nvPr/>
        </p:nvSpPr>
        <p:spPr>
          <a:xfrm>
            <a:off x="4249386" y="15764"/>
            <a:ext cx="1159204" cy="5202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2C43F1-68D5-45F0-A388-358E388E3FE3}"/>
              </a:ext>
            </a:extLst>
          </p:cNvPr>
          <p:cNvSpPr/>
          <p:nvPr/>
        </p:nvSpPr>
        <p:spPr>
          <a:xfrm>
            <a:off x="2760907" y="718047"/>
            <a:ext cx="1194927" cy="58477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10825-CBC9-4D31-BBF4-0C3B9639ACAD}"/>
              </a:ext>
            </a:extLst>
          </p:cNvPr>
          <p:cNvSpPr/>
          <p:nvPr/>
        </p:nvSpPr>
        <p:spPr>
          <a:xfrm>
            <a:off x="6663136" y="587206"/>
            <a:ext cx="1338644" cy="5626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3561C4-F8BE-430A-AF5C-84B6B44A10E9}"/>
              </a:ext>
            </a:extLst>
          </p:cNvPr>
          <p:cNvSpPr/>
          <p:nvPr/>
        </p:nvSpPr>
        <p:spPr>
          <a:xfrm>
            <a:off x="806466" y="1777918"/>
            <a:ext cx="876225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CE4A16-1105-4DB6-939B-EA7323D69E24}"/>
              </a:ext>
            </a:extLst>
          </p:cNvPr>
          <p:cNvSpPr/>
          <p:nvPr/>
        </p:nvSpPr>
        <p:spPr>
          <a:xfrm>
            <a:off x="2540473" y="1730825"/>
            <a:ext cx="87622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408CC-E1D8-4EBD-9720-8E3CB3754475}"/>
              </a:ext>
            </a:extLst>
          </p:cNvPr>
          <p:cNvSpPr/>
          <p:nvPr/>
        </p:nvSpPr>
        <p:spPr>
          <a:xfrm>
            <a:off x="4016810" y="1694437"/>
            <a:ext cx="876226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33F2A-C0B3-445F-B27D-9E358273C338}"/>
              </a:ext>
            </a:extLst>
          </p:cNvPr>
          <p:cNvSpPr/>
          <p:nvPr/>
        </p:nvSpPr>
        <p:spPr>
          <a:xfrm>
            <a:off x="5516446" y="1583872"/>
            <a:ext cx="806391" cy="51527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980C49-3A97-42BF-9CA8-4B2D21A2815D}"/>
              </a:ext>
            </a:extLst>
          </p:cNvPr>
          <p:cNvSpPr/>
          <p:nvPr/>
        </p:nvSpPr>
        <p:spPr>
          <a:xfrm>
            <a:off x="6877359" y="1583872"/>
            <a:ext cx="910197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0EAF48-3F37-42A7-8117-E1432B1346FA}"/>
              </a:ext>
            </a:extLst>
          </p:cNvPr>
          <p:cNvSpPr/>
          <p:nvPr/>
        </p:nvSpPr>
        <p:spPr>
          <a:xfrm>
            <a:off x="8184651" y="1583872"/>
            <a:ext cx="910197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82CD8-52F5-45FC-8F09-62AC39412B5E}"/>
              </a:ext>
            </a:extLst>
          </p:cNvPr>
          <p:cNvSpPr txBox="1"/>
          <p:nvPr/>
        </p:nvSpPr>
        <p:spPr>
          <a:xfrm>
            <a:off x="62405" y="1490288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6574C-1CF4-4578-8702-0BE354E26501}"/>
              </a:ext>
            </a:extLst>
          </p:cNvPr>
          <p:cNvSpPr txBox="1"/>
          <p:nvPr/>
        </p:nvSpPr>
        <p:spPr>
          <a:xfrm>
            <a:off x="1778293" y="677021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D5B52-691E-4F75-9D8B-0614C63D3067}"/>
              </a:ext>
            </a:extLst>
          </p:cNvPr>
          <p:cNvSpPr txBox="1"/>
          <p:nvPr/>
        </p:nvSpPr>
        <p:spPr>
          <a:xfrm>
            <a:off x="3046951" y="-16484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99798A-92A9-4ADE-9C18-50951609C10B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780841" y="459851"/>
            <a:ext cx="638306" cy="3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39D36-00DF-46CF-AD52-2E15BB9ED2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238829" y="459851"/>
            <a:ext cx="1620347" cy="20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582B55-7350-448F-89EE-3B11BEAE808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1244579" y="1217184"/>
            <a:ext cx="1691321" cy="5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FDAF9-D185-491C-B049-EDB01AA12FC8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978586" y="1302822"/>
            <a:ext cx="379785" cy="42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135B8C-31E8-4BE8-9738-09CADDA8A52E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3780841" y="1217184"/>
            <a:ext cx="674082" cy="47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0F88A4-88BD-465A-A81E-58455D221CFA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5919642" y="1067471"/>
            <a:ext cx="939534" cy="51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0DE67-DC1B-4E63-AA34-286B3877416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7332458" y="1149871"/>
            <a:ext cx="0" cy="43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165C15-D3EF-439A-A727-34919B56F120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7805740" y="1067471"/>
            <a:ext cx="834010" cy="51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9DCA7A55-986C-4A7D-AF87-F52FA36CDAC8}"/>
              </a:ext>
            </a:extLst>
          </p:cNvPr>
          <p:cNvSpPr/>
          <p:nvPr/>
        </p:nvSpPr>
        <p:spPr>
          <a:xfrm>
            <a:off x="722740" y="2498489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C6A696-4EF7-4F9D-BF87-4FC69B488D15}"/>
              </a:ext>
            </a:extLst>
          </p:cNvPr>
          <p:cNvSpPr/>
          <p:nvPr/>
        </p:nvSpPr>
        <p:spPr>
          <a:xfrm>
            <a:off x="684008" y="3154315"/>
            <a:ext cx="1012779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E47A6AA-231C-455C-91A9-B0B2C73F81DA}"/>
              </a:ext>
            </a:extLst>
          </p:cNvPr>
          <p:cNvSpPr/>
          <p:nvPr/>
        </p:nvSpPr>
        <p:spPr>
          <a:xfrm>
            <a:off x="709016" y="3732484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ADBC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0DA27A9-89DB-4D90-95AA-DA8AA7144AD8}"/>
              </a:ext>
            </a:extLst>
          </p:cNvPr>
          <p:cNvSpPr/>
          <p:nvPr/>
        </p:nvSpPr>
        <p:spPr>
          <a:xfrm>
            <a:off x="768303" y="4301722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DABC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26C6A7-8348-4A98-8078-8B6FCCFBC960}"/>
              </a:ext>
            </a:extLst>
          </p:cNvPr>
          <p:cNvSpPr/>
          <p:nvPr/>
        </p:nvSpPr>
        <p:spPr>
          <a:xfrm>
            <a:off x="2442931" y="2402682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DACB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3F897F-FCDC-4FD2-8128-1D18EB7FF188}"/>
              </a:ext>
            </a:extLst>
          </p:cNvPr>
          <p:cNvSpPr/>
          <p:nvPr/>
        </p:nvSpPr>
        <p:spPr>
          <a:xfrm>
            <a:off x="2436644" y="3002788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ADCB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6BE78EA-83B0-4A00-92C8-99201B11DBA2}"/>
              </a:ext>
            </a:extLst>
          </p:cNvPr>
          <p:cNvSpPr/>
          <p:nvPr/>
        </p:nvSpPr>
        <p:spPr>
          <a:xfrm>
            <a:off x="2525113" y="3722211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ACDB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1CE5115-EA96-4425-BE86-EFBB2A1F56FE}"/>
              </a:ext>
            </a:extLst>
          </p:cNvPr>
          <p:cNvSpPr/>
          <p:nvPr/>
        </p:nvSpPr>
        <p:spPr>
          <a:xfrm>
            <a:off x="2570349" y="4354951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ACBD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81B2B22-DFBB-4690-A0CD-038D6D7A17F1}"/>
              </a:ext>
            </a:extLst>
          </p:cNvPr>
          <p:cNvSpPr/>
          <p:nvPr/>
        </p:nvSpPr>
        <p:spPr>
          <a:xfrm>
            <a:off x="3889657" y="2391254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117A20D-75CB-4309-ADD3-5A32D0DED0AC}"/>
              </a:ext>
            </a:extLst>
          </p:cNvPr>
          <p:cNvSpPr/>
          <p:nvPr/>
        </p:nvSpPr>
        <p:spPr>
          <a:xfrm>
            <a:off x="3917151" y="3036805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CADB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DD1E371-E988-415C-9DBC-337028D59168}"/>
              </a:ext>
            </a:extLst>
          </p:cNvPr>
          <p:cNvSpPr/>
          <p:nvPr/>
        </p:nvSpPr>
        <p:spPr>
          <a:xfrm>
            <a:off x="3917151" y="3682356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CDAB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D2266C9-3C99-42F3-BE90-1336E41F2399}"/>
              </a:ext>
            </a:extLst>
          </p:cNvPr>
          <p:cNvSpPr/>
          <p:nvPr/>
        </p:nvSpPr>
        <p:spPr>
          <a:xfrm>
            <a:off x="3955834" y="4382901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DCAB</a:t>
            </a:r>
          </a:p>
        </p:txBody>
      </p:sp>
      <p:sp>
        <p:nvSpPr>
          <p:cNvPr id="147" name="Arrow: Curved Right 146">
            <a:extLst>
              <a:ext uri="{FF2B5EF4-FFF2-40B4-BE49-F238E27FC236}">
                <a16:creationId xmlns:a16="http://schemas.microsoft.com/office/drawing/2014/main" id="{724F6FAA-A067-491F-B980-6DB7E4EBCF66}"/>
              </a:ext>
            </a:extLst>
          </p:cNvPr>
          <p:cNvSpPr/>
          <p:nvPr/>
        </p:nvSpPr>
        <p:spPr>
          <a:xfrm>
            <a:off x="504250" y="2057646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Arrow: Curved Right 147">
            <a:extLst>
              <a:ext uri="{FF2B5EF4-FFF2-40B4-BE49-F238E27FC236}">
                <a16:creationId xmlns:a16="http://schemas.microsoft.com/office/drawing/2014/main" id="{7E7A0CA9-A171-479B-B66F-37FF4183864A}"/>
              </a:ext>
            </a:extLst>
          </p:cNvPr>
          <p:cNvSpPr/>
          <p:nvPr/>
        </p:nvSpPr>
        <p:spPr>
          <a:xfrm>
            <a:off x="320718" y="2052890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Curved Right 148">
            <a:extLst>
              <a:ext uri="{FF2B5EF4-FFF2-40B4-BE49-F238E27FC236}">
                <a16:creationId xmlns:a16="http://schemas.microsoft.com/office/drawing/2014/main" id="{12AFB71A-1C64-41BB-B33E-E7379E94D1D2}"/>
              </a:ext>
            </a:extLst>
          </p:cNvPr>
          <p:cNvSpPr/>
          <p:nvPr/>
        </p:nvSpPr>
        <p:spPr>
          <a:xfrm>
            <a:off x="312720" y="2021223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urved Right 149">
            <a:extLst>
              <a:ext uri="{FF2B5EF4-FFF2-40B4-BE49-F238E27FC236}">
                <a16:creationId xmlns:a16="http://schemas.microsoft.com/office/drawing/2014/main" id="{6DB366CA-5DC4-4D9F-8A65-72A13FB78810}"/>
              </a:ext>
            </a:extLst>
          </p:cNvPr>
          <p:cNvSpPr/>
          <p:nvPr/>
        </p:nvSpPr>
        <p:spPr>
          <a:xfrm>
            <a:off x="221934" y="2034630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Arrow: Curved Right 150">
            <a:extLst>
              <a:ext uri="{FF2B5EF4-FFF2-40B4-BE49-F238E27FC236}">
                <a16:creationId xmlns:a16="http://schemas.microsoft.com/office/drawing/2014/main" id="{B48D377C-51A5-4980-BD47-74406F7DFB2C}"/>
              </a:ext>
            </a:extLst>
          </p:cNvPr>
          <p:cNvSpPr/>
          <p:nvPr/>
        </p:nvSpPr>
        <p:spPr>
          <a:xfrm>
            <a:off x="2303341" y="2085815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Arrow: Curved Right 151">
            <a:extLst>
              <a:ext uri="{FF2B5EF4-FFF2-40B4-BE49-F238E27FC236}">
                <a16:creationId xmlns:a16="http://schemas.microsoft.com/office/drawing/2014/main" id="{CFE6CD3C-F0D4-4680-8D09-8CD686FAB29C}"/>
              </a:ext>
            </a:extLst>
          </p:cNvPr>
          <p:cNvSpPr/>
          <p:nvPr/>
        </p:nvSpPr>
        <p:spPr>
          <a:xfrm>
            <a:off x="2178740" y="2075273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Arrow: Curved Right 153">
            <a:extLst>
              <a:ext uri="{FF2B5EF4-FFF2-40B4-BE49-F238E27FC236}">
                <a16:creationId xmlns:a16="http://schemas.microsoft.com/office/drawing/2014/main" id="{2CD50450-1ACB-45BC-9882-7F069EE5C704}"/>
              </a:ext>
            </a:extLst>
          </p:cNvPr>
          <p:cNvSpPr/>
          <p:nvPr/>
        </p:nvSpPr>
        <p:spPr>
          <a:xfrm>
            <a:off x="2155279" y="2052890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Arrow: Curved Right 154">
            <a:extLst>
              <a:ext uri="{FF2B5EF4-FFF2-40B4-BE49-F238E27FC236}">
                <a16:creationId xmlns:a16="http://schemas.microsoft.com/office/drawing/2014/main" id="{3FAC79FD-DDF9-4694-AD03-46FB70A94308}"/>
              </a:ext>
            </a:extLst>
          </p:cNvPr>
          <p:cNvSpPr/>
          <p:nvPr/>
        </p:nvSpPr>
        <p:spPr>
          <a:xfrm>
            <a:off x="2079235" y="2034630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Arrow: Curved Right 161">
            <a:extLst>
              <a:ext uri="{FF2B5EF4-FFF2-40B4-BE49-F238E27FC236}">
                <a16:creationId xmlns:a16="http://schemas.microsoft.com/office/drawing/2014/main" id="{12C6031A-9803-4623-AE57-4EE18D0B3749}"/>
              </a:ext>
            </a:extLst>
          </p:cNvPr>
          <p:cNvSpPr/>
          <p:nvPr/>
        </p:nvSpPr>
        <p:spPr>
          <a:xfrm>
            <a:off x="3514834" y="1948562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Arrow: Curved Right 162">
            <a:extLst>
              <a:ext uri="{FF2B5EF4-FFF2-40B4-BE49-F238E27FC236}">
                <a16:creationId xmlns:a16="http://schemas.microsoft.com/office/drawing/2014/main" id="{C919C09F-8D14-4E49-9FDF-104825AB3FA0}"/>
              </a:ext>
            </a:extLst>
          </p:cNvPr>
          <p:cNvSpPr/>
          <p:nvPr/>
        </p:nvSpPr>
        <p:spPr>
          <a:xfrm>
            <a:off x="3567990" y="1970201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Arrow: Curved Right 164">
            <a:extLst>
              <a:ext uri="{FF2B5EF4-FFF2-40B4-BE49-F238E27FC236}">
                <a16:creationId xmlns:a16="http://schemas.microsoft.com/office/drawing/2014/main" id="{A1B84E75-C8ED-4003-84B1-863A51444862}"/>
              </a:ext>
            </a:extLst>
          </p:cNvPr>
          <p:cNvSpPr/>
          <p:nvPr/>
        </p:nvSpPr>
        <p:spPr>
          <a:xfrm>
            <a:off x="3614009" y="1967937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7F48A71E-E45C-4F1F-B87F-EB07DAF0A2E4}"/>
              </a:ext>
            </a:extLst>
          </p:cNvPr>
          <p:cNvSpPr/>
          <p:nvPr/>
        </p:nvSpPr>
        <p:spPr>
          <a:xfrm>
            <a:off x="3738007" y="1991305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F8C1511-410D-4733-AE16-86FAFAAE3E47}"/>
              </a:ext>
            </a:extLst>
          </p:cNvPr>
          <p:cNvSpPr/>
          <p:nvPr/>
        </p:nvSpPr>
        <p:spPr>
          <a:xfrm>
            <a:off x="5408590" y="2291342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CBAD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AAEFF62-4D03-4DEF-ABA5-45AD56313CEC}"/>
              </a:ext>
            </a:extLst>
          </p:cNvPr>
          <p:cNvSpPr/>
          <p:nvPr/>
        </p:nvSpPr>
        <p:spPr>
          <a:xfrm>
            <a:off x="5396203" y="3002788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CBDA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DEC3A1-2E9C-4222-838D-DF2B3ECF8757}"/>
              </a:ext>
            </a:extLst>
          </p:cNvPr>
          <p:cNvSpPr/>
          <p:nvPr/>
        </p:nvSpPr>
        <p:spPr>
          <a:xfrm>
            <a:off x="5446403" y="3692006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CDBA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BDEA752-DB5F-4223-9DAD-BFCA7FEC54BC}"/>
              </a:ext>
            </a:extLst>
          </p:cNvPr>
          <p:cNvSpPr/>
          <p:nvPr/>
        </p:nvSpPr>
        <p:spPr>
          <a:xfrm>
            <a:off x="5487170" y="4385094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DCBA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2AE5965-2E0B-486D-A37D-C98CB7411E39}"/>
              </a:ext>
            </a:extLst>
          </p:cNvPr>
          <p:cNvSpPr/>
          <p:nvPr/>
        </p:nvSpPr>
        <p:spPr>
          <a:xfrm>
            <a:off x="6810619" y="2265283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BCAD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2F2E80-CD0C-448E-B824-433C5530B718}"/>
              </a:ext>
            </a:extLst>
          </p:cNvPr>
          <p:cNvSpPr/>
          <p:nvPr/>
        </p:nvSpPr>
        <p:spPr>
          <a:xfrm>
            <a:off x="6834945" y="2912939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BCDA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AC10A9A-87D4-4C69-813D-A9A3BE89A65C}"/>
              </a:ext>
            </a:extLst>
          </p:cNvPr>
          <p:cNvSpPr/>
          <p:nvPr/>
        </p:nvSpPr>
        <p:spPr>
          <a:xfrm>
            <a:off x="6787145" y="3676463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BDCA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6C496E-8746-4122-950F-29F1BBD4EB7B}"/>
              </a:ext>
            </a:extLst>
          </p:cNvPr>
          <p:cNvSpPr/>
          <p:nvPr/>
        </p:nvSpPr>
        <p:spPr>
          <a:xfrm>
            <a:off x="6894477" y="4379954"/>
            <a:ext cx="1043676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DBCA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EBB803E-3069-4CC7-851E-BAFA09D8315F}"/>
              </a:ext>
            </a:extLst>
          </p:cNvPr>
          <p:cNvSpPr/>
          <p:nvPr/>
        </p:nvSpPr>
        <p:spPr>
          <a:xfrm>
            <a:off x="8184650" y="2195809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BACD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80B9907-8D8C-4215-8B35-3EEE7BE7BBD1}"/>
              </a:ext>
            </a:extLst>
          </p:cNvPr>
          <p:cNvSpPr/>
          <p:nvPr/>
        </p:nvSpPr>
        <p:spPr>
          <a:xfrm>
            <a:off x="8135498" y="2936136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E9BC453-AAD1-4508-8C5C-1DDDBFD71E4E}"/>
              </a:ext>
            </a:extLst>
          </p:cNvPr>
          <p:cNvSpPr/>
          <p:nvPr/>
        </p:nvSpPr>
        <p:spPr>
          <a:xfrm>
            <a:off x="8135498" y="3676463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BDAC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BAEF1D9-C00A-4750-A2CE-536C41F51335}"/>
              </a:ext>
            </a:extLst>
          </p:cNvPr>
          <p:cNvSpPr/>
          <p:nvPr/>
        </p:nvSpPr>
        <p:spPr>
          <a:xfrm>
            <a:off x="8184650" y="4361195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DBAC</a:t>
            </a:r>
          </a:p>
        </p:txBody>
      </p:sp>
      <p:sp>
        <p:nvSpPr>
          <p:cNvPr id="194" name="Arrow: Curved Right 193">
            <a:extLst>
              <a:ext uri="{FF2B5EF4-FFF2-40B4-BE49-F238E27FC236}">
                <a16:creationId xmlns:a16="http://schemas.microsoft.com/office/drawing/2014/main" id="{3742719B-9248-470E-B7DA-D7DA3616C5B9}"/>
              </a:ext>
            </a:extLst>
          </p:cNvPr>
          <p:cNvSpPr/>
          <p:nvPr/>
        </p:nvSpPr>
        <p:spPr>
          <a:xfrm>
            <a:off x="5212135" y="1839717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Arrow: Curved Right 194">
            <a:extLst>
              <a:ext uri="{FF2B5EF4-FFF2-40B4-BE49-F238E27FC236}">
                <a16:creationId xmlns:a16="http://schemas.microsoft.com/office/drawing/2014/main" id="{2030C12D-CB7B-4A95-B7A9-CDE57938DABA}"/>
              </a:ext>
            </a:extLst>
          </p:cNvPr>
          <p:cNvSpPr/>
          <p:nvPr/>
        </p:nvSpPr>
        <p:spPr>
          <a:xfrm>
            <a:off x="6600680" y="1810187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Arrow: Curved Right 195">
            <a:extLst>
              <a:ext uri="{FF2B5EF4-FFF2-40B4-BE49-F238E27FC236}">
                <a16:creationId xmlns:a16="http://schemas.microsoft.com/office/drawing/2014/main" id="{AFF5E0DC-619E-4AB6-BADF-D54C17602DAC}"/>
              </a:ext>
            </a:extLst>
          </p:cNvPr>
          <p:cNvSpPr/>
          <p:nvPr/>
        </p:nvSpPr>
        <p:spPr>
          <a:xfrm>
            <a:off x="7938153" y="1740068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Arrow: Curved Right 196">
            <a:extLst>
              <a:ext uri="{FF2B5EF4-FFF2-40B4-BE49-F238E27FC236}">
                <a16:creationId xmlns:a16="http://schemas.microsoft.com/office/drawing/2014/main" id="{EA8B0C28-89E7-4DDB-8552-A836A354C0FB}"/>
              </a:ext>
            </a:extLst>
          </p:cNvPr>
          <p:cNvSpPr/>
          <p:nvPr/>
        </p:nvSpPr>
        <p:spPr>
          <a:xfrm>
            <a:off x="5102060" y="1839717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Arrow: Curved Right 197">
            <a:extLst>
              <a:ext uri="{FF2B5EF4-FFF2-40B4-BE49-F238E27FC236}">
                <a16:creationId xmlns:a16="http://schemas.microsoft.com/office/drawing/2014/main" id="{FFF99B77-9297-440F-B739-18243DCBBB50}"/>
              </a:ext>
            </a:extLst>
          </p:cNvPr>
          <p:cNvSpPr/>
          <p:nvPr/>
        </p:nvSpPr>
        <p:spPr>
          <a:xfrm>
            <a:off x="6473434" y="1777918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CEDA9FA8-A9DE-44C0-B65C-F88C1B52D0F1}"/>
              </a:ext>
            </a:extLst>
          </p:cNvPr>
          <p:cNvSpPr/>
          <p:nvPr/>
        </p:nvSpPr>
        <p:spPr>
          <a:xfrm>
            <a:off x="7787556" y="1750014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Arrow: Curved Right 199">
            <a:extLst>
              <a:ext uri="{FF2B5EF4-FFF2-40B4-BE49-F238E27FC236}">
                <a16:creationId xmlns:a16="http://schemas.microsoft.com/office/drawing/2014/main" id="{7A4FADA0-AA9F-47B0-A5AE-ACD02F07001F}"/>
              </a:ext>
            </a:extLst>
          </p:cNvPr>
          <p:cNvSpPr/>
          <p:nvPr/>
        </p:nvSpPr>
        <p:spPr>
          <a:xfrm>
            <a:off x="5080891" y="1823286"/>
            <a:ext cx="536381" cy="2188959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Arrow: Curved Right 200">
            <a:extLst>
              <a:ext uri="{FF2B5EF4-FFF2-40B4-BE49-F238E27FC236}">
                <a16:creationId xmlns:a16="http://schemas.microsoft.com/office/drawing/2014/main" id="{C9B75003-3279-4981-8FFE-E6262C126178}"/>
              </a:ext>
            </a:extLst>
          </p:cNvPr>
          <p:cNvSpPr/>
          <p:nvPr/>
        </p:nvSpPr>
        <p:spPr>
          <a:xfrm>
            <a:off x="6448138" y="1778911"/>
            <a:ext cx="536381" cy="220066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Arrow: Curved Right 201">
            <a:extLst>
              <a:ext uri="{FF2B5EF4-FFF2-40B4-BE49-F238E27FC236}">
                <a16:creationId xmlns:a16="http://schemas.microsoft.com/office/drawing/2014/main" id="{3D9AE67B-5AF4-431B-906C-92737DB6D5CB}"/>
              </a:ext>
            </a:extLst>
          </p:cNvPr>
          <p:cNvSpPr/>
          <p:nvPr/>
        </p:nvSpPr>
        <p:spPr>
          <a:xfrm>
            <a:off x="7763234" y="1728891"/>
            <a:ext cx="536381" cy="225068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Arrow: Curved Right 202">
            <a:extLst>
              <a:ext uri="{FF2B5EF4-FFF2-40B4-BE49-F238E27FC236}">
                <a16:creationId xmlns:a16="http://schemas.microsoft.com/office/drawing/2014/main" id="{355E1AD8-F9B8-4469-9F2A-52B538C08008}"/>
              </a:ext>
            </a:extLst>
          </p:cNvPr>
          <p:cNvSpPr/>
          <p:nvPr/>
        </p:nvSpPr>
        <p:spPr>
          <a:xfrm>
            <a:off x="5004867" y="1795084"/>
            <a:ext cx="622736" cy="2881312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Arrow: Curved Right 203">
            <a:extLst>
              <a:ext uri="{FF2B5EF4-FFF2-40B4-BE49-F238E27FC236}">
                <a16:creationId xmlns:a16="http://schemas.microsoft.com/office/drawing/2014/main" id="{DA204547-4FED-434D-8269-3400548A5358}"/>
              </a:ext>
            </a:extLst>
          </p:cNvPr>
          <p:cNvSpPr/>
          <p:nvPr/>
        </p:nvSpPr>
        <p:spPr>
          <a:xfrm>
            <a:off x="6371664" y="1758598"/>
            <a:ext cx="622736" cy="291779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Arrow: Curved Right 204">
            <a:extLst>
              <a:ext uri="{FF2B5EF4-FFF2-40B4-BE49-F238E27FC236}">
                <a16:creationId xmlns:a16="http://schemas.microsoft.com/office/drawing/2014/main" id="{E1829B98-CAD3-4578-B690-38062B5DDA2B}"/>
              </a:ext>
            </a:extLst>
          </p:cNvPr>
          <p:cNvSpPr/>
          <p:nvPr/>
        </p:nvSpPr>
        <p:spPr>
          <a:xfrm>
            <a:off x="7702060" y="1709160"/>
            <a:ext cx="622736" cy="296723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6C027-9552-4B05-A7A4-2B0856D0FB27}"/>
              </a:ext>
            </a:extLst>
          </p:cNvPr>
          <p:cNvSpPr txBox="1"/>
          <p:nvPr/>
        </p:nvSpPr>
        <p:spPr>
          <a:xfrm>
            <a:off x="127818" y="2099151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N=4</a:t>
            </a:r>
          </a:p>
        </p:txBody>
      </p:sp>
    </p:spTree>
    <p:extLst>
      <p:ext uri="{BB962C8B-B14F-4D97-AF65-F5344CB8AC3E}">
        <p14:creationId xmlns:p14="http://schemas.microsoft.com/office/powerpoint/2010/main" val="26605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129" grpId="0" animBg="1"/>
      <p:bldP spid="130" grpId="0" animBg="1"/>
      <p:bldP spid="131" grpId="0" animBg="1"/>
      <p:bldP spid="132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62" grpId="0" animBg="1"/>
      <p:bldP spid="163" grpId="0" animBg="1"/>
      <p:bldP spid="165" grpId="0" animBg="1"/>
      <p:bldP spid="166" grpId="0" animBg="1"/>
      <p:bldP spid="177" grpId="0" animBg="1"/>
      <p:bldP spid="178" grpId="0" animBg="1"/>
      <p:bldP spid="179" grpId="0" animBg="1"/>
      <p:bldP spid="180" grpId="0" animBg="1"/>
      <p:bldP spid="182" grpId="0" animBg="1"/>
      <p:bldP spid="183" grpId="0" animBg="1"/>
      <p:bldP spid="184" grpId="0" animBg="1"/>
      <p:bldP spid="185" grpId="0" animBg="1"/>
      <p:bldP spid="188" grpId="0" animBg="1"/>
      <p:bldP spid="190" grpId="0" animBg="1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38" grpId="0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5A0C57"/>
      </a:dk1>
      <a:lt1>
        <a:srgbClr val="FFFFFF"/>
      </a:lt1>
      <a:dk2>
        <a:srgbClr val="84F185"/>
      </a:dk2>
      <a:lt2>
        <a:srgbClr val="AEEC7B"/>
      </a:lt2>
      <a:accent1>
        <a:srgbClr val="79BE41"/>
      </a:accent1>
      <a:accent2>
        <a:srgbClr val="48C249"/>
      </a:accent2>
      <a:accent3>
        <a:srgbClr val="BC8ADD"/>
      </a:accent3>
      <a:accent4>
        <a:srgbClr val="AA7EC7"/>
      </a:accent4>
      <a:accent5>
        <a:srgbClr val="0C815C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447</Words>
  <Application>Microsoft Office PowerPoint</Application>
  <PresentationFormat>On-screen Show (16:9)</PresentationFormat>
  <Paragraphs>109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Black</vt:lpstr>
      <vt:lpstr>Montserrat</vt:lpstr>
      <vt:lpstr>Algerian</vt:lpstr>
      <vt:lpstr>Söhne</vt:lpstr>
      <vt:lpstr>Arial</vt:lpstr>
      <vt:lpstr>Montserrat ExtraBold</vt:lpstr>
      <vt:lpstr>Futuristic Background by Slidesgo</vt:lpstr>
      <vt:lpstr>PowerPoint Presentation</vt:lpstr>
      <vt:lpstr>SOLVE </vt:lpstr>
      <vt:lpstr>01</vt:lpstr>
      <vt:lpstr>DECREASE AND CONQUER</vt:lpstr>
      <vt:lpstr> Types of Decrease and Conquer</vt:lpstr>
      <vt:lpstr>Algorithms for generating permutations </vt:lpstr>
      <vt:lpstr>PowerPoint Presentation</vt:lpstr>
      <vt:lpstr>03 ALGORITHM </vt:lpstr>
      <vt:lpstr>PowerPoint Presentation</vt:lpstr>
      <vt:lpstr>04 IMPLEMENTATION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shahd ahmed</cp:lastModifiedBy>
  <cp:revision>33</cp:revision>
  <dcterms:modified xsi:type="dcterms:W3CDTF">2024-01-01T14:27:42Z</dcterms:modified>
</cp:coreProperties>
</file>