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7BAB3B-D8B4-4B0E-A42E-D42DA01E36B8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998953E-7D30-4F79-A8F2-06338039FC9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04011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BAB3B-D8B4-4B0E-A42E-D42DA01E36B8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953E-7D30-4F79-A8F2-0633803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8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BAB3B-D8B4-4B0E-A42E-D42DA01E36B8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953E-7D30-4F79-A8F2-0633803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2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BAB3B-D8B4-4B0E-A42E-D42DA01E36B8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953E-7D30-4F79-A8F2-0633803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1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7BAB3B-D8B4-4B0E-A42E-D42DA01E36B8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98953E-7D30-4F79-A8F2-06338039FC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80159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BAB3B-D8B4-4B0E-A42E-D42DA01E36B8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953E-7D30-4F79-A8F2-0633803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BAB3B-D8B4-4B0E-A42E-D42DA01E36B8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953E-7D30-4F79-A8F2-0633803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2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BAB3B-D8B4-4B0E-A42E-D42DA01E36B8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953E-7D30-4F79-A8F2-0633803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0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BAB3B-D8B4-4B0E-A42E-D42DA01E36B8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953E-7D30-4F79-A8F2-0633803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3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7BAB3B-D8B4-4B0E-A42E-D42DA01E36B8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98953E-7D30-4F79-A8F2-06338039FC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055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7BAB3B-D8B4-4B0E-A42E-D42DA01E36B8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98953E-7D30-4F79-A8F2-06338039FC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857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7BAB3B-D8B4-4B0E-A42E-D42DA01E36B8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998953E-7D30-4F79-A8F2-06338039FC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442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design-patterns-mediator" TargetMode="External"/><Relationship Id="rId2" Type="http://schemas.openxmlformats.org/officeDocument/2006/relationships/hyperlink" Target="https://www.geeksforgeeks.org/mediator-design-patter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Mediator</a:t>
            </a:r>
            <a:br>
              <a:rPr lang="en-US" dirty="0" smtClean="0"/>
            </a:br>
            <a:r>
              <a:rPr lang="en-US" dirty="0" smtClean="0"/>
              <a:t> Design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Shahd Osman </a:t>
            </a:r>
          </a:p>
          <a:p>
            <a:r>
              <a:rPr lang="en-US" dirty="0" smtClean="0"/>
              <a:t>CS665 final Project</a:t>
            </a:r>
          </a:p>
        </p:txBody>
      </p:sp>
    </p:spTree>
    <p:extLst>
      <p:ext uri="{BB962C8B-B14F-4D97-AF65-F5344CB8AC3E}">
        <p14:creationId xmlns:p14="http://schemas.microsoft.com/office/powerpoint/2010/main" val="1575934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Design Patterns: Elements of Reusable Object‐Oriented Software </a:t>
            </a:r>
            <a:r>
              <a:rPr lang="en-US" dirty="0"/>
              <a:t>By Erich Gamma, </a:t>
            </a:r>
            <a:r>
              <a:rPr lang="en-US" dirty="0" smtClean="0"/>
              <a:t>Richard Helm</a:t>
            </a:r>
            <a:r>
              <a:rPr lang="en-US" dirty="0"/>
              <a:t>, Ralph Johnson and John </a:t>
            </a:r>
            <a:r>
              <a:rPr lang="en-US" dirty="0" err="1"/>
              <a:t>Vlissides</a:t>
            </a:r>
            <a:r>
              <a:rPr lang="en-US" dirty="0"/>
              <a:t> Addison‐Wesley,1994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://www.geeksforgeeks.org/mediator-design-pattern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dzone.com/articles/design-patterns-mediator</a:t>
            </a:r>
            <a:endParaRPr lang="en-US" dirty="0" smtClean="0"/>
          </a:p>
          <a:p>
            <a:r>
              <a:rPr lang="en-US" dirty="0"/>
              <a:t>http://www.design-patterns-stories.com/patterns/Mediator/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want to design reusable components, but dependencies between the potentially reusable pieces demonstrates the "spaghetti code" </a:t>
            </a:r>
            <a:r>
              <a:rPr lang="en-US" sz="2800" dirty="0" smtClean="0"/>
              <a:t>phenomenon</a:t>
            </a:r>
          </a:p>
          <a:p>
            <a:r>
              <a:rPr lang="en-US" sz="2800" dirty="0" smtClean="0"/>
              <a:t>There </a:t>
            </a:r>
            <a:r>
              <a:rPr lang="en-US" sz="2800" dirty="0"/>
              <a:t>are too many relationships between the objects in your </a:t>
            </a:r>
            <a:r>
              <a:rPr lang="en-US" sz="2800" dirty="0" smtClean="0"/>
              <a:t>code</a:t>
            </a:r>
            <a:r>
              <a:rPr lang="en-US" sz="2800" dirty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5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Define an object that encapsulates how a set of objects interact. Mediator promotes loose coupling by keeping objects from referring to each other explicitly, and it lets you vary their interaction independently.</a:t>
            </a:r>
          </a:p>
          <a:p>
            <a:r>
              <a:rPr lang="en-US" sz="2800" dirty="0" smtClean="0"/>
              <a:t>Promote </a:t>
            </a:r>
            <a:r>
              <a:rPr lang="en-US" sz="2800" dirty="0"/>
              <a:t>the many-to-many relationships between interacting peers to "full object status".</a:t>
            </a:r>
          </a:p>
          <a:p>
            <a:pPr marL="0" indent="0">
              <a:buNone/>
            </a:pP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9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Mediator pattern is known as </a:t>
            </a:r>
            <a:r>
              <a:rPr lang="en-US" sz="2800" dirty="0" smtClean="0"/>
              <a:t>a </a:t>
            </a:r>
            <a:r>
              <a:rPr lang="en-US" sz="2800" b="1" dirty="0" err="1" smtClean="0"/>
              <a:t>behavioural</a:t>
            </a:r>
            <a:r>
              <a:rPr lang="en-US" sz="2800" b="1" dirty="0"/>
              <a:t> </a:t>
            </a:r>
            <a:r>
              <a:rPr lang="en-US" sz="2800" dirty="0"/>
              <a:t>pattern, as it's used to manage algorithms, relationships and responsibilities between </a:t>
            </a:r>
            <a:r>
              <a:rPr lang="en-US" sz="2800" dirty="0" smtClean="0"/>
              <a:t>objects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Mediator defines an object that controls how a set of objects interact. Loose coupling between colleague objects is achieved by having colleagues communicate with the Mediator, rather than with each other.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389" y="1776550"/>
            <a:ext cx="7245251" cy="390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8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223" y="826226"/>
            <a:ext cx="9601200" cy="4660174"/>
          </a:xfrm>
        </p:spPr>
        <p:txBody>
          <a:bodyPr>
            <a:normAutofit/>
          </a:bodyPr>
          <a:lstStyle/>
          <a:p>
            <a:pPr fontAlgn="base"/>
            <a:r>
              <a:rPr lang="en-US" sz="2800" b="1" dirty="0"/>
              <a:t>Mediator :</a:t>
            </a:r>
            <a:r>
              <a:rPr lang="en-US" sz="2800" dirty="0"/>
              <a:t>It defines the interface for communication between colleague objects.</a:t>
            </a:r>
          </a:p>
          <a:p>
            <a:pPr fontAlgn="base"/>
            <a:r>
              <a:rPr lang="en-US" sz="2800" b="1" dirty="0" err="1"/>
              <a:t>ConcreteMediator</a:t>
            </a:r>
            <a:r>
              <a:rPr lang="en-US" sz="2800" b="1" dirty="0"/>
              <a:t> :</a:t>
            </a:r>
            <a:r>
              <a:rPr lang="en-US" sz="2800" dirty="0"/>
              <a:t> It implements the mediator interface and coordinates communication between colleague objects.</a:t>
            </a:r>
          </a:p>
          <a:p>
            <a:pPr fontAlgn="base"/>
            <a:r>
              <a:rPr lang="en-US" sz="2800" b="1" dirty="0"/>
              <a:t>Colleague :</a:t>
            </a:r>
            <a:r>
              <a:rPr lang="en-US" sz="2800" dirty="0"/>
              <a:t> It defines the interface for communication with other colleagues</a:t>
            </a:r>
          </a:p>
          <a:p>
            <a:pPr fontAlgn="base"/>
            <a:r>
              <a:rPr lang="en-US" sz="2800" b="1" dirty="0" err="1"/>
              <a:t>ConcreteColleague</a:t>
            </a:r>
            <a:r>
              <a:rPr lang="en-US" sz="2800" b="1" dirty="0"/>
              <a:t> :</a:t>
            </a:r>
            <a:r>
              <a:rPr lang="en-US" sz="2800" dirty="0"/>
              <a:t> It implements the colleague interface and communicates with other colleagues through its </a:t>
            </a:r>
            <a:r>
              <a:rPr lang="en-US" sz="2800" dirty="0" smtClean="0"/>
              <a:t>mediator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556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326" y="1733631"/>
            <a:ext cx="3069771" cy="3581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24050"/>
            <a:ext cx="4316186" cy="320056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28354" y="5315031"/>
            <a:ext cx="9601200" cy="1386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Uber system</a:t>
            </a:r>
          </a:p>
          <a:p>
            <a:r>
              <a:rPr lang="en-US" dirty="0" smtClean="0"/>
              <a:t> flight simulator</a:t>
            </a:r>
          </a:p>
          <a:p>
            <a:r>
              <a:rPr lang="en-US" dirty="0" smtClean="0"/>
              <a:t>Fully automatic washing machine (code example)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65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Downsides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While </a:t>
            </a:r>
            <a:r>
              <a:rPr lang="en-US" sz="2800" dirty="0"/>
              <a:t>this pattern aims to reduce complexity, without proper design, the Mediator object itself can become very complicated itself</a:t>
            </a:r>
            <a:r>
              <a:rPr lang="en-US" sz="2800" dirty="0" smtClean="0"/>
              <a:t>. The </a:t>
            </a:r>
            <a:r>
              <a:rPr lang="en-US" sz="2800" dirty="0"/>
              <a:t>Observer pattern could help here, with the colleague objects dealing with the events from the mediator, rather than having the mediator look after all orchestration.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76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like facade!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984171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Mediator is similar to Facade in that it abstracts functionality of existing classes. Mediator abstracts/centralizes arbitrary communication between colleague objects, it routinely "adds value", and it is known/referenced by the colleague objects (i.e. it defines a multidirectional protocol). </a:t>
            </a:r>
            <a:endParaRPr lang="en-US" sz="2800" dirty="0" smtClean="0"/>
          </a:p>
          <a:p>
            <a:r>
              <a:rPr lang="en-US" sz="2800" dirty="0" smtClean="0"/>
              <a:t>In </a:t>
            </a:r>
            <a:r>
              <a:rPr lang="en-US" sz="2800" dirty="0"/>
              <a:t>contrast, Facade defines a simpler interface to a subsystem, it doesn't add new functionality, and it is not known by the subsystem classes (i.e. it defines a unidirectional protocol where it makes requests of the subsystem classes but not vice versa).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2335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816</TotalTime>
  <Words>298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Mediator  Design Pattern</vt:lpstr>
      <vt:lpstr>Problem</vt:lpstr>
      <vt:lpstr>Solution</vt:lpstr>
      <vt:lpstr>description</vt:lpstr>
      <vt:lpstr>UML</vt:lpstr>
      <vt:lpstr>PowerPoint Presentation</vt:lpstr>
      <vt:lpstr>Example</vt:lpstr>
      <vt:lpstr>Downsides</vt:lpstr>
      <vt:lpstr>Look like facade!</vt:lpstr>
      <vt:lpstr>refrences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Mediator Pattern</dc:title>
  <dc:creator>Shahd Osman</dc:creator>
  <cp:lastModifiedBy>Shahd Osman</cp:lastModifiedBy>
  <cp:revision>13</cp:revision>
  <dcterms:created xsi:type="dcterms:W3CDTF">2018-08-17T14:00:51Z</dcterms:created>
  <dcterms:modified xsi:type="dcterms:W3CDTF">2018-08-18T03:37:07Z</dcterms:modified>
</cp:coreProperties>
</file>