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9DAE-1942-4241-AE62-65F46F717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C8CF-297F-41AC-9281-7BE54A25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0761-BA2D-4082-B3C1-8756840F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41B2-B538-4AC1-8E0C-FFD3DEBB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5A7D-6628-4951-A151-516B6EC9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188E-301D-4540-A1DD-E46CF4A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2EE8B-2440-4A35-B993-D2F87B9B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DD2E-D6F3-4DD3-B736-D98768D2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DBCA-5E7A-418D-80C4-F4CB01B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8966-01EB-42C6-9719-702C02A6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706CF-885B-4E8E-83C8-4299EEEE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70522-EA1A-4722-A2FB-C8AC1EE1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5C67-9C03-4A54-88FF-C50E7DF2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9C97-4737-4A5E-9F13-DDCD6E06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9396-A4BA-487F-8323-C152A10F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FF05-F118-4057-9B87-BCA63271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B2B8-7293-4997-A92B-787A0908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BF6C-BA93-40F7-A67C-31284876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C9EB-F9A5-4B26-B06E-70ACCD0B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57FD-BBE3-4894-BFF0-C77811D2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E0FA-84CA-42AC-A2DB-9ACA3A39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F0B4-3789-4137-8FB6-D3F0764A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107D-62E3-4524-8491-50032AD7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5652C-F40B-447D-B533-90C522E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0235-E116-4A6C-8DA0-EDD8B326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7B48-9727-42AC-8446-2E085063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8E98-081A-482D-8875-11AB3BCE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397CE-935B-49BE-932D-99D53A643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D4E25-30F7-4D7F-B261-ED90DCF6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F755-7140-47EA-80EC-4B83CDA4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2FCD-1857-4952-BE0F-2CA1CC3B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F0B9-44BA-4803-859D-DF66C955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E4E8-EEA5-434F-A0DA-295251D0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677B8-A8EB-4B6B-AD8A-23649E697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E9F3F-6AEC-41B7-9D5F-C45BB1CD3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87CC-5B09-4F6C-A137-6BCBCD06E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E80F3-617A-47AF-AE10-CAAD47A7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79CA8-B7D1-47CD-9191-0C6AC4F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13C9B-9674-41DA-B1D3-C5E5554E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388-5192-4124-BF4D-C8486AB4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D14E0-A5B4-4659-8B93-54D00E73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356A6-3514-493E-A230-DD0C6148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4859-8B37-42FC-BEA7-7FF7C809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105FC-D7EF-4FAB-9648-48FE796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058B0-6220-49DB-A2CC-026AEA1D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8AA5F-7057-40B7-B954-826112E3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594-E9A8-40EB-A01F-1E0574E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207-3C84-46BE-93B0-8E5B2169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F1690-06D5-499D-8A68-8C56D025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65C6-6F0B-45C8-84E8-DDE84824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C2CB-80EF-49F6-A7BA-CF561B09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BF0E-336A-495D-8E8D-704F358F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3190-94F6-4ADB-AD84-F1CBE42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548FD-7BE8-40B3-B773-F4D6BAAF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9DD2-7029-427F-9F42-2BB5B104B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C2803-5E55-4C2E-8B75-FD6735F3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4B9B-0351-482E-B82E-96E53CE0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84B1-75FD-4A81-ADAD-E57B8A5E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BA829-8CB4-4037-9C4B-CD80F08A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8EE8-376F-4668-83E9-05BCEFBB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F2EE-E70B-43FD-93BF-8455A0894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2908-2C95-4BDD-B192-EB2BECFD147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9D9C-06A8-4B76-8DAC-BB236975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D3BF-5765-47DD-8303-AA492D912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A0FC-2A09-48F4-AE0D-54B87A38E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1149-921A-41D6-B39A-D37E4F834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320" y="2346643"/>
            <a:ext cx="9144000" cy="1082357"/>
          </a:xfrm>
        </p:spPr>
        <p:txBody>
          <a:bodyPr/>
          <a:lstStyle/>
          <a:p>
            <a:r>
              <a:rPr lang="en-US" dirty="0"/>
              <a:t>Python Pandas</a:t>
            </a:r>
          </a:p>
        </p:txBody>
      </p:sp>
    </p:spTree>
    <p:extLst>
      <p:ext uri="{BB962C8B-B14F-4D97-AF65-F5344CB8AC3E}">
        <p14:creationId xmlns:p14="http://schemas.microsoft.com/office/powerpoint/2010/main" val="19716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8B6-76BF-4053-8192-75DED53F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65125"/>
            <a:ext cx="10683240" cy="894715"/>
          </a:xfrm>
        </p:spPr>
        <p:txBody>
          <a:bodyPr>
            <a:normAutofit/>
          </a:bodyPr>
          <a:lstStyle/>
          <a:p>
            <a:r>
              <a:rPr lang="en-US" sz="3200" dirty="0"/>
              <a:t>Pandas deals with following three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3205-6399-4391-8D6B-F3C6CEE1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Series</a:t>
            </a:r>
          </a:p>
          <a:p>
            <a:endParaRPr lang="en-US" dirty="0"/>
          </a:p>
          <a:p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a container of Series, Panel is a container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0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52D1-61BB-4DF8-BDCA-50591CFF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718184"/>
            <a:ext cx="10515600" cy="52355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Pandas data structures are value mutable (can be changed) </a:t>
            </a:r>
          </a:p>
          <a:p>
            <a:pPr marL="0" indent="0">
              <a:buNone/>
            </a:pPr>
            <a:r>
              <a:rPr lang="en-US" dirty="0"/>
              <a:t>   and except Series all are size mutable. </a:t>
            </a:r>
          </a:p>
          <a:p>
            <a:endParaRPr lang="en-US" dirty="0"/>
          </a:p>
          <a:p>
            <a:r>
              <a:rPr lang="en-US" dirty="0"/>
              <a:t>Series is size immutable.</a:t>
            </a:r>
          </a:p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widely used and one of the most important data structures. </a:t>
            </a:r>
          </a:p>
          <a:p>
            <a:r>
              <a:rPr lang="en-US" dirty="0"/>
              <a:t>Panel is used much less</a:t>
            </a:r>
          </a:p>
        </p:txBody>
      </p:sp>
    </p:spTree>
    <p:extLst>
      <p:ext uri="{BB962C8B-B14F-4D97-AF65-F5344CB8AC3E}">
        <p14:creationId xmlns:p14="http://schemas.microsoft.com/office/powerpoint/2010/main" val="17877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7457-083C-4F88-BEF6-B0DF4E95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Autofit/>
          </a:bodyPr>
          <a:lstStyle/>
          <a:p>
            <a:r>
              <a:rPr lang="en-US" dirty="0"/>
              <a:t>Series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715D-6882-425A-80AE-FAFD65BE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951864"/>
            <a:ext cx="10515600" cy="5794375"/>
          </a:xfrm>
        </p:spPr>
        <p:txBody>
          <a:bodyPr/>
          <a:lstStyle/>
          <a:p>
            <a:r>
              <a:rPr lang="en-US" dirty="0"/>
              <a:t>Series is a one-dimensional array like structure with homogeneous data. </a:t>
            </a:r>
          </a:p>
          <a:p>
            <a:endParaRPr lang="en-US" dirty="0"/>
          </a:p>
          <a:p>
            <a:r>
              <a:rPr lang="en-US" dirty="0"/>
              <a:t>For example, the following series is a collection of 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Homogeneous data</a:t>
            </a:r>
          </a:p>
          <a:p>
            <a:r>
              <a:rPr lang="en-US" dirty="0"/>
              <a:t>Size Immutable</a:t>
            </a:r>
          </a:p>
          <a:p>
            <a:r>
              <a:rPr lang="en-US" dirty="0"/>
              <a:t>Values of Data Mutable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62E44-99D4-474A-B82D-52544D7B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28073"/>
              </p:ext>
            </p:extLst>
          </p:nvPr>
        </p:nvGraphicFramePr>
        <p:xfrm>
          <a:off x="2475230" y="3191907"/>
          <a:ext cx="7241540" cy="778986"/>
        </p:xfrm>
        <a:graphic>
          <a:graphicData uri="http://schemas.openxmlformats.org/drawingml/2006/table">
            <a:tbl>
              <a:tblPr/>
              <a:tblGrid>
                <a:gridCol w="724154">
                  <a:extLst>
                    <a:ext uri="{9D8B030D-6E8A-4147-A177-3AD203B41FA5}">
                      <a16:colId xmlns:a16="http://schemas.microsoft.com/office/drawing/2014/main" val="3746224520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3511375247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2829603213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1574543104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1119351485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3963318625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1141042003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2600738643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862222070"/>
                    </a:ext>
                  </a:extLst>
                </a:gridCol>
                <a:gridCol w="724154">
                  <a:extLst>
                    <a:ext uri="{9D8B030D-6E8A-4147-A177-3AD203B41FA5}">
                      <a16:colId xmlns:a16="http://schemas.microsoft.com/office/drawing/2014/main" val="2638345565"/>
                    </a:ext>
                  </a:extLst>
                </a:gridCol>
              </a:tblGrid>
              <a:tr h="77898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65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34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86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8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5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017D-B7F0-4F92-90B7-F8A993FA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r>
              <a:rPr lang="en-US" dirty="0"/>
              <a:t>Pandas Series is a one-dimensional labeled array capable of holding data of any type (integer, string, float, python objects, etc.). </a:t>
            </a:r>
          </a:p>
          <a:p>
            <a:r>
              <a:rPr lang="en-US" dirty="0"/>
              <a:t>The axis labels are collectively called index.</a:t>
            </a:r>
          </a:p>
          <a:p>
            <a:endParaRPr lang="en-US" dirty="0"/>
          </a:p>
          <a:p>
            <a:r>
              <a:rPr lang="en-US" dirty="0"/>
              <a:t>A pandas Series can be created using the following constructor 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pandas.Series</a:t>
            </a:r>
            <a:r>
              <a:rPr lang="en-US" dirty="0"/>
              <a:t>(</a:t>
            </a:r>
            <a:r>
              <a:rPr lang="en-US" dirty="0" err="1"/>
              <a:t>data,index,dtype,copy</a:t>
            </a:r>
            <a:r>
              <a:rPr lang="en-US" dirty="0"/>
              <a:t>)</a:t>
            </a:r>
          </a:p>
          <a:p>
            <a:r>
              <a:rPr lang="en-US" dirty="0"/>
              <a:t>A series can be created using various inputs like −</a:t>
            </a:r>
          </a:p>
          <a:p>
            <a:pPr marL="0" indent="0">
              <a:buNone/>
            </a:pPr>
            <a:r>
              <a:rPr lang="en-US" dirty="0"/>
              <a:t>	Array</a:t>
            </a:r>
          </a:p>
          <a:p>
            <a:pPr marL="0" indent="0">
              <a:buNone/>
            </a:pPr>
            <a:r>
              <a:rPr lang="en-US" dirty="0"/>
              <a:t>	Dictionary</a:t>
            </a:r>
          </a:p>
          <a:p>
            <a:pPr marL="0" indent="0">
              <a:buNone/>
            </a:pPr>
            <a:r>
              <a:rPr lang="en-US" dirty="0"/>
              <a:t>	Scalar value or constant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3D2-FDE8-4272-A496-30F1D23A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20" y="222885"/>
            <a:ext cx="10515600" cy="701675"/>
          </a:xfrm>
        </p:spPr>
        <p:txBody>
          <a:bodyPr/>
          <a:lstStyle/>
          <a:p>
            <a:r>
              <a:rPr lang="en-US" dirty="0"/>
              <a:t>Create an Empty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720A-07C3-448A-B218-0189537F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8356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Import pandas as pd</a:t>
            </a:r>
          </a:p>
          <a:p>
            <a:pPr marL="0" indent="0">
              <a:buNone/>
            </a:pPr>
            <a:r>
              <a:rPr lang="en-US" dirty="0"/>
              <a:t>   s=</a:t>
            </a:r>
            <a:r>
              <a:rPr lang="en-US" dirty="0" err="1"/>
              <a:t>pd.Series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print s</a:t>
            </a:r>
          </a:p>
        </p:txBody>
      </p:sp>
    </p:spTree>
    <p:extLst>
      <p:ext uri="{BB962C8B-B14F-4D97-AF65-F5344CB8AC3E}">
        <p14:creationId xmlns:p14="http://schemas.microsoft.com/office/powerpoint/2010/main" val="320727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A5B1-A8CF-4D7C-95D1-239CD1D4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1424-C9AE-4BB3-A924-A7B7E247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659120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is a two-dimensional array with heterogeneous data.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40C28-8D40-4408-B748-158B5CF9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24486"/>
              </p:ext>
            </p:extLst>
          </p:nvPr>
        </p:nvGraphicFramePr>
        <p:xfrm>
          <a:off x="1280160" y="2123440"/>
          <a:ext cx="9093200" cy="2722880"/>
        </p:xfrm>
        <a:graphic>
          <a:graphicData uri="http://schemas.openxmlformats.org/drawingml/2006/table">
            <a:tbl>
              <a:tblPr/>
              <a:tblGrid>
                <a:gridCol w="2273300">
                  <a:extLst>
                    <a:ext uri="{9D8B030D-6E8A-4147-A177-3AD203B41FA5}">
                      <a16:colId xmlns:a16="http://schemas.microsoft.com/office/drawing/2014/main" val="4039897232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84932683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618605997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929854751"/>
                    </a:ext>
                  </a:extLst>
                </a:gridCol>
              </a:tblGrid>
              <a:tr h="54457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46073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Ganesh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3.45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97925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Manisha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4.6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54732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Joy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54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3.9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117170"/>
                  </a:ext>
                </a:extLst>
              </a:tr>
              <a:tr h="54457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Nilima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2.78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426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15D01B-8526-42A2-AF1A-3897130B9079}"/>
              </a:ext>
            </a:extLst>
          </p:cNvPr>
          <p:cNvSpPr/>
          <p:nvPr/>
        </p:nvSpPr>
        <p:spPr>
          <a:xfrm>
            <a:off x="1280160" y="4986496"/>
            <a:ext cx="909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table represents the data of a sales team of an organization with their overall performance rating.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is represented in rows and columns.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column represents an attribute and each row represents a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5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39DC-A540-40B0-B006-F6D0E40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 of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7B03D9-8D7D-40D1-94A0-BE749B88E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94151"/>
              </p:ext>
            </p:extLst>
          </p:nvPr>
        </p:nvGraphicFramePr>
        <p:xfrm>
          <a:off x="1158240" y="1320800"/>
          <a:ext cx="9235440" cy="2245360"/>
        </p:xfrm>
        <a:graphic>
          <a:graphicData uri="http://schemas.openxmlformats.org/drawingml/2006/table">
            <a:tbl>
              <a:tblPr/>
              <a:tblGrid>
                <a:gridCol w="4617720">
                  <a:extLst>
                    <a:ext uri="{9D8B030D-6E8A-4147-A177-3AD203B41FA5}">
                      <a16:colId xmlns:a16="http://schemas.microsoft.com/office/drawing/2014/main" val="3948611491"/>
                    </a:ext>
                  </a:extLst>
                </a:gridCol>
                <a:gridCol w="4617720">
                  <a:extLst>
                    <a:ext uri="{9D8B030D-6E8A-4147-A177-3AD203B41FA5}">
                      <a16:colId xmlns:a16="http://schemas.microsoft.com/office/drawing/2014/main" val="2797562352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07518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91513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89199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783740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8512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C7E311C-8BC3-4225-B9A0-941CB14746E3}"/>
              </a:ext>
            </a:extLst>
          </p:cNvPr>
          <p:cNvSpPr/>
          <p:nvPr/>
        </p:nvSpPr>
        <p:spPr>
          <a:xfrm>
            <a:off x="1158240" y="3870960"/>
            <a:ext cx="9235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Heterogeneous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 Mutable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Mutable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0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7A7-39D1-4AE5-A213-CB321577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A672-DEE0-4F96-BE2C-8682B95C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230"/>
            <a:ext cx="10515600" cy="4911090"/>
          </a:xfrm>
        </p:spPr>
        <p:txBody>
          <a:bodyPr>
            <a:normAutofit/>
          </a:bodyPr>
          <a:lstStyle/>
          <a:p>
            <a:r>
              <a:rPr lang="en-US" dirty="0"/>
              <a:t>Panel is a three-dimensional data structure with heterogeneous data.</a:t>
            </a:r>
          </a:p>
          <a:p>
            <a:endParaRPr lang="en-US" dirty="0"/>
          </a:p>
          <a:p>
            <a:r>
              <a:rPr lang="en-US" dirty="0"/>
              <a:t> It is hard to represent the panel in graphical representation. </a:t>
            </a:r>
          </a:p>
          <a:p>
            <a:endParaRPr lang="en-US" dirty="0"/>
          </a:p>
          <a:p>
            <a:r>
              <a:rPr lang="en-US" dirty="0"/>
              <a:t>But a panel can be illustrated as a container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Heterogeneous data</a:t>
            </a:r>
          </a:p>
          <a:p>
            <a:r>
              <a:rPr lang="en-US" dirty="0"/>
              <a:t>Size Mutable</a:t>
            </a:r>
          </a:p>
          <a:p>
            <a:r>
              <a:rPr lang="en-US" dirty="0"/>
              <a:t>Data Mutable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327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Python Pandas</vt:lpstr>
      <vt:lpstr>Pandas deals with following three Data Structures</vt:lpstr>
      <vt:lpstr>PowerPoint Presentation</vt:lpstr>
      <vt:lpstr>Series </vt:lpstr>
      <vt:lpstr>PowerPoint Presentation</vt:lpstr>
      <vt:lpstr>Create an Empty Series</vt:lpstr>
      <vt:lpstr>DataFrame </vt:lpstr>
      <vt:lpstr>Data Type of Columns</vt:lpstr>
      <vt:lpstr>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dell1</dc:creator>
  <cp:lastModifiedBy>dell1</cp:lastModifiedBy>
  <cp:revision>4</cp:revision>
  <dcterms:created xsi:type="dcterms:W3CDTF">2019-06-17T11:18:07Z</dcterms:created>
  <dcterms:modified xsi:type="dcterms:W3CDTF">2019-06-17T13:37:54Z</dcterms:modified>
</cp:coreProperties>
</file>