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D4F20F-169B-4F84-8702-07165FCEB84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37DC62-17FE-43D0-BFDC-326A20F040E3}">
      <dgm:prSet/>
      <dgm:spPr/>
      <dgm:t>
        <a:bodyPr/>
        <a:lstStyle/>
        <a:p>
          <a:r>
            <a:rPr lang="en-US"/>
            <a:t>Model: Helsinki-NLP MarianMT</a:t>
          </a:r>
        </a:p>
      </dgm:t>
    </dgm:pt>
    <dgm:pt modelId="{03732794-4F51-4616-90F5-CA3A13B05076}" type="parTrans" cxnId="{B60F6B28-0846-4DFA-B471-6C5EACA53C27}">
      <dgm:prSet/>
      <dgm:spPr/>
      <dgm:t>
        <a:bodyPr/>
        <a:lstStyle/>
        <a:p>
          <a:endParaRPr lang="en-US"/>
        </a:p>
      </dgm:t>
    </dgm:pt>
    <dgm:pt modelId="{722A6930-87F8-4295-B423-1C56E3BC632F}" type="sibTrans" cxnId="{B60F6B28-0846-4DFA-B471-6C5EACA53C27}">
      <dgm:prSet/>
      <dgm:spPr/>
      <dgm:t>
        <a:bodyPr/>
        <a:lstStyle/>
        <a:p>
          <a:endParaRPr lang="en-US"/>
        </a:p>
      </dgm:t>
    </dgm:pt>
    <dgm:pt modelId="{069E578B-EF99-4954-B423-BD7385F6CB12}">
      <dgm:prSet/>
      <dgm:spPr/>
      <dgm:t>
        <a:bodyPr/>
        <a:lstStyle/>
        <a:p>
          <a:r>
            <a:rPr lang="en-US"/>
            <a:t>Architecture: Transformer-based NMT</a:t>
          </a:r>
        </a:p>
      </dgm:t>
    </dgm:pt>
    <dgm:pt modelId="{1A01E950-84D4-47EF-B016-7C7CDA3DF528}" type="parTrans" cxnId="{EDF45D13-82E8-4016-8708-CABDF069E7D7}">
      <dgm:prSet/>
      <dgm:spPr/>
      <dgm:t>
        <a:bodyPr/>
        <a:lstStyle/>
        <a:p>
          <a:endParaRPr lang="en-US"/>
        </a:p>
      </dgm:t>
    </dgm:pt>
    <dgm:pt modelId="{166F9FAB-F533-4C90-A0EF-E491D073F218}" type="sibTrans" cxnId="{EDF45D13-82E8-4016-8708-CABDF069E7D7}">
      <dgm:prSet/>
      <dgm:spPr/>
      <dgm:t>
        <a:bodyPr/>
        <a:lstStyle/>
        <a:p>
          <a:endParaRPr lang="en-US"/>
        </a:p>
      </dgm:t>
    </dgm:pt>
    <dgm:pt modelId="{6801B1BE-CF5C-4421-A0CB-A4FC61337CAE}">
      <dgm:prSet/>
      <dgm:spPr/>
      <dgm:t>
        <a:bodyPr/>
        <a:lstStyle/>
        <a:p>
          <a:r>
            <a:rPr lang="en-US"/>
            <a:t>Pretrained: On OPUS corpora</a:t>
          </a:r>
        </a:p>
      </dgm:t>
    </dgm:pt>
    <dgm:pt modelId="{697AD036-E596-4AB5-A03E-9F250F97B36C}" type="parTrans" cxnId="{37D5352C-7D61-44A6-9005-69FFE732C7F8}">
      <dgm:prSet/>
      <dgm:spPr/>
      <dgm:t>
        <a:bodyPr/>
        <a:lstStyle/>
        <a:p>
          <a:endParaRPr lang="en-US"/>
        </a:p>
      </dgm:t>
    </dgm:pt>
    <dgm:pt modelId="{4703B6E8-35CB-4485-AE46-90A0CDF9145D}" type="sibTrans" cxnId="{37D5352C-7D61-44A6-9005-69FFE732C7F8}">
      <dgm:prSet/>
      <dgm:spPr/>
      <dgm:t>
        <a:bodyPr/>
        <a:lstStyle/>
        <a:p>
          <a:endParaRPr lang="en-US"/>
        </a:p>
      </dgm:t>
    </dgm:pt>
    <dgm:pt modelId="{AA815D25-2914-4FC6-9FC5-D483324B765E}">
      <dgm:prSet/>
      <dgm:spPr/>
      <dgm:t>
        <a:bodyPr/>
        <a:lstStyle/>
        <a:p>
          <a:r>
            <a:rPr lang="en-US"/>
            <a:t>Fine-tuned: On KDE4 English-Arabic dataset</a:t>
          </a:r>
        </a:p>
      </dgm:t>
    </dgm:pt>
    <dgm:pt modelId="{FAFA340B-A3F1-4C55-B95F-2BAA1A680C74}" type="parTrans" cxnId="{FE3761F4-78A0-4FE5-B6B5-BFED2210F8B8}">
      <dgm:prSet/>
      <dgm:spPr/>
      <dgm:t>
        <a:bodyPr/>
        <a:lstStyle/>
        <a:p>
          <a:endParaRPr lang="en-US"/>
        </a:p>
      </dgm:t>
    </dgm:pt>
    <dgm:pt modelId="{CA3947D4-CDB0-4D22-ABB0-9DC3D676D650}" type="sibTrans" cxnId="{FE3761F4-78A0-4FE5-B6B5-BFED2210F8B8}">
      <dgm:prSet/>
      <dgm:spPr/>
      <dgm:t>
        <a:bodyPr/>
        <a:lstStyle/>
        <a:p>
          <a:endParaRPr lang="en-US"/>
        </a:p>
      </dgm:t>
    </dgm:pt>
    <dgm:pt modelId="{E1FB04EB-3095-4C8E-AA35-CC4B38002CEE}">
      <dgm:prSet/>
      <dgm:spPr/>
      <dgm:t>
        <a:bodyPr/>
        <a:lstStyle/>
        <a:p>
          <a:r>
            <a:rPr lang="en-US"/>
            <a:t>Direction: Bidirectional (EN ↔ AR)</a:t>
          </a:r>
        </a:p>
      </dgm:t>
    </dgm:pt>
    <dgm:pt modelId="{F39609DF-9723-4087-9199-0E2C39F935F7}" type="parTrans" cxnId="{8100231B-6E7E-47E7-9066-A27ABB16AAF8}">
      <dgm:prSet/>
      <dgm:spPr/>
      <dgm:t>
        <a:bodyPr/>
        <a:lstStyle/>
        <a:p>
          <a:endParaRPr lang="en-US"/>
        </a:p>
      </dgm:t>
    </dgm:pt>
    <dgm:pt modelId="{FFB6CA67-D7F7-4441-95C1-191E3D30499F}" type="sibTrans" cxnId="{8100231B-6E7E-47E7-9066-A27ABB16AAF8}">
      <dgm:prSet/>
      <dgm:spPr/>
      <dgm:t>
        <a:bodyPr/>
        <a:lstStyle/>
        <a:p>
          <a:endParaRPr lang="en-US"/>
        </a:p>
      </dgm:t>
    </dgm:pt>
    <dgm:pt modelId="{BA27C2D6-C8C6-4AF4-8F24-557840CAE258}" type="pres">
      <dgm:prSet presAssocID="{D7D4F20F-169B-4F84-8702-07165FCEB844}" presName="outerComposite" presStyleCnt="0">
        <dgm:presLayoutVars>
          <dgm:chMax val="5"/>
          <dgm:dir/>
          <dgm:resizeHandles val="exact"/>
        </dgm:presLayoutVars>
      </dgm:prSet>
      <dgm:spPr/>
    </dgm:pt>
    <dgm:pt modelId="{3EE49845-1C0F-4C4B-9781-B2F215081D53}" type="pres">
      <dgm:prSet presAssocID="{D7D4F20F-169B-4F84-8702-07165FCEB844}" presName="dummyMaxCanvas" presStyleCnt="0">
        <dgm:presLayoutVars/>
      </dgm:prSet>
      <dgm:spPr/>
    </dgm:pt>
    <dgm:pt modelId="{5908E5BD-9E99-46EB-BF17-E7B394B52C2B}" type="pres">
      <dgm:prSet presAssocID="{D7D4F20F-169B-4F84-8702-07165FCEB844}" presName="FiveNodes_1" presStyleLbl="node1" presStyleIdx="0" presStyleCnt="5">
        <dgm:presLayoutVars>
          <dgm:bulletEnabled val="1"/>
        </dgm:presLayoutVars>
      </dgm:prSet>
      <dgm:spPr/>
    </dgm:pt>
    <dgm:pt modelId="{34E16E25-1881-4B7E-A027-D70FE321F924}" type="pres">
      <dgm:prSet presAssocID="{D7D4F20F-169B-4F84-8702-07165FCEB844}" presName="FiveNodes_2" presStyleLbl="node1" presStyleIdx="1" presStyleCnt="5">
        <dgm:presLayoutVars>
          <dgm:bulletEnabled val="1"/>
        </dgm:presLayoutVars>
      </dgm:prSet>
      <dgm:spPr/>
    </dgm:pt>
    <dgm:pt modelId="{3D579316-1631-48B6-92C7-467E60252AE1}" type="pres">
      <dgm:prSet presAssocID="{D7D4F20F-169B-4F84-8702-07165FCEB844}" presName="FiveNodes_3" presStyleLbl="node1" presStyleIdx="2" presStyleCnt="5">
        <dgm:presLayoutVars>
          <dgm:bulletEnabled val="1"/>
        </dgm:presLayoutVars>
      </dgm:prSet>
      <dgm:spPr/>
    </dgm:pt>
    <dgm:pt modelId="{BFE602B1-A16E-4812-AB3F-E533F2B16FF5}" type="pres">
      <dgm:prSet presAssocID="{D7D4F20F-169B-4F84-8702-07165FCEB844}" presName="FiveNodes_4" presStyleLbl="node1" presStyleIdx="3" presStyleCnt="5">
        <dgm:presLayoutVars>
          <dgm:bulletEnabled val="1"/>
        </dgm:presLayoutVars>
      </dgm:prSet>
      <dgm:spPr/>
    </dgm:pt>
    <dgm:pt modelId="{BF4E0171-EC49-415A-B46D-B1BE8E4B9DED}" type="pres">
      <dgm:prSet presAssocID="{D7D4F20F-169B-4F84-8702-07165FCEB844}" presName="FiveNodes_5" presStyleLbl="node1" presStyleIdx="4" presStyleCnt="5">
        <dgm:presLayoutVars>
          <dgm:bulletEnabled val="1"/>
        </dgm:presLayoutVars>
      </dgm:prSet>
      <dgm:spPr/>
    </dgm:pt>
    <dgm:pt modelId="{3DD455AE-4FFF-4062-A185-35910B125BF1}" type="pres">
      <dgm:prSet presAssocID="{D7D4F20F-169B-4F84-8702-07165FCEB844}" presName="FiveConn_1-2" presStyleLbl="fgAccFollowNode1" presStyleIdx="0" presStyleCnt="4">
        <dgm:presLayoutVars>
          <dgm:bulletEnabled val="1"/>
        </dgm:presLayoutVars>
      </dgm:prSet>
      <dgm:spPr/>
    </dgm:pt>
    <dgm:pt modelId="{83A69DDE-5E0B-4B3C-AFB0-DB6131C820EC}" type="pres">
      <dgm:prSet presAssocID="{D7D4F20F-169B-4F84-8702-07165FCEB844}" presName="FiveConn_2-3" presStyleLbl="fgAccFollowNode1" presStyleIdx="1" presStyleCnt="4">
        <dgm:presLayoutVars>
          <dgm:bulletEnabled val="1"/>
        </dgm:presLayoutVars>
      </dgm:prSet>
      <dgm:spPr/>
    </dgm:pt>
    <dgm:pt modelId="{4A999E93-95FB-41AA-9FF4-8CB76D9C2137}" type="pres">
      <dgm:prSet presAssocID="{D7D4F20F-169B-4F84-8702-07165FCEB844}" presName="FiveConn_3-4" presStyleLbl="fgAccFollowNode1" presStyleIdx="2" presStyleCnt="4">
        <dgm:presLayoutVars>
          <dgm:bulletEnabled val="1"/>
        </dgm:presLayoutVars>
      </dgm:prSet>
      <dgm:spPr/>
    </dgm:pt>
    <dgm:pt modelId="{B4466401-0B99-418A-A686-E4014DB1D612}" type="pres">
      <dgm:prSet presAssocID="{D7D4F20F-169B-4F84-8702-07165FCEB844}" presName="FiveConn_4-5" presStyleLbl="fgAccFollowNode1" presStyleIdx="3" presStyleCnt="4">
        <dgm:presLayoutVars>
          <dgm:bulletEnabled val="1"/>
        </dgm:presLayoutVars>
      </dgm:prSet>
      <dgm:spPr/>
    </dgm:pt>
    <dgm:pt modelId="{5C81417C-1324-4AD3-A8A7-C5307F81989D}" type="pres">
      <dgm:prSet presAssocID="{D7D4F20F-169B-4F84-8702-07165FCEB844}" presName="FiveNodes_1_text" presStyleLbl="node1" presStyleIdx="4" presStyleCnt="5">
        <dgm:presLayoutVars>
          <dgm:bulletEnabled val="1"/>
        </dgm:presLayoutVars>
      </dgm:prSet>
      <dgm:spPr/>
    </dgm:pt>
    <dgm:pt modelId="{E1568E95-8415-4369-AD6A-AEF84806AF18}" type="pres">
      <dgm:prSet presAssocID="{D7D4F20F-169B-4F84-8702-07165FCEB844}" presName="FiveNodes_2_text" presStyleLbl="node1" presStyleIdx="4" presStyleCnt="5">
        <dgm:presLayoutVars>
          <dgm:bulletEnabled val="1"/>
        </dgm:presLayoutVars>
      </dgm:prSet>
      <dgm:spPr/>
    </dgm:pt>
    <dgm:pt modelId="{ABE55399-B877-43DE-A129-DB18FAB5A155}" type="pres">
      <dgm:prSet presAssocID="{D7D4F20F-169B-4F84-8702-07165FCEB844}" presName="FiveNodes_3_text" presStyleLbl="node1" presStyleIdx="4" presStyleCnt="5">
        <dgm:presLayoutVars>
          <dgm:bulletEnabled val="1"/>
        </dgm:presLayoutVars>
      </dgm:prSet>
      <dgm:spPr/>
    </dgm:pt>
    <dgm:pt modelId="{DB699EB4-EDC7-427B-93D4-7C3B17ED5548}" type="pres">
      <dgm:prSet presAssocID="{D7D4F20F-169B-4F84-8702-07165FCEB844}" presName="FiveNodes_4_text" presStyleLbl="node1" presStyleIdx="4" presStyleCnt="5">
        <dgm:presLayoutVars>
          <dgm:bulletEnabled val="1"/>
        </dgm:presLayoutVars>
      </dgm:prSet>
      <dgm:spPr/>
    </dgm:pt>
    <dgm:pt modelId="{68FACD98-06B1-4ECA-890B-DC578421D68A}" type="pres">
      <dgm:prSet presAssocID="{D7D4F20F-169B-4F84-8702-07165FCEB84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D34F304-1E91-4A2F-9198-F4AFD1C9B974}" type="presOf" srcId="{166F9FAB-F533-4C90-A0EF-E491D073F218}" destId="{83A69DDE-5E0B-4B3C-AFB0-DB6131C820EC}" srcOrd="0" destOrd="0" presId="urn:microsoft.com/office/officeart/2005/8/layout/vProcess5"/>
    <dgm:cxn modelId="{EDF45D13-82E8-4016-8708-CABDF069E7D7}" srcId="{D7D4F20F-169B-4F84-8702-07165FCEB844}" destId="{069E578B-EF99-4954-B423-BD7385F6CB12}" srcOrd="1" destOrd="0" parTransId="{1A01E950-84D4-47EF-B016-7C7CDA3DF528}" sibTransId="{166F9FAB-F533-4C90-A0EF-E491D073F218}"/>
    <dgm:cxn modelId="{8100231B-6E7E-47E7-9066-A27ABB16AAF8}" srcId="{D7D4F20F-169B-4F84-8702-07165FCEB844}" destId="{E1FB04EB-3095-4C8E-AA35-CC4B38002CEE}" srcOrd="4" destOrd="0" parTransId="{F39609DF-9723-4087-9199-0E2C39F935F7}" sibTransId="{FFB6CA67-D7F7-4441-95C1-191E3D30499F}"/>
    <dgm:cxn modelId="{B60F6B28-0846-4DFA-B471-6C5EACA53C27}" srcId="{D7D4F20F-169B-4F84-8702-07165FCEB844}" destId="{9837DC62-17FE-43D0-BFDC-326A20F040E3}" srcOrd="0" destOrd="0" parTransId="{03732794-4F51-4616-90F5-CA3A13B05076}" sibTransId="{722A6930-87F8-4295-B423-1C56E3BC632F}"/>
    <dgm:cxn modelId="{37D5352C-7D61-44A6-9005-69FFE732C7F8}" srcId="{D7D4F20F-169B-4F84-8702-07165FCEB844}" destId="{6801B1BE-CF5C-4421-A0CB-A4FC61337CAE}" srcOrd="2" destOrd="0" parTransId="{697AD036-E596-4AB5-A03E-9F250F97B36C}" sibTransId="{4703B6E8-35CB-4485-AE46-90A0CDF9145D}"/>
    <dgm:cxn modelId="{9DD06B2C-3CB0-4330-AF7F-4B106F7F183B}" type="presOf" srcId="{E1FB04EB-3095-4C8E-AA35-CC4B38002CEE}" destId="{68FACD98-06B1-4ECA-890B-DC578421D68A}" srcOrd="1" destOrd="0" presId="urn:microsoft.com/office/officeart/2005/8/layout/vProcess5"/>
    <dgm:cxn modelId="{A9DFAD32-6ADA-4463-B814-2E761CDEFA76}" type="presOf" srcId="{9837DC62-17FE-43D0-BFDC-326A20F040E3}" destId="{5908E5BD-9E99-46EB-BF17-E7B394B52C2B}" srcOrd="0" destOrd="0" presId="urn:microsoft.com/office/officeart/2005/8/layout/vProcess5"/>
    <dgm:cxn modelId="{2120D03C-42F4-41F0-A7B8-09BCA03AFF89}" type="presOf" srcId="{069E578B-EF99-4954-B423-BD7385F6CB12}" destId="{34E16E25-1881-4B7E-A027-D70FE321F924}" srcOrd="0" destOrd="0" presId="urn:microsoft.com/office/officeart/2005/8/layout/vProcess5"/>
    <dgm:cxn modelId="{A813D062-123A-485D-A7EA-0259AF944D27}" type="presOf" srcId="{D7D4F20F-169B-4F84-8702-07165FCEB844}" destId="{BA27C2D6-C8C6-4AF4-8F24-557840CAE258}" srcOrd="0" destOrd="0" presId="urn:microsoft.com/office/officeart/2005/8/layout/vProcess5"/>
    <dgm:cxn modelId="{2C807E65-6C49-4FB7-A594-6A62DAD5EFED}" type="presOf" srcId="{AA815D25-2914-4FC6-9FC5-D483324B765E}" destId="{BFE602B1-A16E-4812-AB3F-E533F2B16FF5}" srcOrd="0" destOrd="0" presId="urn:microsoft.com/office/officeart/2005/8/layout/vProcess5"/>
    <dgm:cxn modelId="{3C0B5268-ACF9-4120-9A91-40D275AC019C}" type="presOf" srcId="{6801B1BE-CF5C-4421-A0CB-A4FC61337CAE}" destId="{3D579316-1631-48B6-92C7-467E60252AE1}" srcOrd="0" destOrd="0" presId="urn:microsoft.com/office/officeart/2005/8/layout/vProcess5"/>
    <dgm:cxn modelId="{06A21450-E40E-41FE-817E-A975AD05D7BC}" type="presOf" srcId="{722A6930-87F8-4295-B423-1C56E3BC632F}" destId="{3DD455AE-4FFF-4062-A185-35910B125BF1}" srcOrd="0" destOrd="0" presId="urn:microsoft.com/office/officeart/2005/8/layout/vProcess5"/>
    <dgm:cxn modelId="{2380EF95-DD0B-4FA5-9E24-5831A2B68000}" type="presOf" srcId="{E1FB04EB-3095-4C8E-AA35-CC4B38002CEE}" destId="{BF4E0171-EC49-415A-B46D-B1BE8E4B9DED}" srcOrd="0" destOrd="0" presId="urn:microsoft.com/office/officeart/2005/8/layout/vProcess5"/>
    <dgm:cxn modelId="{96932E9C-DBE0-4576-AB16-DDA6824DFF05}" type="presOf" srcId="{4703B6E8-35CB-4485-AE46-90A0CDF9145D}" destId="{4A999E93-95FB-41AA-9FF4-8CB76D9C2137}" srcOrd="0" destOrd="0" presId="urn:microsoft.com/office/officeart/2005/8/layout/vProcess5"/>
    <dgm:cxn modelId="{4DB9CEAC-269F-435E-927A-00AF29768347}" type="presOf" srcId="{CA3947D4-CDB0-4D22-ABB0-9DC3D676D650}" destId="{B4466401-0B99-418A-A686-E4014DB1D612}" srcOrd="0" destOrd="0" presId="urn:microsoft.com/office/officeart/2005/8/layout/vProcess5"/>
    <dgm:cxn modelId="{A4CCEEAD-35D0-4719-8296-4EC3E8A85237}" type="presOf" srcId="{069E578B-EF99-4954-B423-BD7385F6CB12}" destId="{E1568E95-8415-4369-AD6A-AEF84806AF18}" srcOrd="1" destOrd="0" presId="urn:microsoft.com/office/officeart/2005/8/layout/vProcess5"/>
    <dgm:cxn modelId="{94653DB7-D958-4F14-ADE0-8A78AD8AF9BE}" type="presOf" srcId="{6801B1BE-CF5C-4421-A0CB-A4FC61337CAE}" destId="{ABE55399-B877-43DE-A129-DB18FAB5A155}" srcOrd="1" destOrd="0" presId="urn:microsoft.com/office/officeart/2005/8/layout/vProcess5"/>
    <dgm:cxn modelId="{97C769C0-EB18-4237-BF21-6985717171A5}" type="presOf" srcId="{9837DC62-17FE-43D0-BFDC-326A20F040E3}" destId="{5C81417C-1324-4AD3-A8A7-C5307F81989D}" srcOrd="1" destOrd="0" presId="urn:microsoft.com/office/officeart/2005/8/layout/vProcess5"/>
    <dgm:cxn modelId="{FE3761F4-78A0-4FE5-B6B5-BFED2210F8B8}" srcId="{D7D4F20F-169B-4F84-8702-07165FCEB844}" destId="{AA815D25-2914-4FC6-9FC5-D483324B765E}" srcOrd="3" destOrd="0" parTransId="{FAFA340B-A3F1-4C55-B95F-2BAA1A680C74}" sibTransId="{CA3947D4-CDB0-4D22-ABB0-9DC3D676D650}"/>
    <dgm:cxn modelId="{EDB22AF5-F900-408F-ABD1-1F66E8459704}" type="presOf" srcId="{AA815D25-2914-4FC6-9FC5-D483324B765E}" destId="{DB699EB4-EDC7-427B-93D4-7C3B17ED5548}" srcOrd="1" destOrd="0" presId="urn:microsoft.com/office/officeart/2005/8/layout/vProcess5"/>
    <dgm:cxn modelId="{82C83242-A45C-49EF-B620-A8E913A7D099}" type="presParOf" srcId="{BA27C2D6-C8C6-4AF4-8F24-557840CAE258}" destId="{3EE49845-1C0F-4C4B-9781-B2F215081D53}" srcOrd="0" destOrd="0" presId="urn:microsoft.com/office/officeart/2005/8/layout/vProcess5"/>
    <dgm:cxn modelId="{F98014FA-F4D9-4BC7-A3D1-27567EB45151}" type="presParOf" srcId="{BA27C2D6-C8C6-4AF4-8F24-557840CAE258}" destId="{5908E5BD-9E99-46EB-BF17-E7B394B52C2B}" srcOrd="1" destOrd="0" presId="urn:microsoft.com/office/officeart/2005/8/layout/vProcess5"/>
    <dgm:cxn modelId="{07AB708D-C5DE-4A3A-99E8-FB8A55E336BC}" type="presParOf" srcId="{BA27C2D6-C8C6-4AF4-8F24-557840CAE258}" destId="{34E16E25-1881-4B7E-A027-D70FE321F924}" srcOrd="2" destOrd="0" presId="urn:microsoft.com/office/officeart/2005/8/layout/vProcess5"/>
    <dgm:cxn modelId="{BDEBB24D-5366-42F1-A2CF-73D7DD9F5B0B}" type="presParOf" srcId="{BA27C2D6-C8C6-4AF4-8F24-557840CAE258}" destId="{3D579316-1631-48B6-92C7-467E60252AE1}" srcOrd="3" destOrd="0" presId="urn:microsoft.com/office/officeart/2005/8/layout/vProcess5"/>
    <dgm:cxn modelId="{C2E42F7D-8D88-47A1-AD02-F744C38F3337}" type="presParOf" srcId="{BA27C2D6-C8C6-4AF4-8F24-557840CAE258}" destId="{BFE602B1-A16E-4812-AB3F-E533F2B16FF5}" srcOrd="4" destOrd="0" presId="urn:microsoft.com/office/officeart/2005/8/layout/vProcess5"/>
    <dgm:cxn modelId="{53A6CB56-DA7F-4184-AEC9-5189E4CD6460}" type="presParOf" srcId="{BA27C2D6-C8C6-4AF4-8F24-557840CAE258}" destId="{BF4E0171-EC49-415A-B46D-B1BE8E4B9DED}" srcOrd="5" destOrd="0" presId="urn:microsoft.com/office/officeart/2005/8/layout/vProcess5"/>
    <dgm:cxn modelId="{AFBD54E6-A6C0-4672-A7F4-0D6891D316B3}" type="presParOf" srcId="{BA27C2D6-C8C6-4AF4-8F24-557840CAE258}" destId="{3DD455AE-4FFF-4062-A185-35910B125BF1}" srcOrd="6" destOrd="0" presId="urn:microsoft.com/office/officeart/2005/8/layout/vProcess5"/>
    <dgm:cxn modelId="{A9599DE6-A06D-463D-8903-CAF4F7C37281}" type="presParOf" srcId="{BA27C2D6-C8C6-4AF4-8F24-557840CAE258}" destId="{83A69DDE-5E0B-4B3C-AFB0-DB6131C820EC}" srcOrd="7" destOrd="0" presId="urn:microsoft.com/office/officeart/2005/8/layout/vProcess5"/>
    <dgm:cxn modelId="{4D13EC96-710C-4500-945D-3BCE7DAEAE06}" type="presParOf" srcId="{BA27C2D6-C8C6-4AF4-8F24-557840CAE258}" destId="{4A999E93-95FB-41AA-9FF4-8CB76D9C2137}" srcOrd="8" destOrd="0" presId="urn:microsoft.com/office/officeart/2005/8/layout/vProcess5"/>
    <dgm:cxn modelId="{D670688A-47E1-4321-8481-F10698F64D40}" type="presParOf" srcId="{BA27C2D6-C8C6-4AF4-8F24-557840CAE258}" destId="{B4466401-0B99-418A-A686-E4014DB1D612}" srcOrd="9" destOrd="0" presId="urn:microsoft.com/office/officeart/2005/8/layout/vProcess5"/>
    <dgm:cxn modelId="{B656463B-9C2A-4538-A967-C4287C4B1D39}" type="presParOf" srcId="{BA27C2D6-C8C6-4AF4-8F24-557840CAE258}" destId="{5C81417C-1324-4AD3-A8A7-C5307F81989D}" srcOrd="10" destOrd="0" presId="urn:microsoft.com/office/officeart/2005/8/layout/vProcess5"/>
    <dgm:cxn modelId="{D8DEAA72-CEF2-48C6-A149-C40A2072ED13}" type="presParOf" srcId="{BA27C2D6-C8C6-4AF4-8F24-557840CAE258}" destId="{E1568E95-8415-4369-AD6A-AEF84806AF18}" srcOrd="11" destOrd="0" presId="urn:microsoft.com/office/officeart/2005/8/layout/vProcess5"/>
    <dgm:cxn modelId="{EF093055-E8D3-4190-8BE2-F096EB806D56}" type="presParOf" srcId="{BA27C2D6-C8C6-4AF4-8F24-557840CAE258}" destId="{ABE55399-B877-43DE-A129-DB18FAB5A155}" srcOrd="12" destOrd="0" presId="urn:microsoft.com/office/officeart/2005/8/layout/vProcess5"/>
    <dgm:cxn modelId="{3EF1068E-950F-4FC8-86B7-A1C1849FF4B0}" type="presParOf" srcId="{BA27C2D6-C8C6-4AF4-8F24-557840CAE258}" destId="{DB699EB4-EDC7-427B-93D4-7C3B17ED5548}" srcOrd="13" destOrd="0" presId="urn:microsoft.com/office/officeart/2005/8/layout/vProcess5"/>
    <dgm:cxn modelId="{1E75C395-703C-48C1-A7AC-0895587B5F01}" type="presParOf" srcId="{BA27C2D6-C8C6-4AF4-8F24-557840CAE258}" destId="{68FACD98-06B1-4ECA-890B-DC578421D68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930532-A5B1-4D34-A38B-A75EEC37C8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29C4A31-80C1-4F9F-A227-C9310C92A5BB}">
      <dgm:prSet/>
      <dgm:spPr/>
      <dgm:t>
        <a:bodyPr/>
        <a:lstStyle/>
        <a:p>
          <a:pPr>
            <a:defRPr cap="all"/>
          </a:pPr>
          <a:r>
            <a:rPr lang="en-US"/>
            <a:t>Tool: Hugging Face Transformers</a:t>
          </a:r>
        </a:p>
      </dgm:t>
    </dgm:pt>
    <dgm:pt modelId="{7C5BF78D-B8E2-474F-B2EA-26CF50D9A8BD}" type="parTrans" cxnId="{5E803651-EC6F-43E1-A314-16E3FF96E8BC}">
      <dgm:prSet/>
      <dgm:spPr/>
      <dgm:t>
        <a:bodyPr/>
        <a:lstStyle/>
        <a:p>
          <a:endParaRPr lang="en-US"/>
        </a:p>
      </dgm:t>
    </dgm:pt>
    <dgm:pt modelId="{5321E896-9801-4D53-9915-0409A09D531C}" type="sibTrans" cxnId="{5E803651-EC6F-43E1-A314-16E3FF96E8BC}">
      <dgm:prSet/>
      <dgm:spPr/>
      <dgm:t>
        <a:bodyPr/>
        <a:lstStyle/>
        <a:p>
          <a:endParaRPr lang="en-US"/>
        </a:p>
      </dgm:t>
    </dgm:pt>
    <dgm:pt modelId="{5F002F8E-A828-40FC-A904-6EDA7F0C9364}">
      <dgm:prSet/>
      <dgm:spPr/>
      <dgm:t>
        <a:bodyPr/>
        <a:lstStyle/>
        <a:p>
          <a:pPr>
            <a:defRPr cap="all"/>
          </a:pPr>
          <a:r>
            <a:rPr lang="en-US"/>
            <a:t>Data Collator: DataCollatorForSeq2Seq</a:t>
          </a:r>
        </a:p>
      </dgm:t>
    </dgm:pt>
    <dgm:pt modelId="{5C6D4D3A-92F5-49BD-A3A8-81436A72AA90}" type="parTrans" cxnId="{279E2333-465D-44D4-8249-CD7874DAA530}">
      <dgm:prSet/>
      <dgm:spPr/>
      <dgm:t>
        <a:bodyPr/>
        <a:lstStyle/>
        <a:p>
          <a:endParaRPr lang="en-US"/>
        </a:p>
      </dgm:t>
    </dgm:pt>
    <dgm:pt modelId="{A303B633-E25C-41FF-8F98-7FA0F634697A}" type="sibTrans" cxnId="{279E2333-465D-44D4-8249-CD7874DAA530}">
      <dgm:prSet/>
      <dgm:spPr/>
      <dgm:t>
        <a:bodyPr/>
        <a:lstStyle/>
        <a:p>
          <a:endParaRPr lang="en-US"/>
        </a:p>
      </dgm:t>
    </dgm:pt>
    <dgm:pt modelId="{96D17AB3-D3F1-40EA-9374-EF3842F2A8EA}">
      <dgm:prSet/>
      <dgm:spPr/>
      <dgm:t>
        <a:bodyPr/>
        <a:lstStyle/>
        <a:p>
          <a:pPr>
            <a:defRPr cap="all"/>
          </a:pPr>
          <a:r>
            <a:rPr lang="en-US" dirty="0"/>
            <a:t>Training arguments: Seq2SeqTrainingArguments</a:t>
          </a:r>
        </a:p>
      </dgm:t>
    </dgm:pt>
    <dgm:pt modelId="{824C1140-8F9C-4976-8762-8DF521B5141D}" type="parTrans" cxnId="{FF46761C-9E8E-48FF-A948-46E5FD5F46B9}">
      <dgm:prSet/>
      <dgm:spPr/>
      <dgm:t>
        <a:bodyPr/>
        <a:lstStyle/>
        <a:p>
          <a:endParaRPr lang="en-US"/>
        </a:p>
      </dgm:t>
    </dgm:pt>
    <dgm:pt modelId="{66905D4E-6A32-40BF-98BE-CC82758698F8}" type="sibTrans" cxnId="{FF46761C-9E8E-48FF-A948-46E5FD5F46B9}">
      <dgm:prSet/>
      <dgm:spPr/>
      <dgm:t>
        <a:bodyPr/>
        <a:lstStyle/>
        <a:p>
          <a:endParaRPr lang="en-US"/>
        </a:p>
      </dgm:t>
    </dgm:pt>
    <dgm:pt modelId="{B90F70DE-4277-4F0E-B469-8FC0B5D75F3F}">
      <dgm:prSet/>
      <dgm:spPr/>
      <dgm:t>
        <a:bodyPr/>
        <a:lstStyle/>
        <a:p>
          <a:pPr>
            <a:defRPr cap="all"/>
          </a:pPr>
          <a:r>
            <a:rPr lang="en-US"/>
            <a:t>Output dir: /content/marian_ar_en_results</a:t>
          </a:r>
        </a:p>
      </dgm:t>
    </dgm:pt>
    <dgm:pt modelId="{334232E9-A0E4-440C-B3C6-97CB9332E07C}" type="parTrans" cxnId="{1CD7473A-8490-4A82-ADDA-560F0D690D3C}">
      <dgm:prSet/>
      <dgm:spPr/>
      <dgm:t>
        <a:bodyPr/>
        <a:lstStyle/>
        <a:p>
          <a:endParaRPr lang="en-US"/>
        </a:p>
      </dgm:t>
    </dgm:pt>
    <dgm:pt modelId="{4360E072-79B0-4DFE-9AD8-327EA14DB108}" type="sibTrans" cxnId="{1CD7473A-8490-4A82-ADDA-560F0D690D3C}">
      <dgm:prSet/>
      <dgm:spPr/>
      <dgm:t>
        <a:bodyPr/>
        <a:lstStyle/>
        <a:p>
          <a:endParaRPr lang="en-US"/>
        </a:p>
      </dgm:t>
    </dgm:pt>
    <dgm:pt modelId="{D3E1F85F-94B6-4889-A75E-61675EF90A70}">
      <dgm:prSet/>
      <dgm:spPr/>
      <dgm:t>
        <a:bodyPr/>
        <a:lstStyle/>
        <a:p>
          <a:pPr>
            <a:defRPr cap="all"/>
          </a:pPr>
          <a:r>
            <a:rPr lang="en-US" dirty="0"/>
            <a:t>Logging </a:t>
          </a:r>
          <a:r>
            <a:rPr lang="en-US" dirty="0" err="1"/>
            <a:t>dir</a:t>
          </a:r>
          <a:r>
            <a:rPr lang="en-US" dirty="0"/>
            <a:t>: /content/</a:t>
          </a:r>
          <a:r>
            <a:rPr lang="en-US" dirty="0" err="1"/>
            <a:t>logs_ar_en</a:t>
          </a:r>
          <a:endParaRPr lang="en-US" dirty="0"/>
        </a:p>
      </dgm:t>
    </dgm:pt>
    <dgm:pt modelId="{2F5460E9-B707-4328-8FD1-02020290C894}" type="parTrans" cxnId="{3AB5B83B-28E2-4680-8975-A66FA96DB004}">
      <dgm:prSet/>
      <dgm:spPr/>
      <dgm:t>
        <a:bodyPr/>
        <a:lstStyle/>
        <a:p>
          <a:endParaRPr lang="en-US"/>
        </a:p>
      </dgm:t>
    </dgm:pt>
    <dgm:pt modelId="{B0388E73-BA7B-4879-81D7-78AB1A5A24A8}" type="sibTrans" cxnId="{3AB5B83B-28E2-4680-8975-A66FA96DB004}">
      <dgm:prSet/>
      <dgm:spPr/>
      <dgm:t>
        <a:bodyPr/>
        <a:lstStyle/>
        <a:p>
          <a:endParaRPr lang="en-US"/>
        </a:p>
      </dgm:t>
    </dgm:pt>
    <dgm:pt modelId="{C1B1A96C-55C8-4508-81CA-B7A6C1777FB3}" type="pres">
      <dgm:prSet presAssocID="{3E930532-A5B1-4D34-A38B-A75EEC37C80A}" presName="root" presStyleCnt="0">
        <dgm:presLayoutVars>
          <dgm:dir/>
          <dgm:resizeHandles val="exact"/>
        </dgm:presLayoutVars>
      </dgm:prSet>
      <dgm:spPr/>
    </dgm:pt>
    <dgm:pt modelId="{5279207A-2071-4388-91A0-863826D1730B}" type="pres">
      <dgm:prSet presAssocID="{E29C4A31-80C1-4F9F-A227-C9310C92A5BB}" presName="compNode" presStyleCnt="0"/>
      <dgm:spPr/>
    </dgm:pt>
    <dgm:pt modelId="{E5268217-3FC4-404C-9393-6EE3CD03DCF6}" type="pres">
      <dgm:prSet presAssocID="{E29C4A31-80C1-4F9F-A227-C9310C92A5BB}" presName="iconBgRect" presStyleLbl="bgShp" presStyleIdx="0" presStyleCnt="5"/>
      <dgm:spPr/>
    </dgm:pt>
    <dgm:pt modelId="{B0651DAA-64C1-41BF-BCB2-C10ABB87BAB9}" type="pres">
      <dgm:prSet presAssocID="{E29C4A31-80C1-4F9F-A227-C9310C92A5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nch"/>
        </a:ext>
      </dgm:extLst>
    </dgm:pt>
    <dgm:pt modelId="{91E47A24-7CB3-41F6-8B5F-98266929D559}" type="pres">
      <dgm:prSet presAssocID="{E29C4A31-80C1-4F9F-A227-C9310C92A5BB}" presName="spaceRect" presStyleCnt="0"/>
      <dgm:spPr/>
    </dgm:pt>
    <dgm:pt modelId="{82D38748-D838-4109-891E-2C44525EF1C9}" type="pres">
      <dgm:prSet presAssocID="{E29C4A31-80C1-4F9F-A227-C9310C92A5BB}" presName="textRect" presStyleLbl="revTx" presStyleIdx="0" presStyleCnt="5">
        <dgm:presLayoutVars>
          <dgm:chMax val="1"/>
          <dgm:chPref val="1"/>
        </dgm:presLayoutVars>
      </dgm:prSet>
      <dgm:spPr/>
    </dgm:pt>
    <dgm:pt modelId="{EC59195D-D874-45AD-8A78-8C6A6503E5FA}" type="pres">
      <dgm:prSet presAssocID="{5321E896-9801-4D53-9915-0409A09D531C}" presName="sibTrans" presStyleCnt="0"/>
      <dgm:spPr/>
    </dgm:pt>
    <dgm:pt modelId="{6EB035F1-224A-4C98-9EA1-874DE7446C86}" type="pres">
      <dgm:prSet presAssocID="{5F002F8E-A828-40FC-A904-6EDA7F0C9364}" presName="compNode" presStyleCnt="0"/>
      <dgm:spPr/>
    </dgm:pt>
    <dgm:pt modelId="{19A42D05-DB05-4DBE-BF92-580F4E128747}" type="pres">
      <dgm:prSet presAssocID="{5F002F8E-A828-40FC-A904-6EDA7F0C9364}" presName="iconBgRect" presStyleLbl="bgShp" presStyleIdx="1" presStyleCnt="5"/>
      <dgm:spPr/>
    </dgm:pt>
    <dgm:pt modelId="{63E32113-F346-45F2-BCDF-148B4ADBE970}" type="pres">
      <dgm:prSet presAssocID="{5F002F8E-A828-40FC-A904-6EDA7F0C936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4D7E1F9-FFC3-4560-B9CE-FDE77032748D}" type="pres">
      <dgm:prSet presAssocID="{5F002F8E-A828-40FC-A904-6EDA7F0C9364}" presName="spaceRect" presStyleCnt="0"/>
      <dgm:spPr/>
    </dgm:pt>
    <dgm:pt modelId="{80621757-5A97-4FF8-924E-6FA5C921BCA3}" type="pres">
      <dgm:prSet presAssocID="{5F002F8E-A828-40FC-A904-6EDA7F0C9364}" presName="textRect" presStyleLbl="revTx" presStyleIdx="1" presStyleCnt="5">
        <dgm:presLayoutVars>
          <dgm:chMax val="1"/>
          <dgm:chPref val="1"/>
        </dgm:presLayoutVars>
      </dgm:prSet>
      <dgm:spPr/>
    </dgm:pt>
    <dgm:pt modelId="{8ABB9FBA-CD13-424D-A14D-7DA0A02DD8D9}" type="pres">
      <dgm:prSet presAssocID="{A303B633-E25C-41FF-8F98-7FA0F634697A}" presName="sibTrans" presStyleCnt="0"/>
      <dgm:spPr/>
    </dgm:pt>
    <dgm:pt modelId="{D8D468E8-6152-4983-9C87-CAB6C36E8968}" type="pres">
      <dgm:prSet presAssocID="{96D17AB3-D3F1-40EA-9374-EF3842F2A8EA}" presName="compNode" presStyleCnt="0"/>
      <dgm:spPr/>
    </dgm:pt>
    <dgm:pt modelId="{BA45C7D2-7DCF-4E69-BB4B-6F3CDC4C0CAF}" type="pres">
      <dgm:prSet presAssocID="{96D17AB3-D3F1-40EA-9374-EF3842F2A8EA}" presName="iconBgRect" presStyleLbl="bgShp" presStyleIdx="2" presStyleCnt="5"/>
      <dgm:spPr/>
    </dgm:pt>
    <dgm:pt modelId="{9171ADCC-72CD-4225-86D8-64CA1270E51A}" type="pres">
      <dgm:prSet presAssocID="{96D17AB3-D3F1-40EA-9374-EF3842F2A8E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8C8104FE-0486-4F40-A850-FE03B711F89C}" type="pres">
      <dgm:prSet presAssocID="{96D17AB3-D3F1-40EA-9374-EF3842F2A8EA}" presName="spaceRect" presStyleCnt="0"/>
      <dgm:spPr/>
    </dgm:pt>
    <dgm:pt modelId="{3A5A5D4F-0B53-4B79-A75F-3ECD454DF46A}" type="pres">
      <dgm:prSet presAssocID="{96D17AB3-D3F1-40EA-9374-EF3842F2A8EA}" presName="textRect" presStyleLbl="revTx" presStyleIdx="2" presStyleCnt="5">
        <dgm:presLayoutVars>
          <dgm:chMax val="1"/>
          <dgm:chPref val="1"/>
        </dgm:presLayoutVars>
      </dgm:prSet>
      <dgm:spPr/>
    </dgm:pt>
    <dgm:pt modelId="{24F6A6A7-CE7C-45EE-B8F5-FC52B99B73CB}" type="pres">
      <dgm:prSet presAssocID="{66905D4E-6A32-40BF-98BE-CC82758698F8}" presName="sibTrans" presStyleCnt="0"/>
      <dgm:spPr/>
    </dgm:pt>
    <dgm:pt modelId="{FFE357CC-3112-4627-9517-B9453E454699}" type="pres">
      <dgm:prSet presAssocID="{B90F70DE-4277-4F0E-B469-8FC0B5D75F3F}" presName="compNode" presStyleCnt="0"/>
      <dgm:spPr/>
    </dgm:pt>
    <dgm:pt modelId="{9AD4EB85-2713-4C53-8AE1-B71C4141184A}" type="pres">
      <dgm:prSet presAssocID="{B90F70DE-4277-4F0E-B469-8FC0B5D75F3F}" presName="iconBgRect" presStyleLbl="bgShp" presStyleIdx="3" presStyleCnt="5"/>
      <dgm:spPr/>
    </dgm:pt>
    <dgm:pt modelId="{C9ED1CFE-22B4-4AE8-90A1-EF5D6E595ED8}" type="pres">
      <dgm:prSet presAssocID="{B90F70DE-4277-4F0E-B469-8FC0B5D75F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solid fill"/>
        </a:ext>
      </dgm:extLst>
    </dgm:pt>
    <dgm:pt modelId="{9339777D-FD33-473E-AEDB-675801223C24}" type="pres">
      <dgm:prSet presAssocID="{B90F70DE-4277-4F0E-B469-8FC0B5D75F3F}" presName="spaceRect" presStyleCnt="0"/>
      <dgm:spPr/>
    </dgm:pt>
    <dgm:pt modelId="{0BF77E54-0E7F-40D5-98E7-6E2F6630704E}" type="pres">
      <dgm:prSet presAssocID="{B90F70DE-4277-4F0E-B469-8FC0B5D75F3F}" presName="textRect" presStyleLbl="revTx" presStyleIdx="3" presStyleCnt="5">
        <dgm:presLayoutVars>
          <dgm:chMax val="1"/>
          <dgm:chPref val="1"/>
        </dgm:presLayoutVars>
      </dgm:prSet>
      <dgm:spPr/>
    </dgm:pt>
    <dgm:pt modelId="{35165F23-F89D-4220-9631-68133D3A9A10}" type="pres">
      <dgm:prSet presAssocID="{4360E072-79B0-4DFE-9AD8-327EA14DB108}" presName="sibTrans" presStyleCnt="0"/>
      <dgm:spPr/>
    </dgm:pt>
    <dgm:pt modelId="{2B6CB858-FAE0-4FB1-9E71-B21DE99E544E}" type="pres">
      <dgm:prSet presAssocID="{D3E1F85F-94B6-4889-A75E-61675EF90A70}" presName="compNode" presStyleCnt="0"/>
      <dgm:spPr/>
    </dgm:pt>
    <dgm:pt modelId="{346C90B4-8B47-4FB5-9FAA-E69F0B7AF5C5}" type="pres">
      <dgm:prSet presAssocID="{D3E1F85F-94B6-4889-A75E-61675EF90A70}" presName="iconBgRect" presStyleLbl="bgShp" presStyleIdx="4" presStyleCnt="5"/>
      <dgm:spPr/>
    </dgm:pt>
    <dgm:pt modelId="{9CA2A273-4900-4C20-B9EC-B9D5ACFB8DED}" type="pres">
      <dgm:prSet presAssocID="{D3E1F85F-94B6-4889-A75E-61675EF90A7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 with solid fill"/>
        </a:ext>
      </dgm:extLst>
    </dgm:pt>
    <dgm:pt modelId="{9A2DA3FF-87EA-4CEE-9E88-5BC73BE1C50A}" type="pres">
      <dgm:prSet presAssocID="{D3E1F85F-94B6-4889-A75E-61675EF90A70}" presName="spaceRect" presStyleCnt="0"/>
      <dgm:spPr/>
    </dgm:pt>
    <dgm:pt modelId="{7315F78F-9FF7-4C1B-92AA-4506ED067D8B}" type="pres">
      <dgm:prSet presAssocID="{D3E1F85F-94B6-4889-A75E-61675EF90A70}" presName="textRect" presStyleLbl="revTx" presStyleIdx="4" presStyleCnt="5" custScaleX="102034">
        <dgm:presLayoutVars>
          <dgm:chMax val="1"/>
          <dgm:chPref val="1"/>
        </dgm:presLayoutVars>
      </dgm:prSet>
      <dgm:spPr/>
    </dgm:pt>
  </dgm:ptLst>
  <dgm:cxnLst>
    <dgm:cxn modelId="{FF46761C-9E8E-48FF-A948-46E5FD5F46B9}" srcId="{3E930532-A5B1-4D34-A38B-A75EEC37C80A}" destId="{96D17AB3-D3F1-40EA-9374-EF3842F2A8EA}" srcOrd="2" destOrd="0" parTransId="{824C1140-8F9C-4976-8762-8DF521B5141D}" sibTransId="{66905D4E-6A32-40BF-98BE-CC82758698F8}"/>
    <dgm:cxn modelId="{DF6BD531-B36A-4E59-AB08-48B24C5FE053}" type="presOf" srcId="{5F002F8E-A828-40FC-A904-6EDA7F0C9364}" destId="{80621757-5A97-4FF8-924E-6FA5C921BCA3}" srcOrd="0" destOrd="0" presId="urn:microsoft.com/office/officeart/2018/5/layout/IconCircleLabelList"/>
    <dgm:cxn modelId="{279E2333-465D-44D4-8249-CD7874DAA530}" srcId="{3E930532-A5B1-4D34-A38B-A75EEC37C80A}" destId="{5F002F8E-A828-40FC-A904-6EDA7F0C9364}" srcOrd="1" destOrd="0" parTransId="{5C6D4D3A-92F5-49BD-A3A8-81436A72AA90}" sibTransId="{A303B633-E25C-41FF-8F98-7FA0F634697A}"/>
    <dgm:cxn modelId="{1CD7473A-8490-4A82-ADDA-560F0D690D3C}" srcId="{3E930532-A5B1-4D34-A38B-A75EEC37C80A}" destId="{B90F70DE-4277-4F0E-B469-8FC0B5D75F3F}" srcOrd="3" destOrd="0" parTransId="{334232E9-A0E4-440C-B3C6-97CB9332E07C}" sibTransId="{4360E072-79B0-4DFE-9AD8-327EA14DB108}"/>
    <dgm:cxn modelId="{3AB5B83B-28E2-4680-8975-A66FA96DB004}" srcId="{3E930532-A5B1-4D34-A38B-A75EEC37C80A}" destId="{D3E1F85F-94B6-4889-A75E-61675EF90A70}" srcOrd="4" destOrd="0" parTransId="{2F5460E9-B707-4328-8FD1-02020290C894}" sibTransId="{B0388E73-BA7B-4879-81D7-78AB1A5A24A8}"/>
    <dgm:cxn modelId="{5E803651-EC6F-43E1-A314-16E3FF96E8BC}" srcId="{3E930532-A5B1-4D34-A38B-A75EEC37C80A}" destId="{E29C4A31-80C1-4F9F-A227-C9310C92A5BB}" srcOrd="0" destOrd="0" parTransId="{7C5BF78D-B8E2-474F-B2EA-26CF50D9A8BD}" sibTransId="{5321E896-9801-4D53-9915-0409A09D531C}"/>
    <dgm:cxn modelId="{00FA5889-AC3C-47CB-85A6-398F7ED4A3BD}" type="presOf" srcId="{E29C4A31-80C1-4F9F-A227-C9310C92A5BB}" destId="{82D38748-D838-4109-891E-2C44525EF1C9}" srcOrd="0" destOrd="0" presId="urn:microsoft.com/office/officeart/2018/5/layout/IconCircleLabelList"/>
    <dgm:cxn modelId="{2AB393C5-6944-4E0A-943B-4DC023488EAA}" type="presOf" srcId="{3E930532-A5B1-4D34-A38B-A75EEC37C80A}" destId="{C1B1A96C-55C8-4508-81CA-B7A6C1777FB3}" srcOrd="0" destOrd="0" presId="urn:microsoft.com/office/officeart/2018/5/layout/IconCircleLabelList"/>
    <dgm:cxn modelId="{7F5651D8-457D-438F-B9DE-4D42A8D48A96}" type="presOf" srcId="{D3E1F85F-94B6-4889-A75E-61675EF90A70}" destId="{7315F78F-9FF7-4C1B-92AA-4506ED067D8B}" srcOrd="0" destOrd="0" presId="urn:microsoft.com/office/officeart/2018/5/layout/IconCircleLabelList"/>
    <dgm:cxn modelId="{4380D7DC-E418-4509-8509-EBC1CBB1A827}" type="presOf" srcId="{B90F70DE-4277-4F0E-B469-8FC0B5D75F3F}" destId="{0BF77E54-0E7F-40D5-98E7-6E2F6630704E}" srcOrd="0" destOrd="0" presId="urn:microsoft.com/office/officeart/2018/5/layout/IconCircleLabelList"/>
    <dgm:cxn modelId="{B53E09F8-1F06-4FE6-8CAB-702012A0E79F}" type="presOf" srcId="{96D17AB3-D3F1-40EA-9374-EF3842F2A8EA}" destId="{3A5A5D4F-0B53-4B79-A75F-3ECD454DF46A}" srcOrd="0" destOrd="0" presId="urn:microsoft.com/office/officeart/2018/5/layout/IconCircleLabelList"/>
    <dgm:cxn modelId="{F1E6708C-94B0-4CDC-9B8F-333818F69CEC}" type="presParOf" srcId="{C1B1A96C-55C8-4508-81CA-B7A6C1777FB3}" destId="{5279207A-2071-4388-91A0-863826D1730B}" srcOrd="0" destOrd="0" presId="urn:microsoft.com/office/officeart/2018/5/layout/IconCircleLabelList"/>
    <dgm:cxn modelId="{2D18EDFE-5BF6-456B-A18C-016E757D17DB}" type="presParOf" srcId="{5279207A-2071-4388-91A0-863826D1730B}" destId="{E5268217-3FC4-404C-9393-6EE3CD03DCF6}" srcOrd="0" destOrd="0" presId="urn:microsoft.com/office/officeart/2018/5/layout/IconCircleLabelList"/>
    <dgm:cxn modelId="{C48F8BB9-16B7-4F34-85D9-03BBA7C9F6C1}" type="presParOf" srcId="{5279207A-2071-4388-91A0-863826D1730B}" destId="{B0651DAA-64C1-41BF-BCB2-C10ABB87BAB9}" srcOrd="1" destOrd="0" presId="urn:microsoft.com/office/officeart/2018/5/layout/IconCircleLabelList"/>
    <dgm:cxn modelId="{91EE8D42-DB21-4316-8AF1-8011D2F26FFE}" type="presParOf" srcId="{5279207A-2071-4388-91A0-863826D1730B}" destId="{91E47A24-7CB3-41F6-8B5F-98266929D559}" srcOrd="2" destOrd="0" presId="urn:microsoft.com/office/officeart/2018/5/layout/IconCircleLabelList"/>
    <dgm:cxn modelId="{6189BB2E-38A3-49BC-9DFD-99E83C574EF8}" type="presParOf" srcId="{5279207A-2071-4388-91A0-863826D1730B}" destId="{82D38748-D838-4109-891E-2C44525EF1C9}" srcOrd="3" destOrd="0" presId="urn:microsoft.com/office/officeart/2018/5/layout/IconCircleLabelList"/>
    <dgm:cxn modelId="{BDB2721F-8E65-4C41-919F-2B104504A3CB}" type="presParOf" srcId="{C1B1A96C-55C8-4508-81CA-B7A6C1777FB3}" destId="{EC59195D-D874-45AD-8A78-8C6A6503E5FA}" srcOrd="1" destOrd="0" presId="urn:microsoft.com/office/officeart/2018/5/layout/IconCircleLabelList"/>
    <dgm:cxn modelId="{8D1F23BA-9215-432E-8ED9-C992278B085D}" type="presParOf" srcId="{C1B1A96C-55C8-4508-81CA-B7A6C1777FB3}" destId="{6EB035F1-224A-4C98-9EA1-874DE7446C86}" srcOrd="2" destOrd="0" presId="urn:microsoft.com/office/officeart/2018/5/layout/IconCircleLabelList"/>
    <dgm:cxn modelId="{F0EB17A7-992B-4E24-82B7-1D7B17934C11}" type="presParOf" srcId="{6EB035F1-224A-4C98-9EA1-874DE7446C86}" destId="{19A42D05-DB05-4DBE-BF92-580F4E128747}" srcOrd="0" destOrd="0" presId="urn:microsoft.com/office/officeart/2018/5/layout/IconCircleLabelList"/>
    <dgm:cxn modelId="{42D2572F-F35B-47A3-81C6-95D75F1CEC02}" type="presParOf" srcId="{6EB035F1-224A-4C98-9EA1-874DE7446C86}" destId="{63E32113-F346-45F2-BCDF-148B4ADBE970}" srcOrd="1" destOrd="0" presId="urn:microsoft.com/office/officeart/2018/5/layout/IconCircleLabelList"/>
    <dgm:cxn modelId="{C43C1FC3-4681-4254-A0E5-09C2EEBD14CD}" type="presParOf" srcId="{6EB035F1-224A-4C98-9EA1-874DE7446C86}" destId="{64D7E1F9-FFC3-4560-B9CE-FDE77032748D}" srcOrd="2" destOrd="0" presId="urn:microsoft.com/office/officeart/2018/5/layout/IconCircleLabelList"/>
    <dgm:cxn modelId="{2242CD39-3A26-461E-8057-EBE21504C484}" type="presParOf" srcId="{6EB035F1-224A-4C98-9EA1-874DE7446C86}" destId="{80621757-5A97-4FF8-924E-6FA5C921BCA3}" srcOrd="3" destOrd="0" presId="urn:microsoft.com/office/officeart/2018/5/layout/IconCircleLabelList"/>
    <dgm:cxn modelId="{8873072F-29FF-44F1-93F4-DAE5F191CED1}" type="presParOf" srcId="{C1B1A96C-55C8-4508-81CA-B7A6C1777FB3}" destId="{8ABB9FBA-CD13-424D-A14D-7DA0A02DD8D9}" srcOrd="3" destOrd="0" presId="urn:microsoft.com/office/officeart/2018/5/layout/IconCircleLabelList"/>
    <dgm:cxn modelId="{018CB35A-930B-479B-81EC-BDD435A16EE2}" type="presParOf" srcId="{C1B1A96C-55C8-4508-81CA-B7A6C1777FB3}" destId="{D8D468E8-6152-4983-9C87-CAB6C36E8968}" srcOrd="4" destOrd="0" presId="urn:microsoft.com/office/officeart/2018/5/layout/IconCircleLabelList"/>
    <dgm:cxn modelId="{1D9E87C6-FEB3-4081-A7E2-04A6A25B8B72}" type="presParOf" srcId="{D8D468E8-6152-4983-9C87-CAB6C36E8968}" destId="{BA45C7D2-7DCF-4E69-BB4B-6F3CDC4C0CAF}" srcOrd="0" destOrd="0" presId="urn:microsoft.com/office/officeart/2018/5/layout/IconCircleLabelList"/>
    <dgm:cxn modelId="{5D5B896E-6F5A-4861-9737-476BB9C5FBB7}" type="presParOf" srcId="{D8D468E8-6152-4983-9C87-CAB6C36E8968}" destId="{9171ADCC-72CD-4225-86D8-64CA1270E51A}" srcOrd="1" destOrd="0" presId="urn:microsoft.com/office/officeart/2018/5/layout/IconCircleLabelList"/>
    <dgm:cxn modelId="{F015B052-1A7B-4717-A4C1-5D078E2B119C}" type="presParOf" srcId="{D8D468E8-6152-4983-9C87-CAB6C36E8968}" destId="{8C8104FE-0486-4F40-A850-FE03B711F89C}" srcOrd="2" destOrd="0" presId="urn:microsoft.com/office/officeart/2018/5/layout/IconCircleLabelList"/>
    <dgm:cxn modelId="{8E119A2B-4A65-4E6D-A126-BE70B950A1BD}" type="presParOf" srcId="{D8D468E8-6152-4983-9C87-CAB6C36E8968}" destId="{3A5A5D4F-0B53-4B79-A75F-3ECD454DF46A}" srcOrd="3" destOrd="0" presId="urn:microsoft.com/office/officeart/2018/5/layout/IconCircleLabelList"/>
    <dgm:cxn modelId="{1E289ADC-6028-4ACB-80E6-BB9F614B4408}" type="presParOf" srcId="{C1B1A96C-55C8-4508-81CA-B7A6C1777FB3}" destId="{24F6A6A7-CE7C-45EE-B8F5-FC52B99B73CB}" srcOrd="5" destOrd="0" presId="urn:microsoft.com/office/officeart/2018/5/layout/IconCircleLabelList"/>
    <dgm:cxn modelId="{9BC7E27A-4B0A-41D9-966A-BA57E2A4C6A7}" type="presParOf" srcId="{C1B1A96C-55C8-4508-81CA-B7A6C1777FB3}" destId="{FFE357CC-3112-4627-9517-B9453E454699}" srcOrd="6" destOrd="0" presId="urn:microsoft.com/office/officeart/2018/5/layout/IconCircleLabelList"/>
    <dgm:cxn modelId="{C0B0DB73-044B-4110-BCA9-EBAA92714167}" type="presParOf" srcId="{FFE357CC-3112-4627-9517-B9453E454699}" destId="{9AD4EB85-2713-4C53-8AE1-B71C4141184A}" srcOrd="0" destOrd="0" presId="urn:microsoft.com/office/officeart/2018/5/layout/IconCircleLabelList"/>
    <dgm:cxn modelId="{B047E25C-01EC-4DE8-8F0A-3CB904444934}" type="presParOf" srcId="{FFE357CC-3112-4627-9517-B9453E454699}" destId="{C9ED1CFE-22B4-4AE8-90A1-EF5D6E595ED8}" srcOrd="1" destOrd="0" presId="urn:microsoft.com/office/officeart/2018/5/layout/IconCircleLabelList"/>
    <dgm:cxn modelId="{1C8481A4-138D-413E-A498-2C9651EAA065}" type="presParOf" srcId="{FFE357CC-3112-4627-9517-B9453E454699}" destId="{9339777D-FD33-473E-AEDB-675801223C24}" srcOrd="2" destOrd="0" presId="urn:microsoft.com/office/officeart/2018/5/layout/IconCircleLabelList"/>
    <dgm:cxn modelId="{86144E0C-45E5-4B5D-AA23-44ECF0423808}" type="presParOf" srcId="{FFE357CC-3112-4627-9517-B9453E454699}" destId="{0BF77E54-0E7F-40D5-98E7-6E2F6630704E}" srcOrd="3" destOrd="0" presId="urn:microsoft.com/office/officeart/2018/5/layout/IconCircleLabelList"/>
    <dgm:cxn modelId="{C66821B6-4684-4E3A-9BEB-43E27AFE407F}" type="presParOf" srcId="{C1B1A96C-55C8-4508-81CA-B7A6C1777FB3}" destId="{35165F23-F89D-4220-9631-68133D3A9A10}" srcOrd="7" destOrd="0" presId="urn:microsoft.com/office/officeart/2018/5/layout/IconCircleLabelList"/>
    <dgm:cxn modelId="{5F35E6B1-D5C6-4199-8C9E-F6AF9C268333}" type="presParOf" srcId="{C1B1A96C-55C8-4508-81CA-B7A6C1777FB3}" destId="{2B6CB858-FAE0-4FB1-9E71-B21DE99E544E}" srcOrd="8" destOrd="0" presId="urn:microsoft.com/office/officeart/2018/5/layout/IconCircleLabelList"/>
    <dgm:cxn modelId="{5E0A2506-01D7-44FF-92EA-D883680951DF}" type="presParOf" srcId="{2B6CB858-FAE0-4FB1-9E71-B21DE99E544E}" destId="{346C90B4-8B47-4FB5-9FAA-E69F0B7AF5C5}" srcOrd="0" destOrd="0" presId="urn:microsoft.com/office/officeart/2018/5/layout/IconCircleLabelList"/>
    <dgm:cxn modelId="{0325CBC7-E44C-485B-A23D-A960D823687F}" type="presParOf" srcId="{2B6CB858-FAE0-4FB1-9E71-B21DE99E544E}" destId="{9CA2A273-4900-4C20-B9EC-B9D5ACFB8DED}" srcOrd="1" destOrd="0" presId="urn:microsoft.com/office/officeart/2018/5/layout/IconCircleLabelList"/>
    <dgm:cxn modelId="{8F8C0804-E305-40C4-BCC6-5BED71E076A0}" type="presParOf" srcId="{2B6CB858-FAE0-4FB1-9E71-B21DE99E544E}" destId="{9A2DA3FF-87EA-4CEE-9E88-5BC73BE1C50A}" srcOrd="2" destOrd="0" presId="urn:microsoft.com/office/officeart/2018/5/layout/IconCircleLabelList"/>
    <dgm:cxn modelId="{3E2C3883-62EA-40DA-BBAC-3E1CAA754A1B}" type="presParOf" srcId="{2B6CB858-FAE0-4FB1-9E71-B21DE99E544E}" destId="{7315F78F-9FF7-4C1B-92AA-4506ED067D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8E5BD-9E99-46EB-BF17-E7B394B52C2B}">
      <dsp:nvSpPr>
        <dsp:cNvPr id="0" name=""/>
        <dsp:cNvSpPr/>
      </dsp:nvSpPr>
      <dsp:spPr>
        <a:xfrm>
          <a:off x="0" y="0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Model: Helsinki-NLP MarianMT</a:t>
          </a:r>
        </a:p>
      </dsp:txBody>
      <dsp:txXfrm>
        <a:off x="19451" y="19451"/>
        <a:ext cx="5516512" cy="625190"/>
      </dsp:txXfrm>
    </dsp:sp>
    <dsp:sp modelId="{34E16E25-1881-4B7E-A027-D70FE321F924}">
      <dsp:nvSpPr>
        <dsp:cNvPr id="0" name=""/>
        <dsp:cNvSpPr/>
      </dsp:nvSpPr>
      <dsp:spPr>
        <a:xfrm>
          <a:off x="471262" y="756328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Architecture: Transformer-based NMT</a:t>
          </a:r>
        </a:p>
      </dsp:txBody>
      <dsp:txXfrm>
        <a:off x="490713" y="775779"/>
        <a:ext cx="5368995" cy="625190"/>
      </dsp:txXfrm>
    </dsp:sp>
    <dsp:sp modelId="{3D579316-1631-48B6-92C7-467E60252AE1}">
      <dsp:nvSpPr>
        <dsp:cNvPr id="0" name=""/>
        <dsp:cNvSpPr/>
      </dsp:nvSpPr>
      <dsp:spPr>
        <a:xfrm>
          <a:off x="942525" y="1512656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Pretrained: On OPUS corpora</a:t>
          </a:r>
        </a:p>
      </dsp:txBody>
      <dsp:txXfrm>
        <a:off x="961976" y="1532107"/>
        <a:ext cx="5368995" cy="625190"/>
      </dsp:txXfrm>
    </dsp:sp>
    <dsp:sp modelId="{BFE602B1-A16E-4812-AB3F-E533F2B16FF5}">
      <dsp:nvSpPr>
        <dsp:cNvPr id="0" name=""/>
        <dsp:cNvSpPr/>
      </dsp:nvSpPr>
      <dsp:spPr>
        <a:xfrm>
          <a:off x="1413787" y="2268984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Fine-tuned: On KDE4 English-Arabic dataset</a:t>
          </a:r>
        </a:p>
      </dsp:txBody>
      <dsp:txXfrm>
        <a:off x="1433238" y="2288435"/>
        <a:ext cx="5368995" cy="625190"/>
      </dsp:txXfrm>
    </dsp:sp>
    <dsp:sp modelId="{BF4E0171-EC49-415A-B46D-B1BE8E4B9DED}">
      <dsp:nvSpPr>
        <dsp:cNvPr id="0" name=""/>
        <dsp:cNvSpPr/>
      </dsp:nvSpPr>
      <dsp:spPr>
        <a:xfrm>
          <a:off x="1885050" y="3025312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Direction: Bidirectional (EN ↔ AR)</a:t>
          </a:r>
        </a:p>
      </dsp:txBody>
      <dsp:txXfrm>
        <a:off x="1904501" y="3044763"/>
        <a:ext cx="5368995" cy="625190"/>
      </dsp:txXfrm>
    </dsp:sp>
    <dsp:sp modelId="{3DD455AE-4FFF-4062-A185-35910B125BF1}">
      <dsp:nvSpPr>
        <dsp:cNvPr id="0" name=""/>
        <dsp:cNvSpPr/>
      </dsp:nvSpPr>
      <dsp:spPr>
        <a:xfrm>
          <a:off x="5879160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976283" y="485156"/>
        <a:ext cx="237414" cy="324824"/>
      </dsp:txXfrm>
    </dsp:sp>
    <dsp:sp modelId="{83A69DDE-5E0B-4B3C-AFB0-DB6131C820EC}">
      <dsp:nvSpPr>
        <dsp:cNvPr id="0" name=""/>
        <dsp:cNvSpPr/>
      </dsp:nvSpPr>
      <dsp:spPr>
        <a:xfrm>
          <a:off x="6350422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447545" y="1241484"/>
        <a:ext cx="237414" cy="324824"/>
      </dsp:txXfrm>
    </dsp:sp>
    <dsp:sp modelId="{4A999E93-95FB-41AA-9FF4-8CB76D9C2137}">
      <dsp:nvSpPr>
        <dsp:cNvPr id="0" name=""/>
        <dsp:cNvSpPr/>
      </dsp:nvSpPr>
      <dsp:spPr>
        <a:xfrm>
          <a:off x="6821685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918808" y="1986744"/>
        <a:ext cx="237414" cy="324824"/>
      </dsp:txXfrm>
    </dsp:sp>
    <dsp:sp modelId="{B4466401-0B99-418A-A686-E4014DB1D612}">
      <dsp:nvSpPr>
        <dsp:cNvPr id="0" name=""/>
        <dsp:cNvSpPr/>
      </dsp:nvSpPr>
      <dsp:spPr>
        <a:xfrm>
          <a:off x="729294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90071" y="2750451"/>
        <a:ext cx="237414" cy="324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68217-3FC4-404C-9393-6EE3CD03DCF6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51DAA-64C1-41BF-BCB2-C10ABB87BAB9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38748-D838-4109-891E-2C44525EF1C9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Tool: Hugging Face Transformers</a:t>
          </a:r>
        </a:p>
      </dsp:txBody>
      <dsp:txXfrm>
        <a:off x="518589" y="1265836"/>
        <a:ext cx="1582031" cy="632812"/>
      </dsp:txXfrm>
    </dsp:sp>
    <dsp:sp modelId="{19A42D05-DB05-4DBE-BF92-580F4E128747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32113-F346-45F2-BCDF-148B4ADBE970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21757-5A97-4FF8-924E-6FA5C921BCA3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Collator: DataCollatorForSeq2Seq</a:t>
          </a:r>
        </a:p>
      </dsp:txBody>
      <dsp:txXfrm>
        <a:off x="2377476" y="1265836"/>
        <a:ext cx="1582031" cy="632812"/>
      </dsp:txXfrm>
    </dsp:sp>
    <dsp:sp modelId="{BA45C7D2-7DCF-4E69-BB4B-6F3CDC4C0CAF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1ADCC-72CD-4225-86D8-64CA1270E51A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A5D4F-0B53-4B79-A75F-3ECD454DF46A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Training arguments: Seq2SeqTrainingArguments</a:t>
          </a:r>
        </a:p>
      </dsp:txBody>
      <dsp:txXfrm>
        <a:off x="4236363" y="1265836"/>
        <a:ext cx="1582031" cy="632812"/>
      </dsp:txXfrm>
    </dsp:sp>
    <dsp:sp modelId="{9AD4EB85-2713-4C53-8AE1-B71C4141184A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D1CFE-22B4-4AE8-90A1-EF5D6E595ED8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77E54-0E7F-40D5-98E7-6E2F6630704E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Output dir: /content/marian_ar_en_results</a:t>
          </a:r>
        </a:p>
      </dsp:txBody>
      <dsp:txXfrm>
        <a:off x="6095249" y="1265836"/>
        <a:ext cx="1582031" cy="632812"/>
      </dsp:txXfrm>
    </dsp:sp>
    <dsp:sp modelId="{346C90B4-8B47-4FB5-9FAA-E69F0B7AF5C5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2A273-4900-4C20-B9EC-B9D5ACFB8DED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5F78F-9FF7-4C1B-92AA-4506ED067D8B}">
      <dsp:nvSpPr>
        <dsp:cNvPr id="0" name=""/>
        <dsp:cNvSpPr/>
      </dsp:nvSpPr>
      <dsp:spPr>
        <a:xfrm>
          <a:off x="3290830" y="3559781"/>
          <a:ext cx="1614209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Logging </a:t>
          </a:r>
          <a:r>
            <a:rPr lang="en-US" sz="1100" kern="1200" dirty="0" err="1"/>
            <a:t>dir</a:t>
          </a:r>
          <a:r>
            <a:rPr lang="en-US" sz="1100" kern="1200" dirty="0"/>
            <a:t>: /content/</a:t>
          </a:r>
          <a:r>
            <a:rPr lang="en-US" sz="1100" kern="1200" dirty="0" err="1"/>
            <a:t>logs_ar_en</a:t>
          </a:r>
          <a:endParaRPr lang="en-US" sz="1100" kern="1200" dirty="0"/>
        </a:p>
      </dsp:txBody>
      <dsp:txXfrm>
        <a:off x="3290830" y="3559781"/>
        <a:ext cx="1614209" cy="63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8C49CB-507E-5504-343B-C389D1155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019" y="1780716"/>
            <a:ext cx="6110785" cy="3081242"/>
          </a:xfrm>
        </p:spPr>
        <p:txBody>
          <a:bodyPr anchor="ctr">
            <a:normAutofit/>
          </a:bodyPr>
          <a:lstStyle/>
          <a:p>
            <a:r>
              <a:rPr lang="en-US" sz="4200" b="1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Bidirectional translation</a:t>
            </a:r>
            <a:endParaRPr lang="en-US" sz="4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6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E4B6EB-5D60-79A4-E0E7-197630A07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63563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Model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Learning rate: 2e-5</a:t>
            </a:r>
          </a:p>
          <a:p>
            <a:r>
              <a:rPr lang="en-US" sz="1700"/>
              <a:t>Epochs: 3</a:t>
            </a:r>
          </a:p>
          <a:p>
            <a:r>
              <a:rPr lang="en-US" sz="1700"/>
              <a:t>Batch size: 8 (train and eval)</a:t>
            </a:r>
          </a:p>
          <a:p>
            <a:r>
              <a:rPr lang="en-US" sz="1700"/>
              <a:t>Weight decay: 0.01</a:t>
            </a:r>
          </a:p>
          <a:p>
            <a:r>
              <a:rPr lang="en-US" sz="1700"/>
              <a:t>Prediction method: predict_with_generate = True</a:t>
            </a:r>
          </a:p>
          <a:p>
            <a:r>
              <a:rPr lang="en-US" sz="1700"/>
              <a:t>Logging steps: 50</a:t>
            </a:r>
          </a:p>
          <a:p>
            <a:r>
              <a:rPr lang="en-US" sz="1700"/>
              <a:t>Checkpoints saved: 2 max</a:t>
            </a:r>
          </a:p>
          <a:p>
            <a:r>
              <a:rPr lang="en-US" sz="1700"/>
              <a:t>Reporting: Disabled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Domain: Technical/software UI text</a:t>
            </a:r>
          </a:p>
          <a:p>
            <a:r>
              <a:rPr lang="en-US" sz="1700" dirty="0"/>
              <a:t>Languages: English ↔ Arabic</a:t>
            </a:r>
          </a:p>
          <a:p>
            <a:r>
              <a:rPr lang="en-US" sz="1700" dirty="0"/>
              <a:t>Source: OPUS collection</a:t>
            </a:r>
          </a:p>
          <a:p>
            <a:r>
              <a:rPr lang="en-US" sz="1700" dirty="0"/>
              <a:t>Processing steps:</a:t>
            </a:r>
          </a:p>
          <a:p>
            <a:r>
              <a:rPr lang="en-US" sz="1700" dirty="0"/>
              <a:t>- Sentence alignment</a:t>
            </a:r>
          </a:p>
          <a:p>
            <a:r>
              <a:rPr lang="en-US" sz="1700" dirty="0"/>
              <a:t>- Tokenization with </a:t>
            </a:r>
            <a:r>
              <a:rPr lang="en-US" sz="1700" dirty="0" err="1"/>
              <a:t>MarianTokenizer</a:t>
            </a:r>
            <a:endParaRPr lang="en-US" sz="1700" dirty="0"/>
          </a:p>
          <a:p>
            <a:r>
              <a:rPr lang="en-US" sz="1700" dirty="0"/>
              <a:t>- Dynamic padding and truncation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54F1B-440C-8906-9619-1B5109898A3A}"/>
              </a:ext>
            </a:extLst>
          </p:cNvPr>
          <p:cNvSpPr txBox="1"/>
          <p:nvPr/>
        </p:nvSpPr>
        <p:spPr>
          <a:xfrm>
            <a:off x="4866037" y="1880493"/>
            <a:ext cx="4576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KDE4 Parallel Corpus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Training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C4589D-534D-EF2C-14C8-FF800DB40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72239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Model Limitations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endParaRPr sz="1700"/>
          </a:p>
          <a:p>
            <a:r>
              <a:rPr sz="1700"/>
              <a:t>Domain bias: Optimized for software-related text</a:t>
            </a:r>
          </a:p>
          <a:p>
            <a:r>
              <a:rPr sz="1700"/>
              <a:t>Context: No multi-sentence awareness</a:t>
            </a:r>
          </a:p>
          <a:p>
            <a:r>
              <a:rPr sz="1700"/>
              <a:t>Arabic issues:</a:t>
            </a:r>
          </a:p>
          <a:p>
            <a:pPr marL="0" indent="0">
              <a:buNone/>
            </a:pPr>
            <a:r>
              <a:rPr lang="en-US" sz="1700"/>
              <a:t>	</a:t>
            </a:r>
            <a:r>
              <a:rPr sz="1700"/>
              <a:t>- Morphological complexity</a:t>
            </a:r>
          </a:p>
          <a:p>
            <a:pPr marL="0" indent="0">
              <a:buNone/>
            </a:pPr>
            <a:r>
              <a:rPr lang="en-US" sz="1700"/>
              <a:t>	</a:t>
            </a:r>
            <a:r>
              <a:rPr sz="1700"/>
              <a:t>- Missing diacritics</a:t>
            </a:r>
          </a:p>
          <a:p>
            <a:pPr marL="0" indent="0">
              <a:buNone/>
            </a:pPr>
            <a:r>
              <a:rPr lang="en-US" sz="1700"/>
              <a:t>	</a:t>
            </a:r>
            <a:r>
              <a:rPr sz="1700"/>
              <a:t>- Gender/number agreement</a:t>
            </a:r>
          </a:p>
          <a:p>
            <a:r>
              <a:rPr sz="1700"/>
              <a:t>Low BLEU (EN → AR): 0.4169</a:t>
            </a:r>
          </a:p>
          <a:p>
            <a:r>
              <a:rPr sz="1700"/>
              <a:t>Dialect support: None (MSA only)</a:t>
            </a:r>
          </a:p>
          <a:p>
            <a:r>
              <a:rPr sz="1700"/>
              <a:t>Compute limits: Trained on limited resources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203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Calibri</vt:lpstr>
      <vt:lpstr>Office Theme</vt:lpstr>
      <vt:lpstr>Bidirectional translation</vt:lpstr>
      <vt:lpstr>Model Details</vt:lpstr>
      <vt:lpstr>Model Parameters</vt:lpstr>
      <vt:lpstr>Dataset</vt:lpstr>
      <vt:lpstr>Training Setup</vt:lpstr>
      <vt:lpstr>Model Limitations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Yara 20211040</cp:lastModifiedBy>
  <cp:revision>3</cp:revision>
  <dcterms:created xsi:type="dcterms:W3CDTF">2013-01-27T09:14:16Z</dcterms:created>
  <dcterms:modified xsi:type="dcterms:W3CDTF">2025-05-12T23:13:50Z</dcterms:modified>
  <cp:category/>
</cp:coreProperties>
</file>