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69" userDrawn="1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41"/>
      </p:cViewPr>
      <p:guideLst>
        <p:guide pos="5269"/>
        <p:guide pos="268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7B11-CB3A-4911-896E-D275663D2A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6B650-6ACB-4EC9-AFBA-5CB35D020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2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B650-6ACB-4EC9-AFBA-5CB35D02009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6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C8AD-1B90-E967-C6A0-C8E07493E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77CD-F0B2-FEDA-358E-B93BEC40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F49B-4059-2FAE-59D5-12C6FF1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237D-3DCF-18AF-AB18-919EF25E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F6D7-72B4-1925-04C6-6866090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8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D7DE-D8DF-A6B2-4327-6A724D3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FC47B-FF9E-75A5-9609-84AA86AB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0242-C83E-3812-BAF9-14812F22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4174-FD46-F867-256D-28BB4F3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B8F1-6FFE-BCBA-8918-182394BE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9C8E9-8846-7F7B-8463-0BC9E100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19BAA-C2AC-17F7-A239-28FB75C26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0AC3-A3BA-EA9A-9FDD-34BDC138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2AA7-9C77-9D7F-6945-6FE7EDDA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90BE-6B0F-93AE-49FE-03AC101E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463A-CBE1-13E7-2675-24005BB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01F0-99F5-55F7-C5B3-4E1AC9AC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51-DFEA-5E07-2178-38A4C409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7D4E-104E-09AB-0FDA-2B16C0ED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63C0-2404-2A11-61DA-178B60A3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40A4-7641-8275-FBE7-56A9B042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DCB8-119C-C111-19A5-F3A86AD7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9271-FCFA-DFF8-064C-3BA06D52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D719-7CC9-4685-F587-9C45286C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2037-C21A-55E1-4D36-CEE49EC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BBF-74F1-8947-36BF-3DA081C2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B149-4EE2-2371-8930-2B3142F6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C74E3-0C73-1930-28B8-4C01C3A1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43C9-620F-975A-E225-84CFC6F8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8FECC-DB2F-67F7-E21C-4E2FD0FE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47DD-BF74-547F-0374-ED87DBE2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9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122E-92DC-1D85-DD45-1986F85E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BBF8-698C-F7E1-2DC0-FB937778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11AD8-D17C-3466-0E00-17AEFA58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B0D33-2151-1875-6EC9-B30A93C3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ECEB7-9A96-EDB4-D002-F10B17627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13B66-09E3-965F-A88E-DD26A840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ACF8F-87E5-EE47-F624-699B305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B3ABB-DF45-6BD2-213C-4B1DCD4A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8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C42D-1774-D1D5-9E1C-940D1835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71D9-DDC9-7CAC-742D-19288C70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AA7D-E2D4-2606-D0B3-81C6DE34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FFF5-26CC-4BA8-99B0-1208685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2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F12A2-0B57-2D32-6C8A-1F517D5B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92395-DF7C-538C-2E7C-63DA04A1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3863-4B8E-8F14-38DA-F073B243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0129-9251-697D-2B6D-8EAAA908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D15B-5093-9B1A-E0DD-0C84F60F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FB426-90F2-DF6A-872C-D28F37FC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3EEB-90FC-36ED-B76F-15D6EC99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806E-5BCB-4F45-84B3-2F1EF85A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D965-6962-BAA0-6161-B697B8B0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8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070-0BDF-3184-174C-C6023378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2AD33-D989-BB82-D0E9-F7378DBC6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2FE6F-0315-6832-56A5-9DC1D4F4E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7CB1-3C02-67DB-163A-16C1767C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F82AE-44F9-82C3-0B50-3562929C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40950-4C9A-15B9-3752-CE3E3792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31E23-3F83-F893-313D-D4ED0173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5836-53AB-5361-F8DC-8869A961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0AE7-9B3E-1758-B979-A2683145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DAFF4-B6DE-47D0-A639-49FC5AFDBA3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1495-A98E-31A3-91D8-01E7EEA47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8E37-AA2B-7662-4524-7AB9DC5A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53219-EA26-4262-A56B-C27487E38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family standing in front of a house&#10;&#10;Description automatically generated">
            <a:extLst>
              <a:ext uri="{FF2B5EF4-FFF2-40B4-BE49-F238E27FC236}">
                <a16:creationId xmlns:a16="http://schemas.microsoft.com/office/drawing/2014/main" id="{39179CE5-C2C7-1867-3A8F-BD4BF98D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31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CD9FD7-990D-8B85-871C-FFAE1C6257B5}"/>
              </a:ext>
            </a:extLst>
          </p:cNvPr>
          <p:cNvSpPr/>
          <p:nvPr/>
        </p:nvSpPr>
        <p:spPr>
          <a:xfrm>
            <a:off x="191310" y="199418"/>
            <a:ext cx="11809380" cy="6459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2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Darshil Shah</dc:creator>
  <cp:lastModifiedBy>Darshil Shah</cp:lastModifiedBy>
  <cp:revision>1</cp:revision>
  <dcterms:created xsi:type="dcterms:W3CDTF">2024-04-16T18:01:13Z</dcterms:created>
  <dcterms:modified xsi:type="dcterms:W3CDTF">2024-04-16T18:19:45Z</dcterms:modified>
</cp:coreProperties>
</file>