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AF17-B59B-4557-A1A7-896E33CA4C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BEDB-9440-4FD1-84B2-B3C54983EB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jk</dc:creator>
  <cp:lastModifiedBy>jk</cp:lastModifiedBy>
  <cp:revision>9</cp:revision>
  <dcterms:created xsi:type="dcterms:W3CDTF">2020-12-24T04:46:22Z</dcterms:created>
  <dcterms:modified xsi:type="dcterms:W3CDTF">2020-12-24T06:11:53Z</dcterms:modified>
</cp:coreProperties>
</file>