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13.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14.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slideLayouts/slideLayout15.xml" ContentType="application/vnd.openxmlformats-officedocument.presentationml.slideLayout+xml"/>
  <Override PartName="/ppt/theme/theme5.xml" ContentType="application/vnd.openxmlformats-officedocument.theme+xml"/>
  <Override PartName="/ppt/tags/tag5.xml" ContentType="application/vnd.openxmlformats-officedocument.presentationml.tags+xml"/>
  <Override PartName="/ppt/slideLayouts/slideLayout16.xml" ContentType="application/vnd.openxmlformats-officedocument.presentationml.slideLayout+xml"/>
  <Override PartName="/ppt/theme/theme6.xml" ContentType="application/vnd.openxmlformats-officedocument.theme+xml"/>
  <Override PartName="/ppt/tags/tag6.xml" ContentType="application/vnd.openxmlformats-officedocument.presentationml.tags+xml"/>
  <Override PartName="/ppt/slideLayouts/slideLayout17.xml" ContentType="application/vnd.openxmlformats-officedocument.presentationml.slideLayout+xml"/>
  <Override PartName="/ppt/theme/theme7.xml" ContentType="application/vnd.openxmlformats-officedocument.theme+xml"/>
  <Override PartName="/ppt/tags/tag7.xml" ContentType="application/vnd.openxmlformats-officedocument.presentationml.tags+xml"/>
  <Override PartName="/ppt/slideLayouts/slideLayout18.xml" ContentType="application/vnd.openxmlformats-officedocument.presentationml.slideLayout+xml"/>
  <Override PartName="/ppt/theme/theme8.xml" ContentType="application/vnd.openxmlformats-officedocument.theme+xml"/>
  <Override PartName="/ppt/tags/tag8.xml" ContentType="application/vnd.openxmlformats-officedocument.presentationml.tags+xml"/>
  <Override PartName="/ppt/slideLayouts/slideLayout19.xml" ContentType="application/vnd.openxmlformats-officedocument.presentationml.slideLayout+xml"/>
  <Override PartName="/ppt/theme/theme9.xml" ContentType="application/vnd.openxmlformats-officedocument.theme+xml"/>
  <Override PartName="/ppt/tags/tag9.xml" ContentType="application/vnd.openxmlformats-officedocument.presentationml.tags+xml"/>
  <Override PartName="/ppt/slideLayouts/slideLayout20.xml" ContentType="application/vnd.openxmlformats-officedocument.presentationml.slideLayout+xml"/>
  <Override PartName="/ppt/theme/theme10.xml" ContentType="application/vnd.openxmlformats-officedocument.theme+xml"/>
  <Override PartName="/ppt/tags/tag10.xml" ContentType="application/vnd.openxmlformats-officedocument.presentationml.tags+xml"/>
  <Override PartName="/ppt/slideLayouts/slideLayout21.xml" ContentType="application/vnd.openxmlformats-officedocument.presentationml.slideLayout+xml"/>
  <Override PartName="/ppt/theme/theme11.xml" ContentType="application/vnd.openxmlformats-officedocument.theme+xml"/>
  <Override PartName="/ppt/tags/tag11.xml" ContentType="application/vnd.openxmlformats-officedocument.presentationml.tags+xml"/>
  <Override PartName="/ppt/slideLayouts/slideLayout22.xml" ContentType="application/vnd.openxmlformats-officedocument.presentationml.slideLayout+xml"/>
  <Override PartName="/ppt/theme/theme12.xml" ContentType="application/vnd.openxmlformats-officedocument.theme+xml"/>
  <Override PartName="/ppt/tags/tag12.xml" ContentType="application/vnd.openxmlformats-officedocument.presentationml.tags+xml"/>
  <Override PartName="/ppt/slideLayouts/slideLayout23.xml" ContentType="application/vnd.openxmlformats-officedocument.presentationml.slideLayout+xml"/>
  <Override PartName="/ppt/theme/theme13.xml" ContentType="application/vnd.openxmlformats-officedocument.theme+xml"/>
  <Override PartName="/ppt/tags/tag13.xml" ContentType="application/vnd.openxmlformats-officedocument.presentationml.tags+xml"/>
  <Override PartName="/ppt/slideLayouts/slideLayout24.xml" ContentType="application/vnd.openxmlformats-officedocument.presentationml.slideLayout+xml"/>
  <Override PartName="/ppt/theme/theme14.xml" ContentType="application/vnd.openxmlformats-officedocument.theme+xml"/>
  <Override PartName="/ppt/tags/tag14.xml" ContentType="application/vnd.openxmlformats-officedocument.presentationml.tags+xml"/>
  <Override PartName="/ppt/slideLayouts/slideLayout25.xml" ContentType="application/vnd.openxmlformats-officedocument.presentationml.slideLayout+xml"/>
  <Override PartName="/ppt/theme/theme15.xml" ContentType="application/vnd.openxmlformats-officedocument.theme+xml"/>
  <Override PartName="/ppt/tags/tag15.xml" ContentType="application/vnd.openxmlformats-officedocument.presentationml.tags+xml"/>
  <Override PartName="/ppt/theme/theme16.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 id="2147483662" r:id="rId15"/>
  </p:sldMasterIdLst>
  <p:notesMasterIdLst>
    <p:notesMasterId r:id="rId31"/>
  </p:notesMasterIdLst>
  <p:sldIdLst>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56" r:id="rId30"/>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32"/>
    <p:restoredTop sz="94629"/>
  </p:normalViewPr>
  <p:slideViewPr>
    <p:cSldViewPr snapToGrid="0">
      <p:cViewPr varScale="1">
        <p:scale>
          <a:sx n="108" d="100"/>
          <a:sy n="108" d="100"/>
        </p:scale>
        <p:origin x="6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slide" Target="slides/slide6.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theme" Target="theme/theme1.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AB920-4547-DF44-924B-B82BA2416771}" type="datetimeFigureOut">
              <a:rPr lang="en-US" smtClean="0"/>
              <a:t>4/27/25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66DA29-9391-7D4A-99E2-709E5821CF21}" type="slidenum">
              <a:rPr lang="en-US" smtClean="0"/>
              <a:t>‹#›</a:t>
            </a:fld>
            <a:endParaRPr lang="en-US"/>
          </a:p>
        </p:txBody>
      </p:sp>
    </p:spTree>
    <p:extLst>
      <p:ext uri="{BB962C8B-B14F-4D97-AF65-F5344CB8AC3E}">
        <p14:creationId xmlns:p14="http://schemas.microsoft.com/office/powerpoint/2010/main" val="3333530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1">
          <a:extLst>
            <a:ext uri="{FF2B5EF4-FFF2-40B4-BE49-F238E27FC236}">
              <a16:creationId xmlns:a16="http://schemas.microsoft.com/office/drawing/2014/main" id="{D588C33B-079F-B4F6-3D39-A42CA813413E}"/>
            </a:ext>
          </a:extLst>
        </p:cNvPr>
        <p:cNvGrpSpPr/>
        <p:nvPr/>
      </p:nvGrpSpPr>
      <p:grpSpPr>
        <a:xfrm>
          <a:off x="0" y="0"/>
          <a:ext cx="0" cy="0"/>
          <a:chOff x="0" y="0"/>
          <a:chExt cx="0" cy="0"/>
        </a:xfrm>
      </p:grpSpPr>
      <p:sp>
        <p:nvSpPr>
          <p:cNvPr id="1682" name="Google Shape;1682;g26a2725b9d6_0_441:notes">
            <a:extLst>
              <a:ext uri="{FF2B5EF4-FFF2-40B4-BE49-F238E27FC236}">
                <a16:creationId xmlns:a16="http://schemas.microsoft.com/office/drawing/2014/main" id="{BE0CCF2B-6070-A1C8-E147-E69EF2C7E7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3" name="Google Shape;1683;g26a2725b9d6_0_441:notes">
            <a:extLst>
              <a:ext uri="{FF2B5EF4-FFF2-40B4-BE49-F238E27FC236}">
                <a16:creationId xmlns:a16="http://schemas.microsoft.com/office/drawing/2014/main" id="{4D43DC77-2F37-DC24-6F0C-3651B0D75B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87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2741-0238-5C01-F443-2B083857F0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A63B61-9101-F446-B9B7-C3814202F1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032A1C-0391-A142-26CB-FEE0BFD047BE}"/>
              </a:ext>
            </a:extLst>
          </p:cNvPr>
          <p:cNvSpPr>
            <a:spLocks noGrp="1"/>
          </p:cNvSpPr>
          <p:nvPr>
            <p:ph type="dt" sz="half" idx="10"/>
          </p:nvPr>
        </p:nvSpPr>
        <p:spPr/>
        <p:txBody>
          <a:bodyPr/>
          <a:lstStyle/>
          <a:p>
            <a:fld id="{D7C0CF0E-478F-7948-A79C-AF6EFF2E3A9B}" type="datetimeFigureOut">
              <a:rPr lang="en-US" smtClean="0"/>
              <a:t>4/27/25</a:t>
            </a:fld>
            <a:endParaRPr lang="en-US"/>
          </a:p>
        </p:txBody>
      </p:sp>
      <p:sp>
        <p:nvSpPr>
          <p:cNvPr id="5" name="Footer Placeholder 4">
            <a:extLst>
              <a:ext uri="{FF2B5EF4-FFF2-40B4-BE49-F238E27FC236}">
                <a16:creationId xmlns:a16="http://schemas.microsoft.com/office/drawing/2014/main" id="{8A115F3B-2C3B-F982-2DF4-874032946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F6540-878B-E7AA-06C5-D939BE32C5A3}"/>
              </a:ext>
            </a:extLst>
          </p:cNvPr>
          <p:cNvSpPr>
            <a:spLocks noGrp="1"/>
          </p:cNvSpPr>
          <p:nvPr>
            <p:ph type="sldNum" sz="quarter" idx="12"/>
          </p:nvPr>
        </p:nvSpPr>
        <p:spPr/>
        <p:txBody>
          <a:bodyPr/>
          <a:lstStyle/>
          <a:p>
            <a:fld id="{904CA2F5-85F3-9747-9B9A-D4DFAA657DE8}" type="slidenum">
              <a:rPr lang="en-US" smtClean="0"/>
              <a:t>‹#›</a:t>
            </a:fld>
            <a:endParaRPr lang="en-US"/>
          </a:p>
        </p:txBody>
      </p:sp>
    </p:spTree>
    <p:extLst>
      <p:ext uri="{BB962C8B-B14F-4D97-AF65-F5344CB8AC3E}">
        <p14:creationId xmlns:p14="http://schemas.microsoft.com/office/powerpoint/2010/main" val="286370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5D16-9613-03D5-21D9-29BABBD2A4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E23AA3-C5B6-A828-3B60-E326F95A7F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F0981F-54D9-0C33-99DA-8CFE9E0D6638}"/>
              </a:ext>
            </a:extLst>
          </p:cNvPr>
          <p:cNvSpPr>
            <a:spLocks noGrp="1"/>
          </p:cNvSpPr>
          <p:nvPr>
            <p:ph type="dt" sz="half" idx="10"/>
          </p:nvPr>
        </p:nvSpPr>
        <p:spPr/>
        <p:txBody>
          <a:bodyPr/>
          <a:lstStyle/>
          <a:p>
            <a:fld id="{D7C0CF0E-478F-7948-A79C-AF6EFF2E3A9B}" type="datetimeFigureOut">
              <a:rPr lang="en-US" smtClean="0"/>
              <a:t>4/27/25</a:t>
            </a:fld>
            <a:endParaRPr lang="en-US"/>
          </a:p>
        </p:txBody>
      </p:sp>
      <p:sp>
        <p:nvSpPr>
          <p:cNvPr id="5" name="Footer Placeholder 4">
            <a:extLst>
              <a:ext uri="{FF2B5EF4-FFF2-40B4-BE49-F238E27FC236}">
                <a16:creationId xmlns:a16="http://schemas.microsoft.com/office/drawing/2014/main" id="{26D5474F-AD27-DB6A-3E5F-1353E9E7B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14A60-46BA-CE82-7317-DA7E43F29AA8}"/>
              </a:ext>
            </a:extLst>
          </p:cNvPr>
          <p:cNvSpPr>
            <a:spLocks noGrp="1"/>
          </p:cNvSpPr>
          <p:nvPr>
            <p:ph type="sldNum" sz="quarter" idx="12"/>
          </p:nvPr>
        </p:nvSpPr>
        <p:spPr/>
        <p:txBody>
          <a:bodyPr/>
          <a:lstStyle/>
          <a:p>
            <a:fld id="{904CA2F5-85F3-9747-9B9A-D4DFAA657DE8}" type="slidenum">
              <a:rPr lang="en-US" smtClean="0"/>
              <a:t>‹#›</a:t>
            </a:fld>
            <a:endParaRPr lang="en-US"/>
          </a:p>
        </p:txBody>
      </p:sp>
    </p:spTree>
    <p:extLst>
      <p:ext uri="{BB962C8B-B14F-4D97-AF65-F5344CB8AC3E}">
        <p14:creationId xmlns:p14="http://schemas.microsoft.com/office/powerpoint/2010/main" val="249651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145745-3FDD-B22C-90F9-F5CCA91928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A293DB-31F9-B445-2373-C4035D7FFF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392A9-4715-B65B-DFD4-0D56FFD195F9}"/>
              </a:ext>
            </a:extLst>
          </p:cNvPr>
          <p:cNvSpPr>
            <a:spLocks noGrp="1"/>
          </p:cNvSpPr>
          <p:nvPr>
            <p:ph type="dt" sz="half" idx="10"/>
          </p:nvPr>
        </p:nvSpPr>
        <p:spPr/>
        <p:txBody>
          <a:bodyPr/>
          <a:lstStyle/>
          <a:p>
            <a:fld id="{D7C0CF0E-478F-7948-A79C-AF6EFF2E3A9B}" type="datetimeFigureOut">
              <a:rPr lang="en-US" smtClean="0"/>
              <a:t>4/27/25</a:t>
            </a:fld>
            <a:endParaRPr lang="en-US"/>
          </a:p>
        </p:txBody>
      </p:sp>
      <p:sp>
        <p:nvSpPr>
          <p:cNvPr id="5" name="Footer Placeholder 4">
            <a:extLst>
              <a:ext uri="{FF2B5EF4-FFF2-40B4-BE49-F238E27FC236}">
                <a16:creationId xmlns:a16="http://schemas.microsoft.com/office/drawing/2014/main" id="{A17686AC-D51B-3C86-9224-61F7E240F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1C43D-6CF4-E51D-969B-7348A10FAA6D}"/>
              </a:ext>
            </a:extLst>
          </p:cNvPr>
          <p:cNvSpPr>
            <a:spLocks noGrp="1"/>
          </p:cNvSpPr>
          <p:nvPr>
            <p:ph type="sldNum" sz="quarter" idx="12"/>
          </p:nvPr>
        </p:nvSpPr>
        <p:spPr/>
        <p:txBody>
          <a:bodyPr/>
          <a:lstStyle/>
          <a:p>
            <a:fld id="{904CA2F5-85F3-9747-9B9A-D4DFAA657DE8}" type="slidenum">
              <a:rPr lang="en-US" smtClean="0"/>
              <a:t>‹#›</a:t>
            </a:fld>
            <a:endParaRPr lang="en-US"/>
          </a:p>
        </p:txBody>
      </p:sp>
    </p:spTree>
    <p:extLst>
      <p:ext uri="{BB962C8B-B14F-4D97-AF65-F5344CB8AC3E}">
        <p14:creationId xmlns:p14="http://schemas.microsoft.com/office/powerpoint/2010/main" val="2320910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05281"/>
            <a:ext cx="4917440" cy="319024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9600" y="382272"/>
            <a:ext cx="4917440" cy="433067"/>
          </a:xfrm>
        </p:spPr>
        <p:txBody>
          <a:bodyPr anchor="ctr">
            <a:normAutofit/>
          </a:bodyPr>
          <a:lstStyle>
            <a:lvl1pPr marL="0" indent="0" algn="l">
              <a:buNone/>
              <a:defRPr sz="1400">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405B87-0B1C-464B-928F-AA5E9D282D70}" type="datetimeFigureOut">
              <a:rPr lang="en-US" smtClean="0"/>
              <a:t>4/27/25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
        <p:nvSpPr>
          <p:cNvPr id="8" name="Picture Placeholder 7">
            <a:extLst>
              <a:ext uri="{FF2B5EF4-FFF2-40B4-BE49-F238E27FC236}">
                <a16:creationId xmlns:a16="http://schemas.microsoft.com/office/drawing/2014/main" id="{3CB9B453-B113-191E-39AE-5F46524E587E}"/>
              </a:ext>
            </a:extLst>
          </p:cNvPr>
          <p:cNvSpPr>
            <a:spLocks noGrp="1"/>
          </p:cNvSpPr>
          <p:nvPr>
            <p:ph type="pic" sz="quarter" idx="13" hasCustomPrompt="1"/>
          </p:nvPr>
        </p:nvSpPr>
        <p:spPr>
          <a:xfrm>
            <a:off x="1524000" y="1082042"/>
            <a:ext cx="1391920" cy="467195"/>
          </a:xfrm>
        </p:spPr>
        <p:txBody>
          <a:bodyPr anchor="ctr"/>
          <a:lstStyle>
            <a:lvl1pPr marL="120650" indent="0" algn="ctr">
              <a:buNone/>
              <a:defRPr/>
            </a:lvl1pPr>
          </a:lstStyle>
          <a:p>
            <a:r>
              <a:rPr lang="en-US"/>
              <a:t>Logo</a:t>
            </a:r>
          </a:p>
        </p:txBody>
      </p:sp>
      <p:sp>
        <p:nvSpPr>
          <p:cNvPr id="7" name="Rectangle 6">
            <a:extLst>
              <a:ext uri="{FF2B5EF4-FFF2-40B4-BE49-F238E27FC236}">
                <a16:creationId xmlns:a16="http://schemas.microsoft.com/office/drawing/2014/main" id="{42053FED-A212-CFEF-DE91-73D2F49A34B1}"/>
              </a:ext>
            </a:extLst>
          </p:cNvPr>
          <p:cNvSpPr/>
          <p:nvPr userDrawn="1"/>
        </p:nvSpPr>
        <p:spPr>
          <a:xfrm>
            <a:off x="6096000" y="0"/>
            <a:ext cx="6096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E73D1B2-F387-0936-8672-C78CA51EBC79}"/>
              </a:ext>
            </a:extLst>
          </p:cNvPr>
          <p:cNvCxnSpPr>
            <a:cxnSpLocks/>
          </p:cNvCxnSpPr>
          <p:nvPr userDrawn="1"/>
        </p:nvCxnSpPr>
        <p:spPr>
          <a:xfrm>
            <a:off x="609600" y="800100"/>
            <a:ext cx="5486400"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93FA877F-FE29-F153-1A2F-D0C87C6A2AD6}"/>
              </a:ext>
            </a:extLst>
          </p:cNvPr>
          <p:cNvCxnSpPr>
            <a:cxnSpLocks/>
          </p:cNvCxnSpPr>
          <p:nvPr userDrawn="1"/>
        </p:nvCxnSpPr>
        <p:spPr>
          <a:xfrm>
            <a:off x="609600" y="6042660"/>
            <a:ext cx="5486400"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C1B2B73-9275-2F84-D1C3-B82EF2B8C225}"/>
              </a:ext>
            </a:extLst>
          </p:cNvPr>
          <p:cNvCxnSpPr>
            <a:cxnSpLocks/>
          </p:cNvCxnSpPr>
          <p:nvPr userDrawn="1"/>
        </p:nvCxnSpPr>
        <p:spPr>
          <a:xfrm>
            <a:off x="6096000" y="800100"/>
            <a:ext cx="5486400"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35F049C-EB23-9866-ADAA-854F45267C70}"/>
              </a:ext>
            </a:extLst>
          </p:cNvPr>
          <p:cNvCxnSpPr>
            <a:cxnSpLocks/>
          </p:cNvCxnSpPr>
          <p:nvPr userDrawn="1"/>
        </p:nvCxnSpPr>
        <p:spPr>
          <a:xfrm>
            <a:off x="6096000" y="6029960"/>
            <a:ext cx="5486400"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89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972800" cy="6858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2E405B87-0B1C-464B-928F-AA5E9D282D70}" type="datetimeFigureOut">
              <a:rPr lang="en-US" smtClean="0"/>
              <a:t>4/27/25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
        <p:nvSpPr>
          <p:cNvPr id="9" name="Text Placeholder 2">
            <a:extLst>
              <a:ext uri="{FF2B5EF4-FFF2-40B4-BE49-F238E27FC236}">
                <a16:creationId xmlns:a16="http://schemas.microsoft.com/office/drawing/2014/main" id="{B408F650-8037-69A5-68DD-55440F8DE998}"/>
              </a:ext>
            </a:extLst>
          </p:cNvPr>
          <p:cNvSpPr>
            <a:spLocks noGrp="1"/>
          </p:cNvSpPr>
          <p:nvPr>
            <p:ph idx="1"/>
          </p:nvPr>
        </p:nvSpPr>
        <p:spPr>
          <a:xfrm>
            <a:off x="609600" y="1600200"/>
            <a:ext cx="10972800"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92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657C-D351-B6D0-AAB9-16C9490E4838}"/>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14F6409-8218-F59A-3647-FC8FE0DB7D57}"/>
              </a:ext>
            </a:extLst>
          </p:cNvPr>
          <p:cNvSpPr>
            <a:spLocks noGrp="1"/>
          </p:cNvSpPr>
          <p:nvPr>
            <p:ph type="dt" sz="half" idx="10"/>
          </p:nvPr>
        </p:nvSpPr>
        <p:spPr/>
        <p:txBody>
          <a:bodyPr/>
          <a:lstStyle/>
          <a:p>
            <a:fld id="{2E405B87-0B1C-464B-928F-AA5E9D282D70}" type="datetimeFigureOut">
              <a:rPr lang="en-US" smtClean="0"/>
              <a:t>4/27/25</a:t>
            </a:fld>
            <a:endParaRPr lang="en-US"/>
          </a:p>
        </p:txBody>
      </p:sp>
      <p:sp>
        <p:nvSpPr>
          <p:cNvPr id="4" name="Footer Placeholder 3">
            <a:extLst>
              <a:ext uri="{FF2B5EF4-FFF2-40B4-BE49-F238E27FC236}">
                <a16:creationId xmlns:a16="http://schemas.microsoft.com/office/drawing/2014/main" id="{A86F1A59-9210-6888-0C26-42AAFB038A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A161BF-6C3E-3043-4DAD-47359AC6DF41}"/>
              </a:ext>
            </a:extLst>
          </p:cNvPr>
          <p:cNvSpPr>
            <a:spLocks noGrp="1"/>
          </p:cNvSpPr>
          <p:nvPr>
            <p:ph type="sldNum" sz="quarter" idx="12"/>
          </p:nvPr>
        </p:nvSpPr>
        <p:spPr/>
        <p:txBody>
          <a:bodyPr/>
          <a:lstStyle/>
          <a:p>
            <a:fld id="{D9AD4B2D-25FF-0B46-98A4-87FBB723E472}" type="slidenum">
              <a:rPr lang="en-US" smtClean="0"/>
              <a:t>‹#›</a:t>
            </a:fld>
            <a:endParaRPr lang="en-US"/>
          </a:p>
        </p:txBody>
      </p:sp>
      <p:sp>
        <p:nvSpPr>
          <p:cNvPr id="7" name="Content Placeholder 6">
            <a:extLst>
              <a:ext uri="{FF2B5EF4-FFF2-40B4-BE49-F238E27FC236}">
                <a16:creationId xmlns:a16="http://schemas.microsoft.com/office/drawing/2014/main" id="{97A27B55-6E26-1D7C-ACA0-8371E922EA09}"/>
              </a:ext>
            </a:extLst>
          </p:cNvPr>
          <p:cNvSpPr>
            <a:spLocks noGrp="1"/>
          </p:cNvSpPr>
          <p:nvPr>
            <p:ph sz="quarter" idx="13"/>
          </p:nvPr>
        </p:nvSpPr>
        <p:spPr>
          <a:xfrm>
            <a:off x="4267200" y="1600200"/>
            <a:ext cx="7315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9">
            <a:extLst>
              <a:ext uri="{FF2B5EF4-FFF2-40B4-BE49-F238E27FC236}">
                <a16:creationId xmlns:a16="http://schemas.microsoft.com/office/drawing/2014/main" id="{2B8A7627-AA36-8FF5-0369-D392DBBEF104}"/>
              </a:ext>
            </a:extLst>
          </p:cNvPr>
          <p:cNvSpPr>
            <a:spLocks noGrp="1"/>
          </p:cNvSpPr>
          <p:nvPr>
            <p:ph type="body" sz="quarter" idx="23" hasCustomPrompt="1"/>
          </p:nvPr>
        </p:nvSpPr>
        <p:spPr>
          <a:xfrm>
            <a:off x="609600" y="438912"/>
            <a:ext cx="1179105" cy="252377"/>
          </a:xfrm>
          <a:prstGeom prst="roundRect">
            <a:avLst>
              <a:gd name="adj" fmla="val 0"/>
            </a:avLst>
          </a:prstGeom>
          <a:noFill/>
          <a:ln w="19050">
            <a:noFill/>
          </a:ln>
        </p:spPr>
        <p:txBody>
          <a:bodyPr wrap="none" lIns="91440" tIns="18288" bIns="18288" rtlCol="0" anchor="ctr">
            <a:spAutoFit/>
          </a:bodyPr>
          <a:lstStyle>
            <a:lvl1pPr marL="0" indent="0">
              <a:lnSpc>
                <a:spcPct val="100000"/>
              </a:lnSpc>
              <a:buNone/>
              <a:defRPr lang="en-US" sz="1400" b="0" i="0" dirty="0" smtClean="0">
                <a:solidFill>
                  <a:schemeClr val="accent1"/>
                </a:solidFill>
                <a:latin typeface="+mn-lt"/>
                <a:cs typeface="Arial" panose="020B0604020202020204" pitchFamily="34" charset="0"/>
              </a:defRPr>
            </a:lvl1pPr>
          </a:lstStyle>
          <a:p>
            <a:pPr marL="0" lvl="0" defTabSz="457200"/>
            <a:r>
              <a:rPr lang="en-US" dirty="0"/>
              <a:t>Chapter Title</a:t>
            </a:r>
          </a:p>
        </p:txBody>
      </p:sp>
    </p:spTree>
    <p:extLst>
      <p:ext uri="{BB962C8B-B14F-4D97-AF65-F5344CB8AC3E}">
        <p14:creationId xmlns:p14="http://schemas.microsoft.com/office/powerpoint/2010/main" val="4224161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ext 3 Bullet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E405B87-0B1C-464B-928F-AA5E9D282D70}" type="datetimeFigureOut">
              <a:rPr lang="en-US" smtClean="0"/>
              <a:t>4/27/25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4267200" y="1600200"/>
            <a:ext cx="7315199" cy="1463040"/>
          </a:xfrm>
        </p:spPr>
        <p:txBody>
          <a:bodyPr anchor="ctr"/>
          <a:lstStyle>
            <a:lvl1pPr marL="11113"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4267200" y="3150093"/>
            <a:ext cx="7315199" cy="1463040"/>
          </a:xfrm>
        </p:spPr>
        <p:txBody>
          <a:bodyPr anchor="ctr"/>
          <a:lstStyle>
            <a:lvl1pPr marL="11113"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EA1DB515-6EB5-E071-77D5-52780B1F93A1}"/>
              </a:ext>
            </a:extLst>
          </p:cNvPr>
          <p:cNvSpPr>
            <a:spLocks noGrp="1"/>
          </p:cNvSpPr>
          <p:nvPr>
            <p:ph sz="half" idx="16"/>
          </p:nvPr>
        </p:nvSpPr>
        <p:spPr>
          <a:xfrm>
            <a:off x="4267200" y="4709160"/>
            <a:ext cx="7315199" cy="1463040"/>
          </a:xfrm>
        </p:spPr>
        <p:txBody>
          <a:bodyPr anchor="ctr"/>
          <a:lstStyle>
            <a:lvl1pPr marL="11113"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9">
            <a:extLst>
              <a:ext uri="{FF2B5EF4-FFF2-40B4-BE49-F238E27FC236}">
                <a16:creationId xmlns:a16="http://schemas.microsoft.com/office/drawing/2014/main" id="{CCADC515-BB6A-F503-AF22-FA0F3565E14F}"/>
              </a:ext>
            </a:extLst>
          </p:cNvPr>
          <p:cNvSpPr>
            <a:spLocks noGrp="1"/>
          </p:cNvSpPr>
          <p:nvPr>
            <p:ph type="body" sz="quarter" idx="17" hasCustomPrompt="1"/>
          </p:nvPr>
        </p:nvSpPr>
        <p:spPr>
          <a:xfrm>
            <a:off x="609600" y="438912"/>
            <a:ext cx="1140633" cy="252377"/>
          </a:xfrm>
          <a:prstGeom prst="roundRect">
            <a:avLst>
              <a:gd name="adj" fmla="val 0"/>
            </a:avLst>
          </a:prstGeom>
          <a:noFill/>
          <a:ln w="19050">
            <a:noFill/>
          </a:ln>
        </p:spPr>
        <p:txBody>
          <a:bodyPr wrap="none" lIns="91440" tIns="18288" bIns="18288" rtlCol="0" anchor="ctr">
            <a:spAutoFit/>
          </a:bodyPr>
          <a:lstStyle>
            <a:lvl1pPr marL="0" indent="0">
              <a:lnSpc>
                <a:spcPct val="100000"/>
              </a:lnSpc>
              <a:buNone/>
              <a:defRPr lang="en-US" sz="1400" b="0" i="0" dirty="0" smtClean="0">
                <a:solidFill>
                  <a:schemeClr val="accent1"/>
                </a:solidFill>
                <a:latin typeface="+mn-lt"/>
                <a:cs typeface="Arial" panose="020B0604020202020204" pitchFamily="34" charset="0"/>
              </a:defRPr>
            </a:lvl1pPr>
          </a:lstStyle>
          <a:p>
            <a:pPr marL="0" lvl="0" defTabSz="457200"/>
            <a:r>
              <a:rPr lang="en-US" dirty="0"/>
              <a:t>Chapter Title</a:t>
            </a:r>
          </a:p>
        </p:txBody>
      </p:sp>
      <p:sp>
        <p:nvSpPr>
          <p:cNvPr id="8" name="Text Placeholder 2">
            <a:extLst>
              <a:ext uri="{FF2B5EF4-FFF2-40B4-BE49-F238E27FC236}">
                <a16:creationId xmlns:a16="http://schemas.microsoft.com/office/drawing/2014/main" id="{BA16E66F-E6DC-43C1-3854-3C662A07046E}"/>
              </a:ext>
            </a:extLst>
          </p:cNvPr>
          <p:cNvSpPr>
            <a:spLocks noGrp="1"/>
          </p:cNvSpPr>
          <p:nvPr>
            <p:ph type="body" idx="18"/>
          </p:nvPr>
        </p:nvSpPr>
        <p:spPr>
          <a:xfrm>
            <a:off x="609598" y="3150093"/>
            <a:ext cx="3657600" cy="1463040"/>
          </a:xfrm>
        </p:spPr>
        <p:txBody>
          <a:bodyPr anchor="ctr">
            <a:noAutofit/>
          </a:bodyPr>
          <a:lstStyle>
            <a:lvl1pPr marL="0" indent="0">
              <a:lnSpc>
                <a:spcPct val="100000"/>
              </a:lnSpc>
              <a:buNone/>
              <a:defRPr sz="18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11" name="Text Placeholder 2">
            <a:extLst>
              <a:ext uri="{FF2B5EF4-FFF2-40B4-BE49-F238E27FC236}">
                <a16:creationId xmlns:a16="http://schemas.microsoft.com/office/drawing/2014/main" id="{DEB48E63-8D95-856F-F772-6C806FC4CC8C}"/>
              </a:ext>
            </a:extLst>
          </p:cNvPr>
          <p:cNvSpPr>
            <a:spLocks noGrp="1"/>
          </p:cNvSpPr>
          <p:nvPr>
            <p:ph type="body" idx="19"/>
          </p:nvPr>
        </p:nvSpPr>
        <p:spPr>
          <a:xfrm>
            <a:off x="609600" y="1600200"/>
            <a:ext cx="3657600" cy="1463040"/>
          </a:xfrm>
        </p:spPr>
        <p:txBody>
          <a:bodyPr anchor="ctr">
            <a:noAutofit/>
          </a:bodyPr>
          <a:lstStyle>
            <a:lvl1pPr marL="0" indent="0">
              <a:lnSpc>
                <a:spcPct val="100000"/>
              </a:lnSpc>
              <a:buNone/>
              <a:defRPr sz="18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12" name="Text Placeholder 2">
            <a:extLst>
              <a:ext uri="{FF2B5EF4-FFF2-40B4-BE49-F238E27FC236}">
                <a16:creationId xmlns:a16="http://schemas.microsoft.com/office/drawing/2014/main" id="{D3BB9D4D-0FAC-F8D9-09E9-8BB0D710E088}"/>
              </a:ext>
            </a:extLst>
          </p:cNvPr>
          <p:cNvSpPr>
            <a:spLocks noGrp="1"/>
          </p:cNvSpPr>
          <p:nvPr>
            <p:ph type="body" idx="20"/>
          </p:nvPr>
        </p:nvSpPr>
        <p:spPr>
          <a:xfrm>
            <a:off x="609598" y="4709160"/>
            <a:ext cx="3657600" cy="1463040"/>
          </a:xfrm>
        </p:spPr>
        <p:txBody>
          <a:bodyPr anchor="ctr">
            <a:noAutofit/>
          </a:bodyPr>
          <a:lstStyle>
            <a:lvl1pPr marL="0" indent="0">
              <a:lnSpc>
                <a:spcPct val="100000"/>
              </a:lnSpc>
              <a:buNone/>
              <a:defRPr sz="18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13" name="Title 12">
            <a:extLst>
              <a:ext uri="{FF2B5EF4-FFF2-40B4-BE49-F238E27FC236}">
                <a16:creationId xmlns:a16="http://schemas.microsoft.com/office/drawing/2014/main" id="{88D7BB0C-F75E-7F69-0764-40510AE7D99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4413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F5E-F824-8CE0-394A-D99EC736B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D7DB94-9CF9-EF15-33B1-D5E3832961BD}"/>
              </a:ext>
            </a:extLst>
          </p:cNvPr>
          <p:cNvSpPr>
            <a:spLocks noGrp="1"/>
          </p:cNvSpPr>
          <p:nvPr>
            <p:ph type="dt" sz="half" idx="10"/>
          </p:nvPr>
        </p:nvSpPr>
        <p:spPr/>
        <p:txBody>
          <a:bodyPr/>
          <a:lstStyle/>
          <a:p>
            <a:fld id="{2E405B87-0B1C-464B-928F-AA5E9D282D70}" type="datetimeFigureOut">
              <a:rPr lang="en-US" smtClean="0"/>
              <a:t>4/27/25</a:t>
            </a:fld>
            <a:endParaRPr lang="en-US"/>
          </a:p>
        </p:txBody>
      </p:sp>
      <p:sp>
        <p:nvSpPr>
          <p:cNvPr id="4" name="Footer Placeholder 3">
            <a:extLst>
              <a:ext uri="{FF2B5EF4-FFF2-40B4-BE49-F238E27FC236}">
                <a16:creationId xmlns:a16="http://schemas.microsoft.com/office/drawing/2014/main" id="{63F106F1-1FA8-3CD7-100B-3469646009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163F3F-B9A0-9C27-30EF-D9AE4FF720AB}"/>
              </a:ext>
            </a:extLst>
          </p:cNvPr>
          <p:cNvSpPr>
            <a:spLocks noGrp="1"/>
          </p:cNvSpPr>
          <p:nvPr>
            <p:ph type="sldNum" sz="quarter" idx="12"/>
          </p:nvPr>
        </p:nvSpPr>
        <p:spPr/>
        <p:txBody>
          <a:bodyPr/>
          <a:lstStyle/>
          <a:p>
            <a:fld id="{D9AD4B2D-25FF-0B46-98A4-87FBB723E472}" type="slidenum">
              <a:rPr lang="en-US" smtClean="0"/>
              <a:t>‹#›</a:t>
            </a:fld>
            <a:endParaRPr lang="en-US"/>
          </a:p>
        </p:txBody>
      </p:sp>
      <p:sp>
        <p:nvSpPr>
          <p:cNvPr id="7" name="Content Placeholder 2">
            <a:extLst>
              <a:ext uri="{FF2B5EF4-FFF2-40B4-BE49-F238E27FC236}">
                <a16:creationId xmlns:a16="http://schemas.microsoft.com/office/drawing/2014/main" id="{F7BA0203-AEF6-A4B1-3402-CBD9B1BF1C42}"/>
              </a:ext>
            </a:extLst>
          </p:cNvPr>
          <p:cNvSpPr>
            <a:spLocks noGrp="1"/>
          </p:cNvSpPr>
          <p:nvPr>
            <p:ph sz="half" idx="1"/>
          </p:nvPr>
        </p:nvSpPr>
        <p:spPr>
          <a:xfrm>
            <a:off x="609601" y="2598598"/>
            <a:ext cx="2642616" cy="3575850"/>
          </a:xfrm>
        </p:spPr>
        <p:txBody>
          <a:bodyPr>
            <a:normAutofit/>
          </a:bodyPr>
          <a:lstStyle>
            <a:lvl1pPr>
              <a:lnSpc>
                <a:spcPct val="130000"/>
              </a:lnSpc>
              <a:defRPr sz="1400"/>
            </a:lvl1pPr>
            <a:lvl2pPr>
              <a:lnSpc>
                <a:spcPct val="130000"/>
              </a:lnSpc>
              <a:defRPr sz="1400"/>
            </a:lvl2pPr>
            <a:lvl3pPr>
              <a:lnSpc>
                <a:spcPct val="130000"/>
              </a:lnSpc>
              <a:defRPr sz="1400"/>
            </a:lvl3pPr>
            <a:lvl4pPr>
              <a:lnSpc>
                <a:spcPct val="130000"/>
              </a:lnSpc>
              <a:defRPr sz="1400"/>
            </a:lvl4pPr>
            <a:lvl5pPr>
              <a:lnSpc>
                <a:spcPct val="130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3">
            <a:extLst>
              <a:ext uri="{FF2B5EF4-FFF2-40B4-BE49-F238E27FC236}">
                <a16:creationId xmlns:a16="http://schemas.microsoft.com/office/drawing/2014/main" id="{0F197727-60CF-A69D-8C83-C88B70466E6D}"/>
              </a:ext>
            </a:extLst>
          </p:cNvPr>
          <p:cNvSpPr>
            <a:spLocks noGrp="1"/>
          </p:cNvSpPr>
          <p:nvPr>
            <p:ph sz="half" idx="2"/>
          </p:nvPr>
        </p:nvSpPr>
        <p:spPr>
          <a:xfrm>
            <a:off x="3386329" y="2600960"/>
            <a:ext cx="2642616" cy="3575850"/>
          </a:xfrm>
        </p:spPr>
        <p:txBody>
          <a:bodyPr>
            <a:normAutofit/>
          </a:bodyPr>
          <a:lstStyle>
            <a:lvl1pPr>
              <a:lnSpc>
                <a:spcPct val="130000"/>
              </a:lnSpc>
              <a:defRPr sz="1400"/>
            </a:lvl1pPr>
            <a:lvl2pPr>
              <a:lnSpc>
                <a:spcPct val="130000"/>
              </a:lnSpc>
              <a:defRPr sz="1400"/>
            </a:lvl2pPr>
            <a:lvl3pPr>
              <a:lnSpc>
                <a:spcPct val="130000"/>
              </a:lnSpc>
              <a:defRPr sz="1400"/>
            </a:lvl3pPr>
            <a:lvl4pPr>
              <a:lnSpc>
                <a:spcPct val="130000"/>
              </a:lnSpc>
              <a:defRPr sz="1400"/>
            </a:lvl4pPr>
            <a:lvl5pPr>
              <a:lnSpc>
                <a:spcPct val="13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a:extLst>
              <a:ext uri="{FF2B5EF4-FFF2-40B4-BE49-F238E27FC236}">
                <a16:creationId xmlns:a16="http://schemas.microsoft.com/office/drawing/2014/main" id="{D996B071-A844-21A6-2277-4396D9D59CC5}"/>
              </a:ext>
            </a:extLst>
          </p:cNvPr>
          <p:cNvSpPr>
            <a:spLocks noGrp="1"/>
          </p:cNvSpPr>
          <p:nvPr>
            <p:ph type="body" idx="14"/>
          </p:nvPr>
        </p:nvSpPr>
        <p:spPr>
          <a:xfrm>
            <a:off x="609601" y="1613078"/>
            <a:ext cx="2642616" cy="983158"/>
          </a:xfrm>
        </p:spPr>
        <p:txBody>
          <a:bodyPr anchor="b">
            <a:noAutofit/>
          </a:bodyPr>
          <a:lstStyle>
            <a:lvl1pPr marL="0" indent="0">
              <a:lnSpc>
                <a:spcPct val="100000"/>
              </a:lnSpc>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10" name="Text Placeholder 2">
            <a:extLst>
              <a:ext uri="{FF2B5EF4-FFF2-40B4-BE49-F238E27FC236}">
                <a16:creationId xmlns:a16="http://schemas.microsoft.com/office/drawing/2014/main" id="{88817C09-5237-67BF-3513-99F6D37A7D98}"/>
              </a:ext>
            </a:extLst>
          </p:cNvPr>
          <p:cNvSpPr>
            <a:spLocks noGrp="1"/>
          </p:cNvSpPr>
          <p:nvPr>
            <p:ph type="body" idx="15"/>
          </p:nvPr>
        </p:nvSpPr>
        <p:spPr>
          <a:xfrm>
            <a:off x="3386329" y="1615440"/>
            <a:ext cx="2642616" cy="983158"/>
          </a:xfrm>
        </p:spPr>
        <p:txBody>
          <a:bodyPr anchor="b">
            <a:noAutofit/>
          </a:bodyPr>
          <a:lstStyle>
            <a:lvl1pPr marL="0" indent="0">
              <a:lnSpc>
                <a:spcPct val="100000"/>
              </a:lnSpc>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1" name="Content Placeholder 2">
            <a:extLst>
              <a:ext uri="{FF2B5EF4-FFF2-40B4-BE49-F238E27FC236}">
                <a16:creationId xmlns:a16="http://schemas.microsoft.com/office/drawing/2014/main" id="{1F21577E-F81E-FF37-AAF5-E073FB3D57CF}"/>
              </a:ext>
            </a:extLst>
          </p:cNvPr>
          <p:cNvSpPr>
            <a:spLocks noGrp="1"/>
          </p:cNvSpPr>
          <p:nvPr>
            <p:ph sz="half" idx="16"/>
          </p:nvPr>
        </p:nvSpPr>
        <p:spPr>
          <a:xfrm>
            <a:off x="6163057" y="2600960"/>
            <a:ext cx="2642616" cy="3575850"/>
          </a:xfrm>
        </p:spPr>
        <p:txBody>
          <a:bodyPr>
            <a:normAutofit/>
          </a:bodyPr>
          <a:lstStyle>
            <a:lvl1pPr>
              <a:lnSpc>
                <a:spcPct val="130000"/>
              </a:lnSpc>
              <a:defRPr sz="1400"/>
            </a:lvl1pPr>
            <a:lvl2pPr>
              <a:lnSpc>
                <a:spcPct val="130000"/>
              </a:lnSpc>
              <a:defRPr sz="1400"/>
            </a:lvl2pPr>
            <a:lvl3pPr>
              <a:lnSpc>
                <a:spcPct val="130000"/>
              </a:lnSpc>
              <a:defRPr sz="1400"/>
            </a:lvl3pPr>
            <a:lvl4pPr>
              <a:lnSpc>
                <a:spcPct val="130000"/>
              </a:lnSpc>
              <a:defRPr sz="1400"/>
            </a:lvl4pPr>
            <a:lvl5pPr>
              <a:lnSpc>
                <a:spcPct val="13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735AD14D-6384-AD9A-A7C2-C0C18D5D5C3C}"/>
              </a:ext>
            </a:extLst>
          </p:cNvPr>
          <p:cNvSpPr>
            <a:spLocks noGrp="1"/>
          </p:cNvSpPr>
          <p:nvPr>
            <p:ph sz="half" idx="17"/>
          </p:nvPr>
        </p:nvSpPr>
        <p:spPr>
          <a:xfrm>
            <a:off x="8939784" y="2603062"/>
            <a:ext cx="2642616" cy="3575850"/>
          </a:xfrm>
        </p:spPr>
        <p:txBody>
          <a:bodyPr>
            <a:normAutofit/>
          </a:bodyPr>
          <a:lstStyle>
            <a:lvl1pPr>
              <a:lnSpc>
                <a:spcPct val="130000"/>
              </a:lnSpc>
              <a:defRPr sz="1400"/>
            </a:lvl1pPr>
            <a:lvl2pPr>
              <a:lnSpc>
                <a:spcPct val="130000"/>
              </a:lnSpc>
              <a:defRPr sz="1400"/>
            </a:lvl2pPr>
            <a:lvl3pPr>
              <a:lnSpc>
                <a:spcPct val="130000"/>
              </a:lnSpc>
              <a:defRPr sz="1400"/>
            </a:lvl3pPr>
            <a:lvl4pPr>
              <a:lnSpc>
                <a:spcPct val="130000"/>
              </a:lnSpc>
              <a:defRPr sz="1400"/>
            </a:lvl4pPr>
            <a:lvl5pPr>
              <a:lnSpc>
                <a:spcPct val="13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2">
            <a:extLst>
              <a:ext uri="{FF2B5EF4-FFF2-40B4-BE49-F238E27FC236}">
                <a16:creationId xmlns:a16="http://schemas.microsoft.com/office/drawing/2014/main" id="{4EB13D09-B0A5-68B4-29AC-4AC7A4FBBECE}"/>
              </a:ext>
            </a:extLst>
          </p:cNvPr>
          <p:cNvSpPr>
            <a:spLocks noGrp="1"/>
          </p:cNvSpPr>
          <p:nvPr>
            <p:ph type="body" idx="18"/>
          </p:nvPr>
        </p:nvSpPr>
        <p:spPr>
          <a:xfrm>
            <a:off x="6163057" y="1615440"/>
            <a:ext cx="2642616" cy="983158"/>
          </a:xfrm>
        </p:spPr>
        <p:txBody>
          <a:bodyPr anchor="b">
            <a:noAutofit/>
          </a:bodyPr>
          <a:lstStyle>
            <a:lvl1pPr marL="0" indent="0">
              <a:lnSpc>
                <a:spcPct val="100000"/>
              </a:lnSpc>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4" name="Text Placeholder 2">
            <a:extLst>
              <a:ext uri="{FF2B5EF4-FFF2-40B4-BE49-F238E27FC236}">
                <a16:creationId xmlns:a16="http://schemas.microsoft.com/office/drawing/2014/main" id="{8625C4D3-122F-1821-229C-F7ED77C681F2}"/>
              </a:ext>
            </a:extLst>
          </p:cNvPr>
          <p:cNvSpPr>
            <a:spLocks noGrp="1"/>
          </p:cNvSpPr>
          <p:nvPr>
            <p:ph type="body" idx="19"/>
          </p:nvPr>
        </p:nvSpPr>
        <p:spPr>
          <a:xfrm>
            <a:off x="8939784" y="1615440"/>
            <a:ext cx="2642616" cy="983158"/>
          </a:xfrm>
        </p:spPr>
        <p:txBody>
          <a:bodyPr anchor="b">
            <a:noAutofit/>
          </a:bodyPr>
          <a:lstStyle>
            <a:lvl1pPr marL="0" indent="0">
              <a:lnSpc>
                <a:spcPct val="100000"/>
              </a:lnSpc>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5" name="Text Placeholder 9">
            <a:extLst>
              <a:ext uri="{FF2B5EF4-FFF2-40B4-BE49-F238E27FC236}">
                <a16:creationId xmlns:a16="http://schemas.microsoft.com/office/drawing/2014/main" id="{1B77DBF8-A6B2-634C-1259-EE89428C2390}"/>
              </a:ext>
            </a:extLst>
          </p:cNvPr>
          <p:cNvSpPr>
            <a:spLocks noGrp="1"/>
          </p:cNvSpPr>
          <p:nvPr>
            <p:ph type="body" sz="quarter" idx="20" hasCustomPrompt="1"/>
          </p:nvPr>
        </p:nvSpPr>
        <p:spPr>
          <a:xfrm>
            <a:off x="609600" y="438912"/>
            <a:ext cx="1140633" cy="252377"/>
          </a:xfrm>
          <a:prstGeom prst="roundRect">
            <a:avLst>
              <a:gd name="adj" fmla="val 0"/>
            </a:avLst>
          </a:prstGeom>
          <a:noFill/>
          <a:ln w="19050">
            <a:noFill/>
          </a:ln>
        </p:spPr>
        <p:txBody>
          <a:bodyPr wrap="none" lIns="91440" tIns="18288" bIns="18288" rtlCol="0" anchor="ctr">
            <a:spAutoFit/>
          </a:bodyPr>
          <a:lstStyle>
            <a:lvl1pPr marL="0" indent="0">
              <a:lnSpc>
                <a:spcPct val="100000"/>
              </a:lnSpc>
              <a:buNone/>
              <a:defRPr lang="en-US" sz="1400" b="0" i="0" dirty="0" smtClean="0">
                <a:solidFill>
                  <a:schemeClr val="accent1"/>
                </a:solidFill>
                <a:latin typeface="+mn-lt"/>
                <a:cs typeface="Arial" panose="020B0604020202020204" pitchFamily="34" charset="0"/>
              </a:defRPr>
            </a:lvl1pPr>
          </a:lstStyle>
          <a:p>
            <a:pPr marL="0" lvl="0" defTabSz="457200"/>
            <a:r>
              <a:rPr lang="en-US" dirty="0"/>
              <a:t>Chapter Title</a:t>
            </a:r>
          </a:p>
        </p:txBody>
      </p:sp>
    </p:spTree>
    <p:extLst>
      <p:ext uri="{BB962C8B-B14F-4D97-AF65-F5344CB8AC3E}">
        <p14:creationId xmlns:p14="http://schemas.microsoft.com/office/powerpoint/2010/main" val="3795200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64312DE6-B0FF-E24F-994D-ACB23578730E}"/>
              </a:ext>
            </a:extLst>
          </p:cNvPr>
          <p:cNvSpPr>
            <a:spLocks noGrp="1"/>
          </p:cNvSpPr>
          <p:nvPr>
            <p:ph type="body" idx="1"/>
          </p:nvPr>
        </p:nvSpPr>
        <p:spPr>
          <a:xfrm>
            <a:off x="609601" y="1624750"/>
            <a:ext cx="5183188" cy="418166"/>
          </a:xfrm>
        </p:spPr>
        <p:txBody>
          <a:bodyPr anchor="ctr">
            <a:normAutofit/>
          </a:bodyPr>
          <a:lstStyle>
            <a:lvl1pPr marL="0" indent="0">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8" name="Content Placeholder 3">
            <a:extLst>
              <a:ext uri="{FF2B5EF4-FFF2-40B4-BE49-F238E27FC236}">
                <a16:creationId xmlns:a16="http://schemas.microsoft.com/office/drawing/2014/main" id="{EAA9C374-B882-9B9C-0913-8F0DB0A5C6C7}"/>
              </a:ext>
            </a:extLst>
          </p:cNvPr>
          <p:cNvSpPr>
            <a:spLocks noGrp="1"/>
          </p:cNvSpPr>
          <p:nvPr>
            <p:ph sz="half" idx="2"/>
          </p:nvPr>
        </p:nvSpPr>
        <p:spPr>
          <a:xfrm>
            <a:off x="609601" y="2138324"/>
            <a:ext cx="5183188" cy="1550512"/>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398BB2A7-CFBB-E5D2-0BCA-497841F1D842}"/>
              </a:ext>
            </a:extLst>
          </p:cNvPr>
          <p:cNvSpPr>
            <a:spLocks noGrp="1"/>
          </p:cNvSpPr>
          <p:nvPr>
            <p:ph type="body" sz="quarter" idx="3"/>
          </p:nvPr>
        </p:nvSpPr>
        <p:spPr>
          <a:xfrm>
            <a:off x="6096001" y="1609866"/>
            <a:ext cx="5183188" cy="418166"/>
          </a:xfrm>
        </p:spPr>
        <p:txBody>
          <a:bodyPr anchor="ctr">
            <a:normAutofit/>
          </a:bodyPr>
          <a:lstStyle>
            <a:lvl1pPr marL="0" indent="0">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B9B27981-06BA-23AB-DEAF-999FE14FF07F}"/>
              </a:ext>
            </a:extLst>
          </p:cNvPr>
          <p:cNvSpPr>
            <a:spLocks noGrp="1"/>
          </p:cNvSpPr>
          <p:nvPr>
            <p:ph sz="quarter" idx="4"/>
          </p:nvPr>
        </p:nvSpPr>
        <p:spPr>
          <a:xfrm>
            <a:off x="6096000" y="2123440"/>
            <a:ext cx="5183189" cy="1550512"/>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2">
            <a:extLst>
              <a:ext uri="{FF2B5EF4-FFF2-40B4-BE49-F238E27FC236}">
                <a16:creationId xmlns:a16="http://schemas.microsoft.com/office/drawing/2014/main" id="{A6B6744F-A58A-1476-8072-C0BABD814AFC}"/>
              </a:ext>
            </a:extLst>
          </p:cNvPr>
          <p:cNvSpPr>
            <a:spLocks noGrp="1"/>
          </p:cNvSpPr>
          <p:nvPr>
            <p:ph type="body" idx="14"/>
          </p:nvPr>
        </p:nvSpPr>
        <p:spPr>
          <a:xfrm>
            <a:off x="609600" y="4111726"/>
            <a:ext cx="5183188" cy="418166"/>
          </a:xfrm>
        </p:spPr>
        <p:txBody>
          <a:bodyPr anchor="ctr">
            <a:normAutofit/>
          </a:bodyPr>
          <a:lstStyle>
            <a:lvl1pPr marL="0" indent="0">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113F450-AE21-1EE8-78C3-FB4C51AFBE54}"/>
              </a:ext>
            </a:extLst>
          </p:cNvPr>
          <p:cNvSpPr>
            <a:spLocks noGrp="1"/>
          </p:cNvSpPr>
          <p:nvPr>
            <p:ph sz="half" idx="15"/>
          </p:nvPr>
        </p:nvSpPr>
        <p:spPr>
          <a:xfrm>
            <a:off x="609600" y="4625300"/>
            <a:ext cx="5183188" cy="1550512"/>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4">
            <a:extLst>
              <a:ext uri="{FF2B5EF4-FFF2-40B4-BE49-F238E27FC236}">
                <a16:creationId xmlns:a16="http://schemas.microsoft.com/office/drawing/2014/main" id="{E4B4289A-B9B4-91FF-9475-F7D250C4DFA6}"/>
              </a:ext>
            </a:extLst>
          </p:cNvPr>
          <p:cNvSpPr>
            <a:spLocks noGrp="1"/>
          </p:cNvSpPr>
          <p:nvPr>
            <p:ph type="body" sz="quarter" idx="16"/>
          </p:nvPr>
        </p:nvSpPr>
        <p:spPr>
          <a:xfrm>
            <a:off x="6096001" y="4109226"/>
            <a:ext cx="5183188" cy="418166"/>
          </a:xfrm>
        </p:spPr>
        <p:txBody>
          <a:bodyPr anchor="ctr">
            <a:normAutofit/>
          </a:bodyPr>
          <a:lstStyle>
            <a:lvl1pPr marL="0" indent="0">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4" name="Content Placeholder 5">
            <a:extLst>
              <a:ext uri="{FF2B5EF4-FFF2-40B4-BE49-F238E27FC236}">
                <a16:creationId xmlns:a16="http://schemas.microsoft.com/office/drawing/2014/main" id="{73A095CD-A750-F03F-3E3B-E000B805DC39}"/>
              </a:ext>
            </a:extLst>
          </p:cNvPr>
          <p:cNvSpPr>
            <a:spLocks noGrp="1"/>
          </p:cNvSpPr>
          <p:nvPr>
            <p:ph sz="quarter" idx="17"/>
          </p:nvPr>
        </p:nvSpPr>
        <p:spPr>
          <a:xfrm>
            <a:off x="6096000" y="4622800"/>
            <a:ext cx="5183189" cy="1550512"/>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a:extLst>
              <a:ext uri="{FF2B5EF4-FFF2-40B4-BE49-F238E27FC236}">
                <a16:creationId xmlns:a16="http://schemas.microsoft.com/office/drawing/2014/main" id="{219EFE4C-63D5-E18B-0152-B2EA4B38E01B}"/>
              </a:ext>
            </a:extLst>
          </p:cNvPr>
          <p:cNvSpPr>
            <a:spLocks noGrp="1"/>
          </p:cNvSpPr>
          <p:nvPr>
            <p:ph type="body" sz="quarter" idx="18" hasCustomPrompt="1"/>
          </p:nvPr>
        </p:nvSpPr>
        <p:spPr>
          <a:xfrm>
            <a:off x="609600" y="438912"/>
            <a:ext cx="1140633" cy="252377"/>
          </a:xfrm>
          <a:prstGeom prst="roundRect">
            <a:avLst>
              <a:gd name="adj" fmla="val 0"/>
            </a:avLst>
          </a:prstGeom>
          <a:noFill/>
          <a:ln w="19050">
            <a:noFill/>
          </a:ln>
        </p:spPr>
        <p:txBody>
          <a:bodyPr wrap="none" lIns="91440" tIns="18288" bIns="18288" rtlCol="0" anchor="ctr">
            <a:spAutoFit/>
          </a:bodyPr>
          <a:lstStyle>
            <a:lvl1pPr marL="0" indent="0">
              <a:lnSpc>
                <a:spcPct val="100000"/>
              </a:lnSpc>
              <a:buNone/>
              <a:defRPr lang="en-US" sz="1400" b="0" i="0" dirty="0" smtClean="0">
                <a:solidFill>
                  <a:schemeClr val="accent1"/>
                </a:solidFill>
                <a:latin typeface="+mn-lt"/>
                <a:cs typeface="Arial" panose="020B0604020202020204" pitchFamily="34" charset="0"/>
              </a:defRPr>
            </a:lvl1pPr>
          </a:lstStyle>
          <a:p>
            <a:pPr marL="0" lvl="0" defTabSz="457200"/>
            <a:r>
              <a:rPr lang="en-US" dirty="0"/>
              <a:t>Chapter Title</a:t>
            </a:r>
          </a:p>
        </p:txBody>
      </p:sp>
      <p:sp>
        <p:nvSpPr>
          <p:cNvPr id="19" name="Title 18">
            <a:extLst>
              <a:ext uri="{FF2B5EF4-FFF2-40B4-BE49-F238E27FC236}">
                <a16:creationId xmlns:a16="http://schemas.microsoft.com/office/drawing/2014/main" id="{5DA8A405-7B99-A904-C6A4-04CDF093B66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64181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1A1E-22F0-50F1-6F76-8B867C3D6E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08F169-5700-DFF7-E280-61554C539DF4}"/>
              </a:ext>
            </a:extLst>
          </p:cNvPr>
          <p:cNvSpPr>
            <a:spLocks noGrp="1"/>
          </p:cNvSpPr>
          <p:nvPr>
            <p:ph type="dt" sz="half" idx="10"/>
          </p:nvPr>
        </p:nvSpPr>
        <p:spPr/>
        <p:txBody>
          <a:bodyPr/>
          <a:lstStyle/>
          <a:p>
            <a:fld id="{2E405B87-0B1C-464B-928F-AA5E9D282D70}" type="datetimeFigureOut">
              <a:rPr lang="en-US" smtClean="0"/>
              <a:t>4/27/25</a:t>
            </a:fld>
            <a:endParaRPr lang="en-US"/>
          </a:p>
        </p:txBody>
      </p:sp>
      <p:sp>
        <p:nvSpPr>
          <p:cNvPr id="4" name="Footer Placeholder 3">
            <a:extLst>
              <a:ext uri="{FF2B5EF4-FFF2-40B4-BE49-F238E27FC236}">
                <a16:creationId xmlns:a16="http://schemas.microsoft.com/office/drawing/2014/main" id="{06E1D1E4-D257-D006-C3B0-0B638C69B2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F5D964-B52C-D8A6-8A0B-491A9FF49862}"/>
              </a:ext>
            </a:extLst>
          </p:cNvPr>
          <p:cNvSpPr>
            <a:spLocks noGrp="1"/>
          </p:cNvSpPr>
          <p:nvPr>
            <p:ph type="sldNum" sz="quarter" idx="12"/>
          </p:nvPr>
        </p:nvSpPr>
        <p:spPr/>
        <p:txBody>
          <a:bodyPr/>
          <a:lstStyle/>
          <a:p>
            <a:fld id="{D9AD4B2D-25FF-0B46-98A4-87FBB723E472}" type="slidenum">
              <a:rPr lang="en-US" smtClean="0"/>
              <a:t>‹#›</a:t>
            </a:fld>
            <a:endParaRPr lang="en-US"/>
          </a:p>
        </p:txBody>
      </p:sp>
      <p:sp>
        <p:nvSpPr>
          <p:cNvPr id="7" name="Content Placeholder 2">
            <a:extLst>
              <a:ext uri="{FF2B5EF4-FFF2-40B4-BE49-F238E27FC236}">
                <a16:creationId xmlns:a16="http://schemas.microsoft.com/office/drawing/2014/main" id="{703A351C-5869-72C5-E106-AB3C8A27C683}"/>
              </a:ext>
            </a:extLst>
          </p:cNvPr>
          <p:cNvSpPr>
            <a:spLocks noGrp="1"/>
          </p:cNvSpPr>
          <p:nvPr>
            <p:ph sz="half" idx="1"/>
          </p:nvPr>
        </p:nvSpPr>
        <p:spPr>
          <a:xfrm>
            <a:off x="609600" y="4226560"/>
            <a:ext cx="3566160" cy="1945640"/>
          </a:xfrm>
        </p:spPr>
        <p:txBody>
          <a:bodyPr>
            <a:normAutofit/>
          </a:bodyPr>
          <a:lstStyle>
            <a:lvl1pPr marL="11113" indent="0" algn="l">
              <a:buNone/>
              <a:defRPr sz="1200"/>
            </a:lvl1pPr>
            <a:lvl2pPr algn="l">
              <a:defRPr sz="1200"/>
            </a:lvl2pPr>
            <a:lvl3pPr algn="l">
              <a:defRPr sz="1200"/>
            </a:lvl3pPr>
            <a:lvl4pPr algn="l">
              <a:defRPr sz="1200"/>
            </a:lvl4pPr>
            <a:lvl5pPr algn="l">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ECDE54C8-0429-6419-CA1E-AB7EBA6613BE}"/>
              </a:ext>
            </a:extLst>
          </p:cNvPr>
          <p:cNvSpPr>
            <a:spLocks noGrp="1"/>
          </p:cNvSpPr>
          <p:nvPr>
            <p:ph sz="half" idx="2"/>
          </p:nvPr>
        </p:nvSpPr>
        <p:spPr>
          <a:xfrm>
            <a:off x="4312920" y="4226560"/>
            <a:ext cx="3566160" cy="1945640"/>
          </a:xfrm>
        </p:spPr>
        <p:txBody>
          <a:bodyPr>
            <a:normAutofit/>
          </a:bodyPr>
          <a:lstStyle>
            <a:lvl1pPr marL="11113" indent="0" algn="l">
              <a:buNone/>
              <a:defRPr sz="1200"/>
            </a:lvl1pPr>
            <a:lvl2pPr algn="l">
              <a:defRPr sz="1200"/>
            </a:lvl2pPr>
            <a:lvl3pPr algn="l">
              <a:defRPr sz="1200"/>
            </a:lvl3pPr>
            <a:lvl4pPr algn="l">
              <a:defRPr sz="1200"/>
            </a:lvl4pPr>
            <a:lvl5pPr algn="l">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D87B6702-3888-53A8-6A39-4A9E5344607B}"/>
              </a:ext>
            </a:extLst>
          </p:cNvPr>
          <p:cNvSpPr>
            <a:spLocks noGrp="1"/>
          </p:cNvSpPr>
          <p:nvPr>
            <p:ph sz="half" idx="13"/>
          </p:nvPr>
        </p:nvSpPr>
        <p:spPr>
          <a:xfrm>
            <a:off x="8016240" y="4226560"/>
            <a:ext cx="3566160" cy="1945640"/>
          </a:xfrm>
        </p:spPr>
        <p:txBody>
          <a:bodyPr>
            <a:normAutofit/>
          </a:bodyPr>
          <a:lstStyle>
            <a:lvl1pPr marL="11113" indent="0" algn="l">
              <a:buNone/>
              <a:defRPr sz="1200"/>
            </a:lvl1pPr>
            <a:lvl2pPr algn="l">
              <a:defRPr sz="1200"/>
            </a:lvl2pPr>
            <a:lvl3pPr algn="l">
              <a:defRPr sz="1200"/>
            </a:lvl3pPr>
            <a:lvl4pPr algn="l">
              <a:defRPr sz="1200"/>
            </a:lvl4pPr>
            <a:lvl5pPr algn="l">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D2CAE92E-1EFF-06A4-6ACA-30619A2BC99B}"/>
              </a:ext>
            </a:extLst>
          </p:cNvPr>
          <p:cNvSpPr>
            <a:spLocks noGrp="1"/>
          </p:cNvSpPr>
          <p:nvPr>
            <p:ph type="body" idx="14"/>
          </p:nvPr>
        </p:nvSpPr>
        <p:spPr>
          <a:xfrm>
            <a:off x="609601" y="3452780"/>
            <a:ext cx="3566159" cy="609600"/>
          </a:xfrm>
        </p:spPr>
        <p:txBody>
          <a:bodyPr anchor="b">
            <a:normAutofit/>
          </a:bodyPr>
          <a:lstStyle>
            <a:lvl1pPr marL="0" indent="0" algn="l">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11" name="Text Placeholder 2">
            <a:extLst>
              <a:ext uri="{FF2B5EF4-FFF2-40B4-BE49-F238E27FC236}">
                <a16:creationId xmlns:a16="http://schemas.microsoft.com/office/drawing/2014/main" id="{1B4982E0-9F2B-DE45-A468-F580C74D774C}"/>
              </a:ext>
            </a:extLst>
          </p:cNvPr>
          <p:cNvSpPr>
            <a:spLocks noGrp="1"/>
          </p:cNvSpPr>
          <p:nvPr>
            <p:ph type="body" idx="15"/>
          </p:nvPr>
        </p:nvSpPr>
        <p:spPr>
          <a:xfrm>
            <a:off x="4312921" y="3452780"/>
            <a:ext cx="3566159" cy="609600"/>
          </a:xfrm>
        </p:spPr>
        <p:txBody>
          <a:bodyPr anchor="b">
            <a:normAutofit/>
          </a:bodyPr>
          <a:lstStyle>
            <a:lvl1pPr marL="0" indent="0" algn="l">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Text Placeholder 2">
            <a:extLst>
              <a:ext uri="{FF2B5EF4-FFF2-40B4-BE49-F238E27FC236}">
                <a16:creationId xmlns:a16="http://schemas.microsoft.com/office/drawing/2014/main" id="{6DB5BC65-F674-E33C-B58B-BA993B12AE8B}"/>
              </a:ext>
            </a:extLst>
          </p:cNvPr>
          <p:cNvSpPr>
            <a:spLocks noGrp="1"/>
          </p:cNvSpPr>
          <p:nvPr>
            <p:ph type="body" idx="16"/>
          </p:nvPr>
        </p:nvSpPr>
        <p:spPr>
          <a:xfrm>
            <a:off x="8016241" y="3452780"/>
            <a:ext cx="3566159" cy="609600"/>
          </a:xfrm>
        </p:spPr>
        <p:txBody>
          <a:bodyPr anchor="b">
            <a:normAutofit/>
          </a:bodyPr>
          <a:lstStyle>
            <a:lvl1pPr marL="0" indent="0" algn="l">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16" name="Text Placeholder 9">
            <a:extLst>
              <a:ext uri="{FF2B5EF4-FFF2-40B4-BE49-F238E27FC236}">
                <a16:creationId xmlns:a16="http://schemas.microsoft.com/office/drawing/2014/main" id="{B776ECC0-F0D5-DAEC-0E69-2F2422BD1F98}"/>
              </a:ext>
            </a:extLst>
          </p:cNvPr>
          <p:cNvSpPr>
            <a:spLocks noGrp="1"/>
          </p:cNvSpPr>
          <p:nvPr>
            <p:ph type="body" sz="quarter" idx="20" hasCustomPrompt="1"/>
          </p:nvPr>
        </p:nvSpPr>
        <p:spPr>
          <a:xfrm>
            <a:off x="609600" y="438912"/>
            <a:ext cx="1140633" cy="252377"/>
          </a:xfrm>
          <a:prstGeom prst="roundRect">
            <a:avLst>
              <a:gd name="adj" fmla="val 0"/>
            </a:avLst>
          </a:prstGeom>
          <a:noFill/>
          <a:ln w="19050">
            <a:noFill/>
          </a:ln>
        </p:spPr>
        <p:txBody>
          <a:bodyPr wrap="none" lIns="91440" tIns="18288" bIns="18288" rtlCol="0" anchor="ctr">
            <a:spAutoFit/>
          </a:bodyPr>
          <a:lstStyle>
            <a:lvl1pPr marL="0" indent="0">
              <a:lnSpc>
                <a:spcPct val="100000"/>
              </a:lnSpc>
              <a:buNone/>
              <a:defRPr lang="en-US" sz="1400" b="0" i="0" dirty="0" smtClean="0">
                <a:solidFill>
                  <a:schemeClr val="accent1"/>
                </a:solidFill>
                <a:latin typeface="+mn-lt"/>
                <a:cs typeface="Arial" panose="020B0604020202020204" pitchFamily="34" charset="0"/>
              </a:defRPr>
            </a:lvl1pPr>
          </a:lstStyle>
          <a:p>
            <a:pPr marL="0" lvl="0" defTabSz="457200"/>
            <a:r>
              <a:rPr lang="en-US" dirty="0"/>
              <a:t>Chapter Title</a:t>
            </a:r>
          </a:p>
        </p:txBody>
      </p:sp>
    </p:spTree>
    <p:extLst>
      <p:ext uri="{BB962C8B-B14F-4D97-AF65-F5344CB8AC3E}">
        <p14:creationId xmlns:p14="http://schemas.microsoft.com/office/powerpoint/2010/main" val="37296008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wo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CC71-D39A-4829-BDE8-267D41B392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9B9E44-1E07-1EA4-2543-59536F2BD934}"/>
              </a:ext>
            </a:extLst>
          </p:cNvPr>
          <p:cNvSpPr>
            <a:spLocks noGrp="1"/>
          </p:cNvSpPr>
          <p:nvPr>
            <p:ph type="dt" sz="half" idx="10"/>
          </p:nvPr>
        </p:nvSpPr>
        <p:spPr/>
        <p:txBody>
          <a:bodyPr/>
          <a:lstStyle/>
          <a:p>
            <a:fld id="{2E405B87-0B1C-464B-928F-AA5E9D282D70}" type="datetimeFigureOut">
              <a:rPr lang="en-US" smtClean="0"/>
              <a:t>4/27/25</a:t>
            </a:fld>
            <a:endParaRPr lang="en-US"/>
          </a:p>
        </p:txBody>
      </p:sp>
      <p:sp>
        <p:nvSpPr>
          <p:cNvPr id="4" name="Footer Placeholder 3">
            <a:extLst>
              <a:ext uri="{FF2B5EF4-FFF2-40B4-BE49-F238E27FC236}">
                <a16:creationId xmlns:a16="http://schemas.microsoft.com/office/drawing/2014/main" id="{66FD4A26-597F-DC1D-C110-104AFB3496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6E3A69-5C1F-5F3C-15D2-1E508D0830EC}"/>
              </a:ext>
            </a:extLst>
          </p:cNvPr>
          <p:cNvSpPr>
            <a:spLocks noGrp="1"/>
          </p:cNvSpPr>
          <p:nvPr>
            <p:ph type="sldNum" sz="quarter" idx="12"/>
          </p:nvPr>
        </p:nvSpPr>
        <p:spPr/>
        <p:txBody>
          <a:bodyPr/>
          <a:lstStyle/>
          <a:p>
            <a:fld id="{D9AD4B2D-25FF-0B46-98A4-87FBB723E472}" type="slidenum">
              <a:rPr lang="en-US" smtClean="0"/>
              <a:t>‹#›</a:t>
            </a:fld>
            <a:endParaRPr lang="en-US"/>
          </a:p>
        </p:txBody>
      </p:sp>
      <p:sp>
        <p:nvSpPr>
          <p:cNvPr id="11" name="Content Placeholder 3">
            <a:extLst>
              <a:ext uri="{FF2B5EF4-FFF2-40B4-BE49-F238E27FC236}">
                <a16:creationId xmlns:a16="http://schemas.microsoft.com/office/drawing/2014/main" id="{9B3CA1B4-9695-AD34-FD96-2F647EE1A665}"/>
              </a:ext>
            </a:extLst>
          </p:cNvPr>
          <p:cNvSpPr>
            <a:spLocks noGrp="1"/>
          </p:cNvSpPr>
          <p:nvPr>
            <p:ph sz="half" idx="14"/>
          </p:nvPr>
        </p:nvSpPr>
        <p:spPr>
          <a:xfrm>
            <a:off x="3581400" y="1600200"/>
            <a:ext cx="8000999" cy="2172060"/>
          </a:xfrm>
        </p:spPr>
        <p:txBody>
          <a:bodyPr anchor="ctr">
            <a:normAutofit/>
          </a:bodyPr>
          <a:lstStyle>
            <a:lvl1pPr marL="11113" indent="0">
              <a:buNone/>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B39D3010-68FC-EC26-5D0E-0871808776C4}"/>
              </a:ext>
            </a:extLst>
          </p:cNvPr>
          <p:cNvSpPr>
            <a:spLocks noGrp="1"/>
          </p:cNvSpPr>
          <p:nvPr>
            <p:ph sz="half" idx="15"/>
          </p:nvPr>
        </p:nvSpPr>
        <p:spPr>
          <a:xfrm>
            <a:off x="3581400" y="4021554"/>
            <a:ext cx="8000999" cy="2172060"/>
          </a:xfrm>
        </p:spPr>
        <p:txBody>
          <a:bodyPr anchor="ctr">
            <a:normAutofit/>
          </a:bodyPr>
          <a:lstStyle>
            <a:lvl1pPr marL="11113" indent="0">
              <a:buNone/>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2">
            <a:extLst>
              <a:ext uri="{FF2B5EF4-FFF2-40B4-BE49-F238E27FC236}">
                <a16:creationId xmlns:a16="http://schemas.microsoft.com/office/drawing/2014/main" id="{32523D26-A948-5C6C-D252-77131E1A8F34}"/>
              </a:ext>
            </a:extLst>
          </p:cNvPr>
          <p:cNvSpPr>
            <a:spLocks noGrp="1"/>
          </p:cNvSpPr>
          <p:nvPr>
            <p:ph type="body" idx="17"/>
          </p:nvPr>
        </p:nvSpPr>
        <p:spPr>
          <a:xfrm>
            <a:off x="609601" y="1600200"/>
            <a:ext cx="2743199" cy="2172060"/>
          </a:xfrm>
        </p:spPr>
        <p:txBody>
          <a:bodyPr anchor="t">
            <a:noAutofit/>
          </a:bodyPr>
          <a:lstStyle>
            <a:lvl1pPr marL="0" indent="0">
              <a:lnSpc>
                <a:spcPct val="100000"/>
              </a:lnSpc>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14" name="Text Placeholder 2">
            <a:extLst>
              <a:ext uri="{FF2B5EF4-FFF2-40B4-BE49-F238E27FC236}">
                <a16:creationId xmlns:a16="http://schemas.microsoft.com/office/drawing/2014/main" id="{3AB252F6-906F-0559-B806-4C910BDC74AD}"/>
              </a:ext>
            </a:extLst>
          </p:cNvPr>
          <p:cNvSpPr>
            <a:spLocks noGrp="1"/>
          </p:cNvSpPr>
          <p:nvPr>
            <p:ph type="body" idx="18"/>
          </p:nvPr>
        </p:nvSpPr>
        <p:spPr>
          <a:xfrm>
            <a:off x="609601" y="4019740"/>
            <a:ext cx="2743199" cy="2172060"/>
          </a:xfrm>
        </p:spPr>
        <p:txBody>
          <a:bodyPr anchor="t">
            <a:noAutofit/>
          </a:bodyPr>
          <a:lstStyle>
            <a:lvl1pPr marL="0" indent="0">
              <a:lnSpc>
                <a:spcPct val="100000"/>
              </a:lnSpc>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Text Placeholder 9">
            <a:extLst>
              <a:ext uri="{FF2B5EF4-FFF2-40B4-BE49-F238E27FC236}">
                <a16:creationId xmlns:a16="http://schemas.microsoft.com/office/drawing/2014/main" id="{CC4EB56B-1D0D-87A3-ACFE-A0DF03135D90}"/>
              </a:ext>
            </a:extLst>
          </p:cNvPr>
          <p:cNvSpPr>
            <a:spLocks noGrp="1"/>
          </p:cNvSpPr>
          <p:nvPr>
            <p:ph type="body" sz="quarter" idx="19" hasCustomPrompt="1"/>
          </p:nvPr>
        </p:nvSpPr>
        <p:spPr>
          <a:xfrm>
            <a:off x="609600" y="438912"/>
            <a:ext cx="1140633" cy="252377"/>
          </a:xfrm>
          <a:prstGeom prst="roundRect">
            <a:avLst>
              <a:gd name="adj" fmla="val 0"/>
            </a:avLst>
          </a:prstGeom>
          <a:noFill/>
          <a:ln w="19050">
            <a:noFill/>
          </a:ln>
        </p:spPr>
        <p:txBody>
          <a:bodyPr wrap="none" lIns="91440" tIns="18288" bIns="18288" rtlCol="0" anchor="ctr">
            <a:spAutoFit/>
          </a:bodyPr>
          <a:lstStyle>
            <a:lvl1pPr marL="0" indent="0">
              <a:lnSpc>
                <a:spcPct val="100000"/>
              </a:lnSpc>
              <a:buNone/>
              <a:defRPr lang="en-US" sz="1400" b="0" i="0" dirty="0" smtClean="0">
                <a:solidFill>
                  <a:schemeClr val="accent1"/>
                </a:solidFill>
                <a:latin typeface="+mn-lt"/>
                <a:cs typeface="Arial" panose="020B0604020202020204" pitchFamily="34" charset="0"/>
              </a:defRPr>
            </a:lvl1pPr>
          </a:lstStyle>
          <a:p>
            <a:pPr marL="0" lvl="0" defTabSz="457200"/>
            <a:r>
              <a:rPr lang="en-US" dirty="0"/>
              <a:t>Chapter Title</a:t>
            </a:r>
          </a:p>
        </p:txBody>
      </p:sp>
    </p:spTree>
    <p:extLst>
      <p:ext uri="{BB962C8B-B14F-4D97-AF65-F5344CB8AC3E}">
        <p14:creationId xmlns:p14="http://schemas.microsoft.com/office/powerpoint/2010/main" val="1918467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4F85-0BFF-46F7-E731-BE63BB0814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04A34A-866B-670F-9774-8D4CF77BEC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DAE38-40DD-07A0-564D-39A4235CEA2A}"/>
              </a:ext>
            </a:extLst>
          </p:cNvPr>
          <p:cNvSpPr>
            <a:spLocks noGrp="1"/>
          </p:cNvSpPr>
          <p:nvPr>
            <p:ph type="dt" sz="half" idx="10"/>
          </p:nvPr>
        </p:nvSpPr>
        <p:spPr/>
        <p:txBody>
          <a:bodyPr/>
          <a:lstStyle/>
          <a:p>
            <a:fld id="{D7C0CF0E-478F-7948-A79C-AF6EFF2E3A9B}" type="datetimeFigureOut">
              <a:rPr lang="en-US" smtClean="0"/>
              <a:t>4/27/25</a:t>
            </a:fld>
            <a:endParaRPr lang="en-US"/>
          </a:p>
        </p:txBody>
      </p:sp>
      <p:sp>
        <p:nvSpPr>
          <p:cNvPr id="5" name="Footer Placeholder 4">
            <a:extLst>
              <a:ext uri="{FF2B5EF4-FFF2-40B4-BE49-F238E27FC236}">
                <a16:creationId xmlns:a16="http://schemas.microsoft.com/office/drawing/2014/main" id="{AADA08A9-C470-5919-EBB6-32B88A883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D2E68-015C-FF2F-1626-DEE8ECEC282E}"/>
              </a:ext>
            </a:extLst>
          </p:cNvPr>
          <p:cNvSpPr>
            <a:spLocks noGrp="1"/>
          </p:cNvSpPr>
          <p:nvPr>
            <p:ph type="sldNum" sz="quarter" idx="12"/>
          </p:nvPr>
        </p:nvSpPr>
        <p:spPr/>
        <p:txBody>
          <a:bodyPr/>
          <a:lstStyle/>
          <a:p>
            <a:fld id="{904CA2F5-85F3-9747-9B9A-D4DFAA657DE8}" type="slidenum">
              <a:rPr lang="en-US" smtClean="0"/>
              <a:t>‹#›</a:t>
            </a:fld>
            <a:endParaRPr lang="en-US"/>
          </a:p>
        </p:txBody>
      </p:sp>
    </p:spTree>
    <p:extLst>
      <p:ext uri="{BB962C8B-B14F-4D97-AF65-F5344CB8AC3E}">
        <p14:creationId xmlns:p14="http://schemas.microsoft.com/office/powerpoint/2010/main" val="272467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B27E5-FE9B-D46D-FDFF-0847C04BE9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6074A2-E5BA-E87A-95A9-FABEAB6E4666}"/>
              </a:ext>
            </a:extLst>
          </p:cNvPr>
          <p:cNvSpPr>
            <a:spLocks noGrp="1"/>
          </p:cNvSpPr>
          <p:nvPr>
            <p:ph type="dt" sz="half" idx="10"/>
          </p:nvPr>
        </p:nvSpPr>
        <p:spPr/>
        <p:txBody>
          <a:bodyPr/>
          <a:lstStyle/>
          <a:p>
            <a:fld id="{2E405B87-0B1C-464B-928F-AA5E9D282D70}" type="datetimeFigureOut">
              <a:rPr lang="en-US" smtClean="0"/>
              <a:t>4/27/25</a:t>
            </a:fld>
            <a:endParaRPr lang="en-US"/>
          </a:p>
        </p:txBody>
      </p:sp>
      <p:sp>
        <p:nvSpPr>
          <p:cNvPr id="4" name="Footer Placeholder 3">
            <a:extLst>
              <a:ext uri="{FF2B5EF4-FFF2-40B4-BE49-F238E27FC236}">
                <a16:creationId xmlns:a16="http://schemas.microsoft.com/office/drawing/2014/main" id="{E9E7CCC1-1637-28D8-2E35-1EA7DDB2E6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BA7E0A-9924-3D17-BA7C-D7F81DE91CB7}"/>
              </a:ext>
            </a:extLst>
          </p:cNvPr>
          <p:cNvSpPr>
            <a:spLocks noGrp="1"/>
          </p:cNvSpPr>
          <p:nvPr>
            <p:ph type="sldNum" sz="quarter" idx="12"/>
          </p:nvPr>
        </p:nvSpPr>
        <p:spPr/>
        <p:txBody>
          <a:bodyPr/>
          <a:lstStyle/>
          <a:p>
            <a:fld id="{D9AD4B2D-25FF-0B46-98A4-87FBB723E472}" type="slidenum">
              <a:rPr lang="en-US" smtClean="0"/>
              <a:t>‹#›</a:t>
            </a:fld>
            <a:endParaRPr lang="en-US"/>
          </a:p>
        </p:txBody>
      </p:sp>
      <p:sp>
        <p:nvSpPr>
          <p:cNvPr id="6" name="Content Placeholder 2">
            <a:extLst>
              <a:ext uri="{FF2B5EF4-FFF2-40B4-BE49-F238E27FC236}">
                <a16:creationId xmlns:a16="http://schemas.microsoft.com/office/drawing/2014/main" id="{71FF7036-3EFB-9882-8555-F903C8F9EF2D}"/>
              </a:ext>
            </a:extLst>
          </p:cNvPr>
          <p:cNvSpPr>
            <a:spLocks noGrp="1"/>
          </p:cNvSpPr>
          <p:nvPr>
            <p:ph sz="half" idx="1"/>
          </p:nvPr>
        </p:nvSpPr>
        <p:spPr>
          <a:xfrm>
            <a:off x="609599" y="2461278"/>
            <a:ext cx="3566160" cy="3702041"/>
          </a:xfrm>
        </p:spPr>
        <p:txBody>
          <a:bodyPr>
            <a:normAutofit/>
          </a:bodyPr>
          <a:lstStyle>
            <a:lvl1pPr>
              <a:lnSpc>
                <a:spcPct val="150000"/>
              </a:lnSpc>
              <a:defRPr sz="1400"/>
            </a:lvl1pPr>
            <a:lvl2pPr>
              <a:lnSpc>
                <a:spcPct val="150000"/>
              </a:lnSpc>
              <a:defRPr sz="1400"/>
            </a:lvl2pPr>
            <a:lvl3pPr>
              <a:lnSpc>
                <a:spcPct val="150000"/>
              </a:lnSpc>
              <a:defRPr sz="1400"/>
            </a:lvl3pPr>
            <a:lvl4pPr>
              <a:lnSpc>
                <a:spcPct val="150000"/>
              </a:lnSpc>
              <a:defRPr sz="1400"/>
            </a:lvl4pPr>
            <a:lvl5pPr>
              <a:lnSpc>
                <a:spcPct val="15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AEE26AF5-7E94-A1A2-3CB0-DF8CC59677D8}"/>
              </a:ext>
            </a:extLst>
          </p:cNvPr>
          <p:cNvSpPr>
            <a:spLocks noGrp="1"/>
          </p:cNvSpPr>
          <p:nvPr>
            <p:ph sz="half" idx="2"/>
          </p:nvPr>
        </p:nvSpPr>
        <p:spPr>
          <a:xfrm>
            <a:off x="4312920" y="2461278"/>
            <a:ext cx="3566160" cy="3702041"/>
          </a:xfrm>
        </p:spPr>
        <p:txBody>
          <a:bodyPr>
            <a:normAutofit/>
          </a:bodyPr>
          <a:lstStyle>
            <a:lvl1pPr>
              <a:lnSpc>
                <a:spcPct val="150000"/>
              </a:lnSpc>
              <a:defRPr sz="1400"/>
            </a:lvl1pPr>
            <a:lvl2pPr>
              <a:lnSpc>
                <a:spcPct val="150000"/>
              </a:lnSpc>
              <a:defRPr sz="1400"/>
            </a:lvl2pPr>
            <a:lvl3pPr>
              <a:lnSpc>
                <a:spcPct val="150000"/>
              </a:lnSpc>
              <a:defRPr sz="1400"/>
            </a:lvl3pPr>
            <a:lvl4pPr>
              <a:lnSpc>
                <a:spcPct val="150000"/>
              </a:lnSpc>
              <a:defRPr sz="1400"/>
            </a:lvl4pPr>
            <a:lvl5pPr>
              <a:lnSpc>
                <a:spcPct val="15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a:extLst>
              <a:ext uri="{FF2B5EF4-FFF2-40B4-BE49-F238E27FC236}">
                <a16:creationId xmlns:a16="http://schemas.microsoft.com/office/drawing/2014/main" id="{8A797143-FFD0-0A2A-335C-D4970DAC3DE2}"/>
              </a:ext>
            </a:extLst>
          </p:cNvPr>
          <p:cNvSpPr>
            <a:spLocks noGrp="1"/>
          </p:cNvSpPr>
          <p:nvPr>
            <p:ph sz="half" idx="13"/>
          </p:nvPr>
        </p:nvSpPr>
        <p:spPr>
          <a:xfrm>
            <a:off x="8016240" y="2461278"/>
            <a:ext cx="3566160" cy="3702041"/>
          </a:xfrm>
        </p:spPr>
        <p:txBody>
          <a:bodyPr>
            <a:normAutofit/>
          </a:bodyPr>
          <a:lstStyle>
            <a:lvl1pPr>
              <a:lnSpc>
                <a:spcPct val="150000"/>
              </a:lnSpc>
              <a:defRPr sz="1400"/>
            </a:lvl1pPr>
            <a:lvl2pPr>
              <a:lnSpc>
                <a:spcPct val="150000"/>
              </a:lnSpc>
              <a:defRPr sz="1400"/>
            </a:lvl2pPr>
            <a:lvl3pPr>
              <a:lnSpc>
                <a:spcPct val="150000"/>
              </a:lnSpc>
              <a:defRPr sz="1400"/>
            </a:lvl3pPr>
            <a:lvl4pPr>
              <a:lnSpc>
                <a:spcPct val="150000"/>
              </a:lnSpc>
              <a:defRPr sz="1400"/>
            </a:lvl4pPr>
            <a:lvl5pPr>
              <a:lnSpc>
                <a:spcPct val="15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a:extLst>
              <a:ext uri="{FF2B5EF4-FFF2-40B4-BE49-F238E27FC236}">
                <a16:creationId xmlns:a16="http://schemas.microsoft.com/office/drawing/2014/main" id="{339E719F-01A4-154A-3913-459566CF491A}"/>
              </a:ext>
            </a:extLst>
          </p:cNvPr>
          <p:cNvSpPr>
            <a:spLocks noGrp="1"/>
          </p:cNvSpPr>
          <p:nvPr>
            <p:ph type="body" idx="14"/>
          </p:nvPr>
        </p:nvSpPr>
        <p:spPr>
          <a:xfrm>
            <a:off x="609600" y="1600200"/>
            <a:ext cx="3566159" cy="734622"/>
          </a:xfrm>
        </p:spPr>
        <p:txBody>
          <a:bodyPr anchor="t">
            <a:noAutofit/>
          </a:bodyPr>
          <a:lstStyle>
            <a:lvl1pPr marL="0" indent="0">
              <a:lnSpc>
                <a:spcPct val="75000"/>
              </a:lnSpc>
              <a:buNone/>
              <a:defRPr sz="18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Text Placeholder 2">
            <a:extLst>
              <a:ext uri="{FF2B5EF4-FFF2-40B4-BE49-F238E27FC236}">
                <a16:creationId xmlns:a16="http://schemas.microsoft.com/office/drawing/2014/main" id="{9314C1BC-1909-AA00-09C8-11573FB09532}"/>
              </a:ext>
            </a:extLst>
          </p:cNvPr>
          <p:cNvSpPr>
            <a:spLocks noGrp="1"/>
          </p:cNvSpPr>
          <p:nvPr>
            <p:ph type="body" idx="15"/>
          </p:nvPr>
        </p:nvSpPr>
        <p:spPr>
          <a:xfrm>
            <a:off x="4312921" y="1600200"/>
            <a:ext cx="3566159" cy="734622"/>
          </a:xfrm>
        </p:spPr>
        <p:txBody>
          <a:bodyPr anchor="t">
            <a:noAutofit/>
          </a:bodyPr>
          <a:lstStyle>
            <a:lvl1pPr marL="0" indent="0">
              <a:lnSpc>
                <a:spcPct val="75000"/>
              </a:lnSpc>
              <a:buNone/>
              <a:defRPr sz="18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40A1147F-00E1-84AF-6D78-C2DA70F6B02D}"/>
              </a:ext>
            </a:extLst>
          </p:cNvPr>
          <p:cNvSpPr>
            <a:spLocks noGrp="1"/>
          </p:cNvSpPr>
          <p:nvPr>
            <p:ph type="body" idx="16"/>
          </p:nvPr>
        </p:nvSpPr>
        <p:spPr>
          <a:xfrm>
            <a:off x="8016242" y="1600200"/>
            <a:ext cx="3566159" cy="734622"/>
          </a:xfrm>
        </p:spPr>
        <p:txBody>
          <a:bodyPr anchor="t">
            <a:noAutofit/>
          </a:bodyPr>
          <a:lstStyle>
            <a:lvl1pPr marL="0" indent="0">
              <a:lnSpc>
                <a:spcPct val="75000"/>
              </a:lnSpc>
              <a:buNone/>
              <a:defRPr sz="18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3" name="Text Placeholder 9">
            <a:extLst>
              <a:ext uri="{FF2B5EF4-FFF2-40B4-BE49-F238E27FC236}">
                <a16:creationId xmlns:a16="http://schemas.microsoft.com/office/drawing/2014/main" id="{80A30187-A725-3BD6-2B38-660FE1DD2DEC}"/>
              </a:ext>
            </a:extLst>
          </p:cNvPr>
          <p:cNvSpPr>
            <a:spLocks noGrp="1"/>
          </p:cNvSpPr>
          <p:nvPr>
            <p:ph type="body" sz="quarter" idx="17" hasCustomPrompt="1"/>
          </p:nvPr>
        </p:nvSpPr>
        <p:spPr>
          <a:xfrm>
            <a:off x="609600" y="438912"/>
            <a:ext cx="1140633" cy="252377"/>
          </a:xfrm>
          <a:prstGeom prst="roundRect">
            <a:avLst>
              <a:gd name="adj" fmla="val 0"/>
            </a:avLst>
          </a:prstGeom>
          <a:noFill/>
          <a:ln w="19050">
            <a:noFill/>
          </a:ln>
        </p:spPr>
        <p:txBody>
          <a:bodyPr wrap="none" lIns="91440" tIns="18288" bIns="18288" rtlCol="0" anchor="ctr">
            <a:spAutoFit/>
          </a:bodyPr>
          <a:lstStyle>
            <a:lvl1pPr marL="0" indent="0">
              <a:lnSpc>
                <a:spcPct val="100000"/>
              </a:lnSpc>
              <a:buNone/>
              <a:defRPr lang="en-US" sz="1400" b="0" i="0" dirty="0" smtClean="0">
                <a:solidFill>
                  <a:schemeClr val="accent1"/>
                </a:solidFill>
                <a:latin typeface="+mn-lt"/>
                <a:cs typeface="Arial" panose="020B0604020202020204" pitchFamily="34" charset="0"/>
              </a:defRPr>
            </a:lvl1pPr>
          </a:lstStyle>
          <a:p>
            <a:pPr marL="0" lvl="0" defTabSz="457200"/>
            <a:r>
              <a:rPr lang="en-US" dirty="0"/>
              <a:t>Chapter Title</a:t>
            </a:r>
          </a:p>
        </p:txBody>
      </p:sp>
    </p:spTree>
    <p:extLst>
      <p:ext uri="{BB962C8B-B14F-4D97-AF65-F5344CB8AC3E}">
        <p14:creationId xmlns:p14="http://schemas.microsoft.com/office/powerpoint/2010/main" val="749319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1A1E-22F0-50F1-6F76-8B867C3D6E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08F169-5700-DFF7-E280-61554C539DF4}"/>
              </a:ext>
            </a:extLst>
          </p:cNvPr>
          <p:cNvSpPr>
            <a:spLocks noGrp="1"/>
          </p:cNvSpPr>
          <p:nvPr>
            <p:ph type="dt" sz="half" idx="10"/>
          </p:nvPr>
        </p:nvSpPr>
        <p:spPr/>
        <p:txBody>
          <a:bodyPr/>
          <a:lstStyle/>
          <a:p>
            <a:fld id="{2E405B87-0B1C-464B-928F-AA5E9D282D70}" type="datetimeFigureOut">
              <a:rPr lang="en-US" smtClean="0"/>
              <a:t>4/27/25</a:t>
            </a:fld>
            <a:endParaRPr lang="en-US"/>
          </a:p>
        </p:txBody>
      </p:sp>
      <p:sp>
        <p:nvSpPr>
          <p:cNvPr id="4" name="Footer Placeholder 3">
            <a:extLst>
              <a:ext uri="{FF2B5EF4-FFF2-40B4-BE49-F238E27FC236}">
                <a16:creationId xmlns:a16="http://schemas.microsoft.com/office/drawing/2014/main" id="{06E1D1E4-D257-D006-C3B0-0B638C69B2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F5D964-B52C-D8A6-8A0B-491A9FF49862}"/>
              </a:ext>
            </a:extLst>
          </p:cNvPr>
          <p:cNvSpPr>
            <a:spLocks noGrp="1"/>
          </p:cNvSpPr>
          <p:nvPr>
            <p:ph type="sldNum" sz="quarter" idx="12"/>
          </p:nvPr>
        </p:nvSpPr>
        <p:spPr/>
        <p:txBody>
          <a:bodyPr/>
          <a:lstStyle/>
          <a:p>
            <a:fld id="{D9AD4B2D-25FF-0B46-98A4-87FBB723E472}" type="slidenum">
              <a:rPr lang="en-US" smtClean="0"/>
              <a:t>‹#›</a:t>
            </a:fld>
            <a:endParaRPr lang="en-US"/>
          </a:p>
        </p:txBody>
      </p:sp>
      <p:sp>
        <p:nvSpPr>
          <p:cNvPr id="7" name="Content Placeholder 2">
            <a:extLst>
              <a:ext uri="{FF2B5EF4-FFF2-40B4-BE49-F238E27FC236}">
                <a16:creationId xmlns:a16="http://schemas.microsoft.com/office/drawing/2014/main" id="{703A351C-5869-72C5-E106-AB3C8A27C683}"/>
              </a:ext>
            </a:extLst>
          </p:cNvPr>
          <p:cNvSpPr>
            <a:spLocks noGrp="1"/>
          </p:cNvSpPr>
          <p:nvPr>
            <p:ph sz="half" idx="1"/>
          </p:nvPr>
        </p:nvSpPr>
        <p:spPr>
          <a:xfrm>
            <a:off x="609600" y="4226560"/>
            <a:ext cx="3566160" cy="1945640"/>
          </a:xfrm>
        </p:spPr>
        <p:txBody>
          <a:bodyPr>
            <a:normAutofit/>
          </a:bodyPr>
          <a:lstStyle>
            <a:lvl1pPr marL="11113" indent="0" algn="l">
              <a:buNone/>
              <a:defRPr sz="1200"/>
            </a:lvl1pPr>
            <a:lvl2pPr algn="l">
              <a:defRPr sz="1200"/>
            </a:lvl2pPr>
            <a:lvl3pPr algn="l">
              <a:defRPr sz="1200"/>
            </a:lvl3pPr>
            <a:lvl4pPr algn="l">
              <a:defRPr sz="1200"/>
            </a:lvl4pPr>
            <a:lvl5pPr algn="l">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ECDE54C8-0429-6419-CA1E-AB7EBA6613BE}"/>
              </a:ext>
            </a:extLst>
          </p:cNvPr>
          <p:cNvSpPr>
            <a:spLocks noGrp="1"/>
          </p:cNvSpPr>
          <p:nvPr>
            <p:ph sz="half" idx="2"/>
          </p:nvPr>
        </p:nvSpPr>
        <p:spPr>
          <a:xfrm>
            <a:off x="4312920" y="4226560"/>
            <a:ext cx="3566160" cy="1945640"/>
          </a:xfrm>
        </p:spPr>
        <p:txBody>
          <a:bodyPr>
            <a:normAutofit/>
          </a:bodyPr>
          <a:lstStyle>
            <a:lvl1pPr marL="11113" indent="0" algn="l">
              <a:buNone/>
              <a:defRPr sz="1200"/>
            </a:lvl1pPr>
            <a:lvl2pPr algn="l">
              <a:defRPr sz="1200"/>
            </a:lvl2pPr>
            <a:lvl3pPr algn="l">
              <a:defRPr sz="1200"/>
            </a:lvl3pPr>
            <a:lvl4pPr algn="l">
              <a:defRPr sz="1200"/>
            </a:lvl4pPr>
            <a:lvl5pPr algn="l">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D87B6702-3888-53A8-6A39-4A9E5344607B}"/>
              </a:ext>
            </a:extLst>
          </p:cNvPr>
          <p:cNvSpPr>
            <a:spLocks noGrp="1"/>
          </p:cNvSpPr>
          <p:nvPr>
            <p:ph sz="half" idx="13"/>
          </p:nvPr>
        </p:nvSpPr>
        <p:spPr>
          <a:xfrm>
            <a:off x="8016240" y="4226560"/>
            <a:ext cx="3566160" cy="1945640"/>
          </a:xfrm>
        </p:spPr>
        <p:txBody>
          <a:bodyPr>
            <a:normAutofit/>
          </a:bodyPr>
          <a:lstStyle>
            <a:lvl1pPr marL="11113" indent="0" algn="l">
              <a:buNone/>
              <a:defRPr sz="1200"/>
            </a:lvl1pPr>
            <a:lvl2pPr algn="l">
              <a:defRPr sz="1200"/>
            </a:lvl2pPr>
            <a:lvl3pPr algn="l">
              <a:defRPr sz="1200"/>
            </a:lvl3pPr>
            <a:lvl4pPr algn="l">
              <a:defRPr sz="1200"/>
            </a:lvl4pPr>
            <a:lvl5pPr algn="l">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D2CAE92E-1EFF-06A4-6ACA-30619A2BC99B}"/>
              </a:ext>
            </a:extLst>
          </p:cNvPr>
          <p:cNvSpPr>
            <a:spLocks noGrp="1"/>
          </p:cNvSpPr>
          <p:nvPr>
            <p:ph type="body" idx="14"/>
          </p:nvPr>
        </p:nvSpPr>
        <p:spPr>
          <a:xfrm>
            <a:off x="609601" y="3452780"/>
            <a:ext cx="3566159" cy="609600"/>
          </a:xfrm>
        </p:spPr>
        <p:txBody>
          <a:bodyPr anchor="b">
            <a:normAutofit/>
          </a:bodyPr>
          <a:lstStyle>
            <a:lvl1pPr marL="0" indent="0" algn="l">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11" name="Text Placeholder 2">
            <a:extLst>
              <a:ext uri="{FF2B5EF4-FFF2-40B4-BE49-F238E27FC236}">
                <a16:creationId xmlns:a16="http://schemas.microsoft.com/office/drawing/2014/main" id="{1B4982E0-9F2B-DE45-A468-F580C74D774C}"/>
              </a:ext>
            </a:extLst>
          </p:cNvPr>
          <p:cNvSpPr>
            <a:spLocks noGrp="1"/>
          </p:cNvSpPr>
          <p:nvPr>
            <p:ph type="body" idx="15"/>
          </p:nvPr>
        </p:nvSpPr>
        <p:spPr>
          <a:xfrm>
            <a:off x="4312921" y="3452780"/>
            <a:ext cx="3566159" cy="609600"/>
          </a:xfrm>
        </p:spPr>
        <p:txBody>
          <a:bodyPr anchor="b">
            <a:normAutofit/>
          </a:bodyPr>
          <a:lstStyle>
            <a:lvl1pPr marL="0" indent="0" algn="l">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Text Placeholder 2">
            <a:extLst>
              <a:ext uri="{FF2B5EF4-FFF2-40B4-BE49-F238E27FC236}">
                <a16:creationId xmlns:a16="http://schemas.microsoft.com/office/drawing/2014/main" id="{6DB5BC65-F674-E33C-B58B-BA993B12AE8B}"/>
              </a:ext>
            </a:extLst>
          </p:cNvPr>
          <p:cNvSpPr>
            <a:spLocks noGrp="1"/>
          </p:cNvSpPr>
          <p:nvPr>
            <p:ph type="body" idx="16"/>
          </p:nvPr>
        </p:nvSpPr>
        <p:spPr>
          <a:xfrm>
            <a:off x="8016241" y="3452780"/>
            <a:ext cx="3566159" cy="609600"/>
          </a:xfrm>
        </p:spPr>
        <p:txBody>
          <a:bodyPr anchor="b">
            <a:normAutofit/>
          </a:bodyPr>
          <a:lstStyle>
            <a:lvl1pPr marL="0" indent="0" algn="l">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16" name="Text Placeholder 9">
            <a:extLst>
              <a:ext uri="{FF2B5EF4-FFF2-40B4-BE49-F238E27FC236}">
                <a16:creationId xmlns:a16="http://schemas.microsoft.com/office/drawing/2014/main" id="{B776ECC0-F0D5-DAEC-0E69-2F2422BD1F98}"/>
              </a:ext>
            </a:extLst>
          </p:cNvPr>
          <p:cNvSpPr>
            <a:spLocks noGrp="1"/>
          </p:cNvSpPr>
          <p:nvPr>
            <p:ph type="body" sz="quarter" idx="20" hasCustomPrompt="1"/>
          </p:nvPr>
        </p:nvSpPr>
        <p:spPr>
          <a:xfrm>
            <a:off x="609600" y="438912"/>
            <a:ext cx="1140633" cy="252377"/>
          </a:xfrm>
          <a:prstGeom prst="roundRect">
            <a:avLst>
              <a:gd name="adj" fmla="val 0"/>
            </a:avLst>
          </a:prstGeom>
          <a:noFill/>
          <a:ln w="19050">
            <a:noFill/>
          </a:ln>
        </p:spPr>
        <p:txBody>
          <a:bodyPr wrap="none" lIns="91440" tIns="18288" bIns="18288" rtlCol="0" anchor="ctr">
            <a:spAutoFit/>
          </a:bodyPr>
          <a:lstStyle>
            <a:lvl1pPr marL="0" indent="0">
              <a:lnSpc>
                <a:spcPct val="100000"/>
              </a:lnSpc>
              <a:buNone/>
              <a:defRPr lang="en-US" sz="1400" b="0" i="0" dirty="0" smtClean="0">
                <a:solidFill>
                  <a:schemeClr val="accent1"/>
                </a:solidFill>
                <a:latin typeface="+mn-lt"/>
                <a:cs typeface="Arial" panose="020B0604020202020204" pitchFamily="34" charset="0"/>
              </a:defRPr>
            </a:lvl1pPr>
          </a:lstStyle>
          <a:p>
            <a:pPr marL="0" lvl="0" defTabSz="457200"/>
            <a:r>
              <a:rPr lang="en-US" dirty="0"/>
              <a:t>Chapter Title</a:t>
            </a:r>
          </a:p>
        </p:txBody>
      </p:sp>
    </p:spTree>
    <p:extLst>
      <p:ext uri="{BB962C8B-B14F-4D97-AF65-F5344CB8AC3E}">
        <p14:creationId xmlns:p14="http://schemas.microsoft.com/office/powerpoint/2010/main" val="3729600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Two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CC71-D39A-4829-BDE8-267D41B392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9B9E44-1E07-1EA4-2543-59536F2BD934}"/>
              </a:ext>
            </a:extLst>
          </p:cNvPr>
          <p:cNvSpPr>
            <a:spLocks noGrp="1"/>
          </p:cNvSpPr>
          <p:nvPr>
            <p:ph type="dt" sz="half" idx="10"/>
          </p:nvPr>
        </p:nvSpPr>
        <p:spPr/>
        <p:txBody>
          <a:bodyPr/>
          <a:lstStyle/>
          <a:p>
            <a:fld id="{2E405B87-0B1C-464B-928F-AA5E9D282D70}" type="datetimeFigureOut">
              <a:rPr lang="en-US" smtClean="0"/>
              <a:t>4/27/25</a:t>
            </a:fld>
            <a:endParaRPr lang="en-US"/>
          </a:p>
        </p:txBody>
      </p:sp>
      <p:sp>
        <p:nvSpPr>
          <p:cNvPr id="4" name="Footer Placeholder 3">
            <a:extLst>
              <a:ext uri="{FF2B5EF4-FFF2-40B4-BE49-F238E27FC236}">
                <a16:creationId xmlns:a16="http://schemas.microsoft.com/office/drawing/2014/main" id="{66FD4A26-597F-DC1D-C110-104AFB3496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6E3A69-5C1F-5F3C-15D2-1E508D0830EC}"/>
              </a:ext>
            </a:extLst>
          </p:cNvPr>
          <p:cNvSpPr>
            <a:spLocks noGrp="1"/>
          </p:cNvSpPr>
          <p:nvPr>
            <p:ph type="sldNum" sz="quarter" idx="12"/>
          </p:nvPr>
        </p:nvSpPr>
        <p:spPr/>
        <p:txBody>
          <a:bodyPr/>
          <a:lstStyle/>
          <a:p>
            <a:fld id="{D9AD4B2D-25FF-0B46-98A4-87FBB723E472}" type="slidenum">
              <a:rPr lang="en-US" smtClean="0"/>
              <a:t>‹#›</a:t>
            </a:fld>
            <a:endParaRPr lang="en-US"/>
          </a:p>
        </p:txBody>
      </p:sp>
      <p:sp>
        <p:nvSpPr>
          <p:cNvPr id="11" name="Content Placeholder 3">
            <a:extLst>
              <a:ext uri="{FF2B5EF4-FFF2-40B4-BE49-F238E27FC236}">
                <a16:creationId xmlns:a16="http://schemas.microsoft.com/office/drawing/2014/main" id="{9B3CA1B4-9695-AD34-FD96-2F647EE1A665}"/>
              </a:ext>
            </a:extLst>
          </p:cNvPr>
          <p:cNvSpPr>
            <a:spLocks noGrp="1"/>
          </p:cNvSpPr>
          <p:nvPr>
            <p:ph sz="half" idx="14"/>
          </p:nvPr>
        </p:nvSpPr>
        <p:spPr>
          <a:xfrm>
            <a:off x="3581400" y="1600200"/>
            <a:ext cx="8000999" cy="2172060"/>
          </a:xfrm>
        </p:spPr>
        <p:txBody>
          <a:bodyPr anchor="ctr">
            <a:normAutofit/>
          </a:bodyPr>
          <a:lstStyle>
            <a:lvl1pPr marL="11113" indent="0">
              <a:buNone/>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B39D3010-68FC-EC26-5D0E-0871808776C4}"/>
              </a:ext>
            </a:extLst>
          </p:cNvPr>
          <p:cNvSpPr>
            <a:spLocks noGrp="1"/>
          </p:cNvSpPr>
          <p:nvPr>
            <p:ph sz="half" idx="15"/>
          </p:nvPr>
        </p:nvSpPr>
        <p:spPr>
          <a:xfrm>
            <a:off x="3581400" y="4021554"/>
            <a:ext cx="8000999" cy="2172060"/>
          </a:xfrm>
        </p:spPr>
        <p:txBody>
          <a:bodyPr anchor="ctr">
            <a:normAutofit/>
          </a:bodyPr>
          <a:lstStyle>
            <a:lvl1pPr marL="11113" indent="0">
              <a:buNone/>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2">
            <a:extLst>
              <a:ext uri="{FF2B5EF4-FFF2-40B4-BE49-F238E27FC236}">
                <a16:creationId xmlns:a16="http://schemas.microsoft.com/office/drawing/2014/main" id="{32523D26-A948-5C6C-D252-77131E1A8F34}"/>
              </a:ext>
            </a:extLst>
          </p:cNvPr>
          <p:cNvSpPr>
            <a:spLocks noGrp="1"/>
          </p:cNvSpPr>
          <p:nvPr>
            <p:ph type="body" idx="17"/>
          </p:nvPr>
        </p:nvSpPr>
        <p:spPr>
          <a:xfrm>
            <a:off x="609601" y="1600200"/>
            <a:ext cx="2743199" cy="2172060"/>
          </a:xfrm>
        </p:spPr>
        <p:txBody>
          <a:bodyPr anchor="t">
            <a:noAutofit/>
          </a:bodyPr>
          <a:lstStyle>
            <a:lvl1pPr marL="0" indent="0">
              <a:lnSpc>
                <a:spcPct val="100000"/>
              </a:lnSpc>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14" name="Text Placeholder 2">
            <a:extLst>
              <a:ext uri="{FF2B5EF4-FFF2-40B4-BE49-F238E27FC236}">
                <a16:creationId xmlns:a16="http://schemas.microsoft.com/office/drawing/2014/main" id="{3AB252F6-906F-0559-B806-4C910BDC74AD}"/>
              </a:ext>
            </a:extLst>
          </p:cNvPr>
          <p:cNvSpPr>
            <a:spLocks noGrp="1"/>
          </p:cNvSpPr>
          <p:nvPr>
            <p:ph type="body" idx="18"/>
          </p:nvPr>
        </p:nvSpPr>
        <p:spPr>
          <a:xfrm>
            <a:off x="609601" y="4019740"/>
            <a:ext cx="2743199" cy="2172060"/>
          </a:xfrm>
        </p:spPr>
        <p:txBody>
          <a:bodyPr anchor="t">
            <a:noAutofit/>
          </a:bodyPr>
          <a:lstStyle>
            <a:lvl1pPr marL="0" indent="0">
              <a:lnSpc>
                <a:spcPct val="100000"/>
              </a:lnSpc>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Text Placeholder 9">
            <a:extLst>
              <a:ext uri="{FF2B5EF4-FFF2-40B4-BE49-F238E27FC236}">
                <a16:creationId xmlns:a16="http://schemas.microsoft.com/office/drawing/2014/main" id="{CC4EB56B-1D0D-87A3-ACFE-A0DF03135D90}"/>
              </a:ext>
            </a:extLst>
          </p:cNvPr>
          <p:cNvSpPr>
            <a:spLocks noGrp="1"/>
          </p:cNvSpPr>
          <p:nvPr>
            <p:ph type="body" sz="quarter" idx="19" hasCustomPrompt="1"/>
          </p:nvPr>
        </p:nvSpPr>
        <p:spPr>
          <a:xfrm>
            <a:off x="609600" y="438912"/>
            <a:ext cx="1140633" cy="252377"/>
          </a:xfrm>
          <a:prstGeom prst="roundRect">
            <a:avLst>
              <a:gd name="adj" fmla="val 0"/>
            </a:avLst>
          </a:prstGeom>
          <a:noFill/>
          <a:ln w="19050">
            <a:noFill/>
          </a:ln>
        </p:spPr>
        <p:txBody>
          <a:bodyPr wrap="none" lIns="91440" tIns="18288" bIns="18288" rtlCol="0" anchor="ctr">
            <a:spAutoFit/>
          </a:bodyPr>
          <a:lstStyle>
            <a:lvl1pPr marL="0" indent="0">
              <a:lnSpc>
                <a:spcPct val="100000"/>
              </a:lnSpc>
              <a:buNone/>
              <a:defRPr lang="en-US" sz="1400" b="0" i="0" dirty="0" smtClean="0">
                <a:solidFill>
                  <a:schemeClr val="accent1"/>
                </a:solidFill>
                <a:latin typeface="+mn-lt"/>
                <a:cs typeface="Arial" panose="020B0604020202020204" pitchFamily="34" charset="0"/>
              </a:defRPr>
            </a:lvl1pPr>
          </a:lstStyle>
          <a:p>
            <a:pPr marL="0" lvl="0" defTabSz="457200"/>
            <a:r>
              <a:rPr lang="en-US" dirty="0"/>
              <a:t>Chapter Title</a:t>
            </a:r>
          </a:p>
        </p:txBody>
      </p:sp>
    </p:spTree>
    <p:extLst>
      <p:ext uri="{BB962C8B-B14F-4D97-AF65-F5344CB8AC3E}">
        <p14:creationId xmlns:p14="http://schemas.microsoft.com/office/powerpoint/2010/main" val="24958484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ections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45D4-1824-29FB-C6BE-3F9A866CAA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6A9C32-C5F6-28EF-8C78-B87DB837A6A4}"/>
              </a:ext>
            </a:extLst>
          </p:cNvPr>
          <p:cNvSpPr>
            <a:spLocks noGrp="1"/>
          </p:cNvSpPr>
          <p:nvPr>
            <p:ph type="dt" sz="half" idx="10"/>
          </p:nvPr>
        </p:nvSpPr>
        <p:spPr/>
        <p:txBody>
          <a:bodyPr/>
          <a:lstStyle/>
          <a:p>
            <a:fld id="{2E405B87-0B1C-464B-928F-AA5E9D282D70}" type="datetimeFigureOut">
              <a:rPr lang="en-US" smtClean="0"/>
              <a:t>4/27/25</a:t>
            </a:fld>
            <a:endParaRPr lang="en-US"/>
          </a:p>
        </p:txBody>
      </p:sp>
      <p:sp>
        <p:nvSpPr>
          <p:cNvPr id="4" name="Footer Placeholder 3">
            <a:extLst>
              <a:ext uri="{FF2B5EF4-FFF2-40B4-BE49-F238E27FC236}">
                <a16:creationId xmlns:a16="http://schemas.microsoft.com/office/drawing/2014/main" id="{73853A05-A597-CC2C-F2CD-11D84FC426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E2775B-0BC8-D69D-88A2-3DB278C38EA9}"/>
              </a:ext>
            </a:extLst>
          </p:cNvPr>
          <p:cNvSpPr>
            <a:spLocks noGrp="1"/>
          </p:cNvSpPr>
          <p:nvPr>
            <p:ph type="sldNum" sz="quarter" idx="12"/>
          </p:nvPr>
        </p:nvSpPr>
        <p:spPr/>
        <p:txBody>
          <a:bodyPr/>
          <a:lstStyle/>
          <a:p>
            <a:fld id="{D9AD4B2D-25FF-0B46-98A4-87FBB723E472}" type="slidenum">
              <a:rPr lang="en-US" smtClean="0"/>
              <a:t>‹#›</a:t>
            </a:fld>
            <a:endParaRPr lang="en-US"/>
          </a:p>
        </p:txBody>
      </p:sp>
      <p:sp>
        <p:nvSpPr>
          <p:cNvPr id="6" name="Text Placeholder 2">
            <a:extLst>
              <a:ext uri="{FF2B5EF4-FFF2-40B4-BE49-F238E27FC236}">
                <a16:creationId xmlns:a16="http://schemas.microsoft.com/office/drawing/2014/main" id="{DF67E01B-301A-B2AE-64E8-2920BE9403D7}"/>
              </a:ext>
            </a:extLst>
          </p:cNvPr>
          <p:cNvSpPr>
            <a:spLocks noGrp="1"/>
          </p:cNvSpPr>
          <p:nvPr>
            <p:ph type="body" idx="1"/>
          </p:nvPr>
        </p:nvSpPr>
        <p:spPr>
          <a:xfrm>
            <a:off x="619761" y="1600200"/>
            <a:ext cx="3566160" cy="447097"/>
          </a:xfrm>
        </p:spPr>
        <p:txBody>
          <a:bodyPr anchor="b">
            <a:normAutofit/>
          </a:bodyPr>
          <a:lstStyle>
            <a:lvl1pPr marL="0" indent="0">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7" name="Content Placeholder 3">
            <a:extLst>
              <a:ext uri="{FF2B5EF4-FFF2-40B4-BE49-F238E27FC236}">
                <a16:creationId xmlns:a16="http://schemas.microsoft.com/office/drawing/2014/main" id="{4D1496F7-8277-CE73-AB07-39891FDBCC79}"/>
              </a:ext>
            </a:extLst>
          </p:cNvPr>
          <p:cNvSpPr>
            <a:spLocks noGrp="1"/>
          </p:cNvSpPr>
          <p:nvPr>
            <p:ph sz="half" idx="2"/>
          </p:nvPr>
        </p:nvSpPr>
        <p:spPr>
          <a:xfrm>
            <a:off x="619760" y="2143503"/>
            <a:ext cx="3566160" cy="1693704"/>
          </a:xfrm>
        </p:spPr>
        <p:txBody>
          <a:bodyPr>
            <a:noAutofit/>
          </a:bodyPr>
          <a:lstStyle>
            <a:lvl1pPr marL="11113" indent="0">
              <a:buNone/>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a:extLst>
              <a:ext uri="{FF2B5EF4-FFF2-40B4-BE49-F238E27FC236}">
                <a16:creationId xmlns:a16="http://schemas.microsoft.com/office/drawing/2014/main" id="{45E1D415-35BC-98EC-D45D-112A3EA5B4F3}"/>
              </a:ext>
            </a:extLst>
          </p:cNvPr>
          <p:cNvSpPr>
            <a:spLocks noGrp="1"/>
          </p:cNvSpPr>
          <p:nvPr>
            <p:ph type="body" idx="13"/>
          </p:nvPr>
        </p:nvSpPr>
        <p:spPr>
          <a:xfrm>
            <a:off x="609600" y="3931678"/>
            <a:ext cx="3566160" cy="447097"/>
          </a:xfrm>
        </p:spPr>
        <p:txBody>
          <a:bodyPr anchor="b">
            <a:normAutofit/>
          </a:bodyPr>
          <a:lstStyle>
            <a:lvl1pPr marL="0" indent="0">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9" name="Content Placeholder 3">
            <a:extLst>
              <a:ext uri="{FF2B5EF4-FFF2-40B4-BE49-F238E27FC236}">
                <a16:creationId xmlns:a16="http://schemas.microsoft.com/office/drawing/2014/main" id="{F9118386-BD47-9AD6-D1E4-96F404B0EF74}"/>
              </a:ext>
            </a:extLst>
          </p:cNvPr>
          <p:cNvSpPr>
            <a:spLocks noGrp="1"/>
          </p:cNvSpPr>
          <p:nvPr>
            <p:ph sz="half" idx="14"/>
          </p:nvPr>
        </p:nvSpPr>
        <p:spPr>
          <a:xfrm>
            <a:off x="609600" y="4475683"/>
            <a:ext cx="3566160" cy="1693704"/>
          </a:xfrm>
        </p:spPr>
        <p:txBody>
          <a:bodyPr>
            <a:noAutofit/>
          </a:bodyPr>
          <a:lstStyle>
            <a:lvl1pPr marL="11113" indent="0">
              <a:buNone/>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E30F0B98-0694-D7E4-EA25-64B94FDEE2AF}"/>
              </a:ext>
            </a:extLst>
          </p:cNvPr>
          <p:cNvSpPr>
            <a:spLocks noGrp="1"/>
          </p:cNvSpPr>
          <p:nvPr>
            <p:ph type="body" idx="15"/>
          </p:nvPr>
        </p:nvSpPr>
        <p:spPr>
          <a:xfrm>
            <a:off x="4318001" y="1603013"/>
            <a:ext cx="3566160" cy="447097"/>
          </a:xfrm>
        </p:spPr>
        <p:txBody>
          <a:bodyPr anchor="b">
            <a:normAutofit/>
          </a:bodyPr>
          <a:lstStyle>
            <a:lvl1pPr marL="0" indent="0">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1" name="Content Placeholder 3">
            <a:extLst>
              <a:ext uri="{FF2B5EF4-FFF2-40B4-BE49-F238E27FC236}">
                <a16:creationId xmlns:a16="http://schemas.microsoft.com/office/drawing/2014/main" id="{7CDF75B3-964B-5193-5BFE-67D7F4ABD86B}"/>
              </a:ext>
            </a:extLst>
          </p:cNvPr>
          <p:cNvSpPr>
            <a:spLocks noGrp="1"/>
          </p:cNvSpPr>
          <p:nvPr>
            <p:ph sz="half" idx="16"/>
          </p:nvPr>
        </p:nvSpPr>
        <p:spPr>
          <a:xfrm>
            <a:off x="4318000" y="2146316"/>
            <a:ext cx="3566160" cy="1693704"/>
          </a:xfrm>
        </p:spPr>
        <p:txBody>
          <a:bodyPr>
            <a:noAutofit/>
          </a:bodyPr>
          <a:lstStyle>
            <a:lvl1pPr marL="11113" indent="0">
              <a:buNone/>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a:extLst>
              <a:ext uri="{FF2B5EF4-FFF2-40B4-BE49-F238E27FC236}">
                <a16:creationId xmlns:a16="http://schemas.microsoft.com/office/drawing/2014/main" id="{533ECF07-E1DC-69D4-42A3-C15E7A605B28}"/>
              </a:ext>
            </a:extLst>
          </p:cNvPr>
          <p:cNvSpPr>
            <a:spLocks noGrp="1"/>
          </p:cNvSpPr>
          <p:nvPr>
            <p:ph type="body" idx="17"/>
          </p:nvPr>
        </p:nvSpPr>
        <p:spPr>
          <a:xfrm>
            <a:off x="4312920" y="3934491"/>
            <a:ext cx="3566160" cy="447097"/>
          </a:xfrm>
        </p:spPr>
        <p:txBody>
          <a:bodyPr anchor="b">
            <a:normAutofit/>
          </a:bodyPr>
          <a:lstStyle>
            <a:lvl1pPr marL="0" indent="0">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3" name="Content Placeholder 3">
            <a:extLst>
              <a:ext uri="{FF2B5EF4-FFF2-40B4-BE49-F238E27FC236}">
                <a16:creationId xmlns:a16="http://schemas.microsoft.com/office/drawing/2014/main" id="{8490BAF4-78DB-2344-CF94-66BC6731E9E2}"/>
              </a:ext>
            </a:extLst>
          </p:cNvPr>
          <p:cNvSpPr>
            <a:spLocks noGrp="1"/>
          </p:cNvSpPr>
          <p:nvPr>
            <p:ph sz="half" idx="18"/>
          </p:nvPr>
        </p:nvSpPr>
        <p:spPr>
          <a:xfrm>
            <a:off x="4312920" y="4478496"/>
            <a:ext cx="3566160" cy="1693704"/>
          </a:xfrm>
        </p:spPr>
        <p:txBody>
          <a:bodyPr>
            <a:noAutofit/>
          </a:bodyPr>
          <a:lstStyle>
            <a:lvl1pPr marL="11113" indent="0">
              <a:buNone/>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2">
            <a:extLst>
              <a:ext uri="{FF2B5EF4-FFF2-40B4-BE49-F238E27FC236}">
                <a16:creationId xmlns:a16="http://schemas.microsoft.com/office/drawing/2014/main" id="{5FE8B4F1-58FF-AD54-AFAF-D9D57AF936FE}"/>
              </a:ext>
            </a:extLst>
          </p:cNvPr>
          <p:cNvSpPr>
            <a:spLocks noGrp="1"/>
          </p:cNvSpPr>
          <p:nvPr>
            <p:ph type="body" idx="19"/>
          </p:nvPr>
        </p:nvSpPr>
        <p:spPr>
          <a:xfrm>
            <a:off x="8016240" y="1603013"/>
            <a:ext cx="3566160" cy="447097"/>
          </a:xfrm>
        </p:spPr>
        <p:txBody>
          <a:bodyPr anchor="b">
            <a:normAutofit/>
          </a:bodyPr>
          <a:lstStyle>
            <a:lvl1pPr marL="0" indent="0">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5" name="Content Placeholder 3">
            <a:extLst>
              <a:ext uri="{FF2B5EF4-FFF2-40B4-BE49-F238E27FC236}">
                <a16:creationId xmlns:a16="http://schemas.microsoft.com/office/drawing/2014/main" id="{00DFA443-B7B4-BF72-24BD-15960A0AA088}"/>
              </a:ext>
            </a:extLst>
          </p:cNvPr>
          <p:cNvSpPr>
            <a:spLocks noGrp="1"/>
          </p:cNvSpPr>
          <p:nvPr>
            <p:ph sz="half" idx="20"/>
          </p:nvPr>
        </p:nvSpPr>
        <p:spPr>
          <a:xfrm>
            <a:off x="8016240" y="2146316"/>
            <a:ext cx="3566160" cy="1693704"/>
          </a:xfrm>
        </p:spPr>
        <p:txBody>
          <a:bodyPr>
            <a:noAutofit/>
          </a:bodyPr>
          <a:lstStyle>
            <a:lvl1pPr marL="11113" indent="0">
              <a:buNone/>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9637B02F-14C6-BE02-2264-52938D5427DA}"/>
              </a:ext>
            </a:extLst>
          </p:cNvPr>
          <p:cNvSpPr>
            <a:spLocks noGrp="1"/>
          </p:cNvSpPr>
          <p:nvPr>
            <p:ph type="body" idx="21"/>
          </p:nvPr>
        </p:nvSpPr>
        <p:spPr>
          <a:xfrm>
            <a:off x="8016240" y="3934491"/>
            <a:ext cx="3566160" cy="447097"/>
          </a:xfrm>
        </p:spPr>
        <p:txBody>
          <a:bodyPr anchor="b">
            <a:normAutofit/>
          </a:bodyPr>
          <a:lstStyle>
            <a:lvl1pPr marL="0" indent="0">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76236A08-F759-8484-6B1E-D183E5000DA5}"/>
              </a:ext>
            </a:extLst>
          </p:cNvPr>
          <p:cNvSpPr>
            <a:spLocks noGrp="1"/>
          </p:cNvSpPr>
          <p:nvPr>
            <p:ph sz="half" idx="22"/>
          </p:nvPr>
        </p:nvSpPr>
        <p:spPr>
          <a:xfrm>
            <a:off x="8016240" y="4478496"/>
            <a:ext cx="3566160" cy="1693704"/>
          </a:xfrm>
        </p:spPr>
        <p:txBody>
          <a:bodyPr>
            <a:noAutofit/>
          </a:bodyPr>
          <a:lstStyle>
            <a:lvl1pPr marL="11113" indent="0">
              <a:buNone/>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9">
            <a:extLst>
              <a:ext uri="{FF2B5EF4-FFF2-40B4-BE49-F238E27FC236}">
                <a16:creationId xmlns:a16="http://schemas.microsoft.com/office/drawing/2014/main" id="{C8892FE8-818C-0DD9-F9B6-0DD342D5F3BA}"/>
              </a:ext>
            </a:extLst>
          </p:cNvPr>
          <p:cNvSpPr>
            <a:spLocks noGrp="1"/>
          </p:cNvSpPr>
          <p:nvPr>
            <p:ph type="body" sz="quarter" idx="23" hasCustomPrompt="1"/>
          </p:nvPr>
        </p:nvSpPr>
        <p:spPr>
          <a:xfrm>
            <a:off x="609600" y="438912"/>
            <a:ext cx="1140633" cy="252377"/>
          </a:xfrm>
          <a:prstGeom prst="roundRect">
            <a:avLst>
              <a:gd name="adj" fmla="val 0"/>
            </a:avLst>
          </a:prstGeom>
          <a:noFill/>
          <a:ln w="19050">
            <a:noFill/>
          </a:ln>
        </p:spPr>
        <p:txBody>
          <a:bodyPr wrap="none" lIns="91440" tIns="18288" bIns="18288" rtlCol="0" anchor="ctr">
            <a:spAutoFit/>
          </a:bodyPr>
          <a:lstStyle>
            <a:lvl1pPr marL="0" indent="0">
              <a:lnSpc>
                <a:spcPct val="100000"/>
              </a:lnSpc>
              <a:buNone/>
              <a:defRPr lang="en-US" sz="1400" b="0" i="0" dirty="0" smtClean="0">
                <a:solidFill>
                  <a:schemeClr val="accent1"/>
                </a:solidFill>
                <a:latin typeface="+mn-lt"/>
                <a:cs typeface="Arial" panose="020B0604020202020204" pitchFamily="34" charset="0"/>
              </a:defRPr>
            </a:lvl1pPr>
          </a:lstStyle>
          <a:p>
            <a:pPr marL="0" lvl="0" defTabSz="457200"/>
            <a:r>
              <a:rPr lang="en-US" dirty="0"/>
              <a:t>Chapter Title</a:t>
            </a:r>
          </a:p>
        </p:txBody>
      </p:sp>
    </p:spTree>
    <p:extLst>
      <p:ext uri="{BB962C8B-B14F-4D97-AF65-F5344CB8AC3E}">
        <p14:creationId xmlns:p14="http://schemas.microsoft.com/office/powerpoint/2010/main" val="27493953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657C-D351-B6D0-AAB9-16C9490E4838}"/>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614F6409-8218-F59A-3647-FC8FE0DB7D57}"/>
              </a:ext>
            </a:extLst>
          </p:cNvPr>
          <p:cNvSpPr>
            <a:spLocks noGrp="1"/>
          </p:cNvSpPr>
          <p:nvPr>
            <p:ph type="dt" sz="half" idx="10"/>
          </p:nvPr>
        </p:nvSpPr>
        <p:spPr/>
        <p:txBody>
          <a:bodyPr/>
          <a:lstStyle/>
          <a:p>
            <a:fld id="{2E405B87-0B1C-464B-928F-AA5E9D282D70}" type="datetimeFigureOut">
              <a:rPr lang="en-US" smtClean="0"/>
              <a:t>4/27/25</a:t>
            </a:fld>
            <a:endParaRPr lang="en-US"/>
          </a:p>
        </p:txBody>
      </p:sp>
      <p:sp>
        <p:nvSpPr>
          <p:cNvPr id="4" name="Footer Placeholder 3">
            <a:extLst>
              <a:ext uri="{FF2B5EF4-FFF2-40B4-BE49-F238E27FC236}">
                <a16:creationId xmlns:a16="http://schemas.microsoft.com/office/drawing/2014/main" id="{A86F1A59-9210-6888-0C26-42AAFB038A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A161BF-6C3E-3043-4DAD-47359AC6DF41}"/>
              </a:ext>
            </a:extLst>
          </p:cNvPr>
          <p:cNvSpPr>
            <a:spLocks noGrp="1"/>
          </p:cNvSpPr>
          <p:nvPr>
            <p:ph type="sldNum" sz="quarter" idx="12"/>
          </p:nvPr>
        </p:nvSpPr>
        <p:spPr/>
        <p:txBody>
          <a:bodyPr/>
          <a:lstStyle/>
          <a:p>
            <a:fld id="{D9AD4B2D-25FF-0B46-98A4-87FBB723E472}" type="slidenum">
              <a:rPr lang="en-US" smtClean="0"/>
              <a:t>‹#›</a:t>
            </a:fld>
            <a:endParaRPr lang="en-US"/>
          </a:p>
        </p:txBody>
      </p:sp>
      <p:sp>
        <p:nvSpPr>
          <p:cNvPr id="7" name="Content Placeholder 6">
            <a:extLst>
              <a:ext uri="{FF2B5EF4-FFF2-40B4-BE49-F238E27FC236}">
                <a16:creationId xmlns:a16="http://schemas.microsoft.com/office/drawing/2014/main" id="{97A27B55-6E26-1D7C-ACA0-8371E922EA09}"/>
              </a:ext>
            </a:extLst>
          </p:cNvPr>
          <p:cNvSpPr>
            <a:spLocks noGrp="1"/>
          </p:cNvSpPr>
          <p:nvPr>
            <p:ph sz="quarter" idx="13"/>
          </p:nvPr>
        </p:nvSpPr>
        <p:spPr>
          <a:xfrm>
            <a:off x="609600" y="1600200"/>
            <a:ext cx="1097280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9">
            <a:extLst>
              <a:ext uri="{FF2B5EF4-FFF2-40B4-BE49-F238E27FC236}">
                <a16:creationId xmlns:a16="http://schemas.microsoft.com/office/drawing/2014/main" id="{0FA48088-4D6D-62A8-C575-C15D59BB895E}"/>
              </a:ext>
            </a:extLst>
          </p:cNvPr>
          <p:cNvSpPr>
            <a:spLocks noGrp="1"/>
          </p:cNvSpPr>
          <p:nvPr>
            <p:ph type="body" sz="quarter" idx="15" hasCustomPrompt="1"/>
          </p:nvPr>
        </p:nvSpPr>
        <p:spPr>
          <a:xfrm>
            <a:off x="609600" y="438912"/>
            <a:ext cx="1140633" cy="252377"/>
          </a:xfrm>
          <a:prstGeom prst="roundRect">
            <a:avLst>
              <a:gd name="adj" fmla="val 0"/>
            </a:avLst>
          </a:prstGeom>
          <a:noFill/>
          <a:ln w="19050">
            <a:noFill/>
          </a:ln>
        </p:spPr>
        <p:txBody>
          <a:bodyPr wrap="none" lIns="91440" tIns="18288" bIns="18288" rtlCol="0" anchor="ctr">
            <a:spAutoFit/>
          </a:bodyPr>
          <a:lstStyle>
            <a:lvl1pPr marL="0" indent="0">
              <a:lnSpc>
                <a:spcPct val="100000"/>
              </a:lnSpc>
              <a:buNone/>
              <a:defRPr lang="en-US" sz="1400" b="0" i="0" dirty="0" smtClean="0">
                <a:solidFill>
                  <a:schemeClr val="accent1"/>
                </a:solidFill>
                <a:latin typeface="+mn-lt"/>
                <a:cs typeface="Arial" panose="020B0604020202020204" pitchFamily="34" charset="0"/>
              </a:defRPr>
            </a:lvl1pPr>
          </a:lstStyle>
          <a:p>
            <a:pPr marL="0" lvl="0" defTabSz="457200"/>
            <a:r>
              <a:rPr lang="en-US" dirty="0"/>
              <a:t>Chapter Title</a:t>
            </a:r>
          </a:p>
        </p:txBody>
      </p:sp>
    </p:spTree>
    <p:extLst>
      <p:ext uri="{BB962C8B-B14F-4D97-AF65-F5344CB8AC3E}">
        <p14:creationId xmlns:p14="http://schemas.microsoft.com/office/powerpoint/2010/main" val="3551427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3">
  <p:cSld name="Title and body 3">
    <p:spTree>
      <p:nvGrpSpPr>
        <p:cNvPr id="1" name="Shape 157"/>
        <p:cNvGrpSpPr/>
        <p:nvPr/>
      </p:nvGrpSpPr>
      <p:grpSpPr>
        <a:xfrm>
          <a:off x="0" y="0"/>
          <a:ext cx="0" cy="0"/>
          <a:chOff x="0" y="0"/>
          <a:chExt cx="0" cy="0"/>
        </a:xfrm>
      </p:grpSpPr>
      <p:sp>
        <p:nvSpPr>
          <p:cNvPr id="158" name="Google Shape;158;p36"/>
          <p:cNvSpPr txBox="1">
            <a:spLocks noGrp="1"/>
          </p:cNvSpPr>
          <p:nvPr>
            <p:ph type="subTitle" idx="1"/>
          </p:nvPr>
        </p:nvSpPr>
        <p:spPr>
          <a:xfrm>
            <a:off x="609600" y="462133"/>
            <a:ext cx="2433200" cy="289600"/>
          </a:xfrm>
          <a:prstGeom prst="rect">
            <a:avLst/>
          </a:prstGeom>
        </p:spPr>
        <p:txBody>
          <a:bodyPr spcFirstLastPara="1" wrap="square" lIns="0" tIns="0" rIns="0" bIns="0" anchor="ctr" anchorCtr="0">
            <a:normAutofit/>
          </a:bodyPr>
          <a:lstStyle>
            <a:lvl1pPr lvl="0" rtl="0">
              <a:spcBef>
                <a:spcPts val="0"/>
              </a:spcBef>
              <a:spcAft>
                <a:spcPts val="0"/>
              </a:spcAft>
              <a:buClr>
                <a:schemeClr val="dk1"/>
              </a:buClr>
              <a:buSzPts val="1400"/>
              <a:buNone/>
              <a:defRPr sz="1067"/>
            </a:lvl1pPr>
            <a:lvl2pPr lvl="1" rtl="0">
              <a:spcBef>
                <a:spcPts val="0"/>
              </a:spcBef>
              <a:spcAft>
                <a:spcPts val="0"/>
              </a:spcAft>
              <a:buClr>
                <a:schemeClr val="dk1"/>
              </a:buClr>
              <a:buSzPts val="1400"/>
              <a:buNone/>
              <a:defRPr/>
            </a:lvl2pPr>
            <a:lvl3pPr lvl="2" rtl="0">
              <a:spcBef>
                <a:spcPts val="0"/>
              </a:spcBef>
              <a:spcAft>
                <a:spcPts val="0"/>
              </a:spcAft>
              <a:buClr>
                <a:schemeClr val="dk1"/>
              </a:buClr>
              <a:buSzPts val="1400"/>
              <a:buNone/>
              <a:defRPr/>
            </a:lvl3pPr>
            <a:lvl4pPr lvl="3" rtl="0">
              <a:spcBef>
                <a:spcPts val="0"/>
              </a:spcBef>
              <a:spcAft>
                <a:spcPts val="0"/>
              </a:spcAft>
              <a:buClr>
                <a:schemeClr val="dk1"/>
              </a:buClr>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59" name="Google Shape;159;p36"/>
          <p:cNvSpPr txBox="1">
            <a:spLocks noGrp="1"/>
          </p:cNvSpPr>
          <p:nvPr>
            <p:ph type="title"/>
          </p:nvPr>
        </p:nvSpPr>
        <p:spPr>
          <a:xfrm>
            <a:off x="609600" y="457200"/>
            <a:ext cx="10377200" cy="763600"/>
          </a:xfrm>
          <a:prstGeom prst="rect">
            <a:avLst/>
          </a:prstGeom>
        </p:spPr>
        <p:txBody>
          <a:bodyPr spcFirstLastPara="1" wrap="square" lIns="0" tIns="91425" rIns="0" bIns="91425" anchor="b" anchorCtr="0">
            <a:normAutofit/>
          </a:bodyPr>
          <a:lstStyle>
            <a:lvl1pPr lvl="0" rtl="0">
              <a:spcBef>
                <a:spcPts val="0"/>
              </a:spcBef>
              <a:spcAft>
                <a:spcPts val="0"/>
              </a:spcAft>
              <a:buClr>
                <a:schemeClr val="dk1"/>
              </a:buClr>
              <a:buSzPts val="1600"/>
              <a:buNone/>
              <a:defRPr>
                <a:solidFill>
                  <a:schemeClr val="dk1"/>
                </a:solidFill>
              </a:defRPr>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a:r>
              <a:rPr lang="en-US"/>
              <a:t>Click to edit Master title style</a:t>
            </a:r>
            <a:endParaRPr/>
          </a:p>
        </p:txBody>
      </p:sp>
      <p:sp>
        <p:nvSpPr>
          <p:cNvPr id="160" name="Google Shape;160;p36"/>
          <p:cNvSpPr txBox="1">
            <a:spLocks noGrp="1"/>
          </p:cNvSpPr>
          <p:nvPr>
            <p:ph type="body" idx="2"/>
          </p:nvPr>
        </p:nvSpPr>
        <p:spPr>
          <a:xfrm>
            <a:off x="609600" y="1220800"/>
            <a:ext cx="7612800" cy="4871200"/>
          </a:xfrm>
          <a:prstGeom prst="rect">
            <a:avLst/>
          </a:prstGeom>
        </p:spPr>
        <p:txBody>
          <a:bodyPr spcFirstLastPara="1" wrap="square" lIns="91425" tIns="91425" rIns="91425" bIns="91425" anchor="t" anchorCtr="0">
            <a:normAutofit/>
          </a:bodyPr>
          <a:lstStyle>
            <a:lvl1pPr marL="609585" lvl="0" indent="-491054" rtl="0">
              <a:spcBef>
                <a:spcPts val="0"/>
              </a:spcBef>
              <a:spcAft>
                <a:spcPts val="0"/>
              </a:spcAft>
              <a:buSzPts val="2200"/>
              <a:buFont typeface="Helvetica Neue"/>
              <a:buChar char="•"/>
              <a:defRPr sz="2933"/>
            </a:lvl1pPr>
            <a:lvl2pPr marL="1219170" lvl="1" indent="-491054" rtl="0">
              <a:spcBef>
                <a:spcPts val="2667"/>
              </a:spcBef>
              <a:spcAft>
                <a:spcPts val="0"/>
              </a:spcAft>
              <a:buSzPts val="2200"/>
              <a:buChar char="•"/>
              <a:defRPr sz="2933"/>
            </a:lvl2pPr>
            <a:lvl3pPr marL="1828754" lvl="2" indent="-491054" rtl="0">
              <a:spcBef>
                <a:spcPts val="2667"/>
              </a:spcBef>
              <a:spcAft>
                <a:spcPts val="0"/>
              </a:spcAft>
              <a:buSzPts val="2200"/>
              <a:buChar char="•"/>
              <a:defRPr sz="2933"/>
            </a:lvl3pPr>
            <a:lvl4pPr marL="2438339" lvl="3" indent="-491054" rtl="0">
              <a:spcBef>
                <a:spcPts val="2667"/>
              </a:spcBef>
              <a:spcAft>
                <a:spcPts val="0"/>
              </a:spcAft>
              <a:buSzPts val="2200"/>
              <a:buChar char="•"/>
              <a:defRPr sz="2933"/>
            </a:lvl4pPr>
            <a:lvl5pPr marL="3047924" lvl="4" indent="-491054" rtl="0">
              <a:spcBef>
                <a:spcPts val="2667"/>
              </a:spcBef>
              <a:spcAft>
                <a:spcPts val="0"/>
              </a:spcAft>
              <a:buSzPts val="2200"/>
              <a:buChar char="•"/>
              <a:defRPr sz="2933"/>
            </a:lvl5pPr>
            <a:lvl6pPr marL="3657509" lvl="5" indent="-491054" rtl="0">
              <a:spcBef>
                <a:spcPts val="2667"/>
              </a:spcBef>
              <a:spcAft>
                <a:spcPts val="0"/>
              </a:spcAft>
              <a:buSzPts val="2200"/>
              <a:buChar char="•"/>
              <a:defRPr sz="2933"/>
            </a:lvl6pPr>
            <a:lvl7pPr marL="4267093" lvl="6" indent="-491054" rtl="0">
              <a:spcBef>
                <a:spcPts val="2667"/>
              </a:spcBef>
              <a:spcAft>
                <a:spcPts val="0"/>
              </a:spcAft>
              <a:buSzPts val="2200"/>
              <a:buChar char="•"/>
              <a:defRPr sz="2933"/>
            </a:lvl7pPr>
            <a:lvl8pPr marL="4876678" lvl="7" indent="-491054" rtl="0">
              <a:spcBef>
                <a:spcPts val="2667"/>
              </a:spcBef>
              <a:spcAft>
                <a:spcPts val="0"/>
              </a:spcAft>
              <a:buSzPts val="2200"/>
              <a:buChar char="•"/>
              <a:defRPr sz="2933"/>
            </a:lvl8pPr>
            <a:lvl9pPr marL="5486263" lvl="8" indent="-491054" rtl="0">
              <a:spcBef>
                <a:spcPts val="2667"/>
              </a:spcBef>
              <a:spcAft>
                <a:spcPts val="2667"/>
              </a:spcAft>
              <a:buSzPts val="2200"/>
              <a:buChar char="•"/>
              <a:defRPr sz="2933"/>
            </a:lvl9pPr>
          </a:lstStyle>
          <a:p>
            <a:pPr lvl="0"/>
            <a:r>
              <a:rPr lang="en-US"/>
              <a:t>Click to edit Master text styles</a:t>
            </a:r>
          </a:p>
        </p:txBody>
      </p:sp>
      <p:sp>
        <p:nvSpPr>
          <p:cNvPr id="161" name="Google Shape;161;p3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sz="1067" b="1">
                <a:latin typeface="Helvetica Neue"/>
                <a:ea typeface="Helvetica Neue"/>
                <a:cs typeface="Helvetica Neue"/>
                <a:sym typeface="Helvetica Neue"/>
              </a:defRPr>
            </a:lvl1pPr>
            <a:lvl2pPr lvl="1" rtl="0">
              <a:buNone/>
              <a:defRPr sz="1067" b="1">
                <a:latin typeface="Helvetica Neue"/>
                <a:ea typeface="Helvetica Neue"/>
                <a:cs typeface="Helvetica Neue"/>
                <a:sym typeface="Helvetica Neue"/>
              </a:defRPr>
            </a:lvl2pPr>
            <a:lvl3pPr lvl="2" rtl="0">
              <a:buNone/>
              <a:defRPr sz="1067" b="1">
                <a:latin typeface="Helvetica Neue"/>
                <a:ea typeface="Helvetica Neue"/>
                <a:cs typeface="Helvetica Neue"/>
                <a:sym typeface="Helvetica Neue"/>
              </a:defRPr>
            </a:lvl3pPr>
            <a:lvl4pPr lvl="3" rtl="0">
              <a:buNone/>
              <a:defRPr sz="1067" b="1">
                <a:latin typeface="Helvetica Neue"/>
                <a:ea typeface="Helvetica Neue"/>
                <a:cs typeface="Helvetica Neue"/>
                <a:sym typeface="Helvetica Neue"/>
              </a:defRPr>
            </a:lvl4pPr>
            <a:lvl5pPr lvl="4" rtl="0">
              <a:buNone/>
              <a:defRPr sz="1067" b="1">
                <a:latin typeface="Helvetica Neue"/>
                <a:ea typeface="Helvetica Neue"/>
                <a:cs typeface="Helvetica Neue"/>
                <a:sym typeface="Helvetica Neue"/>
              </a:defRPr>
            </a:lvl5pPr>
            <a:lvl6pPr lvl="5" rtl="0">
              <a:buNone/>
              <a:defRPr sz="1067" b="1">
                <a:latin typeface="Helvetica Neue"/>
                <a:ea typeface="Helvetica Neue"/>
                <a:cs typeface="Helvetica Neue"/>
                <a:sym typeface="Helvetica Neue"/>
              </a:defRPr>
            </a:lvl6pPr>
            <a:lvl7pPr lvl="6" rtl="0">
              <a:buNone/>
              <a:defRPr sz="1067" b="1">
                <a:latin typeface="Helvetica Neue"/>
                <a:ea typeface="Helvetica Neue"/>
                <a:cs typeface="Helvetica Neue"/>
                <a:sym typeface="Helvetica Neue"/>
              </a:defRPr>
            </a:lvl7pPr>
            <a:lvl8pPr lvl="7" rtl="0">
              <a:buNone/>
              <a:defRPr sz="1067" b="1">
                <a:latin typeface="Helvetica Neue"/>
                <a:ea typeface="Helvetica Neue"/>
                <a:cs typeface="Helvetica Neue"/>
                <a:sym typeface="Helvetica Neue"/>
              </a:defRPr>
            </a:lvl8pPr>
            <a:lvl9pPr lvl="8" rtl="0">
              <a:buNone/>
              <a:defRPr sz="1067" b="1">
                <a:latin typeface="Helvetica Neue"/>
                <a:ea typeface="Helvetica Neue"/>
                <a:cs typeface="Helvetica Neue"/>
                <a:sym typeface="Helvetica Neu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69724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B8CF-0833-8E71-5D0B-3F81CC53CD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40095E-66D4-BAD0-7623-629A5AD1C4E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BEF333-2E45-CD54-D923-BAF2D7036E62}"/>
              </a:ext>
            </a:extLst>
          </p:cNvPr>
          <p:cNvSpPr>
            <a:spLocks noGrp="1"/>
          </p:cNvSpPr>
          <p:nvPr>
            <p:ph type="dt" sz="half" idx="10"/>
          </p:nvPr>
        </p:nvSpPr>
        <p:spPr/>
        <p:txBody>
          <a:bodyPr/>
          <a:lstStyle/>
          <a:p>
            <a:fld id="{D7C0CF0E-478F-7948-A79C-AF6EFF2E3A9B}" type="datetimeFigureOut">
              <a:rPr lang="en-US" smtClean="0"/>
              <a:t>4/27/25</a:t>
            </a:fld>
            <a:endParaRPr lang="en-US"/>
          </a:p>
        </p:txBody>
      </p:sp>
      <p:sp>
        <p:nvSpPr>
          <p:cNvPr id="5" name="Footer Placeholder 4">
            <a:extLst>
              <a:ext uri="{FF2B5EF4-FFF2-40B4-BE49-F238E27FC236}">
                <a16:creationId xmlns:a16="http://schemas.microsoft.com/office/drawing/2014/main" id="{D4A888B2-6AB9-68F4-B4A1-4ABB0F963C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549617-92F6-70BE-0440-721DAC13C673}"/>
              </a:ext>
            </a:extLst>
          </p:cNvPr>
          <p:cNvSpPr>
            <a:spLocks noGrp="1"/>
          </p:cNvSpPr>
          <p:nvPr>
            <p:ph type="sldNum" sz="quarter" idx="12"/>
          </p:nvPr>
        </p:nvSpPr>
        <p:spPr/>
        <p:txBody>
          <a:bodyPr/>
          <a:lstStyle/>
          <a:p>
            <a:fld id="{904CA2F5-85F3-9747-9B9A-D4DFAA657DE8}" type="slidenum">
              <a:rPr lang="en-US" smtClean="0"/>
              <a:t>‹#›</a:t>
            </a:fld>
            <a:endParaRPr lang="en-US"/>
          </a:p>
        </p:txBody>
      </p:sp>
    </p:spTree>
    <p:extLst>
      <p:ext uri="{BB962C8B-B14F-4D97-AF65-F5344CB8AC3E}">
        <p14:creationId xmlns:p14="http://schemas.microsoft.com/office/powerpoint/2010/main" val="2968768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E993-93DF-B781-FD14-43DA90EA87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48E6F-8817-1DA4-C0EB-0C6729B363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678A52-BFD6-ED59-8CE5-2412402B47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A1942F-42D5-FB35-F7B5-42CD7B26FE31}"/>
              </a:ext>
            </a:extLst>
          </p:cNvPr>
          <p:cNvSpPr>
            <a:spLocks noGrp="1"/>
          </p:cNvSpPr>
          <p:nvPr>
            <p:ph type="dt" sz="half" idx="10"/>
          </p:nvPr>
        </p:nvSpPr>
        <p:spPr/>
        <p:txBody>
          <a:bodyPr/>
          <a:lstStyle/>
          <a:p>
            <a:fld id="{D7C0CF0E-478F-7948-A79C-AF6EFF2E3A9B}" type="datetimeFigureOut">
              <a:rPr lang="en-US" smtClean="0"/>
              <a:t>4/27/25</a:t>
            </a:fld>
            <a:endParaRPr lang="en-US"/>
          </a:p>
        </p:txBody>
      </p:sp>
      <p:sp>
        <p:nvSpPr>
          <p:cNvPr id="6" name="Footer Placeholder 5">
            <a:extLst>
              <a:ext uri="{FF2B5EF4-FFF2-40B4-BE49-F238E27FC236}">
                <a16:creationId xmlns:a16="http://schemas.microsoft.com/office/drawing/2014/main" id="{8CDEBE01-2AE9-D3BE-425F-DB19D09A8C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7657A1-EAC1-6650-F43E-2672FDC57DBD}"/>
              </a:ext>
            </a:extLst>
          </p:cNvPr>
          <p:cNvSpPr>
            <a:spLocks noGrp="1"/>
          </p:cNvSpPr>
          <p:nvPr>
            <p:ph type="sldNum" sz="quarter" idx="12"/>
          </p:nvPr>
        </p:nvSpPr>
        <p:spPr/>
        <p:txBody>
          <a:bodyPr/>
          <a:lstStyle/>
          <a:p>
            <a:fld id="{904CA2F5-85F3-9747-9B9A-D4DFAA657DE8}" type="slidenum">
              <a:rPr lang="en-US" smtClean="0"/>
              <a:t>‹#›</a:t>
            </a:fld>
            <a:endParaRPr lang="en-US"/>
          </a:p>
        </p:txBody>
      </p:sp>
    </p:spTree>
    <p:extLst>
      <p:ext uri="{BB962C8B-B14F-4D97-AF65-F5344CB8AC3E}">
        <p14:creationId xmlns:p14="http://schemas.microsoft.com/office/powerpoint/2010/main" val="4441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087A-245F-81F9-E15A-9AEA1B27AF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F7B551-A7D1-76B1-5209-ADDD3618AE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225F5C-F911-746E-A5AF-23372D94C1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5C9595-3A35-F21B-6FA1-E38103CC4B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6D9B96-2911-FB62-524A-5A359A7E06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92B6C3-605A-4A52-B102-E28833F1CE2D}"/>
              </a:ext>
            </a:extLst>
          </p:cNvPr>
          <p:cNvSpPr>
            <a:spLocks noGrp="1"/>
          </p:cNvSpPr>
          <p:nvPr>
            <p:ph type="dt" sz="half" idx="10"/>
          </p:nvPr>
        </p:nvSpPr>
        <p:spPr/>
        <p:txBody>
          <a:bodyPr/>
          <a:lstStyle/>
          <a:p>
            <a:fld id="{D7C0CF0E-478F-7948-A79C-AF6EFF2E3A9B}" type="datetimeFigureOut">
              <a:rPr lang="en-US" smtClean="0"/>
              <a:t>4/27/25</a:t>
            </a:fld>
            <a:endParaRPr lang="en-US"/>
          </a:p>
        </p:txBody>
      </p:sp>
      <p:sp>
        <p:nvSpPr>
          <p:cNvPr id="8" name="Footer Placeholder 7">
            <a:extLst>
              <a:ext uri="{FF2B5EF4-FFF2-40B4-BE49-F238E27FC236}">
                <a16:creationId xmlns:a16="http://schemas.microsoft.com/office/drawing/2014/main" id="{E06B3E12-98CD-147E-D3E6-422F662135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EB9871-534B-5D72-D178-192B9E021F93}"/>
              </a:ext>
            </a:extLst>
          </p:cNvPr>
          <p:cNvSpPr>
            <a:spLocks noGrp="1"/>
          </p:cNvSpPr>
          <p:nvPr>
            <p:ph type="sldNum" sz="quarter" idx="12"/>
          </p:nvPr>
        </p:nvSpPr>
        <p:spPr/>
        <p:txBody>
          <a:bodyPr/>
          <a:lstStyle/>
          <a:p>
            <a:fld id="{904CA2F5-85F3-9747-9B9A-D4DFAA657DE8}" type="slidenum">
              <a:rPr lang="en-US" smtClean="0"/>
              <a:t>‹#›</a:t>
            </a:fld>
            <a:endParaRPr lang="en-US"/>
          </a:p>
        </p:txBody>
      </p:sp>
    </p:spTree>
    <p:extLst>
      <p:ext uri="{BB962C8B-B14F-4D97-AF65-F5344CB8AC3E}">
        <p14:creationId xmlns:p14="http://schemas.microsoft.com/office/powerpoint/2010/main" val="1007623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30BC-F301-A898-A395-101A70934C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D35D06-B1EC-64BC-BE54-715FF9351FA0}"/>
              </a:ext>
            </a:extLst>
          </p:cNvPr>
          <p:cNvSpPr>
            <a:spLocks noGrp="1"/>
          </p:cNvSpPr>
          <p:nvPr>
            <p:ph type="dt" sz="half" idx="10"/>
          </p:nvPr>
        </p:nvSpPr>
        <p:spPr/>
        <p:txBody>
          <a:bodyPr/>
          <a:lstStyle/>
          <a:p>
            <a:fld id="{D7C0CF0E-478F-7948-A79C-AF6EFF2E3A9B}" type="datetimeFigureOut">
              <a:rPr lang="en-US" smtClean="0"/>
              <a:t>4/27/25</a:t>
            </a:fld>
            <a:endParaRPr lang="en-US"/>
          </a:p>
        </p:txBody>
      </p:sp>
      <p:sp>
        <p:nvSpPr>
          <p:cNvPr id="4" name="Footer Placeholder 3">
            <a:extLst>
              <a:ext uri="{FF2B5EF4-FFF2-40B4-BE49-F238E27FC236}">
                <a16:creationId xmlns:a16="http://schemas.microsoft.com/office/drawing/2014/main" id="{5803CB4D-1764-6BF2-086E-F8CCE780AA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217E6D-D33D-CBD5-CF0D-098A08ED7E35}"/>
              </a:ext>
            </a:extLst>
          </p:cNvPr>
          <p:cNvSpPr>
            <a:spLocks noGrp="1"/>
          </p:cNvSpPr>
          <p:nvPr>
            <p:ph type="sldNum" sz="quarter" idx="12"/>
          </p:nvPr>
        </p:nvSpPr>
        <p:spPr/>
        <p:txBody>
          <a:bodyPr/>
          <a:lstStyle/>
          <a:p>
            <a:fld id="{904CA2F5-85F3-9747-9B9A-D4DFAA657DE8}" type="slidenum">
              <a:rPr lang="en-US" smtClean="0"/>
              <a:t>‹#›</a:t>
            </a:fld>
            <a:endParaRPr lang="en-US"/>
          </a:p>
        </p:txBody>
      </p:sp>
    </p:spTree>
    <p:extLst>
      <p:ext uri="{BB962C8B-B14F-4D97-AF65-F5344CB8AC3E}">
        <p14:creationId xmlns:p14="http://schemas.microsoft.com/office/powerpoint/2010/main" val="3068316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527E39-9CB8-BFBE-C97D-6D1E745EE0AA}"/>
              </a:ext>
            </a:extLst>
          </p:cNvPr>
          <p:cNvSpPr>
            <a:spLocks noGrp="1"/>
          </p:cNvSpPr>
          <p:nvPr>
            <p:ph type="dt" sz="half" idx="10"/>
          </p:nvPr>
        </p:nvSpPr>
        <p:spPr/>
        <p:txBody>
          <a:bodyPr/>
          <a:lstStyle/>
          <a:p>
            <a:fld id="{D7C0CF0E-478F-7948-A79C-AF6EFF2E3A9B}" type="datetimeFigureOut">
              <a:rPr lang="en-US" smtClean="0"/>
              <a:t>4/27/25</a:t>
            </a:fld>
            <a:endParaRPr lang="en-US"/>
          </a:p>
        </p:txBody>
      </p:sp>
      <p:sp>
        <p:nvSpPr>
          <p:cNvPr id="3" name="Footer Placeholder 2">
            <a:extLst>
              <a:ext uri="{FF2B5EF4-FFF2-40B4-BE49-F238E27FC236}">
                <a16:creationId xmlns:a16="http://schemas.microsoft.com/office/drawing/2014/main" id="{212A9734-C39D-F519-FD16-5FB84E078A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E79D7-DA60-E3F5-D997-622AF229146D}"/>
              </a:ext>
            </a:extLst>
          </p:cNvPr>
          <p:cNvSpPr>
            <a:spLocks noGrp="1"/>
          </p:cNvSpPr>
          <p:nvPr>
            <p:ph type="sldNum" sz="quarter" idx="12"/>
          </p:nvPr>
        </p:nvSpPr>
        <p:spPr/>
        <p:txBody>
          <a:bodyPr/>
          <a:lstStyle/>
          <a:p>
            <a:fld id="{904CA2F5-85F3-9747-9B9A-D4DFAA657DE8}" type="slidenum">
              <a:rPr lang="en-US" smtClean="0"/>
              <a:t>‹#›</a:t>
            </a:fld>
            <a:endParaRPr lang="en-US"/>
          </a:p>
        </p:txBody>
      </p:sp>
    </p:spTree>
    <p:extLst>
      <p:ext uri="{BB962C8B-B14F-4D97-AF65-F5344CB8AC3E}">
        <p14:creationId xmlns:p14="http://schemas.microsoft.com/office/powerpoint/2010/main" val="241212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968B-C67A-2AE0-737F-3E746FE25B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16544E-1193-2096-D824-51BC1BFFB0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5F911B-C735-86EF-7FC0-C172772FE2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21AB34-86E6-74E5-6D26-73151D8FA29C}"/>
              </a:ext>
            </a:extLst>
          </p:cNvPr>
          <p:cNvSpPr>
            <a:spLocks noGrp="1"/>
          </p:cNvSpPr>
          <p:nvPr>
            <p:ph type="dt" sz="half" idx="10"/>
          </p:nvPr>
        </p:nvSpPr>
        <p:spPr/>
        <p:txBody>
          <a:bodyPr/>
          <a:lstStyle/>
          <a:p>
            <a:fld id="{D7C0CF0E-478F-7948-A79C-AF6EFF2E3A9B}" type="datetimeFigureOut">
              <a:rPr lang="en-US" smtClean="0"/>
              <a:t>4/27/25</a:t>
            </a:fld>
            <a:endParaRPr lang="en-US"/>
          </a:p>
        </p:txBody>
      </p:sp>
      <p:sp>
        <p:nvSpPr>
          <p:cNvPr id="6" name="Footer Placeholder 5">
            <a:extLst>
              <a:ext uri="{FF2B5EF4-FFF2-40B4-BE49-F238E27FC236}">
                <a16:creationId xmlns:a16="http://schemas.microsoft.com/office/drawing/2014/main" id="{10ACD224-CC06-262A-78B2-BCC081928E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E74D0-1B90-481B-A9A4-93C30CF6FA2E}"/>
              </a:ext>
            </a:extLst>
          </p:cNvPr>
          <p:cNvSpPr>
            <a:spLocks noGrp="1"/>
          </p:cNvSpPr>
          <p:nvPr>
            <p:ph type="sldNum" sz="quarter" idx="12"/>
          </p:nvPr>
        </p:nvSpPr>
        <p:spPr/>
        <p:txBody>
          <a:bodyPr/>
          <a:lstStyle/>
          <a:p>
            <a:fld id="{904CA2F5-85F3-9747-9B9A-D4DFAA657DE8}" type="slidenum">
              <a:rPr lang="en-US" smtClean="0"/>
              <a:t>‹#›</a:t>
            </a:fld>
            <a:endParaRPr lang="en-US"/>
          </a:p>
        </p:txBody>
      </p:sp>
    </p:spTree>
    <p:extLst>
      <p:ext uri="{BB962C8B-B14F-4D97-AF65-F5344CB8AC3E}">
        <p14:creationId xmlns:p14="http://schemas.microsoft.com/office/powerpoint/2010/main" val="333266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3E70-8757-C578-1422-00D413E20B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63C79F-3686-2512-991D-22DF2B4201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0707A5-00F8-3210-CCEA-AA267D0E6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521391-831B-F23F-E579-0CBE308286C2}"/>
              </a:ext>
            </a:extLst>
          </p:cNvPr>
          <p:cNvSpPr>
            <a:spLocks noGrp="1"/>
          </p:cNvSpPr>
          <p:nvPr>
            <p:ph type="dt" sz="half" idx="10"/>
          </p:nvPr>
        </p:nvSpPr>
        <p:spPr/>
        <p:txBody>
          <a:bodyPr/>
          <a:lstStyle/>
          <a:p>
            <a:fld id="{D7C0CF0E-478F-7948-A79C-AF6EFF2E3A9B}" type="datetimeFigureOut">
              <a:rPr lang="en-US" smtClean="0"/>
              <a:t>4/27/25</a:t>
            </a:fld>
            <a:endParaRPr lang="en-US"/>
          </a:p>
        </p:txBody>
      </p:sp>
      <p:sp>
        <p:nvSpPr>
          <p:cNvPr id="6" name="Footer Placeholder 5">
            <a:extLst>
              <a:ext uri="{FF2B5EF4-FFF2-40B4-BE49-F238E27FC236}">
                <a16:creationId xmlns:a16="http://schemas.microsoft.com/office/drawing/2014/main" id="{537967D0-72EF-0C31-545C-CF9F0E5A04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C3FBDD-2681-80B9-4CA1-3F1DA51D9CD6}"/>
              </a:ext>
            </a:extLst>
          </p:cNvPr>
          <p:cNvSpPr>
            <a:spLocks noGrp="1"/>
          </p:cNvSpPr>
          <p:nvPr>
            <p:ph type="sldNum" sz="quarter" idx="12"/>
          </p:nvPr>
        </p:nvSpPr>
        <p:spPr/>
        <p:txBody>
          <a:bodyPr/>
          <a:lstStyle/>
          <a:p>
            <a:fld id="{904CA2F5-85F3-9747-9B9A-D4DFAA657DE8}" type="slidenum">
              <a:rPr lang="en-US" smtClean="0"/>
              <a:t>‹#›</a:t>
            </a:fld>
            <a:endParaRPr lang="en-US"/>
          </a:p>
        </p:txBody>
      </p:sp>
    </p:spTree>
    <p:extLst>
      <p:ext uri="{BB962C8B-B14F-4D97-AF65-F5344CB8AC3E}">
        <p14:creationId xmlns:p14="http://schemas.microsoft.com/office/powerpoint/2010/main" val="4016859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heme" Target="../theme/theme10.xml"/><Relationship Id="rId1" Type="http://schemas.openxmlformats.org/officeDocument/2006/relationships/slideLayout" Target="../slideLayouts/slideLayout20.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11.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heme" Target="../theme/theme11.xml"/><Relationship Id="rId1" Type="http://schemas.openxmlformats.org/officeDocument/2006/relationships/slideLayout" Target="../slideLayouts/slideLayout21.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1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heme" Target="../theme/theme12.xml"/><Relationship Id="rId1" Type="http://schemas.openxmlformats.org/officeDocument/2006/relationships/slideLayout" Target="../slideLayouts/slideLayout22.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1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heme" Target="../theme/theme13.xml"/><Relationship Id="rId1" Type="http://schemas.openxmlformats.org/officeDocument/2006/relationships/slideLayout" Target="../slideLayouts/slideLayout23.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1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heme" Target="../theme/theme14.xml"/><Relationship Id="rId1" Type="http://schemas.openxmlformats.org/officeDocument/2006/relationships/slideLayout" Target="../slideLayouts/slideLayout24.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1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heme" Target="../theme/theme15.xml"/><Relationship Id="rId1" Type="http://schemas.openxmlformats.org/officeDocument/2006/relationships/slideLayout" Target="../slideLayouts/slideLayout25.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2.xml"/><Relationship Id="rId1" Type="http://schemas.openxmlformats.org/officeDocument/2006/relationships/slideLayout" Target="../slideLayouts/slideLayout12.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heme" Target="../theme/theme3.xml"/><Relationship Id="rId1" Type="http://schemas.openxmlformats.org/officeDocument/2006/relationships/slideLayout" Target="../slideLayouts/slideLayout13.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4.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heme" Target="../theme/theme4.xml"/><Relationship Id="rId1" Type="http://schemas.openxmlformats.org/officeDocument/2006/relationships/slideLayout" Target="../slideLayouts/slideLayout14.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heme" Target="../theme/theme5.xml"/><Relationship Id="rId1" Type="http://schemas.openxmlformats.org/officeDocument/2006/relationships/slideLayout" Target="../slideLayouts/slideLayout15.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heme" Target="../theme/theme6.xml"/><Relationship Id="rId1" Type="http://schemas.openxmlformats.org/officeDocument/2006/relationships/slideLayout" Target="../slideLayouts/slideLayout16.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7.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heme" Target="../theme/theme7.xml"/><Relationship Id="rId1" Type="http://schemas.openxmlformats.org/officeDocument/2006/relationships/slideLayout" Target="../slideLayouts/slideLayout17.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8.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heme" Target="../theme/theme8.xml"/><Relationship Id="rId1" Type="http://schemas.openxmlformats.org/officeDocument/2006/relationships/slideLayout" Target="../slideLayouts/slideLayout18.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9.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heme" Target="../theme/theme9.xml"/><Relationship Id="rId1" Type="http://schemas.openxmlformats.org/officeDocument/2006/relationships/slideLayout" Target="../slideLayouts/slideLayout19.xml"/><Relationship Id="rId5" Type="http://schemas.openxmlformats.org/officeDocument/2006/relationships/image" Target="../media/image1.emf"/><Relationship Id="rId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8482B6-4BB3-C945-5BAA-1108BB3D06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E97A44-03A5-60AD-F293-3F75691E5F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F761A8-F2D5-2C24-B626-8B2912116D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7C0CF0E-478F-7948-A79C-AF6EFF2E3A9B}" type="datetimeFigureOut">
              <a:rPr lang="en-US" smtClean="0"/>
              <a:t>4/27/25</a:t>
            </a:fld>
            <a:endParaRPr lang="en-US"/>
          </a:p>
        </p:txBody>
      </p:sp>
      <p:sp>
        <p:nvSpPr>
          <p:cNvPr id="5" name="Footer Placeholder 4">
            <a:extLst>
              <a:ext uri="{FF2B5EF4-FFF2-40B4-BE49-F238E27FC236}">
                <a16:creationId xmlns:a16="http://schemas.microsoft.com/office/drawing/2014/main" id="{5EDB06DA-8EB3-C13B-7C42-5484FA14F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0D849E8-BC62-3449-1DD9-35B85AC8BC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4CA2F5-85F3-9747-9B9A-D4DFAA657DE8}" type="slidenum">
              <a:rPr lang="en-US" smtClean="0"/>
              <a:t>‹#›</a:t>
            </a:fld>
            <a:endParaRPr lang="en-US"/>
          </a:p>
        </p:txBody>
      </p:sp>
    </p:spTree>
    <p:extLst>
      <p:ext uri="{BB962C8B-B14F-4D97-AF65-F5344CB8AC3E}">
        <p14:creationId xmlns:p14="http://schemas.microsoft.com/office/powerpoint/2010/main" val="377549406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0575E3E-453D-827E-99C2-7E38C83C5618}"/>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D0575E3E-453D-827E-99C2-7E38C83C5618}"/>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609600" y="800100"/>
            <a:ext cx="10972800" cy="685800"/>
          </a:xfrm>
          <a:prstGeom prst="rect">
            <a:avLst/>
          </a:prstGeom>
        </p:spPr>
        <p:txBody>
          <a:bodyPr vert="horz" lIns="91440" tIns="45720" rIns="91440" bIns="45720" rtlCol="0" anchor="ctr">
            <a:normAutofit/>
          </a:bodyPr>
          <a:lstStyle/>
          <a:p>
            <a:r>
              <a:rPr lang="en-US" dirty="0"/>
              <a:t>Slide title</a:t>
            </a:r>
          </a:p>
        </p:txBody>
      </p:sp>
      <p:sp>
        <p:nvSpPr>
          <p:cNvPr id="3" name="Text Placeholder 2"/>
          <p:cNvSpPr>
            <a:spLocks noGrp="1"/>
          </p:cNvSpPr>
          <p:nvPr>
            <p:ph type="body" idx="1"/>
          </p:nvPr>
        </p:nvSpPr>
        <p:spPr>
          <a:xfrm>
            <a:off x="609600" y="1600200"/>
            <a:ext cx="10972800"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400800"/>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4/27/25</a:t>
            </a:fld>
            <a:endParaRPr lang="en-US"/>
          </a:p>
        </p:txBody>
      </p:sp>
      <p:sp>
        <p:nvSpPr>
          <p:cNvPr id="5" name="Footer Placeholder 4"/>
          <p:cNvSpPr>
            <a:spLocks noGrp="1"/>
          </p:cNvSpPr>
          <p:nvPr>
            <p:ph type="ftr" sz="quarter" idx="3"/>
          </p:nvPr>
        </p:nvSpPr>
        <p:spPr>
          <a:xfrm>
            <a:off x="3700780" y="6400800"/>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0"/>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3434543304"/>
      </p:ext>
    </p:extLst>
  </p:cSld>
  <p:clrMap bg1="lt1" tx1="dk1" bg2="lt2" tx2="dk2" accent1="accent1" accent2="accent2" accent3="accent3" accent4="accent4" accent5="accent5" accent6="accent6" hlink="hlink" folHlink="folHlink"/>
  <p:sldLayoutIdLst>
    <p:sldLayoutId id="2147483682" r:id="rId1"/>
  </p:sldLayoutIdLst>
  <p:txStyles>
    <p:titleStyle>
      <a:lvl1pPr algn="l" defTabSz="914377" rtl="0" eaLnBrk="1" latinLnBrk="0" hangingPunct="1">
        <a:lnSpc>
          <a:spcPct val="100000"/>
        </a:lnSpc>
        <a:spcBef>
          <a:spcPct val="0"/>
        </a:spcBef>
        <a:buNone/>
        <a:defRPr sz="2400" b="1" i="0" kern="1200">
          <a:solidFill>
            <a:schemeClr val="tx1"/>
          </a:solidFill>
          <a:latin typeface="+mj-lt"/>
          <a:ea typeface="+mj-ea"/>
          <a:cs typeface="+mj-cs"/>
        </a:defRPr>
      </a:lvl1pPr>
    </p:titleStyle>
    <p:bodyStyle>
      <a:lvl1pPr marL="296863"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1pPr>
      <a:lvl2pPr marL="6286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2pPr>
      <a:lvl3pPr marL="10858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3pPr>
      <a:lvl4pPr marL="15430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4pPr>
      <a:lvl5pPr marL="2001838"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11" orient="horz" pos="504" userDrawn="1">
          <p15:clr>
            <a:srgbClr val="F26B43"/>
          </p15:clr>
        </p15:guide>
        <p15:guide id="12" pos="384" userDrawn="1">
          <p15:clr>
            <a:srgbClr val="F26B43"/>
          </p15:clr>
        </p15:guide>
        <p15:guide id="13" orient="horz" pos="3888" userDrawn="1">
          <p15:clr>
            <a:srgbClr val="F26B43"/>
          </p15:clr>
        </p15:guide>
        <p15:guide id="14" pos="7296"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688" userDrawn="1">
          <p15:clr>
            <a:srgbClr val="F26B43"/>
          </p15:clr>
        </p15:guide>
        <p15:guide id="19" pos="4992" userDrawn="1">
          <p15:clr>
            <a:srgbClr val="F26B43"/>
          </p15:clr>
        </p15:guide>
        <p15:guide id="20" orient="horz" pos="1008"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0575E3E-453D-827E-99C2-7E38C83C5618}"/>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D0575E3E-453D-827E-99C2-7E38C83C5618}"/>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609600" y="800100"/>
            <a:ext cx="10972800" cy="685800"/>
          </a:xfrm>
          <a:prstGeom prst="rect">
            <a:avLst/>
          </a:prstGeom>
        </p:spPr>
        <p:txBody>
          <a:bodyPr vert="horz" lIns="91440" tIns="45720" rIns="91440" bIns="45720" rtlCol="0" anchor="ctr">
            <a:normAutofit/>
          </a:bodyPr>
          <a:lstStyle/>
          <a:p>
            <a:r>
              <a:rPr lang="en-US" dirty="0"/>
              <a:t>Slide title</a:t>
            </a:r>
          </a:p>
        </p:txBody>
      </p:sp>
      <p:sp>
        <p:nvSpPr>
          <p:cNvPr id="3" name="Text Placeholder 2"/>
          <p:cNvSpPr>
            <a:spLocks noGrp="1"/>
          </p:cNvSpPr>
          <p:nvPr>
            <p:ph type="body" idx="1"/>
          </p:nvPr>
        </p:nvSpPr>
        <p:spPr>
          <a:xfrm>
            <a:off x="609600" y="1600200"/>
            <a:ext cx="10972800"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400800"/>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4/27/25</a:t>
            </a:fld>
            <a:endParaRPr lang="en-US"/>
          </a:p>
        </p:txBody>
      </p:sp>
      <p:sp>
        <p:nvSpPr>
          <p:cNvPr id="5" name="Footer Placeholder 4"/>
          <p:cNvSpPr>
            <a:spLocks noGrp="1"/>
          </p:cNvSpPr>
          <p:nvPr>
            <p:ph type="ftr" sz="quarter" idx="3"/>
          </p:nvPr>
        </p:nvSpPr>
        <p:spPr>
          <a:xfrm>
            <a:off x="3700780" y="6400800"/>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0"/>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3434543304"/>
      </p:ext>
    </p:extLst>
  </p:cSld>
  <p:clrMap bg1="lt1" tx1="dk1" bg2="lt2" tx2="dk2" accent1="accent1" accent2="accent2" accent3="accent3" accent4="accent4" accent5="accent5" accent6="accent6" hlink="hlink" folHlink="folHlink"/>
  <p:sldLayoutIdLst>
    <p:sldLayoutId id="2147483683" r:id="rId1"/>
  </p:sldLayoutIdLst>
  <p:txStyles>
    <p:titleStyle>
      <a:lvl1pPr algn="l" defTabSz="914377" rtl="0" eaLnBrk="1" latinLnBrk="0" hangingPunct="1">
        <a:lnSpc>
          <a:spcPct val="100000"/>
        </a:lnSpc>
        <a:spcBef>
          <a:spcPct val="0"/>
        </a:spcBef>
        <a:buNone/>
        <a:defRPr sz="2400" b="1" i="0" kern="1200">
          <a:solidFill>
            <a:schemeClr val="tx1"/>
          </a:solidFill>
          <a:latin typeface="+mj-lt"/>
          <a:ea typeface="+mj-ea"/>
          <a:cs typeface="+mj-cs"/>
        </a:defRPr>
      </a:lvl1pPr>
    </p:titleStyle>
    <p:bodyStyle>
      <a:lvl1pPr marL="296863"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1pPr>
      <a:lvl2pPr marL="6286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2pPr>
      <a:lvl3pPr marL="10858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3pPr>
      <a:lvl4pPr marL="15430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4pPr>
      <a:lvl5pPr marL="2001838"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11" orient="horz" pos="504" userDrawn="1">
          <p15:clr>
            <a:srgbClr val="F26B43"/>
          </p15:clr>
        </p15:guide>
        <p15:guide id="12" pos="384" userDrawn="1">
          <p15:clr>
            <a:srgbClr val="F26B43"/>
          </p15:clr>
        </p15:guide>
        <p15:guide id="13" orient="horz" pos="3888" userDrawn="1">
          <p15:clr>
            <a:srgbClr val="F26B43"/>
          </p15:clr>
        </p15:guide>
        <p15:guide id="14" pos="7296"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688" userDrawn="1">
          <p15:clr>
            <a:srgbClr val="F26B43"/>
          </p15:clr>
        </p15:guide>
        <p15:guide id="19" pos="4992" userDrawn="1">
          <p15:clr>
            <a:srgbClr val="F26B43"/>
          </p15:clr>
        </p15:guide>
        <p15:guide id="20" orient="horz" pos="1008" userDrawn="1">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0575E3E-453D-827E-99C2-7E38C83C5618}"/>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D0575E3E-453D-827E-99C2-7E38C83C5618}"/>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609600" y="800100"/>
            <a:ext cx="10972800" cy="685800"/>
          </a:xfrm>
          <a:prstGeom prst="rect">
            <a:avLst/>
          </a:prstGeom>
        </p:spPr>
        <p:txBody>
          <a:bodyPr vert="horz" lIns="91440" tIns="45720" rIns="91440" bIns="45720" rtlCol="0" anchor="ctr">
            <a:normAutofit/>
          </a:bodyPr>
          <a:lstStyle/>
          <a:p>
            <a:r>
              <a:rPr lang="en-US" dirty="0"/>
              <a:t>Slide title</a:t>
            </a:r>
          </a:p>
        </p:txBody>
      </p:sp>
      <p:sp>
        <p:nvSpPr>
          <p:cNvPr id="3" name="Text Placeholder 2"/>
          <p:cNvSpPr>
            <a:spLocks noGrp="1"/>
          </p:cNvSpPr>
          <p:nvPr>
            <p:ph type="body" idx="1"/>
          </p:nvPr>
        </p:nvSpPr>
        <p:spPr>
          <a:xfrm>
            <a:off x="609600" y="1600200"/>
            <a:ext cx="10972800"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400800"/>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4/27/25</a:t>
            </a:fld>
            <a:endParaRPr lang="en-US"/>
          </a:p>
        </p:txBody>
      </p:sp>
      <p:sp>
        <p:nvSpPr>
          <p:cNvPr id="5" name="Footer Placeholder 4"/>
          <p:cNvSpPr>
            <a:spLocks noGrp="1"/>
          </p:cNvSpPr>
          <p:nvPr>
            <p:ph type="ftr" sz="quarter" idx="3"/>
          </p:nvPr>
        </p:nvSpPr>
        <p:spPr>
          <a:xfrm>
            <a:off x="3700780" y="6400800"/>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0"/>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3434543304"/>
      </p:ext>
    </p:extLst>
  </p:cSld>
  <p:clrMap bg1="lt1" tx1="dk1" bg2="lt2" tx2="dk2" accent1="accent1" accent2="accent2" accent3="accent3" accent4="accent4" accent5="accent5" accent6="accent6" hlink="hlink" folHlink="folHlink"/>
  <p:sldLayoutIdLst>
    <p:sldLayoutId id="2147483684" r:id="rId1"/>
  </p:sldLayoutIdLst>
  <p:txStyles>
    <p:titleStyle>
      <a:lvl1pPr algn="l" defTabSz="914377" rtl="0" eaLnBrk="1" latinLnBrk="0" hangingPunct="1">
        <a:lnSpc>
          <a:spcPct val="100000"/>
        </a:lnSpc>
        <a:spcBef>
          <a:spcPct val="0"/>
        </a:spcBef>
        <a:buNone/>
        <a:defRPr sz="2400" b="1" i="0" kern="1200">
          <a:solidFill>
            <a:schemeClr val="tx1"/>
          </a:solidFill>
          <a:latin typeface="+mj-lt"/>
          <a:ea typeface="+mj-ea"/>
          <a:cs typeface="+mj-cs"/>
        </a:defRPr>
      </a:lvl1pPr>
    </p:titleStyle>
    <p:bodyStyle>
      <a:lvl1pPr marL="296863"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1pPr>
      <a:lvl2pPr marL="6286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2pPr>
      <a:lvl3pPr marL="10858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3pPr>
      <a:lvl4pPr marL="15430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4pPr>
      <a:lvl5pPr marL="2001838"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11" orient="horz" pos="504" userDrawn="1">
          <p15:clr>
            <a:srgbClr val="F26B43"/>
          </p15:clr>
        </p15:guide>
        <p15:guide id="12" pos="384" userDrawn="1">
          <p15:clr>
            <a:srgbClr val="F26B43"/>
          </p15:clr>
        </p15:guide>
        <p15:guide id="13" orient="horz" pos="3888" userDrawn="1">
          <p15:clr>
            <a:srgbClr val="F26B43"/>
          </p15:clr>
        </p15:guide>
        <p15:guide id="14" pos="7296"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688" userDrawn="1">
          <p15:clr>
            <a:srgbClr val="F26B43"/>
          </p15:clr>
        </p15:guide>
        <p15:guide id="19" pos="4992" userDrawn="1">
          <p15:clr>
            <a:srgbClr val="F26B43"/>
          </p15:clr>
        </p15:guide>
        <p15:guide id="20" orient="horz" pos="1008" userDrawn="1">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0575E3E-453D-827E-99C2-7E38C83C5618}"/>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D0575E3E-453D-827E-99C2-7E38C83C5618}"/>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609600" y="800100"/>
            <a:ext cx="10972800" cy="685800"/>
          </a:xfrm>
          <a:prstGeom prst="rect">
            <a:avLst/>
          </a:prstGeom>
        </p:spPr>
        <p:txBody>
          <a:bodyPr vert="horz" lIns="91440" tIns="45720" rIns="91440" bIns="45720" rtlCol="0" anchor="ctr">
            <a:normAutofit/>
          </a:bodyPr>
          <a:lstStyle/>
          <a:p>
            <a:r>
              <a:rPr lang="en-US" dirty="0"/>
              <a:t>Slide title</a:t>
            </a:r>
          </a:p>
        </p:txBody>
      </p:sp>
      <p:sp>
        <p:nvSpPr>
          <p:cNvPr id="3" name="Text Placeholder 2"/>
          <p:cNvSpPr>
            <a:spLocks noGrp="1"/>
          </p:cNvSpPr>
          <p:nvPr>
            <p:ph type="body" idx="1"/>
          </p:nvPr>
        </p:nvSpPr>
        <p:spPr>
          <a:xfrm>
            <a:off x="609600" y="1600200"/>
            <a:ext cx="10972800"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400800"/>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4/27/25</a:t>
            </a:fld>
            <a:endParaRPr lang="en-US"/>
          </a:p>
        </p:txBody>
      </p:sp>
      <p:sp>
        <p:nvSpPr>
          <p:cNvPr id="5" name="Footer Placeholder 4"/>
          <p:cNvSpPr>
            <a:spLocks noGrp="1"/>
          </p:cNvSpPr>
          <p:nvPr>
            <p:ph type="ftr" sz="quarter" idx="3"/>
          </p:nvPr>
        </p:nvSpPr>
        <p:spPr>
          <a:xfrm>
            <a:off x="3700780" y="6400800"/>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0"/>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3434543304"/>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377" rtl="0" eaLnBrk="1" latinLnBrk="0" hangingPunct="1">
        <a:lnSpc>
          <a:spcPct val="100000"/>
        </a:lnSpc>
        <a:spcBef>
          <a:spcPct val="0"/>
        </a:spcBef>
        <a:buNone/>
        <a:defRPr sz="2400" b="1" i="0" kern="1200">
          <a:solidFill>
            <a:schemeClr val="tx1"/>
          </a:solidFill>
          <a:latin typeface="+mj-lt"/>
          <a:ea typeface="+mj-ea"/>
          <a:cs typeface="+mj-cs"/>
        </a:defRPr>
      </a:lvl1pPr>
    </p:titleStyle>
    <p:bodyStyle>
      <a:lvl1pPr marL="296863"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1pPr>
      <a:lvl2pPr marL="6286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2pPr>
      <a:lvl3pPr marL="10858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3pPr>
      <a:lvl4pPr marL="15430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4pPr>
      <a:lvl5pPr marL="2001838"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11" orient="horz" pos="504" userDrawn="1">
          <p15:clr>
            <a:srgbClr val="F26B43"/>
          </p15:clr>
        </p15:guide>
        <p15:guide id="12" pos="384" userDrawn="1">
          <p15:clr>
            <a:srgbClr val="F26B43"/>
          </p15:clr>
        </p15:guide>
        <p15:guide id="13" orient="horz" pos="3888" userDrawn="1">
          <p15:clr>
            <a:srgbClr val="F26B43"/>
          </p15:clr>
        </p15:guide>
        <p15:guide id="14" pos="7296"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688" userDrawn="1">
          <p15:clr>
            <a:srgbClr val="F26B43"/>
          </p15:clr>
        </p15:guide>
        <p15:guide id="19" pos="4992" userDrawn="1">
          <p15:clr>
            <a:srgbClr val="F26B43"/>
          </p15:clr>
        </p15:guide>
        <p15:guide id="20" orient="horz" pos="1008" userDrawn="1">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0575E3E-453D-827E-99C2-7E38C83C5618}"/>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D0575E3E-453D-827E-99C2-7E38C83C5618}"/>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609600" y="800100"/>
            <a:ext cx="10972800" cy="685800"/>
          </a:xfrm>
          <a:prstGeom prst="rect">
            <a:avLst/>
          </a:prstGeom>
        </p:spPr>
        <p:txBody>
          <a:bodyPr vert="horz" lIns="91440" tIns="45720" rIns="91440" bIns="45720" rtlCol="0" anchor="ctr">
            <a:normAutofit/>
          </a:bodyPr>
          <a:lstStyle/>
          <a:p>
            <a:r>
              <a:rPr lang="en-US" dirty="0"/>
              <a:t>Slide title</a:t>
            </a:r>
          </a:p>
        </p:txBody>
      </p:sp>
      <p:sp>
        <p:nvSpPr>
          <p:cNvPr id="3" name="Text Placeholder 2"/>
          <p:cNvSpPr>
            <a:spLocks noGrp="1"/>
          </p:cNvSpPr>
          <p:nvPr>
            <p:ph type="body" idx="1"/>
          </p:nvPr>
        </p:nvSpPr>
        <p:spPr>
          <a:xfrm>
            <a:off x="609600" y="1600200"/>
            <a:ext cx="10972800"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400800"/>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4/27/25</a:t>
            </a:fld>
            <a:endParaRPr lang="en-US"/>
          </a:p>
        </p:txBody>
      </p:sp>
      <p:sp>
        <p:nvSpPr>
          <p:cNvPr id="5" name="Footer Placeholder 4"/>
          <p:cNvSpPr>
            <a:spLocks noGrp="1"/>
          </p:cNvSpPr>
          <p:nvPr>
            <p:ph type="ftr" sz="quarter" idx="3"/>
          </p:nvPr>
        </p:nvSpPr>
        <p:spPr>
          <a:xfrm>
            <a:off x="3700780" y="6400800"/>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0"/>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3434543304"/>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914377" rtl="0" eaLnBrk="1" latinLnBrk="0" hangingPunct="1">
        <a:lnSpc>
          <a:spcPct val="100000"/>
        </a:lnSpc>
        <a:spcBef>
          <a:spcPct val="0"/>
        </a:spcBef>
        <a:buNone/>
        <a:defRPr sz="2400" b="1" i="0" kern="1200">
          <a:solidFill>
            <a:schemeClr val="tx1"/>
          </a:solidFill>
          <a:latin typeface="+mj-lt"/>
          <a:ea typeface="+mj-ea"/>
          <a:cs typeface="+mj-cs"/>
        </a:defRPr>
      </a:lvl1pPr>
    </p:titleStyle>
    <p:bodyStyle>
      <a:lvl1pPr marL="296863"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1pPr>
      <a:lvl2pPr marL="6286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2pPr>
      <a:lvl3pPr marL="10858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3pPr>
      <a:lvl4pPr marL="15430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4pPr>
      <a:lvl5pPr marL="2001838"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11" orient="horz" pos="504" userDrawn="1">
          <p15:clr>
            <a:srgbClr val="F26B43"/>
          </p15:clr>
        </p15:guide>
        <p15:guide id="12" pos="384" userDrawn="1">
          <p15:clr>
            <a:srgbClr val="F26B43"/>
          </p15:clr>
        </p15:guide>
        <p15:guide id="13" orient="horz" pos="3888" userDrawn="1">
          <p15:clr>
            <a:srgbClr val="F26B43"/>
          </p15:clr>
        </p15:guide>
        <p15:guide id="14" pos="7296"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688" userDrawn="1">
          <p15:clr>
            <a:srgbClr val="F26B43"/>
          </p15:clr>
        </p15:guide>
        <p15:guide id="19" pos="4992" userDrawn="1">
          <p15:clr>
            <a:srgbClr val="F26B43"/>
          </p15:clr>
        </p15:guide>
        <p15:guide id="20" orient="horz" pos="1008" userDrawn="1">
          <p15:clr>
            <a:srgbClr val="F26B43"/>
          </p15:clr>
        </p15:guide>
      </p15:sldGuideLst>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0575E3E-453D-827E-99C2-7E38C83C5618}"/>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D0575E3E-453D-827E-99C2-7E38C83C5618}"/>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609600" y="800100"/>
            <a:ext cx="10972800" cy="685800"/>
          </a:xfrm>
          <a:prstGeom prst="rect">
            <a:avLst/>
          </a:prstGeom>
        </p:spPr>
        <p:txBody>
          <a:bodyPr vert="horz" lIns="91440" tIns="45720" rIns="91440" bIns="45720" rtlCol="0" anchor="ctr">
            <a:normAutofit/>
          </a:bodyPr>
          <a:lstStyle/>
          <a:p>
            <a:r>
              <a:rPr lang="en-US" dirty="0"/>
              <a:t>Slide title</a:t>
            </a:r>
          </a:p>
        </p:txBody>
      </p:sp>
      <p:sp>
        <p:nvSpPr>
          <p:cNvPr id="3" name="Text Placeholder 2"/>
          <p:cNvSpPr>
            <a:spLocks noGrp="1"/>
          </p:cNvSpPr>
          <p:nvPr>
            <p:ph type="body" idx="1"/>
          </p:nvPr>
        </p:nvSpPr>
        <p:spPr>
          <a:xfrm>
            <a:off x="609600" y="1600200"/>
            <a:ext cx="10972800"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400800"/>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4/27/25</a:t>
            </a:fld>
            <a:endParaRPr lang="en-US"/>
          </a:p>
        </p:txBody>
      </p:sp>
      <p:sp>
        <p:nvSpPr>
          <p:cNvPr id="5" name="Footer Placeholder 4"/>
          <p:cNvSpPr>
            <a:spLocks noGrp="1"/>
          </p:cNvSpPr>
          <p:nvPr>
            <p:ph type="ftr" sz="quarter" idx="3"/>
          </p:nvPr>
        </p:nvSpPr>
        <p:spPr>
          <a:xfrm>
            <a:off x="3700780" y="6400800"/>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0"/>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3434543304"/>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914377" rtl="0" eaLnBrk="1" latinLnBrk="0" hangingPunct="1">
        <a:lnSpc>
          <a:spcPct val="100000"/>
        </a:lnSpc>
        <a:spcBef>
          <a:spcPct val="0"/>
        </a:spcBef>
        <a:buNone/>
        <a:defRPr sz="2400" b="1" i="0" kern="1200">
          <a:solidFill>
            <a:schemeClr val="tx1"/>
          </a:solidFill>
          <a:latin typeface="+mj-lt"/>
          <a:ea typeface="+mj-ea"/>
          <a:cs typeface="+mj-cs"/>
        </a:defRPr>
      </a:lvl1pPr>
    </p:titleStyle>
    <p:bodyStyle>
      <a:lvl1pPr marL="296863"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1pPr>
      <a:lvl2pPr marL="6286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2pPr>
      <a:lvl3pPr marL="10858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3pPr>
      <a:lvl4pPr marL="15430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4pPr>
      <a:lvl5pPr marL="2001838"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11" orient="horz" pos="504" userDrawn="1">
          <p15:clr>
            <a:srgbClr val="F26B43"/>
          </p15:clr>
        </p15:guide>
        <p15:guide id="12" pos="384" userDrawn="1">
          <p15:clr>
            <a:srgbClr val="F26B43"/>
          </p15:clr>
        </p15:guide>
        <p15:guide id="13" orient="horz" pos="3888" userDrawn="1">
          <p15:clr>
            <a:srgbClr val="F26B43"/>
          </p15:clr>
        </p15:guide>
        <p15:guide id="14" pos="7296"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688" userDrawn="1">
          <p15:clr>
            <a:srgbClr val="F26B43"/>
          </p15:clr>
        </p15:guide>
        <p15:guide id="19" pos="4992" userDrawn="1">
          <p15:clr>
            <a:srgbClr val="F26B43"/>
          </p15:clr>
        </p15:guide>
        <p15:guide id="20" orient="horz" pos="100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0575E3E-453D-827E-99C2-7E38C83C5618}"/>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D0575E3E-453D-827E-99C2-7E38C83C5618}"/>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609600" y="800100"/>
            <a:ext cx="10972800" cy="685800"/>
          </a:xfrm>
          <a:prstGeom prst="rect">
            <a:avLst/>
          </a:prstGeom>
        </p:spPr>
        <p:txBody>
          <a:bodyPr vert="horz" lIns="91440" tIns="45720" rIns="91440" bIns="45720" rtlCol="0" anchor="ctr">
            <a:normAutofit/>
          </a:bodyPr>
          <a:lstStyle/>
          <a:p>
            <a:r>
              <a:rPr lang="en-US" dirty="0"/>
              <a:t>Slide title</a:t>
            </a:r>
          </a:p>
        </p:txBody>
      </p:sp>
      <p:sp>
        <p:nvSpPr>
          <p:cNvPr id="3" name="Text Placeholder 2"/>
          <p:cNvSpPr>
            <a:spLocks noGrp="1"/>
          </p:cNvSpPr>
          <p:nvPr>
            <p:ph type="body" idx="1"/>
          </p:nvPr>
        </p:nvSpPr>
        <p:spPr>
          <a:xfrm>
            <a:off x="609600" y="1600200"/>
            <a:ext cx="10972800"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400800"/>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4/27/25</a:t>
            </a:fld>
            <a:endParaRPr lang="en-US"/>
          </a:p>
        </p:txBody>
      </p:sp>
      <p:sp>
        <p:nvSpPr>
          <p:cNvPr id="5" name="Footer Placeholder 4"/>
          <p:cNvSpPr>
            <a:spLocks noGrp="1"/>
          </p:cNvSpPr>
          <p:nvPr>
            <p:ph type="ftr" sz="quarter" idx="3"/>
          </p:nvPr>
        </p:nvSpPr>
        <p:spPr>
          <a:xfrm>
            <a:off x="3700780" y="6400800"/>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0"/>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3434543304"/>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377" rtl="0" eaLnBrk="1" latinLnBrk="0" hangingPunct="1">
        <a:lnSpc>
          <a:spcPct val="100000"/>
        </a:lnSpc>
        <a:spcBef>
          <a:spcPct val="0"/>
        </a:spcBef>
        <a:buNone/>
        <a:defRPr sz="2400" b="1" i="0" kern="1200">
          <a:solidFill>
            <a:schemeClr val="tx1"/>
          </a:solidFill>
          <a:latin typeface="+mj-lt"/>
          <a:ea typeface="+mj-ea"/>
          <a:cs typeface="+mj-cs"/>
        </a:defRPr>
      </a:lvl1pPr>
    </p:titleStyle>
    <p:bodyStyle>
      <a:lvl1pPr marL="296863"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1pPr>
      <a:lvl2pPr marL="6286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2pPr>
      <a:lvl3pPr marL="10858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3pPr>
      <a:lvl4pPr marL="15430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4pPr>
      <a:lvl5pPr marL="2001838"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11" orient="horz" pos="504" userDrawn="1">
          <p15:clr>
            <a:srgbClr val="F26B43"/>
          </p15:clr>
        </p15:guide>
        <p15:guide id="12" pos="384" userDrawn="1">
          <p15:clr>
            <a:srgbClr val="F26B43"/>
          </p15:clr>
        </p15:guide>
        <p15:guide id="13" orient="horz" pos="3888" userDrawn="1">
          <p15:clr>
            <a:srgbClr val="F26B43"/>
          </p15:clr>
        </p15:guide>
        <p15:guide id="14" pos="7296"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688" userDrawn="1">
          <p15:clr>
            <a:srgbClr val="F26B43"/>
          </p15:clr>
        </p15:guide>
        <p15:guide id="19" pos="4992" userDrawn="1">
          <p15:clr>
            <a:srgbClr val="F26B43"/>
          </p15:clr>
        </p15:guide>
        <p15:guide id="20" orient="horz" pos="100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0575E3E-453D-827E-99C2-7E38C83C5618}"/>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D0575E3E-453D-827E-99C2-7E38C83C5618}"/>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609600" y="800100"/>
            <a:ext cx="10972800" cy="685800"/>
          </a:xfrm>
          <a:prstGeom prst="rect">
            <a:avLst/>
          </a:prstGeom>
        </p:spPr>
        <p:txBody>
          <a:bodyPr vert="horz" lIns="91440" tIns="45720" rIns="91440" bIns="45720" rtlCol="0" anchor="ctr">
            <a:normAutofit/>
          </a:bodyPr>
          <a:lstStyle/>
          <a:p>
            <a:r>
              <a:rPr lang="en-US" dirty="0"/>
              <a:t>Slide title</a:t>
            </a:r>
          </a:p>
        </p:txBody>
      </p:sp>
      <p:sp>
        <p:nvSpPr>
          <p:cNvPr id="3" name="Text Placeholder 2"/>
          <p:cNvSpPr>
            <a:spLocks noGrp="1"/>
          </p:cNvSpPr>
          <p:nvPr>
            <p:ph type="body" idx="1"/>
          </p:nvPr>
        </p:nvSpPr>
        <p:spPr>
          <a:xfrm>
            <a:off x="609600" y="1600200"/>
            <a:ext cx="10972800"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400800"/>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4/27/25</a:t>
            </a:fld>
            <a:endParaRPr lang="en-US"/>
          </a:p>
        </p:txBody>
      </p:sp>
      <p:sp>
        <p:nvSpPr>
          <p:cNvPr id="5" name="Footer Placeholder 4"/>
          <p:cNvSpPr>
            <a:spLocks noGrp="1"/>
          </p:cNvSpPr>
          <p:nvPr>
            <p:ph type="ftr" sz="quarter" idx="3"/>
          </p:nvPr>
        </p:nvSpPr>
        <p:spPr>
          <a:xfrm>
            <a:off x="3700780" y="6400800"/>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0"/>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3434543304"/>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914377" rtl="0" eaLnBrk="1" latinLnBrk="0" hangingPunct="1">
        <a:lnSpc>
          <a:spcPct val="100000"/>
        </a:lnSpc>
        <a:spcBef>
          <a:spcPct val="0"/>
        </a:spcBef>
        <a:buNone/>
        <a:defRPr sz="2400" b="1" i="0" kern="1200">
          <a:solidFill>
            <a:schemeClr val="tx1"/>
          </a:solidFill>
          <a:latin typeface="+mj-lt"/>
          <a:ea typeface="+mj-ea"/>
          <a:cs typeface="+mj-cs"/>
        </a:defRPr>
      </a:lvl1pPr>
    </p:titleStyle>
    <p:bodyStyle>
      <a:lvl1pPr marL="296863"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1pPr>
      <a:lvl2pPr marL="6286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2pPr>
      <a:lvl3pPr marL="10858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3pPr>
      <a:lvl4pPr marL="15430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4pPr>
      <a:lvl5pPr marL="2001838"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11" orient="horz" pos="504" userDrawn="1">
          <p15:clr>
            <a:srgbClr val="F26B43"/>
          </p15:clr>
        </p15:guide>
        <p15:guide id="12" pos="384" userDrawn="1">
          <p15:clr>
            <a:srgbClr val="F26B43"/>
          </p15:clr>
        </p15:guide>
        <p15:guide id="13" orient="horz" pos="3888" userDrawn="1">
          <p15:clr>
            <a:srgbClr val="F26B43"/>
          </p15:clr>
        </p15:guide>
        <p15:guide id="14" pos="7296"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688" userDrawn="1">
          <p15:clr>
            <a:srgbClr val="F26B43"/>
          </p15:clr>
        </p15:guide>
        <p15:guide id="19" pos="4992" userDrawn="1">
          <p15:clr>
            <a:srgbClr val="F26B43"/>
          </p15:clr>
        </p15:guide>
        <p15:guide id="20" orient="horz" pos="100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0575E3E-453D-827E-99C2-7E38C83C5618}"/>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D0575E3E-453D-827E-99C2-7E38C83C5618}"/>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609600" y="800100"/>
            <a:ext cx="10972800" cy="685800"/>
          </a:xfrm>
          <a:prstGeom prst="rect">
            <a:avLst/>
          </a:prstGeom>
        </p:spPr>
        <p:txBody>
          <a:bodyPr vert="horz" lIns="91440" tIns="45720" rIns="91440" bIns="45720" rtlCol="0" anchor="ctr">
            <a:normAutofit/>
          </a:bodyPr>
          <a:lstStyle/>
          <a:p>
            <a:r>
              <a:rPr lang="en-US" dirty="0"/>
              <a:t>Slide title</a:t>
            </a:r>
          </a:p>
        </p:txBody>
      </p:sp>
      <p:sp>
        <p:nvSpPr>
          <p:cNvPr id="3" name="Text Placeholder 2"/>
          <p:cNvSpPr>
            <a:spLocks noGrp="1"/>
          </p:cNvSpPr>
          <p:nvPr>
            <p:ph type="body" idx="1"/>
          </p:nvPr>
        </p:nvSpPr>
        <p:spPr>
          <a:xfrm>
            <a:off x="609600" y="1600200"/>
            <a:ext cx="10972800"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400800"/>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4/27/25</a:t>
            </a:fld>
            <a:endParaRPr lang="en-US"/>
          </a:p>
        </p:txBody>
      </p:sp>
      <p:sp>
        <p:nvSpPr>
          <p:cNvPr id="5" name="Footer Placeholder 4"/>
          <p:cNvSpPr>
            <a:spLocks noGrp="1"/>
          </p:cNvSpPr>
          <p:nvPr>
            <p:ph type="ftr" sz="quarter" idx="3"/>
          </p:nvPr>
        </p:nvSpPr>
        <p:spPr>
          <a:xfrm>
            <a:off x="3700780" y="6400800"/>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0"/>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3434543304"/>
      </p:ext>
    </p:extLst>
  </p:cSld>
  <p:clrMap bg1="lt1" tx1="dk1" bg2="lt2" tx2="dk2" accent1="accent1" accent2="accent2" accent3="accent3" accent4="accent4" accent5="accent5" accent6="accent6" hlink="hlink" folHlink="folHlink"/>
  <p:sldLayoutIdLst>
    <p:sldLayoutId id="2147483676" r:id="rId1"/>
  </p:sldLayoutIdLst>
  <p:txStyles>
    <p:titleStyle>
      <a:lvl1pPr algn="l" defTabSz="914377" rtl="0" eaLnBrk="1" latinLnBrk="0" hangingPunct="1">
        <a:lnSpc>
          <a:spcPct val="100000"/>
        </a:lnSpc>
        <a:spcBef>
          <a:spcPct val="0"/>
        </a:spcBef>
        <a:buNone/>
        <a:defRPr sz="2400" b="1" i="0" kern="1200">
          <a:solidFill>
            <a:schemeClr val="tx1"/>
          </a:solidFill>
          <a:latin typeface="+mj-lt"/>
          <a:ea typeface="+mj-ea"/>
          <a:cs typeface="+mj-cs"/>
        </a:defRPr>
      </a:lvl1pPr>
    </p:titleStyle>
    <p:bodyStyle>
      <a:lvl1pPr marL="296863"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1pPr>
      <a:lvl2pPr marL="6286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2pPr>
      <a:lvl3pPr marL="10858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3pPr>
      <a:lvl4pPr marL="15430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4pPr>
      <a:lvl5pPr marL="2001838"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11" orient="horz" pos="504" userDrawn="1">
          <p15:clr>
            <a:srgbClr val="F26B43"/>
          </p15:clr>
        </p15:guide>
        <p15:guide id="12" pos="384" userDrawn="1">
          <p15:clr>
            <a:srgbClr val="F26B43"/>
          </p15:clr>
        </p15:guide>
        <p15:guide id="13" orient="horz" pos="3888" userDrawn="1">
          <p15:clr>
            <a:srgbClr val="F26B43"/>
          </p15:clr>
        </p15:guide>
        <p15:guide id="14" pos="7296"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688" userDrawn="1">
          <p15:clr>
            <a:srgbClr val="F26B43"/>
          </p15:clr>
        </p15:guide>
        <p15:guide id="19" pos="4992" userDrawn="1">
          <p15:clr>
            <a:srgbClr val="F26B43"/>
          </p15:clr>
        </p15:guide>
        <p15:guide id="20" orient="horz" pos="1008"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0575E3E-453D-827E-99C2-7E38C83C5618}"/>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D0575E3E-453D-827E-99C2-7E38C83C5618}"/>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609600" y="800100"/>
            <a:ext cx="10972800" cy="685800"/>
          </a:xfrm>
          <a:prstGeom prst="rect">
            <a:avLst/>
          </a:prstGeom>
        </p:spPr>
        <p:txBody>
          <a:bodyPr vert="horz" lIns="91440" tIns="45720" rIns="91440" bIns="45720" rtlCol="0" anchor="ctr">
            <a:normAutofit/>
          </a:bodyPr>
          <a:lstStyle/>
          <a:p>
            <a:r>
              <a:rPr lang="en-US" dirty="0"/>
              <a:t>Slide title</a:t>
            </a:r>
          </a:p>
        </p:txBody>
      </p:sp>
      <p:sp>
        <p:nvSpPr>
          <p:cNvPr id="3" name="Text Placeholder 2"/>
          <p:cNvSpPr>
            <a:spLocks noGrp="1"/>
          </p:cNvSpPr>
          <p:nvPr>
            <p:ph type="body" idx="1"/>
          </p:nvPr>
        </p:nvSpPr>
        <p:spPr>
          <a:xfrm>
            <a:off x="609600" y="1600200"/>
            <a:ext cx="10972800"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400800"/>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4/27/25</a:t>
            </a:fld>
            <a:endParaRPr lang="en-US"/>
          </a:p>
        </p:txBody>
      </p:sp>
      <p:sp>
        <p:nvSpPr>
          <p:cNvPr id="5" name="Footer Placeholder 4"/>
          <p:cNvSpPr>
            <a:spLocks noGrp="1"/>
          </p:cNvSpPr>
          <p:nvPr>
            <p:ph type="ftr" sz="quarter" idx="3"/>
          </p:nvPr>
        </p:nvSpPr>
        <p:spPr>
          <a:xfrm>
            <a:off x="3700780" y="6400800"/>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0"/>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3434543304"/>
      </p:ext>
    </p:extLst>
  </p:cSld>
  <p:clrMap bg1="lt1" tx1="dk1" bg2="lt2" tx2="dk2" accent1="accent1" accent2="accent2" accent3="accent3" accent4="accent4" accent5="accent5" accent6="accent6" hlink="hlink" folHlink="folHlink"/>
  <p:sldLayoutIdLst>
    <p:sldLayoutId id="2147483677" r:id="rId1"/>
  </p:sldLayoutIdLst>
  <p:txStyles>
    <p:titleStyle>
      <a:lvl1pPr algn="l" defTabSz="914377" rtl="0" eaLnBrk="1" latinLnBrk="0" hangingPunct="1">
        <a:lnSpc>
          <a:spcPct val="100000"/>
        </a:lnSpc>
        <a:spcBef>
          <a:spcPct val="0"/>
        </a:spcBef>
        <a:buNone/>
        <a:defRPr sz="2400" b="1" i="0" kern="1200">
          <a:solidFill>
            <a:schemeClr val="tx1"/>
          </a:solidFill>
          <a:latin typeface="+mj-lt"/>
          <a:ea typeface="+mj-ea"/>
          <a:cs typeface="+mj-cs"/>
        </a:defRPr>
      </a:lvl1pPr>
    </p:titleStyle>
    <p:bodyStyle>
      <a:lvl1pPr marL="296863"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1pPr>
      <a:lvl2pPr marL="6286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2pPr>
      <a:lvl3pPr marL="10858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3pPr>
      <a:lvl4pPr marL="15430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4pPr>
      <a:lvl5pPr marL="2001838"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11" orient="horz" pos="504" userDrawn="1">
          <p15:clr>
            <a:srgbClr val="F26B43"/>
          </p15:clr>
        </p15:guide>
        <p15:guide id="12" pos="384" userDrawn="1">
          <p15:clr>
            <a:srgbClr val="F26B43"/>
          </p15:clr>
        </p15:guide>
        <p15:guide id="13" orient="horz" pos="3888" userDrawn="1">
          <p15:clr>
            <a:srgbClr val="F26B43"/>
          </p15:clr>
        </p15:guide>
        <p15:guide id="14" pos="7296"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688" userDrawn="1">
          <p15:clr>
            <a:srgbClr val="F26B43"/>
          </p15:clr>
        </p15:guide>
        <p15:guide id="19" pos="4992" userDrawn="1">
          <p15:clr>
            <a:srgbClr val="F26B43"/>
          </p15:clr>
        </p15:guide>
        <p15:guide id="20" orient="horz" pos="1008"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0575E3E-453D-827E-99C2-7E38C83C5618}"/>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D0575E3E-453D-827E-99C2-7E38C83C5618}"/>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609600" y="800100"/>
            <a:ext cx="10972800" cy="685800"/>
          </a:xfrm>
          <a:prstGeom prst="rect">
            <a:avLst/>
          </a:prstGeom>
        </p:spPr>
        <p:txBody>
          <a:bodyPr vert="horz" lIns="91440" tIns="45720" rIns="91440" bIns="45720" rtlCol="0" anchor="ctr">
            <a:normAutofit/>
          </a:bodyPr>
          <a:lstStyle/>
          <a:p>
            <a:r>
              <a:rPr lang="en-US" dirty="0"/>
              <a:t>Slide title</a:t>
            </a:r>
          </a:p>
        </p:txBody>
      </p:sp>
      <p:sp>
        <p:nvSpPr>
          <p:cNvPr id="3" name="Text Placeholder 2"/>
          <p:cNvSpPr>
            <a:spLocks noGrp="1"/>
          </p:cNvSpPr>
          <p:nvPr>
            <p:ph type="body" idx="1"/>
          </p:nvPr>
        </p:nvSpPr>
        <p:spPr>
          <a:xfrm>
            <a:off x="609600" y="1600200"/>
            <a:ext cx="10972800"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400800"/>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4/27/25</a:t>
            </a:fld>
            <a:endParaRPr lang="en-US"/>
          </a:p>
        </p:txBody>
      </p:sp>
      <p:sp>
        <p:nvSpPr>
          <p:cNvPr id="5" name="Footer Placeholder 4"/>
          <p:cNvSpPr>
            <a:spLocks noGrp="1"/>
          </p:cNvSpPr>
          <p:nvPr>
            <p:ph type="ftr" sz="quarter" idx="3"/>
          </p:nvPr>
        </p:nvSpPr>
        <p:spPr>
          <a:xfrm>
            <a:off x="3700780" y="6400800"/>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0"/>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3434543304"/>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914377" rtl="0" eaLnBrk="1" latinLnBrk="0" hangingPunct="1">
        <a:lnSpc>
          <a:spcPct val="100000"/>
        </a:lnSpc>
        <a:spcBef>
          <a:spcPct val="0"/>
        </a:spcBef>
        <a:buNone/>
        <a:defRPr sz="2400" b="1" i="0" kern="1200">
          <a:solidFill>
            <a:schemeClr val="tx1"/>
          </a:solidFill>
          <a:latin typeface="+mj-lt"/>
          <a:ea typeface="+mj-ea"/>
          <a:cs typeface="+mj-cs"/>
        </a:defRPr>
      </a:lvl1pPr>
    </p:titleStyle>
    <p:bodyStyle>
      <a:lvl1pPr marL="296863"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1pPr>
      <a:lvl2pPr marL="6286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2pPr>
      <a:lvl3pPr marL="10858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3pPr>
      <a:lvl4pPr marL="15430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4pPr>
      <a:lvl5pPr marL="2001838"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11" orient="horz" pos="504" userDrawn="1">
          <p15:clr>
            <a:srgbClr val="F26B43"/>
          </p15:clr>
        </p15:guide>
        <p15:guide id="12" pos="384" userDrawn="1">
          <p15:clr>
            <a:srgbClr val="F26B43"/>
          </p15:clr>
        </p15:guide>
        <p15:guide id="13" orient="horz" pos="3888" userDrawn="1">
          <p15:clr>
            <a:srgbClr val="F26B43"/>
          </p15:clr>
        </p15:guide>
        <p15:guide id="14" pos="7296"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688" userDrawn="1">
          <p15:clr>
            <a:srgbClr val="F26B43"/>
          </p15:clr>
        </p15:guide>
        <p15:guide id="19" pos="4992" userDrawn="1">
          <p15:clr>
            <a:srgbClr val="F26B43"/>
          </p15:clr>
        </p15:guide>
        <p15:guide id="20" orient="horz" pos="1008"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0575E3E-453D-827E-99C2-7E38C83C5618}"/>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D0575E3E-453D-827E-99C2-7E38C83C5618}"/>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609600" y="800100"/>
            <a:ext cx="10972800" cy="685800"/>
          </a:xfrm>
          <a:prstGeom prst="rect">
            <a:avLst/>
          </a:prstGeom>
        </p:spPr>
        <p:txBody>
          <a:bodyPr vert="horz" lIns="91440" tIns="45720" rIns="91440" bIns="45720" rtlCol="0" anchor="ctr">
            <a:normAutofit/>
          </a:bodyPr>
          <a:lstStyle/>
          <a:p>
            <a:r>
              <a:rPr lang="en-US" dirty="0"/>
              <a:t>Slide title</a:t>
            </a:r>
          </a:p>
        </p:txBody>
      </p:sp>
      <p:sp>
        <p:nvSpPr>
          <p:cNvPr id="3" name="Text Placeholder 2"/>
          <p:cNvSpPr>
            <a:spLocks noGrp="1"/>
          </p:cNvSpPr>
          <p:nvPr>
            <p:ph type="body" idx="1"/>
          </p:nvPr>
        </p:nvSpPr>
        <p:spPr>
          <a:xfrm>
            <a:off x="609600" y="1600200"/>
            <a:ext cx="10972800"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400800"/>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4/27/25</a:t>
            </a:fld>
            <a:endParaRPr lang="en-US"/>
          </a:p>
        </p:txBody>
      </p:sp>
      <p:sp>
        <p:nvSpPr>
          <p:cNvPr id="5" name="Footer Placeholder 4"/>
          <p:cNvSpPr>
            <a:spLocks noGrp="1"/>
          </p:cNvSpPr>
          <p:nvPr>
            <p:ph type="ftr" sz="quarter" idx="3"/>
          </p:nvPr>
        </p:nvSpPr>
        <p:spPr>
          <a:xfrm>
            <a:off x="3700780" y="6400800"/>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0"/>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343454330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377" rtl="0" eaLnBrk="1" latinLnBrk="0" hangingPunct="1">
        <a:lnSpc>
          <a:spcPct val="100000"/>
        </a:lnSpc>
        <a:spcBef>
          <a:spcPct val="0"/>
        </a:spcBef>
        <a:buNone/>
        <a:defRPr sz="2400" b="1" i="0" kern="1200">
          <a:solidFill>
            <a:schemeClr val="tx1"/>
          </a:solidFill>
          <a:latin typeface="+mj-lt"/>
          <a:ea typeface="+mj-ea"/>
          <a:cs typeface="+mj-cs"/>
        </a:defRPr>
      </a:lvl1pPr>
    </p:titleStyle>
    <p:bodyStyle>
      <a:lvl1pPr marL="296863"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1pPr>
      <a:lvl2pPr marL="6286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2pPr>
      <a:lvl3pPr marL="10858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3pPr>
      <a:lvl4pPr marL="15430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4pPr>
      <a:lvl5pPr marL="2001838"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11" orient="horz" pos="504" userDrawn="1">
          <p15:clr>
            <a:srgbClr val="F26B43"/>
          </p15:clr>
        </p15:guide>
        <p15:guide id="12" pos="384" userDrawn="1">
          <p15:clr>
            <a:srgbClr val="F26B43"/>
          </p15:clr>
        </p15:guide>
        <p15:guide id="13" orient="horz" pos="3888" userDrawn="1">
          <p15:clr>
            <a:srgbClr val="F26B43"/>
          </p15:clr>
        </p15:guide>
        <p15:guide id="14" pos="7296"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688" userDrawn="1">
          <p15:clr>
            <a:srgbClr val="F26B43"/>
          </p15:clr>
        </p15:guide>
        <p15:guide id="19" pos="4992" userDrawn="1">
          <p15:clr>
            <a:srgbClr val="F26B43"/>
          </p15:clr>
        </p15:guide>
        <p15:guide id="20" orient="horz" pos="1008"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0575E3E-453D-827E-99C2-7E38C83C5618}"/>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D0575E3E-453D-827E-99C2-7E38C83C5618}"/>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609600" y="800100"/>
            <a:ext cx="10972800" cy="685800"/>
          </a:xfrm>
          <a:prstGeom prst="rect">
            <a:avLst/>
          </a:prstGeom>
        </p:spPr>
        <p:txBody>
          <a:bodyPr vert="horz" lIns="91440" tIns="45720" rIns="91440" bIns="45720" rtlCol="0" anchor="ctr">
            <a:normAutofit/>
          </a:bodyPr>
          <a:lstStyle/>
          <a:p>
            <a:r>
              <a:rPr lang="en-US" dirty="0"/>
              <a:t>Slide title</a:t>
            </a:r>
          </a:p>
        </p:txBody>
      </p:sp>
      <p:sp>
        <p:nvSpPr>
          <p:cNvPr id="3" name="Text Placeholder 2"/>
          <p:cNvSpPr>
            <a:spLocks noGrp="1"/>
          </p:cNvSpPr>
          <p:nvPr>
            <p:ph type="body" idx="1"/>
          </p:nvPr>
        </p:nvSpPr>
        <p:spPr>
          <a:xfrm>
            <a:off x="609600" y="1600200"/>
            <a:ext cx="10972800"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400800"/>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4/27/25</a:t>
            </a:fld>
            <a:endParaRPr lang="en-US"/>
          </a:p>
        </p:txBody>
      </p:sp>
      <p:sp>
        <p:nvSpPr>
          <p:cNvPr id="5" name="Footer Placeholder 4"/>
          <p:cNvSpPr>
            <a:spLocks noGrp="1"/>
          </p:cNvSpPr>
          <p:nvPr>
            <p:ph type="ftr" sz="quarter" idx="3"/>
          </p:nvPr>
        </p:nvSpPr>
        <p:spPr>
          <a:xfrm>
            <a:off x="3700780" y="6400800"/>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0"/>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3434543304"/>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377" rtl="0" eaLnBrk="1" latinLnBrk="0" hangingPunct="1">
        <a:lnSpc>
          <a:spcPct val="100000"/>
        </a:lnSpc>
        <a:spcBef>
          <a:spcPct val="0"/>
        </a:spcBef>
        <a:buNone/>
        <a:defRPr sz="2400" b="1" i="0" kern="1200">
          <a:solidFill>
            <a:schemeClr val="tx1"/>
          </a:solidFill>
          <a:latin typeface="+mj-lt"/>
          <a:ea typeface="+mj-ea"/>
          <a:cs typeface="+mj-cs"/>
        </a:defRPr>
      </a:lvl1pPr>
    </p:titleStyle>
    <p:bodyStyle>
      <a:lvl1pPr marL="296863"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1pPr>
      <a:lvl2pPr marL="6286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2pPr>
      <a:lvl3pPr marL="10858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3pPr>
      <a:lvl4pPr marL="15430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4pPr>
      <a:lvl5pPr marL="2001838"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11" orient="horz" pos="504" userDrawn="1">
          <p15:clr>
            <a:srgbClr val="F26B43"/>
          </p15:clr>
        </p15:guide>
        <p15:guide id="12" pos="384" userDrawn="1">
          <p15:clr>
            <a:srgbClr val="F26B43"/>
          </p15:clr>
        </p15:guide>
        <p15:guide id="13" orient="horz" pos="3888" userDrawn="1">
          <p15:clr>
            <a:srgbClr val="F26B43"/>
          </p15:clr>
        </p15:guide>
        <p15:guide id="14" pos="7296"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688" userDrawn="1">
          <p15:clr>
            <a:srgbClr val="F26B43"/>
          </p15:clr>
        </p15:guide>
        <p15:guide id="19" pos="4992" userDrawn="1">
          <p15:clr>
            <a:srgbClr val="F26B43"/>
          </p15:clr>
        </p15:guide>
        <p15:guide id="20" orient="horz" pos="1008"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0575E3E-453D-827E-99C2-7E38C83C5618}"/>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D0575E3E-453D-827E-99C2-7E38C83C5618}"/>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609600" y="800100"/>
            <a:ext cx="10972800" cy="685800"/>
          </a:xfrm>
          <a:prstGeom prst="rect">
            <a:avLst/>
          </a:prstGeom>
        </p:spPr>
        <p:txBody>
          <a:bodyPr vert="horz" lIns="91440" tIns="45720" rIns="91440" bIns="45720" rtlCol="0" anchor="ctr">
            <a:normAutofit/>
          </a:bodyPr>
          <a:lstStyle/>
          <a:p>
            <a:r>
              <a:rPr lang="en-US" dirty="0"/>
              <a:t>Slide title</a:t>
            </a:r>
          </a:p>
        </p:txBody>
      </p:sp>
      <p:sp>
        <p:nvSpPr>
          <p:cNvPr id="3" name="Text Placeholder 2"/>
          <p:cNvSpPr>
            <a:spLocks noGrp="1"/>
          </p:cNvSpPr>
          <p:nvPr>
            <p:ph type="body" idx="1"/>
          </p:nvPr>
        </p:nvSpPr>
        <p:spPr>
          <a:xfrm>
            <a:off x="609600" y="1600200"/>
            <a:ext cx="10972800"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400800"/>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4/27/25</a:t>
            </a:fld>
            <a:endParaRPr lang="en-US"/>
          </a:p>
        </p:txBody>
      </p:sp>
      <p:sp>
        <p:nvSpPr>
          <p:cNvPr id="5" name="Footer Placeholder 4"/>
          <p:cNvSpPr>
            <a:spLocks noGrp="1"/>
          </p:cNvSpPr>
          <p:nvPr>
            <p:ph type="ftr" sz="quarter" idx="3"/>
          </p:nvPr>
        </p:nvSpPr>
        <p:spPr>
          <a:xfrm>
            <a:off x="3700780" y="6400800"/>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0"/>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3434543304"/>
      </p:ext>
    </p:extLst>
  </p:cSld>
  <p:clrMap bg1="lt1" tx1="dk1" bg2="lt2" tx2="dk2" accent1="accent1" accent2="accent2" accent3="accent3" accent4="accent4" accent5="accent5" accent6="accent6" hlink="hlink" folHlink="folHlink"/>
  <p:sldLayoutIdLst>
    <p:sldLayoutId id="2147483681" r:id="rId1"/>
  </p:sldLayoutIdLst>
  <p:txStyles>
    <p:titleStyle>
      <a:lvl1pPr algn="l" defTabSz="914377" rtl="0" eaLnBrk="1" latinLnBrk="0" hangingPunct="1">
        <a:lnSpc>
          <a:spcPct val="100000"/>
        </a:lnSpc>
        <a:spcBef>
          <a:spcPct val="0"/>
        </a:spcBef>
        <a:buNone/>
        <a:defRPr sz="2400" b="1" i="0" kern="1200">
          <a:solidFill>
            <a:schemeClr val="tx1"/>
          </a:solidFill>
          <a:latin typeface="+mj-lt"/>
          <a:ea typeface="+mj-ea"/>
          <a:cs typeface="+mj-cs"/>
        </a:defRPr>
      </a:lvl1pPr>
    </p:titleStyle>
    <p:bodyStyle>
      <a:lvl1pPr marL="296863"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1pPr>
      <a:lvl2pPr marL="6286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2pPr>
      <a:lvl3pPr marL="10858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3pPr>
      <a:lvl4pPr marL="1543050"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4pPr>
      <a:lvl5pPr marL="2001838" indent="-285750" algn="l" defTabSz="914377" rtl="0" eaLnBrk="1" latinLnBrk="0" hangingPunct="1">
        <a:lnSpc>
          <a:spcPct val="130000"/>
        </a:lnSpc>
        <a:spcBef>
          <a:spcPts val="1200"/>
        </a:spcBef>
        <a:buFont typeface="Arial" panose="020B0604020202020204" pitchFamily="34" charset="0"/>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11" orient="horz" pos="504" userDrawn="1">
          <p15:clr>
            <a:srgbClr val="F26B43"/>
          </p15:clr>
        </p15:guide>
        <p15:guide id="12" pos="384" userDrawn="1">
          <p15:clr>
            <a:srgbClr val="F26B43"/>
          </p15:clr>
        </p15:guide>
        <p15:guide id="13" orient="horz" pos="3888" userDrawn="1">
          <p15:clr>
            <a:srgbClr val="F26B43"/>
          </p15:clr>
        </p15:guide>
        <p15:guide id="14" pos="7296"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688" userDrawn="1">
          <p15:clr>
            <a:srgbClr val="F26B43"/>
          </p15:clr>
        </p15:guide>
        <p15:guide id="19" pos="4992" userDrawn="1">
          <p15:clr>
            <a:srgbClr val="F26B43"/>
          </p15:clr>
        </p15:guide>
        <p15:guide id="20" orient="horz" pos="10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slideLayout" Target="../slideLayouts/slideLayout21.xml"/><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tags" Target="../tags/tag117.xml"/><Relationship Id="rId2" Type="http://schemas.openxmlformats.org/officeDocument/2006/relationships/tags" Target="../tags/tag107.xml"/><Relationship Id="rId16" Type="http://schemas.openxmlformats.org/officeDocument/2006/relationships/image" Target="../media/image23.jpeg"/><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tags" Target="../tags/tag116.xml"/><Relationship Id="rId5" Type="http://schemas.openxmlformats.org/officeDocument/2006/relationships/tags" Target="../tags/tag110.xml"/><Relationship Id="rId15" Type="http://schemas.openxmlformats.org/officeDocument/2006/relationships/image" Target="../media/image22.jpeg"/><Relationship Id="rId10" Type="http://schemas.openxmlformats.org/officeDocument/2006/relationships/tags" Target="../tags/tag115.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image" Target="../media/image21.jpeg"/></Relationships>
</file>

<file path=ppt/slides/_rels/slide11.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image" Target="../media/image25.svg"/><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image" Target="../media/image24.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slideLayout" Target="../slideLayouts/slideLayout22.xml"/><Relationship Id="rId5" Type="http://schemas.openxmlformats.org/officeDocument/2006/relationships/tags" Target="../tags/tag122.xml"/><Relationship Id="rId15" Type="http://schemas.openxmlformats.org/officeDocument/2006/relationships/image" Target="../media/image27.svg"/><Relationship Id="rId10" Type="http://schemas.openxmlformats.org/officeDocument/2006/relationships/tags" Target="../tags/tag127.xml"/><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tags" Target="../tags/tag140.xml"/><Relationship Id="rId18" Type="http://schemas.openxmlformats.org/officeDocument/2006/relationships/tags" Target="../tags/tag145.xml"/><Relationship Id="rId26" Type="http://schemas.openxmlformats.org/officeDocument/2006/relationships/image" Target="../media/image33.svg"/><Relationship Id="rId3" Type="http://schemas.openxmlformats.org/officeDocument/2006/relationships/tags" Target="../tags/tag130.xml"/><Relationship Id="rId21" Type="http://schemas.openxmlformats.org/officeDocument/2006/relationships/image" Target="../media/image28.png"/><Relationship Id="rId7" Type="http://schemas.openxmlformats.org/officeDocument/2006/relationships/tags" Target="../tags/tag134.xml"/><Relationship Id="rId12" Type="http://schemas.openxmlformats.org/officeDocument/2006/relationships/tags" Target="../tags/tag139.xml"/><Relationship Id="rId17" Type="http://schemas.openxmlformats.org/officeDocument/2006/relationships/tags" Target="../tags/tag144.xml"/><Relationship Id="rId25" Type="http://schemas.openxmlformats.org/officeDocument/2006/relationships/image" Target="../media/image32.png"/><Relationship Id="rId2" Type="http://schemas.openxmlformats.org/officeDocument/2006/relationships/tags" Target="../tags/tag129.xml"/><Relationship Id="rId16" Type="http://schemas.openxmlformats.org/officeDocument/2006/relationships/tags" Target="../tags/tag143.xml"/><Relationship Id="rId20" Type="http://schemas.openxmlformats.org/officeDocument/2006/relationships/slideLayout" Target="../slideLayouts/slideLayout23.xml"/><Relationship Id="rId29" Type="http://schemas.openxmlformats.org/officeDocument/2006/relationships/image" Target="../media/image36.png"/><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24" Type="http://schemas.openxmlformats.org/officeDocument/2006/relationships/image" Target="../media/image31.svg"/><Relationship Id="rId5" Type="http://schemas.openxmlformats.org/officeDocument/2006/relationships/tags" Target="../tags/tag132.xml"/><Relationship Id="rId15" Type="http://schemas.openxmlformats.org/officeDocument/2006/relationships/tags" Target="../tags/tag142.xml"/><Relationship Id="rId23" Type="http://schemas.openxmlformats.org/officeDocument/2006/relationships/image" Target="../media/image30.png"/><Relationship Id="rId28" Type="http://schemas.openxmlformats.org/officeDocument/2006/relationships/image" Target="../media/image35.svg"/><Relationship Id="rId10" Type="http://schemas.openxmlformats.org/officeDocument/2006/relationships/tags" Target="../tags/tag137.xml"/><Relationship Id="rId19" Type="http://schemas.openxmlformats.org/officeDocument/2006/relationships/tags" Target="../tags/tag146.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tags" Target="../tags/tag141.xml"/><Relationship Id="rId22" Type="http://schemas.openxmlformats.org/officeDocument/2006/relationships/image" Target="../media/image29.svg"/><Relationship Id="rId27" Type="http://schemas.openxmlformats.org/officeDocument/2006/relationships/image" Target="../media/image34.png"/><Relationship Id="rId30" Type="http://schemas.openxmlformats.org/officeDocument/2006/relationships/image" Target="../media/image37.svg"/></Relationships>
</file>

<file path=ppt/slides/_rels/slide13.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slideLayout" Target="../slideLayouts/slideLayout24.xml"/><Relationship Id="rId5" Type="http://schemas.openxmlformats.org/officeDocument/2006/relationships/tags" Target="../tags/tag151.xml"/><Relationship Id="rId4" Type="http://schemas.openxmlformats.org/officeDocument/2006/relationships/tags" Target="../tags/tag15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5.xml"/><Relationship Id="rId1" Type="http://schemas.openxmlformats.org/officeDocument/2006/relationships/tags" Target="../tags/tag15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0.xml"/><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23.xml"/><Relationship Id="rId7" Type="http://schemas.openxmlformats.org/officeDocument/2006/relationships/slideLayout" Target="../slideLayouts/slideLayout14.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image" Target="../media/image2.emf"/></Relationships>
</file>

<file path=ppt/slides/_rels/slide4.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slideLayout" Target="../slideLayouts/slideLayout15.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s/_rels/slide5.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slideLayout" Target="../slideLayouts/slideLayout16.xml"/><Relationship Id="rId2" Type="http://schemas.openxmlformats.org/officeDocument/2006/relationships/tags" Target="../tags/tag38.xml"/><Relationship Id="rId16" Type="http://schemas.openxmlformats.org/officeDocument/2006/relationships/tags" Target="../tags/tag52.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tags" Target="../tags/tag51.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s>
</file>

<file path=ppt/slides/_rels/slide6.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18" Type="http://schemas.openxmlformats.org/officeDocument/2006/relationships/slideLayout" Target="../slideLayouts/slideLayout17.xml"/><Relationship Id="rId26" Type="http://schemas.openxmlformats.org/officeDocument/2006/relationships/image" Target="../media/image9.svg"/><Relationship Id="rId3" Type="http://schemas.openxmlformats.org/officeDocument/2006/relationships/tags" Target="../tags/tag55.xml"/><Relationship Id="rId21" Type="http://schemas.openxmlformats.org/officeDocument/2006/relationships/image" Target="../media/image4.png"/><Relationship Id="rId7" Type="http://schemas.openxmlformats.org/officeDocument/2006/relationships/tags" Target="../tags/tag59.xml"/><Relationship Id="rId12" Type="http://schemas.openxmlformats.org/officeDocument/2006/relationships/tags" Target="../tags/tag64.xml"/><Relationship Id="rId17" Type="http://schemas.openxmlformats.org/officeDocument/2006/relationships/tags" Target="../tags/tag69.xml"/><Relationship Id="rId25" Type="http://schemas.openxmlformats.org/officeDocument/2006/relationships/image" Target="../media/image8.png"/><Relationship Id="rId2" Type="http://schemas.openxmlformats.org/officeDocument/2006/relationships/tags" Target="../tags/tag54.xml"/><Relationship Id="rId16" Type="http://schemas.openxmlformats.org/officeDocument/2006/relationships/tags" Target="../tags/tag68.xml"/><Relationship Id="rId20" Type="http://schemas.openxmlformats.org/officeDocument/2006/relationships/image" Target="../media/image3.emf"/><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24" Type="http://schemas.openxmlformats.org/officeDocument/2006/relationships/image" Target="../media/image7.svg"/><Relationship Id="rId5" Type="http://schemas.openxmlformats.org/officeDocument/2006/relationships/tags" Target="../tags/tag57.xml"/><Relationship Id="rId15" Type="http://schemas.openxmlformats.org/officeDocument/2006/relationships/tags" Target="../tags/tag67.xml"/><Relationship Id="rId23" Type="http://schemas.openxmlformats.org/officeDocument/2006/relationships/image" Target="../media/image6.png"/><Relationship Id="rId28" Type="http://schemas.openxmlformats.org/officeDocument/2006/relationships/image" Target="../media/image11.svg"/><Relationship Id="rId10" Type="http://schemas.openxmlformats.org/officeDocument/2006/relationships/tags" Target="../tags/tag62.xml"/><Relationship Id="rId19" Type="http://schemas.openxmlformats.org/officeDocument/2006/relationships/oleObject" Target="../embeddings/oleObject3.bin"/><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tags" Target="../tags/tag66.xml"/><Relationship Id="rId22" Type="http://schemas.openxmlformats.org/officeDocument/2006/relationships/image" Target="../media/image5.svg"/><Relationship Id="rId27"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tags" Target="../tags/tag82.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tags" Target="../tags/tag81.xml"/><Relationship Id="rId17" Type="http://schemas.openxmlformats.org/officeDocument/2006/relationships/image" Target="../media/image14.jpeg"/><Relationship Id="rId2" Type="http://schemas.openxmlformats.org/officeDocument/2006/relationships/tags" Target="../tags/tag71.xml"/><Relationship Id="rId16" Type="http://schemas.openxmlformats.org/officeDocument/2006/relationships/image" Target="../media/image13.jpeg"/><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5" Type="http://schemas.openxmlformats.org/officeDocument/2006/relationships/image" Target="../media/image12.jpeg"/><Relationship Id="rId10" Type="http://schemas.openxmlformats.org/officeDocument/2006/relationships/tags" Target="../tags/tag79.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tags" Target="../tags/tag90.xml"/><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image" Target="../media/image15.emf"/><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oleObject" Target="../embeddings/oleObject4.bin"/><Relationship Id="rId5" Type="http://schemas.openxmlformats.org/officeDocument/2006/relationships/tags" Target="../tags/tag87.xml"/><Relationship Id="rId10" Type="http://schemas.openxmlformats.org/officeDocument/2006/relationships/slideLayout" Target="../slideLayouts/slideLayout19.xml"/><Relationship Id="rId4" Type="http://schemas.openxmlformats.org/officeDocument/2006/relationships/tags" Target="../tags/tag86.xml"/><Relationship Id="rId9" Type="http://schemas.openxmlformats.org/officeDocument/2006/relationships/tags" Target="../tags/tag91.xml"/></Relationships>
</file>

<file path=ppt/slides/_rels/slide9.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tags" Target="../tags/tag104.xml"/><Relationship Id="rId18" Type="http://schemas.openxmlformats.org/officeDocument/2006/relationships/image" Target="../media/image10.png"/><Relationship Id="rId3" Type="http://schemas.openxmlformats.org/officeDocument/2006/relationships/tags" Target="../tags/tag94.xml"/><Relationship Id="rId21" Type="http://schemas.openxmlformats.org/officeDocument/2006/relationships/image" Target="../media/image18.svg"/><Relationship Id="rId7" Type="http://schemas.openxmlformats.org/officeDocument/2006/relationships/tags" Target="../tags/tag98.xml"/><Relationship Id="rId12" Type="http://schemas.openxmlformats.org/officeDocument/2006/relationships/tags" Target="../tags/tag103.xml"/><Relationship Id="rId17" Type="http://schemas.openxmlformats.org/officeDocument/2006/relationships/image" Target="../media/image16.emf"/><Relationship Id="rId2" Type="http://schemas.openxmlformats.org/officeDocument/2006/relationships/tags" Target="../tags/tag93.xml"/><Relationship Id="rId16" Type="http://schemas.openxmlformats.org/officeDocument/2006/relationships/oleObject" Target="../embeddings/oleObject5.bin"/><Relationship Id="rId20" Type="http://schemas.openxmlformats.org/officeDocument/2006/relationships/image" Target="../media/image17.png"/><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5" Type="http://schemas.openxmlformats.org/officeDocument/2006/relationships/tags" Target="../tags/tag96.xml"/><Relationship Id="rId15" Type="http://schemas.openxmlformats.org/officeDocument/2006/relationships/slideLayout" Target="../slideLayouts/slideLayout20.xml"/><Relationship Id="rId23" Type="http://schemas.openxmlformats.org/officeDocument/2006/relationships/image" Target="../media/image20.svg"/><Relationship Id="rId10" Type="http://schemas.openxmlformats.org/officeDocument/2006/relationships/tags" Target="../tags/tag101.xml"/><Relationship Id="rId19" Type="http://schemas.openxmlformats.org/officeDocument/2006/relationships/image" Target="../media/image11.svg"/><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tags" Target="../tags/tag105.xml"/><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3EFE10-9E20-FC37-FE19-0D7F4092C7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773998-D820-E829-6D97-60D4ADFD10CC}"/>
              </a:ext>
            </a:extLst>
          </p:cNvPr>
          <p:cNvSpPr>
            <a:spLocks noGrp="1"/>
          </p:cNvSpPr>
          <p:nvPr>
            <p:ph type="ctrTitle"/>
            <p:custDataLst>
              <p:tags r:id="rId2"/>
            </p:custDataLst>
          </p:nvPr>
        </p:nvSpPr>
        <p:spPr>
          <a:xfrm>
            <a:off x="609600" y="1605280"/>
            <a:ext cx="5486400" cy="3707129"/>
          </a:xfrm>
        </p:spPr>
        <p:txBody>
          <a:bodyPr>
            <a:normAutofit/>
          </a:bodyPr>
          <a:lstStyle/>
          <a:p>
            <a:pPr>
              <a:lnSpc>
                <a:spcPct val="75000"/>
              </a:lnSpc>
            </a:pPr>
            <a:r>
              <a:rPr lang="en-US" sz="7200" noProof="1"/>
              <a:t>InvestSage: Intelligent Investment Advice</a:t>
            </a:r>
          </a:p>
        </p:txBody>
      </p:sp>
      <p:sp>
        <p:nvSpPr>
          <p:cNvPr id="3" name="Subtitle 2">
            <a:extLst>
              <a:ext uri="{FF2B5EF4-FFF2-40B4-BE49-F238E27FC236}">
                <a16:creationId xmlns:a16="http://schemas.microsoft.com/office/drawing/2014/main" id="{2C260D6C-DB74-93D6-F7F8-9B80A276BB74}"/>
              </a:ext>
            </a:extLst>
          </p:cNvPr>
          <p:cNvSpPr>
            <a:spLocks noGrp="1"/>
          </p:cNvSpPr>
          <p:nvPr>
            <p:ph type="subTitle" idx="1"/>
            <p:custDataLst>
              <p:tags r:id="rId3"/>
            </p:custDataLst>
          </p:nvPr>
        </p:nvSpPr>
        <p:spPr>
          <a:ln w="19050">
            <a:noFill/>
          </a:ln>
        </p:spPr>
        <p:txBody>
          <a:bodyPr anchor="ctr">
            <a:normAutofit/>
          </a:bodyPr>
          <a:lstStyle/>
          <a:p>
            <a:r>
              <a:rPr lang="en-US" sz="1400" noProof="1">
                <a:solidFill>
                  <a:schemeClr val="accent1"/>
                </a:solidFill>
              </a:rPr>
              <a:t>April 27, 2025</a:t>
            </a:r>
          </a:p>
        </p:txBody>
      </p:sp>
      <p:sp>
        <p:nvSpPr>
          <p:cNvPr id="49" name="Freeform 48">
            <a:extLst>
              <a:ext uri="{FF2B5EF4-FFF2-40B4-BE49-F238E27FC236}">
                <a16:creationId xmlns:a16="http://schemas.microsoft.com/office/drawing/2014/main" id="{0192EF37-E57B-6DD7-0336-A2E0AC40901A}"/>
              </a:ext>
            </a:extLst>
          </p:cNvPr>
          <p:cNvSpPr/>
          <p:nvPr/>
        </p:nvSpPr>
        <p:spPr>
          <a:xfrm>
            <a:off x="8015903" y="2302371"/>
            <a:ext cx="2281997" cy="2230241"/>
          </a:xfrm>
          <a:custGeom>
            <a:avLst/>
            <a:gdLst>
              <a:gd name="connsiteX0" fmla="*/ 487933 w 2281997"/>
              <a:gd name="connsiteY0" fmla="*/ 200603 h 2230241"/>
              <a:gd name="connsiteX1" fmla="*/ 268438 w 2281997"/>
              <a:gd name="connsiteY1" fmla="*/ 396559 h 2230241"/>
              <a:gd name="connsiteX2" fmla="*/ 1249073 w 2281997"/>
              <a:gd name="connsiteY2" fmla="*/ 600308 h 2230241"/>
              <a:gd name="connsiteX3" fmla="*/ 2224651 w 2281997"/>
              <a:gd name="connsiteY3" fmla="*/ 765067 h 2230241"/>
              <a:gd name="connsiteX4" fmla="*/ 2146007 w 2281997"/>
              <a:gd name="connsiteY4" fmla="*/ 586686 h 2230241"/>
              <a:gd name="connsiteX5" fmla="*/ 1147022 w 2281997"/>
              <a:gd name="connsiteY5" fmla="*/ 384716 h 2230241"/>
              <a:gd name="connsiteX6" fmla="*/ 487933 w 2281997"/>
              <a:gd name="connsiteY6" fmla="*/ 200603 h 2230241"/>
              <a:gd name="connsiteX7" fmla="*/ 1991465 w 2281997"/>
              <a:gd name="connsiteY7" fmla="*/ 371706 h 2230241"/>
              <a:gd name="connsiteX8" fmla="*/ 1140998 w 2281997"/>
              <a:gd name="connsiteY8" fmla="*/ 0 h 2230241"/>
              <a:gd name="connsiteX9" fmla="*/ 853677 w 2281997"/>
              <a:gd name="connsiteY9" fmla="*/ 35655 h 2230241"/>
              <a:gd name="connsiteX10" fmla="*/ 1249073 w 2281997"/>
              <a:gd name="connsiteY10" fmla="*/ 185236 h 2230241"/>
              <a:gd name="connsiteX11" fmla="*/ 1991465 w 2281997"/>
              <a:gd name="connsiteY11" fmla="*/ 371706 h 2230241"/>
              <a:gd name="connsiteX12" fmla="*/ 2274062 w 2281997"/>
              <a:gd name="connsiteY12" fmla="*/ 982872 h 2230241"/>
              <a:gd name="connsiteX13" fmla="*/ 1147022 w 2281997"/>
              <a:gd name="connsiteY13" fmla="*/ 799786 h 2230241"/>
              <a:gd name="connsiteX14" fmla="*/ 138854 w 2281997"/>
              <a:gd name="connsiteY14" fmla="*/ 641640 h 2230241"/>
              <a:gd name="connsiteX15" fmla="*/ 103776 w 2281997"/>
              <a:gd name="connsiteY15" fmla="*/ 649813 h 2230241"/>
              <a:gd name="connsiteX16" fmla="*/ 31760 w 2281997"/>
              <a:gd name="connsiteY16" fmla="*/ 852760 h 2230241"/>
              <a:gd name="connsiteX17" fmla="*/ 89349 w 2281997"/>
              <a:gd name="connsiteY17" fmla="*/ 838994 h 2230241"/>
              <a:gd name="connsiteX18" fmla="*/ 1249073 w 2281997"/>
              <a:gd name="connsiteY18" fmla="*/ 1015378 h 2230241"/>
              <a:gd name="connsiteX19" fmla="*/ 2257249 w 2281997"/>
              <a:gd name="connsiteY19" fmla="*/ 1173525 h 2230241"/>
              <a:gd name="connsiteX20" fmla="*/ 2280731 w 2281997"/>
              <a:gd name="connsiteY20" fmla="*/ 1168178 h 2230241"/>
              <a:gd name="connsiteX21" fmla="*/ 2281997 w 2281997"/>
              <a:gd name="connsiteY21" fmla="*/ 1115120 h 2230241"/>
              <a:gd name="connsiteX22" fmla="*/ 2274062 w 2281997"/>
              <a:gd name="connsiteY22" fmla="*/ 982872 h 2230241"/>
              <a:gd name="connsiteX23" fmla="*/ 2243477 w 2281997"/>
              <a:gd name="connsiteY23" fmla="*/ 1403507 h 2230241"/>
              <a:gd name="connsiteX24" fmla="*/ 1147022 w 2281997"/>
              <a:gd name="connsiteY24" fmla="*/ 1214857 h 2230241"/>
              <a:gd name="connsiteX25" fmla="*/ 138854 w 2281997"/>
              <a:gd name="connsiteY25" fmla="*/ 1056710 h 2230241"/>
              <a:gd name="connsiteX26" fmla="*/ 167 w 2281997"/>
              <a:gd name="connsiteY26" fmla="*/ 1095890 h 2230241"/>
              <a:gd name="connsiteX27" fmla="*/ 0 w 2281997"/>
              <a:gd name="connsiteY27" fmla="*/ 1115120 h 2230241"/>
              <a:gd name="connsiteX28" fmla="*/ 1140998 w 2281997"/>
              <a:gd name="connsiteY28" fmla="*/ 2230242 h 2230241"/>
              <a:gd name="connsiteX29" fmla="*/ 2243477 w 2281997"/>
              <a:gd name="connsiteY29" fmla="*/ 1403507 h 2230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281997" h="2230241">
                <a:moveTo>
                  <a:pt x="487933" y="200603"/>
                </a:moveTo>
                <a:cubicBezTo>
                  <a:pt x="406314" y="256379"/>
                  <a:pt x="332508" y="322324"/>
                  <a:pt x="268438" y="396559"/>
                </a:cubicBezTo>
                <a:cubicBezTo>
                  <a:pt x="530258" y="372803"/>
                  <a:pt x="862890" y="411594"/>
                  <a:pt x="1249073" y="600308"/>
                </a:cubicBezTo>
                <a:cubicBezTo>
                  <a:pt x="1661465" y="801821"/>
                  <a:pt x="1993541" y="808635"/>
                  <a:pt x="2224651" y="765067"/>
                </a:cubicBezTo>
                <a:cubicBezTo>
                  <a:pt x="2203679" y="703016"/>
                  <a:pt x="2177277" y="643379"/>
                  <a:pt x="2146007" y="586686"/>
                </a:cubicBezTo>
                <a:cubicBezTo>
                  <a:pt x="1881449" y="613957"/>
                  <a:pt x="1542287" y="577860"/>
                  <a:pt x="1147022" y="384716"/>
                </a:cubicBezTo>
                <a:cubicBezTo>
                  <a:pt x="896025" y="262063"/>
                  <a:pt x="674774" y="211539"/>
                  <a:pt x="487933" y="200603"/>
                </a:cubicBezTo>
                <a:close/>
                <a:moveTo>
                  <a:pt x="1991465" y="371706"/>
                </a:moveTo>
                <a:cubicBezTo>
                  <a:pt x="1782542" y="143572"/>
                  <a:pt x="1478927" y="0"/>
                  <a:pt x="1140998" y="0"/>
                </a:cubicBezTo>
                <a:cubicBezTo>
                  <a:pt x="1041759" y="0"/>
                  <a:pt x="945470" y="12384"/>
                  <a:pt x="853677" y="35655"/>
                </a:cubicBezTo>
                <a:cubicBezTo>
                  <a:pt x="978000" y="68808"/>
                  <a:pt x="1110071" y="117310"/>
                  <a:pt x="1249073" y="185236"/>
                </a:cubicBezTo>
                <a:cubicBezTo>
                  <a:pt x="1538465" y="326648"/>
                  <a:pt x="1788310" y="372180"/>
                  <a:pt x="1991465" y="371706"/>
                </a:cubicBezTo>
                <a:close/>
                <a:moveTo>
                  <a:pt x="2274062" y="982872"/>
                </a:moveTo>
                <a:cubicBezTo>
                  <a:pt x="1994859" y="1036755"/>
                  <a:pt x="1609310" y="1025687"/>
                  <a:pt x="1147022" y="799786"/>
                </a:cubicBezTo>
                <a:cubicBezTo>
                  <a:pt x="714834" y="588593"/>
                  <a:pt x="370849" y="591253"/>
                  <a:pt x="138854" y="641640"/>
                </a:cubicBezTo>
                <a:cubicBezTo>
                  <a:pt x="126879" y="644238"/>
                  <a:pt x="115186" y="646970"/>
                  <a:pt x="103776" y="649813"/>
                </a:cubicBezTo>
                <a:cubicBezTo>
                  <a:pt x="73402" y="714373"/>
                  <a:pt x="49156" y="782262"/>
                  <a:pt x="31760" y="852760"/>
                </a:cubicBezTo>
                <a:cubicBezTo>
                  <a:pt x="50340" y="847909"/>
                  <a:pt x="69540" y="843298"/>
                  <a:pt x="89349" y="838994"/>
                </a:cubicBezTo>
                <a:cubicBezTo>
                  <a:pt x="370800" y="777868"/>
                  <a:pt x="768467" y="780522"/>
                  <a:pt x="1249073" y="1015378"/>
                </a:cubicBezTo>
                <a:cubicBezTo>
                  <a:pt x="1681267" y="1226571"/>
                  <a:pt x="2025250" y="1223911"/>
                  <a:pt x="2257249" y="1173525"/>
                </a:cubicBezTo>
                <a:cubicBezTo>
                  <a:pt x="2265196" y="1171802"/>
                  <a:pt x="2273029" y="1170018"/>
                  <a:pt x="2280731" y="1168178"/>
                </a:cubicBezTo>
                <a:cubicBezTo>
                  <a:pt x="2281575" y="1150598"/>
                  <a:pt x="2281997" y="1132906"/>
                  <a:pt x="2281997" y="1115120"/>
                </a:cubicBezTo>
                <a:cubicBezTo>
                  <a:pt x="2281997" y="1070376"/>
                  <a:pt x="2279305" y="1026245"/>
                  <a:pt x="2274062" y="982872"/>
                </a:cubicBezTo>
                <a:close/>
                <a:moveTo>
                  <a:pt x="2243477" y="1403507"/>
                </a:moveTo>
                <a:cubicBezTo>
                  <a:pt x="1966984" y="1450749"/>
                  <a:pt x="1592662" y="1432618"/>
                  <a:pt x="1147022" y="1214857"/>
                </a:cubicBezTo>
                <a:cubicBezTo>
                  <a:pt x="714834" y="1003664"/>
                  <a:pt x="370849" y="1006323"/>
                  <a:pt x="138854" y="1056710"/>
                </a:cubicBezTo>
                <a:cubicBezTo>
                  <a:pt x="87358" y="1067889"/>
                  <a:pt x="41033" y="1081510"/>
                  <a:pt x="167" y="1095890"/>
                </a:cubicBezTo>
                <a:cubicBezTo>
                  <a:pt x="56" y="1102285"/>
                  <a:pt x="0" y="1108697"/>
                  <a:pt x="0" y="1115120"/>
                </a:cubicBezTo>
                <a:cubicBezTo>
                  <a:pt x="0" y="1730985"/>
                  <a:pt x="510842" y="2230242"/>
                  <a:pt x="1140998" y="2230242"/>
                </a:cubicBezTo>
                <a:cubicBezTo>
                  <a:pt x="1669115" y="2230242"/>
                  <a:pt x="2113432" y="1879586"/>
                  <a:pt x="2243477" y="1403507"/>
                </a:cubicBezTo>
                <a:close/>
              </a:path>
            </a:pathLst>
          </a:custGeom>
          <a:solidFill>
            <a:schemeClr val="bg1"/>
          </a:solidFill>
          <a:ln w="13689" cap="flat">
            <a:noFill/>
            <a:prstDash val="solid"/>
            <a:miter/>
          </a:ln>
        </p:spPr>
        <p:txBody>
          <a:bodyPr rtlCol="0" anchor="ctr"/>
          <a:lstStyle/>
          <a:p>
            <a:endParaRPr lang="en-US" noProof="1"/>
          </a:p>
        </p:txBody>
      </p:sp>
    </p:spTree>
    <p:custDataLst>
      <p:tags r:id="rId1"/>
    </p:custDataLst>
    <p:extLst>
      <p:ext uri="{BB962C8B-B14F-4D97-AF65-F5344CB8AC3E}">
        <p14:creationId xmlns:p14="http://schemas.microsoft.com/office/powerpoint/2010/main" val="1529161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29FC3-F6A2-2A27-610C-D1592CAF98DB}"/>
            </a:ext>
          </a:extLst>
        </p:cNvPr>
        <p:cNvGrpSpPr/>
        <p:nvPr/>
      </p:nvGrpSpPr>
      <p:grpSpPr>
        <a:xfrm>
          <a:off x="0" y="0"/>
          <a:ext cx="0" cy="0"/>
          <a:chOff x="0" y="0"/>
          <a:chExt cx="0" cy="0"/>
        </a:xfrm>
      </p:grpSpPr>
      <p:pic>
        <p:nvPicPr>
          <p:cNvPr id="9" name="Picture Placeholder 12">
            <a:extLst>
              <a:ext uri="{FF2B5EF4-FFF2-40B4-BE49-F238E27FC236}">
                <a16:creationId xmlns:a16="http://schemas.microsoft.com/office/drawing/2014/main" id="{9D25909E-DCD4-B197-E794-D33CE79C03B8}"/>
              </a:ext>
            </a:extLst>
          </p:cNvPr>
          <p:cNvPicPr>
            <a:picLocks noChangeAspect="1"/>
          </p:cNvPicPr>
          <p:nvPr>
            <p:custDataLst>
              <p:tags r:id="rId2"/>
            </p:custDataLst>
          </p:nvPr>
        </p:nvPicPr>
        <p:blipFill rotWithShape="1">
          <a:blip r:embed="rId14" cstate="screen">
            <a:alphaModFix amt="70000"/>
            <a:extLst>
              <a:ext uri="{28A0092B-C50C-407E-A947-70E740481C1C}">
                <a14:useLocalDpi xmlns:a14="http://schemas.microsoft.com/office/drawing/2010/main"/>
              </a:ext>
            </a:extLst>
          </a:blip>
          <a:srcRect/>
          <a:stretch/>
        </p:blipFill>
        <p:spPr>
          <a:xfrm>
            <a:off x="609599" y="1665024"/>
            <a:ext cx="2517423" cy="2517423"/>
          </a:xfrm>
          <a:prstGeom prst="roundRect">
            <a:avLst>
              <a:gd name="adj" fmla="val 6111"/>
            </a:avLst>
          </a:prstGeom>
        </p:spPr>
      </p:pic>
      <p:pic>
        <p:nvPicPr>
          <p:cNvPr id="10" name="Picture Placeholder 14">
            <a:extLst>
              <a:ext uri="{FF2B5EF4-FFF2-40B4-BE49-F238E27FC236}">
                <a16:creationId xmlns:a16="http://schemas.microsoft.com/office/drawing/2014/main" id="{3A9A33B9-E4F3-F150-C78C-9994504710FA}"/>
              </a:ext>
            </a:extLst>
          </p:cNvPr>
          <p:cNvPicPr>
            <a:picLocks noChangeAspect="1"/>
          </p:cNvPicPr>
          <p:nvPr>
            <p:custDataLst>
              <p:tags r:id="rId3"/>
            </p:custDataLst>
          </p:nvPr>
        </p:nvPicPr>
        <p:blipFill rotWithShape="1">
          <a:blip r:embed="rId15" cstate="screen">
            <a:alphaModFix amt="70000"/>
            <a:extLst>
              <a:ext uri="{28A0092B-C50C-407E-A947-70E740481C1C}">
                <a14:useLocalDpi xmlns:a14="http://schemas.microsoft.com/office/drawing/2010/main"/>
              </a:ext>
            </a:extLst>
          </a:blip>
          <a:srcRect/>
          <a:stretch/>
        </p:blipFill>
        <p:spPr>
          <a:xfrm>
            <a:off x="4312920" y="1665025"/>
            <a:ext cx="2517423" cy="2517423"/>
          </a:xfrm>
          <a:prstGeom prst="roundRect">
            <a:avLst>
              <a:gd name="adj" fmla="val 7223"/>
            </a:avLst>
          </a:prstGeom>
        </p:spPr>
      </p:pic>
      <p:pic>
        <p:nvPicPr>
          <p:cNvPr id="11" name="Picture Placeholder 16">
            <a:extLst>
              <a:ext uri="{FF2B5EF4-FFF2-40B4-BE49-F238E27FC236}">
                <a16:creationId xmlns:a16="http://schemas.microsoft.com/office/drawing/2014/main" id="{7FD68A7C-63DB-EADC-74AE-D1E8B8403EB1}"/>
              </a:ext>
            </a:extLst>
          </p:cNvPr>
          <p:cNvPicPr>
            <a:picLocks noChangeAspect="1"/>
          </p:cNvPicPr>
          <p:nvPr>
            <p:custDataLst>
              <p:tags r:id="rId4"/>
            </p:custDataLst>
          </p:nvPr>
        </p:nvPicPr>
        <p:blipFill rotWithShape="1">
          <a:blip r:embed="rId16" cstate="screen">
            <a:alphaModFix amt="70000"/>
            <a:extLst>
              <a:ext uri="{28A0092B-C50C-407E-A947-70E740481C1C}">
                <a14:useLocalDpi xmlns:a14="http://schemas.microsoft.com/office/drawing/2010/main"/>
              </a:ext>
            </a:extLst>
          </a:blip>
          <a:srcRect/>
          <a:stretch/>
        </p:blipFill>
        <p:spPr>
          <a:xfrm>
            <a:off x="8016240" y="1665025"/>
            <a:ext cx="2517423" cy="2517423"/>
          </a:xfrm>
          <a:prstGeom prst="roundRect">
            <a:avLst>
              <a:gd name="adj" fmla="val 5556"/>
            </a:avLst>
          </a:prstGeom>
        </p:spPr>
      </p:pic>
      <p:sp>
        <p:nvSpPr>
          <p:cNvPr id="2" name="Title 1">
            <a:extLst>
              <a:ext uri="{FF2B5EF4-FFF2-40B4-BE49-F238E27FC236}">
                <a16:creationId xmlns:a16="http://schemas.microsoft.com/office/drawing/2014/main" id="{BBDC4842-23CE-4AD1-833C-8081DC346967}"/>
              </a:ext>
            </a:extLst>
          </p:cNvPr>
          <p:cNvSpPr>
            <a:spLocks noGrp="1"/>
          </p:cNvSpPr>
          <p:nvPr>
            <p:ph type="title"/>
            <p:custDataLst>
              <p:tags r:id="rId5"/>
            </p:custDataLst>
          </p:nvPr>
        </p:nvSpPr>
        <p:spPr>
          <a:xfrm>
            <a:off x="609600" y="800100"/>
            <a:ext cx="10972800" cy="685800"/>
          </a:xfrm>
        </p:spPr>
        <p:txBody>
          <a:bodyPr>
            <a:normAutofit/>
          </a:bodyPr>
          <a:lstStyle/>
          <a:p>
            <a:r>
              <a:rPr lang="en-US" noProof="1"/>
              <a:t>The Akka Embedding Pipeline</a:t>
            </a:r>
          </a:p>
        </p:txBody>
      </p:sp>
      <p:sp>
        <p:nvSpPr>
          <p:cNvPr id="3" name="Content Placeholder 2">
            <a:extLst>
              <a:ext uri="{FF2B5EF4-FFF2-40B4-BE49-F238E27FC236}">
                <a16:creationId xmlns:a16="http://schemas.microsoft.com/office/drawing/2014/main" id="{4B586505-E4E0-AD9B-DB37-35547C02FC75}"/>
              </a:ext>
            </a:extLst>
          </p:cNvPr>
          <p:cNvSpPr>
            <a:spLocks noGrp="1"/>
          </p:cNvSpPr>
          <p:nvPr>
            <p:ph sz="half" idx="1"/>
            <p:custDataLst>
              <p:tags r:id="rId6"/>
            </p:custDataLst>
          </p:nvPr>
        </p:nvSpPr>
        <p:spPr>
          <a:xfrm>
            <a:off x="609600" y="4730044"/>
            <a:ext cx="3566160" cy="1442156"/>
          </a:xfrm>
        </p:spPr>
        <p:txBody>
          <a:bodyPr>
            <a:normAutofit/>
          </a:bodyPr>
          <a:lstStyle/>
          <a:p>
            <a:pPr>
              <a:lnSpc>
                <a:spcPct val="130000"/>
              </a:lnSpc>
            </a:pPr>
            <a:r>
              <a:rPr lang="en-US" sz="1300" noProof="1"/>
              <a:t>Multiple DataReaderActors read raw investment data in parallel, batching it for efficient processing.</a:t>
            </a:r>
          </a:p>
        </p:txBody>
      </p:sp>
      <p:sp>
        <p:nvSpPr>
          <p:cNvPr id="4" name="Content Placeholder 3">
            <a:extLst>
              <a:ext uri="{FF2B5EF4-FFF2-40B4-BE49-F238E27FC236}">
                <a16:creationId xmlns:a16="http://schemas.microsoft.com/office/drawing/2014/main" id="{706A8967-8CD7-C061-1C50-054ABC0FAD29}"/>
              </a:ext>
            </a:extLst>
          </p:cNvPr>
          <p:cNvSpPr>
            <a:spLocks noGrp="1"/>
          </p:cNvSpPr>
          <p:nvPr>
            <p:ph sz="half" idx="2"/>
            <p:custDataLst>
              <p:tags r:id="rId7"/>
            </p:custDataLst>
          </p:nvPr>
        </p:nvSpPr>
        <p:spPr>
          <a:xfrm>
            <a:off x="4312920" y="4730044"/>
            <a:ext cx="3566160" cy="1442156"/>
          </a:xfrm>
        </p:spPr>
        <p:txBody>
          <a:bodyPr>
            <a:normAutofit/>
          </a:bodyPr>
          <a:lstStyle/>
          <a:p>
            <a:pPr>
              <a:lnSpc>
                <a:spcPct val="130000"/>
              </a:lnSpc>
            </a:pPr>
            <a:r>
              <a:rPr lang="en-US" sz="1300" noProof="1"/>
              <a:t>ChunkerActor splits raw data into smaller chunks; EmbeddingActors convert chunks into vector embeddings by calling OpenAI API.</a:t>
            </a:r>
          </a:p>
        </p:txBody>
      </p:sp>
      <p:sp>
        <p:nvSpPr>
          <p:cNvPr id="5" name="Content Placeholder 4">
            <a:extLst>
              <a:ext uri="{FF2B5EF4-FFF2-40B4-BE49-F238E27FC236}">
                <a16:creationId xmlns:a16="http://schemas.microsoft.com/office/drawing/2014/main" id="{83E4654F-A5D6-63BF-BCBD-FEE9D57AF346}"/>
              </a:ext>
            </a:extLst>
          </p:cNvPr>
          <p:cNvSpPr>
            <a:spLocks noGrp="1"/>
          </p:cNvSpPr>
          <p:nvPr>
            <p:ph sz="half" idx="13"/>
            <p:custDataLst>
              <p:tags r:id="rId8"/>
            </p:custDataLst>
          </p:nvPr>
        </p:nvSpPr>
        <p:spPr>
          <a:xfrm>
            <a:off x="8016240" y="4730044"/>
            <a:ext cx="3566160" cy="1442156"/>
          </a:xfrm>
        </p:spPr>
        <p:txBody>
          <a:bodyPr>
            <a:normAutofit/>
          </a:bodyPr>
          <a:lstStyle/>
          <a:p>
            <a:pPr>
              <a:lnSpc>
                <a:spcPct val="130000"/>
              </a:lnSpc>
            </a:pPr>
            <a:r>
              <a:rPr lang="en-US" sz="1300" noProof="1"/>
              <a:t>DbWriterActors write embeddings to PostgreSQL; JobCoordinatorActor manages workflow, error handling, and lifecycle.</a:t>
            </a:r>
          </a:p>
        </p:txBody>
      </p:sp>
      <p:sp>
        <p:nvSpPr>
          <p:cNvPr id="6" name="Text Placeholder 5">
            <a:extLst>
              <a:ext uri="{FF2B5EF4-FFF2-40B4-BE49-F238E27FC236}">
                <a16:creationId xmlns:a16="http://schemas.microsoft.com/office/drawing/2014/main" id="{F334A83A-7C23-B4D0-CDEE-EBC12F971E7B}"/>
              </a:ext>
            </a:extLst>
          </p:cNvPr>
          <p:cNvSpPr>
            <a:spLocks noGrp="1"/>
          </p:cNvSpPr>
          <p:nvPr>
            <p:ph type="body" idx="14"/>
            <p:custDataLst>
              <p:tags r:id="rId9"/>
            </p:custDataLst>
          </p:nvPr>
        </p:nvSpPr>
        <p:spPr>
          <a:xfrm>
            <a:off x="609601" y="4165600"/>
            <a:ext cx="3566159" cy="564444"/>
          </a:xfrm>
        </p:spPr>
        <p:txBody>
          <a:bodyPr>
            <a:normAutofit/>
          </a:bodyPr>
          <a:lstStyle/>
          <a:p>
            <a:r>
              <a:rPr lang="en-US" noProof="1"/>
              <a:t>Data Reading</a:t>
            </a:r>
          </a:p>
        </p:txBody>
      </p:sp>
      <p:sp>
        <p:nvSpPr>
          <p:cNvPr id="7" name="Text Placeholder 6">
            <a:extLst>
              <a:ext uri="{FF2B5EF4-FFF2-40B4-BE49-F238E27FC236}">
                <a16:creationId xmlns:a16="http://schemas.microsoft.com/office/drawing/2014/main" id="{5CEC27BA-BBF7-0995-4C22-016B6D6054EB}"/>
              </a:ext>
            </a:extLst>
          </p:cNvPr>
          <p:cNvSpPr>
            <a:spLocks noGrp="1"/>
          </p:cNvSpPr>
          <p:nvPr>
            <p:ph type="body" idx="15"/>
            <p:custDataLst>
              <p:tags r:id="rId10"/>
            </p:custDataLst>
          </p:nvPr>
        </p:nvSpPr>
        <p:spPr>
          <a:xfrm>
            <a:off x="4312921" y="4165600"/>
            <a:ext cx="3566159" cy="564444"/>
          </a:xfrm>
        </p:spPr>
        <p:txBody>
          <a:bodyPr>
            <a:normAutofit/>
          </a:bodyPr>
          <a:lstStyle/>
          <a:p>
            <a:r>
              <a:rPr lang="en-US" noProof="1"/>
              <a:t>Chunking &amp; Embedding</a:t>
            </a:r>
          </a:p>
        </p:txBody>
      </p:sp>
      <p:sp>
        <p:nvSpPr>
          <p:cNvPr id="8" name="Text Placeholder 7">
            <a:extLst>
              <a:ext uri="{FF2B5EF4-FFF2-40B4-BE49-F238E27FC236}">
                <a16:creationId xmlns:a16="http://schemas.microsoft.com/office/drawing/2014/main" id="{AD2944C9-E173-1660-D81E-4DDA578475B3}"/>
              </a:ext>
            </a:extLst>
          </p:cNvPr>
          <p:cNvSpPr>
            <a:spLocks noGrp="1"/>
          </p:cNvSpPr>
          <p:nvPr>
            <p:ph type="body" idx="16"/>
            <p:custDataLst>
              <p:tags r:id="rId11"/>
            </p:custDataLst>
          </p:nvPr>
        </p:nvSpPr>
        <p:spPr>
          <a:xfrm>
            <a:off x="8016241" y="4165600"/>
            <a:ext cx="3566159" cy="564444"/>
          </a:xfrm>
        </p:spPr>
        <p:txBody>
          <a:bodyPr>
            <a:normAutofit/>
          </a:bodyPr>
          <a:lstStyle/>
          <a:p>
            <a:r>
              <a:rPr lang="en-US" noProof="1"/>
              <a:t>Database Writing &amp; Coordination</a:t>
            </a:r>
          </a:p>
        </p:txBody>
      </p:sp>
      <p:cxnSp>
        <p:nvCxnSpPr>
          <p:cNvPr id="27" name="Straight Connector 26">
            <a:extLst>
              <a:ext uri="{FF2B5EF4-FFF2-40B4-BE49-F238E27FC236}">
                <a16:creationId xmlns:a16="http://schemas.microsoft.com/office/drawing/2014/main" id="{40ABD586-740F-7A1F-379E-9F467368F6BF}"/>
              </a:ext>
            </a:extLst>
          </p:cNvPr>
          <p:cNvCxnSpPr>
            <a:cxnSpLocks/>
          </p:cNvCxnSpPr>
          <p:nvPr/>
        </p:nvCxnSpPr>
        <p:spPr>
          <a:xfrm>
            <a:off x="609600" y="800100"/>
            <a:ext cx="109728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9" name="Text Placeholder 28">
            <a:extLst>
              <a:ext uri="{FF2B5EF4-FFF2-40B4-BE49-F238E27FC236}">
                <a16:creationId xmlns:a16="http://schemas.microsoft.com/office/drawing/2014/main" id="{494864B9-E375-9A40-44A1-18FE8B5D4FFA}"/>
              </a:ext>
            </a:extLst>
          </p:cNvPr>
          <p:cNvSpPr>
            <a:spLocks noGrp="1"/>
          </p:cNvSpPr>
          <p:nvPr>
            <p:ph type="body" sz="quarter" idx="20"/>
            <p:custDataLst>
              <p:tags r:id="rId12"/>
            </p:custDataLst>
          </p:nvPr>
        </p:nvSpPr>
        <p:spPr/>
        <p:txBody>
          <a:bodyPr/>
          <a:lstStyle/>
          <a:p>
            <a:r>
              <a:rPr lang="en-US" noProof="1"/>
              <a:t>Processing</a:t>
            </a:r>
          </a:p>
        </p:txBody>
      </p:sp>
    </p:spTree>
    <p:custDataLst>
      <p:tags r:id="rId1"/>
    </p:custDataLst>
    <p:extLst>
      <p:ext uri="{BB962C8B-B14F-4D97-AF65-F5344CB8AC3E}">
        <p14:creationId xmlns:p14="http://schemas.microsoft.com/office/powerpoint/2010/main" val="3521203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91786-B268-1077-38F7-1DE3F0D4FB7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C6480B2-169C-3CB1-DD22-7FDC130262C0}"/>
              </a:ext>
            </a:extLst>
          </p:cNvPr>
          <p:cNvSpPr>
            <a:spLocks noGrp="1"/>
          </p:cNvSpPr>
          <p:nvPr>
            <p:ph type="title"/>
            <p:custDataLst>
              <p:tags r:id="rId2"/>
            </p:custDataLst>
          </p:nvPr>
        </p:nvSpPr>
        <p:spPr/>
        <p:txBody>
          <a:bodyPr/>
          <a:lstStyle/>
          <a:p>
            <a:r>
              <a:rPr lang="en-US" noProof="1"/>
              <a:t>Configurable &amp; Managed Processing</a:t>
            </a:r>
          </a:p>
        </p:txBody>
      </p:sp>
      <p:sp>
        <p:nvSpPr>
          <p:cNvPr id="3" name="Content Placeholder 2">
            <a:extLst>
              <a:ext uri="{FF2B5EF4-FFF2-40B4-BE49-F238E27FC236}">
                <a16:creationId xmlns:a16="http://schemas.microsoft.com/office/drawing/2014/main" id="{1383CDF6-AB73-EB97-C15C-38A5BEDCBCF1}"/>
              </a:ext>
            </a:extLst>
          </p:cNvPr>
          <p:cNvSpPr>
            <a:spLocks noGrp="1"/>
          </p:cNvSpPr>
          <p:nvPr>
            <p:ph sz="half" idx="14"/>
            <p:custDataLst>
              <p:tags r:id="rId3"/>
            </p:custDataLst>
          </p:nvPr>
        </p:nvSpPr>
        <p:spPr>
          <a:xfrm>
            <a:off x="4060009" y="1787639"/>
            <a:ext cx="7522391" cy="2194560"/>
          </a:xfrm>
        </p:spPr>
        <p:txBody>
          <a:bodyPr anchor="t">
            <a:normAutofit/>
          </a:bodyPr>
          <a:lstStyle/>
          <a:p>
            <a:pPr marL="296863" indent="-285750">
              <a:lnSpc>
                <a:spcPct val="114000"/>
              </a:lnSpc>
              <a:buClr>
                <a:schemeClr val="accent6"/>
              </a:buClr>
              <a:buFont typeface="Arial" panose="020B0604020202020204" pitchFamily="34" charset="0"/>
              <a:buChar char="•"/>
            </a:pPr>
            <a:r>
              <a:rPr lang="en-US" sz="1600" noProof="1"/>
              <a:t>Configure number of DataReaderActors (N) to control input throughput.
Adjust EmbeddingActors (P) to match API call capacity and speed.
Set DbWriterActors (M) to optimize database write operations.
Scalable settings allow resource-based tuning for different deployment environments.</a:t>
            </a:r>
          </a:p>
        </p:txBody>
      </p:sp>
      <p:sp>
        <p:nvSpPr>
          <p:cNvPr id="8" name="Content Placeholder 7">
            <a:extLst>
              <a:ext uri="{FF2B5EF4-FFF2-40B4-BE49-F238E27FC236}">
                <a16:creationId xmlns:a16="http://schemas.microsoft.com/office/drawing/2014/main" id="{4C119CC7-670C-4C48-434C-028AB3B05B71}"/>
              </a:ext>
            </a:extLst>
          </p:cNvPr>
          <p:cNvSpPr>
            <a:spLocks noGrp="1"/>
          </p:cNvSpPr>
          <p:nvPr>
            <p:ph sz="half" idx="15"/>
            <p:custDataLst>
              <p:tags r:id="rId4"/>
            </p:custDataLst>
          </p:nvPr>
        </p:nvSpPr>
        <p:spPr>
          <a:xfrm>
            <a:off x="4060009" y="4077393"/>
            <a:ext cx="7522391" cy="2194560"/>
          </a:xfrm>
        </p:spPr>
        <p:txBody>
          <a:bodyPr anchor="t">
            <a:normAutofit/>
          </a:bodyPr>
          <a:lstStyle/>
          <a:p>
            <a:pPr marL="296863" indent="-285750">
              <a:lnSpc>
                <a:spcPct val="114000"/>
              </a:lnSpc>
              <a:buClr>
                <a:schemeClr val="accent6"/>
              </a:buClr>
              <a:buFont typeface="Arial" panose="020B0604020202020204" pitchFamily="34" charset="0"/>
              <a:buChar char="•"/>
            </a:pPr>
            <a:r>
              <a:rPr lang="en-US" sz="1600" noProof="1"/>
              <a:t>JobCoordinatorActor oversees the entire pipeline lifecycle.
Handles startup sequences to ensure proper initialization.
Manages orderly shutdown to maintain data consistency.
Implements error handling and recovery strategies.
Ensures fault tolerance and robust processing.</a:t>
            </a:r>
          </a:p>
        </p:txBody>
      </p:sp>
      <p:sp>
        <p:nvSpPr>
          <p:cNvPr id="2" name="Text Placeholder 1">
            <a:extLst>
              <a:ext uri="{FF2B5EF4-FFF2-40B4-BE49-F238E27FC236}">
                <a16:creationId xmlns:a16="http://schemas.microsoft.com/office/drawing/2014/main" id="{0B121064-9E60-5F91-C558-07A353F38848}"/>
              </a:ext>
            </a:extLst>
          </p:cNvPr>
          <p:cNvSpPr>
            <a:spLocks noGrp="1"/>
          </p:cNvSpPr>
          <p:nvPr>
            <p:ph type="body" idx="17"/>
            <p:custDataLst>
              <p:tags r:id="rId5"/>
            </p:custDataLst>
          </p:nvPr>
        </p:nvSpPr>
        <p:spPr>
          <a:xfrm>
            <a:off x="1246909" y="1787639"/>
            <a:ext cx="2541320" cy="2194560"/>
          </a:xfrm>
        </p:spPr>
        <p:txBody>
          <a:bodyPr anchor="t">
            <a:normAutofit/>
          </a:bodyPr>
          <a:lstStyle/>
          <a:p>
            <a:pPr>
              <a:lnSpc>
                <a:spcPct val="100000"/>
              </a:lnSpc>
            </a:pPr>
            <a:r>
              <a:rPr lang="en-US" sz="1800" noProof="1"/>
              <a:t>Fine-tuning Concurrency for Performance</a:t>
            </a:r>
          </a:p>
        </p:txBody>
      </p:sp>
      <p:sp>
        <p:nvSpPr>
          <p:cNvPr id="7" name="Text Placeholder 6">
            <a:extLst>
              <a:ext uri="{FF2B5EF4-FFF2-40B4-BE49-F238E27FC236}">
                <a16:creationId xmlns:a16="http://schemas.microsoft.com/office/drawing/2014/main" id="{5908677A-3A72-7026-0F14-86B8ED69E3DE}"/>
              </a:ext>
            </a:extLst>
          </p:cNvPr>
          <p:cNvSpPr>
            <a:spLocks noGrp="1"/>
          </p:cNvSpPr>
          <p:nvPr>
            <p:ph type="body" idx="18"/>
            <p:custDataLst>
              <p:tags r:id="rId6"/>
            </p:custDataLst>
          </p:nvPr>
        </p:nvSpPr>
        <p:spPr>
          <a:xfrm>
            <a:off x="1246909" y="4075579"/>
            <a:ext cx="2541320" cy="2194560"/>
          </a:xfrm>
        </p:spPr>
        <p:txBody>
          <a:bodyPr anchor="t">
            <a:normAutofit/>
          </a:bodyPr>
          <a:lstStyle/>
          <a:p>
            <a:pPr>
              <a:lnSpc>
                <a:spcPct val="100000"/>
              </a:lnSpc>
            </a:pPr>
            <a:r>
              <a:rPr lang="en-US" sz="1800" noProof="1"/>
              <a:t>Managed Lifecycle and Reliability</a:t>
            </a:r>
          </a:p>
        </p:txBody>
      </p:sp>
      <p:sp>
        <p:nvSpPr>
          <p:cNvPr id="5" name="Text Placeholder 4">
            <a:extLst>
              <a:ext uri="{FF2B5EF4-FFF2-40B4-BE49-F238E27FC236}">
                <a16:creationId xmlns:a16="http://schemas.microsoft.com/office/drawing/2014/main" id="{9A3CDE06-6FBA-53BB-20BE-F858B92F6DF3}"/>
              </a:ext>
            </a:extLst>
          </p:cNvPr>
          <p:cNvSpPr>
            <a:spLocks noGrp="1"/>
          </p:cNvSpPr>
          <p:nvPr>
            <p:ph type="body" sz="quarter" idx="19"/>
            <p:custDataLst>
              <p:tags r:id="rId7"/>
            </p:custDataLst>
          </p:nvPr>
        </p:nvSpPr>
        <p:spPr>
          <a:xfrm>
            <a:off x="609600" y="337388"/>
            <a:ext cx="1484925" cy="547500"/>
          </a:xfrm>
        </p:spPr>
        <p:txBody>
          <a:bodyPr wrap="none">
            <a:spAutoFit/>
          </a:bodyPr>
          <a:lstStyle/>
          <a:p>
            <a:r>
              <a:rPr lang="en-US" noProof="1"/>
              <a:t>Processing</a:t>
            </a:r>
          </a:p>
        </p:txBody>
      </p:sp>
      <p:cxnSp>
        <p:nvCxnSpPr>
          <p:cNvPr id="20" name="Straight Connector 19">
            <a:extLst>
              <a:ext uri="{FF2B5EF4-FFF2-40B4-BE49-F238E27FC236}">
                <a16:creationId xmlns:a16="http://schemas.microsoft.com/office/drawing/2014/main" id="{65C005C5-8A0D-74FE-2289-50A38651C237}"/>
              </a:ext>
            </a:extLst>
          </p:cNvPr>
          <p:cNvCxnSpPr>
            <a:cxnSpLocks/>
          </p:cNvCxnSpPr>
          <p:nvPr/>
        </p:nvCxnSpPr>
        <p:spPr>
          <a:xfrm>
            <a:off x="609600" y="800100"/>
            <a:ext cx="109728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6" name="Graphic 5">
            <a:extLst>
              <a:ext uri="{FF2B5EF4-FFF2-40B4-BE49-F238E27FC236}">
                <a16:creationId xmlns:a16="http://schemas.microsoft.com/office/drawing/2014/main" id="{0A8A6883-0B08-40DF-247C-0346CFE3E4B0}"/>
              </a:ext>
            </a:extLst>
          </p:cNvPr>
          <p:cNvPicPr>
            <a:picLocks noChangeAspect="1"/>
          </p:cNvPicPr>
          <p:nvPr>
            <p:custDataLst>
              <p:tags r:id="rId8"/>
            </p:custDataLst>
          </p:nvPr>
        </p:nvPicPr>
        <p:blipFill>
          <a:blip r:embed="rId12">
            <a:extLst>
              <a:ext uri="{96DAC541-7B7A-43D3-8B79-37D633B846F1}">
                <asvg:svgBlip xmlns:asvg="http://schemas.microsoft.com/office/drawing/2016/SVG/main" r:embed="rId13"/>
              </a:ext>
            </a:extLst>
          </a:blip>
          <a:stretch>
            <a:fillRect/>
          </a:stretch>
        </p:blipFill>
        <p:spPr>
          <a:xfrm>
            <a:off x="655089" y="1787639"/>
            <a:ext cx="320040" cy="320040"/>
          </a:xfrm>
          <a:prstGeom prst="rect">
            <a:avLst/>
          </a:prstGeom>
        </p:spPr>
      </p:pic>
      <p:pic>
        <p:nvPicPr>
          <p:cNvPr id="9" name="Graphic 8">
            <a:extLst>
              <a:ext uri="{FF2B5EF4-FFF2-40B4-BE49-F238E27FC236}">
                <a16:creationId xmlns:a16="http://schemas.microsoft.com/office/drawing/2014/main" id="{664E2376-9570-311F-6831-6161DF5AC249}"/>
              </a:ext>
            </a:extLst>
          </p:cNvPr>
          <p:cNvPicPr>
            <a:picLocks noChangeAspect="1"/>
          </p:cNvPicPr>
          <p:nvPr>
            <p:custDataLst>
              <p:tags r:id="rId9"/>
            </p:custDataLst>
          </p:nvPr>
        </p:nvPicPr>
        <p:blipFill>
          <a:blip r:embed="rId14">
            <a:extLst>
              <a:ext uri="{96DAC541-7B7A-43D3-8B79-37D633B846F1}">
                <asvg:svgBlip xmlns:asvg="http://schemas.microsoft.com/office/drawing/2016/SVG/main" r:embed="rId15"/>
              </a:ext>
            </a:extLst>
          </a:blip>
          <a:stretch>
            <a:fillRect/>
          </a:stretch>
        </p:blipFill>
        <p:spPr>
          <a:xfrm>
            <a:off x="655089" y="4075579"/>
            <a:ext cx="320040" cy="320040"/>
          </a:xfrm>
          <a:prstGeom prst="rect">
            <a:avLst/>
          </a:prstGeom>
        </p:spPr>
      </p:pic>
      <p:sp>
        <p:nvSpPr>
          <p:cNvPr id="14" name="TextBox 13">
            <a:extLst>
              <a:ext uri="{FF2B5EF4-FFF2-40B4-BE49-F238E27FC236}">
                <a16:creationId xmlns:a16="http://schemas.microsoft.com/office/drawing/2014/main" id="{1C52D64B-5318-CE84-E0C5-32B1F5AA9FE1}"/>
              </a:ext>
            </a:extLst>
          </p:cNvPr>
          <p:cNvSpPr txBox="1"/>
          <p:nvPr>
            <p:custDataLst>
              <p:tags r:id="rId10"/>
            </p:custDataLst>
          </p:nvPr>
        </p:nvSpPr>
        <p:spPr>
          <a:xfrm>
            <a:off x="9574102" y="524450"/>
            <a:ext cx="2351599" cy="825024"/>
          </a:xfrm>
          <a:prstGeom prst="rect">
            <a:avLst/>
          </a:prstGeom>
          <a:noFill/>
        </p:spPr>
        <p:txBody>
          <a:bodyPr wrap="square" lIns="0" tIns="45720" rIns="0" bIns="0" rtlCol="0">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1">
              <a:ln>
                <a:noFill/>
              </a:ln>
              <a:solidFill>
                <a:srgbClr val="000000"/>
              </a:solidFill>
              <a:effectLst/>
              <a:uLnTx/>
              <a:uFillTx/>
              <a:latin typeface="Franklin Gothic Book" panose="020B0503020102020204" pitchFamily="34" charset="0"/>
              <a:ea typeface="+mn-ea"/>
              <a:cs typeface="+mn-cs"/>
            </a:endParaRPr>
          </a:p>
        </p:txBody>
      </p:sp>
    </p:spTree>
    <p:custDataLst>
      <p:tags r:id="rId1"/>
    </p:custDataLst>
    <p:extLst>
      <p:ext uri="{BB962C8B-B14F-4D97-AF65-F5344CB8AC3E}">
        <p14:creationId xmlns:p14="http://schemas.microsoft.com/office/powerpoint/2010/main" val="1149016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80E42-469E-902F-4D9D-8845C0299F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A11057-FD7F-FB62-1E2A-1BD05C0FF16C}"/>
              </a:ext>
            </a:extLst>
          </p:cNvPr>
          <p:cNvSpPr>
            <a:spLocks noGrp="1"/>
          </p:cNvSpPr>
          <p:nvPr>
            <p:ph type="title"/>
            <p:custDataLst>
              <p:tags r:id="rId2"/>
            </p:custDataLst>
          </p:nvPr>
        </p:nvSpPr>
        <p:spPr>
          <a:xfrm>
            <a:off x="609600" y="800100"/>
            <a:ext cx="10972800" cy="685800"/>
          </a:xfrm>
        </p:spPr>
        <p:txBody>
          <a:bodyPr/>
          <a:lstStyle/>
          <a:p>
            <a:r>
              <a:rPr lang="en-US" noProof="1"/>
              <a:t>Why InvestSage Stands Out</a:t>
            </a:r>
          </a:p>
        </p:txBody>
      </p:sp>
      <p:sp>
        <p:nvSpPr>
          <p:cNvPr id="10" name="Text Placeholder 9">
            <a:extLst>
              <a:ext uri="{FF2B5EF4-FFF2-40B4-BE49-F238E27FC236}">
                <a16:creationId xmlns:a16="http://schemas.microsoft.com/office/drawing/2014/main" id="{96E3E892-9945-A759-3448-347D79B8501B}"/>
              </a:ext>
            </a:extLst>
          </p:cNvPr>
          <p:cNvSpPr>
            <a:spLocks noGrp="1"/>
          </p:cNvSpPr>
          <p:nvPr>
            <p:ph type="body" idx="1"/>
            <p:custDataLst>
              <p:tags r:id="rId3"/>
            </p:custDataLst>
          </p:nvPr>
        </p:nvSpPr>
        <p:spPr>
          <a:xfrm>
            <a:off x="1019751" y="1660781"/>
            <a:ext cx="3166169" cy="386516"/>
          </a:xfrm>
        </p:spPr>
        <p:txBody>
          <a:bodyPr anchor="ctr">
            <a:normAutofit/>
          </a:bodyPr>
          <a:lstStyle/>
          <a:p>
            <a:r>
              <a:rPr lang="en-US" noProof="1">
                <a:solidFill>
                  <a:schemeClr val="accent1"/>
                </a:solidFill>
              </a:rPr>
              <a:t>Accurate &amp; Relevant</a:t>
            </a:r>
          </a:p>
        </p:txBody>
      </p:sp>
      <p:sp>
        <p:nvSpPr>
          <p:cNvPr id="11" name="Content Placeholder 10">
            <a:extLst>
              <a:ext uri="{FF2B5EF4-FFF2-40B4-BE49-F238E27FC236}">
                <a16:creationId xmlns:a16="http://schemas.microsoft.com/office/drawing/2014/main" id="{F29A1D9D-E047-1BEE-8923-4E16B4A0338A}"/>
              </a:ext>
            </a:extLst>
          </p:cNvPr>
          <p:cNvSpPr>
            <a:spLocks noGrp="1"/>
          </p:cNvSpPr>
          <p:nvPr>
            <p:ph sz="half" idx="2"/>
            <p:custDataLst>
              <p:tags r:id="rId4"/>
            </p:custDataLst>
          </p:nvPr>
        </p:nvSpPr>
        <p:spPr>
          <a:xfrm>
            <a:off x="619760" y="2143503"/>
            <a:ext cx="3566160" cy="1750159"/>
          </a:xfrm>
        </p:spPr>
        <p:txBody>
          <a:bodyPr lIns="91440">
            <a:normAutofit/>
          </a:bodyPr>
          <a:lstStyle/>
          <a:p>
            <a:pPr>
              <a:lnSpc>
                <a:spcPct val="130000"/>
              </a:lnSpc>
            </a:pPr>
            <a:r>
              <a:rPr lang="en-US" sz="1400" noProof="1"/>
              <a:t>RAG technology ensures answers are grounded in up-to-date, curated investment data, eliminating hallucinations and guesswork.</a:t>
            </a:r>
          </a:p>
        </p:txBody>
      </p:sp>
      <p:sp>
        <p:nvSpPr>
          <p:cNvPr id="26" name="Text Placeholder 25">
            <a:extLst>
              <a:ext uri="{FF2B5EF4-FFF2-40B4-BE49-F238E27FC236}">
                <a16:creationId xmlns:a16="http://schemas.microsoft.com/office/drawing/2014/main" id="{A36AA2A8-9B08-07D5-79C3-9E6F1CB77FC1}"/>
              </a:ext>
            </a:extLst>
          </p:cNvPr>
          <p:cNvSpPr>
            <a:spLocks noGrp="1"/>
          </p:cNvSpPr>
          <p:nvPr>
            <p:ph type="body" idx="13"/>
            <p:custDataLst>
              <p:tags r:id="rId5"/>
            </p:custDataLst>
          </p:nvPr>
        </p:nvSpPr>
        <p:spPr>
          <a:xfrm>
            <a:off x="1009591" y="3998046"/>
            <a:ext cx="3166169" cy="386516"/>
          </a:xfrm>
        </p:spPr>
        <p:txBody>
          <a:bodyPr anchor="ctr">
            <a:normAutofit/>
          </a:bodyPr>
          <a:lstStyle/>
          <a:p>
            <a:r>
              <a:rPr lang="en-US" noProof="1">
                <a:solidFill>
                  <a:schemeClr val="accent1"/>
                </a:solidFill>
              </a:rPr>
              <a:t>Modern Technology Stack</a:t>
            </a:r>
          </a:p>
        </p:txBody>
      </p:sp>
      <p:sp>
        <p:nvSpPr>
          <p:cNvPr id="12" name="Content Placeholder 11">
            <a:extLst>
              <a:ext uri="{FF2B5EF4-FFF2-40B4-BE49-F238E27FC236}">
                <a16:creationId xmlns:a16="http://schemas.microsoft.com/office/drawing/2014/main" id="{2F3FC4F6-7DBE-5A02-B826-EBED24E6D159}"/>
              </a:ext>
            </a:extLst>
          </p:cNvPr>
          <p:cNvSpPr>
            <a:spLocks noGrp="1"/>
          </p:cNvSpPr>
          <p:nvPr>
            <p:ph sz="half" idx="14"/>
            <p:custDataLst>
              <p:tags r:id="rId6"/>
            </p:custDataLst>
          </p:nvPr>
        </p:nvSpPr>
        <p:spPr>
          <a:xfrm>
            <a:off x="609600" y="4475683"/>
            <a:ext cx="3566160" cy="1750159"/>
          </a:xfrm>
        </p:spPr>
        <p:txBody>
          <a:bodyPr lIns="91440">
            <a:normAutofit/>
          </a:bodyPr>
          <a:lstStyle/>
          <a:p>
            <a:pPr>
              <a:lnSpc>
                <a:spcPct val="130000"/>
              </a:lnSpc>
            </a:pPr>
            <a:r>
              <a:rPr lang="en-US" sz="1400" noProof="1"/>
              <a:t>Built with Java 17, Spring Boot 3+, Spring AI, Akka, and PostgreSQL, ensuring robust, maintainable, and future-proof development.</a:t>
            </a:r>
          </a:p>
        </p:txBody>
      </p:sp>
      <p:sp>
        <p:nvSpPr>
          <p:cNvPr id="16" name="Text Placeholder 15">
            <a:extLst>
              <a:ext uri="{FF2B5EF4-FFF2-40B4-BE49-F238E27FC236}">
                <a16:creationId xmlns:a16="http://schemas.microsoft.com/office/drawing/2014/main" id="{28CCEEAD-6FC8-9F56-B0BE-72E439CB3A8E}"/>
              </a:ext>
            </a:extLst>
          </p:cNvPr>
          <p:cNvSpPr>
            <a:spLocks noGrp="1"/>
          </p:cNvSpPr>
          <p:nvPr>
            <p:ph type="body" idx="15"/>
            <p:custDataLst>
              <p:tags r:id="rId7"/>
            </p:custDataLst>
          </p:nvPr>
        </p:nvSpPr>
        <p:spPr>
          <a:xfrm>
            <a:off x="4717991" y="1663594"/>
            <a:ext cx="3166169" cy="386516"/>
          </a:xfrm>
        </p:spPr>
        <p:txBody>
          <a:bodyPr anchor="ctr">
            <a:normAutofit/>
          </a:bodyPr>
          <a:lstStyle/>
          <a:p>
            <a:r>
              <a:rPr lang="en-US" noProof="1">
                <a:solidFill>
                  <a:schemeClr val="accent1"/>
                </a:solidFill>
              </a:rPr>
              <a:t>Scalable Architecture</a:t>
            </a:r>
          </a:p>
        </p:txBody>
      </p:sp>
      <p:sp>
        <p:nvSpPr>
          <p:cNvPr id="13" name="Content Placeholder 12">
            <a:extLst>
              <a:ext uri="{FF2B5EF4-FFF2-40B4-BE49-F238E27FC236}">
                <a16:creationId xmlns:a16="http://schemas.microsoft.com/office/drawing/2014/main" id="{8377D9BC-9C80-AE96-B298-DEF5489DB2AA}"/>
              </a:ext>
            </a:extLst>
          </p:cNvPr>
          <p:cNvSpPr>
            <a:spLocks noGrp="1"/>
          </p:cNvSpPr>
          <p:nvPr>
            <p:ph sz="half" idx="16"/>
            <p:custDataLst>
              <p:tags r:id="rId8"/>
            </p:custDataLst>
          </p:nvPr>
        </p:nvSpPr>
        <p:spPr>
          <a:xfrm>
            <a:off x="4318000" y="2146316"/>
            <a:ext cx="3566160" cy="1750159"/>
          </a:xfrm>
        </p:spPr>
        <p:txBody>
          <a:bodyPr lIns="91440">
            <a:normAutofit/>
          </a:bodyPr>
          <a:lstStyle/>
          <a:p>
            <a:pPr>
              <a:lnSpc>
                <a:spcPct val="130000"/>
              </a:lnSpc>
            </a:pPr>
            <a:r>
              <a:rPr lang="en-US" sz="1400" noProof="1"/>
              <a:t>Akka's actor system enables high concurrency and fault tolerance, allowing InvestSage to efficiently process large volumes of financial data.</a:t>
            </a:r>
          </a:p>
        </p:txBody>
      </p:sp>
      <p:sp>
        <p:nvSpPr>
          <p:cNvPr id="24" name="Text Placeholder 23">
            <a:extLst>
              <a:ext uri="{FF2B5EF4-FFF2-40B4-BE49-F238E27FC236}">
                <a16:creationId xmlns:a16="http://schemas.microsoft.com/office/drawing/2014/main" id="{174B775E-5725-8741-79A3-7FA9B6874B52}"/>
              </a:ext>
            </a:extLst>
          </p:cNvPr>
          <p:cNvSpPr>
            <a:spLocks noGrp="1"/>
          </p:cNvSpPr>
          <p:nvPr>
            <p:ph type="body" idx="17"/>
            <p:custDataLst>
              <p:tags r:id="rId9"/>
            </p:custDataLst>
          </p:nvPr>
        </p:nvSpPr>
        <p:spPr>
          <a:xfrm>
            <a:off x="4712912" y="3995072"/>
            <a:ext cx="3166169" cy="386516"/>
          </a:xfrm>
        </p:spPr>
        <p:txBody>
          <a:bodyPr anchor="ctr">
            <a:normAutofit/>
          </a:bodyPr>
          <a:lstStyle/>
          <a:p>
            <a:r>
              <a:rPr lang="en-US" noProof="1">
                <a:solidFill>
                  <a:schemeClr val="accent1"/>
                </a:solidFill>
              </a:rPr>
              <a:t>Maintainable &amp; Configurable</a:t>
            </a:r>
          </a:p>
        </p:txBody>
      </p:sp>
      <p:sp>
        <p:nvSpPr>
          <p:cNvPr id="14" name="Content Placeholder 13">
            <a:extLst>
              <a:ext uri="{FF2B5EF4-FFF2-40B4-BE49-F238E27FC236}">
                <a16:creationId xmlns:a16="http://schemas.microsoft.com/office/drawing/2014/main" id="{A97D9361-980D-ECCB-06D0-3AD6EB7D1EEA}"/>
              </a:ext>
            </a:extLst>
          </p:cNvPr>
          <p:cNvSpPr>
            <a:spLocks noGrp="1"/>
          </p:cNvSpPr>
          <p:nvPr>
            <p:ph sz="half" idx="18"/>
            <p:custDataLst>
              <p:tags r:id="rId10"/>
            </p:custDataLst>
          </p:nvPr>
        </p:nvSpPr>
        <p:spPr>
          <a:xfrm>
            <a:off x="4312920" y="4478496"/>
            <a:ext cx="3566160" cy="1750159"/>
          </a:xfrm>
        </p:spPr>
        <p:txBody>
          <a:bodyPr lIns="91440">
            <a:normAutofit/>
          </a:bodyPr>
          <a:lstStyle/>
          <a:p>
            <a:pPr>
              <a:lnSpc>
                <a:spcPct val="130000"/>
              </a:lnSpc>
            </a:pPr>
            <a:r>
              <a:rPr lang="en-US" sz="1400" noProof="1"/>
              <a:t>Clean architecture and configurable pipeline parameters allow easy tuning and long-term maintainability of the system.</a:t>
            </a:r>
          </a:p>
        </p:txBody>
      </p:sp>
      <p:sp>
        <p:nvSpPr>
          <p:cNvPr id="18" name="Text Placeholder 17">
            <a:extLst>
              <a:ext uri="{FF2B5EF4-FFF2-40B4-BE49-F238E27FC236}">
                <a16:creationId xmlns:a16="http://schemas.microsoft.com/office/drawing/2014/main" id="{306B76C5-1AF7-C99E-EDE4-5E20CBBDBA73}"/>
              </a:ext>
            </a:extLst>
          </p:cNvPr>
          <p:cNvSpPr>
            <a:spLocks noGrp="1"/>
          </p:cNvSpPr>
          <p:nvPr>
            <p:ph type="body" idx="19"/>
            <p:custDataLst>
              <p:tags r:id="rId11"/>
            </p:custDataLst>
          </p:nvPr>
        </p:nvSpPr>
        <p:spPr>
          <a:xfrm>
            <a:off x="8416231" y="1663594"/>
            <a:ext cx="3166169" cy="386516"/>
          </a:xfrm>
        </p:spPr>
        <p:txBody>
          <a:bodyPr anchor="ctr">
            <a:normAutofit/>
          </a:bodyPr>
          <a:lstStyle/>
          <a:p>
            <a:r>
              <a:rPr lang="en-US" noProof="1">
                <a:solidFill>
                  <a:schemeClr val="accent1"/>
                </a:solidFill>
              </a:rPr>
              <a:t>Fast Similarity Search</a:t>
            </a:r>
          </a:p>
        </p:txBody>
      </p:sp>
      <p:sp>
        <p:nvSpPr>
          <p:cNvPr id="19" name="Content Placeholder 18">
            <a:extLst>
              <a:ext uri="{FF2B5EF4-FFF2-40B4-BE49-F238E27FC236}">
                <a16:creationId xmlns:a16="http://schemas.microsoft.com/office/drawing/2014/main" id="{7903A5CD-A97B-9C1B-0923-E4087630C9FD}"/>
              </a:ext>
            </a:extLst>
          </p:cNvPr>
          <p:cNvSpPr>
            <a:spLocks noGrp="1"/>
          </p:cNvSpPr>
          <p:nvPr>
            <p:ph sz="half" idx="20"/>
            <p:custDataLst>
              <p:tags r:id="rId12"/>
            </p:custDataLst>
          </p:nvPr>
        </p:nvSpPr>
        <p:spPr>
          <a:xfrm>
            <a:off x="8016240" y="2146316"/>
            <a:ext cx="3566160" cy="1750159"/>
          </a:xfrm>
        </p:spPr>
        <p:txBody>
          <a:bodyPr lIns="91440">
            <a:normAutofit/>
          </a:bodyPr>
          <a:lstStyle/>
          <a:p>
            <a:pPr>
              <a:lnSpc>
                <a:spcPct val="130000"/>
              </a:lnSpc>
            </a:pPr>
            <a:r>
              <a:rPr lang="en-US" sz="1400" noProof="1"/>
              <a:t>pgvector extension in PostgreSQL enables lightning-fast vector similarity searches for retrieving relevant investment context quickly.</a:t>
            </a:r>
          </a:p>
        </p:txBody>
      </p:sp>
      <p:sp>
        <p:nvSpPr>
          <p:cNvPr id="3" name="Text Placeholder 2">
            <a:extLst>
              <a:ext uri="{FF2B5EF4-FFF2-40B4-BE49-F238E27FC236}">
                <a16:creationId xmlns:a16="http://schemas.microsoft.com/office/drawing/2014/main" id="{F4049704-36A6-918E-F657-3FE3BFB6971D}"/>
              </a:ext>
            </a:extLst>
          </p:cNvPr>
          <p:cNvSpPr>
            <a:spLocks noGrp="1"/>
          </p:cNvSpPr>
          <p:nvPr>
            <p:ph type="body" sz="quarter" idx="23"/>
            <p:custDataLst>
              <p:tags r:id="rId13"/>
            </p:custDataLst>
          </p:nvPr>
        </p:nvSpPr>
        <p:spPr>
          <a:xfrm>
            <a:off x="609600" y="356438"/>
            <a:ext cx="1580175" cy="509400"/>
          </a:xfrm>
        </p:spPr>
        <p:txBody>
          <a:bodyPr wrap="none">
            <a:spAutoFit/>
          </a:bodyPr>
          <a:lstStyle/>
          <a:p>
            <a:r>
              <a:rPr lang="en-US" noProof="1"/>
              <a:t>Key Strengths</a:t>
            </a:r>
          </a:p>
        </p:txBody>
      </p:sp>
      <p:cxnSp>
        <p:nvCxnSpPr>
          <p:cNvPr id="72" name="Straight Connector 71">
            <a:extLst>
              <a:ext uri="{FF2B5EF4-FFF2-40B4-BE49-F238E27FC236}">
                <a16:creationId xmlns:a16="http://schemas.microsoft.com/office/drawing/2014/main" id="{E79E6226-AE9B-76B1-1C8E-B39216B0DF82}"/>
              </a:ext>
            </a:extLst>
          </p:cNvPr>
          <p:cNvCxnSpPr>
            <a:cxnSpLocks/>
          </p:cNvCxnSpPr>
          <p:nvPr/>
        </p:nvCxnSpPr>
        <p:spPr>
          <a:xfrm>
            <a:off x="609600" y="800100"/>
            <a:ext cx="109728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55C07732-611D-A9F3-70EB-D08BCE357451}"/>
              </a:ext>
            </a:extLst>
          </p:cNvPr>
          <p:cNvSpPr txBox="1"/>
          <p:nvPr>
            <p:custDataLst>
              <p:tags r:id="rId14"/>
            </p:custDataLst>
          </p:nvPr>
        </p:nvSpPr>
        <p:spPr>
          <a:xfrm>
            <a:off x="9574102" y="524450"/>
            <a:ext cx="2351599" cy="825024"/>
          </a:xfrm>
          <a:prstGeom prst="rect">
            <a:avLst/>
          </a:prstGeom>
          <a:noFill/>
        </p:spPr>
        <p:txBody>
          <a:bodyPr wrap="square" lIns="0" tIns="45720" rIns="0" bIns="0" rtlCol="0">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1">
              <a:ln>
                <a:noFill/>
              </a:ln>
              <a:solidFill>
                <a:srgbClr val="000000"/>
              </a:solidFill>
              <a:effectLst/>
              <a:uLnTx/>
              <a:uFillTx/>
              <a:latin typeface="Franklin Gothic Book" panose="020B0503020102020204" pitchFamily="34" charset="0"/>
              <a:ea typeface="+mn-ea"/>
              <a:cs typeface="+mn-cs"/>
            </a:endParaRPr>
          </a:p>
        </p:txBody>
      </p:sp>
      <p:pic>
        <p:nvPicPr>
          <p:cNvPr id="22" name="Graphic 21">
            <a:extLst>
              <a:ext uri="{FF2B5EF4-FFF2-40B4-BE49-F238E27FC236}">
                <a16:creationId xmlns:a16="http://schemas.microsoft.com/office/drawing/2014/main" id="{2949AAFF-E8EC-E52A-B161-C2868D495412}"/>
              </a:ext>
            </a:extLst>
          </p:cNvPr>
          <p:cNvPicPr>
            <a:picLocks noChangeAspect="1"/>
          </p:cNvPicPr>
          <p:nvPr>
            <p:custDataLst>
              <p:tags r:id="rId15"/>
            </p:custDataLst>
          </p:nvPr>
        </p:nvPicPr>
        <p:blipFill>
          <a:blip r:embed="rId21">
            <a:extLst>
              <a:ext uri="{96DAC541-7B7A-43D3-8B79-37D633B846F1}">
                <asvg:svgBlip xmlns:asvg="http://schemas.microsoft.com/office/drawing/2016/SVG/main" r:embed="rId22"/>
              </a:ext>
            </a:extLst>
          </a:blip>
          <a:stretch>
            <a:fillRect/>
          </a:stretch>
        </p:blipFill>
        <p:spPr>
          <a:xfrm>
            <a:off x="701403" y="1716879"/>
            <a:ext cx="274320" cy="274320"/>
          </a:xfrm>
          <a:prstGeom prst="rect">
            <a:avLst/>
          </a:prstGeom>
        </p:spPr>
      </p:pic>
      <p:pic>
        <p:nvPicPr>
          <p:cNvPr id="23" name="Graphic 22">
            <a:extLst>
              <a:ext uri="{FF2B5EF4-FFF2-40B4-BE49-F238E27FC236}">
                <a16:creationId xmlns:a16="http://schemas.microsoft.com/office/drawing/2014/main" id="{B1CE9153-E344-8BD9-BAB3-0DD35571B2DD}"/>
              </a:ext>
            </a:extLst>
          </p:cNvPr>
          <p:cNvPicPr>
            <a:picLocks noChangeAspect="1"/>
          </p:cNvPicPr>
          <p:nvPr>
            <p:custDataLst>
              <p:tags r:id="rId16"/>
            </p:custDataLst>
          </p:nvPr>
        </p:nvPicPr>
        <p:blipFill>
          <a:blip r:embed="rId23">
            <a:extLst>
              <a:ext uri="{96DAC541-7B7A-43D3-8B79-37D633B846F1}">
                <asvg:svgBlip xmlns:asvg="http://schemas.microsoft.com/office/drawing/2016/SVG/main" r:embed="rId24"/>
              </a:ext>
            </a:extLst>
          </a:blip>
          <a:stretch>
            <a:fillRect/>
          </a:stretch>
        </p:blipFill>
        <p:spPr>
          <a:xfrm>
            <a:off x="701403" y="4054144"/>
            <a:ext cx="274320" cy="274320"/>
          </a:xfrm>
          <a:prstGeom prst="rect">
            <a:avLst/>
          </a:prstGeom>
        </p:spPr>
      </p:pic>
      <p:pic>
        <p:nvPicPr>
          <p:cNvPr id="25" name="Graphic 24">
            <a:extLst>
              <a:ext uri="{FF2B5EF4-FFF2-40B4-BE49-F238E27FC236}">
                <a16:creationId xmlns:a16="http://schemas.microsoft.com/office/drawing/2014/main" id="{6F242AEB-1108-6AA8-C639-E26F7AE19893}"/>
              </a:ext>
            </a:extLst>
          </p:cNvPr>
          <p:cNvPicPr>
            <a:picLocks noChangeAspect="1"/>
          </p:cNvPicPr>
          <p:nvPr>
            <p:custDataLst>
              <p:tags r:id="rId17"/>
            </p:custDataLst>
          </p:nvPr>
        </p:nvPicPr>
        <p:blipFill>
          <a:blip r:embed="rId25">
            <a:extLst>
              <a:ext uri="{96DAC541-7B7A-43D3-8B79-37D633B846F1}">
                <asvg:svgBlip xmlns:asvg="http://schemas.microsoft.com/office/drawing/2016/SVG/main" r:embed="rId26"/>
              </a:ext>
            </a:extLst>
          </a:blip>
          <a:stretch>
            <a:fillRect/>
          </a:stretch>
        </p:blipFill>
        <p:spPr>
          <a:xfrm>
            <a:off x="4398759" y="1716879"/>
            <a:ext cx="274320" cy="274320"/>
          </a:xfrm>
          <a:prstGeom prst="rect">
            <a:avLst/>
          </a:prstGeom>
        </p:spPr>
      </p:pic>
      <p:pic>
        <p:nvPicPr>
          <p:cNvPr id="27" name="Graphic 26">
            <a:extLst>
              <a:ext uri="{FF2B5EF4-FFF2-40B4-BE49-F238E27FC236}">
                <a16:creationId xmlns:a16="http://schemas.microsoft.com/office/drawing/2014/main" id="{2AE4C9A4-95A7-7E0E-958D-4F9579CE3A09}"/>
              </a:ext>
            </a:extLst>
          </p:cNvPr>
          <p:cNvPicPr>
            <a:picLocks noChangeAspect="1"/>
          </p:cNvPicPr>
          <p:nvPr>
            <p:custDataLst>
              <p:tags r:id="rId18"/>
            </p:custDataLst>
          </p:nvPr>
        </p:nvPicPr>
        <p:blipFill>
          <a:blip r:embed="rId27">
            <a:extLst>
              <a:ext uri="{96DAC541-7B7A-43D3-8B79-37D633B846F1}">
                <asvg:svgBlip xmlns:asvg="http://schemas.microsoft.com/office/drawing/2016/SVG/main" r:embed="rId28"/>
              </a:ext>
            </a:extLst>
          </a:blip>
          <a:stretch>
            <a:fillRect/>
          </a:stretch>
        </p:blipFill>
        <p:spPr>
          <a:xfrm>
            <a:off x="4398759" y="4054144"/>
            <a:ext cx="274320" cy="274320"/>
          </a:xfrm>
          <a:prstGeom prst="rect">
            <a:avLst/>
          </a:prstGeom>
        </p:spPr>
      </p:pic>
      <p:pic>
        <p:nvPicPr>
          <p:cNvPr id="28" name="Graphic 27">
            <a:extLst>
              <a:ext uri="{FF2B5EF4-FFF2-40B4-BE49-F238E27FC236}">
                <a16:creationId xmlns:a16="http://schemas.microsoft.com/office/drawing/2014/main" id="{F85D5066-2BE4-380C-86CE-DE10DC423919}"/>
              </a:ext>
            </a:extLst>
          </p:cNvPr>
          <p:cNvPicPr>
            <a:picLocks noChangeAspect="1"/>
          </p:cNvPicPr>
          <p:nvPr>
            <p:custDataLst>
              <p:tags r:id="rId19"/>
            </p:custDataLst>
          </p:nvPr>
        </p:nvPicPr>
        <p:blipFill>
          <a:blip r:embed="rId29">
            <a:extLst>
              <a:ext uri="{96DAC541-7B7A-43D3-8B79-37D633B846F1}">
                <asvg:svgBlip xmlns:asvg="http://schemas.microsoft.com/office/drawing/2016/SVG/main" r:embed="rId30"/>
              </a:ext>
            </a:extLst>
          </a:blip>
          <a:stretch>
            <a:fillRect/>
          </a:stretch>
        </p:blipFill>
        <p:spPr>
          <a:xfrm>
            <a:off x="8096116" y="1716879"/>
            <a:ext cx="274320" cy="274320"/>
          </a:xfrm>
          <a:prstGeom prst="rect">
            <a:avLst/>
          </a:prstGeom>
        </p:spPr>
      </p:pic>
    </p:spTree>
    <p:custDataLst>
      <p:tags r:id="rId1"/>
    </p:custDataLst>
    <p:extLst>
      <p:ext uri="{BB962C8B-B14F-4D97-AF65-F5344CB8AC3E}">
        <p14:creationId xmlns:p14="http://schemas.microsoft.com/office/powerpoint/2010/main" val="1076404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F341CF-4341-C70F-2B79-DA5E95CC84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F31597-456F-8599-1AAB-77899FEF8AA2}"/>
              </a:ext>
            </a:extLst>
          </p:cNvPr>
          <p:cNvSpPr>
            <a:spLocks noGrp="1"/>
          </p:cNvSpPr>
          <p:nvPr>
            <p:ph type="title"/>
            <p:custDataLst>
              <p:tags r:id="rId2"/>
            </p:custDataLst>
          </p:nvPr>
        </p:nvSpPr>
        <p:spPr/>
        <p:txBody>
          <a:bodyPr>
            <a:normAutofit/>
          </a:bodyPr>
          <a:lstStyle/>
          <a:p>
            <a:r>
              <a:rPr lang="en-US" noProof="1"/>
              <a:t>Thank You</a:t>
            </a:r>
          </a:p>
        </p:txBody>
      </p:sp>
      <p:sp>
        <p:nvSpPr>
          <p:cNvPr id="3" name="Content Placeholder 2">
            <a:extLst>
              <a:ext uri="{FF2B5EF4-FFF2-40B4-BE49-F238E27FC236}">
                <a16:creationId xmlns:a16="http://schemas.microsoft.com/office/drawing/2014/main" id="{EDA5990F-8499-55A2-B2E8-F0B79B1F9AD9}"/>
              </a:ext>
            </a:extLst>
          </p:cNvPr>
          <p:cNvSpPr>
            <a:spLocks noGrp="1"/>
          </p:cNvSpPr>
          <p:nvPr>
            <p:ph sz="quarter" idx="13"/>
            <p:custDataLst>
              <p:tags r:id="rId3"/>
            </p:custDataLst>
          </p:nvPr>
        </p:nvSpPr>
        <p:spPr>
          <a:xfrm>
            <a:off x="609600" y="1600200"/>
            <a:ext cx="5486400" cy="4572000"/>
          </a:xfrm>
          <a:noFill/>
        </p:spPr>
        <p:txBody>
          <a:bodyPr anchor="b">
            <a:normAutofit/>
          </a:bodyPr>
          <a:lstStyle/>
          <a:p>
            <a:pPr marL="11113" indent="0">
              <a:lnSpc>
                <a:spcPct val="130000"/>
              </a:lnSpc>
              <a:buNone/>
            </a:pPr>
            <a:r>
              <a:rPr lang="en-US" noProof="1"/>
              <a:t>InvestSage offers a scalable and intelligent solution for reliable investment advice.
Powered by Retrieval-Augmented Generation and a robust Akka backend, it combines accuracy with performance.
Thank you for your attention and interest in advancing investment guidance technology.</a:t>
            </a:r>
          </a:p>
        </p:txBody>
      </p:sp>
      <p:sp>
        <p:nvSpPr>
          <p:cNvPr id="4" name="Text Placeholder 3">
            <a:extLst>
              <a:ext uri="{FF2B5EF4-FFF2-40B4-BE49-F238E27FC236}">
                <a16:creationId xmlns:a16="http://schemas.microsoft.com/office/drawing/2014/main" id="{80CD1F88-FE2A-53F4-0C24-9C7AE0DEFFB7}"/>
              </a:ext>
            </a:extLst>
          </p:cNvPr>
          <p:cNvSpPr>
            <a:spLocks noGrp="1"/>
          </p:cNvSpPr>
          <p:nvPr>
            <p:ph type="body" sz="quarter" idx="15"/>
            <p:custDataLst>
              <p:tags r:id="rId4"/>
            </p:custDataLst>
          </p:nvPr>
        </p:nvSpPr>
        <p:spPr>
          <a:xfrm>
            <a:off x="609600" y="299288"/>
            <a:ext cx="1799250" cy="623700"/>
          </a:xfrm>
        </p:spPr>
        <p:txBody>
          <a:bodyPr wrap="none">
            <a:spAutoFit/>
          </a:bodyPr>
          <a:lstStyle/>
          <a:p>
            <a:r>
              <a:rPr lang="en-US" noProof="1"/>
              <a:t>Conclusion</a:t>
            </a:r>
          </a:p>
        </p:txBody>
      </p:sp>
      <p:cxnSp>
        <p:nvCxnSpPr>
          <p:cNvPr id="15" name="Straight Connector 14">
            <a:extLst>
              <a:ext uri="{FF2B5EF4-FFF2-40B4-BE49-F238E27FC236}">
                <a16:creationId xmlns:a16="http://schemas.microsoft.com/office/drawing/2014/main" id="{9CE9AE2E-8227-3751-5EF9-E737271CF633}"/>
              </a:ext>
            </a:extLst>
          </p:cNvPr>
          <p:cNvCxnSpPr>
            <a:cxnSpLocks/>
          </p:cNvCxnSpPr>
          <p:nvPr/>
        </p:nvCxnSpPr>
        <p:spPr>
          <a:xfrm>
            <a:off x="609600" y="800100"/>
            <a:ext cx="109728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71F085AF-6DD6-2E76-DD94-E59E4A72050E}"/>
              </a:ext>
            </a:extLst>
          </p:cNvPr>
          <p:cNvSpPr txBox="1"/>
          <p:nvPr>
            <p:custDataLst>
              <p:tags r:id="rId5"/>
            </p:custDataLst>
          </p:nvPr>
        </p:nvSpPr>
        <p:spPr>
          <a:xfrm>
            <a:off x="9574102" y="524450"/>
            <a:ext cx="2351599" cy="825024"/>
          </a:xfrm>
          <a:prstGeom prst="rect">
            <a:avLst/>
          </a:prstGeom>
          <a:noFill/>
        </p:spPr>
        <p:txBody>
          <a:bodyPr wrap="square" lIns="0" tIns="45720" rIns="0" bIns="0" rtlCol="0">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1">
              <a:ln>
                <a:noFill/>
              </a:ln>
              <a:solidFill>
                <a:srgbClr val="000000"/>
              </a:solidFill>
              <a:effectLst/>
              <a:uLnTx/>
              <a:uFillTx/>
              <a:latin typeface="Franklin Gothic Book" panose="020B0503020102020204" pitchFamily="34" charset="0"/>
              <a:ea typeface="+mn-ea"/>
              <a:cs typeface="+mn-cs"/>
            </a:endParaRPr>
          </a:p>
        </p:txBody>
      </p:sp>
    </p:spTree>
    <p:custDataLst>
      <p:tags r:id="rId1"/>
    </p:custDataLst>
    <p:extLst>
      <p:ext uri="{BB962C8B-B14F-4D97-AF65-F5344CB8AC3E}">
        <p14:creationId xmlns:p14="http://schemas.microsoft.com/office/powerpoint/2010/main" val="1846098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84">
          <a:extLst>
            <a:ext uri="{FF2B5EF4-FFF2-40B4-BE49-F238E27FC236}">
              <a16:creationId xmlns:a16="http://schemas.microsoft.com/office/drawing/2014/main" id="{8254FBBF-8C48-A905-3920-0C667DF33B5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BF161C6-359F-0136-4427-00D3447628FC}"/>
              </a:ext>
            </a:extLst>
          </p:cNvPr>
          <p:cNvSpPr/>
          <p:nvPr/>
        </p:nvSpPr>
        <p:spPr>
          <a:xfrm>
            <a:off x="6096000" y="0"/>
            <a:ext cx="6096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3" name="Freeform 2">
            <a:extLst>
              <a:ext uri="{FF2B5EF4-FFF2-40B4-BE49-F238E27FC236}">
                <a16:creationId xmlns:a16="http://schemas.microsoft.com/office/drawing/2014/main" id="{7A8D8272-2E89-07C6-95A2-9C4EF80D41FA}"/>
              </a:ext>
            </a:extLst>
          </p:cNvPr>
          <p:cNvSpPr/>
          <p:nvPr/>
        </p:nvSpPr>
        <p:spPr>
          <a:xfrm>
            <a:off x="8015903" y="2302371"/>
            <a:ext cx="2281997" cy="2230241"/>
          </a:xfrm>
          <a:custGeom>
            <a:avLst/>
            <a:gdLst>
              <a:gd name="connsiteX0" fmla="*/ 487933 w 2281997"/>
              <a:gd name="connsiteY0" fmla="*/ 200603 h 2230241"/>
              <a:gd name="connsiteX1" fmla="*/ 268438 w 2281997"/>
              <a:gd name="connsiteY1" fmla="*/ 396559 h 2230241"/>
              <a:gd name="connsiteX2" fmla="*/ 1249073 w 2281997"/>
              <a:gd name="connsiteY2" fmla="*/ 600308 h 2230241"/>
              <a:gd name="connsiteX3" fmla="*/ 2224651 w 2281997"/>
              <a:gd name="connsiteY3" fmla="*/ 765067 h 2230241"/>
              <a:gd name="connsiteX4" fmla="*/ 2146007 w 2281997"/>
              <a:gd name="connsiteY4" fmla="*/ 586686 h 2230241"/>
              <a:gd name="connsiteX5" fmla="*/ 1147022 w 2281997"/>
              <a:gd name="connsiteY5" fmla="*/ 384716 h 2230241"/>
              <a:gd name="connsiteX6" fmla="*/ 487933 w 2281997"/>
              <a:gd name="connsiteY6" fmla="*/ 200603 h 2230241"/>
              <a:gd name="connsiteX7" fmla="*/ 1991465 w 2281997"/>
              <a:gd name="connsiteY7" fmla="*/ 371706 h 2230241"/>
              <a:gd name="connsiteX8" fmla="*/ 1140998 w 2281997"/>
              <a:gd name="connsiteY8" fmla="*/ 0 h 2230241"/>
              <a:gd name="connsiteX9" fmla="*/ 853677 w 2281997"/>
              <a:gd name="connsiteY9" fmla="*/ 35655 h 2230241"/>
              <a:gd name="connsiteX10" fmla="*/ 1249073 w 2281997"/>
              <a:gd name="connsiteY10" fmla="*/ 185236 h 2230241"/>
              <a:gd name="connsiteX11" fmla="*/ 1991465 w 2281997"/>
              <a:gd name="connsiteY11" fmla="*/ 371706 h 2230241"/>
              <a:gd name="connsiteX12" fmla="*/ 2274062 w 2281997"/>
              <a:gd name="connsiteY12" fmla="*/ 982872 h 2230241"/>
              <a:gd name="connsiteX13" fmla="*/ 1147022 w 2281997"/>
              <a:gd name="connsiteY13" fmla="*/ 799786 h 2230241"/>
              <a:gd name="connsiteX14" fmla="*/ 138854 w 2281997"/>
              <a:gd name="connsiteY14" fmla="*/ 641640 h 2230241"/>
              <a:gd name="connsiteX15" fmla="*/ 103776 w 2281997"/>
              <a:gd name="connsiteY15" fmla="*/ 649813 h 2230241"/>
              <a:gd name="connsiteX16" fmla="*/ 31760 w 2281997"/>
              <a:gd name="connsiteY16" fmla="*/ 852760 h 2230241"/>
              <a:gd name="connsiteX17" fmla="*/ 89349 w 2281997"/>
              <a:gd name="connsiteY17" fmla="*/ 838994 h 2230241"/>
              <a:gd name="connsiteX18" fmla="*/ 1249073 w 2281997"/>
              <a:gd name="connsiteY18" fmla="*/ 1015378 h 2230241"/>
              <a:gd name="connsiteX19" fmla="*/ 2257249 w 2281997"/>
              <a:gd name="connsiteY19" fmla="*/ 1173525 h 2230241"/>
              <a:gd name="connsiteX20" fmla="*/ 2280731 w 2281997"/>
              <a:gd name="connsiteY20" fmla="*/ 1168178 h 2230241"/>
              <a:gd name="connsiteX21" fmla="*/ 2281997 w 2281997"/>
              <a:gd name="connsiteY21" fmla="*/ 1115120 h 2230241"/>
              <a:gd name="connsiteX22" fmla="*/ 2274062 w 2281997"/>
              <a:gd name="connsiteY22" fmla="*/ 982872 h 2230241"/>
              <a:gd name="connsiteX23" fmla="*/ 2243477 w 2281997"/>
              <a:gd name="connsiteY23" fmla="*/ 1403507 h 2230241"/>
              <a:gd name="connsiteX24" fmla="*/ 1147022 w 2281997"/>
              <a:gd name="connsiteY24" fmla="*/ 1214857 h 2230241"/>
              <a:gd name="connsiteX25" fmla="*/ 138854 w 2281997"/>
              <a:gd name="connsiteY25" fmla="*/ 1056710 h 2230241"/>
              <a:gd name="connsiteX26" fmla="*/ 167 w 2281997"/>
              <a:gd name="connsiteY26" fmla="*/ 1095890 h 2230241"/>
              <a:gd name="connsiteX27" fmla="*/ 0 w 2281997"/>
              <a:gd name="connsiteY27" fmla="*/ 1115120 h 2230241"/>
              <a:gd name="connsiteX28" fmla="*/ 1140998 w 2281997"/>
              <a:gd name="connsiteY28" fmla="*/ 2230242 h 2230241"/>
              <a:gd name="connsiteX29" fmla="*/ 2243477 w 2281997"/>
              <a:gd name="connsiteY29" fmla="*/ 1403507 h 2230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281997" h="2230241">
                <a:moveTo>
                  <a:pt x="487933" y="200603"/>
                </a:moveTo>
                <a:cubicBezTo>
                  <a:pt x="406314" y="256379"/>
                  <a:pt x="332508" y="322324"/>
                  <a:pt x="268438" y="396559"/>
                </a:cubicBezTo>
                <a:cubicBezTo>
                  <a:pt x="530258" y="372803"/>
                  <a:pt x="862890" y="411594"/>
                  <a:pt x="1249073" y="600308"/>
                </a:cubicBezTo>
                <a:cubicBezTo>
                  <a:pt x="1661465" y="801821"/>
                  <a:pt x="1993541" y="808635"/>
                  <a:pt x="2224651" y="765067"/>
                </a:cubicBezTo>
                <a:cubicBezTo>
                  <a:pt x="2203679" y="703016"/>
                  <a:pt x="2177277" y="643379"/>
                  <a:pt x="2146007" y="586686"/>
                </a:cubicBezTo>
                <a:cubicBezTo>
                  <a:pt x="1881449" y="613957"/>
                  <a:pt x="1542287" y="577860"/>
                  <a:pt x="1147022" y="384716"/>
                </a:cubicBezTo>
                <a:cubicBezTo>
                  <a:pt x="896025" y="262063"/>
                  <a:pt x="674774" y="211539"/>
                  <a:pt x="487933" y="200603"/>
                </a:cubicBezTo>
                <a:close/>
                <a:moveTo>
                  <a:pt x="1991465" y="371706"/>
                </a:moveTo>
                <a:cubicBezTo>
                  <a:pt x="1782542" y="143572"/>
                  <a:pt x="1478927" y="0"/>
                  <a:pt x="1140998" y="0"/>
                </a:cubicBezTo>
                <a:cubicBezTo>
                  <a:pt x="1041759" y="0"/>
                  <a:pt x="945470" y="12384"/>
                  <a:pt x="853677" y="35655"/>
                </a:cubicBezTo>
                <a:cubicBezTo>
                  <a:pt x="978000" y="68808"/>
                  <a:pt x="1110071" y="117310"/>
                  <a:pt x="1249073" y="185236"/>
                </a:cubicBezTo>
                <a:cubicBezTo>
                  <a:pt x="1538465" y="326648"/>
                  <a:pt x="1788310" y="372180"/>
                  <a:pt x="1991465" y="371706"/>
                </a:cubicBezTo>
                <a:close/>
                <a:moveTo>
                  <a:pt x="2274062" y="982872"/>
                </a:moveTo>
                <a:cubicBezTo>
                  <a:pt x="1994859" y="1036755"/>
                  <a:pt x="1609310" y="1025687"/>
                  <a:pt x="1147022" y="799786"/>
                </a:cubicBezTo>
                <a:cubicBezTo>
                  <a:pt x="714834" y="588593"/>
                  <a:pt x="370849" y="591253"/>
                  <a:pt x="138854" y="641640"/>
                </a:cubicBezTo>
                <a:cubicBezTo>
                  <a:pt x="126879" y="644238"/>
                  <a:pt x="115186" y="646970"/>
                  <a:pt x="103776" y="649813"/>
                </a:cubicBezTo>
                <a:cubicBezTo>
                  <a:pt x="73402" y="714373"/>
                  <a:pt x="49156" y="782262"/>
                  <a:pt x="31760" y="852760"/>
                </a:cubicBezTo>
                <a:cubicBezTo>
                  <a:pt x="50340" y="847909"/>
                  <a:pt x="69540" y="843298"/>
                  <a:pt x="89349" y="838994"/>
                </a:cubicBezTo>
                <a:cubicBezTo>
                  <a:pt x="370800" y="777868"/>
                  <a:pt x="768467" y="780522"/>
                  <a:pt x="1249073" y="1015378"/>
                </a:cubicBezTo>
                <a:cubicBezTo>
                  <a:pt x="1681267" y="1226571"/>
                  <a:pt x="2025250" y="1223911"/>
                  <a:pt x="2257249" y="1173525"/>
                </a:cubicBezTo>
                <a:cubicBezTo>
                  <a:pt x="2265196" y="1171802"/>
                  <a:pt x="2273029" y="1170018"/>
                  <a:pt x="2280731" y="1168178"/>
                </a:cubicBezTo>
                <a:cubicBezTo>
                  <a:pt x="2281575" y="1150598"/>
                  <a:pt x="2281997" y="1132906"/>
                  <a:pt x="2281997" y="1115120"/>
                </a:cubicBezTo>
                <a:cubicBezTo>
                  <a:pt x="2281997" y="1070376"/>
                  <a:pt x="2279305" y="1026245"/>
                  <a:pt x="2274062" y="982872"/>
                </a:cubicBezTo>
                <a:close/>
                <a:moveTo>
                  <a:pt x="2243477" y="1403507"/>
                </a:moveTo>
                <a:cubicBezTo>
                  <a:pt x="1966984" y="1450749"/>
                  <a:pt x="1592662" y="1432618"/>
                  <a:pt x="1147022" y="1214857"/>
                </a:cubicBezTo>
                <a:cubicBezTo>
                  <a:pt x="714834" y="1003664"/>
                  <a:pt x="370849" y="1006323"/>
                  <a:pt x="138854" y="1056710"/>
                </a:cubicBezTo>
                <a:cubicBezTo>
                  <a:pt x="87358" y="1067889"/>
                  <a:pt x="41033" y="1081510"/>
                  <a:pt x="167" y="1095890"/>
                </a:cubicBezTo>
                <a:cubicBezTo>
                  <a:pt x="56" y="1102285"/>
                  <a:pt x="0" y="1108697"/>
                  <a:pt x="0" y="1115120"/>
                </a:cubicBezTo>
                <a:cubicBezTo>
                  <a:pt x="0" y="1730985"/>
                  <a:pt x="510842" y="2230242"/>
                  <a:pt x="1140998" y="2230242"/>
                </a:cubicBezTo>
                <a:cubicBezTo>
                  <a:pt x="1669115" y="2230242"/>
                  <a:pt x="2113432" y="1879586"/>
                  <a:pt x="2243477" y="1403507"/>
                </a:cubicBezTo>
                <a:close/>
              </a:path>
            </a:pathLst>
          </a:custGeom>
          <a:solidFill>
            <a:schemeClr val="bg2"/>
          </a:solidFill>
          <a:ln w="13689" cap="flat">
            <a:noFill/>
            <a:prstDash val="solid"/>
            <a:miter/>
          </a:ln>
        </p:spPr>
        <p:txBody>
          <a:bodyPr rtlCol="0" anchor="ctr"/>
          <a:lstStyle/>
          <a:p>
            <a:endParaRPr lang="en-US" noProof="1"/>
          </a:p>
        </p:txBody>
      </p:sp>
      <p:sp>
        <p:nvSpPr>
          <p:cNvPr id="5" name="TextBox 4">
            <a:extLst>
              <a:ext uri="{FF2B5EF4-FFF2-40B4-BE49-F238E27FC236}">
                <a16:creationId xmlns:a16="http://schemas.microsoft.com/office/drawing/2014/main" id="{F4D15EC7-16F7-5A93-33CD-613B6FB2B9C6}"/>
              </a:ext>
            </a:extLst>
          </p:cNvPr>
          <p:cNvSpPr txBox="1"/>
          <p:nvPr/>
        </p:nvSpPr>
        <p:spPr>
          <a:xfrm>
            <a:off x="924560" y="2875002"/>
            <a:ext cx="4551680" cy="1107996"/>
          </a:xfrm>
          <a:prstGeom prst="rect">
            <a:avLst/>
          </a:prstGeom>
          <a:noFill/>
        </p:spPr>
        <p:txBody>
          <a:bodyPr wrap="square">
            <a:spAutoFit/>
          </a:bodyPr>
          <a:lstStyle/>
          <a:p>
            <a:r>
              <a:rPr lang="en-US" sz="6600" b="1" noProof="1">
                <a:solidFill>
                  <a:schemeClr val="tx2"/>
                </a:solidFill>
                <a:latin typeface="+mj-lt"/>
              </a:rPr>
              <a:t>Thank you.</a:t>
            </a:r>
          </a:p>
        </p:txBody>
      </p:sp>
    </p:spTree>
    <p:custDataLst>
      <p:tags r:id="rId1"/>
    </p:custDataLst>
    <p:extLst>
      <p:ext uri="{BB962C8B-B14F-4D97-AF65-F5344CB8AC3E}">
        <p14:creationId xmlns:p14="http://schemas.microsoft.com/office/powerpoint/2010/main" val="1904426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F589-D88B-0904-FB06-48FF27BE91B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88541F8-CF72-194C-6E6C-98166551AD7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289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30F8609-6928-3C1D-0E5C-79C2ABFD135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02860DF-A17E-51C5-D8B5-8EB974D75D9E}"/>
              </a:ext>
            </a:extLst>
          </p:cNvPr>
          <p:cNvSpPr>
            <a:spLocks noGrp="1"/>
          </p:cNvSpPr>
          <p:nvPr>
            <p:ph type="title"/>
          </p:nvPr>
        </p:nvSpPr>
        <p:spPr>
          <a:xfrm>
            <a:off x="609600" y="342900"/>
            <a:ext cx="10972800" cy="457200"/>
          </a:xfrm>
        </p:spPr>
        <p:txBody>
          <a:bodyPr>
            <a:normAutofit/>
          </a:bodyPr>
          <a:lstStyle/>
          <a:p>
            <a:r>
              <a:rPr lang="en-US" sz="1400" noProof="1">
                <a:solidFill>
                  <a:schemeClr val="tx2"/>
                </a:solidFill>
              </a:rPr>
              <a:t>Agenda</a:t>
            </a:r>
          </a:p>
        </p:txBody>
      </p:sp>
      <p:sp>
        <p:nvSpPr>
          <p:cNvPr id="5" name="Content Placeholder 4">
            <a:extLst>
              <a:ext uri="{FF2B5EF4-FFF2-40B4-BE49-F238E27FC236}">
                <a16:creationId xmlns:a16="http://schemas.microsoft.com/office/drawing/2014/main" id="{DE55126B-DB80-1C30-D598-FFB61CC11EA3}"/>
              </a:ext>
            </a:extLst>
          </p:cNvPr>
          <p:cNvSpPr>
            <a:spLocks noGrp="1"/>
          </p:cNvSpPr>
          <p:nvPr>
            <p:ph idx="1"/>
            <p:custDataLst>
              <p:tags r:id="rId2"/>
            </p:custDataLst>
          </p:nvPr>
        </p:nvSpPr>
        <p:spPr/>
        <p:txBody>
          <a:bodyPr numCol="2" anchor="t">
            <a:normAutofit/>
          </a:bodyPr>
          <a:lstStyle/>
          <a:p>
            <a:r>
              <a:rPr lang="en-US" sz="1400" noProof="1">
                <a:solidFill>
                  <a:schemeClr val="tx2"/>
                </a:solidFill>
              </a:rPr>
              <a:t>InvestSage: Intelligent Investment Advice with RAG &amp; Akka
The Challenge in Investment Advice
How InvestSage Understands You Better: RAG
Finding the Right Context Fast
InvestSage RAG Flow
InvestSage in Action
Handling Investment Data Efficiently
The Akka Embedding Pipeline
Configurable &amp; Managed Processing
Why InvestSage Stands Out
Thank You</a:t>
            </a:r>
          </a:p>
        </p:txBody>
      </p:sp>
      <p:cxnSp>
        <p:nvCxnSpPr>
          <p:cNvPr id="7" name="Straight Connector 6">
            <a:extLst>
              <a:ext uri="{FF2B5EF4-FFF2-40B4-BE49-F238E27FC236}">
                <a16:creationId xmlns:a16="http://schemas.microsoft.com/office/drawing/2014/main" id="{DF64C3AE-7587-F5EA-5052-38531FB64590}"/>
              </a:ext>
            </a:extLst>
          </p:cNvPr>
          <p:cNvCxnSpPr>
            <a:cxnSpLocks/>
          </p:cNvCxnSpPr>
          <p:nvPr/>
        </p:nvCxnSpPr>
        <p:spPr>
          <a:xfrm>
            <a:off x="609600" y="800100"/>
            <a:ext cx="10972800" cy="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817890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B5B98-007B-434C-DE33-7D073F2169D1}"/>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77366238-0D0C-CA00-FDDA-F1E00EEC46FF}"/>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3" name="think-cell data - do not delete" hidden="1">
                        <a:extLst>
                          <a:ext uri="{FF2B5EF4-FFF2-40B4-BE49-F238E27FC236}">
                            <a16:creationId xmlns:a16="http://schemas.microsoft.com/office/drawing/2014/main" id="{77366238-0D0C-CA00-FDDA-F1E00EEC46FF}"/>
                          </a:ext>
                        </a:extLst>
                      </p:cNvPr>
                      <p:cNvPicPr/>
                      <p:nvPr/>
                    </p:nvPicPr>
                    <p:blipFill>
                      <a:blip r:embed="rId9"/>
                      <a:stretch>
                        <a:fillRect/>
                      </a:stretch>
                    </p:blipFill>
                    <p:spPr>
                      <a:xfrm>
                        <a:off x="1588" y="1588"/>
                        <a:ext cx="122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868CBC75-9BAE-96CD-C083-09768093CFA2}"/>
              </a:ext>
            </a:extLst>
          </p:cNvPr>
          <p:cNvSpPr/>
          <p:nvPr/>
        </p:nvSpPr>
        <p:spPr>
          <a:xfrm>
            <a:off x="0" y="0"/>
            <a:ext cx="6096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32688C89-D225-5E28-C4A0-99904B357679}"/>
              </a:ext>
            </a:extLst>
          </p:cNvPr>
          <p:cNvSpPr>
            <a:spLocks noGrp="1"/>
          </p:cNvSpPr>
          <p:nvPr>
            <p:ph type="title"/>
            <p:custDataLst>
              <p:tags r:id="rId3"/>
            </p:custDataLst>
          </p:nvPr>
        </p:nvSpPr>
        <p:spPr>
          <a:xfrm>
            <a:off x="609600" y="914399"/>
            <a:ext cx="4917440" cy="1615438"/>
          </a:xfrm>
        </p:spPr>
        <p:txBody>
          <a:bodyPr vert="horz" anchor="t">
            <a:normAutofit/>
          </a:bodyPr>
          <a:lstStyle/>
          <a:p>
            <a:r>
              <a:rPr lang="en-US" noProof="1">
                <a:solidFill>
                  <a:schemeClr val="bg1"/>
                </a:solidFill>
              </a:rPr>
              <a:t>InvestSage: Intelligent Investment Advice with RAG &amp; Akka</a:t>
            </a:r>
          </a:p>
        </p:txBody>
      </p:sp>
      <p:sp>
        <p:nvSpPr>
          <p:cNvPr id="3" name="Content Placeholder 2">
            <a:extLst>
              <a:ext uri="{FF2B5EF4-FFF2-40B4-BE49-F238E27FC236}">
                <a16:creationId xmlns:a16="http://schemas.microsoft.com/office/drawing/2014/main" id="{8A095C79-B2AA-7CE0-842E-293F8E17D605}"/>
              </a:ext>
            </a:extLst>
          </p:cNvPr>
          <p:cNvSpPr>
            <a:spLocks noGrp="1"/>
          </p:cNvSpPr>
          <p:nvPr>
            <p:ph sz="quarter" idx="13"/>
            <p:custDataLst>
              <p:tags r:id="rId4"/>
            </p:custDataLst>
          </p:nvPr>
        </p:nvSpPr>
        <p:spPr>
          <a:xfrm>
            <a:off x="6339840" y="518163"/>
            <a:ext cx="5242560" cy="5811512"/>
          </a:xfrm>
        </p:spPr>
        <p:txBody>
          <a:bodyPr anchor="ctr">
            <a:normAutofit/>
          </a:bodyPr>
          <a:lstStyle/>
          <a:p>
            <a:pPr marL="406400" indent="-346075">
              <a:lnSpc>
                <a:spcPct val="114000"/>
              </a:lnSpc>
            </a:pPr>
            <a:r>
              <a:rPr lang="en-US" noProof="1"/>
              <a:t>InvestSage combines Retrieval-Augmented Generation (RAG) with Akka for real-time, intelligent investment advice.
RAG enriches AI responses with relevant, up-to-date financial data, reducing errors and hallucinations.
Akka provides a resilient, high-concurrency backend for efficient data processing and embedding.
The solution integrates cutting-edge AI models with a robust architecture for scalability and performance.
Designed for financial professionals and investors seeking reliable, data-grounded insights.</a:t>
            </a:r>
          </a:p>
        </p:txBody>
      </p:sp>
      <p:cxnSp>
        <p:nvCxnSpPr>
          <p:cNvPr id="4" name="Straight Connector 3">
            <a:extLst>
              <a:ext uri="{FF2B5EF4-FFF2-40B4-BE49-F238E27FC236}">
                <a16:creationId xmlns:a16="http://schemas.microsoft.com/office/drawing/2014/main" id="{DC258558-E530-EFC1-B18F-AD0DBE0FEB28}"/>
              </a:ext>
            </a:extLst>
          </p:cNvPr>
          <p:cNvCxnSpPr>
            <a:cxnSpLocks/>
          </p:cNvCxnSpPr>
          <p:nvPr/>
        </p:nvCxnSpPr>
        <p:spPr>
          <a:xfrm>
            <a:off x="609600" y="800100"/>
            <a:ext cx="4917440" cy="0"/>
          </a:xfrm>
          <a:prstGeom prst="line">
            <a:avLst/>
          </a:prstGeom>
          <a:ln w="12700">
            <a:solidFill>
              <a:schemeClr val="accent5"/>
            </a:solidFill>
          </a:ln>
        </p:spPr>
        <p:style>
          <a:lnRef idx="2">
            <a:schemeClr val="accent1"/>
          </a:lnRef>
          <a:fillRef idx="0">
            <a:schemeClr val="accent1"/>
          </a:fillRef>
          <a:effectRef idx="1">
            <a:schemeClr val="accent1"/>
          </a:effectRef>
          <a:fontRef idx="minor">
            <a:schemeClr val="tx1"/>
          </a:fontRef>
        </p:style>
      </p:cxnSp>
      <p:sp>
        <p:nvSpPr>
          <p:cNvPr id="5" name="Text Placeholder 6">
            <a:extLst>
              <a:ext uri="{FF2B5EF4-FFF2-40B4-BE49-F238E27FC236}">
                <a16:creationId xmlns:a16="http://schemas.microsoft.com/office/drawing/2014/main" id="{1713160A-12F4-14C5-AFEA-48E7EF15D2B4}"/>
              </a:ext>
            </a:extLst>
          </p:cNvPr>
          <p:cNvSpPr>
            <a:spLocks noGrp="1"/>
          </p:cNvSpPr>
          <p:nvPr>
            <p:ph type="body" sz="quarter" idx="23"/>
            <p:custDataLst>
              <p:tags r:id="rId5"/>
            </p:custDataLst>
          </p:nvPr>
        </p:nvSpPr>
        <p:spPr>
          <a:xfrm>
            <a:off x="609600" y="299306"/>
            <a:ext cx="1179513" cy="623700"/>
          </a:xfrm>
          <a:ln>
            <a:noFill/>
          </a:ln>
        </p:spPr>
        <p:txBody>
          <a:bodyPr>
            <a:spAutoFit/>
          </a:bodyPr>
          <a:lstStyle/>
          <a:p>
            <a:r>
              <a:rPr lang="en-US" noProof="1">
                <a:solidFill>
                  <a:schemeClr val="accent5"/>
                </a:solidFill>
              </a:rPr>
              <a:t>Overview</a:t>
            </a:r>
          </a:p>
        </p:txBody>
      </p:sp>
      <p:sp>
        <p:nvSpPr>
          <p:cNvPr id="11" name="TextBox 10">
            <a:extLst>
              <a:ext uri="{FF2B5EF4-FFF2-40B4-BE49-F238E27FC236}">
                <a16:creationId xmlns:a16="http://schemas.microsoft.com/office/drawing/2014/main" id="{21320CB1-9FB7-BD2D-704D-D883540B1F76}"/>
              </a:ext>
            </a:extLst>
          </p:cNvPr>
          <p:cNvSpPr txBox="1"/>
          <p:nvPr>
            <p:custDataLst>
              <p:tags r:id="rId6"/>
            </p:custDataLst>
          </p:nvPr>
        </p:nvSpPr>
        <p:spPr>
          <a:xfrm>
            <a:off x="277702" y="5760479"/>
            <a:ext cx="2351599" cy="825024"/>
          </a:xfrm>
          <a:prstGeom prst="rect">
            <a:avLst/>
          </a:prstGeom>
          <a:noFill/>
        </p:spPr>
        <p:txBody>
          <a:bodyPr wrap="square" lIns="0" tIns="45720" rIns="0" bIns="0" rtlCol="0">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1">
              <a:ln>
                <a:noFill/>
              </a:ln>
              <a:solidFill>
                <a:srgbClr val="000000"/>
              </a:solidFill>
              <a:effectLst/>
              <a:uLnTx/>
              <a:uFillTx/>
              <a:latin typeface="Franklin Gothic Book" panose="020B0503020102020204" pitchFamily="34" charset="0"/>
              <a:ea typeface="+mn-ea"/>
              <a:cs typeface="+mn-cs"/>
            </a:endParaRPr>
          </a:p>
        </p:txBody>
      </p:sp>
    </p:spTree>
    <p:custDataLst>
      <p:tags r:id="rId1"/>
    </p:custDataLst>
    <p:extLst>
      <p:ext uri="{BB962C8B-B14F-4D97-AF65-F5344CB8AC3E}">
        <p14:creationId xmlns:p14="http://schemas.microsoft.com/office/powerpoint/2010/main" val="157124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1F0AB-371C-BAB7-5642-C9FBDBE1AAB6}"/>
            </a:ext>
          </a:extLst>
        </p:cNvPr>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76A516B0-D258-A2E5-0610-B77D32208511}"/>
              </a:ext>
            </a:extLst>
          </p:cNvPr>
          <p:cNvSpPr>
            <a:spLocks noGrp="1"/>
          </p:cNvSpPr>
          <p:nvPr>
            <p:ph sz="half" idx="14"/>
            <p:custDataLst>
              <p:tags r:id="rId2"/>
            </p:custDataLst>
          </p:nvPr>
        </p:nvSpPr>
        <p:spPr>
          <a:xfrm>
            <a:off x="4155440" y="1895475"/>
            <a:ext cx="7315200" cy="1349375"/>
          </a:xfrm>
          <a:prstGeom prst="roundRect">
            <a:avLst>
              <a:gd name="adj" fmla="val 6879"/>
            </a:avLst>
          </a:prstGeom>
          <a:solidFill>
            <a:schemeClr val="bg2"/>
          </a:solidFill>
        </p:spPr>
        <p:txBody>
          <a:bodyPr vert="horz" lIns="182880" tIns="45720" rIns="91440" bIns="45720" rtlCol="0" anchor="ctr">
            <a:normAutofit/>
          </a:bodyPr>
          <a:lstStyle/>
          <a:p>
            <a:r>
              <a:rPr lang="en-US" sz="1600" noProof="1"/>
              <a:t>Standard large language models lack access to the latest financial data and domain-specific knowledge, leading to generic or outdated investment advice.</a:t>
            </a:r>
          </a:p>
        </p:txBody>
      </p:sp>
      <p:sp>
        <p:nvSpPr>
          <p:cNvPr id="15" name="Content Placeholder 14">
            <a:extLst>
              <a:ext uri="{FF2B5EF4-FFF2-40B4-BE49-F238E27FC236}">
                <a16:creationId xmlns:a16="http://schemas.microsoft.com/office/drawing/2014/main" id="{97F6F224-C17E-D28D-6133-DCC470B82373}"/>
              </a:ext>
            </a:extLst>
          </p:cNvPr>
          <p:cNvSpPr>
            <a:spLocks noGrp="1"/>
          </p:cNvSpPr>
          <p:nvPr>
            <p:ph sz="half" idx="15"/>
            <p:custDataLst>
              <p:tags r:id="rId3"/>
            </p:custDataLst>
          </p:nvPr>
        </p:nvSpPr>
        <p:spPr>
          <a:xfrm>
            <a:off x="4155440" y="3359150"/>
            <a:ext cx="7315200" cy="1349375"/>
          </a:xfrm>
          <a:prstGeom prst="roundRect">
            <a:avLst>
              <a:gd name="adj" fmla="val 6126"/>
            </a:avLst>
          </a:prstGeom>
          <a:solidFill>
            <a:schemeClr val="bg2"/>
          </a:solidFill>
        </p:spPr>
        <p:txBody>
          <a:bodyPr vert="horz" lIns="182880" tIns="45720" rIns="91440" bIns="45720" rtlCol="0" anchor="ctr">
            <a:normAutofit/>
          </a:bodyPr>
          <a:lstStyle/>
          <a:p>
            <a:r>
              <a:rPr lang="en-US" sz="1600" noProof="1"/>
              <a:t>Without real-time context, AI can 'hallucinate' facts or provide misleading guidance, which is critical to avoid in financial decision-making.</a:t>
            </a:r>
          </a:p>
        </p:txBody>
      </p:sp>
      <p:sp>
        <p:nvSpPr>
          <p:cNvPr id="16" name="Content Placeholder 15">
            <a:extLst>
              <a:ext uri="{FF2B5EF4-FFF2-40B4-BE49-F238E27FC236}">
                <a16:creationId xmlns:a16="http://schemas.microsoft.com/office/drawing/2014/main" id="{516AD07B-3E8D-7D32-E307-50FAB694D37B}"/>
              </a:ext>
            </a:extLst>
          </p:cNvPr>
          <p:cNvSpPr>
            <a:spLocks noGrp="1"/>
          </p:cNvSpPr>
          <p:nvPr>
            <p:ph sz="half" idx="16"/>
            <p:custDataLst>
              <p:tags r:id="rId4"/>
            </p:custDataLst>
          </p:nvPr>
        </p:nvSpPr>
        <p:spPr>
          <a:xfrm>
            <a:off x="4155440" y="4822825"/>
            <a:ext cx="7315200" cy="1349375"/>
          </a:xfrm>
          <a:prstGeom prst="roundRect">
            <a:avLst>
              <a:gd name="adj" fmla="val 7632"/>
            </a:avLst>
          </a:prstGeom>
          <a:solidFill>
            <a:schemeClr val="bg2"/>
          </a:solidFill>
        </p:spPr>
        <p:txBody>
          <a:bodyPr vert="horz" lIns="182880" tIns="45720" rIns="91440" bIns="45720" rtlCol="0" anchor="ctr">
            <a:normAutofit/>
          </a:bodyPr>
          <a:lstStyle/>
          <a:p>
            <a:r>
              <a:rPr lang="en-US" sz="1600" noProof="1"/>
              <a:t>Combines Retrieval-Augmented Generation (RAG) with a scalable Akka-based data processing backend to deliver precise, context-aware investment insights.</a:t>
            </a:r>
          </a:p>
        </p:txBody>
      </p:sp>
      <p:sp>
        <p:nvSpPr>
          <p:cNvPr id="18" name="Text Placeholder 17">
            <a:extLst>
              <a:ext uri="{FF2B5EF4-FFF2-40B4-BE49-F238E27FC236}">
                <a16:creationId xmlns:a16="http://schemas.microsoft.com/office/drawing/2014/main" id="{CA7D8CE4-B3CA-BA93-E2B3-44E090E4D926}"/>
              </a:ext>
            </a:extLst>
          </p:cNvPr>
          <p:cNvSpPr>
            <a:spLocks noGrp="1"/>
          </p:cNvSpPr>
          <p:nvPr>
            <p:ph type="body" sz="quarter" idx="17"/>
            <p:custDataLst>
              <p:tags r:id="rId5"/>
            </p:custDataLst>
          </p:nvPr>
        </p:nvSpPr>
        <p:spPr>
          <a:xfrm>
            <a:off x="609600" y="438912"/>
            <a:ext cx="1179105" cy="252377"/>
          </a:xfrm>
        </p:spPr>
        <p:txBody>
          <a:bodyPr wrap="none"/>
          <a:lstStyle/>
          <a:p>
            <a:r>
              <a:rPr lang="en-US" noProof="1"/>
              <a:t>Problem</a:t>
            </a:r>
          </a:p>
        </p:txBody>
      </p:sp>
      <p:sp>
        <p:nvSpPr>
          <p:cNvPr id="19" name="Text Placeholder 18">
            <a:extLst>
              <a:ext uri="{FF2B5EF4-FFF2-40B4-BE49-F238E27FC236}">
                <a16:creationId xmlns:a16="http://schemas.microsoft.com/office/drawing/2014/main" id="{499F5B3B-A279-B9A4-277C-48F0CD66C5B9}"/>
              </a:ext>
            </a:extLst>
          </p:cNvPr>
          <p:cNvSpPr>
            <a:spLocks noGrp="1"/>
          </p:cNvSpPr>
          <p:nvPr>
            <p:ph type="body" idx="18"/>
            <p:custDataLst>
              <p:tags r:id="rId6"/>
            </p:custDataLst>
          </p:nvPr>
        </p:nvSpPr>
        <p:spPr>
          <a:xfrm>
            <a:off x="609600" y="3359150"/>
            <a:ext cx="3423920" cy="1349375"/>
          </a:xfrm>
          <a:prstGeom prst="roundRect">
            <a:avLst>
              <a:gd name="adj" fmla="val 6126"/>
            </a:avLst>
          </a:prstGeom>
          <a:solidFill>
            <a:schemeClr val="accent2">
              <a:alpha val="50000"/>
            </a:schemeClr>
          </a:solidFill>
        </p:spPr>
        <p:txBody>
          <a:bodyPr vert="horz" lIns="182880" tIns="45720" rIns="182880" bIns="45720" rtlCol="0" anchor="ctr">
            <a:normAutofit/>
          </a:bodyPr>
          <a:lstStyle/>
          <a:p>
            <a:pPr algn="ctr"/>
            <a:r>
              <a:rPr lang="en-US" sz="1600" noProof="1"/>
              <a:t>Risks of Inaccurate Suggestions</a:t>
            </a:r>
          </a:p>
        </p:txBody>
      </p:sp>
      <p:sp>
        <p:nvSpPr>
          <p:cNvPr id="2" name="Text Placeholder 1">
            <a:extLst>
              <a:ext uri="{FF2B5EF4-FFF2-40B4-BE49-F238E27FC236}">
                <a16:creationId xmlns:a16="http://schemas.microsoft.com/office/drawing/2014/main" id="{5D2F08DF-B13F-DFD6-916F-041C7C264A1C}"/>
              </a:ext>
            </a:extLst>
          </p:cNvPr>
          <p:cNvSpPr>
            <a:spLocks noGrp="1"/>
          </p:cNvSpPr>
          <p:nvPr>
            <p:ph type="body" idx="19"/>
            <p:custDataLst>
              <p:tags r:id="rId7"/>
            </p:custDataLst>
          </p:nvPr>
        </p:nvSpPr>
        <p:spPr>
          <a:xfrm>
            <a:off x="609600" y="1895475"/>
            <a:ext cx="3423920" cy="1349375"/>
          </a:xfrm>
          <a:prstGeom prst="roundRect">
            <a:avLst>
              <a:gd name="adj" fmla="val 6126"/>
            </a:avLst>
          </a:prstGeom>
          <a:solidFill>
            <a:schemeClr val="accent2">
              <a:alpha val="50000"/>
            </a:schemeClr>
          </a:solidFill>
        </p:spPr>
        <p:txBody>
          <a:bodyPr vert="horz" lIns="182880" tIns="45720" rIns="182880" bIns="45720" rtlCol="0" anchor="ctr">
            <a:normAutofit/>
          </a:bodyPr>
          <a:lstStyle/>
          <a:p>
            <a:pPr algn="ctr"/>
            <a:r>
              <a:rPr lang="en-US" sz="1600" noProof="1"/>
              <a:t>Limitations of Generic AI</a:t>
            </a:r>
          </a:p>
        </p:txBody>
      </p:sp>
      <p:sp>
        <p:nvSpPr>
          <p:cNvPr id="17" name="Text Placeholder 16">
            <a:extLst>
              <a:ext uri="{FF2B5EF4-FFF2-40B4-BE49-F238E27FC236}">
                <a16:creationId xmlns:a16="http://schemas.microsoft.com/office/drawing/2014/main" id="{6AE48C46-AB90-46F3-B067-350FBDA3D01A}"/>
              </a:ext>
            </a:extLst>
          </p:cNvPr>
          <p:cNvSpPr>
            <a:spLocks noGrp="1"/>
          </p:cNvSpPr>
          <p:nvPr>
            <p:ph type="body" idx="20"/>
            <p:custDataLst>
              <p:tags r:id="rId8"/>
            </p:custDataLst>
          </p:nvPr>
        </p:nvSpPr>
        <p:spPr>
          <a:xfrm>
            <a:off x="609600" y="4822825"/>
            <a:ext cx="3423920" cy="1349375"/>
          </a:xfrm>
          <a:prstGeom prst="roundRect">
            <a:avLst>
              <a:gd name="adj" fmla="val 9138"/>
            </a:avLst>
          </a:prstGeom>
          <a:solidFill>
            <a:schemeClr val="accent2">
              <a:alpha val="50000"/>
            </a:schemeClr>
          </a:solidFill>
        </p:spPr>
        <p:txBody>
          <a:bodyPr vert="horz" lIns="182880" tIns="45720" rIns="182880" bIns="45720" rtlCol="0" anchor="ctr">
            <a:normAutofit/>
          </a:bodyPr>
          <a:lstStyle/>
          <a:p>
            <a:pPr algn="ctr"/>
            <a:r>
              <a:rPr lang="en-US" sz="1600" noProof="1"/>
              <a:t>InvestSage’s Solution Approach</a:t>
            </a:r>
          </a:p>
        </p:txBody>
      </p:sp>
      <p:sp>
        <p:nvSpPr>
          <p:cNvPr id="13" name="Title 12">
            <a:extLst>
              <a:ext uri="{FF2B5EF4-FFF2-40B4-BE49-F238E27FC236}">
                <a16:creationId xmlns:a16="http://schemas.microsoft.com/office/drawing/2014/main" id="{47204421-8A88-D781-BF32-22EAFD13420A}"/>
              </a:ext>
            </a:extLst>
          </p:cNvPr>
          <p:cNvSpPr>
            <a:spLocks noGrp="1"/>
          </p:cNvSpPr>
          <p:nvPr>
            <p:ph type="title"/>
            <p:custDataLst>
              <p:tags r:id="rId9"/>
            </p:custDataLst>
          </p:nvPr>
        </p:nvSpPr>
        <p:spPr/>
        <p:txBody>
          <a:bodyPr>
            <a:normAutofit/>
          </a:bodyPr>
          <a:lstStyle/>
          <a:p>
            <a:r>
              <a:rPr lang="en-US" noProof="1"/>
              <a:t>The Challenge in Investment Advice</a:t>
            </a:r>
          </a:p>
        </p:txBody>
      </p:sp>
      <p:cxnSp>
        <p:nvCxnSpPr>
          <p:cNvPr id="50" name="Straight Connector 49">
            <a:extLst>
              <a:ext uri="{FF2B5EF4-FFF2-40B4-BE49-F238E27FC236}">
                <a16:creationId xmlns:a16="http://schemas.microsoft.com/office/drawing/2014/main" id="{455A72DF-D66B-F9D4-F6A6-60FA6A2D03A3}"/>
              </a:ext>
            </a:extLst>
          </p:cNvPr>
          <p:cNvCxnSpPr>
            <a:cxnSpLocks/>
          </p:cNvCxnSpPr>
          <p:nvPr/>
        </p:nvCxnSpPr>
        <p:spPr>
          <a:xfrm>
            <a:off x="609600" y="800100"/>
            <a:ext cx="109728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5FD8EC7-1619-103C-0852-CEDB2CA77C35}"/>
              </a:ext>
            </a:extLst>
          </p:cNvPr>
          <p:cNvSpPr txBox="1"/>
          <p:nvPr>
            <p:custDataLst>
              <p:tags r:id="rId10"/>
            </p:custDataLst>
          </p:nvPr>
        </p:nvSpPr>
        <p:spPr>
          <a:xfrm>
            <a:off x="9574102" y="524450"/>
            <a:ext cx="2351599" cy="825024"/>
          </a:xfrm>
          <a:prstGeom prst="rect">
            <a:avLst/>
          </a:prstGeom>
          <a:noFill/>
        </p:spPr>
        <p:txBody>
          <a:bodyPr wrap="square" lIns="0" tIns="45720" rIns="0" bIns="0" rtlCol="0">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1">
              <a:ln>
                <a:noFill/>
              </a:ln>
              <a:solidFill>
                <a:srgbClr val="000000"/>
              </a:solidFill>
              <a:effectLst/>
              <a:uLnTx/>
              <a:uFillTx/>
              <a:latin typeface="Franklin Gothic Book" panose="020B0503020102020204" pitchFamily="34" charset="0"/>
              <a:ea typeface="+mn-ea"/>
              <a:cs typeface="+mn-cs"/>
            </a:endParaRPr>
          </a:p>
        </p:txBody>
      </p:sp>
    </p:spTree>
    <p:custDataLst>
      <p:tags r:id="rId1"/>
    </p:custDataLst>
    <p:extLst>
      <p:ext uri="{BB962C8B-B14F-4D97-AF65-F5344CB8AC3E}">
        <p14:creationId xmlns:p14="http://schemas.microsoft.com/office/powerpoint/2010/main" val="123280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B5391288-40A2-DA91-1D4B-F6BD7B3F616A}"/>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3CD9C9D9-64E4-985C-505D-09CC85B499D6}"/>
              </a:ext>
            </a:extLst>
          </p:cNvPr>
          <p:cNvSpPr>
            <a:spLocks noGrp="1"/>
          </p:cNvSpPr>
          <p:nvPr>
            <p:ph type="title"/>
            <p:custDataLst>
              <p:tags r:id="rId2"/>
            </p:custDataLst>
          </p:nvPr>
        </p:nvSpPr>
        <p:spPr>
          <a:xfrm>
            <a:off x="609600" y="800100"/>
            <a:ext cx="10972800" cy="685800"/>
          </a:xfrm>
        </p:spPr>
        <p:txBody>
          <a:bodyPr>
            <a:normAutofit/>
          </a:bodyPr>
          <a:lstStyle/>
          <a:p>
            <a:r>
              <a:rPr lang="en-US" noProof="1">
                <a:solidFill>
                  <a:schemeClr val="tx2"/>
                </a:solidFill>
              </a:rPr>
              <a:t>How InvestSage Understands You Better: RAG</a:t>
            </a:r>
          </a:p>
        </p:txBody>
      </p:sp>
      <p:sp>
        <p:nvSpPr>
          <p:cNvPr id="10" name="Content Placeholder 9">
            <a:extLst>
              <a:ext uri="{FF2B5EF4-FFF2-40B4-BE49-F238E27FC236}">
                <a16:creationId xmlns:a16="http://schemas.microsoft.com/office/drawing/2014/main" id="{AF919766-A4CC-7EC6-4191-9B676D4B0FB8}"/>
              </a:ext>
            </a:extLst>
          </p:cNvPr>
          <p:cNvSpPr>
            <a:spLocks noGrp="1"/>
          </p:cNvSpPr>
          <p:nvPr>
            <p:ph sz="half" idx="1"/>
            <p:custDataLst>
              <p:tags r:id="rId3"/>
            </p:custDataLst>
          </p:nvPr>
        </p:nvSpPr>
        <p:spPr>
          <a:xfrm>
            <a:off x="609600" y="2712866"/>
            <a:ext cx="2643188" cy="1771381"/>
          </a:xfrm>
        </p:spPr>
        <p:txBody>
          <a:bodyPr>
            <a:normAutofit fontScale="92500"/>
          </a:bodyPr>
          <a:lstStyle/>
          <a:p>
            <a:pPr marL="11113" indent="0">
              <a:buNone/>
            </a:pPr>
            <a:r>
              <a:rPr lang="en-US" noProof="1">
                <a:solidFill>
                  <a:schemeClr val="tx2"/>
                </a:solidFill>
              </a:rPr>
              <a:t>InvestSage first searches its curated investment knowledge base to find pertinent information related to the user's query, ensuring that responses are grounded in accurate and up-to-date data.</a:t>
            </a:r>
          </a:p>
        </p:txBody>
      </p:sp>
      <p:sp>
        <p:nvSpPr>
          <p:cNvPr id="11" name="Content Placeholder 10">
            <a:extLst>
              <a:ext uri="{FF2B5EF4-FFF2-40B4-BE49-F238E27FC236}">
                <a16:creationId xmlns:a16="http://schemas.microsoft.com/office/drawing/2014/main" id="{D1AB01EC-4A2D-275D-74B3-78CF172D45BE}"/>
              </a:ext>
            </a:extLst>
          </p:cNvPr>
          <p:cNvSpPr>
            <a:spLocks noGrp="1"/>
          </p:cNvSpPr>
          <p:nvPr>
            <p:ph sz="half" idx="2"/>
            <p:custDataLst>
              <p:tags r:id="rId4"/>
            </p:custDataLst>
          </p:nvPr>
        </p:nvSpPr>
        <p:spPr>
          <a:xfrm>
            <a:off x="3386138" y="2714505"/>
            <a:ext cx="2643187" cy="1772168"/>
          </a:xfrm>
        </p:spPr>
        <p:txBody>
          <a:bodyPr>
            <a:normAutofit/>
          </a:bodyPr>
          <a:lstStyle/>
          <a:p>
            <a:pPr marL="11113" indent="0">
              <a:buNone/>
            </a:pPr>
            <a:r>
              <a:rPr lang="en-US" noProof="1">
                <a:solidFill>
                  <a:schemeClr val="tx2"/>
                </a:solidFill>
              </a:rPr>
              <a:t>The retrieved information is combined with the user's original question to create an augmented prompt that provides context, improving the AI's understanding and response quality.</a:t>
            </a:r>
          </a:p>
        </p:txBody>
      </p:sp>
      <p:sp>
        <p:nvSpPr>
          <p:cNvPr id="14" name="Text Placeholder 13">
            <a:extLst>
              <a:ext uri="{FF2B5EF4-FFF2-40B4-BE49-F238E27FC236}">
                <a16:creationId xmlns:a16="http://schemas.microsoft.com/office/drawing/2014/main" id="{45B8DDA4-8B4E-4AD7-AC20-F13FDD04B2CF}"/>
              </a:ext>
            </a:extLst>
          </p:cNvPr>
          <p:cNvSpPr>
            <a:spLocks noGrp="1"/>
          </p:cNvSpPr>
          <p:nvPr>
            <p:ph type="body" idx="14"/>
            <p:custDataLst>
              <p:tags r:id="rId5"/>
            </p:custDataLst>
          </p:nvPr>
        </p:nvSpPr>
        <p:spPr>
          <a:xfrm>
            <a:off x="609600" y="2004767"/>
            <a:ext cx="2643188" cy="590795"/>
          </a:xfrm>
        </p:spPr>
        <p:txBody>
          <a:bodyPr>
            <a:normAutofit fontScale="92500" lnSpcReduction="20000"/>
          </a:bodyPr>
          <a:lstStyle/>
          <a:p>
            <a:r>
              <a:rPr lang="en-US" sz="2000" noProof="1">
                <a:solidFill>
                  <a:schemeClr val="tx2"/>
                </a:solidFill>
              </a:rPr>
              <a:t>Retrieve Relevant Information</a:t>
            </a:r>
          </a:p>
        </p:txBody>
      </p:sp>
      <p:sp>
        <p:nvSpPr>
          <p:cNvPr id="15" name="Text Placeholder 14">
            <a:extLst>
              <a:ext uri="{FF2B5EF4-FFF2-40B4-BE49-F238E27FC236}">
                <a16:creationId xmlns:a16="http://schemas.microsoft.com/office/drawing/2014/main" id="{44A001DC-EE49-6950-545D-A8AA9261DBEA}"/>
              </a:ext>
            </a:extLst>
          </p:cNvPr>
          <p:cNvSpPr>
            <a:spLocks noGrp="1"/>
          </p:cNvSpPr>
          <p:nvPr>
            <p:ph type="body" idx="15"/>
            <p:custDataLst>
              <p:tags r:id="rId6"/>
            </p:custDataLst>
          </p:nvPr>
        </p:nvSpPr>
        <p:spPr>
          <a:xfrm>
            <a:off x="3386138" y="2007942"/>
            <a:ext cx="2643187" cy="590795"/>
          </a:xfrm>
        </p:spPr>
        <p:txBody>
          <a:bodyPr>
            <a:normAutofit/>
          </a:bodyPr>
          <a:lstStyle/>
          <a:p>
            <a:r>
              <a:rPr lang="en-US" sz="2000" noProof="1">
                <a:solidFill>
                  <a:schemeClr val="tx2"/>
                </a:solidFill>
              </a:rPr>
              <a:t>Augment AI Prompt</a:t>
            </a:r>
          </a:p>
        </p:txBody>
      </p:sp>
      <p:sp>
        <p:nvSpPr>
          <p:cNvPr id="12" name="Content Placeholder 11">
            <a:extLst>
              <a:ext uri="{FF2B5EF4-FFF2-40B4-BE49-F238E27FC236}">
                <a16:creationId xmlns:a16="http://schemas.microsoft.com/office/drawing/2014/main" id="{89F635A0-3106-CCE9-8CBF-57F8970AEC60}"/>
              </a:ext>
            </a:extLst>
          </p:cNvPr>
          <p:cNvSpPr>
            <a:spLocks noGrp="1"/>
          </p:cNvSpPr>
          <p:nvPr>
            <p:ph sz="half" idx="16"/>
            <p:custDataLst>
              <p:tags r:id="rId7"/>
            </p:custDataLst>
          </p:nvPr>
        </p:nvSpPr>
        <p:spPr>
          <a:xfrm>
            <a:off x="6162675" y="2714505"/>
            <a:ext cx="2643188" cy="1772168"/>
          </a:xfrm>
        </p:spPr>
        <p:txBody>
          <a:bodyPr>
            <a:normAutofit fontScale="92500"/>
          </a:bodyPr>
          <a:lstStyle/>
          <a:p>
            <a:pPr marL="11113" indent="0">
              <a:buNone/>
            </a:pPr>
            <a:r>
              <a:rPr lang="en-US" noProof="1">
                <a:solidFill>
                  <a:schemeClr val="tx2"/>
                </a:solidFill>
              </a:rPr>
              <a:t>The augmented prompt is fed into a large language model (LLM) which generates a detailed, accurate, and context-aware answer tailored to the user's specific investment inquiry.</a:t>
            </a:r>
          </a:p>
        </p:txBody>
      </p:sp>
      <p:sp>
        <p:nvSpPr>
          <p:cNvPr id="2" name="Content Placeholder 1">
            <a:extLst>
              <a:ext uri="{FF2B5EF4-FFF2-40B4-BE49-F238E27FC236}">
                <a16:creationId xmlns:a16="http://schemas.microsoft.com/office/drawing/2014/main" id="{5BFD514B-9BC8-1DDF-93C4-0757AB048D81}"/>
              </a:ext>
            </a:extLst>
          </p:cNvPr>
          <p:cNvSpPr>
            <a:spLocks noGrp="1"/>
          </p:cNvSpPr>
          <p:nvPr>
            <p:ph sz="half" idx="17"/>
            <p:custDataLst>
              <p:tags r:id="rId8"/>
            </p:custDataLst>
          </p:nvPr>
        </p:nvSpPr>
        <p:spPr>
          <a:xfrm>
            <a:off x="8939213" y="2717628"/>
            <a:ext cx="2643187" cy="1771381"/>
          </a:xfrm>
        </p:spPr>
        <p:txBody>
          <a:bodyPr>
            <a:normAutofit/>
          </a:bodyPr>
          <a:lstStyle/>
          <a:p>
            <a:pPr marL="11113" indent="0">
              <a:buNone/>
            </a:pPr>
            <a:r>
              <a:rPr lang="en-US" noProof="1">
                <a:solidFill>
                  <a:schemeClr val="tx2"/>
                </a:solidFill>
              </a:rPr>
              <a:t>InvestSage provides the user with a grounded and trustworthy response, minimizing guesswork and outdated or hallucinated information through the RAG process.</a:t>
            </a:r>
          </a:p>
        </p:txBody>
      </p:sp>
      <p:sp>
        <p:nvSpPr>
          <p:cNvPr id="3" name="Text Placeholder 2">
            <a:extLst>
              <a:ext uri="{FF2B5EF4-FFF2-40B4-BE49-F238E27FC236}">
                <a16:creationId xmlns:a16="http://schemas.microsoft.com/office/drawing/2014/main" id="{B4B3FF55-96F1-6CE1-C7E0-E7F30CCECA1B}"/>
              </a:ext>
            </a:extLst>
          </p:cNvPr>
          <p:cNvSpPr>
            <a:spLocks noGrp="1"/>
          </p:cNvSpPr>
          <p:nvPr>
            <p:ph type="body" idx="18"/>
            <p:custDataLst>
              <p:tags r:id="rId9"/>
            </p:custDataLst>
          </p:nvPr>
        </p:nvSpPr>
        <p:spPr>
          <a:xfrm>
            <a:off x="6162675" y="2007942"/>
            <a:ext cx="2643188" cy="590795"/>
          </a:xfrm>
        </p:spPr>
        <p:txBody>
          <a:bodyPr vert="horz" lIns="91440" tIns="45720" rIns="91440" bIns="45720" rtlCol="0" anchor="b">
            <a:normAutofit fontScale="92500" lnSpcReduction="20000"/>
          </a:bodyPr>
          <a:lstStyle/>
          <a:p>
            <a:r>
              <a:rPr lang="en-US" sz="2000" noProof="1">
                <a:solidFill>
                  <a:schemeClr val="tx2"/>
                </a:solidFill>
              </a:rPr>
              <a:t>Generate Informed Answer</a:t>
            </a:r>
          </a:p>
        </p:txBody>
      </p:sp>
      <p:sp>
        <p:nvSpPr>
          <p:cNvPr id="8" name="Text Placeholder 7">
            <a:extLst>
              <a:ext uri="{FF2B5EF4-FFF2-40B4-BE49-F238E27FC236}">
                <a16:creationId xmlns:a16="http://schemas.microsoft.com/office/drawing/2014/main" id="{DB74B3F4-F43A-3458-48D6-7AD5993106A2}"/>
              </a:ext>
            </a:extLst>
          </p:cNvPr>
          <p:cNvSpPr>
            <a:spLocks noGrp="1"/>
          </p:cNvSpPr>
          <p:nvPr>
            <p:ph type="body" idx="19"/>
            <p:custDataLst>
              <p:tags r:id="rId10"/>
            </p:custDataLst>
          </p:nvPr>
        </p:nvSpPr>
        <p:spPr>
          <a:xfrm>
            <a:off x="8939213" y="2007942"/>
            <a:ext cx="2643187" cy="590795"/>
          </a:xfrm>
        </p:spPr>
        <p:txBody>
          <a:bodyPr>
            <a:normAutofit fontScale="92500" lnSpcReduction="20000"/>
          </a:bodyPr>
          <a:lstStyle/>
          <a:p>
            <a:r>
              <a:rPr lang="en-US" sz="2000" noProof="1">
                <a:solidFill>
                  <a:schemeClr val="tx2"/>
                </a:solidFill>
              </a:rPr>
              <a:t>Deliver Reliable Guidance</a:t>
            </a:r>
          </a:p>
        </p:txBody>
      </p:sp>
      <p:sp>
        <p:nvSpPr>
          <p:cNvPr id="13" name="Text Placeholder 12">
            <a:extLst>
              <a:ext uri="{FF2B5EF4-FFF2-40B4-BE49-F238E27FC236}">
                <a16:creationId xmlns:a16="http://schemas.microsoft.com/office/drawing/2014/main" id="{1A672D98-E8BC-ACA5-9354-06194846359D}"/>
              </a:ext>
            </a:extLst>
          </p:cNvPr>
          <p:cNvSpPr>
            <a:spLocks noGrp="1"/>
          </p:cNvSpPr>
          <p:nvPr>
            <p:ph type="body" sz="quarter" idx="20"/>
            <p:custDataLst>
              <p:tags r:id="rId11"/>
            </p:custDataLst>
          </p:nvPr>
        </p:nvSpPr>
        <p:spPr>
          <a:xfrm>
            <a:off x="609600" y="337388"/>
            <a:ext cx="1140633" cy="547500"/>
          </a:xfrm>
        </p:spPr>
        <p:txBody>
          <a:bodyPr>
            <a:spAutoFit/>
          </a:bodyPr>
          <a:lstStyle/>
          <a:p>
            <a:r>
              <a:rPr lang="en-US" noProof="1">
                <a:solidFill>
                  <a:schemeClr val="tx2"/>
                </a:solidFill>
              </a:rPr>
              <a:t>Core Concept</a:t>
            </a:r>
          </a:p>
        </p:txBody>
      </p:sp>
      <p:sp>
        <p:nvSpPr>
          <p:cNvPr id="4" name="Content Placeholder 9">
            <a:extLst>
              <a:ext uri="{FF2B5EF4-FFF2-40B4-BE49-F238E27FC236}">
                <a16:creationId xmlns:a16="http://schemas.microsoft.com/office/drawing/2014/main" id="{50B946CB-5D94-F692-B6C5-73627C978458}"/>
              </a:ext>
            </a:extLst>
          </p:cNvPr>
          <p:cNvSpPr txBox="1">
            <a:spLocks/>
          </p:cNvSpPr>
          <p:nvPr>
            <p:custDataLst>
              <p:tags r:id="rId12"/>
            </p:custDataLst>
          </p:nvPr>
        </p:nvSpPr>
        <p:spPr>
          <a:xfrm>
            <a:off x="609600" y="4486673"/>
            <a:ext cx="2642616" cy="1685527"/>
          </a:xfrm>
          <a:prstGeom prst="rect">
            <a:avLst/>
          </a:prstGeom>
        </p:spPr>
        <p:txBody>
          <a:bodyPr vert="horz" lIns="91440" tIns="45720" rIns="91440" bIns="45720" rtlCol="0">
            <a:normAutofit/>
          </a:bodyPr>
          <a:lstStyle>
            <a:lvl1pPr marL="11113" indent="0" defTabSz="914377">
              <a:lnSpc>
                <a:spcPct val="110000"/>
              </a:lnSpc>
              <a:spcBef>
                <a:spcPts val="1200"/>
              </a:spcBef>
              <a:buFont typeface="Arial" panose="020B0604020202020204" pitchFamily="34" charset="0"/>
              <a:buNone/>
              <a:tabLst/>
              <a:defRPr sz="1400" b="0" i="0" spc="0" normalizeH="0" baseline="0">
                <a:latin typeface="Tw Cen MT" panose="020B0602020104020603" pitchFamily="34" charset="77"/>
                <a:cs typeface="Arial" panose="020B0604020202020204" pitchFamily="34" charset="0"/>
              </a:defRPr>
            </a:lvl1pPr>
            <a:lvl2pPr marL="6286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2pPr>
            <a:lvl3pPr marL="10858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3pPr>
            <a:lvl4pPr marL="15430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4pPr>
            <a:lvl5pPr marL="2001838"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pPr>
              <a:lnSpc>
                <a:spcPct val="100000"/>
              </a:lnSpc>
              <a:spcBef>
                <a:spcPts val="400"/>
              </a:spcBef>
            </a:pPr>
            <a:r>
              <a:rPr lang="en-US" noProof="1">
                <a:solidFill>
                  <a:schemeClr val="tx2"/>
                </a:solidFill>
                <a:latin typeface="+mn-lt"/>
              </a:rPr>
              <a:t>Relevant investment data chunks
Indexed knowledge base
Efficient vector search results</a:t>
            </a:r>
          </a:p>
        </p:txBody>
      </p:sp>
      <p:sp>
        <p:nvSpPr>
          <p:cNvPr id="5" name="Content Placeholder 10">
            <a:extLst>
              <a:ext uri="{FF2B5EF4-FFF2-40B4-BE49-F238E27FC236}">
                <a16:creationId xmlns:a16="http://schemas.microsoft.com/office/drawing/2014/main" id="{C9EE7FC8-D08C-79DE-2969-E2508C0C569D}"/>
              </a:ext>
            </a:extLst>
          </p:cNvPr>
          <p:cNvSpPr txBox="1">
            <a:spLocks/>
          </p:cNvSpPr>
          <p:nvPr>
            <p:custDataLst>
              <p:tags r:id="rId13"/>
            </p:custDataLst>
          </p:nvPr>
        </p:nvSpPr>
        <p:spPr>
          <a:xfrm>
            <a:off x="3386138" y="4513142"/>
            <a:ext cx="2642616" cy="1685527"/>
          </a:xfrm>
          <a:prstGeom prst="rect">
            <a:avLst/>
          </a:prstGeom>
        </p:spPr>
        <p:txBody>
          <a:bodyPr vert="horz" lIns="91440" tIns="45720" rIns="91440" bIns="45720" rtlCol="0">
            <a:normAutofit/>
          </a:bodyPr>
          <a:lstStyle>
            <a:lvl1pPr marL="11113" indent="0" defTabSz="914377">
              <a:lnSpc>
                <a:spcPct val="110000"/>
              </a:lnSpc>
              <a:spcBef>
                <a:spcPts val="1200"/>
              </a:spcBef>
              <a:buFont typeface="Arial" panose="020B0604020202020204" pitchFamily="34" charset="0"/>
              <a:buNone/>
              <a:tabLst/>
              <a:defRPr sz="1400" b="0" i="0" spc="0" normalizeH="0" baseline="0">
                <a:latin typeface="Tw Cen MT" panose="020B0602020104020603" pitchFamily="34" charset="77"/>
                <a:cs typeface="Arial" panose="020B0604020202020204" pitchFamily="34" charset="0"/>
              </a:defRPr>
            </a:lvl1pPr>
            <a:lvl2pPr marL="6286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2pPr>
            <a:lvl3pPr marL="10858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3pPr>
            <a:lvl4pPr marL="15430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4pPr>
            <a:lvl5pPr marL="2001838"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pPr>
              <a:lnSpc>
                <a:spcPct val="100000"/>
              </a:lnSpc>
              <a:spcBef>
                <a:spcPts val="400"/>
              </a:spcBef>
            </a:pPr>
            <a:r>
              <a:rPr lang="en-US" noProof="1">
                <a:solidFill>
                  <a:schemeClr val="tx2"/>
                </a:solidFill>
                <a:latin typeface="+mn-lt"/>
              </a:rPr>
              <a:t>Augmented prompt
Contextual data integration
Enhanced query input</a:t>
            </a:r>
          </a:p>
        </p:txBody>
      </p:sp>
      <p:sp>
        <p:nvSpPr>
          <p:cNvPr id="6" name="Content Placeholder 11">
            <a:extLst>
              <a:ext uri="{FF2B5EF4-FFF2-40B4-BE49-F238E27FC236}">
                <a16:creationId xmlns:a16="http://schemas.microsoft.com/office/drawing/2014/main" id="{6B1D9652-52AC-F84F-EBD5-55366B61ACAD}"/>
              </a:ext>
            </a:extLst>
          </p:cNvPr>
          <p:cNvSpPr txBox="1">
            <a:spLocks/>
          </p:cNvSpPr>
          <p:nvPr>
            <p:custDataLst>
              <p:tags r:id="rId14"/>
            </p:custDataLst>
          </p:nvPr>
        </p:nvSpPr>
        <p:spPr>
          <a:xfrm>
            <a:off x="6162676" y="4513142"/>
            <a:ext cx="2642616" cy="1685527"/>
          </a:xfrm>
          <a:prstGeom prst="rect">
            <a:avLst/>
          </a:prstGeom>
        </p:spPr>
        <p:txBody>
          <a:bodyPr vert="horz" lIns="91440" tIns="45720" rIns="91440" bIns="45720" rtlCol="0">
            <a:normAutofit/>
          </a:bodyPr>
          <a:lstStyle>
            <a:lvl1pPr marL="11113" indent="0" defTabSz="914377">
              <a:lnSpc>
                <a:spcPct val="110000"/>
              </a:lnSpc>
              <a:spcBef>
                <a:spcPts val="1200"/>
              </a:spcBef>
              <a:buFont typeface="Arial" panose="020B0604020202020204" pitchFamily="34" charset="0"/>
              <a:buNone/>
              <a:tabLst/>
              <a:defRPr sz="1400" b="0" i="0" spc="0" normalizeH="0" baseline="0">
                <a:latin typeface="Tw Cen MT" panose="020B0602020104020603" pitchFamily="34" charset="77"/>
                <a:cs typeface="Arial" panose="020B0604020202020204" pitchFamily="34" charset="0"/>
              </a:defRPr>
            </a:lvl1pPr>
            <a:lvl2pPr marL="6286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2pPr>
            <a:lvl3pPr marL="10858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3pPr>
            <a:lvl4pPr marL="15430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4pPr>
            <a:lvl5pPr marL="2001838"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pPr>
              <a:lnSpc>
                <a:spcPct val="100000"/>
              </a:lnSpc>
              <a:spcBef>
                <a:spcPts val="400"/>
              </a:spcBef>
            </a:pPr>
            <a:r>
              <a:rPr lang="en-US" noProof="1">
                <a:solidFill>
                  <a:schemeClr val="tx2"/>
                </a:solidFill>
                <a:latin typeface="+mn-lt"/>
              </a:rPr>
              <a:t>Contextual AI response
Detailed investment advice
Reduced misinformation</a:t>
            </a:r>
          </a:p>
        </p:txBody>
      </p:sp>
      <p:sp>
        <p:nvSpPr>
          <p:cNvPr id="7" name="Content Placeholder 1">
            <a:extLst>
              <a:ext uri="{FF2B5EF4-FFF2-40B4-BE49-F238E27FC236}">
                <a16:creationId xmlns:a16="http://schemas.microsoft.com/office/drawing/2014/main" id="{8197B629-3269-2F0D-BDDC-1607657CF216}"/>
              </a:ext>
            </a:extLst>
          </p:cNvPr>
          <p:cNvSpPr txBox="1">
            <a:spLocks/>
          </p:cNvSpPr>
          <p:nvPr>
            <p:custDataLst>
              <p:tags r:id="rId15"/>
            </p:custDataLst>
          </p:nvPr>
        </p:nvSpPr>
        <p:spPr>
          <a:xfrm>
            <a:off x="8939213" y="4486673"/>
            <a:ext cx="2642616" cy="1685527"/>
          </a:xfrm>
          <a:prstGeom prst="rect">
            <a:avLst/>
          </a:prstGeom>
        </p:spPr>
        <p:txBody>
          <a:bodyPr vert="horz" lIns="91440" tIns="45720" rIns="91440" bIns="45720" rtlCol="0">
            <a:normAutofit/>
          </a:bodyPr>
          <a:lstStyle>
            <a:lvl1pPr marL="11113" indent="0" defTabSz="914377">
              <a:lnSpc>
                <a:spcPct val="110000"/>
              </a:lnSpc>
              <a:spcBef>
                <a:spcPts val="1200"/>
              </a:spcBef>
              <a:buFont typeface="Arial" panose="020B0604020202020204" pitchFamily="34" charset="0"/>
              <a:buNone/>
              <a:tabLst/>
              <a:defRPr sz="1400" b="0" i="0" spc="0" normalizeH="0" baseline="0">
                <a:latin typeface="Tw Cen MT" panose="020B0602020104020603" pitchFamily="34" charset="77"/>
                <a:cs typeface="Arial" panose="020B0604020202020204" pitchFamily="34" charset="0"/>
              </a:defRPr>
            </a:lvl1pPr>
            <a:lvl2pPr marL="6286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2pPr>
            <a:lvl3pPr marL="10858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3pPr>
            <a:lvl4pPr marL="15430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4pPr>
            <a:lvl5pPr marL="2001838"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pPr>
              <a:lnSpc>
                <a:spcPct val="100000"/>
              </a:lnSpc>
              <a:spcBef>
                <a:spcPts val="400"/>
              </a:spcBef>
            </a:pPr>
            <a:r>
              <a:rPr lang="en-US" noProof="1">
                <a:solidFill>
                  <a:schemeClr val="tx2"/>
                </a:solidFill>
                <a:latin typeface="+mn-lt"/>
              </a:rPr>
              <a:t>Accurate investment recommendations
Trustworthy AI interactions
Improved user confidence</a:t>
            </a:r>
          </a:p>
        </p:txBody>
      </p:sp>
      <p:cxnSp>
        <p:nvCxnSpPr>
          <p:cNvPr id="39" name="Straight Connector 38">
            <a:extLst>
              <a:ext uri="{FF2B5EF4-FFF2-40B4-BE49-F238E27FC236}">
                <a16:creationId xmlns:a16="http://schemas.microsoft.com/office/drawing/2014/main" id="{3F46067F-94D9-E583-9E94-1C2C988DDA66}"/>
              </a:ext>
            </a:extLst>
          </p:cNvPr>
          <p:cNvCxnSpPr>
            <a:cxnSpLocks/>
          </p:cNvCxnSpPr>
          <p:nvPr/>
        </p:nvCxnSpPr>
        <p:spPr>
          <a:xfrm>
            <a:off x="609600" y="800100"/>
            <a:ext cx="10972800" cy="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1EFD6CF7-8A49-FFA4-6AD3-5EBB493663BD}"/>
              </a:ext>
            </a:extLst>
          </p:cNvPr>
          <p:cNvSpPr/>
          <p:nvPr/>
        </p:nvSpPr>
        <p:spPr>
          <a:xfrm>
            <a:off x="3467418" y="1800734"/>
            <a:ext cx="182880" cy="182880"/>
          </a:xfrm>
          <a:prstGeom prst="roundRect">
            <a:avLst>
              <a:gd name="adj" fmla="val 16612"/>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solidFill>
                <a:schemeClr val="tx2"/>
              </a:solidFill>
            </a:endParaRPr>
          </a:p>
        </p:txBody>
      </p:sp>
      <p:sp>
        <p:nvSpPr>
          <p:cNvPr id="20" name="TextBox 19">
            <a:extLst>
              <a:ext uri="{FF2B5EF4-FFF2-40B4-BE49-F238E27FC236}">
                <a16:creationId xmlns:a16="http://schemas.microsoft.com/office/drawing/2014/main" id="{1B1D955A-4B39-5AE2-89FC-16ACCDAC4EC3}"/>
              </a:ext>
            </a:extLst>
          </p:cNvPr>
          <p:cNvSpPr txBox="1"/>
          <p:nvPr>
            <p:custDataLst>
              <p:tags r:id="rId16"/>
            </p:custDataLst>
          </p:nvPr>
        </p:nvSpPr>
        <p:spPr>
          <a:xfrm>
            <a:off x="9574102" y="524450"/>
            <a:ext cx="2351599" cy="825024"/>
          </a:xfrm>
          <a:prstGeom prst="rect">
            <a:avLst/>
          </a:prstGeom>
          <a:noFill/>
        </p:spPr>
        <p:txBody>
          <a:bodyPr wrap="square" lIns="0" tIns="45720" rIns="0" bIns="0" rtlCol="0">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1">
              <a:ln>
                <a:noFill/>
              </a:ln>
              <a:solidFill>
                <a:srgbClr val="000000"/>
              </a:solidFill>
              <a:effectLst/>
              <a:uLnTx/>
              <a:uFillTx/>
              <a:latin typeface="Franklin Gothic Book" panose="020B0503020102020204" pitchFamily="34" charset="0"/>
              <a:ea typeface="+mn-ea"/>
              <a:cs typeface="+mn-cs"/>
            </a:endParaRPr>
          </a:p>
        </p:txBody>
      </p:sp>
    </p:spTree>
    <p:custDataLst>
      <p:tags r:id="rId1"/>
    </p:custDataLst>
    <p:extLst>
      <p:ext uri="{BB962C8B-B14F-4D97-AF65-F5344CB8AC3E}">
        <p14:creationId xmlns:p14="http://schemas.microsoft.com/office/powerpoint/2010/main" val="3637124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4583D-2AB1-73ED-85E8-89C0236FB332}"/>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B7414F82-71BE-5343-2A94-D93F321430C5}"/>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9" imgW="7772400" imgH="10058400" progId="TCLayout.ActiveDocument.1">
                  <p:embed/>
                </p:oleObj>
              </mc:Choice>
              <mc:Fallback>
                <p:oleObj name="think-cell Slide" r:id="rId19" imgW="7772400" imgH="10058400" progId="TCLayout.ActiveDocument.1">
                  <p:embed/>
                  <p:pic>
                    <p:nvPicPr>
                      <p:cNvPr id="19" name="think-cell data - do not delete" hidden="1">
                        <a:extLst>
                          <a:ext uri="{FF2B5EF4-FFF2-40B4-BE49-F238E27FC236}">
                            <a16:creationId xmlns:a16="http://schemas.microsoft.com/office/drawing/2014/main" id="{B7414F82-71BE-5343-2A94-D93F321430C5}"/>
                          </a:ext>
                        </a:extLst>
                      </p:cNvPr>
                      <p:cNvPicPr/>
                      <p:nvPr/>
                    </p:nvPicPr>
                    <p:blipFill>
                      <a:blip r:embed="rId20"/>
                      <a:stretch>
                        <a:fillRect/>
                      </a:stretch>
                    </p:blipFill>
                    <p:spPr>
                      <a:xfrm>
                        <a:off x="1588" y="1588"/>
                        <a:ext cx="1227" cy="1588"/>
                      </a:xfrm>
                      <a:prstGeom prst="rect">
                        <a:avLst/>
                      </a:prstGeom>
                    </p:spPr>
                  </p:pic>
                </p:oleObj>
              </mc:Fallback>
            </mc:AlternateContent>
          </a:graphicData>
        </a:graphic>
      </p:graphicFrame>
      <p:sp>
        <p:nvSpPr>
          <p:cNvPr id="32" name="Text Placeholder 31">
            <a:extLst>
              <a:ext uri="{FF2B5EF4-FFF2-40B4-BE49-F238E27FC236}">
                <a16:creationId xmlns:a16="http://schemas.microsoft.com/office/drawing/2014/main" id="{6082DFEA-23F2-D9A4-AF70-BAADAD1F77BD}"/>
              </a:ext>
            </a:extLst>
          </p:cNvPr>
          <p:cNvSpPr>
            <a:spLocks noGrp="1"/>
          </p:cNvSpPr>
          <p:nvPr>
            <p:ph type="body" sz="quarter" idx="3"/>
            <p:custDataLst>
              <p:tags r:id="rId3"/>
            </p:custDataLst>
          </p:nvPr>
        </p:nvSpPr>
        <p:spPr>
          <a:xfrm>
            <a:off x="6096000" y="1992504"/>
            <a:ext cx="5183188" cy="457200"/>
          </a:xfrm>
        </p:spPr>
        <p:txBody>
          <a:bodyPr>
            <a:noAutofit/>
          </a:bodyPr>
          <a:lstStyle/>
          <a:p>
            <a:r>
              <a:rPr lang="en-US" sz="1800" noProof="1">
                <a:solidFill>
                  <a:schemeClr val="tx2"/>
                </a:solidFill>
              </a:rPr>
              <a:t>Vector Database Storage</a:t>
            </a:r>
          </a:p>
        </p:txBody>
      </p:sp>
      <p:sp>
        <p:nvSpPr>
          <p:cNvPr id="12" name="Content Placeholder 11">
            <a:extLst>
              <a:ext uri="{FF2B5EF4-FFF2-40B4-BE49-F238E27FC236}">
                <a16:creationId xmlns:a16="http://schemas.microsoft.com/office/drawing/2014/main" id="{3ED6244A-53D1-9249-5C81-9CEE4406DC41}"/>
              </a:ext>
            </a:extLst>
          </p:cNvPr>
          <p:cNvSpPr>
            <a:spLocks noGrp="1"/>
          </p:cNvSpPr>
          <p:nvPr>
            <p:ph sz="quarter" idx="4"/>
            <p:custDataLst>
              <p:tags r:id="rId4"/>
            </p:custDataLst>
          </p:nvPr>
        </p:nvSpPr>
        <p:spPr>
          <a:xfrm>
            <a:off x="6096000" y="2448265"/>
            <a:ext cx="5183189" cy="1417320"/>
          </a:xfrm>
        </p:spPr>
        <p:txBody>
          <a:bodyPr lIns="91440">
            <a:normAutofit/>
          </a:bodyPr>
          <a:lstStyle/>
          <a:p>
            <a:pPr marL="11113" indent="0">
              <a:lnSpc>
                <a:spcPct val="114000"/>
              </a:lnSpc>
              <a:buNone/>
            </a:pPr>
            <a:r>
              <a:rPr lang="en-US" sz="1600" noProof="1"/>
              <a:t>These embeddings are stored in PostgreSQL enhanced with the pgvector extension, enabling efficient and scalable handling of high-dimensional vector data.</a:t>
            </a:r>
          </a:p>
        </p:txBody>
      </p:sp>
      <p:sp>
        <p:nvSpPr>
          <p:cNvPr id="34" name="Text Placeholder 33">
            <a:extLst>
              <a:ext uri="{FF2B5EF4-FFF2-40B4-BE49-F238E27FC236}">
                <a16:creationId xmlns:a16="http://schemas.microsoft.com/office/drawing/2014/main" id="{71F11851-6E29-4DA2-28D5-50F105A95DFA}"/>
              </a:ext>
            </a:extLst>
          </p:cNvPr>
          <p:cNvSpPr>
            <a:spLocks noGrp="1"/>
          </p:cNvSpPr>
          <p:nvPr>
            <p:ph type="body" idx="14"/>
            <p:custDataLst>
              <p:tags r:id="rId5"/>
            </p:custDataLst>
          </p:nvPr>
        </p:nvSpPr>
        <p:spPr>
          <a:xfrm>
            <a:off x="609600" y="4298364"/>
            <a:ext cx="5183188" cy="457200"/>
          </a:xfrm>
        </p:spPr>
        <p:txBody>
          <a:bodyPr>
            <a:noAutofit/>
          </a:bodyPr>
          <a:lstStyle/>
          <a:p>
            <a:r>
              <a:rPr lang="en-US" sz="1800" noProof="1">
                <a:solidFill>
                  <a:schemeClr val="tx2"/>
                </a:solidFill>
              </a:rPr>
              <a:t>Similarity Search Process</a:t>
            </a:r>
          </a:p>
        </p:txBody>
      </p:sp>
      <p:sp>
        <p:nvSpPr>
          <p:cNvPr id="13" name="Content Placeholder 12">
            <a:extLst>
              <a:ext uri="{FF2B5EF4-FFF2-40B4-BE49-F238E27FC236}">
                <a16:creationId xmlns:a16="http://schemas.microsoft.com/office/drawing/2014/main" id="{530FD768-3910-EA8E-93AB-9E1EDA13940C}"/>
              </a:ext>
            </a:extLst>
          </p:cNvPr>
          <p:cNvSpPr>
            <a:spLocks noGrp="1"/>
          </p:cNvSpPr>
          <p:nvPr>
            <p:ph sz="half" idx="15"/>
            <p:custDataLst>
              <p:tags r:id="rId6"/>
            </p:custDataLst>
          </p:nvPr>
        </p:nvSpPr>
        <p:spPr>
          <a:xfrm>
            <a:off x="609600" y="4754880"/>
            <a:ext cx="5183188" cy="1417320"/>
          </a:xfrm>
        </p:spPr>
        <p:txBody>
          <a:bodyPr lIns="91440">
            <a:normAutofit/>
          </a:bodyPr>
          <a:lstStyle/>
          <a:p>
            <a:pPr marL="11113" indent="0">
              <a:lnSpc>
                <a:spcPct val="114000"/>
              </a:lnSpc>
              <a:buNone/>
            </a:pPr>
            <a:r>
              <a:rPr lang="en-US" sz="1600" noProof="1"/>
              <a:t>User queries are embedded similarly, then a fast cosine similarity search identifies the closest matching data chunks from the investment embeddings table.</a:t>
            </a:r>
          </a:p>
        </p:txBody>
      </p:sp>
      <p:sp>
        <p:nvSpPr>
          <p:cNvPr id="35" name="Text Placeholder 34">
            <a:extLst>
              <a:ext uri="{FF2B5EF4-FFF2-40B4-BE49-F238E27FC236}">
                <a16:creationId xmlns:a16="http://schemas.microsoft.com/office/drawing/2014/main" id="{44D29C8E-CE42-84D5-FB95-7C15531C229D}"/>
              </a:ext>
            </a:extLst>
          </p:cNvPr>
          <p:cNvSpPr>
            <a:spLocks noGrp="1"/>
          </p:cNvSpPr>
          <p:nvPr>
            <p:ph type="body" sz="quarter" idx="16"/>
            <p:custDataLst>
              <p:tags r:id="rId7"/>
            </p:custDataLst>
          </p:nvPr>
        </p:nvSpPr>
        <p:spPr>
          <a:xfrm>
            <a:off x="6096000" y="4295190"/>
            <a:ext cx="5183188" cy="457200"/>
          </a:xfrm>
        </p:spPr>
        <p:txBody>
          <a:bodyPr>
            <a:noAutofit/>
          </a:bodyPr>
          <a:lstStyle/>
          <a:p>
            <a:r>
              <a:rPr lang="en-US" sz="1800" noProof="1">
                <a:solidFill>
                  <a:schemeClr val="tx2"/>
                </a:solidFill>
              </a:rPr>
              <a:t>RagDataProcessor Role</a:t>
            </a:r>
          </a:p>
        </p:txBody>
      </p:sp>
      <p:sp>
        <p:nvSpPr>
          <p:cNvPr id="14" name="Content Placeholder 13">
            <a:extLst>
              <a:ext uri="{FF2B5EF4-FFF2-40B4-BE49-F238E27FC236}">
                <a16:creationId xmlns:a16="http://schemas.microsoft.com/office/drawing/2014/main" id="{CE422ED2-7C7B-4CBF-E3A9-57DD05746242}"/>
              </a:ext>
            </a:extLst>
          </p:cNvPr>
          <p:cNvSpPr>
            <a:spLocks noGrp="1"/>
          </p:cNvSpPr>
          <p:nvPr>
            <p:ph sz="quarter" idx="17"/>
            <p:custDataLst>
              <p:tags r:id="rId8"/>
            </p:custDataLst>
          </p:nvPr>
        </p:nvSpPr>
        <p:spPr>
          <a:xfrm>
            <a:off x="6096000" y="4752380"/>
            <a:ext cx="5183189" cy="1417320"/>
          </a:xfrm>
        </p:spPr>
        <p:txBody>
          <a:bodyPr lIns="91440">
            <a:normAutofit/>
          </a:bodyPr>
          <a:lstStyle/>
          <a:p>
            <a:pPr marL="11113" indent="0">
              <a:lnSpc>
                <a:spcPct val="114000"/>
              </a:lnSpc>
              <a:buNone/>
            </a:pPr>
            <a:r>
              <a:rPr lang="en-US" sz="1600" noProof="1"/>
              <a:t>This component orchestrates embedding queries and similarity searches, ensuring rapid retrieval of relevant investment information for prompt AI augmentation.</a:t>
            </a:r>
          </a:p>
        </p:txBody>
      </p:sp>
      <p:sp>
        <p:nvSpPr>
          <p:cNvPr id="33" name="Text Placeholder 32">
            <a:extLst>
              <a:ext uri="{FF2B5EF4-FFF2-40B4-BE49-F238E27FC236}">
                <a16:creationId xmlns:a16="http://schemas.microsoft.com/office/drawing/2014/main" id="{50FBCEF9-8533-9341-2C06-C32E59507015}"/>
              </a:ext>
            </a:extLst>
          </p:cNvPr>
          <p:cNvSpPr>
            <a:spLocks noGrp="1"/>
          </p:cNvSpPr>
          <p:nvPr>
            <p:ph type="body" sz="quarter" idx="18"/>
            <p:custDataLst>
              <p:tags r:id="rId9"/>
            </p:custDataLst>
          </p:nvPr>
        </p:nvSpPr>
        <p:spPr>
          <a:xfrm>
            <a:off x="609600" y="404063"/>
            <a:ext cx="665775" cy="414150"/>
          </a:xfrm>
        </p:spPr>
        <p:txBody>
          <a:bodyPr wrap="none">
            <a:spAutoFit/>
          </a:bodyPr>
          <a:lstStyle/>
          <a:p>
            <a:r>
              <a:rPr lang="en-US" noProof="1"/>
              <a:t>RAG</a:t>
            </a:r>
          </a:p>
        </p:txBody>
      </p:sp>
      <p:sp>
        <p:nvSpPr>
          <p:cNvPr id="2" name="Title 1">
            <a:extLst>
              <a:ext uri="{FF2B5EF4-FFF2-40B4-BE49-F238E27FC236}">
                <a16:creationId xmlns:a16="http://schemas.microsoft.com/office/drawing/2014/main" id="{4747508F-CABD-E1FF-5C27-DAB608726F3D}"/>
              </a:ext>
            </a:extLst>
          </p:cNvPr>
          <p:cNvSpPr>
            <a:spLocks noGrp="1"/>
          </p:cNvSpPr>
          <p:nvPr>
            <p:ph type="title"/>
            <p:custDataLst>
              <p:tags r:id="rId10"/>
            </p:custDataLst>
          </p:nvPr>
        </p:nvSpPr>
        <p:spPr>
          <a:xfrm>
            <a:off x="609600" y="800100"/>
            <a:ext cx="10972800" cy="685800"/>
          </a:xfrm>
        </p:spPr>
        <p:txBody>
          <a:bodyPr vert="horz" lIns="91440" tIns="45720" rIns="91440" bIns="45720" rtlCol="0" anchor="ctr">
            <a:normAutofit/>
          </a:bodyPr>
          <a:lstStyle/>
          <a:p>
            <a:r>
              <a:rPr lang="en-US" noProof="1"/>
              <a:t>Finding the Right Context Fast</a:t>
            </a:r>
          </a:p>
        </p:txBody>
      </p:sp>
      <p:sp>
        <p:nvSpPr>
          <p:cNvPr id="4" name="Text Placeholder 3">
            <a:extLst>
              <a:ext uri="{FF2B5EF4-FFF2-40B4-BE49-F238E27FC236}">
                <a16:creationId xmlns:a16="http://schemas.microsoft.com/office/drawing/2014/main" id="{F3FFE7BF-C655-F71B-E570-5AE8C60228A2}"/>
              </a:ext>
            </a:extLst>
          </p:cNvPr>
          <p:cNvSpPr>
            <a:spLocks noGrp="1"/>
          </p:cNvSpPr>
          <p:nvPr>
            <p:ph type="body" idx="1"/>
            <p:custDataLst>
              <p:tags r:id="rId11"/>
            </p:custDataLst>
          </p:nvPr>
        </p:nvSpPr>
        <p:spPr>
          <a:xfrm>
            <a:off x="609600" y="1992504"/>
            <a:ext cx="5183188" cy="457200"/>
          </a:xfrm>
        </p:spPr>
        <p:txBody>
          <a:bodyPr>
            <a:normAutofit/>
          </a:bodyPr>
          <a:lstStyle/>
          <a:p>
            <a:r>
              <a:rPr lang="en-US" sz="1800" noProof="1">
                <a:solidFill>
                  <a:schemeClr val="tx2"/>
                </a:solidFill>
              </a:rPr>
              <a:t>Embeddings Explained</a:t>
            </a:r>
          </a:p>
        </p:txBody>
      </p:sp>
      <p:sp>
        <p:nvSpPr>
          <p:cNvPr id="11" name="Content Placeholder 10">
            <a:extLst>
              <a:ext uri="{FF2B5EF4-FFF2-40B4-BE49-F238E27FC236}">
                <a16:creationId xmlns:a16="http://schemas.microsoft.com/office/drawing/2014/main" id="{70234112-D694-8148-D55C-A3A1044D35B9}"/>
              </a:ext>
            </a:extLst>
          </p:cNvPr>
          <p:cNvSpPr>
            <a:spLocks noGrp="1"/>
          </p:cNvSpPr>
          <p:nvPr>
            <p:ph sz="half" idx="2"/>
            <p:custDataLst>
              <p:tags r:id="rId12"/>
            </p:custDataLst>
          </p:nvPr>
        </p:nvSpPr>
        <p:spPr>
          <a:xfrm>
            <a:off x="609600" y="2448265"/>
            <a:ext cx="5183188" cy="1417320"/>
          </a:xfrm>
        </p:spPr>
        <p:txBody>
          <a:bodyPr vert="horz" lIns="91440" tIns="45720" rIns="91440" bIns="45720" rtlCol="0">
            <a:normAutofit/>
          </a:bodyPr>
          <a:lstStyle/>
          <a:p>
            <a:pPr marL="11113" indent="0">
              <a:lnSpc>
                <a:spcPct val="114000"/>
              </a:lnSpc>
              <a:buNone/>
            </a:pPr>
            <a:r>
              <a:rPr lang="en-US" sz="1600" noProof="1"/>
              <a:t>Investment texts are transformed into numerical vectors called embeddings using AI models like OpenAiEmbeddingService, capturing semantic meaning for accurate comparisons.</a:t>
            </a:r>
          </a:p>
        </p:txBody>
      </p:sp>
      <p:cxnSp>
        <p:nvCxnSpPr>
          <p:cNvPr id="18" name="Straight Connector 17">
            <a:extLst>
              <a:ext uri="{FF2B5EF4-FFF2-40B4-BE49-F238E27FC236}">
                <a16:creationId xmlns:a16="http://schemas.microsoft.com/office/drawing/2014/main" id="{E41DAB37-9E18-60BF-5FF9-14DAAE6E17A4}"/>
              </a:ext>
            </a:extLst>
          </p:cNvPr>
          <p:cNvCxnSpPr>
            <a:cxnSpLocks/>
          </p:cNvCxnSpPr>
          <p:nvPr/>
        </p:nvCxnSpPr>
        <p:spPr>
          <a:xfrm>
            <a:off x="609600" y="800100"/>
            <a:ext cx="109728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6" name="Graphic 5">
            <a:extLst>
              <a:ext uri="{FF2B5EF4-FFF2-40B4-BE49-F238E27FC236}">
                <a16:creationId xmlns:a16="http://schemas.microsoft.com/office/drawing/2014/main" id="{8ED2F209-4588-8139-016D-0EABE1476895}"/>
              </a:ext>
            </a:extLst>
          </p:cNvPr>
          <p:cNvPicPr>
            <a:picLocks noChangeAspect="1"/>
          </p:cNvPicPr>
          <p:nvPr>
            <p:custDataLst>
              <p:tags r:id="rId13"/>
            </p:custDataLst>
          </p:nvPr>
        </p:nvPicPr>
        <p:blipFill>
          <a:blip r:embed="rId21">
            <a:extLst>
              <a:ext uri="{96DAC541-7B7A-43D3-8B79-37D633B846F1}">
                <asvg:svgBlip xmlns:asvg="http://schemas.microsoft.com/office/drawing/2016/SVG/main" r:embed="rId22"/>
              </a:ext>
            </a:extLst>
          </a:blip>
          <a:stretch>
            <a:fillRect/>
          </a:stretch>
        </p:blipFill>
        <p:spPr>
          <a:xfrm>
            <a:off x="663583" y="3978701"/>
            <a:ext cx="320040" cy="320040"/>
          </a:xfrm>
          <a:prstGeom prst="rect">
            <a:avLst/>
          </a:prstGeom>
        </p:spPr>
      </p:pic>
      <p:pic>
        <p:nvPicPr>
          <p:cNvPr id="7" name="Graphic 6">
            <a:extLst>
              <a:ext uri="{FF2B5EF4-FFF2-40B4-BE49-F238E27FC236}">
                <a16:creationId xmlns:a16="http://schemas.microsoft.com/office/drawing/2014/main" id="{3D3A87B4-CFDA-2F8F-1DC4-49F52FE4B9F5}"/>
              </a:ext>
            </a:extLst>
          </p:cNvPr>
          <p:cNvPicPr>
            <a:picLocks noChangeAspect="1"/>
          </p:cNvPicPr>
          <p:nvPr>
            <p:custDataLst>
              <p:tags r:id="rId14"/>
            </p:custDataLst>
          </p:nvPr>
        </p:nvPicPr>
        <p:blipFill>
          <a:blip r:embed="rId23">
            <a:extLst>
              <a:ext uri="{96DAC541-7B7A-43D3-8B79-37D633B846F1}">
                <asvg:svgBlip xmlns:asvg="http://schemas.microsoft.com/office/drawing/2016/SVG/main" r:embed="rId24"/>
              </a:ext>
            </a:extLst>
          </a:blip>
          <a:stretch>
            <a:fillRect/>
          </a:stretch>
        </p:blipFill>
        <p:spPr>
          <a:xfrm>
            <a:off x="6149983" y="3978701"/>
            <a:ext cx="320040" cy="320040"/>
          </a:xfrm>
          <a:prstGeom prst="rect">
            <a:avLst/>
          </a:prstGeom>
        </p:spPr>
      </p:pic>
      <p:pic>
        <p:nvPicPr>
          <p:cNvPr id="8" name="Graphic 7">
            <a:extLst>
              <a:ext uri="{FF2B5EF4-FFF2-40B4-BE49-F238E27FC236}">
                <a16:creationId xmlns:a16="http://schemas.microsoft.com/office/drawing/2014/main" id="{411FF2CF-DDD7-CA71-B5E9-996B981B47CE}"/>
              </a:ext>
            </a:extLst>
          </p:cNvPr>
          <p:cNvPicPr>
            <a:picLocks noChangeAspect="1"/>
          </p:cNvPicPr>
          <p:nvPr>
            <p:custDataLst>
              <p:tags r:id="rId15"/>
            </p:custDataLst>
          </p:nvPr>
        </p:nvPicPr>
        <p:blipFill>
          <a:blip r:embed="rId25">
            <a:extLst>
              <a:ext uri="{96DAC541-7B7A-43D3-8B79-37D633B846F1}">
                <asvg:svgBlip xmlns:asvg="http://schemas.microsoft.com/office/drawing/2016/SVG/main" r:embed="rId26"/>
              </a:ext>
            </a:extLst>
          </a:blip>
          <a:stretch>
            <a:fillRect/>
          </a:stretch>
        </p:blipFill>
        <p:spPr>
          <a:xfrm>
            <a:off x="663583" y="1673000"/>
            <a:ext cx="320040" cy="320040"/>
          </a:xfrm>
          <a:prstGeom prst="rect">
            <a:avLst/>
          </a:prstGeom>
        </p:spPr>
      </p:pic>
      <p:pic>
        <p:nvPicPr>
          <p:cNvPr id="9" name="Graphic 8">
            <a:extLst>
              <a:ext uri="{FF2B5EF4-FFF2-40B4-BE49-F238E27FC236}">
                <a16:creationId xmlns:a16="http://schemas.microsoft.com/office/drawing/2014/main" id="{D6D6333A-EF5D-0EE5-D839-86E49B9D9D1F}"/>
              </a:ext>
            </a:extLst>
          </p:cNvPr>
          <p:cNvPicPr>
            <a:picLocks noChangeAspect="1"/>
          </p:cNvPicPr>
          <p:nvPr>
            <p:custDataLst>
              <p:tags r:id="rId16"/>
            </p:custDataLst>
          </p:nvPr>
        </p:nvPicPr>
        <p:blipFill>
          <a:blip r:embed="rId27">
            <a:extLst>
              <a:ext uri="{96DAC541-7B7A-43D3-8B79-37D633B846F1}">
                <asvg:svgBlip xmlns:asvg="http://schemas.microsoft.com/office/drawing/2016/SVG/main" r:embed="rId28"/>
              </a:ext>
            </a:extLst>
          </a:blip>
          <a:stretch>
            <a:fillRect/>
          </a:stretch>
        </p:blipFill>
        <p:spPr>
          <a:xfrm>
            <a:off x="6149983" y="1673000"/>
            <a:ext cx="320040" cy="320040"/>
          </a:xfrm>
          <a:prstGeom prst="rect">
            <a:avLst/>
          </a:prstGeom>
        </p:spPr>
      </p:pic>
      <p:sp>
        <p:nvSpPr>
          <p:cNvPr id="16" name="TextBox 15">
            <a:extLst>
              <a:ext uri="{FF2B5EF4-FFF2-40B4-BE49-F238E27FC236}">
                <a16:creationId xmlns:a16="http://schemas.microsoft.com/office/drawing/2014/main" id="{0DD7897B-1FED-2C5B-7486-1A12F36B7150}"/>
              </a:ext>
            </a:extLst>
          </p:cNvPr>
          <p:cNvSpPr txBox="1"/>
          <p:nvPr>
            <p:custDataLst>
              <p:tags r:id="rId17"/>
            </p:custDataLst>
          </p:nvPr>
        </p:nvSpPr>
        <p:spPr>
          <a:xfrm>
            <a:off x="9574102" y="524450"/>
            <a:ext cx="2351599" cy="825024"/>
          </a:xfrm>
          <a:prstGeom prst="rect">
            <a:avLst/>
          </a:prstGeom>
          <a:noFill/>
        </p:spPr>
        <p:txBody>
          <a:bodyPr wrap="square" lIns="0" tIns="45720" rIns="0" bIns="0" rtlCol="0">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1">
              <a:ln>
                <a:noFill/>
              </a:ln>
              <a:solidFill>
                <a:srgbClr val="000000"/>
              </a:solidFill>
              <a:effectLst/>
              <a:uLnTx/>
              <a:uFillTx/>
              <a:latin typeface="Franklin Gothic Book" panose="020B0503020102020204" pitchFamily="34" charset="0"/>
              <a:ea typeface="+mn-ea"/>
              <a:cs typeface="+mn-cs"/>
            </a:endParaRPr>
          </a:p>
        </p:txBody>
      </p:sp>
    </p:spTree>
    <p:custDataLst>
      <p:tags r:id="rId1"/>
    </p:custDataLst>
    <p:extLst>
      <p:ext uri="{BB962C8B-B14F-4D97-AF65-F5344CB8AC3E}">
        <p14:creationId xmlns:p14="http://schemas.microsoft.com/office/powerpoint/2010/main" val="3318695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29FC3-F6A2-2A27-610C-D1592CAF98DB}"/>
            </a:ext>
          </a:extLst>
        </p:cNvPr>
        <p:cNvGrpSpPr/>
        <p:nvPr/>
      </p:nvGrpSpPr>
      <p:grpSpPr>
        <a:xfrm>
          <a:off x="0" y="0"/>
          <a:ext cx="0" cy="0"/>
          <a:chOff x="0" y="0"/>
          <a:chExt cx="0" cy="0"/>
        </a:xfrm>
      </p:grpSpPr>
      <p:pic>
        <p:nvPicPr>
          <p:cNvPr id="9" name="Picture Placeholder 12">
            <a:extLst>
              <a:ext uri="{FF2B5EF4-FFF2-40B4-BE49-F238E27FC236}">
                <a16:creationId xmlns:a16="http://schemas.microsoft.com/office/drawing/2014/main" id="{9D25909E-DCD4-B197-E794-D33CE79C03B8}"/>
              </a:ext>
            </a:extLst>
          </p:cNvPr>
          <p:cNvPicPr>
            <a:picLocks noChangeAspect="1"/>
          </p:cNvPicPr>
          <p:nvPr>
            <p:custDataLst>
              <p:tags r:id="rId2"/>
            </p:custDataLst>
          </p:nvPr>
        </p:nvPicPr>
        <p:blipFill rotWithShape="1">
          <a:blip r:embed="rId15" cstate="screen">
            <a:alphaModFix amt="70000"/>
            <a:extLst>
              <a:ext uri="{28A0092B-C50C-407E-A947-70E740481C1C}">
                <a14:useLocalDpi xmlns:a14="http://schemas.microsoft.com/office/drawing/2010/main"/>
              </a:ext>
            </a:extLst>
          </a:blip>
          <a:srcRect/>
          <a:stretch/>
        </p:blipFill>
        <p:spPr>
          <a:xfrm>
            <a:off x="609599" y="1665024"/>
            <a:ext cx="2517423" cy="2517423"/>
          </a:xfrm>
          <a:prstGeom prst="roundRect">
            <a:avLst>
              <a:gd name="adj" fmla="val 6111"/>
            </a:avLst>
          </a:prstGeom>
        </p:spPr>
      </p:pic>
      <p:pic>
        <p:nvPicPr>
          <p:cNvPr id="10" name="Picture Placeholder 14">
            <a:extLst>
              <a:ext uri="{FF2B5EF4-FFF2-40B4-BE49-F238E27FC236}">
                <a16:creationId xmlns:a16="http://schemas.microsoft.com/office/drawing/2014/main" id="{3A9A33B9-E4F3-F150-C78C-9994504710FA}"/>
              </a:ext>
            </a:extLst>
          </p:cNvPr>
          <p:cNvPicPr>
            <a:picLocks noChangeAspect="1"/>
          </p:cNvPicPr>
          <p:nvPr>
            <p:custDataLst>
              <p:tags r:id="rId3"/>
            </p:custDataLst>
          </p:nvPr>
        </p:nvPicPr>
        <p:blipFill rotWithShape="1">
          <a:blip r:embed="rId16" cstate="screen">
            <a:alphaModFix amt="70000"/>
            <a:extLst>
              <a:ext uri="{28A0092B-C50C-407E-A947-70E740481C1C}">
                <a14:useLocalDpi xmlns:a14="http://schemas.microsoft.com/office/drawing/2010/main"/>
              </a:ext>
            </a:extLst>
          </a:blip>
          <a:srcRect/>
          <a:stretch/>
        </p:blipFill>
        <p:spPr>
          <a:xfrm>
            <a:off x="4312920" y="1665025"/>
            <a:ext cx="2517423" cy="2517423"/>
          </a:xfrm>
          <a:prstGeom prst="roundRect">
            <a:avLst>
              <a:gd name="adj" fmla="val 7223"/>
            </a:avLst>
          </a:prstGeom>
        </p:spPr>
      </p:pic>
      <p:pic>
        <p:nvPicPr>
          <p:cNvPr id="11" name="Picture Placeholder 16">
            <a:extLst>
              <a:ext uri="{FF2B5EF4-FFF2-40B4-BE49-F238E27FC236}">
                <a16:creationId xmlns:a16="http://schemas.microsoft.com/office/drawing/2014/main" id="{7FD68A7C-63DB-EADC-74AE-D1E8B8403EB1}"/>
              </a:ext>
            </a:extLst>
          </p:cNvPr>
          <p:cNvPicPr>
            <a:picLocks noChangeAspect="1"/>
          </p:cNvPicPr>
          <p:nvPr>
            <p:custDataLst>
              <p:tags r:id="rId4"/>
            </p:custDataLst>
          </p:nvPr>
        </p:nvPicPr>
        <p:blipFill rotWithShape="1">
          <a:blip r:embed="rId17" cstate="screen">
            <a:alphaModFix amt="70000"/>
            <a:extLst>
              <a:ext uri="{28A0092B-C50C-407E-A947-70E740481C1C}">
                <a14:useLocalDpi xmlns:a14="http://schemas.microsoft.com/office/drawing/2010/main"/>
              </a:ext>
            </a:extLst>
          </a:blip>
          <a:srcRect/>
          <a:stretch/>
        </p:blipFill>
        <p:spPr>
          <a:xfrm>
            <a:off x="8016240" y="1665025"/>
            <a:ext cx="2517423" cy="2517423"/>
          </a:xfrm>
          <a:prstGeom prst="roundRect">
            <a:avLst>
              <a:gd name="adj" fmla="val 5556"/>
            </a:avLst>
          </a:prstGeom>
        </p:spPr>
      </p:pic>
      <p:sp>
        <p:nvSpPr>
          <p:cNvPr id="2" name="Title 1">
            <a:extLst>
              <a:ext uri="{FF2B5EF4-FFF2-40B4-BE49-F238E27FC236}">
                <a16:creationId xmlns:a16="http://schemas.microsoft.com/office/drawing/2014/main" id="{BBDC4842-23CE-4AD1-833C-8081DC346967}"/>
              </a:ext>
            </a:extLst>
          </p:cNvPr>
          <p:cNvSpPr>
            <a:spLocks noGrp="1"/>
          </p:cNvSpPr>
          <p:nvPr>
            <p:ph type="title"/>
            <p:custDataLst>
              <p:tags r:id="rId5"/>
            </p:custDataLst>
          </p:nvPr>
        </p:nvSpPr>
        <p:spPr>
          <a:xfrm>
            <a:off x="609600" y="800100"/>
            <a:ext cx="10972800" cy="685800"/>
          </a:xfrm>
        </p:spPr>
        <p:txBody>
          <a:bodyPr>
            <a:normAutofit/>
          </a:bodyPr>
          <a:lstStyle/>
          <a:p>
            <a:r>
              <a:rPr lang="en-US" noProof="1"/>
              <a:t>InvestSage RAG Flow</a:t>
            </a:r>
          </a:p>
        </p:txBody>
      </p:sp>
      <p:sp>
        <p:nvSpPr>
          <p:cNvPr id="3" name="Content Placeholder 2">
            <a:extLst>
              <a:ext uri="{FF2B5EF4-FFF2-40B4-BE49-F238E27FC236}">
                <a16:creationId xmlns:a16="http://schemas.microsoft.com/office/drawing/2014/main" id="{4B586505-E4E0-AD9B-DB37-35547C02FC75}"/>
              </a:ext>
            </a:extLst>
          </p:cNvPr>
          <p:cNvSpPr>
            <a:spLocks noGrp="1"/>
          </p:cNvSpPr>
          <p:nvPr>
            <p:ph sz="half" idx="1"/>
            <p:custDataLst>
              <p:tags r:id="rId6"/>
            </p:custDataLst>
          </p:nvPr>
        </p:nvSpPr>
        <p:spPr>
          <a:xfrm>
            <a:off x="609600" y="4730044"/>
            <a:ext cx="3566160" cy="1442156"/>
          </a:xfrm>
        </p:spPr>
        <p:txBody>
          <a:bodyPr>
            <a:normAutofit/>
          </a:bodyPr>
          <a:lstStyle/>
          <a:p>
            <a:pPr>
              <a:lnSpc>
                <a:spcPct val="130000"/>
              </a:lnSpc>
            </a:pPr>
            <a:r>
              <a:rPr lang="en-US" sz="1300" noProof="1"/>
              <a:t>User inputs are embedded using OpenAiEmbeddingService to create a vector representation for similarity search.</a:t>
            </a:r>
          </a:p>
        </p:txBody>
      </p:sp>
      <p:sp>
        <p:nvSpPr>
          <p:cNvPr id="4" name="Content Placeholder 3">
            <a:extLst>
              <a:ext uri="{FF2B5EF4-FFF2-40B4-BE49-F238E27FC236}">
                <a16:creationId xmlns:a16="http://schemas.microsoft.com/office/drawing/2014/main" id="{706A8967-8CD7-C061-1C50-054ABC0FAD29}"/>
              </a:ext>
            </a:extLst>
          </p:cNvPr>
          <p:cNvSpPr>
            <a:spLocks noGrp="1"/>
          </p:cNvSpPr>
          <p:nvPr>
            <p:ph sz="half" idx="2"/>
            <p:custDataLst>
              <p:tags r:id="rId7"/>
            </p:custDataLst>
          </p:nvPr>
        </p:nvSpPr>
        <p:spPr>
          <a:xfrm>
            <a:off x="4312920" y="4730044"/>
            <a:ext cx="3566160" cy="1442156"/>
          </a:xfrm>
        </p:spPr>
        <p:txBody>
          <a:bodyPr>
            <a:normAutofit/>
          </a:bodyPr>
          <a:lstStyle/>
          <a:p>
            <a:pPr>
              <a:lnSpc>
                <a:spcPct val="130000"/>
              </a:lnSpc>
            </a:pPr>
            <a:r>
              <a:rPr lang="en-US" sz="1300" noProof="1"/>
              <a:t>RagDataProcessor performs a fast similarity search in PostgreSQL pgvector database to find relevant investment data chunks.</a:t>
            </a:r>
          </a:p>
        </p:txBody>
      </p:sp>
      <p:sp>
        <p:nvSpPr>
          <p:cNvPr id="5" name="Content Placeholder 4">
            <a:extLst>
              <a:ext uri="{FF2B5EF4-FFF2-40B4-BE49-F238E27FC236}">
                <a16:creationId xmlns:a16="http://schemas.microsoft.com/office/drawing/2014/main" id="{83E4654F-A5D6-63BF-BCBD-FEE9D57AF346}"/>
              </a:ext>
            </a:extLst>
          </p:cNvPr>
          <p:cNvSpPr>
            <a:spLocks noGrp="1"/>
          </p:cNvSpPr>
          <p:nvPr>
            <p:ph sz="half" idx="13"/>
            <p:custDataLst>
              <p:tags r:id="rId8"/>
            </p:custDataLst>
          </p:nvPr>
        </p:nvSpPr>
        <p:spPr>
          <a:xfrm>
            <a:off x="8016240" y="4730044"/>
            <a:ext cx="3566160" cy="1442156"/>
          </a:xfrm>
        </p:spPr>
        <p:txBody>
          <a:bodyPr>
            <a:normAutofit/>
          </a:bodyPr>
          <a:lstStyle/>
          <a:p>
            <a:pPr>
              <a:lnSpc>
                <a:spcPct val="130000"/>
              </a:lnSpc>
            </a:pPr>
            <a:r>
              <a:rPr lang="en-US" sz="1300" noProof="1"/>
              <a:t>Relevant context is combined with the user query to build an augmented prompt, then GPT-4.1-nano generates the final response.</a:t>
            </a:r>
          </a:p>
        </p:txBody>
      </p:sp>
      <p:sp>
        <p:nvSpPr>
          <p:cNvPr id="6" name="Text Placeholder 5">
            <a:extLst>
              <a:ext uri="{FF2B5EF4-FFF2-40B4-BE49-F238E27FC236}">
                <a16:creationId xmlns:a16="http://schemas.microsoft.com/office/drawing/2014/main" id="{F334A83A-7C23-B4D0-CDEE-EBC12F971E7B}"/>
              </a:ext>
            </a:extLst>
          </p:cNvPr>
          <p:cNvSpPr>
            <a:spLocks noGrp="1"/>
          </p:cNvSpPr>
          <p:nvPr>
            <p:ph type="body" idx="14"/>
            <p:custDataLst>
              <p:tags r:id="rId9"/>
            </p:custDataLst>
          </p:nvPr>
        </p:nvSpPr>
        <p:spPr>
          <a:xfrm>
            <a:off x="609601" y="4165600"/>
            <a:ext cx="3566159" cy="564444"/>
          </a:xfrm>
        </p:spPr>
        <p:txBody>
          <a:bodyPr>
            <a:normAutofit/>
          </a:bodyPr>
          <a:lstStyle/>
          <a:p>
            <a:r>
              <a:rPr lang="en-US" noProof="1"/>
              <a:t>User Query Processing</a:t>
            </a:r>
          </a:p>
        </p:txBody>
      </p:sp>
      <p:sp>
        <p:nvSpPr>
          <p:cNvPr id="7" name="Text Placeholder 6">
            <a:extLst>
              <a:ext uri="{FF2B5EF4-FFF2-40B4-BE49-F238E27FC236}">
                <a16:creationId xmlns:a16="http://schemas.microsoft.com/office/drawing/2014/main" id="{5CEC27BA-BBF7-0995-4C22-016B6D6054EB}"/>
              </a:ext>
            </a:extLst>
          </p:cNvPr>
          <p:cNvSpPr>
            <a:spLocks noGrp="1"/>
          </p:cNvSpPr>
          <p:nvPr>
            <p:ph type="body" idx="15"/>
            <p:custDataLst>
              <p:tags r:id="rId10"/>
            </p:custDataLst>
          </p:nvPr>
        </p:nvSpPr>
        <p:spPr>
          <a:xfrm>
            <a:off x="4312921" y="4165600"/>
            <a:ext cx="3566159" cy="564444"/>
          </a:xfrm>
        </p:spPr>
        <p:txBody>
          <a:bodyPr>
            <a:normAutofit/>
          </a:bodyPr>
          <a:lstStyle/>
          <a:p>
            <a:r>
              <a:rPr lang="en-US" noProof="1"/>
              <a:t>Vector Search &amp; Context Retrieval</a:t>
            </a:r>
          </a:p>
        </p:txBody>
      </p:sp>
      <p:sp>
        <p:nvSpPr>
          <p:cNvPr id="8" name="Text Placeholder 7">
            <a:extLst>
              <a:ext uri="{FF2B5EF4-FFF2-40B4-BE49-F238E27FC236}">
                <a16:creationId xmlns:a16="http://schemas.microsoft.com/office/drawing/2014/main" id="{AD2944C9-E173-1660-D81E-4DDA578475B3}"/>
              </a:ext>
            </a:extLst>
          </p:cNvPr>
          <p:cNvSpPr>
            <a:spLocks noGrp="1"/>
          </p:cNvSpPr>
          <p:nvPr>
            <p:ph type="body" idx="16"/>
            <p:custDataLst>
              <p:tags r:id="rId11"/>
            </p:custDataLst>
          </p:nvPr>
        </p:nvSpPr>
        <p:spPr>
          <a:xfrm>
            <a:off x="8016241" y="4165600"/>
            <a:ext cx="3566159" cy="564444"/>
          </a:xfrm>
        </p:spPr>
        <p:txBody>
          <a:bodyPr>
            <a:normAutofit fontScale="92500"/>
          </a:bodyPr>
          <a:lstStyle/>
          <a:p>
            <a:r>
              <a:rPr lang="en-US" noProof="1"/>
              <a:t>Augmented Prompt &amp; LLM Generation</a:t>
            </a:r>
          </a:p>
        </p:txBody>
      </p:sp>
      <p:cxnSp>
        <p:nvCxnSpPr>
          <p:cNvPr id="27" name="Straight Connector 26">
            <a:extLst>
              <a:ext uri="{FF2B5EF4-FFF2-40B4-BE49-F238E27FC236}">
                <a16:creationId xmlns:a16="http://schemas.microsoft.com/office/drawing/2014/main" id="{40ABD586-740F-7A1F-379E-9F467368F6BF}"/>
              </a:ext>
            </a:extLst>
          </p:cNvPr>
          <p:cNvCxnSpPr>
            <a:cxnSpLocks/>
          </p:cNvCxnSpPr>
          <p:nvPr/>
        </p:nvCxnSpPr>
        <p:spPr>
          <a:xfrm>
            <a:off x="609600" y="800100"/>
            <a:ext cx="109728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9" name="Text Placeholder 28">
            <a:extLst>
              <a:ext uri="{FF2B5EF4-FFF2-40B4-BE49-F238E27FC236}">
                <a16:creationId xmlns:a16="http://schemas.microsoft.com/office/drawing/2014/main" id="{494864B9-E375-9A40-44A1-18FE8B5D4FFA}"/>
              </a:ext>
            </a:extLst>
          </p:cNvPr>
          <p:cNvSpPr>
            <a:spLocks noGrp="1"/>
          </p:cNvSpPr>
          <p:nvPr>
            <p:ph type="body" sz="quarter" idx="20"/>
            <p:custDataLst>
              <p:tags r:id="rId12"/>
            </p:custDataLst>
          </p:nvPr>
        </p:nvSpPr>
        <p:spPr/>
        <p:txBody>
          <a:bodyPr/>
          <a:lstStyle/>
          <a:p>
            <a:r>
              <a:rPr lang="en-US" noProof="1"/>
              <a:t>Architecture</a:t>
            </a:r>
          </a:p>
        </p:txBody>
      </p:sp>
      <p:sp>
        <p:nvSpPr>
          <p:cNvPr id="16" name="TextBox 15">
            <a:extLst>
              <a:ext uri="{FF2B5EF4-FFF2-40B4-BE49-F238E27FC236}">
                <a16:creationId xmlns:a16="http://schemas.microsoft.com/office/drawing/2014/main" id="{28BD7B90-626C-9151-0F3F-FFD61AA8A7FB}"/>
              </a:ext>
            </a:extLst>
          </p:cNvPr>
          <p:cNvSpPr txBox="1"/>
          <p:nvPr>
            <p:custDataLst>
              <p:tags r:id="rId13"/>
            </p:custDataLst>
          </p:nvPr>
        </p:nvSpPr>
        <p:spPr>
          <a:xfrm>
            <a:off x="9574102" y="524450"/>
            <a:ext cx="2351599" cy="825024"/>
          </a:xfrm>
          <a:prstGeom prst="rect">
            <a:avLst/>
          </a:prstGeom>
          <a:noFill/>
        </p:spPr>
        <p:txBody>
          <a:bodyPr wrap="square" lIns="0" tIns="45720" rIns="0" bIns="0" rtlCol="0">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1">
              <a:ln>
                <a:noFill/>
              </a:ln>
              <a:solidFill>
                <a:srgbClr val="000000"/>
              </a:solidFill>
              <a:effectLst/>
              <a:uLnTx/>
              <a:uFillTx/>
              <a:latin typeface="Franklin Gothic Book" panose="020B0503020102020204" pitchFamily="34" charset="0"/>
              <a:ea typeface="+mn-ea"/>
              <a:cs typeface="+mn-cs"/>
            </a:endParaRPr>
          </a:p>
        </p:txBody>
      </p:sp>
    </p:spTree>
    <p:custDataLst>
      <p:tags r:id="rId1"/>
    </p:custDataLst>
    <p:extLst>
      <p:ext uri="{BB962C8B-B14F-4D97-AF65-F5344CB8AC3E}">
        <p14:creationId xmlns:p14="http://schemas.microsoft.com/office/powerpoint/2010/main" val="3521203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F050A-6BAD-882D-509F-313015F8EC5C}"/>
            </a:ext>
          </a:extLst>
        </p:cNvPr>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011483F9-3B5E-5E47-88AE-161867A45CAB}"/>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1" imgW="7772400" imgH="10058400" progId="TCLayout.ActiveDocument.1">
                  <p:embed/>
                </p:oleObj>
              </mc:Choice>
              <mc:Fallback>
                <p:oleObj name="think-cell Slide" r:id="rId11" imgW="7772400" imgH="10058400" progId="TCLayout.ActiveDocument.1">
                  <p:embed/>
                  <p:pic>
                    <p:nvPicPr>
                      <p:cNvPr id="14" name="think-cell data - do not delete" hidden="1">
                        <a:extLst>
                          <a:ext uri="{FF2B5EF4-FFF2-40B4-BE49-F238E27FC236}">
                            <a16:creationId xmlns:a16="http://schemas.microsoft.com/office/drawing/2014/main" id="{011483F9-3B5E-5E47-88AE-161867A45CAB}"/>
                          </a:ext>
                        </a:extLst>
                      </p:cNvPr>
                      <p:cNvPicPr/>
                      <p:nvPr/>
                    </p:nvPicPr>
                    <p:blipFill>
                      <a:blip r:embed="rId12"/>
                      <a:stretch>
                        <a:fillRect/>
                      </a:stretch>
                    </p:blipFill>
                    <p:spPr>
                      <a:xfrm>
                        <a:off x="1588" y="1588"/>
                        <a:ext cx="1227"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FD8DEDA2-B48C-5247-3D9F-42DAE4B8B469}"/>
              </a:ext>
            </a:extLst>
          </p:cNvPr>
          <p:cNvSpPr>
            <a:spLocks noGrp="1"/>
          </p:cNvSpPr>
          <p:nvPr>
            <p:ph type="title"/>
            <p:custDataLst>
              <p:tags r:id="rId3"/>
            </p:custDataLst>
          </p:nvPr>
        </p:nvSpPr>
        <p:spPr/>
        <p:txBody>
          <a:bodyPr vert="horz"/>
          <a:lstStyle/>
          <a:p>
            <a:r>
              <a:rPr lang="en-US" noProof="1"/>
              <a:t>InvestSage in Action</a:t>
            </a:r>
          </a:p>
        </p:txBody>
      </p:sp>
      <p:sp>
        <p:nvSpPr>
          <p:cNvPr id="3" name="Content Placeholder 2">
            <a:extLst>
              <a:ext uri="{FF2B5EF4-FFF2-40B4-BE49-F238E27FC236}">
                <a16:creationId xmlns:a16="http://schemas.microsoft.com/office/drawing/2014/main" id="{268D10BE-B531-A4A8-A280-A0968ECFEA82}"/>
              </a:ext>
            </a:extLst>
          </p:cNvPr>
          <p:cNvSpPr>
            <a:spLocks noGrp="1"/>
          </p:cNvSpPr>
          <p:nvPr>
            <p:ph sz="half" idx="14"/>
            <p:custDataLst>
              <p:tags r:id="rId4"/>
            </p:custDataLst>
          </p:nvPr>
        </p:nvSpPr>
        <p:spPr>
          <a:xfrm>
            <a:off x="4267201" y="1942189"/>
            <a:ext cx="7315199" cy="2011680"/>
          </a:xfrm>
          <a:prstGeom prst="roundRect">
            <a:avLst>
              <a:gd name="adj" fmla="val 4546"/>
            </a:avLst>
          </a:prstGeom>
          <a:solidFill>
            <a:schemeClr val="bg2"/>
          </a:solidFill>
        </p:spPr>
        <p:txBody>
          <a:bodyPr lIns="182880" anchor="ctr">
            <a:normAutofit/>
          </a:bodyPr>
          <a:lstStyle/>
          <a:p>
            <a:pPr marL="296863" indent="-285750">
              <a:lnSpc>
                <a:spcPct val="124000"/>
              </a:lnSpc>
              <a:buFont typeface="Arial" panose="020B0604020202020204" pitchFamily="34" charset="0"/>
              <a:buChar char="•"/>
            </a:pPr>
            <a:r>
              <a:rPr lang="en-US" noProof="1"/>
              <a:t>User inputs: 'What are the main risks of investing in emerging markets?'
InvestSage first retrieves relevant investment data chunks to enhance context.
The AI generates a detailed answer grounded in current financial information.
Response highlights risks like political instability, currency fluctuations, and market volatility.</a:t>
            </a:r>
          </a:p>
        </p:txBody>
      </p:sp>
      <p:sp>
        <p:nvSpPr>
          <p:cNvPr id="8" name="Content Placeholder 7">
            <a:extLst>
              <a:ext uri="{FF2B5EF4-FFF2-40B4-BE49-F238E27FC236}">
                <a16:creationId xmlns:a16="http://schemas.microsoft.com/office/drawing/2014/main" id="{ECAF8ACB-65AC-1EEE-180F-67B1A2D8BDAD}"/>
              </a:ext>
            </a:extLst>
          </p:cNvPr>
          <p:cNvSpPr>
            <a:spLocks noGrp="1"/>
          </p:cNvSpPr>
          <p:nvPr>
            <p:ph sz="half" idx="15"/>
            <p:custDataLst>
              <p:tags r:id="rId5"/>
            </p:custDataLst>
          </p:nvPr>
        </p:nvSpPr>
        <p:spPr>
          <a:xfrm>
            <a:off x="4267201" y="4160520"/>
            <a:ext cx="7315199" cy="2011680"/>
          </a:xfrm>
          <a:prstGeom prst="roundRect">
            <a:avLst>
              <a:gd name="adj" fmla="val 4041"/>
            </a:avLst>
          </a:prstGeom>
          <a:solidFill>
            <a:schemeClr val="bg2"/>
          </a:solidFill>
        </p:spPr>
        <p:txBody>
          <a:bodyPr lIns="182880" anchor="ctr">
            <a:normAutofit/>
          </a:bodyPr>
          <a:lstStyle/>
          <a:p>
            <a:pPr marL="296863" indent="-285750">
              <a:lnSpc>
                <a:spcPct val="124000"/>
              </a:lnSpc>
              <a:buFont typeface="Arial" panose="020B0604020202020204" pitchFamily="34" charset="0"/>
              <a:buChar char="•"/>
            </a:pPr>
            <a:r>
              <a:rPr lang="en-US" noProof="1"/>
              <a:t>findSimilarChunks retrieves relevant data from embeddings for context.
buildAugmentedPrompt combines retrieved data with user query for input to LLM.
getChatResponse calls the language model to generate the final, informed reply.
This pipeline ensures accuracy and contextual relevance in responses.</a:t>
            </a:r>
          </a:p>
        </p:txBody>
      </p:sp>
      <p:sp>
        <p:nvSpPr>
          <p:cNvPr id="2" name="Text Placeholder 1">
            <a:extLst>
              <a:ext uri="{FF2B5EF4-FFF2-40B4-BE49-F238E27FC236}">
                <a16:creationId xmlns:a16="http://schemas.microsoft.com/office/drawing/2014/main" id="{9183780A-9F76-ED7A-811D-0F5E3FB3CF6A}"/>
              </a:ext>
            </a:extLst>
          </p:cNvPr>
          <p:cNvSpPr>
            <a:spLocks noGrp="1"/>
          </p:cNvSpPr>
          <p:nvPr>
            <p:ph type="body" idx="17"/>
            <p:custDataLst>
              <p:tags r:id="rId6"/>
            </p:custDataLst>
          </p:nvPr>
        </p:nvSpPr>
        <p:spPr>
          <a:xfrm>
            <a:off x="609602" y="1942189"/>
            <a:ext cx="3434079" cy="2011680"/>
          </a:xfrm>
          <a:prstGeom prst="roundRect">
            <a:avLst>
              <a:gd name="adj" fmla="val 6566"/>
            </a:avLst>
          </a:prstGeom>
          <a:solidFill>
            <a:schemeClr val="accent2">
              <a:alpha val="50000"/>
            </a:schemeClr>
          </a:solidFill>
        </p:spPr>
        <p:txBody>
          <a:bodyPr lIns="182880" rIns="182880" anchor="ctr">
            <a:normAutofit/>
          </a:bodyPr>
          <a:lstStyle/>
          <a:p>
            <a:pPr algn="ctr">
              <a:lnSpc>
                <a:spcPct val="100000"/>
              </a:lnSpc>
            </a:pPr>
            <a:r>
              <a:rPr lang="en-US" noProof="1"/>
              <a:t>Live Demo Interaction</a:t>
            </a:r>
          </a:p>
        </p:txBody>
      </p:sp>
      <p:sp>
        <p:nvSpPr>
          <p:cNvPr id="7" name="Text Placeholder 6">
            <a:extLst>
              <a:ext uri="{FF2B5EF4-FFF2-40B4-BE49-F238E27FC236}">
                <a16:creationId xmlns:a16="http://schemas.microsoft.com/office/drawing/2014/main" id="{97588382-36BB-4D8D-E443-6D0B1C60162E}"/>
              </a:ext>
            </a:extLst>
          </p:cNvPr>
          <p:cNvSpPr>
            <a:spLocks noGrp="1"/>
          </p:cNvSpPr>
          <p:nvPr>
            <p:ph type="body" idx="18"/>
            <p:custDataLst>
              <p:tags r:id="rId7"/>
            </p:custDataLst>
          </p:nvPr>
        </p:nvSpPr>
        <p:spPr>
          <a:xfrm>
            <a:off x="609602" y="4158706"/>
            <a:ext cx="3434079" cy="2011680"/>
          </a:xfrm>
          <a:prstGeom prst="roundRect">
            <a:avLst>
              <a:gd name="adj" fmla="val 6566"/>
            </a:avLst>
          </a:prstGeom>
          <a:solidFill>
            <a:schemeClr val="accent2">
              <a:alpha val="50000"/>
            </a:schemeClr>
          </a:solidFill>
        </p:spPr>
        <p:txBody>
          <a:bodyPr lIns="182880" rIns="182880" anchor="ctr">
            <a:normAutofit/>
          </a:bodyPr>
          <a:lstStyle/>
          <a:p>
            <a:pPr algn="ctr">
              <a:lnSpc>
                <a:spcPct val="100000"/>
              </a:lnSpc>
            </a:pPr>
            <a:r>
              <a:rPr lang="en-US" noProof="1"/>
              <a:t>Behind the Scenes: Code Highlights</a:t>
            </a:r>
          </a:p>
        </p:txBody>
      </p:sp>
      <p:sp>
        <p:nvSpPr>
          <p:cNvPr id="5" name="Text Placeholder 4">
            <a:extLst>
              <a:ext uri="{FF2B5EF4-FFF2-40B4-BE49-F238E27FC236}">
                <a16:creationId xmlns:a16="http://schemas.microsoft.com/office/drawing/2014/main" id="{FBFA27BD-1993-33B9-D424-76660B75912D}"/>
              </a:ext>
            </a:extLst>
          </p:cNvPr>
          <p:cNvSpPr>
            <a:spLocks noGrp="1"/>
          </p:cNvSpPr>
          <p:nvPr>
            <p:ph type="body" sz="quarter" idx="19"/>
            <p:custDataLst>
              <p:tags r:id="rId8"/>
            </p:custDataLst>
          </p:nvPr>
        </p:nvSpPr>
        <p:spPr>
          <a:xfrm>
            <a:off x="609600" y="404063"/>
            <a:ext cx="894375" cy="414150"/>
          </a:xfrm>
        </p:spPr>
        <p:txBody>
          <a:bodyPr wrap="none">
            <a:spAutoFit/>
          </a:bodyPr>
          <a:lstStyle/>
          <a:p>
            <a:r>
              <a:rPr lang="en-US" noProof="1"/>
              <a:t>Demo</a:t>
            </a:r>
          </a:p>
        </p:txBody>
      </p:sp>
      <p:cxnSp>
        <p:nvCxnSpPr>
          <p:cNvPr id="20" name="Straight Connector 19">
            <a:extLst>
              <a:ext uri="{FF2B5EF4-FFF2-40B4-BE49-F238E27FC236}">
                <a16:creationId xmlns:a16="http://schemas.microsoft.com/office/drawing/2014/main" id="{412034ED-EA7C-16C5-EA42-C1DA7D97638F}"/>
              </a:ext>
            </a:extLst>
          </p:cNvPr>
          <p:cNvCxnSpPr>
            <a:cxnSpLocks/>
          </p:cNvCxnSpPr>
          <p:nvPr/>
        </p:nvCxnSpPr>
        <p:spPr>
          <a:xfrm>
            <a:off x="609600" y="800100"/>
            <a:ext cx="109728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00781602-4A41-F256-E8E3-461C9D5A0EED}"/>
              </a:ext>
            </a:extLst>
          </p:cNvPr>
          <p:cNvSpPr txBox="1"/>
          <p:nvPr>
            <p:custDataLst>
              <p:tags r:id="rId9"/>
            </p:custDataLst>
          </p:nvPr>
        </p:nvSpPr>
        <p:spPr>
          <a:xfrm>
            <a:off x="9574102" y="524450"/>
            <a:ext cx="2351599" cy="825024"/>
          </a:xfrm>
          <a:prstGeom prst="rect">
            <a:avLst/>
          </a:prstGeom>
          <a:noFill/>
        </p:spPr>
        <p:txBody>
          <a:bodyPr wrap="square" lIns="0" tIns="45720" rIns="0" bIns="0" rtlCol="0">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1">
              <a:ln>
                <a:noFill/>
              </a:ln>
              <a:solidFill>
                <a:srgbClr val="000000"/>
              </a:solidFill>
              <a:effectLst/>
              <a:uLnTx/>
              <a:uFillTx/>
              <a:latin typeface="Franklin Gothic Book" panose="020B0503020102020204" pitchFamily="34" charset="0"/>
              <a:ea typeface="+mn-ea"/>
              <a:cs typeface="+mn-cs"/>
            </a:endParaRPr>
          </a:p>
        </p:txBody>
      </p:sp>
    </p:spTree>
    <p:custDataLst>
      <p:tags r:id="rId1"/>
    </p:custDataLst>
    <p:extLst>
      <p:ext uri="{BB962C8B-B14F-4D97-AF65-F5344CB8AC3E}">
        <p14:creationId xmlns:p14="http://schemas.microsoft.com/office/powerpoint/2010/main" val="354639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666E3-84E2-E582-4CFA-F0E58394B4CA}"/>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BF18048C-0BBF-08D3-F459-728B2A9F2B89}"/>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6" imgW="7772400" imgH="10058400" progId="TCLayout.ActiveDocument.1">
                  <p:embed/>
                </p:oleObj>
              </mc:Choice>
              <mc:Fallback>
                <p:oleObj name="think-cell Slide" r:id="rId16" imgW="7772400" imgH="10058400" progId="TCLayout.ActiveDocument.1">
                  <p:embed/>
                  <p:pic>
                    <p:nvPicPr>
                      <p:cNvPr id="19" name="think-cell data - do not delete" hidden="1">
                        <a:extLst>
                          <a:ext uri="{FF2B5EF4-FFF2-40B4-BE49-F238E27FC236}">
                            <a16:creationId xmlns:a16="http://schemas.microsoft.com/office/drawing/2014/main" id="{BF18048C-0BBF-08D3-F459-728B2A9F2B89}"/>
                          </a:ext>
                        </a:extLst>
                      </p:cNvPr>
                      <p:cNvPicPr/>
                      <p:nvPr/>
                    </p:nvPicPr>
                    <p:blipFill>
                      <a:blip r:embed="rId17"/>
                      <a:stretch>
                        <a:fillRect/>
                      </a:stretch>
                    </p:blipFill>
                    <p:spPr>
                      <a:xfrm>
                        <a:off x="1588" y="1588"/>
                        <a:ext cx="1227" cy="1588"/>
                      </a:xfrm>
                      <a:prstGeom prst="rect">
                        <a:avLst/>
                      </a:prstGeom>
                    </p:spPr>
                  </p:pic>
                </p:oleObj>
              </mc:Fallback>
            </mc:AlternateContent>
          </a:graphicData>
        </a:graphic>
      </p:graphicFrame>
      <p:sp>
        <p:nvSpPr>
          <p:cNvPr id="9" name="Title 8">
            <a:extLst>
              <a:ext uri="{FF2B5EF4-FFF2-40B4-BE49-F238E27FC236}">
                <a16:creationId xmlns:a16="http://schemas.microsoft.com/office/drawing/2014/main" id="{11BC0200-060B-0BBB-22D1-19435A0D69CB}"/>
              </a:ext>
            </a:extLst>
          </p:cNvPr>
          <p:cNvSpPr>
            <a:spLocks noGrp="1"/>
          </p:cNvSpPr>
          <p:nvPr>
            <p:ph type="title"/>
            <p:custDataLst>
              <p:tags r:id="rId3"/>
            </p:custDataLst>
          </p:nvPr>
        </p:nvSpPr>
        <p:spPr/>
        <p:txBody>
          <a:bodyPr vert="horz">
            <a:normAutofit/>
          </a:bodyPr>
          <a:lstStyle/>
          <a:p>
            <a:r>
              <a:rPr lang="en-US" noProof="1"/>
              <a:t>Handling Investment Data Efficiently</a:t>
            </a:r>
          </a:p>
        </p:txBody>
      </p:sp>
      <p:sp>
        <p:nvSpPr>
          <p:cNvPr id="10" name="Content Placeholder 9">
            <a:extLst>
              <a:ext uri="{FF2B5EF4-FFF2-40B4-BE49-F238E27FC236}">
                <a16:creationId xmlns:a16="http://schemas.microsoft.com/office/drawing/2014/main" id="{60526850-E5D8-73B4-930E-A9A3B83B13F7}"/>
              </a:ext>
            </a:extLst>
          </p:cNvPr>
          <p:cNvSpPr>
            <a:spLocks noGrp="1"/>
          </p:cNvSpPr>
          <p:nvPr>
            <p:ph sz="half" idx="1"/>
            <p:custDataLst>
              <p:tags r:id="rId4"/>
            </p:custDataLst>
          </p:nvPr>
        </p:nvSpPr>
        <p:spPr>
          <a:xfrm>
            <a:off x="609600" y="3160950"/>
            <a:ext cx="3565525" cy="3001724"/>
          </a:xfrm>
        </p:spPr>
        <p:txBody>
          <a:bodyPr>
            <a:normAutofit/>
          </a:bodyPr>
          <a:lstStyle/>
          <a:p>
            <a:pPr marL="11113" indent="0">
              <a:lnSpc>
                <a:spcPct val="125000"/>
              </a:lnSpc>
              <a:buNone/>
            </a:pPr>
            <a:r>
              <a:rPr lang="en-US" sz="1600" noProof="1"/>
              <a:t>Processing large volumes of complex financial text data demands a robust and scalable system to ensure timely and accurate embeddings for RAG.</a:t>
            </a:r>
          </a:p>
        </p:txBody>
      </p:sp>
      <p:sp>
        <p:nvSpPr>
          <p:cNvPr id="11" name="Content Placeholder 10">
            <a:extLst>
              <a:ext uri="{FF2B5EF4-FFF2-40B4-BE49-F238E27FC236}">
                <a16:creationId xmlns:a16="http://schemas.microsoft.com/office/drawing/2014/main" id="{722872E8-C570-D939-0A85-01E04BA292EF}"/>
              </a:ext>
            </a:extLst>
          </p:cNvPr>
          <p:cNvSpPr>
            <a:spLocks noGrp="1"/>
          </p:cNvSpPr>
          <p:nvPr>
            <p:ph sz="half" idx="2"/>
            <p:custDataLst>
              <p:tags r:id="rId5"/>
            </p:custDataLst>
          </p:nvPr>
        </p:nvSpPr>
        <p:spPr>
          <a:xfrm>
            <a:off x="4313238" y="3160950"/>
            <a:ext cx="3565525" cy="3001724"/>
          </a:xfrm>
        </p:spPr>
        <p:txBody>
          <a:bodyPr>
            <a:normAutofit/>
          </a:bodyPr>
          <a:lstStyle/>
          <a:p>
            <a:pPr marL="11113" indent="0">
              <a:lnSpc>
                <a:spcPct val="125000"/>
              </a:lnSpc>
              <a:buNone/>
            </a:pPr>
            <a:r>
              <a:rPr lang="en-US" sz="1600" noProof="1"/>
              <a:t>Utilizing Akka's distributed actor model to enable parallel processing, high concurrency, and resilience in handling data chunking and embedding tasks.</a:t>
            </a:r>
          </a:p>
        </p:txBody>
      </p:sp>
      <p:sp>
        <p:nvSpPr>
          <p:cNvPr id="12" name="Content Placeholder 11">
            <a:extLst>
              <a:ext uri="{FF2B5EF4-FFF2-40B4-BE49-F238E27FC236}">
                <a16:creationId xmlns:a16="http://schemas.microsoft.com/office/drawing/2014/main" id="{D02B3124-1189-6301-F9D8-90CC1283ABBD}"/>
              </a:ext>
            </a:extLst>
          </p:cNvPr>
          <p:cNvSpPr>
            <a:spLocks noGrp="1"/>
          </p:cNvSpPr>
          <p:nvPr>
            <p:ph sz="half" idx="13"/>
            <p:custDataLst>
              <p:tags r:id="rId6"/>
            </p:custDataLst>
          </p:nvPr>
        </p:nvSpPr>
        <p:spPr>
          <a:xfrm>
            <a:off x="8016875" y="3160950"/>
            <a:ext cx="3565525" cy="3001724"/>
          </a:xfrm>
        </p:spPr>
        <p:txBody>
          <a:bodyPr>
            <a:normAutofit/>
          </a:bodyPr>
          <a:lstStyle/>
          <a:p>
            <a:pPr marL="11113" indent="0">
              <a:lnSpc>
                <a:spcPct val="125000"/>
              </a:lnSpc>
              <a:buNone/>
            </a:pPr>
            <a:r>
              <a:rPr lang="en-US" sz="1600" noProof="1"/>
              <a:t>Accelerates data ingestion and embedding, scales horizontally by adding resources, and provides fault tolerance to maintain system reliability under load.</a:t>
            </a:r>
          </a:p>
        </p:txBody>
      </p:sp>
      <p:sp>
        <p:nvSpPr>
          <p:cNvPr id="13" name="Text Placeholder 12">
            <a:extLst>
              <a:ext uri="{FF2B5EF4-FFF2-40B4-BE49-F238E27FC236}">
                <a16:creationId xmlns:a16="http://schemas.microsoft.com/office/drawing/2014/main" id="{55351BD8-9F40-43DB-23D3-4823DC1766A6}"/>
              </a:ext>
            </a:extLst>
          </p:cNvPr>
          <p:cNvSpPr>
            <a:spLocks noGrp="1"/>
          </p:cNvSpPr>
          <p:nvPr>
            <p:ph type="body" idx="14"/>
            <p:custDataLst>
              <p:tags r:id="rId7"/>
            </p:custDataLst>
          </p:nvPr>
        </p:nvSpPr>
        <p:spPr>
          <a:xfrm>
            <a:off x="609600" y="2425937"/>
            <a:ext cx="3565525" cy="735013"/>
          </a:xfrm>
        </p:spPr>
        <p:txBody>
          <a:bodyPr>
            <a:normAutofit/>
          </a:bodyPr>
          <a:lstStyle/>
          <a:p>
            <a:pPr>
              <a:lnSpc>
                <a:spcPct val="100000"/>
              </a:lnSpc>
            </a:pPr>
            <a:r>
              <a:rPr lang="en-US" noProof="1">
                <a:solidFill>
                  <a:schemeClr val="tx2"/>
                </a:solidFill>
              </a:rPr>
              <a:t>The Challenge</a:t>
            </a:r>
          </a:p>
        </p:txBody>
      </p:sp>
      <p:sp>
        <p:nvSpPr>
          <p:cNvPr id="14" name="Text Placeholder 13">
            <a:extLst>
              <a:ext uri="{FF2B5EF4-FFF2-40B4-BE49-F238E27FC236}">
                <a16:creationId xmlns:a16="http://schemas.microsoft.com/office/drawing/2014/main" id="{A04D1305-F4A3-AE08-EED5-27FD3F687160}"/>
              </a:ext>
            </a:extLst>
          </p:cNvPr>
          <p:cNvSpPr>
            <a:spLocks noGrp="1"/>
          </p:cNvSpPr>
          <p:nvPr>
            <p:ph type="body" idx="15"/>
            <p:custDataLst>
              <p:tags r:id="rId8"/>
            </p:custDataLst>
          </p:nvPr>
        </p:nvSpPr>
        <p:spPr>
          <a:xfrm>
            <a:off x="4313238" y="2425937"/>
            <a:ext cx="3565525" cy="735013"/>
          </a:xfrm>
        </p:spPr>
        <p:txBody>
          <a:bodyPr>
            <a:normAutofit/>
          </a:bodyPr>
          <a:lstStyle/>
          <a:p>
            <a:pPr>
              <a:lnSpc>
                <a:spcPct val="100000"/>
              </a:lnSpc>
            </a:pPr>
            <a:r>
              <a:rPr lang="en-US" noProof="1">
                <a:solidFill>
                  <a:schemeClr val="tx2"/>
                </a:solidFill>
              </a:rPr>
              <a:t>Our Approach: Akka Actor System</a:t>
            </a:r>
          </a:p>
        </p:txBody>
      </p:sp>
      <p:sp>
        <p:nvSpPr>
          <p:cNvPr id="15" name="Text Placeholder 14">
            <a:extLst>
              <a:ext uri="{FF2B5EF4-FFF2-40B4-BE49-F238E27FC236}">
                <a16:creationId xmlns:a16="http://schemas.microsoft.com/office/drawing/2014/main" id="{0DEE809A-2064-A88B-BB75-85FA76DADF28}"/>
              </a:ext>
            </a:extLst>
          </p:cNvPr>
          <p:cNvSpPr>
            <a:spLocks noGrp="1"/>
          </p:cNvSpPr>
          <p:nvPr>
            <p:ph type="body" idx="16"/>
            <p:custDataLst>
              <p:tags r:id="rId9"/>
            </p:custDataLst>
          </p:nvPr>
        </p:nvSpPr>
        <p:spPr>
          <a:xfrm>
            <a:off x="8016875" y="2425937"/>
            <a:ext cx="3565525" cy="735013"/>
          </a:xfrm>
        </p:spPr>
        <p:txBody>
          <a:bodyPr>
            <a:normAutofit/>
          </a:bodyPr>
          <a:lstStyle/>
          <a:p>
            <a:pPr>
              <a:lnSpc>
                <a:spcPct val="100000"/>
              </a:lnSpc>
            </a:pPr>
            <a:r>
              <a:rPr lang="en-US" noProof="1">
                <a:solidFill>
                  <a:schemeClr val="tx2"/>
                </a:solidFill>
              </a:rPr>
              <a:t>Benefits of Akka Pipeline</a:t>
            </a:r>
          </a:p>
        </p:txBody>
      </p:sp>
      <p:cxnSp>
        <p:nvCxnSpPr>
          <p:cNvPr id="18" name="Straight Connector 17">
            <a:extLst>
              <a:ext uri="{FF2B5EF4-FFF2-40B4-BE49-F238E27FC236}">
                <a16:creationId xmlns:a16="http://schemas.microsoft.com/office/drawing/2014/main" id="{8A2B561D-9682-D5E1-98CD-F02877F2960E}"/>
              </a:ext>
            </a:extLst>
          </p:cNvPr>
          <p:cNvCxnSpPr>
            <a:cxnSpLocks/>
          </p:cNvCxnSpPr>
          <p:nvPr/>
        </p:nvCxnSpPr>
        <p:spPr>
          <a:xfrm>
            <a:off x="609600" y="800100"/>
            <a:ext cx="109728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
        <p:nvSpPr>
          <p:cNvPr id="38" name="Text Placeholder 17">
            <a:extLst>
              <a:ext uri="{FF2B5EF4-FFF2-40B4-BE49-F238E27FC236}">
                <a16:creationId xmlns:a16="http://schemas.microsoft.com/office/drawing/2014/main" id="{68C47ADD-D7B7-E09D-AFCB-2763226ACFE6}"/>
              </a:ext>
            </a:extLst>
          </p:cNvPr>
          <p:cNvSpPr>
            <a:spLocks noGrp="1"/>
          </p:cNvSpPr>
          <p:nvPr>
            <p:ph type="body" sz="quarter" idx="17"/>
            <p:custDataLst>
              <p:tags r:id="rId10"/>
            </p:custDataLst>
          </p:nvPr>
        </p:nvSpPr>
        <p:spPr>
          <a:xfrm>
            <a:off x="609600" y="438912"/>
            <a:ext cx="1179105" cy="252377"/>
          </a:xfrm>
        </p:spPr>
        <p:txBody>
          <a:bodyPr wrap="none"/>
          <a:lstStyle/>
          <a:p>
            <a:r>
              <a:rPr lang="en-US" noProof="1"/>
              <a:t>Data Processing</a:t>
            </a:r>
          </a:p>
        </p:txBody>
      </p:sp>
      <p:pic>
        <p:nvPicPr>
          <p:cNvPr id="2" name="Graphic 1">
            <a:extLst>
              <a:ext uri="{FF2B5EF4-FFF2-40B4-BE49-F238E27FC236}">
                <a16:creationId xmlns:a16="http://schemas.microsoft.com/office/drawing/2014/main" id="{0757AE2E-6D71-DD61-BCD7-6C2415151E9C}"/>
              </a:ext>
            </a:extLst>
          </p:cNvPr>
          <p:cNvPicPr>
            <a:picLocks noChangeAspect="1"/>
          </p:cNvPicPr>
          <p:nvPr>
            <p:custDataLst>
              <p:tags r:id="rId11"/>
            </p:custDataLst>
          </p:nvPr>
        </p:nvPicPr>
        <p:blipFill>
          <a:blip r:embed="rId18">
            <a:extLst>
              <a:ext uri="{96DAC541-7B7A-43D3-8B79-37D633B846F1}">
                <asvg:svgBlip xmlns:asvg="http://schemas.microsoft.com/office/drawing/2016/SVG/main" r:embed="rId19"/>
              </a:ext>
            </a:extLst>
          </a:blip>
          <a:stretch>
            <a:fillRect/>
          </a:stretch>
        </p:blipFill>
        <p:spPr>
          <a:xfrm>
            <a:off x="685013" y="1928975"/>
            <a:ext cx="320040" cy="320040"/>
          </a:xfrm>
          <a:prstGeom prst="rect">
            <a:avLst/>
          </a:prstGeom>
        </p:spPr>
      </p:pic>
      <p:pic>
        <p:nvPicPr>
          <p:cNvPr id="3" name="Graphic 2">
            <a:extLst>
              <a:ext uri="{FF2B5EF4-FFF2-40B4-BE49-F238E27FC236}">
                <a16:creationId xmlns:a16="http://schemas.microsoft.com/office/drawing/2014/main" id="{3021AD3B-50CD-3A4C-5E58-4EB3B0F70B19}"/>
              </a:ext>
            </a:extLst>
          </p:cNvPr>
          <p:cNvPicPr>
            <a:picLocks noChangeAspect="1"/>
          </p:cNvPicPr>
          <p:nvPr>
            <p:custDataLst>
              <p:tags r:id="rId12"/>
            </p:custDataLst>
          </p:nvPr>
        </p:nvPicPr>
        <p:blipFill>
          <a:blip r:embed="rId20">
            <a:extLst>
              <a:ext uri="{96DAC541-7B7A-43D3-8B79-37D633B846F1}">
                <asvg:svgBlip xmlns:asvg="http://schemas.microsoft.com/office/drawing/2016/SVG/main" r:embed="rId21"/>
              </a:ext>
            </a:extLst>
          </a:blip>
          <a:stretch>
            <a:fillRect/>
          </a:stretch>
        </p:blipFill>
        <p:spPr>
          <a:xfrm>
            <a:off x="4374144" y="1928975"/>
            <a:ext cx="320040" cy="320040"/>
          </a:xfrm>
          <a:prstGeom prst="rect">
            <a:avLst/>
          </a:prstGeom>
        </p:spPr>
      </p:pic>
      <p:pic>
        <p:nvPicPr>
          <p:cNvPr id="4" name="Graphic 3">
            <a:extLst>
              <a:ext uri="{FF2B5EF4-FFF2-40B4-BE49-F238E27FC236}">
                <a16:creationId xmlns:a16="http://schemas.microsoft.com/office/drawing/2014/main" id="{F01A313A-0FFF-C699-C8CB-6148845980F6}"/>
              </a:ext>
            </a:extLst>
          </p:cNvPr>
          <p:cNvPicPr>
            <a:picLocks noChangeAspect="1"/>
          </p:cNvPicPr>
          <p:nvPr>
            <p:custDataLst>
              <p:tags r:id="rId13"/>
            </p:custDataLst>
          </p:nvPr>
        </p:nvPicPr>
        <p:blipFill>
          <a:blip r:embed="rId22">
            <a:extLst>
              <a:ext uri="{96DAC541-7B7A-43D3-8B79-37D633B846F1}">
                <asvg:svgBlip xmlns:asvg="http://schemas.microsoft.com/office/drawing/2016/SVG/main" r:embed="rId23"/>
              </a:ext>
            </a:extLst>
          </a:blip>
          <a:stretch>
            <a:fillRect/>
          </a:stretch>
        </p:blipFill>
        <p:spPr>
          <a:xfrm>
            <a:off x="8063275" y="1928975"/>
            <a:ext cx="320040" cy="320040"/>
          </a:xfrm>
          <a:prstGeom prst="rect">
            <a:avLst/>
          </a:prstGeom>
        </p:spPr>
      </p:pic>
      <p:sp>
        <p:nvSpPr>
          <p:cNvPr id="16" name="TextBox 15">
            <a:extLst>
              <a:ext uri="{FF2B5EF4-FFF2-40B4-BE49-F238E27FC236}">
                <a16:creationId xmlns:a16="http://schemas.microsoft.com/office/drawing/2014/main" id="{01917C4E-01B5-11DF-4AF9-53529B6D8ED7}"/>
              </a:ext>
            </a:extLst>
          </p:cNvPr>
          <p:cNvSpPr txBox="1"/>
          <p:nvPr>
            <p:custDataLst>
              <p:tags r:id="rId14"/>
            </p:custDataLst>
          </p:nvPr>
        </p:nvSpPr>
        <p:spPr>
          <a:xfrm>
            <a:off x="9574102" y="524450"/>
            <a:ext cx="2351599" cy="825024"/>
          </a:xfrm>
          <a:prstGeom prst="rect">
            <a:avLst/>
          </a:prstGeom>
          <a:noFill/>
        </p:spPr>
        <p:txBody>
          <a:bodyPr wrap="square" lIns="0" tIns="45720" rIns="0" bIns="0" rtlCol="0">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1">
              <a:ln>
                <a:noFill/>
              </a:ln>
              <a:solidFill>
                <a:srgbClr val="000000"/>
              </a:solidFill>
              <a:effectLst/>
              <a:uLnTx/>
              <a:uFillTx/>
              <a:latin typeface="Franklin Gothic Book" panose="020B0503020102020204" pitchFamily="34" charset="0"/>
              <a:ea typeface="+mn-ea"/>
              <a:cs typeface="+mn-cs"/>
            </a:endParaRPr>
          </a:p>
        </p:txBody>
      </p:sp>
    </p:spTree>
    <p:custDataLst>
      <p:tags r:id="rId1"/>
    </p:custDataLst>
    <p:extLst>
      <p:ext uri="{BB962C8B-B14F-4D97-AF65-F5344CB8AC3E}">
        <p14:creationId xmlns:p14="http://schemas.microsoft.com/office/powerpoint/2010/main" val="42893691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LUS_TEMPLATE" val="XFzedsfTQ3ccCtO09ZWSav"/>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PLUS_ID" val="header_2"/>
</p:tagLst>
</file>

<file path=ppt/tags/tag101.xml><?xml version="1.0" encoding="utf-8"?>
<p:tagLst xmlns:a="http://schemas.openxmlformats.org/drawingml/2006/main" xmlns:r="http://schemas.openxmlformats.org/officeDocument/2006/relationships" xmlns:p="http://schemas.openxmlformats.org/presentationml/2006/main">
  <p:tag name="PLUS_ID" val="chapter"/>
</p:tagLst>
</file>

<file path=ppt/tags/tag102.xml><?xml version="1.0" encoding="utf-8"?>
<p:tagLst xmlns:a="http://schemas.openxmlformats.org/drawingml/2006/main" xmlns:r="http://schemas.openxmlformats.org/officeDocument/2006/relationships" xmlns:p="http://schemas.openxmlformats.org/presentationml/2006/main">
  <p:tag name="PLUS_ID" val="icon_0"/>
</p:tagLst>
</file>

<file path=ppt/tags/tag103.xml><?xml version="1.0" encoding="utf-8"?>
<p:tagLst xmlns:a="http://schemas.openxmlformats.org/drawingml/2006/main" xmlns:r="http://schemas.openxmlformats.org/officeDocument/2006/relationships" xmlns:p="http://schemas.openxmlformats.org/presentationml/2006/main">
  <p:tag name="PLUS_ID" val="icon_1"/>
</p:tagLst>
</file>

<file path=ppt/tags/tag104.xml><?xml version="1.0" encoding="utf-8"?>
<p:tagLst xmlns:a="http://schemas.openxmlformats.org/drawingml/2006/main" xmlns:r="http://schemas.openxmlformats.org/officeDocument/2006/relationships" xmlns:p="http://schemas.openxmlformats.org/presentationml/2006/main">
  <p:tag name="PLUS_ID" val="icon_2"/>
</p:tagLst>
</file>

<file path=ppt/tags/tag105.xml><?xml version="1.0" encoding="utf-8"?>
<p:tagLst xmlns:a="http://schemas.openxmlformats.org/drawingml/2006/main" xmlns:r="http://schemas.openxmlformats.org/officeDocument/2006/relationships" xmlns:p="http://schemas.openxmlformats.org/presentationml/2006/main">
  <p:tag name="PLUS_ID" val="plus_tip"/>
</p:tagLst>
</file>

<file path=ppt/tags/tag106.xml><?xml version="1.0" encoding="utf-8"?>
<p:tagLst xmlns:a="http://schemas.openxmlformats.org/drawingml/2006/main" xmlns:r="http://schemas.openxmlformats.org/officeDocument/2006/relationships" xmlns:p="http://schemas.openxmlformats.org/presentationml/2006/main">
  <p:tag name="PLUS_SLIDE_ID" val="u4GJR2AvHXD2Mm6n9j4y18"/>
  <p:tag name="PLUS_SLIDE_PPT_ID" val="535#3521203448"/>
</p:tagLst>
</file>

<file path=ppt/tags/tag107.xml><?xml version="1.0" encoding="utf-8"?>
<p:tagLst xmlns:a="http://schemas.openxmlformats.org/drawingml/2006/main" xmlns:r="http://schemas.openxmlformats.org/officeDocument/2006/relationships" xmlns:p="http://schemas.openxmlformats.org/presentationml/2006/main">
  <p:tag name="PLUS_ID" val="image_0"/>
</p:tagLst>
</file>

<file path=ppt/tags/tag108.xml><?xml version="1.0" encoding="utf-8"?>
<p:tagLst xmlns:a="http://schemas.openxmlformats.org/drawingml/2006/main" xmlns:r="http://schemas.openxmlformats.org/officeDocument/2006/relationships" xmlns:p="http://schemas.openxmlformats.org/presentationml/2006/main">
  <p:tag name="PLUS_ID" val="image_1"/>
</p:tagLst>
</file>

<file path=ppt/tags/tag109.xml><?xml version="1.0" encoding="utf-8"?>
<p:tagLst xmlns:a="http://schemas.openxmlformats.org/drawingml/2006/main" xmlns:r="http://schemas.openxmlformats.org/officeDocument/2006/relationships" xmlns:p="http://schemas.openxmlformats.org/presentationml/2006/main">
  <p:tag name="PLUS_ID" val="image_2"/>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PLUS_ID" val="title"/>
</p:tagLst>
</file>

<file path=ppt/tags/tag111.xml><?xml version="1.0" encoding="utf-8"?>
<p:tagLst xmlns:a="http://schemas.openxmlformats.org/drawingml/2006/main" xmlns:r="http://schemas.openxmlformats.org/officeDocument/2006/relationships" xmlns:p="http://schemas.openxmlformats.org/presentationml/2006/main">
  <p:tag name="PLUS_ID" val="detail_0"/>
</p:tagLst>
</file>

<file path=ppt/tags/tag112.xml><?xml version="1.0" encoding="utf-8"?>
<p:tagLst xmlns:a="http://schemas.openxmlformats.org/drawingml/2006/main" xmlns:r="http://schemas.openxmlformats.org/officeDocument/2006/relationships" xmlns:p="http://schemas.openxmlformats.org/presentationml/2006/main">
  <p:tag name="PLUS_ID" val="detail_1"/>
</p:tagLst>
</file>

<file path=ppt/tags/tag113.xml><?xml version="1.0" encoding="utf-8"?>
<p:tagLst xmlns:a="http://schemas.openxmlformats.org/drawingml/2006/main" xmlns:r="http://schemas.openxmlformats.org/officeDocument/2006/relationships" xmlns:p="http://schemas.openxmlformats.org/presentationml/2006/main">
  <p:tag name="PLUS_ID" val="detail_2"/>
</p:tagLst>
</file>

<file path=ppt/tags/tag114.xml><?xml version="1.0" encoding="utf-8"?>
<p:tagLst xmlns:a="http://schemas.openxmlformats.org/drawingml/2006/main" xmlns:r="http://schemas.openxmlformats.org/officeDocument/2006/relationships" xmlns:p="http://schemas.openxmlformats.org/presentationml/2006/main">
  <p:tag name="PLUS_ID" val="header_0"/>
</p:tagLst>
</file>

<file path=ppt/tags/tag115.xml><?xml version="1.0" encoding="utf-8"?>
<p:tagLst xmlns:a="http://schemas.openxmlformats.org/drawingml/2006/main" xmlns:r="http://schemas.openxmlformats.org/officeDocument/2006/relationships" xmlns:p="http://schemas.openxmlformats.org/presentationml/2006/main">
  <p:tag name="PLUS_ID" val="header_1"/>
</p:tagLst>
</file>

<file path=ppt/tags/tag116.xml><?xml version="1.0" encoding="utf-8"?>
<p:tagLst xmlns:a="http://schemas.openxmlformats.org/drawingml/2006/main" xmlns:r="http://schemas.openxmlformats.org/officeDocument/2006/relationships" xmlns:p="http://schemas.openxmlformats.org/presentationml/2006/main">
  <p:tag name="PLUS_ID" val="header_2"/>
</p:tagLst>
</file>

<file path=ppt/tags/tag117.xml><?xml version="1.0" encoding="utf-8"?>
<p:tagLst xmlns:a="http://schemas.openxmlformats.org/drawingml/2006/main" xmlns:r="http://schemas.openxmlformats.org/officeDocument/2006/relationships" xmlns:p="http://schemas.openxmlformats.org/presentationml/2006/main">
  <p:tag name="PLUS_ID" val="chapter"/>
</p:tagLst>
</file>

<file path=ppt/tags/tag118.xml><?xml version="1.0" encoding="utf-8"?>
<p:tagLst xmlns:a="http://schemas.openxmlformats.org/drawingml/2006/main" xmlns:r="http://schemas.openxmlformats.org/officeDocument/2006/relationships" xmlns:p="http://schemas.openxmlformats.org/presentationml/2006/main">
  <p:tag name="PLUS_SLIDE_ID" val="kUt1UV0c5rWYc7kKAbyE4z"/>
  <p:tag name="PLUS_SLIDE_PPT_ID" val="582#1149016732"/>
</p:tagLst>
</file>

<file path=ppt/tags/tag119.xml><?xml version="1.0" encoding="utf-8"?>
<p:tagLst xmlns:a="http://schemas.openxmlformats.org/drawingml/2006/main" xmlns:r="http://schemas.openxmlformats.org/officeDocument/2006/relationships" xmlns:p="http://schemas.openxmlformats.org/presentationml/2006/main">
  <p:tag name="PLUS_ID" val="titl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PLUS_ID" val="detail_0"/>
</p:tagLst>
</file>

<file path=ppt/tags/tag121.xml><?xml version="1.0" encoding="utf-8"?>
<p:tagLst xmlns:a="http://schemas.openxmlformats.org/drawingml/2006/main" xmlns:r="http://schemas.openxmlformats.org/officeDocument/2006/relationships" xmlns:p="http://schemas.openxmlformats.org/presentationml/2006/main">
  <p:tag name="PLUS_ID" val="detail_1"/>
</p:tagLst>
</file>

<file path=ppt/tags/tag122.xml><?xml version="1.0" encoding="utf-8"?>
<p:tagLst xmlns:a="http://schemas.openxmlformats.org/drawingml/2006/main" xmlns:r="http://schemas.openxmlformats.org/officeDocument/2006/relationships" xmlns:p="http://schemas.openxmlformats.org/presentationml/2006/main">
  <p:tag name="PLUS_ID" val="header_0"/>
</p:tagLst>
</file>

<file path=ppt/tags/tag123.xml><?xml version="1.0" encoding="utf-8"?>
<p:tagLst xmlns:a="http://schemas.openxmlformats.org/drawingml/2006/main" xmlns:r="http://schemas.openxmlformats.org/officeDocument/2006/relationships" xmlns:p="http://schemas.openxmlformats.org/presentationml/2006/main">
  <p:tag name="PLUS_ID" val="header_1"/>
</p:tagLst>
</file>

<file path=ppt/tags/tag124.xml><?xml version="1.0" encoding="utf-8"?>
<p:tagLst xmlns:a="http://schemas.openxmlformats.org/drawingml/2006/main" xmlns:r="http://schemas.openxmlformats.org/officeDocument/2006/relationships" xmlns:p="http://schemas.openxmlformats.org/presentationml/2006/main">
  <p:tag name="PLUS_ID" val="chapter"/>
</p:tagLst>
</file>

<file path=ppt/tags/tag125.xml><?xml version="1.0" encoding="utf-8"?>
<p:tagLst xmlns:a="http://schemas.openxmlformats.org/drawingml/2006/main" xmlns:r="http://schemas.openxmlformats.org/officeDocument/2006/relationships" xmlns:p="http://schemas.openxmlformats.org/presentationml/2006/main">
  <p:tag name="PLUS_ID" val="icon_0"/>
</p:tagLst>
</file>

<file path=ppt/tags/tag126.xml><?xml version="1.0" encoding="utf-8"?>
<p:tagLst xmlns:a="http://schemas.openxmlformats.org/drawingml/2006/main" xmlns:r="http://schemas.openxmlformats.org/officeDocument/2006/relationships" xmlns:p="http://schemas.openxmlformats.org/presentationml/2006/main">
  <p:tag name="PLUS_ID" val="icon_1"/>
</p:tagLst>
</file>

<file path=ppt/tags/tag127.xml><?xml version="1.0" encoding="utf-8"?>
<p:tagLst xmlns:a="http://schemas.openxmlformats.org/drawingml/2006/main" xmlns:r="http://schemas.openxmlformats.org/officeDocument/2006/relationships" xmlns:p="http://schemas.openxmlformats.org/presentationml/2006/main">
  <p:tag name="PLUS_ID" val="plus_tip"/>
</p:tagLst>
</file>

<file path=ppt/tags/tag128.xml><?xml version="1.0" encoding="utf-8"?>
<p:tagLst xmlns:a="http://schemas.openxmlformats.org/drawingml/2006/main" xmlns:r="http://schemas.openxmlformats.org/officeDocument/2006/relationships" xmlns:p="http://schemas.openxmlformats.org/presentationml/2006/main">
  <p:tag name="PLUS_SLIDE_ID" val="kUt1UV0c5rWYc7kKAbzpDs"/>
  <p:tag name="PLUS_SLIDE_PPT_ID" val="591#1076404649"/>
</p:tagLst>
</file>

<file path=ppt/tags/tag129.xml><?xml version="1.0" encoding="utf-8"?>
<p:tagLst xmlns:a="http://schemas.openxmlformats.org/drawingml/2006/main" xmlns:r="http://schemas.openxmlformats.org/officeDocument/2006/relationships" xmlns:p="http://schemas.openxmlformats.org/presentationml/2006/main">
  <p:tag name="PLUS_ID" val="titl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PLUS_ID" val="header_0"/>
</p:tagLst>
</file>

<file path=ppt/tags/tag131.xml><?xml version="1.0" encoding="utf-8"?>
<p:tagLst xmlns:a="http://schemas.openxmlformats.org/drawingml/2006/main" xmlns:r="http://schemas.openxmlformats.org/officeDocument/2006/relationships" xmlns:p="http://schemas.openxmlformats.org/presentationml/2006/main">
  <p:tag name="PLUS_ID" val="detail_0"/>
</p:tagLst>
</file>

<file path=ppt/tags/tag132.xml><?xml version="1.0" encoding="utf-8"?>
<p:tagLst xmlns:a="http://schemas.openxmlformats.org/drawingml/2006/main" xmlns:r="http://schemas.openxmlformats.org/officeDocument/2006/relationships" xmlns:p="http://schemas.openxmlformats.org/presentationml/2006/main">
  <p:tag name="PLUS_ID" val="header_3"/>
</p:tagLst>
</file>

<file path=ppt/tags/tag133.xml><?xml version="1.0" encoding="utf-8"?>
<p:tagLst xmlns:a="http://schemas.openxmlformats.org/drawingml/2006/main" xmlns:r="http://schemas.openxmlformats.org/officeDocument/2006/relationships" xmlns:p="http://schemas.openxmlformats.org/presentationml/2006/main">
  <p:tag name="PLUS_ID" val="detail_3"/>
</p:tagLst>
</file>

<file path=ppt/tags/tag134.xml><?xml version="1.0" encoding="utf-8"?>
<p:tagLst xmlns:a="http://schemas.openxmlformats.org/drawingml/2006/main" xmlns:r="http://schemas.openxmlformats.org/officeDocument/2006/relationships" xmlns:p="http://schemas.openxmlformats.org/presentationml/2006/main">
  <p:tag name="PLUS_ID" val="header_1"/>
</p:tagLst>
</file>

<file path=ppt/tags/tag135.xml><?xml version="1.0" encoding="utf-8"?>
<p:tagLst xmlns:a="http://schemas.openxmlformats.org/drawingml/2006/main" xmlns:r="http://schemas.openxmlformats.org/officeDocument/2006/relationships" xmlns:p="http://schemas.openxmlformats.org/presentationml/2006/main">
  <p:tag name="PLUS_ID" val="detail_1"/>
</p:tagLst>
</file>

<file path=ppt/tags/tag136.xml><?xml version="1.0" encoding="utf-8"?>
<p:tagLst xmlns:a="http://schemas.openxmlformats.org/drawingml/2006/main" xmlns:r="http://schemas.openxmlformats.org/officeDocument/2006/relationships" xmlns:p="http://schemas.openxmlformats.org/presentationml/2006/main">
  <p:tag name="PLUS_ID" val="header_4"/>
</p:tagLst>
</file>

<file path=ppt/tags/tag137.xml><?xml version="1.0" encoding="utf-8"?>
<p:tagLst xmlns:a="http://schemas.openxmlformats.org/drawingml/2006/main" xmlns:r="http://schemas.openxmlformats.org/officeDocument/2006/relationships" xmlns:p="http://schemas.openxmlformats.org/presentationml/2006/main">
  <p:tag name="PLUS_ID" val="detail_4"/>
</p:tagLst>
</file>

<file path=ppt/tags/tag138.xml><?xml version="1.0" encoding="utf-8"?>
<p:tagLst xmlns:a="http://schemas.openxmlformats.org/drawingml/2006/main" xmlns:r="http://schemas.openxmlformats.org/officeDocument/2006/relationships" xmlns:p="http://schemas.openxmlformats.org/presentationml/2006/main">
  <p:tag name="PLUS_ID" val="header_2"/>
</p:tagLst>
</file>

<file path=ppt/tags/tag139.xml><?xml version="1.0" encoding="utf-8"?>
<p:tagLst xmlns:a="http://schemas.openxmlformats.org/drawingml/2006/main" xmlns:r="http://schemas.openxmlformats.org/officeDocument/2006/relationships" xmlns:p="http://schemas.openxmlformats.org/presentationml/2006/main">
  <p:tag name="PLUS_ID" val="detail_2"/>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PLUS_ID" val="chapter"/>
</p:tagLst>
</file>

<file path=ppt/tags/tag141.xml><?xml version="1.0" encoding="utf-8"?>
<p:tagLst xmlns:a="http://schemas.openxmlformats.org/drawingml/2006/main" xmlns:r="http://schemas.openxmlformats.org/officeDocument/2006/relationships" xmlns:p="http://schemas.openxmlformats.org/presentationml/2006/main">
  <p:tag name="PLUS_ID" val="plus_tip"/>
</p:tagLst>
</file>

<file path=ppt/tags/tag142.xml><?xml version="1.0" encoding="utf-8"?>
<p:tagLst xmlns:a="http://schemas.openxmlformats.org/drawingml/2006/main" xmlns:r="http://schemas.openxmlformats.org/officeDocument/2006/relationships" xmlns:p="http://schemas.openxmlformats.org/presentationml/2006/main">
  <p:tag name="PLUS_ID" val="icon_0"/>
</p:tagLst>
</file>

<file path=ppt/tags/tag143.xml><?xml version="1.0" encoding="utf-8"?>
<p:tagLst xmlns:a="http://schemas.openxmlformats.org/drawingml/2006/main" xmlns:r="http://schemas.openxmlformats.org/officeDocument/2006/relationships" xmlns:p="http://schemas.openxmlformats.org/presentationml/2006/main">
  <p:tag name="PLUS_ID" val="icon_3"/>
</p:tagLst>
</file>

<file path=ppt/tags/tag144.xml><?xml version="1.0" encoding="utf-8"?>
<p:tagLst xmlns:a="http://schemas.openxmlformats.org/drawingml/2006/main" xmlns:r="http://schemas.openxmlformats.org/officeDocument/2006/relationships" xmlns:p="http://schemas.openxmlformats.org/presentationml/2006/main">
  <p:tag name="PLUS_ID" val="icon_1"/>
</p:tagLst>
</file>

<file path=ppt/tags/tag145.xml><?xml version="1.0" encoding="utf-8"?>
<p:tagLst xmlns:a="http://schemas.openxmlformats.org/drawingml/2006/main" xmlns:r="http://schemas.openxmlformats.org/officeDocument/2006/relationships" xmlns:p="http://schemas.openxmlformats.org/presentationml/2006/main">
  <p:tag name="PLUS_ID" val="icon_4"/>
</p:tagLst>
</file>

<file path=ppt/tags/tag146.xml><?xml version="1.0" encoding="utf-8"?>
<p:tagLst xmlns:a="http://schemas.openxmlformats.org/drawingml/2006/main" xmlns:r="http://schemas.openxmlformats.org/officeDocument/2006/relationships" xmlns:p="http://schemas.openxmlformats.org/presentationml/2006/main">
  <p:tag name="PLUS_ID" val="icon_2"/>
</p:tagLst>
</file>

<file path=ppt/tags/tag147.xml><?xml version="1.0" encoding="utf-8"?>
<p:tagLst xmlns:a="http://schemas.openxmlformats.org/drawingml/2006/main" xmlns:r="http://schemas.openxmlformats.org/officeDocument/2006/relationships" xmlns:p="http://schemas.openxmlformats.org/presentationml/2006/main">
  <p:tag name="PLUS_SLIDE_ID" val="u4GJR2AvHXD2Mm6n9iL8xo"/>
  <p:tag name="PLUS_SLIDE_PPT_ID" val="505#1846098935"/>
</p:tagLst>
</file>

<file path=ppt/tags/tag148.xml><?xml version="1.0" encoding="utf-8"?>
<p:tagLst xmlns:a="http://schemas.openxmlformats.org/drawingml/2006/main" xmlns:r="http://schemas.openxmlformats.org/officeDocument/2006/relationships" xmlns:p="http://schemas.openxmlformats.org/presentationml/2006/main">
  <p:tag name="PLUS_ID" val="title"/>
</p:tagLst>
</file>

<file path=ppt/tags/tag149.xml><?xml version="1.0" encoding="utf-8"?>
<p:tagLst xmlns:a="http://schemas.openxmlformats.org/drawingml/2006/main" xmlns:r="http://schemas.openxmlformats.org/officeDocument/2006/relationships" xmlns:p="http://schemas.openxmlformats.org/presentationml/2006/main">
  <p:tag name="PLUS_ID" val="detail"/>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PLUS_ID" val="chapter"/>
</p:tagLst>
</file>

<file path=ppt/tags/tag151.xml><?xml version="1.0" encoding="utf-8"?>
<p:tagLst xmlns:a="http://schemas.openxmlformats.org/drawingml/2006/main" xmlns:r="http://schemas.openxmlformats.org/officeDocument/2006/relationships" xmlns:p="http://schemas.openxmlformats.org/presentationml/2006/main">
  <p:tag name="PLUS_ID" val="plus_tip"/>
</p:tagLst>
</file>

<file path=ppt/tags/tag152.xml><?xml version="1.0" encoding="utf-8"?>
<p:tagLst xmlns:a="http://schemas.openxmlformats.org/drawingml/2006/main" xmlns:r="http://schemas.openxmlformats.org/officeDocument/2006/relationships" xmlns:p="http://schemas.openxmlformats.org/presentationml/2006/main">
  <p:tag name="PLUS_SLIDE_ID" val="kqplMC1wKwvcjVhxZGvU4O"/>
  <p:tag name="PLUS_SLIDE_PPT_ID" val="558#1904426060"/>
</p:tagLst>
</file>

<file path=ppt/tags/tag16.xml><?xml version="1.0" encoding="utf-8"?>
<p:tagLst xmlns:a="http://schemas.openxmlformats.org/drawingml/2006/main" xmlns:r="http://schemas.openxmlformats.org/officeDocument/2006/relationships" xmlns:p="http://schemas.openxmlformats.org/presentationml/2006/main">
  <p:tag name="PLUS_SLIDE_ID" val="XFzedsfTQ3ccCtO09ZWTKt"/>
  <p:tag name="PLUS_SLIDE_PPT_ID" val="499#1529161890"/>
</p:tagLst>
</file>

<file path=ppt/tags/tag17.xml><?xml version="1.0" encoding="utf-8"?>
<p:tagLst xmlns:a="http://schemas.openxmlformats.org/drawingml/2006/main" xmlns:r="http://schemas.openxmlformats.org/officeDocument/2006/relationships" xmlns:p="http://schemas.openxmlformats.org/presentationml/2006/main">
  <p:tag name="PLUS_ID" val="presentation_title"/>
</p:tagLst>
</file>

<file path=ppt/tags/tag18.xml><?xml version="1.0" encoding="utf-8"?>
<p:tagLst xmlns:a="http://schemas.openxmlformats.org/drawingml/2006/main" xmlns:r="http://schemas.openxmlformats.org/officeDocument/2006/relationships" xmlns:p="http://schemas.openxmlformats.org/presentationml/2006/main">
  <p:tag name="PLUS_ID" val="date"/>
</p:tagLst>
</file>

<file path=ppt/tags/tag19.xml><?xml version="1.0" encoding="utf-8"?>
<p:tagLst xmlns:a="http://schemas.openxmlformats.org/drawingml/2006/main" xmlns:r="http://schemas.openxmlformats.org/officeDocument/2006/relationships" xmlns:p="http://schemas.openxmlformats.org/presentationml/2006/main">
  <p:tag name="PLUS_SLIDE_ID" val="u4GJR2AvHXD2Mm6n9iJTrE"/>
  <p:tag name="PLUS_SLIDE_PPT_ID" val="500#281789091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PLUS_ID" val="agenda"/>
</p:tagLst>
</file>

<file path=ppt/tags/tag21.xml><?xml version="1.0" encoding="utf-8"?>
<p:tagLst xmlns:a="http://schemas.openxmlformats.org/drawingml/2006/main" xmlns:r="http://schemas.openxmlformats.org/officeDocument/2006/relationships" xmlns:p="http://schemas.openxmlformats.org/presentationml/2006/main">
  <p:tag name="PLUS_SLIDE_ID" val="XFzedsfTQ3ccCtO09ZYW1K"/>
  <p:tag name="PLUS_SLIDE_PPT_ID" val="503#1571245660"/>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PLUS_ID" val="title"/>
</p:tagLst>
</file>

<file path=ppt/tags/tag24.xml><?xml version="1.0" encoding="utf-8"?>
<p:tagLst xmlns:a="http://schemas.openxmlformats.org/drawingml/2006/main" xmlns:r="http://schemas.openxmlformats.org/officeDocument/2006/relationships" xmlns:p="http://schemas.openxmlformats.org/presentationml/2006/main">
  <p:tag name="PLUS_ID" val="detail"/>
</p:tagLst>
</file>

<file path=ppt/tags/tag25.xml><?xml version="1.0" encoding="utf-8"?>
<p:tagLst xmlns:a="http://schemas.openxmlformats.org/drawingml/2006/main" xmlns:r="http://schemas.openxmlformats.org/officeDocument/2006/relationships" xmlns:p="http://schemas.openxmlformats.org/presentationml/2006/main">
  <p:tag name="PLUS_ID" val="chapter"/>
</p:tagLst>
</file>

<file path=ppt/tags/tag26.xml><?xml version="1.0" encoding="utf-8"?>
<p:tagLst xmlns:a="http://schemas.openxmlformats.org/drawingml/2006/main" xmlns:r="http://schemas.openxmlformats.org/officeDocument/2006/relationships" xmlns:p="http://schemas.openxmlformats.org/presentationml/2006/main">
  <p:tag name="PLUS_ID" val="plus_tip"/>
</p:tagLst>
</file>

<file path=ppt/tags/tag27.xml><?xml version="1.0" encoding="utf-8"?>
<p:tagLst xmlns:a="http://schemas.openxmlformats.org/drawingml/2006/main" xmlns:r="http://schemas.openxmlformats.org/officeDocument/2006/relationships" xmlns:p="http://schemas.openxmlformats.org/presentationml/2006/main">
  <p:tag name="PLUS_SLIDE_ID" val="kqplMC1wKwvcjVhxZGuLIe"/>
  <p:tag name="PLUS_SLIDE_PPT_ID" val="519#1232805681"/>
</p:tagLst>
</file>

<file path=ppt/tags/tag28.xml><?xml version="1.0" encoding="utf-8"?>
<p:tagLst xmlns:a="http://schemas.openxmlformats.org/drawingml/2006/main" xmlns:r="http://schemas.openxmlformats.org/officeDocument/2006/relationships" xmlns:p="http://schemas.openxmlformats.org/presentationml/2006/main">
  <p:tag name="PLUS_ID" val="detail_0"/>
</p:tagLst>
</file>

<file path=ppt/tags/tag29.xml><?xml version="1.0" encoding="utf-8"?>
<p:tagLst xmlns:a="http://schemas.openxmlformats.org/drawingml/2006/main" xmlns:r="http://schemas.openxmlformats.org/officeDocument/2006/relationships" xmlns:p="http://schemas.openxmlformats.org/presentationml/2006/main">
  <p:tag name="PLUS_ID" val="detail_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PLUS_ID" val="detail_2"/>
</p:tagLst>
</file>

<file path=ppt/tags/tag31.xml><?xml version="1.0" encoding="utf-8"?>
<p:tagLst xmlns:a="http://schemas.openxmlformats.org/drawingml/2006/main" xmlns:r="http://schemas.openxmlformats.org/officeDocument/2006/relationships" xmlns:p="http://schemas.openxmlformats.org/presentationml/2006/main">
  <p:tag name="PLUS_ID" val="chapter"/>
</p:tagLst>
</file>

<file path=ppt/tags/tag32.xml><?xml version="1.0" encoding="utf-8"?>
<p:tagLst xmlns:a="http://schemas.openxmlformats.org/drawingml/2006/main" xmlns:r="http://schemas.openxmlformats.org/officeDocument/2006/relationships" xmlns:p="http://schemas.openxmlformats.org/presentationml/2006/main">
  <p:tag name="PLUS_ID" val="header_1"/>
</p:tagLst>
</file>

<file path=ppt/tags/tag33.xml><?xml version="1.0" encoding="utf-8"?>
<p:tagLst xmlns:a="http://schemas.openxmlformats.org/drawingml/2006/main" xmlns:r="http://schemas.openxmlformats.org/officeDocument/2006/relationships" xmlns:p="http://schemas.openxmlformats.org/presentationml/2006/main">
  <p:tag name="PLUS_ID" val="header_0"/>
</p:tagLst>
</file>

<file path=ppt/tags/tag34.xml><?xml version="1.0" encoding="utf-8"?>
<p:tagLst xmlns:a="http://schemas.openxmlformats.org/drawingml/2006/main" xmlns:r="http://schemas.openxmlformats.org/officeDocument/2006/relationships" xmlns:p="http://schemas.openxmlformats.org/presentationml/2006/main">
  <p:tag name="PLUS_ID" val="header_2"/>
</p:tagLst>
</file>

<file path=ppt/tags/tag35.xml><?xml version="1.0" encoding="utf-8"?>
<p:tagLst xmlns:a="http://schemas.openxmlformats.org/drawingml/2006/main" xmlns:r="http://schemas.openxmlformats.org/officeDocument/2006/relationships" xmlns:p="http://schemas.openxmlformats.org/presentationml/2006/main">
  <p:tag name="PLUS_ID" val="title"/>
</p:tagLst>
</file>

<file path=ppt/tags/tag36.xml><?xml version="1.0" encoding="utf-8"?>
<p:tagLst xmlns:a="http://schemas.openxmlformats.org/drawingml/2006/main" xmlns:r="http://schemas.openxmlformats.org/officeDocument/2006/relationships" xmlns:p="http://schemas.openxmlformats.org/presentationml/2006/main">
  <p:tag name="PLUS_ID" val="plus_tip"/>
</p:tagLst>
</file>

<file path=ppt/tags/tag37.xml><?xml version="1.0" encoding="utf-8"?>
<p:tagLst xmlns:a="http://schemas.openxmlformats.org/drawingml/2006/main" xmlns:r="http://schemas.openxmlformats.org/officeDocument/2006/relationships" xmlns:p="http://schemas.openxmlformats.org/presentationml/2006/main">
  <p:tag name="PLUS_SLIDE_ID" val="XFzedsfTQ3ccCtO09a0JOv"/>
  <p:tag name="PLUS_SLIDE_PPT_ID" val="548#3637124350"/>
</p:tagLst>
</file>

<file path=ppt/tags/tag38.xml><?xml version="1.0" encoding="utf-8"?>
<p:tagLst xmlns:a="http://schemas.openxmlformats.org/drawingml/2006/main" xmlns:r="http://schemas.openxmlformats.org/officeDocument/2006/relationships" xmlns:p="http://schemas.openxmlformats.org/presentationml/2006/main">
  <p:tag name="PLUS_ID" val="title"/>
</p:tagLst>
</file>

<file path=ppt/tags/tag39.xml><?xml version="1.0" encoding="utf-8"?>
<p:tagLst xmlns:a="http://schemas.openxmlformats.org/drawingml/2006/main" xmlns:r="http://schemas.openxmlformats.org/officeDocument/2006/relationships" xmlns:p="http://schemas.openxmlformats.org/presentationml/2006/main">
  <p:tag name="PLUS_ID" val="detail_0"/>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PLUS_ID" val="detail_1"/>
</p:tagLst>
</file>

<file path=ppt/tags/tag41.xml><?xml version="1.0" encoding="utf-8"?>
<p:tagLst xmlns:a="http://schemas.openxmlformats.org/drawingml/2006/main" xmlns:r="http://schemas.openxmlformats.org/officeDocument/2006/relationships" xmlns:p="http://schemas.openxmlformats.org/presentationml/2006/main">
  <p:tag name="PLUS_ID" val="header_0"/>
</p:tagLst>
</file>

<file path=ppt/tags/tag42.xml><?xml version="1.0" encoding="utf-8"?>
<p:tagLst xmlns:a="http://schemas.openxmlformats.org/drawingml/2006/main" xmlns:r="http://schemas.openxmlformats.org/officeDocument/2006/relationships" xmlns:p="http://schemas.openxmlformats.org/presentationml/2006/main">
  <p:tag name="PLUS_ID" val="header_1"/>
</p:tagLst>
</file>

<file path=ppt/tags/tag43.xml><?xml version="1.0" encoding="utf-8"?>
<p:tagLst xmlns:a="http://schemas.openxmlformats.org/drawingml/2006/main" xmlns:r="http://schemas.openxmlformats.org/officeDocument/2006/relationships" xmlns:p="http://schemas.openxmlformats.org/presentationml/2006/main">
  <p:tag name="PLUS_ID" val="detail_2"/>
</p:tagLst>
</file>

<file path=ppt/tags/tag44.xml><?xml version="1.0" encoding="utf-8"?>
<p:tagLst xmlns:a="http://schemas.openxmlformats.org/drawingml/2006/main" xmlns:r="http://schemas.openxmlformats.org/officeDocument/2006/relationships" xmlns:p="http://schemas.openxmlformats.org/presentationml/2006/main">
  <p:tag name="PLUS_ID" val="detail_3"/>
</p:tagLst>
</file>

<file path=ppt/tags/tag45.xml><?xml version="1.0" encoding="utf-8"?>
<p:tagLst xmlns:a="http://schemas.openxmlformats.org/drawingml/2006/main" xmlns:r="http://schemas.openxmlformats.org/officeDocument/2006/relationships" xmlns:p="http://schemas.openxmlformats.org/presentationml/2006/main">
  <p:tag name="PLUS_ID" val="header_2"/>
</p:tagLst>
</file>

<file path=ppt/tags/tag46.xml><?xml version="1.0" encoding="utf-8"?>
<p:tagLst xmlns:a="http://schemas.openxmlformats.org/drawingml/2006/main" xmlns:r="http://schemas.openxmlformats.org/officeDocument/2006/relationships" xmlns:p="http://schemas.openxmlformats.org/presentationml/2006/main">
  <p:tag name="PLUS_ID" val="header_3"/>
</p:tagLst>
</file>

<file path=ppt/tags/tag47.xml><?xml version="1.0" encoding="utf-8"?>
<p:tagLst xmlns:a="http://schemas.openxmlformats.org/drawingml/2006/main" xmlns:r="http://schemas.openxmlformats.org/officeDocument/2006/relationships" xmlns:p="http://schemas.openxmlformats.org/presentationml/2006/main">
  <p:tag name="PLUS_ID" val="chapter"/>
</p:tagLst>
</file>

<file path=ppt/tags/tag48.xml><?xml version="1.0" encoding="utf-8"?>
<p:tagLst xmlns:a="http://schemas.openxmlformats.org/drawingml/2006/main" xmlns:r="http://schemas.openxmlformats.org/officeDocument/2006/relationships" xmlns:p="http://schemas.openxmlformats.org/presentationml/2006/main">
  <p:tag name="PLUS_ID" val="deliverable_0"/>
</p:tagLst>
</file>

<file path=ppt/tags/tag49.xml><?xml version="1.0" encoding="utf-8"?>
<p:tagLst xmlns:a="http://schemas.openxmlformats.org/drawingml/2006/main" xmlns:r="http://schemas.openxmlformats.org/officeDocument/2006/relationships" xmlns:p="http://schemas.openxmlformats.org/presentationml/2006/main">
  <p:tag name="PLUS_ID" val="deliverable_1"/>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PLUS_ID" val="deliverable_2"/>
</p:tagLst>
</file>

<file path=ppt/tags/tag51.xml><?xml version="1.0" encoding="utf-8"?>
<p:tagLst xmlns:a="http://schemas.openxmlformats.org/drawingml/2006/main" xmlns:r="http://schemas.openxmlformats.org/officeDocument/2006/relationships" xmlns:p="http://schemas.openxmlformats.org/presentationml/2006/main">
  <p:tag name="PLUS_ID" val="deliverable_3"/>
</p:tagLst>
</file>

<file path=ppt/tags/tag52.xml><?xml version="1.0" encoding="utf-8"?>
<p:tagLst xmlns:a="http://schemas.openxmlformats.org/drawingml/2006/main" xmlns:r="http://schemas.openxmlformats.org/officeDocument/2006/relationships" xmlns:p="http://schemas.openxmlformats.org/presentationml/2006/main">
  <p:tag name="PLUS_ID" val="plus_tip"/>
</p:tagLst>
</file>

<file path=ppt/tags/tag53.xml><?xml version="1.0" encoding="utf-8"?>
<p:tagLst xmlns:a="http://schemas.openxmlformats.org/drawingml/2006/main" xmlns:r="http://schemas.openxmlformats.org/officeDocument/2006/relationships" xmlns:p="http://schemas.openxmlformats.org/presentationml/2006/main">
  <p:tag name="PLUS_SLIDE_ID" val="kUt1UV0c5rWYc7kKAbzixQ"/>
  <p:tag name="PLUS_SLIDE_PPT_ID" val="588#3318695578"/>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PLUS_ID" val="header_1"/>
</p:tagLst>
</file>

<file path=ppt/tags/tag56.xml><?xml version="1.0" encoding="utf-8"?>
<p:tagLst xmlns:a="http://schemas.openxmlformats.org/drawingml/2006/main" xmlns:r="http://schemas.openxmlformats.org/officeDocument/2006/relationships" xmlns:p="http://schemas.openxmlformats.org/presentationml/2006/main">
  <p:tag name="PLUS_ID" val="detail_1"/>
</p:tagLst>
</file>

<file path=ppt/tags/tag57.xml><?xml version="1.0" encoding="utf-8"?>
<p:tagLst xmlns:a="http://schemas.openxmlformats.org/drawingml/2006/main" xmlns:r="http://schemas.openxmlformats.org/officeDocument/2006/relationships" xmlns:p="http://schemas.openxmlformats.org/presentationml/2006/main">
  <p:tag name="PLUS_ID" val="header_2"/>
</p:tagLst>
</file>

<file path=ppt/tags/tag58.xml><?xml version="1.0" encoding="utf-8"?>
<p:tagLst xmlns:a="http://schemas.openxmlformats.org/drawingml/2006/main" xmlns:r="http://schemas.openxmlformats.org/officeDocument/2006/relationships" xmlns:p="http://schemas.openxmlformats.org/presentationml/2006/main">
  <p:tag name="PLUS_ID" val="detail_2"/>
</p:tagLst>
</file>

<file path=ppt/tags/tag59.xml><?xml version="1.0" encoding="utf-8"?>
<p:tagLst xmlns:a="http://schemas.openxmlformats.org/drawingml/2006/main" xmlns:r="http://schemas.openxmlformats.org/officeDocument/2006/relationships" xmlns:p="http://schemas.openxmlformats.org/presentationml/2006/main">
  <p:tag name="PLUS_ID" val="header_3"/>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PLUS_ID" val="detail_3"/>
</p:tagLst>
</file>

<file path=ppt/tags/tag61.xml><?xml version="1.0" encoding="utf-8"?>
<p:tagLst xmlns:a="http://schemas.openxmlformats.org/drawingml/2006/main" xmlns:r="http://schemas.openxmlformats.org/officeDocument/2006/relationships" xmlns:p="http://schemas.openxmlformats.org/presentationml/2006/main">
  <p:tag name="PLUS_ID" val="chapter"/>
</p:tagLst>
</file>

<file path=ppt/tags/tag62.xml><?xml version="1.0" encoding="utf-8"?>
<p:tagLst xmlns:a="http://schemas.openxmlformats.org/drawingml/2006/main" xmlns:r="http://schemas.openxmlformats.org/officeDocument/2006/relationships" xmlns:p="http://schemas.openxmlformats.org/presentationml/2006/main">
  <p:tag name="PLUS_ID" val="title"/>
</p:tagLst>
</file>

<file path=ppt/tags/tag63.xml><?xml version="1.0" encoding="utf-8"?>
<p:tagLst xmlns:a="http://schemas.openxmlformats.org/drawingml/2006/main" xmlns:r="http://schemas.openxmlformats.org/officeDocument/2006/relationships" xmlns:p="http://schemas.openxmlformats.org/presentationml/2006/main">
  <p:tag name="PLUS_ID" val="header_0"/>
</p:tagLst>
</file>

<file path=ppt/tags/tag64.xml><?xml version="1.0" encoding="utf-8"?>
<p:tagLst xmlns:a="http://schemas.openxmlformats.org/drawingml/2006/main" xmlns:r="http://schemas.openxmlformats.org/officeDocument/2006/relationships" xmlns:p="http://schemas.openxmlformats.org/presentationml/2006/main">
  <p:tag name="PLUS_ID" val="detail_0"/>
</p:tagLst>
</file>

<file path=ppt/tags/tag65.xml><?xml version="1.0" encoding="utf-8"?>
<p:tagLst xmlns:a="http://schemas.openxmlformats.org/drawingml/2006/main" xmlns:r="http://schemas.openxmlformats.org/officeDocument/2006/relationships" xmlns:p="http://schemas.openxmlformats.org/presentationml/2006/main">
  <p:tag name="PLUS_ID" val="icon_2"/>
</p:tagLst>
</file>

<file path=ppt/tags/tag66.xml><?xml version="1.0" encoding="utf-8"?>
<p:tagLst xmlns:a="http://schemas.openxmlformats.org/drawingml/2006/main" xmlns:r="http://schemas.openxmlformats.org/officeDocument/2006/relationships" xmlns:p="http://schemas.openxmlformats.org/presentationml/2006/main">
  <p:tag name="PLUS_ID" val="icon_3"/>
</p:tagLst>
</file>

<file path=ppt/tags/tag67.xml><?xml version="1.0" encoding="utf-8"?>
<p:tagLst xmlns:a="http://schemas.openxmlformats.org/drawingml/2006/main" xmlns:r="http://schemas.openxmlformats.org/officeDocument/2006/relationships" xmlns:p="http://schemas.openxmlformats.org/presentationml/2006/main">
  <p:tag name="PLUS_ID" val="icon_0"/>
</p:tagLst>
</file>

<file path=ppt/tags/tag68.xml><?xml version="1.0" encoding="utf-8"?>
<p:tagLst xmlns:a="http://schemas.openxmlformats.org/drawingml/2006/main" xmlns:r="http://schemas.openxmlformats.org/officeDocument/2006/relationships" xmlns:p="http://schemas.openxmlformats.org/presentationml/2006/main">
  <p:tag name="PLUS_ID" val="icon_1"/>
</p:tagLst>
</file>

<file path=ppt/tags/tag69.xml><?xml version="1.0" encoding="utf-8"?>
<p:tagLst xmlns:a="http://schemas.openxmlformats.org/drawingml/2006/main" xmlns:r="http://schemas.openxmlformats.org/officeDocument/2006/relationships" xmlns:p="http://schemas.openxmlformats.org/presentationml/2006/main">
  <p:tag name="PLUS_ID" val="plus_tip"/>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PLUS_SLIDE_ID" val="u4GJR2AvHXD2Mm6n9j4y18"/>
  <p:tag name="PLUS_SLIDE_PPT_ID" val="535#3521203448"/>
</p:tagLst>
</file>

<file path=ppt/tags/tag71.xml><?xml version="1.0" encoding="utf-8"?>
<p:tagLst xmlns:a="http://schemas.openxmlformats.org/drawingml/2006/main" xmlns:r="http://schemas.openxmlformats.org/officeDocument/2006/relationships" xmlns:p="http://schemas.openxmlformats.org/presentationml/2006/main">
  <p:tag name="PLUS_ID" val="image_0"/>
</p:tagLst>
</file>

<file path=ppt/tags/tag72.xml><?xml version="1.0" encoding="utf-8"?>
<p:tagLst xmlns:a="http://schemas.openxmlformats.org/drawingml/2006/main" xmlns:r="http://schemas.openxmlformats.org/officeDocument/2006/relationships" xmlns:p="http://schemas.openxmlformats.org/presentationml/2006/main">
  <p:tag name="PLUS_ID" val="image_1"/>
</p:tagLst>
</file>

<file path=ppt/tags/tag73.xml><?xml version="1.0" encoding="utf-8"?>
<p:tagLst xmlns:a="http://schemas.openxmlformats.org/drawingml/2006/main" xmlns:r="http://schemas.openxmlformats.org/officeDocument/2006/relationships" xmlns:p="http://schemas.openxmlformats.org/presentationml/2006/main">
  <p:tag name="PLUS_ID" val="image_2"/>
</p:tagLst>
</file>

<file path=ppt/tags/tag74.xml><?xml version="1.0" encoding="utf-8"?>
<p:tagLst xmlns:a="http://schemas.openxmlformats.org/drawingml/2006/main" xmlns:r="http://schemas.openxmlformats.org/officeDocument/2006/relationships" xmlns:p="http://schemas.openxmlformats.org/presentationml/2006/main">
  <p:tag name="PLUS_ID" val="title"/>
</p:tagLst>
</file>

<file path=ppt/tags/tag75.xml><?xml version="1.0" encoding="utf-8"?>
<p:tagLst xmlns:a="http://schemas.openxmlformats.org/drawingml/2006/main" xmlns:r="http://schemas.openxmlformats.org/officeDocument/2006/relationships" xmlns:p="http://schemas.openxmlformats.org/presentationml/2006/main">
  <p:tag name="PLUS_ID" val="detail_0"/>
</p:tagLst>
</file>

<file path=ppt/tags/tag76.xml><?xml version="1.0" encoding="utf-8"?>
<p:tagLst xmlns:a="http://schemas.openxmlformats.org/drawingml/2006/main" xmlns:r="http://schemas.openxmlformats.org/officeDocument/2006/relationships" xmlns:p="http://schemas.openxmlformats.org/presentationml/2006/main">
  <p:tag name="PLUS_ID" val="detail_1"/>
</p:tagLst>
</file>

<file path=ppt/tags/tag77.xml><?xml version="1.0" encoding="utf-8"?>
<p:tagLst xmlns:a="http://schemas.openxmlformats.org/drawingml/2006/main" xmlns:r="http://schemas.openxmlformats.org/officeDocument/2006/relationships" xmlns:p="http://schemas.openxmlformats.org/presentationml/2006/main">
  <p:tag name="PLUS_ID" val="detail_2"/>
</p:tagLst>
</file>

<file path=ppt/tags/tag78.xml><?xml version="1.0" encoding="utf-8"?>
<p:tagLst xmlns:a="http://schemas.openxmlformats.org/drawingml/2006/main" xmlns:r="http://schemas.openxmlformats.org/officeDocument/2006/relationships" xmlns:p="http://schemas.openxmlformats.org/presentationml/2006/main">
  <p:tag name="PLUS_ID" val="header_0"/>
</p:tagLst>
</file>

<file path=ppt/tags/tag79.xml><?xml version="1.0" encoding="utf-8"?>
<p:tagLst xmlns:a="http://schemas.openxmlformats.org/drawingml/2006/main" xmlns:r="http://schemas.openxmlformats.org/officeDocument/2006/relationships" xmlns:p="http://schemas.openxmlformats.org/presentationml/2006/main">
  <p:tag name="PLUS_ID" val="header_1"/>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PLUS_ID" val="header_2"/>
</p:tagLst>
</file>

<file path=ppt/tags/tag81.xml><?xml version="1.0" encoding="utf-8"?>
<p:tagLst xmlns:a="http://schemas.openxmlformats.org/drawingml/2006/main" xmlns:r="http://schemas.openxmlformats.org/officeDocument/2006/relationships" xmlns:p="http://schemas.openxmlformats.org/presentationml/2006/main">
  <p:tag name="PLUS_ID" val="chapter"/>
</p:tagLst>
</file>

<file path=ppt/tags/tag82.xml><?xml version="1.0" encoding="utf-8"?>
<p:tagLst xmlns:a="http://schemas.openxmlformats.org/drawingml/2006/main" xmlns:r="http://schemas.openxmlformats.org/officeDocument/2006/relationships" xmlns:p="http://schemas.openxmlformats.org/presentationml/2006/main">
  <p:tag name="PLUS_ID" val="plus_tip"/>
</p:tagLst>
</file>

<file path=ppt/tags/tag83.xml><?xml version="1.0" encoding="utf-8"?>
<p:tagLst xmlns:a="http://schemas.openxmlformats.org/drawingml/2006/main" xmlns:r="http://schemas.openxmlformats.org/officeDocument/2006/relationships" xmlns:p="http://schemas.openxmlformats.org/presentationml/2006/main">
  <p:tag name="PLUS_SLIDE_ID" val="XFzedsfTQ3ccCtO09ZyggZ"/>
  <p:tag name="PLUS_SLIDE_PPT_ID" val="513#3546395817"/>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PLUS_ID" val="title"/>
</p:tagLst>
</file>

<file path=ppt/tags/tag86.xml><?xml version="1.0" encoding="utf-8"?>
<p:tagLst xmlns:a="http://schemas.openxmlformats.org/drawingml/2006/main" xmlns:r="http://schemas.openxmlformats.org/officeDocument/2006/relationships" xmlns:p="http://schemas.openxmlformats.org/presentationml/2006/main">
  <p:tag name="PLUS_ID" val="detail_0"/>
</p:tagLst>
</file>

<file path=ppt/tags/tag87.xml><?xml version="1.0" encoding="utf-8"?>
<p:tagLst xmlns:a="http://schemas.openxmlformats.org/drawingml/2006/main" xmlns:r="http://schemas.openxmlformats.org/officeDocument/2006/relationships" xmlns:p="http://schemas.openxmlformats.org/presentationml/2006/main">
  <p:tag name="PLUS_ID" val="detail_1"/>
</p:tagLst>
</file>

<file path=ppt/tags/tag88.xml><?xml version="1.0" encoding="utf-8"?>
<p:tagLst xmlns:a="http://schemas.openxmlformats.org/drawingml/2006/main" xmlns:r="http://schemas.openxmlformats.org/officeDocument/2006/relationships" xmlns:p="http://schemas.openxmlformats.org/presentationml/2006/main">
  <p:tag name="PLUS_ID" val="header_0"/>
</p:tagLst>
</file>

<file path=ppt/tags/tag89.xml><?xml version="1.0" encoding="utf-8"?>
<p:tagLst xmlns:a="http://schemas.openxmlformats.org/drawingml/2006/main" xmlns:r="http://schemas.openxmlformats.org/officeDocument/2006/relationships" xmlns:p="http://schemas.openxmlformats.org/presentationml/2006/main">
  <p:tag name="PLUS_ID" val="header_1"/>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PLUS_ID" val="chapter"/>
</p:tagLst>
</file>

<file path=ppt/tags/tag91.xml><?xml version="1.0" encoding="utf-8"?>
<p:tagLst xmlns:a="http://schemas.openxmlformats.org/drawingml/2006/main" xmlns:r="http://schemas.openxmlformats.org/officeDocument/2006/relationships" xmlns:p="http://schemas.openxmlformats.org/presentationml/2006/main">
  <p:tag name="PLUS_ID" val="plus_tip"/>
</p:tagLst>
</file>

<file path=ppt/tags/tag92.xml><?xml version="1.0" encoding="utf-8"?>
<p:tagLst xmlns:a="http://schemas.openxmlformats.org/drawingml/2006/main" xmlns:r="http://schemas.openxmlformats.org/officeDocument/2006/relationships" xmlns:p="http://schemas.openxmlformats.org/presentationml/2006/main">
  <p:tag name="PLUS_SLIDE_ID" val="zJpHSoSNiYsOs1xKvQP7Em"/>
  <p:tag name="PLUS_SLIDE_PPT_ID" val="584#4289369164"/>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PLUS_ID" val="title"/>
</p:tagLst>
</file>

<file path=ppt/tags/tag95.xml><?xml version="1.0" encoding="utf-8"?>
<p:tagLst xmlns:a="http://schemas.openxmlformats.org/drawingml/2006/main" xmlns:r="http://schemas.openxmlformats.org/officeDocument/2006/relationships" xmlns:p="http://schemas.openxmlformats.org/presentationml/2006/main">
  <p:tag name="PLUS_ID" val="detail_0"/>
</p:tagLst>
</file>

<file path=ppt/tags/tag96.xml><?xml version="1.0" encoding="utf-8"?>
<p:tagLst xmlns:a="http://schemas.openxmlformats.org/drawingml/2006/main" xmlns:r="http://schemas.openxmlformats.org/officeDocument/2006/relationships" xmlns:p="http://schemas.openxmlformats.org/presentationml/2006/main">
  <p:tag name="PLUS_ID" val="detail_1"/>
</p:tagLst>
</file>

<file path=ppt/tags/tag97.xml><?xml version="1.0" encoding="utf-8"?>
<p:tagLst xmlns:a="http://schemas.openxmlformats.org/drawingml/2006/main" xmlns:r="http://schemas.openxmlformats.org/officeDocument/2006/relationships" xmlns:p="http://schemas.openxmlformats.org/presentationml/2006/main">
  <p:tag name="PLUS_ID" val="detail_2"/>
</p:tagLst>
</file>

<file path=ppt/tags/tag98.xml><?xml version="1.0" encoding="utf-8"?>
<p:tagLst xmlns:a="http://schemas.openxmlformats.org/drawingml/2006/main" xmlns:r="http://schemas.openxmlformats.org/officeDocument/2006/relationships" xmlns:p="http://schemas.openxmlformats.org/presentationml/2006/main">
  <p:tag name="PLUS_ID" val="header_0"/>
</p:tagLst>
</file>

<file path=ppt/tags/tag99.xml><?xml version="1.0" encoding="utf-8"?>
<p:tagLst xmlns:a="http://schemas.openxmlformats.org/drawingml/2006/main" xmlns:r="http://schemas.openxmlformats.org/officeDocument/2006/relationships" xmlns:p="http://schemas.openxmlformats.org/presentationml/2006/main">
  <p:tag name="PLUS_ID" val="header_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0.xml><?xml version="1.0" encoding="utf-8"?>
<a:theme xmlns:a="http://schemas.openxmlformats.org/drawingml/2006/main" name="Minimalist Blue">
  <a:themeElements>
    <a:clrScheme name="Minimalist Blue">
      <a:dk1>
        <a:srgbClr val="000000"/>
      </a:dk1>
      <a:lt1>
        <a:srgbClr val="FFFFFF"/>
      </a:lt1>
      <a:dk2>
        <a:srgbClr val="2C247F"/>
      </a:dk2>
      <a:lt2>
        <a:srgbClr val="F5F2ED"/>
      </a:lt2>
      <a:accent1>
        <a:srgbClr val="2860F5"/>
      </a:accent1>
      <a:accent2>
        <a:srgbClr val="BBD1E8"/>
      </a:accent2>
      <a:accent3>
        <a:srgbClr val="DBCEBD"/>
      </a:accent3>
      <a:accent4>
        <a:srgbClr val="A87B2B"/>
      </a:accent4>
      <a:accent5>
        <a:srgbClr val="F3B3A6"/>
      </a:accent5>
      <a:accent6>
        <a:srgbClr val="EA612C"/>
      </a:accent6>
      <a:hlink>
        <a:srgbClr val="2860F5"/>
      </a:hlink>
      <a:folHlink>
        <a:srgbClr val="2860F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inimalist Blue" id="{2738515F-0FAD-2B49-8EF8-18FF0AE6583F}" vid="{AD602D2D-BE37-E041-BE6A-E23A59C57AE0}"/>
    </a:ext>
  </a:extLst>
</a:theme>
</file>

<file path=ppt/theme/theme11.xml><?xml version="1.0" encoding="utf-8"?>
<a:theme xmlns:a="http://schemas.openxmlformats.org/drawingml/2006/main" name="Minimalist Blue">
  <a:themeElements>
    <a:clrScheme name="Minimalist Blue">
      <a:dk1>
        <a:srgbClr val="000000"/>
      </a:dk1>
      <a:lt1>
        <a:srgbClr val="FFFFFF"/>
      </a:lt1>
      <a:dk2>
        <a:srgbClr val="2C247F"/>
      </a:dk2>
      <a:lt2>
        <a:srgbClr val="F5F2ED"/>
      </a:lt2>
      <a:accent1>
        <a:srgbClr val="2860F5"/>
      </a:accent1>
      <a:accent2>
        <a:srgbClr val="BBD1E8"/>
      </a:accent2>
      <a:accent3>
        <a:srgbClr val="DBCEBD"/>
      </a:accent3>
      <a:accent4>
        <a:srgbClr val="A87B2B"/>
      </a:accent4>
      <a:accent5>
        <a:srgbClr val="F3B3A6"/>
      </a:accent5>
      <a:accent6>
        <a:srgbClr val="EA612C"/>
      </a:accent6>
      <a:hlink>
        <a:srgbClr val="2860F5"/>
      </a:hlink>
      <a:folHlink>
        <a:srgbClr val="2860F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inimalist Blue" id="{2738515F-0FAD-2B49-8EF8-18FF0AE6583F}" vid="{AD602D2D-BE37-E041-BE6A-E23A59C57AE0}"/>
    </a:ext>
  </a:extLst>
</a:theme>
</file>

<file path=ppt/theme/theme12.xml><?xml version="1.0" encoding="utf-8"?>
<a:theme xmlns:a="http://schemas.openxmlformats.org/drawingml/2006/main" name="Minimalist Blue">
  <a:themeElements>
    <a:clrScheme name="Minimalist Blue">
      <a:dk1>
        <a:srgbClr val="000000"/>
      </a:dk1>
      <a:lt1>
        <a:srgbClr val="FFFFFF"/>
      </a:lt1>
      <a:dk2>
        <a:srgbClr val="2C247F"/>
      </a:dk2>
      <a:lt2>
        <a:srgbClr val="F5F2ED"/>
      </a:lt2>
      <a:accent1>
        <a:srgbClr val="2860F5"/>
      </a:accent1>
      <a:accent2>
        <a:srgbClr val="BBD1E8"/>
      </a:accent2>
      <a:accent3>
        <a:srgbClr val="DBCEBD"/>
      </a:accent3>
      <a:accent4>
        <a:srgbClr val="A87B2B"/>
      </a:accent4>
      <a:accent5>
        <a:srgbClr val="F3B3A6"/>
      </a:accent5>
      <a:accent6>
        <a:srgbClr val="EA612C"/>
      </a:accent6>
      <a:hlink>
        <a:srgbClr val="2860F5"/>
      </a:hlink>
      <a:folHlink>
        <a:srgbClr val="2860F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inimalist Blue" id="{2738515F-0FAD-2B49-8EF8-18FF0AE6583F}" vid="{AD602D2D-BE37-E041-BE6A-E23A59C57AE0}"/>
    </a:ext>
  </a:extLst>
</a:theme>
</file>

<file path=ppt/theme/theme13.xml><?xml version="1.0" encoding="utf-8"?>
<a:theme xmlns:a="http://schemas.openxmlformats.org/drawingml/2006/main" name="Minimalist Blue">
  <a:themeElements>
    <a:clrScheme name="Minimalist Blue">
      <a:dk1>
        <a:srgbClr val="000000"/>
      </a:dk1>
      <a:lt1>
        <a:srgbClr val="FFFFFF"/>
      </a:lt1>
      <a:dk2>
        <a:srgbClr val="2C247F"/>
      </a:dk2>
      <a:lt2>
        <a:srgbClr val="F5F2ED"/>
      </a:lt2>
      <a:accent1>
        <a:srgbClr val="2860F5"/>
      </a:accent1>
      <a:accent2>
        <a:srgbClr val="BBD1E8"/>
      </a:accent2>
      <a:accent3>
        <a:srgbClr val="DBCEBD"/>
      </a:accent3>
      <a:accent4>
        <a:srgbClr val="A87B2B"/>
      </a:accent4>
      <a:accent5>
        <a:srgbClr val="F3B3A6"/>
      </a:accent5>
      <a:accent6>
        <a:srgbClr val="EA612C"/>
      </a:accent6>
      <a:hlink>
        <a:srgbClr val="2860F5"/>
      </a:hlink>
      <a:folHlink>
        <a:srgbClr val="2860F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inimalist Blue" id="{2738515F-0FAD-2B49-8EF8-18FF0AE6583F}" vid="{AD602D2D-BE37-E041-BE6A-E23A59C57AE0}"/>
    </a:ext>
  </a:extLst>
</a:theme>
</file>

<file path=ppt/theme/theme14.xml><?xml version="1.0" encoding="utf-8"?>
<a:theme xmlns:a="http://schemas.openxmlformats.org/drawingml/2006/main" name="Minimalist Blue">
  <a:themeElements>
    <a:clrScheme name="Minimalist Blue">
      <a:dk1>
        <a:srgbClr val="000000"/>
      </a:dk1>
      <a:lt1>
        <a:srgbClr val="FFFFFF"/>
      </a:lt1>
      <a:dk2>
        <a:srgbClr val="2C247F"/>
      </a:dk2>
      <a:lt2>
        <a:srgbClr val="F5F2ED"/>
      </a:lt2>
      <a:accent1>
        <a:srgbClr val="2860F5"/>
      </a:accent1>
      <a:accent2>
        <a:srgbClr val="BBD1E8"/>
      </a:accent2>
      <a:accent3>
        <a:srgbClr val="DBCEBD"/>
      </a:accent3>
      <a:accent4>
        <a:srgbClr val="A87B2B"/>
      </a:accent4>
      <a:accent5>
        <a:srgbClr val="F3B3A6"/>
      </a:accent5>
      <a:accent6>
        <a:srgbClr val="EA612C"/>
      </a:accent6>
      <a:hlink>
        <a:srgbClr val="2860F5"/>
      </a:hlink>
      <a:folHlink>
        <a:srgbClr val="2860F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inimalist Blue" id="{2738515F-0FAD-2B49-8EF8-18FF0AE6583F}" vid="{AD602D2D-BE37-E041-BE6A-E23A59C57AE0}"/>
    </a:ext>
  </a:extLst>
</a:theme>
</file>

<file path=ppt/theme/theme15.xml><?xml version="1.0" encoding="utf-8"?>
<a:theme xmlns:a="http://schemas.openxmlformats.org/drawingml/2006/main" name="Minimalist Blue">
  <a:themeElements>
    <a:clrScheme name="Minimalist Blue">
      <a:dk1>
        <a:srgbClr val="000000"/>
      </a:dk1>
      <a:lt1>
        <a:srgbClr val="FFFFFF"/>
      </a:lt1>
      <a:dk2>
        <a:srgbClr val="2C247F"/>
      </a:dk2>
      <a:lt2>
        <a:srgbClr val="F5F2ED"/>
      </a:lt2>
      <a:accent1>
        <a:srgbClr val="2860F5"/>
      </a:accent1>
      <a:accent2>
        <a:srgbClr val="BBD1E8"/>
      </a:accent2>
      <a:accent3>
        <a:srgbClr val="DBCEBD"/>
      </a:accent3>
      <a:accent4>
        <a:srgbClr val="A87B2B"/>
      </a:accent4>
      <a:accent5>
        <a:srgbClr val="F3B3A6"/>
      </a:accent5>
      <a:accent6>
        <a:srgbClr val="EA612C"/>
      </a:accent6>
      <a:hlink>
        <a:srgbClr val="2860F5"/>
      </a:hlink>
      <a:folHlink>
        <a:srgbClr val="2860F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inimalist Blue" id="{2738515F-0FAD-2B49-8EF8-18FF0AE6583F}" vid="{AD602D2D-BE37-E041-BE6A-E23A59C57AE0}"/>
    </a:ext>
  </a:ext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inimalist Blue">
  <a:themeElements>
    <a:clrScheme name="Minimalist Blue">
      <a:dk1>
        <a:srgbClr val="000000"/>
      </a:dk1>
      <a:lt1>
        <a:srgbClr val="FFFFFF"/>
      </a:lt1>
      <a:dk2>
        <a:srgbClr val="2C247F"/>
      </a:dk2>
      <a:lt2>
        <a:srgbClr val="F5F2ED"/>
      </a:lt2>
      <a:accent1>
        <a:srgbClr val="2860F5"/>
      </a:accent1>
      <a:accent2>
        <a:srgbClr val="BBD1E8"/>
      </a:accent2>
      <a:accent3>
        <a:srgbClr val="DBCEBD"/>
      </a:accent3>
      <a:accent4>
        <a:srgbClr val="A87B2B"/>
      </a:accent4>
      <a:accent5>
        <a:srgbClr val="F3B3A6"/>
      </a:accent5>
      <a:accent6>
        <a:srgbClr val="EA612C"/>
      </a:accent6>
      <a:hlink>
        <a:srgbClr val="2860F5"/>
      </a:hlink>
      <a:folHlink>
        <a:srgbClr val="2860F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inimalist Blue" id="{2738515F-0FAD-2B49-8EF8-18FF0AE6583F}" vid="{AD602D2D-BE37-E041-BE6A-E23A59C57AE0}"/>
    </a:ext>
  </a:extLst>
</a:theme>
</file>

<file path=ppt/theme/theme3.xml><?xml version="1.0" encoding="utf-8"?>
<a:theme xmlns:a="http://schemas.openxmlformats.org/drawingml/2006/main" name="Minimalist Blue">
  <a:themeElements>
    <a:clrScheme name="Minimalist Blue">
      <a:dk1>
        <a:srgbClr val="000000"/>
      </a:dk1>
      <a:lt1>
        <a:srgbClr val="FFFFFF"/>
      </a:lt1>
      <a:dk2>
        <a:srgbClr val="2C247F"/>
      </a:dk2>
      <a:lt2>
        <a:srgbClr val="F5F2ED"/>
      </a:lt2>
      <a:accent1>
        <a:srgbClr val="2860F5"/>
      </a:accent1>
      <a:accent2>
        <a:srgbClr val="BBD1E8"/>
      </a:accent2>
      <a:accent3>
        <a:srgbClr val="DBCEBD"/>
      </a:accent3>
      <a:accent4>
        <a:srgbClr val="A87B2B"/>
      </a:accent4>
      <a:accent5>
        <a:srgbClr val="F3B3A6"/>
      </a:accent5>
      <a:accent6>
        <a:srgbClr val="EA612C"/>
      </a:accent6>
      <a:hlink>
        <a:srgbClr val="2860F5"/>
      </a:hlink>
      <a:folHlink>
        <a:srgbClr val="2860F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inimalist Blue" id="{2738515F-0FAD-2B49-8EF8-18FF0AE6583F}" vid="{AD602D2D-BE37-E041-BE6A-E23A59C57AE0}"/>
    </a:ext>
  </a:extLst>
</a:theme>
</file>

<file path=ppt/theme/theme4.xml><?xml version="1.0" encoding="utf-8"?>
<a:theme xmlns:a="http://schemas.openxmlformats.org/drawingml/2006/main" name="Minimalist Blue">
  <a:themeElements>
    <a:clrScheme name="Minimalist Blue">
      <a:dk1>
        <a:srgbClr val="000000"/>
      </a:dk1>
      <a:lt1>
        <a:srgbClr val="FFFFFF"/>
      </a:lt1>
      <a:dk2>
        <a:srgbClr val="2C247F"/>
      </a:dk2>
      <a:lt2>
        <a:srgbClr val="F5F2ED"/>
      </a:lt2>
      <a:accent1>
        <a:srgbClr val="2860F5"/>
      </a:accent1>
      <a:accent2>
        <a:srgbClr val="BBD1E8"/>
      </a:accent2>
      <a:accent3>
        <a:srgbClr val="DBCEBD"/>
      </a:accent3>
      <a:accent4>
        <a:srgbClr val="A87B2B"/>
      </a:accent4>
      <a:accent5>
        <a:srgbClr val="F3B3A6"/>
      </a:accent5>
      <a:accent6>
        <a:srgbClr val="EA612C"/>
      </a:accent6>
      <a:hlink>
        <a:srgbClr val="2860F5"/>
      </a:hlink>
      <a:folHlink>
        <a:srgbClr val="2860F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inimalist Blue" id="{2738515F-0FAD-2B49-8EF8-18FF0AE6583F}" vid="{AD602D2D-BE37-E041-BE6A-E23A59C57AE0}"/>
    </a:ext>
  </a:extLst>
</a:theme>
</file>

<file path=ppt/theme/theme5.xml><?xml version="1.0" encoding="utf-8"?>
<a:theme xmlns:a="http://schemas.openxmlformats.org/drawingml/2006/main" name="Minimalist Blue">
  <a:themeElements>
    <a:clrScheme name="Minimalist Blue">
      <a:dk1>
        <a:srgbClr val="000000"/>
      </a:dk1>
      <a:lt1>
        <a:srgbClr val="FFFFFF"/>
      </a:lt1>
      <a:dk2>
        <a:srgbClr val="2C247F"/>
      </a:dk2>
      <a:lt2>
        <a:srgbClr val="F5F2ED"/>
      </a:lt2>
      <a:accent1>
        <a:srgbClr val="2860F5"/>
      </a:accent1>
      <a:accent2>
        <a:srgbClr val="BBD1E8"/>
      </a:accent2>
      <a:accent3>
        <a:srgbClr val="DBCEBD"/>
      </a:accent3>
      <a:accent4>
        <a:srgbClr val="A87B2B"/>
      </a:accent4>
      <a:accent5>
        <a:srgbClr val="F3B3A6"/>
      </a:accent5>
      <a:accent6>
        <a:srgbClr val="EA612C"/>
      </a:accent6>
      <a:hlink>
        <a:srgbClr val="2860F5"/>
      </a:hlink>
      <a:folHlink>
        <a:srgbClr val="2860F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inimalist Blue" id="{2738515F-0FAD-2B49-8EF8-18FF0AE6583F}" vid="{AD602D2D-BE37-E041-BE6A-E23A59C57AE0}"/>
    </a:ext>
  </a:extLst>
</a:theme>
</file>

<file path=ppt/theme/theme6.xml><?xml version="1.0" encoding="utf-8"?>
<a:theme xmlns:a="http://schemas.openxmlformats.org/drawingml/2006/main" name="Minimalist Blue">
  <a:themeElements>
    <a:clrScheme name="Minimalist Blue">
      <a:dk1>
        <a:srgbClr val="000000"/>
      </a:dk1>
      <a:lt1>
        <a:srgbClr val="FFFFFF"/>
      </a:lt1>
      <a:dk2>
        <a:srgbClr val="2C247F"/>
      </a:dk2>
      <a:lt2>
        <a:srgbClr val="F5F2ED"/>
      </a:lt2>
      <a:accent1>
        <a:srgbClr val="2860F5"/>
      </a:accent1>
      <a:accent2>
        <a:srgbClr val="BBD1E8"/>
      </a:accent2>
      <a:accent3>
        <a:srgbClr val="DBCEBD"/>
      </a:accent3>
      <a:accent4>
        <a:srgbClr val="A87B2B"/>
      </a:accent4>
      <a:accent5>
        <a:srgbClr val="F3B3A6"/>
      </a:accent5>
      <a:accent6>
        <a:srgbClr val="EA612C"/>
      </a:accent6>
      <a:hlink>
        <a:srgbClr val="2860F5"/>
      </a:hlink>
      <a:folHlink>
        <a:srgbClr val="2860F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inimalist Blue" id="{2738515F-0FAD-2B49-8EF8-18FF0AE6583F}" vid="{AD602D2D-BE37-E041-BE6A-E23A59C57AE0}"/>
    </a:ext>
  </a:extLst>
</a:theme>
</file>

<file path=ppt/theme/theme7.xml><?xml version="1.0" encoding="utf-8"?>
<a:theme xmlns:a="http://schemas.openxmlformats.org/drawingml/2006/main" name="Minimalist Blue">
  <a:themeElements>
    <a:clrScheme name="Minimalist Blue">
      <a:dk1>
        <a:srgbClr val="000000"/>
      </a:dk1>
      <a:lt1>
        <a:srgbClr val="FFFFFF"/>
      </a:lt1>
      <a:dk2>
        <a:srgbClr val="2C247F"/>
      </a:dk2>
      <a:lt2>
        <a:srgbClr val="F5F2ED"/>
      </a:lt2>
      <a:accent1>
        <a:srgbClr val="2860F5"/>
      </a:accent1>
      <a:accent2>
        <a:srgbClr val="BBD1E8"/>
      </a:accent2>
      <a:accent3>
        <a:srgbClr val="DBCEBD"/>
      </a:accent3>
      <a:accent4>
        <a:srgbClr val="A87B2B"/>
      </a:accent4>
      <a:accent5>
        <a:srgbClr val="F3B3A6"/>
      </a:accent5>
      <a:accent6>
        <a:srgbClr val="EA612C"/>
      </a:accent6>
      <a:hlink>
        <a:srgbClr val="2860F5"/>
      </a:hlink>
      <a:folHlink>
        <a:srgbClr val="2860F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inimalist Blue" id="{2738515F-0FAD-2B49-8EF8-18FF0AE6583F}" vid="{AD602D2D-BE37-E041-BE6A-E23A59C57AE0}"/>
    </a:ext>
  </a:extLst>
</a:theme>
</file>

<file path=ppt/theme/theme8.xml><?xml version="1.0" encoding="utf-8"?>
<a:theme xmlns:a="http://schemas.openxmlformats.org/drawingml/2006/main" name="Minimalist Blue">
  <a:themeElements>
    <a:clrScheme name="Minimalist Blue">
      <a:dk1>
        <a:srgbClr val="000000"/>
      </a:dk1>
      <a:lt1>
        <a:srgbClr val="FFFFFF"/>
      </a:lt1>
      <a:dk2>
        <a:srgbClr val="2C247F"/>
      </a:dk2>
      <a:lt2>
        <a:srgbClr val="F5F2ED"/>
      </a:lt2>
      <a:accent1>
        <a:srgbClr val="2860F5"/>
      </a:accent1>
      <a:accent2>
        <a:srgbClr val="BBD1E8"/>
      </a:accent2>
      <a:accent3>
        <a:srgbClr val="DBCEBD"/>
      </a:accent3>
      <a:accent4>
        <a:srgbClr val="A87B2B"/>
      </a:accent4>
      <a:accent5>
        <a:srgbClr val="F3B3A6"/>
      </a:accent5>
      <a:accent6>
        <a:srgbClr val="EA612C"/>
      </a:accent6>
      <a:hlink>
        <a:srgbClr val="2860F5"/>
      </a:hlink>
      <a:folHlink>
        <a:srgbClr val="2860F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inimalist Blue" id="{2738515F-0FAD-2B49-8EF8-18FF0AE6583F}" vid="{AD602D2D-BE37-E041-BE6A-E23A59C57AE0}"/>
    </a:ext>
  </a:extLst>
</a:theme>
</file>

<file path=ppt/theme/theme9.xml><?xml version="1.0" encoding="utf-8"?>
<a:theme xmlns:a="http://schemas.openxmlformats.org/drawingml/2006/main" name="Minimalist Blue">
  <a:themeElements>
    <a:clrScheme name="Minimalist Blue">
      <a:dk1>
        <a:srgbClr val="000000"/>
      </a:dk1>
      <a:lt1>
        <a:srgbClr val="FFFFFF"/>
      </a:lt1>
      <a:dk2>
        <a:srgbClr val="2C247F"/>
      </a:dk2>
      <a:lt2>
        <a:srgbClr val="F5F2ED"/>
      </a:lt2>
      <a:accent1>
        <a:srgbClr val="2860F5"/>
      </a:accent1>
      <a:accent2>
        <a:srgbClr val="BBD1E8"/>
      </a:accent2>
      <a:accent3>
        <a:srgbClr val="DBCEBD"/>
      </a:accent3>
      <a:accent4>
        <a:srgbClr val="A87B2B"/>
      </a:accent4>
      <a:accent5>
        <a:srgbClr val="F3B3A6"/>
      </a:accent5>
      <a:accent6>
        <a:srgbClr val="EA612C"/>
      </a:accent6>
      <a:hlink>
        <a:srgbClr val="2860F5"/>
      </a:hlink>
      <a:folHlink>
        <a:srgbClr val="2860F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inimalist Blue" id="{2738515F-0FAD-2B49-8EF8-18FF0AE6583F}" vid="{AD602D2D-BE37-E041-BE6A-E23A59C57AE0}"/>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CE09920-96C5-C048-A5E5-47651173CC03}">
  <we:reference id="wa200007130" version="1.0.0.1" store="en-US"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31</TotalTime>
  <Words>1125</Words>
  <Application>Microsoft Macintosh PowerPoint</Application>
  <PresentationFormat>Widescreen</PresentationFormat>
  <Paragraphs>91</Paragraphs>
  <Slides>15</Slides>
  <Notes>1</Notes>
  <HiddenSlides>0</HiddenSlides>
  <MMClips>0</MMClips>
  <ScaleCrop>false</ScaleCrop>
  <HeadingPairs>
    <vt:vector size="8" baseType="variant">
      <vt:variant>
        <vt:lpstr>Fonts Used</vt:lpstr>
      </vt:variant>
      <vt:variant>
        <vt:i4>6</vt:i4>
      </vt:variant>
      <vt:variant>
        <vt:lpstr>Theme</vt:lpstr>
      </vt:variant>
      <vt:variant>
        <vt:i4>15</vt:i4>
      </vt:variant>
      <vt:variant>
        <vt:lpstr>Embedded OLE Servers</vt:lpstr>
      </vt:variant>
      <vt:variant>
        <vt:i4>1</vt:i4>
      </vt:variant>
      <vt:variant>
        <vt:lpstr>Slide Titles</vt:lpstr>
      </vt:variant>
      <vt:variant>
        <vt:i4>15</vt:i4>
      </vt:variant>
    </vt:vector>
  </HeadingPairs>
  <TitlesOfParts>
    <vt:vector size="37" baseType="lpstr">
      <vt:lpstr>Aptos</vt:lpstr>
      <vt:lpstr>Aptos Display</vt:lpstr>
      <vt:lpstr>Arial</vt:lpstr>
      <vt:lpstr>Corbel</vt:lpstr>
      <vt:lpstr>Franklin Gothic Book</vt:lpstr>
      <vt:lpstr>Helvetica Neue</vt:lpstr>
      <vt:lpstr>Office Theme</vt:lpstr>
      <vt:lpstr>Minimalist Blue</vt:lpstr>
      <vt:lpstr>Minimalist Blue</vt:lpstr>
      <vt:lpstr>Minimalist Blue</vt:lpstr>
      <vt:lpstr>Minimalist Blue</vt:lpstr>
      <vt:lpstr>Minimalist Blue</vt:lpstr>
      <vt:lpstr>Minimalist Blue</vt:lpstr>
      <vt:lpstr>Minimalist Blue</vt:lpstr>
      <vt:lpstr>Minimalist Blue</vt:lpstr>
      <vt:lpstr>Minimalist Blue</vt:lpstr>
      <vt:lpstr>Minimalist Blue</vt:lpstr>
      <vt:lpstr>Minimalist Blue</vt:lpstr>
      <vt:lpstr>Minimalist Blue</vt:lpstr>
      <vt:lpstr>Minimalist Blue</vt:lpstr>
      <vt:lpstr>Minimalist Blue</vt:lpstr>
      <vt:lpstr>think-cell Slide</vt:lpstr>
      <vt:lpstr>InvestSage: Intelligent Investment Advice</vt:lpstr>
      <vt:lpstr>Agenda</vt:lpstr>
      <vt:lpstr>InvestSage: Intelligent Investment Advice with RAG &amp; Akka</vt:lpstr>
      <vt:lpstr>The Challenge in Investment Advice</vt:lpstr>
      <vt:lpstr>How InvestSage Understands You Better: RAG</vt:lpstr>
      <vt:lpstr>Finding the Right Context Fast</vt:lpstr>
      <vt:lpstr>InvestSage RAG Flow</vt:lpstr>
      <vt:lpstr>InvestSage in Action</vt:lpstr>
      <vt:lpstr>Handling Investment Data Efficiently</vt:lpstr>
      <vt:lpstr>The Akka Embedding Pipeline</vt:lpstr>
      <vt:lpstr>Configurable &amp; Managed Processing</vt:lpstr>
      <vt:lpstr>Why InvestSage Stands Out</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Dharmil Shah</dc:creator>
  <cp:lastModifiedBy>Dharmil Shah</cp:lastModifiedBy>
  <cp:revision>2</cp:revision>
  <dcterms:created xsi:type="dcterms:W3CDTF">2025-04-27T13:05:20Z</dcterms:created>
  <dcterms:modified xsi:type="dcterms:W3CDTF">2025-04-27T18:38:25Z</dcterms:modified>
</cp:coreProperties>
</file>