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9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Qualities of a Good Teacher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Being a good teacher goes beyond subject expertise and includes various essential characteristics.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403896" y="5499616"/>
            <a:ext cx="18680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295431" y="5378351"/>
            <a:ext cx="376296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3600" b="1" dirty="0"/>
              <a:t>Dhiraj Kumar Shah</a:t>
            </a: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2C627D7D-63FF-5227-5BC7-7719C04EBF6B}"/>
              </a:ext>
            </a:extLst>
          </p:cNvPr>
          <p:cNvSpPr/>
          <p:nvPr/>
        </p:nvSpPr>
        <p:spPr>
          <a:xfrm>
            <a:off x="6295431" y="5805964"/>
            <a:ext cx="376296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400" b="1" dirty="0"/>
              <a:t>Symbol no:7621009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132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Knowledge and Expertise in the Subject Matter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5499"/>
            <a:ext cx="26528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Understanding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Requires a thorough grasp of the subject matter being taught.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5499"/>
            <a:ext cx="29746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Up-to-Date Knowledge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Staying informed about the latest advancements and discoveries.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549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Passionate about Learning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91204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Sparking curiosity and enthusiasm for the subject in students.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79550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Communication Skills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416" y="3469362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32202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Clarity and Transparency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Conveying information in a clear, understandable manner.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2247" y="3469362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 Listening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Understands student concerns and responds compassionately.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33079" y="5132665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Non-Verbal Cues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body language to enhance communication.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07704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Adaptability and Flexibility in Teaching Methods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99046"/>
            <a:ext cx="3370064" cy="2353389"/>
          </a:xfrm>
          <a:prstGeom prst="roundRect">
            <a:avLst>
              <a:gd name="adj" fmla="val 42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7783" y="4028837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Customized Approaches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4856440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Adjusting teaching techniques to suit individual student needs.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799046"/>
            <a:ext cx="3370064" cy="2353389"/>
          </a:xfrm>
          <a:prstGeom prst="roundRect">
            <a:avLst>
              <a:gd name="adj" fmla="val 42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0018" y="40288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Resourcefulness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4509254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Being adaptable and making the best use of available resources.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799046"/>
            <a:ext cx="3370064" cy="2353389"/>
          </a:xfrm>
          <a:prstGeom prst="roundRect">
            <a:avLst>
              <a:gd name="adj" fmla="val 42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2253" y="4028837"/>
            <a:ext cx="27099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Innovative Strategies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4509254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Embracing new and creative teaching methods.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929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an Interactive Classroom Environment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437102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037993" y="5381268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Engaging Activities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67137" y="4437102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5249" dirty="0"/>
          </a:p>
        </p:txBody>
      </p:sp>
      <p:sp>
        <p:nvSpPr>
          <p:cNvPr id="8" name="Text 6"/>
          <p:cNvSpPr/>
          <p:nvPr/>
        </p:nvSpPr>
        <p:spPr>
          <a:xfrm>
            <a:off x="5667137" y="538126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 Integration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96400" y="4437102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5249" dirty="0"/>
          </a:p>
        </p:txBody>
      </p:sp>
      <p:sp>
        <p:nvSpPr>
          <p:cNvPr id="10" name="Text 8"/>
          <p:cNvSpPr/>
          <p:nvPr/>
        </p:nvSpPr>
        <p:spPr>
          <a:xfrm>
            <a:off x="9296400" y="5381268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Learning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Encouraging Student Participation and Engagement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Inclusivity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every student feels included and valued.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91288"/>
            <a:ext cx="24568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 Involvement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Encouraging students to participate and share their opinions.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91288"/>
            <a:ext cx="28913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Learning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71705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Promoting group work and cooperative learning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Technology and Multimedia Tools in Teaching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319944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Presentations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visually engaging slideshows and interactive materials.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23397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Resources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online platforms and educational websites.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Labs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digital simulations for practical demonstrations.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58120"/>
            <a:ext cx="79801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and Any Questions?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259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430101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335661"/>
            <a:ext cx="28028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Communication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816078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Feel free to ask any questions or share your thoughts.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257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DKPC2022</cp:lastModifiedBy>
  <cp:revision>2</cp:revision>
  <dcterms:created xsi:type="dcterms:W3CDTF">2024-02-20T01:05:19Z</dcterms:created>
  <dcterms:modified xsi:type="dcterms:W3CDTF">2024-02-20T01:12:41Z</dcterms:modified>
</cp:coreProperties>
</file>