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23258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circle algorithm in computer graphics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834559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Circle drawing is a fundamental problem in computer graphics. Let's explore one of the most efficient methods, Bresenham's algorithm.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848840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5856404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854277"/>
            <a:ext cx="193107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DESIGN ALL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60014"/>
            <a:ext cx="989909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Bresenham's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007624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an incremental method of drawing circles.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62990" y="3853134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Digital Differential Analyzer (DDA)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062990" y="4790357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Another popular circle algorithm that scans for pixel coordinates along the circle.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28630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58420" y="3853134"/>
            <a:ext cx="32588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Midpoint Circle Algorithm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5458420" y="4432014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similar algorithm that uses integer operations.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24060" y="3625033"/>
            <a:ext cx="4173260" cy="2584041"/>
          </a:xfrm>
          <a:prstGeom prst="roundRect">
            <a:avLst>
              <a:gd name="adj" fmla="val 2123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853851" y="3853134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Bresenham's Algorithm?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853851" y="4790357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has a simpler logic and computational speed advantages over other methods.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46901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Concept and working of Bresenham's circle drawing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811315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draws a circle one pixel at a time by choosing the best pixel option for each step. It takes into account the symmetry of the circle.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33199" y="4156402"/>
            <a:ext cx="267997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Variable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833199" y="4917172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decision variable tracks the error in the estimation of the circle's radius at each step.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42334" y="4156402"/>
            <a:ext cx="3308152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Picking the Next Pixel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342334" y="4917172"/>
            <a:ext cx="3959543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algorithm computes the coordinates of all possible pixels and chooses the one that best approximates the circle at the current step.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51469" y="4156402"/>
            <a:ext cx="2873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Coloring the Pixels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851469" y="4917172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pixels are colored in the process of choosing the best-fit pixel.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83748"/>
            <a:ext cx="955000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Deriving the algorithm with examples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331358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Let's explore the algorithm with an example of drawing a circle from (0, 0) with a radius of 5.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4917054"/>
            <a:ext cx="12964001" cy="44084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3996392" y="491705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8" name="Shape 6"/>
          <p:cNvSpPr/>
          <p:nvPr/>
        </p:nvSpPr>
        <p:spPr>
          <a:xfrm>
            <a:off x="3768685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939778" y="4702071"/>
            <a:ext cx="15775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2907625" y="59095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1055370" y="6488469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x=0, y=5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292876" y="414517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169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7212" y="4702071"/>
            <a:ext cx="19585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6204109" y="294876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4351853" y="3527647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x=1, y=5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0589478" y="4917054"/>
            <a:ext cx="44410" cy="77188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8" name="Shape 16"/>
          <p:cNvSpPr/>
          <p:nvPr/>
        </p:nvSpPr>
        <p:spPr>
          <a:xfrm>
            <a:off x="10361771" y="46689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0510004" y="4702071"/>
            <a:ext cx="20347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9500711" y="59095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7648456" y="6488469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x=2, y=4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221016" y="866784"/>
            <a:ext cx="7674769" cy="18954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13"/>
              </a:lnSpc>
              <a:buNone/>
            </a:pPr>
            <a:r>
              <a:rPr lang="en-US" sz="3856" b="1" spc="-11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using Bresenham's algorithm over other methods</a:t>
            </a:r>
            <a:endParaRPr lang="en-US" sz="3856" dirty="0"/>
          </a:p>
        </p:txBody>
      </p:sp>
      <p:sp>
        <p:nvSpPr>
          <p:cNvPr id="5" name="Text 3"/>
          <p:cNvSpPr/>
          <p:nvPr/>
        </p:nvSpPr>
        <p:spPr>
          <a:xfrm>
            <a:off x="6221016" y="3053953"/>
            <a:ext cx="7674769" cy="3499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7"/>
              </a:lnSpc>
              <a:buNone/>
            </a:pPr>
            <a:r>
              <a:rPr lang="en-US" sz="1543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the fastest method for drawing circles.</a:t>
            </a:r>
            <a:endParaRPr lang="en-US" sz="1543" dirty="0"/>
          </a:p>
        </p:txBody>
      </p:sp>
      <p:sp>
        <p:nvSpPr>
          <p:cNvPr id="6" name="Shape 4"/>
          <p:cNvSpPr/>
          <p:nvPr/>
        </p:nvSpPr>
        <p:spPr>
          <a:xfrm>
            <a:off x="6319599" y="385679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377226" y="3761184"/>
            <a:ext cx="12834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8"/>
              </a:lnSpc>
              <a:buNone/>
            </a:pPr>
            <a:r>
              <a:rPr lang="en-US" sz="2314" b="1" spc="-6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14" dirty="0"/>
          </a:p>
        </p:txBody>
      </p:sp>
      <p:sp>
        <p:nvSpPr>
          <p:cNvPr id="8" name="Text 6"/>
          <p:cNvSpPr/>
          <p:nvPr/>
        </p:nvSpPr>
        <p:spPr>
          <a:xfrm>
            <a:off x="6857643" y="3792740"/>
            <a:ext cx="2474714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07"/>
              </a:lnSpc>
              <a:buNone/>
            </a:pPr>
            <a:r>
              <a:rPr lang="en-US" sz="1928" b="1" spc="-5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Computation</a:t>
            </a:r>
            <a:endParaRPr lang="en-US" sz="1928" dirty="0"/>
          </a:p>
        </p:txBody>
      </p:sp>
      <p:sp>
        <p:nvSpPr>
          <p:cNvPr id="9" name="Text 7"/>
          <p:cNvSpPr/>
          <p:nvPr/>
        </p:nvSpPr>
        <p:spPr>
          <a:xfrm>
            <a:off x="6857643" y="4303190"/>
            <a:ext cx="3102888" cy="1399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7"/>
              </a:lnSpc>
              <a:buNone/>
            </a:pPr>
            <a:r>
              <a:rPr lang="en-US" sz="1543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incremental calculations and integer-only operations, Bresenham's algorithm is incredibly fast.</a:t>
            </a:r>
            <a:endParaRPr lang="en-US" sz="1543" dirty="0"/>
          </a:p>
        </p:txBody>
      </p:sp>
      <p:sp>
        <p:nvSpPr>
          <p:cNvPr id="10" name="Shape 8"/>
          <p:cNvSpPr/>
          <p:nvPr/>
        </p:nvSpPr>
        <p:spPr>
          <a:xfrm>
            <a:off x="10169485" y="385679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89738" y="3761184"/>
            <a:ext cx="17406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8"/>
              </a:lnSpc>
              <a:buNone/>
            </a:pPr>
            <a:r>
              <a:rPr lang="en-US" sz="2314" b="1" spc="-6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14" dirty="0"/>
          </a:p>
        </p:txBody>
      </p:sp>
      <p:sp>
        <p:nvSpPr>
          <p:cNvPr id="12" name="Text 10"/>
          <p:cNvSpPr/>
          <p:nvPr/>
        </p:nvSpPr>
        <p:spPr>
          <a:xfrm>
            <a:off x="10793016" y="3792740"/>
            <a:ext cx="2910364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07"/>
              </a:lnSpc>
              <a:buNone/>
            </a:pPr>
            <a:r>
              <a:rPr lang="en-US" sz="1928" b="1" spc="-5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Floating-Point Division</a:t>
            </a:r>
            <a:endParaRPr lang="en-US" sz="1928" dirty="0"/>
          </a:p>
        </p:txBody>
      </p:sp>
      <p:sp>
        <p:nvSpPr>
          <p:cNvPr id="13" name="Text 11"/>
          <p:cNvSpPr/>
          <p:nvPr/>
        </p:nvSpPr>
        <p:spPr>
          <a:xfrm>
            <a:off x="10793016" y="4303190"/>
            <a:ext cx="3102888" cy="1399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7"/>
              </a:lnSpc>
              <a:buNone/>
            </a:pPr>
            <a:r>
              <a:rPr lang="en-US" sz="1543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Without division operations, which are typically slow on most processors, Bresenham's algorithm is even more efficient.</a:t>
            </a:r>
            <a:endParaRPr lang="en-US" sz="1543" dirty="0"/>
          </a:p>
        </p:txBody>
      </p:sp>
      <p:sp>
        <p:nvSpPr>
          <p:cNvPr id="14" name="Shape 12"/>
          <p:cNvSpPr/>
          <p:nvPr/>
        </p:nvSpPr>
        <p:spPr>
          <a:xfrm>
            <a:off x="6319599" y="721945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50556" y="6060277"/>
            <a:ext cx="181689" cy="379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08"/>
              </a:lnSpc>
              <a:buNone/>
            </a:pPr>
            <a:r>
              <a:rPr lang="en-US" sz="2314" b="1" spc="-6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14" dirty="0"/>
          </a:p>
        </p:txBody>
      </p:sp>
      <p:sp>
        <p:nvSpPr>
          <p:cNvPr id="16" name="Text 14"/>
          <p:cNvSpPr/>
          <p:nvPr/>
        </p:nvSpPr>
        <p:spPr>
          <a:xfrm>
            <a:off x="6857643" y="6091833"/>
            <a:ext cx="2817852" cy="31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07"/>
              </a:lnSpc>
              <a:buNone/>
            </a:pPr>
            <a:r>
              <a:rPr lang="en-US" sz="1928" b="1" spc="-5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Minimal Memory Storage</a:t>
            </a:r>
            <a:endParaRPr lang="en-US" sz="1928" dirty="0"/>
          </a:p>
        </p:txBody>
      </p:sp>
      <p:sp>
        <p:nvSpPr>
          <p:cNvPr id="17" name="Text 15"/>
          <p:cNvSpPr/>
          <p:nvPr/>
        </p:nvSpPr>
        <p:spPr>
          <a:xfrm>
            <a:off x="6857643" y="6602283"/>
            <a:ext cx="7038142" cy="699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7"/>
              </a:lnSpc>
              <a:buNone/>
            </a:pPr>
            <a:r>
              <a:rPr lang="en-US" sz="1543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only needs to store a few variables, making it memory-efficient.</a:t>
            </a:r>
            <a:endParaRPr lang="en-US" sz="1543" dirty="0"/>
          </a:p>
        </p:txBody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6402" y="710304"/>
            <a:ext cx="13157597" cy="1266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25"/>
              </a:lnSpc>
              <a:buNone/>
            </a:pPr>
            <a:r>
              <a:rPr lang="en-US" sz="3866" b="1" spc="-11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applications of Bresenham's algorithm in computer graphics</a:t>
            </a:r>
            <a:endParaRPr lang="en-US" sz="3866" dirty="0"/>
          </a:p>
        </p:txBody>
      </p:sp>
      <p:sp>
        <p:nvSpPr>
          <p:cNvPr id="5" name="Text 3"/>
          <p:cNvSpPr/>
          <p:nvPr/>
        </p:nvSpPr>
        <p:spPr>
          <a:xfrm>
            <a:off x="736402" y="2269428"/>
            <a:ext cx="13157597" cy="350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83"/>
              </a:lnSpc>
              <a:buNone/>
            </a:pPr>
            <a:r>
              <a:rPr lang="en-US" sz="1546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in many applications that need fast and efficient circle drawing.</a:t>
            </a:r>
            <a:endParaRPr lang="en-US" sz="1546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542" y="2988359"/>
            <a:ext cx="2888575" cy="286733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882021" y="5544036"/>
            <a:ext cx="1963698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13"/>
              </a:lnSpc>
              <a:buNone/>
            </a:pPr>
            <a:r>
              <a:rPr lang="en-US" sz="1933" b="1" spc="-58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Games</a:t>
            </a:r>
            <a:endParaRPr lang="en-US" sz="1933" dirty="0"/>
          </a:p>
        </p:txBody>
      </p:sp>
      <p:sp>
        <p:nvSpPr>
          <p:cNvPr id="8" name="Text 5"/>
          <p:cNvSpPr/>
          <p:nvPr/>
        </p:nvSpPr>
        <p:spPr>
          <a:xfrm>
            <a:off x="736402" y="6055668"/>
            <a:ext cx="4254937" cy="14031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83"/>
              </a:lnSpc>
              <a:buNone/>
            </a:pPr>
            <a:r>
              <a:rPr lang="en-US" sz="1546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extensively in game development, particularly for rendering visual elements like circular bullet trajectories and circular particles.</a:t>
            </a:r>
            <a:endParaRPr lang="en-US" sz="1546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72" y="2988359"/>
            <a:ext cx="2888575" cy="286733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249948" y="5544036"/>
            <a:ext cx="2130385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13"/>
              </a:lnSpc>
              <a:buNone/>
            </a:pPr>
            <a:r>
              <a:rPr lang="en-US" sz="1933" b="1" spc="-58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Charts and Graphs</a:t>
            </a:r>
            <a:endParaRPr lang="en-US" sz="1933" dirty="0"/>
          </a:p>
        </p:txBody>
      </p:sp>
      <p:sp>
        <p:nvSpPr>
          <p:cNvPr id="11" name="Text 7"/>
          <p:cNvSpPr/>
          <p:nvPr/>
        </p:nvSpPr>
        <p:spPr>
          <a:xfrm>
            <a:off x="5187672" y="6055668"/>
            <a:ext cx="4254937" cy="701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83"/>
              </a:lnSpc>
              <a:buNone/>
            </a:pPr>
            <a:r>
              <a:rPr lang="en-US" sz="1546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can create fan-shaped wedges used in pie charts and graphs.</a:t>
            </a:r>
            <a:endParaRPr lang="en-US" sz="1546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402" y="2988359"/>
            <a:ext cx="2888575" cy="286733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758488" y="5544036"/>
            <a:ext cx="2015847" cy="316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13"/>
              </a:lnSpc>
              <a:buNone/>
            </a:pPr>
            <a:r>
              <a:rPr lang="en-US" sz="1933" b="1" spc="-58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endParaRPr lang="en-US" sz="1933" dirty="0"/>
          </a:p>
        </p:txBody>
      </p:sp>
      <p:sp>
        <p:nvSpPr>
          <p:cNvPr id="14" name="Text 9"/>
          <p:cNvSpPr/>
          <p:nvPr/>
        </p:nvSpPr>
        <p:spPr>
          <a:xfrm>
            <a:off x="9638943" y="6055668"/>
            <a:ext cx="4254937" cy="1052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83"/>
              </a:lnSpc>
              <a:buNone/>
            </a:pPr>
            <a:r>
              <a:rPr lang="en-US" sz="1546" spc="-3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is used in image recognition and processing, and 3D graphics modeling.</a:t>
            </a:r>
            <a:endParaRPr lang="en-US" sz="15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766995"/>
            <a:ext cx="738342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scope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814605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Bresenham's algorithm helps us draw circles efficiently and has many applications in the field of computer graphics. This algorithm's future scope opens up possibilities for more efficient circle-drawing methods and faster computing.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2023-07-01T06:27:49Z</dcterms:created>
  <dcterms:modified xsi:type="dcterms:W3CDTF">2023-07-01T06:27:49Z</dcterms:modified>
</cp:coreProperties>
</file>