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68AD-2DE4-44F5-8BFE-DAAE6F747D1C}" type="datetimeFigureOut">
              <a:rPr lang="en-US" smtClean="0"/>
              <a:pPr/>
              <a:t>9/8/2018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E3D17-1F09-46CF-BFA0-3724A7D9A9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68AD-2DE4-44F5-8BFE-DAAE6F747D1C}" type="datetimeFigureOut">
              <a:rPr lang="en-US" smtClean="0"/>
              <a:pPr/>
              <a:t>9/8/2018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3D17-1F09-46CF-BFA0-3724A7D9A9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68AD-2DE4-44F5-8BFE-DAAE6F747D1C}" type="datetimeFigureOut">
              <a:rPr lang="en-US" smtClean="0"/>
              <a:pPr/>
              <a:t>9/8/2018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3D17-1F09-46CF-BFA0-3724A7D9A9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C2768AD-2DE4-44F5-8BFE-DAAE6F747D1C}" type="datetimeFigureOut">
              <a:rPr lang="en-US" smtClean="0"/>
              <a:pPr/>
              <a:t>9/8/2018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9AE3D17-1F09-46CF-BFA0-3724A7D9A9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68AD-2DE4-44F5-8BFE-DAAE6F747D1C}" type="datetimeFigureOut">
              <a:rPr lang="en-US" smtClean="0"/>
              <a:pPr/>
              <a:t>9/8/2018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3D17-1F09-46CF-BFA0-3724A7D9A9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68AD-2DE4-44F5-8BFE-DAAE6F747D1C}" type="datetimeFigureOut">
              <a:rPr lang="en-US" smtClean="0"/>
              <a:pPr/>
              <a:t>9/8/2018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3D17-1F09-46CF-BFA0-3724A7D9A9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3D17-1F09-46CF-BFA0-3724A7D9A9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68AD-2DE4-44F5-8BFE-DAAE6F747D1C}" type="datetimeFigureOut">
              <a:rPr lang="en-US" smtClean="0"/>
              <a:pPr/>
              <a:t>9/8/2018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68AD-2DE4-44F5-8BFE-DAAE6F747D1C}" type="datetimeFigureOut">
              <a:rPr lang="en-US" smtClean="0"/>
              <a:pPr/>
              <a:t>9/8/2018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3D17-1F09-46CF-BFA0-3724A7D9A9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68AD-2DE4-44F5-8BFE-DAAE6F747D1C}" type="datetimeFigureOut">
              <a:rPr lang="en-US" smtClean="0"/>
              <a:pPr/>
              <a:t>9/8/2018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3D17-1F09-46CF-BFA0-3724A7D9A9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C2768AD-2DE4-44F5-8BFE-DAAE6F747D1C}" type="datetimeFigureOut">
              <a:rPr lang="en-US" smtClean="0"/>
              <a:pPr/>
              <a:t>9/8/2018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AE3D17-1F09-46CF-BFA0-3724A7D9A9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68AD-2DE4-44F5-8BFE-DAAE6F747D1C}" type="datetimeFigureOut">
              <a:rPr lang="en-US" smtClean="0"/>
              <a:pPr/>
              <a:t>9/8/2018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E3D17-1F09-46CF-BFA0-3724A7D9A9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C2768AD-2DE4-44F5-8BFE-DAAE6F747D1C}" type="datetimeFigureOut">
              <a:rPr lang="en-US" smtClean="0"/>
              <a:pPr/>
              <a:t>9/8/2018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9AE3D17-1F09-46CF-BFA0-3724A7D9A9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documentation" TargetMode="External"/><Relationship Id="rId7" Type="http://schemas.openxmlformats.org/officeDocument/2006/relationships/hyperlink" Target="https://www.drupal.org/project/project_module" TargetMode="External"/><Relationship Id="rId2" Type="http://schemas.openxmlformats.org/officeDocument/2006/relationships/hyperlink" Target="https://community.acquiacademy.com/dash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volvingweb.ca/training/introduction-drupal-8" TargetMode="External"/><Relationship Id="rId5" Type="http://schemas.openxmlformats.org/officeDocument/2006/relationships/hyperlink" Target="https://dev.acquia.com/blog/learn-drupal-8-for-free-introduction-to-drupal-8/22/11/2016/17236" TargetMode="External"/><Relationship Id="rId4" Type="http://schemas.openxmlformats.org/officeDocument/2006/relationships/hyperlink" Target="https://www.drupal.org/downloa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14.xml"/><Relationship Id="rId4" Type="http://schemas.openxmlformats.org/officeDocument/2006/relationships/slide" Target="slide7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BY: DHRUVAL SHAH(16IT120)</a:t>
            </a:r>
          </a:p>
          <a:p>
            <a:pPr algn="r"/>
            <a:r>
              <a:rPr lang="en-IN" dirty="0" smtClean="0"/>
              <a:t>SUBJECT: </a:t>
            </a:r>
            <a:r>
              <a:rPr lang="en-IN" dirty="0" smtClean="0"/>
              <a:t>IT345 </a:t>
            </a:r>
            <a:r>
              <a:rPr lang="en-IN" dirty="0" smtClean="0"/>
              <a:t>SOFTWARE GROUP PROJECT-2</a:t>
            </a:r>
          </a:p>
          <a:p>
            <a:pPr algn="r"/>
            <a:r>
              <a:rPr lang="en-IN" dirty="0" smtClean="0"/>
              <a:t>SUPERVISOR: JALPESH VASA</a:t>
            </a:r>
          </a:p>
          <a:p>
            <a:pPr algn="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INCOME TAX GENERATOR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799150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New Theme Engine </a:t>
            </a:r>
          </a:p>
          <a:p>
            <a:pPr lvl="1" algn="just"/>
            <a:r>
              <a:rPr lang="en-IN" dirty="0" err="1" smtClean="0">
                <a:solidFill>
                  <a:schemeClr val="tx1"/>
                </a:solidFill>
              </a:rPr>
              <a:t>Drupal</a:t>
            </a:r>
            <a:r>
              <a:rPr lang="en-IN" dirty="0" smtClean="0">
                <a:solidFill>
                  <a:schemeClr val="tx1"/>
                </a:solidFill>
              </a:rPr>
              <a:t> 8 includes a brand new </a:t>
            </a:r>
            <a:r>
              <a:rPr lang="en-IN" dirty="0" err="1" smtClean="0">
                <a:solidFill>
                  <a:schemeClr val="tx1"/>
                </a:solidFill>
              </a:rPr>
              <a:t>theming</a:t>
            </a:r>
            <a:r>
              <a:rPr lang="en-IN" dirty="0" smtClean="0">
                <a:solidFill>
                  <a:schemeClr val="tx1"/>
                </a:solidFill>
              </a:rPr>
              <a:t> engine called </a:t>
            </a:r>
            <a:r>
              <a:rPr lang="en-IN" b="1" dirty="0" smtClean="0">
                <a:solidFill>
                  <a:schemeClr val="tx1"/>
                </a:solidFill>
              </a:rPr>
              <a:t>Twig,</a:t>
            </a:r>
            <a:r>
              <a:rPr lang="en-IN" dirty="0" smtClean="0">
                <a:solidFill>
                  <a:schemeClr val="tx1"/>
                </a:solidFill>
              </a:rPr>
              <a:t> which is PHP-based, flexible, fast, and secure. It's much easier to create beautiful and more functional </a:t>
            </a:r>
            <a:r>
              <a:rPr lang="en-IN" dirty="0" err="1" smtClean="0">
                <a:solidFill>
                  <a:schemeClr val="tx1"/>
                </a:solidFill>
              </a:rPr>
              <a:t>Drupal</a:t>
            </a:r>
            <a:r>
              <a:rPr lang="en-IN" dirty="0" smtClean="0">
                <a:solidFill>
                  <a:schemeClr val="tx1"/>
                </a:solidFill>
              </a:rPr>
              <a:t> websites using Twig, as its templates are written in a syntax that's less complex than a PHP template or others while being more secure.</a:t>
            </a:r>
            <a:endParaRPr lang="en-IN" b="1" dirty="0" smtClean="0">
              <a:solidFill>
                <a:schemeClr val="tx1"/>
              </a:solidFill>
            </a:endParaRPr>
          </a:p>
          <a:p>
            <a:pPr algn="just"/>
            <a:r>
              <a:rPr lang="en-IN" b="1" dirty="0" smtClean="0"/>
              <a:t>Mobile First From The Get-Go</a:t>
            </a:r>
          </a:p>
          <a:p>
            <a:pPr lvl="1" algn="just"/>
            <a:r>
              <a:rPr lang="en-IN" b="1" dirty="0" err="1" smtClean="0"/>
              <a:t>Drupal</a:t>
            </a:r>
            <a:r>
              <a:rPr lang="en-IN" b="1" dirty="0" smtClean="0"/>
              <a:t> 8 is mobile first</a:t>
            </a:r>
            <a:r>
              <a:rPr lang="en-IN" dirty="0" smtClean="0"/>
              <a:t> in its approach. All the built-in themes that come with </a:t>
            </a:r>
            <a:r>
              <a:rPr lang="en-IN" dirty="0" err="1" smtClean="0"/>
              <a:t>Drupal</a:t>
            </a:r>
            <a:r>
              <a:rPr lang="en-IN" dirty="0" smtClean="0"/>
              <a:t> 8 are responsive, along with an admin theme that adapts to different screen sizes, and a ‘Back To Site’ button to go back to the front page. Tables fit into any screen size without a hitch, and the new admin toolbar works well on mobile devices.</a:t>
            </a:r>
            <a:endParaRPr lang="en-IN" b="1" dirty="0" smtClean="0"/>
          </a:p>
          <a:p>
            <a:pPr algn="just">
              <a:buNone/>
            </a:pPr>
            <a:endParaRPr lang="en-IN" b="1" dirty="0" smtClean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</a:t>
            </a:r>
            <a:r>
              <a:rPr lang="en-IN" dirty="0" err="1" smtClean="0"/>
              <a:t>Drupal</a:t>
            </a:r>
            <a:r>
              <a:rPr lang="en-IN" dirty="0" smtClean="0"/>
              <a:t> 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Multilingual Ready</a:t>
            </a:r>
          </a:p>
          <a:p>
            <a:pPr lvl="1" algn="just"/>
            <a:r>
              <a:rPr lang="en-IN" dirty="0" err="1" smtClean="0">
                <a:solidFill>
                  <a:schemeClr val="tx1"/>
                </a:solidFill>
              </a:rPr>
              <a:t>Drupal</a:t>
            </a:r>
            <a:r>
              <a:rPr lang="en-IN" dirty="0" smtClean="0">
                <a:solidFill>
                  <a:schemeClr val="tx1"/>
                </a:solidFill>
              </a:rPr>
              <a:t> 8 boasts extensive multilingual features right out of the box. The admin interface has built-in translations. You can also create pages with language-based Views filtering and block visibility. Translation updates from the community are automatically facilitated.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57554" y="428604"/>
            <a:ext cx="228601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Learn </a:t>
            </a:r>
            <a:r>
              <a:rPr lang="en-IN" dirty="0" err="1" smtClean="0"/>
              <a:t>Drupal</a:t>
            </a:r>
            <a:r>
              <a:rPr lang="en-IN" dirty="0" smtClean="0"/>
              <a:t> 8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714348" y="1357298"/>
            <a:ext cx="178595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Building basic site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785918" y="2285992"/>
            <a:ext cx="185738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Extending and managing site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643306" y="1571612"/>
            <a:ext cx="185738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Introduction of </a:t>
            </a:r>
            <a:r>
              <a:rPr lang="en-IN" dirty="0" err="1" smtClean="0"/>
              <a:t>Drupal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357818" y="2285992"/>
            <a:ext cx="185738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Layout &amp; </a:t>
            </a:r>
            <a:r>
              <a:rPr lang="en-IN" dirty="0" err="1" smtClean="0"/>
              <a:t>theming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000892" y="1500174"/>
            <a:ext cx="185738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Development</a:t>
            </a:r>
            <a:endParaRPr lang="en-IN" dirty="0"/>
          </a:p>
        </p:txBody>
      </p:sp>
      <p:cxnSp>
        <p:nvCxnSpPr>
          <p:cNvPr id="9" name="Straight Arrow Connector 8"/>
          <p:cNvCxnSpPr>
            <a:stCxn id="2" idx="1"/>
          </p:cNvCxnSpPr>
          <p:nvPr/>
        </p:nvCxnSpPr>
        <p:spPr>
          <a:xfrm rot="10800000" flipV="1">
            <a:off x="1714480" y="714356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643174" y="1071546"/>
            <a:ext cx="1143008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2"/>
          </p:cNvCxnSpPr>
          <p:nvPr/>
        </p:nvCxnSpPr>
        <p:spPr>
          <a:xfrm rot="5400000">
            <a:off x="4214810" y="1214422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rot="16200000" flipH="1">
            <a:off x="5214942" y="1214422"/>
            <a:ext cx="128588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43570" y="857232"/>
            <a:ext cx="171451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 rot="5400000">
            <a:off x="3964778" y="2393148"/>
            <a:ext cx="1214444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2643174" y="3429000"/>
            <a:ext cx="421484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Implement Problem using </a:t>
            </a:r>
            <a:r>
              <a:rPr lang="en-IN" dirty="0" err="1" smtClean="0"/>
              <a:t>Drupal</a:t>
            </a:r>
            <a:r>
              <a:rPr lang="en-IN" dirty="0" smtClean="0"/>
              <a:t> 8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2786050" y="4643446"/>
            <a:ext cx="371477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Tasting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2857488" y="5786454"/>
            <a:ext cx="371477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Final Modification if needed</a:t>
            </a:r>
            <a:endParaRPr lang="en-IN" dirty="0"/>
          </a:p>
        </p:txBody>
      </p:sp>
      <p:sp>
        <p:nvSpPr>
          <p:cNvPr id="25" name="Right Arrow 24"/>
          <p:cNvSpPr/>
          <p:nvPr/>
        </p:nvSpPr>
        <p:spPr>
          <a:xfrm rot="5400000">
            <a:off x="4179091" y="3821909"/>
            <a:ext cx="785818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5400000">
            <a:off x="4214810" y="5000636"/>
            <a:ext cx="714380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this website user can get all details of income tax like income tax amount , income tax guidelines , income tax agents , income tax recent updates and news very easily.</a:t>
            </a:r>
          </a:p>
          <a:p>
            <a:r>
              <a:rPr lang="en-IN" dirty="0" smtClean="0"/>
              <a:t>User friendly website</a:t>
            </a:r>
          </a:p>
          <a:p>
            <a:r>
              <a:rPr lang="en-IN" dirty="0" smtClean="0"/>
              <a:t>Easily register and get income tax amount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IN" dirty="0" smtClean="0">
                <a:hlinkClick r:id="rId2"/>
              </a:rPr>
              <a:t>https://community.acquiacademy.com/dashboard</a:t>
            </a:r>
            <a:endParaRPr lang="en-IN" dirty="0" smtClean="0"/>
          </a:p>
          <a:p>
            <a:pPr algn="just"/>
            <a:r>
              <a:rPr lang="en-IN" dirty="0" smtClean="0">
                <a:hlinkClick r:id="rId3"/>
              </a:rPr>
              <a:t>https://www.drupal.org/documentation</a:t>
            </a:r>
            <a:endParaRPr lang="en-IN" dirty="0" smtClean="0"/>
          </a:p>
          <a:p>
            <a:pPr algn="just"/>
            <a:r>
              <a:rPr lang="en-IN" dirty="0" smtClean="0">
                <a:hlinkClick r:id="rId4"/>
              </a:rPr>
              <a:t>https://www.drupal.org/download</a:t>
            </a:r>
            <a:endParaRPr lang="en-IN" dirty="0" smtClean="0"/>
          </a:p>
          <a:p>
            <a:pPr algn="just"/>
            <a:r>
              <a:rPr lang="en-IN" dirty="0" smtClean="0">
                <a:hlinkClick r:id="rId5"/>
              </a:rPr>
              <a:t>https://dev.acquia.com/blog/learn-drupal-8-for-free-introduction-to-drupal-8/22/11/2016/17236</a:t>
            </a:r>
            <a:endParaRPr lang="en-IN" dirty="0" smtClean="0"/>
          </a:p>
          <a:p>
            <a:pPr algn="just"/>
            <a:r>
              <a:rPr lang="en-IN" dirty="0" smtClean="0">
                <a:hlinkClick r:id="rId6"/>
              </a:rPr>
              <a:t>https://evolvingweb.ca/training/introduction-drupal-8</a:t>
            </a:r>
            <a:endParaRPr lang="en-IN" dirty="0" smtClean="0"/>
          </a:p>
          <a:p>
            <a:pPr algn="just"/>
            <a:r>
              <a:rPr lang="en-IN" dirty="0" smtClean="0">
                <a:hlinkClick r:id="rId7"/>
              </a:rPr>
              <a:t>https://www.drupal.org/project/project_module</a:t>
            </a:r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IN" sz="9600" dirty="0" smtClean="0"/>
              <a:t>THANK YOU</a:t>
            </a:r>
            <a:endParaRPr lang="en-IN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IN" dirty="0" smtClean="0">
                <a:hlinkClick r:id="rId2" action="ppaction://hlinksldjump"/>
              </a:rPr>
              <a:t>Introduction</a:t>
            </a:r>
            <a:endParaRPr lang="en-IN" dirty="0" smtClean="0"/>
          </a:p>
          <a:p>
            <a:pPr algn="just"/>
            <a:r>
              <a:rPr lang="en-IN" dirty="0" smtClean="0">
                <a:hlinkClick r:id="rId3" action="ppaction://hlinksldjump"/>
              </a:rPr>
              <a:t>Requirements</a:t>
            </a:r>
            <a:endParaRPr lang="en-IN" dirty="0" smtClean="0"/>
          </a:p>
          <a:p>
            <a:pPr algn="just"/>
            <a:r>
              <a:rPr lang="en-IN" dirty="0" smtClean="0">
                <a:hlinkClick r:id="rId4" action="ppaction://hlinksldjump"/>
              </a:rPr>
              <a:t>Introduction of </a:t>
            </a:r>
            <a:r>
              <a:rPr lang="en-IN" dirty="0" err="1" smtClean="0">
                <a:hlinkClick r:id="rId4" action="ppaction://hlinksldjump"/>
              </a:rPr>
              <a:t>Drupal</a:t>
            </a:r>
            <a:endParaRPr lang="en-IN" dirty="0" smtClean="0"/>
          </a:p>
          <a:p>
            <a:pPr algn="just"/>
            <a:r>
              <a:rPr lang="en-IN" dirty="0" smtClean="0">
                <a:hlinkClick r:id="rId5" action="ppaction://hlinksldjump"/>
              </a:rPr>
              <a:t>Why </a:t>
            </a:r>
            <a:r>
              <a:rPr lang="en-IN" dirty="0" err="1" smtClean="0">
                <a:hlinkClick r:id="rId5" action="ppaction://hlinksldjump"/>
              </a:rPr>
              <a:t>Drupal</a:t>
            </a:r>
            <a:r>
              <a:rPr lang="en-IN" dirty="0" smtClean="0">
                <a:hlinkClick r:id="rId5" action="ppaction://hlinksldjump"/>
              </a:rPr>
              <a:t>?</a:t>
            </a:r>
            <a:endParaRPr lang="en-IN" dirty="0" smtClean="0"/>
          </a:p>
          <a:p>
            <a:pPr algn="just"/>
            <a:r>
              <a:rPr lang="en-IN" dirty="0" smtClean="0">
                <a:hlinkClick r:id="rId6" action="ppaction://hlinksldjump"/>
              </a:rPr>
              <a:t>About </a:t>
            </a:r>
            <a:r>
              <a:rPr lang="en-IN" dirty="0" err="1" smtClean="0">
                <a:hlinkClick r:id="rId6" action="ppaction://hlinksldjump"/>
              </a:rPr>
              <a:t>Drupal</a:t>
            </a:r>
            <a:r>
              <a:rPr lang="en-IN" dirty="0" smtClean="0">
                <a:hlinkClick r:id="rId6" action="ppaction://hlinksldjump"/>
              </a:rPr>
              <a:t> 8</a:t>
            </a:r>
            <a:endParaRPr lang="en-IN" dirty="0" smtClean="0"/>
          </a:p>
          <a:p>
            <a:pPr algn="just"/>
            <a:r>
              <a:rPr lang="en-IN" dirty="0" smtClean="0">
                <a:hlinkClick r:id="rId7" action="ppaction://hlinksldjump"/>
              </a:rPr>
              <a:t>Features of </a:t>
            </a:r>
            <a:r>
              <a:rPr lang="en-IN" dirty="0" err="1" smtClean="0">
                <a:hlinkClick r:id="rId7" action="ppaction://hlinksldjump"/>
              </a:rPr>
              <a:t>Drupal</a:t>
            </a:r>
            <a:r>
              <a:rPr lang="en-IN" dirty="0" smtClean="0">
                <a:hlinkClick r:id="rId7" action="ppaction://hlinksldjump"/>
              </a:rPr>
              <a:t> 8</a:t>
            </a:r>
            <a:endParaRPr lang="en-IN" dirty="0" smtClean="0"/>
          </a:p>
          <a:p>
            <a:pPr algn="just"/>
            <a:r>
              <a:rPr lang="en-IN" dirty="0" smtClean="0">
                <a:hlinkClick r:id="rId8" action="ppaction://hlinksldjump"/>
              </a:rPr>
              <a:t>Work Flow</a:t>
            </a:r>
            <a:endParaRPr lang="en-IN" dirty="0" smtClean="0"/>
          </a:p>
          <a:p>
            <a:pPr algn="just"/>
            <a:r>
              <a:rPr lang="en-IN" dirty="0" smtClean="0">
                <a:hlinkClick r:id="rId9" action="ppaction://hlinksldjump"/>
              </a:rPr>
              <a:t>Conclusion</a:t>
            </a:r>
            <a:endParaRPr lang="en-IN" dirty="0" smtClean="0"/>
          </a:p>
          <a:p>
            <a:pPr algn="just"/>
            <a:r>
              <a:rPr lang="en-IN" dirty="0" smtClean="0">
                <a:hlinkClick r:id="rId10" action="ppaction://hlinksldjump"/>
              </a:rPr>
              <a:t>References</a:t>
            </a:r>
            <a:endParaRPr lang="en-IN" dirty="0" smtClean="0"/>
          </a:p>
          <a:p>
            <a:pPr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Generally people contact income tax agent for help to solve and get income tax related details and even how many rupees of income tax they may pay to government will </a:t>
            </a:r>
            <a:r>
              <a:rPr lang="en-IN" dirty="0" smtClean="0"/>
              <a:t>be told </a:t>
            </a:r>
            <a:r>
              <a:rPr lang="en-IN" dirty="0" smtClean="0"/>
              <a:t>by agent .</a:t>
            </a:r>
          </a:p>
          <a:p>
            <a:pPr algn="just"/>
            <a:r>
              <a:rPr lang="en-IN" dirty="0" smtClean="0"/>
              <a:t>People get their income tax based on their salary slip and 16H form by our website.</a:t>
            </a:r>
          </a:p>
          <a:p>
            <a:pPr algn="just"/>
            <a:r>
              <a:rPr lang="en-IN" dirty="0" smtClean="0"/>
              <a:t>People also find income tax related latest news and updates in our website.</a:t>
            </a:r>
          </a:p>
          <a:p>
            <a:pPr algn="just"/>
            <a:r>
              <a:rPr lang="en-IN" dirty="0" smtClean="0"/>
              <a:t>Also give details and help for pay income tax by own through official income tax pay link or income tax agent contact no and other details.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Basics of </a:t>
            </a:r>
            <a:r>
              <a:rPr lang="en-IN" dirty="0" err="1" smtClean="0"/>
              <a:t>php</a:t>
            </a:r>
            <a:endParaRPr lang="en-IN" dirty="0" smtClean="0"/>
          </a:p>
          <a:p>
            <a:pPr algn="just"/>
            <a:r>
              <a:rPr lang="en-IN" dirty="0" smtClean="0"/>
              <a:t>CMS framework or </a:t>
            </a:r>
            <a:r>
              <a:rPr lang="en-IN" dirty="0" err="1" smtClean="0"/>
              <a:t>php</a:t>
            </a:r>
            <a:r>
              <a:rPr lang="en-IN" dirty="0" smtClean="0"/>
              <a:t> framework – DRUPAL 8</a:t>
            </a:r>
          </a:p>
          <a:p>
            <a:pPr algn="just"/>
            <a:r>
              <a:rPr lang="en-IN" dirty="0" smtClean="0"/>
              <a:t>Basic information of income tax and income tax calculation , which parameters are use to calculate income tax</a:t>
            </a:r>
          </a:p>
          <a:p>
            <a:pPr algn="just"/>
            <a:r>
              <a:rPr lang="en-IN" dirty="0" smtClean="0"/>
              <a:t>File concepts in </a:t>
            </a:r>
            <a:r>
              <a:rPr lang="en-IN" dirty="0" err="1" smtClean="0"/>
              <a:t>php</a:t>
            </a:r>
            <a:endParaRPr lang="en-IN" dirty="0" smtClean="0"/>
          </a:p>
          <a:p>
            <a:pPr algn="just"/>
            <a:r>
              <a:rPr lang="en-IN" dirty="0" err="1" smtClean="0"/>
              <a:t>Mysql</a:t>
            </a:r>
            <a:r>
              <a:rPr lang="en-IN" dirty="0" smtClean="0"/>
              <a:t> Database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CMS stands for Content Management System.</a:t>
            </a:r>
          </a:p>
          <a:p>
            <a:pPr algn="just"/>
            <a:r>
              <a:rPr lang="en-IN" dirty="0" smtClean="0"/>
              <a:t>CMS provides capabilities for multiple users with different permission levels to manage web page (content) without the need to have HTML knowledge.</a:t>
            </a:r>
          </a:p>
          <a:p>
            <a:pPr algn="just"/>
            <a:r>
              <a:rPr lang="en-IN" dirty="0" smtClean="0"/>
              <a:t>All information like content , article , comments ,user info etc store in database and </a:t>
            </a:r>
            <a:r>
              <a:rPr lang="en-IN" dirty="0" err="1" smtClean="0"/>
              <a:t>retrive</a:t>
            </a:r>
            <a:r>
              <a:rPr lang="en-IN" dirty="0" smtClean="0"/>
              <a:t> from database and manage on web pages without use of html.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CMS?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14338"/>
            <a:ext cx="7358113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Drupal</a:t>
            </a:r>
            <a:r>
              <a:rPr lang="en-IN" dirty="0" smtClean="0"/>
              <a:t> is open source content management software maintained and developed by a community of more than 35,000 developers around the world who have contributed to the project.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It is distributed under the terms of the GNU General Public License (or "GPL"), which means anyone is free to download it and share it with others.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</a:t>
            </a:r>
            <a:r>
              <a:rPr lang="en-IN" dirty="0" err="1" smtClean="0"/>
              <a:t>Drupal</a:t>
            </a:r>
            <a:r>
              <a:rPr lang="en-IN" dirty="0" smtClean="0"/>
              <a:t>?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Put simply, it’s the quality of the software and the community behind it: </a:t>
            </a:r>
            <a:r>
              <a:rPr lang="en-IN" smtClean="0"/>
              <a:t>hundreds </a:t>
            </a:r>
            <a:r>
              <a:rPr lang="en-IN" smtClean="0"/>
              <a:t>and</a:t>
            </a:r>
            <a:r>
              <a:rPr lang="en-IN" smtClean="0"/>
              <a:t> </a:t>
            </a:r>
            <a:r>
              <a:rPr lang="en-IN" dirty="0" smtClean="0"/>
              <a:t>thousands of people around the world work on developing and maintaining the </a:t>
            </a:r>
            <a:r>
              <a:rPr lang="en-IN" dirty="0" err="1" smtClean="0"/>
              <a:t>Drupal</a:t>
            </a:r>
            <a:r>
              <a:rPr lang="en-IN" dirty="0" smtClean="0"/>
              <a:t> platform and ecosystem every second of every day. 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This makes for an incredibly powerful, </a:t>
            </a:r>
            <a:r>
              <a:rPr lang="en-IN" dirty="0" err="1" smtClean="0"/>
              <a:t>cuttingedge</a:t>
            </a:r>
            <a:r>
              <a:rPr lang="en-IN" dirty="0" smtClean="0"/>
              <a:t> content management system (CMS).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is </a:t>
            </a:r>
            <a:r>
              <a:rPr lang="en-IN" dirty="0" err="1" smtClean="0"/>
              <a:t>Drupal</a:t>
            </a:r>
            <a:r>
              <a:rPr lang="en-IN" dirty="0" smtClean="0"/>
              <a:t> so widely used?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Drupal</a:t>
            </a:r>
            <a:r>
              <a:rPr lang="en-IN" dirty="0" smtClean="0"/>
              <a:t> 8 is the latest release on the </a:t>
            </a:r>
            <a:r>
              <a:rPr lang="en-IN" dirty="0" err="1" smtClean="0"/>
              <a:t>Drupal</a:t>
            </a:r>
            <a:r>
              <a:rPr lang="en-IN" dirty="0" smtClean="0"/>
              <a:t> journey, and one that is substantially more powerful than previous versions. </a:t>
            </a:r>
          </a:p>
          <a:p>
            <a:r>
              <a:rPr lang="en-IN" dirty="0" err="1" smtClean="0"/>
              <a:t>Drupal</a:t>
            </a:r>
            <a:r>
              <a:rPr lang="en-IN" dirty="0" smtClean="0"/>
              <a:t> 8 provides new ways to tailor and deploy content that looks great on any device. However you work with </a:t>
            </a:r>
            <a:r>
              <a:rPr lang="en-IN" dirty="0" err="1" smtClean="0"/>
              <a:t>Drupal</a:t>
            </a:r>
            <a:r>
              <a:rPr lang="en-IN" dirty="0" smtClean="0"/>
              <a:t>, there is something in </a:t>
            </a:r>
            <a:r>
              <a:rPr lang="en-IN" dirty="0" err="1" smtClean="0"/>
              <a:t>Drupal</a:t>
            </a:r>
            <a:r>
              <a:rPr lang="en-IN" dirty="0" smtClean="0"/>
              <a:t> 8 for you to love.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</a:t>
            </a:r>
            <a:r>
              <a:rPr lang="en-IN" dirty="0" err="1" smtClean="0"/>
              <a:t>Drupal</a:t>
            </a:r>
            <a:r>
              <a:rPr lang="en-IN" dirty="0" smtClean="0"/>
              <a:t> 8?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286256"/>
            <a:ext cx="20859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217</TotalTime>
  <Words>571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Paper</vt:lpstr>
      <vt:lpstr>INCOME TAX GENERATOR</vt:lpstr>
      <vt:lpstr>CONTENTS</vt:lpstr>
      <vt:lpstr>Introduction</vt:lpstr>
      <vt:lpstr>Requirements</vt:lpstr>
      <vt:lpstr>What is CMS?</vt:lpstr>
      <vt:lpstr>Slide 6</vt:lpstr>
      <vt:lpstr>What is Drupal?</vt:lpstr>
      <vt:lpstr>Why is Drupal so widely used?</vt:lpstr>
      <vt:lpstr>What is Drupal 8?</vt:lpstr>
      <vt:lpstr>Features of Drupal 8</vt:lpstr>
      <vt:lpstr>Continue..</vt:lpstr>
      <vt:lpstr>Slide 12</vt:lpstr>
      <vt:lpstr>Conclusion</vt:lpstr>
      <vt:lpstr>REFERENCES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TAX GENERATOR</dc:title>
  <dc:creator>Dhuval</dc:creator>
  <cp:lastModifiedBy>Dhuval</cp:lastModifiedBy>
  <cp:revision>34</cp:revision>
  <dcterms:created xsi:type="dcterms:W3CDTF">2018-09-07T04:11:10Z</dcterms:created>
  <dcterms:modified xsi:type="dcterms:W3CDTF">2018-09-08T03:56:30Z</dcterms:modified>
</cp:coreProperties>
</file>