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89" r:id="rId3"/>
    <p:sldId id="282" r:id="rId4"/>
    <p:sldId id="295" r:id="rId5"/>
    <p:sldId id="299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0" autoAdjust="0"/>
    <p:restoredTop sz="69822" autoAdjust="0"/>
  </p:normalViewPr>
  <p:slideViewPr>
    <p:cSldViewPr snapToGrid="0">
      <p:cViewPr varScale="1">
        <p:scale>
          <a:sx n="68" d="100"/>
          <a:sy n="68" d="100"/>
        </p:scale>
        <p:origin x="64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A3C10F2-1A37-460E-B583-3598C6E7B15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830F278-A28E-4A74-AB8E-9445108F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0F278-A28E-4A74-AB8E-9445108F45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0F278-A28E-4A74-AB8E-9445108F45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0F278-A28E-4A74-AB8E-9445108F45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0F278-A28E-4A74-AB8E-9445108F4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0F278-A28E-4A74-AB8E-9445108F4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F1B01D-98E6-4214-A2D3-0730A91B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30CD32A-3E6F-4151-9C3F-2E2C5899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0E6D979-DA24-41E9-8918-AB151D1C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C8CE-1F2E-4C0B-8D82-77C1B36BB33F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2DCF60-66EF-4F08-BA1B-6E502891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E6DC1D9-B5EC-4488-ABAF-4EC8C576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582B77-FA68-45F0-9470-D2C4546A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073E0DB7-E86E-41CE-8C59-6DEF05A68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33EABBC-3144-4898-935B-29F8E70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B467-DC2D-4F0F-8C13-5607B9298C29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A8379EC-D4F2-461F-8E36-34C11C99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50F3DDF-38B7-4A8E-BB4F-A2F78636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6AB6810-7E3A-4B61-AB12-2CAC231D1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189C01E-C6EA-4D95-8907-C2CFCC91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17C27F-9D05-4904-BAED-D2426A25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E1A7-F384-4C22-AE9A-DC36E39DD548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D1F82DD-8771-450F-B4E3-1C11E0B9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61C5705-472D-4C52-801D-17B3280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B3D72D-04BD-4F81-9032-31F17A54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619D1EA-6C83-4336-BA77-6E06B2C3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BBA74DB-E5E9-4F15-B8C7-0BBD3068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CD2E-884D-4CB6-9864-7AF81142F060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873068B-6DCF-4109-A206-50F1B09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C10621-68DE-4C32-8BFD-410B5C5B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3FEE7DF-CDA2-4738-9F5B-3AA4B5F8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F1A146A-B47F-49BA-9C78-5F1C0DC2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E09A10-289F-4971-B475-F3F0FF74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0669-B832-4158-8CB8-FBDD4FF53703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5C1BD1D-DFAE-4B18-9003-1F6B9F2F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0D0250C-7686-4934-A0EE-7E1ECEFE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A10223-D965-4AA2-9A29-8FE8EE8B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CD9818-6A34-47CA-A815-40386D16B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F683C33-1172-4CAB-8EF8-F49DE3C4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26524E3-0E92-4EBA-9F1E-E74C0AA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3C4E-0C72-4DFB-BC1F-18E0FE8E3858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D196A1D-A799-4AF2-BA49-55B63A3A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EA841DE-581B-4FEA-95B4-251724B0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C2EBDE-837C-4920-994F-40A570E4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9723604-8CFC-46D9-9430-BE18D5DC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CF77EF1-8FF9-4144-9089-A8AF4EBA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620F8AC8-FD89-48B1-B007-443046C46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2CDA2AD-0BD1-4E3D-B204-2DD7A88B1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B6A224D-8FE2-4325-A8C3-B3E2935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D0A0-4C37-4C4A-9866-9E6B57741FC3}" type="datetime1">
              <a:rPr lang="en-US" smtClean="0"/>
              <a:t>7/11/2021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8F9E6C3-A33D-48E6-A8C2-2E5CE1C8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F97A25F-9492-4B6F-8F6C-1CD715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C5343AA-8153-49E9-8F83-D20D9088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2866B73-BD23-468E-AF0F-C460644B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11A7-E961-4074-91EF-4A7789C63589}" type="datetime1">
              <a:rPr lang="en-US" smtClean="0"/>
              <a:t>7/11/2021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FD3CD56-59DB-4DD1-933E-03583447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5FDD30B-6917-44A4-A166-C33AFF4F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3A64675-CD83-4ECA-A9BA-5447DEC4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650B-5690-4EC5-B336-A01F757BF97C}" type="datetime1">
              <a:rPr lang="en-US" smtClean="0"/>
              <a:t>7/11/2021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F943EAC-4FC5-4641-BBCA-339EFE67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1788C33-5C67-49F4-BB32-DC178604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506007-6ACC-474D-97F0-B59A5ACF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1AB925F-2B08-415F-9285-63A11B94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753AC06-B66B-4415-95B7-1209DF676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30DE457-92B1-4E8F-AB23-7A1F0843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784D-A892-475B-9187-73E8159B972B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C560D94-42CB-481D-B262-A3F5D436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2DFA328-7AAF-4724-8C81-F3CA9F4A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A3A8EE-F669-40D0-B539-2C709AC5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696B468-7019-4F70-8431-F495CC797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02B6B34-D41B-4958-9C10-DC5D0081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E0E9A3B-2BBD-4E26-B9D3-477DC1D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A838-371D-404D-BBA0-556F2908D9B3}" type="datetime1">
              <a:rPr lang="en-US" smtClean="0"/>
              <a:t>7/11/2021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6B410C5-1632-4EEE-9E87-DFECB23A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5A787C2-FE20-4632-BE69-1D6820BA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0E20CBD-6249-4BB9-A63F-74A27E7D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3E46FD2-BE54-4D2E-BE11-594860A2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2B121A7-53C2-4260-9FC4-F55FFDBC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95F8-AF32-46A7-A7BE-D4F96EF7E0B9}" type="datetime1">
              <a:rPr lang="en-US" smtClean="0"/>
              <a:t>7/11/2021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8C48337-EFA3-499B-9286-C991B120F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Coding Academy © 2021</a:t>
            </a:r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E7AD0C-2DF8-4C33-A3CE-56AFF2E4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B076-690F-4232-89EB-087B1632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9457DDA-C2D9-48F1-B318-F40AA2C49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10" y="-1259312"/>
            <a:ext cx="12374620" cy="819174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240DDFE-79E8-4D77-A73B-99805FCD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961" y="3966533"/>
            <a:ext cx="9144000" cy="1196163"/>
          </a:xfrm>
        </p:spPr>
        <p:txBody>
          <a:bodyPr>
            <a:no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Abdoullah Ashgar EL-kharef" panose="02000000000000000000" pitchFamily="2" charset="-78"/>
                <a:cs typeface="Abdoullah Ashgar EL-kharef" panose="02000000000000000000" pitchFamily="2" charset="-78"/>
              </a:rPr>
              <a:t>Saling</a:t>
            </a:r>
            <a:r>
              <a:rPr lang="en-US" sz="9600">
                <a:solidFill>
                  <a:schemeClr val="bg1"/>
                </a:solidFill>
                <a:latin typeface="Abdoullah Ashgar EL-kharef" panose="02000000000000000000" pitchFamily="2" charset="-78"/>
                <a:cs typeface="Abdoullah Ashgar EL-kharef" panose="02000000000000000000" pitchFamily="2" charset="-78"/>
              </a:rPr>
              <a:t> online</a:t>
            </a:r>
            <a:endParaRPr lang="en-US" sz="9600" dirty="0">
              <a:solidFill>
                <a:schemeClr val="bg1"/>
              </a:solidFill>
              <a:latin typeface="Abdoullah Ashgar EL-kharef" panose="02000000000000000000" pitchFamily="2" charset="-78"/>
              <a:cs typeface="Abdoullah Ashgar EL-kharef" panose="02000000000000000000" pitchFamily="2" charset="-78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4532524-8F7F-401B-8C1E-BAA65CD4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Coding Academy © 2021</a:t>
            </a:r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5DBA6FA-53F2-4AF1-A29A-FEB4862B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1</a:t>
            </a:fld>
            <a:endParaRPr lang="en-US"/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B7BF17E6-8A96-4072-80D1-EBEB9F008DB1}"/>
              </a:ext>
            </a:extLst>
          </p:cNvPr>
          <p:cNvSpPr txBox="1">
            <a:spLocks/>
          </p:cNvSpPr>
          <p:nvPr/>
        </p:nvSpPr>
        <p:spPr>
          <a:xfrm>
            <a:off x="1697961" y="4949234"/>
            <a:ext cx="9144000" cy="11961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rgbClr val="00B050"/>
                </a:solidFill>
                <a:latin typeface="Abdoullah Ashgar EL-kharef" panose="02000000000000000000" pitchFamily="2" charset="-78"/>
                <a:cs typeface="Abdoullah Ashgar EL-kharef" panose="02000000000000000000" pitchFamily="2" charset="-78"/>
              </a:rPr>
              <a:t>HTML&amp;css</a:t>
            </a:r>
            <a:r>
              <a:rPr lang="en-US" sz="4400" dirty="0">
                <a:solidFill>
                  <a:srgbClr val="00B050"/>
                </a:solidFill>
                <a:latin typeface="Abdoullah Ashgar EL-kharef" panose="02000000000000000000" pitchFamily="2" charset="-78"/>
                <a:cs typeface="Abdoullah Ashgar EL-kharef" panose="02000000000000000000" pitchFamily="2" charset="-78"/>
              </a:rPr>
              <a:t>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8739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9457DDA-C2D9-48F1-B318-F40AA2C49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6" b="33876"/>
          <a:stretch/>
        </p:blipFill>
        <p:spPr>
          <a:xfrm>
            <a:off x="4483395" y="0"/>
            <a:ext cx="7708605" cy="170221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240DDFE-79E8-4D77-A73B-99805FCD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28" y="348915"/>
            <a:ext cx="4496640" cy="1004385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00B050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12F8DDA3-E861-490C-B4B6-328A5C776598}"/>
              </a:ext>
            </a:extLst>
          </p:cNvPr>
          <p:cNvSpPr txBox="1">
            <a:spLocks/>
          </p:cNvSpPr>
          <p:nvPr/>
        </p:nvSpPr>
        <p:spPr>
          <a:xfrm>
            <a:off x="433136" y="1925053"/>
            <a:ext cx="11454063" cy="4114800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200000"/>
              </a:lnSpc>
            </a:pPr>
            <a:endParaRPr lang="en-US" sz="3200" dirty="0">
              <a:latin typeface="Changa" pitchFamily="2" charset="-78"/>
              <a:cs typeface="Changa" pitchFamily="2" charset="-78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3B7F076-EF4D-43B6-AA59-9DA44986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Academy </a:t>
            </a:r>
            <a:r>
              <a:rPr lang="en-US" b="0" i="0" dirty="0">
                <a:solidFill>
                  <a:srgbClr val="9CA3AF"/>
                </a:solidFill>
                <a:effectLst/>
                <a:latin typeface="Open Sans" panose="020B0604020202020204" pitchFamily="34" charset="0"/>
              </a:rPr>
              <a:t>© 2021</a:t>
            </a:r>
            <a:endParaRPr lang="en-US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16B0402-23DC-431A-8396-A6F85FC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مربع نص 14">
            <a:extLst>
              <a:ext uri="{FF2B5EF4-FFF2-40B4-BE49-F238E27FC236}">
                <a16:creationId xmlns:a16="http://schemas.microsoft.com/office/drawing/2014/main" id="{71B2CE77-2A51-49BB-AE5A-93C9960A7370}"/>
              </a:ext>
            </a:extLst>
          </p:cNvPr>
          <p:cNvSpPr txBox="1"/>
          <p:nvPr/>
        </p:nvSpPr>
        <p:spPr>
          <a:xfrm>
            <a:off x="838200" y="2018714"/>
            <a:ext cx="10490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Consolas" panose="020B0609020204030204" pitchFamily="49" charset="0"/>
                <a:cs typeface="+mj-cs"/>
              </a:rPr>
              <a:t>Name : </a:t>
            </a:r>
            <a:r>
              <a:rPr lang="en-US" sz="4800" b="1" dirty="0" err="1">
                <a:latin typeface="Consolas" panose="020B0609020204030204" pitchFamily="49" charset="0"/>
                <a:cs typeface="+mj-cs"/>
              </a:rPr>
              <a:t>Shahd</a:t>
            </a:r>
            <a:r>
              <a:rPr lang="ar-YE" sz="4800" b="1" dirty="0">
                <a:latin typeface="Consolas" panose="020B0609020204030204" pitchFamily="49" charset="0"/>
                <a:cs typeface="+mj-cs"/>
              </a:rPr>
              <a:t> </a:t>
            </a:r>
            <a:r>
              <a:rPr lang="en-US" sz="4800" b="1" dirty="0">
                <a:latin typeface="Consolas" panose="020B0609020204030204" pitchFamily="49" charset="0"/>
                <a:cs typeface="+mj-cs"/>
              </a:rPr>
              <a:t>Mohammed</a:t>
            </a:r>
          </a:p>
          <a:p>
            <a:pPr algn="ctr" rtl="0"/>
            <a:r>
              <a:rPr lang="en-US" sz="4800" b="1" dirty="0">
                <a:latin typeface="Consolas" panose="020B0609020204030204" pitchFamily="49" charset="0"/>
                <a:cs typeface="+mj-cs"/>
              </a:rPr>
              <a:t>Age: 12 year</a:t>
            </a:r>
            <a:endParaRPr lang="en-US" sz="48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63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9457DDA-C2D9-48F1-B318-F40AA2C49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6" b="33876"/>
          <a:stretch/>
        </p:blipFill>
        <p:spPr>
          <a:xfrm>
            <a:off x="4483395" y="0"/>
            <a:ext cx="7708605" cy="170221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240DDFE-79E8-4D77-A73B-99805FCD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28" y="348915"/>
            <a:ext cx="4496640" cy="1004385"/>
          </a:xfrm>
        </p:spPr>
        <p:txBody>
          <a:bodyPr>
            <a:normAutofit/>
          </a:bodyPr>
          <a:lstStyle/>
          <a:p>
            <a:r>
              <a:rPr lang="ar-EG" sz="4000" dirty="0">
                <a:solidFill>
                  <a:srgbClr val="00B050"/>
                </a:solidFill>
                <a:effectLst/>
                <a:latin typeface="Changa" pitchFamily="2" charset="-78"/>
                <a:ea typeface="Calibri" panose="020F0502020204030204" pitchFamily="34" charset="0"/>
                <a:cs typeface="Changa" pitchFamily="2" charset="-78"/>
              </a:rPr>
              <a:t>المحتويات </a:t>
            </a:r>
            <a:r>
              <a:rPr lang="en-US" sz="4000" dirty="0">
                <a:solidFill>
                  <a:srgbClr val="00B050"/>
                </a:solidFill>
                <a:effectLst/>
                <a:latin typeface="Changa" pitchFamily="2" charset="-78"/>
                <a:ea typeface="Calibri" panose="020F0502020204030204" pitchFamily="34" charset="0"/>
                <a:cs typeface="Changa" pitchFamily="2" charset="-78"/>
              </a:rPr>
              <a:t>Outline</a:t>
            </a:r>
            <a:endParaRPr lang="en-US" sz="4000" dirty="0">
              <a:solidFill>
                <a:srgbClr val="00B050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12F8DDA3-E861-490C-B4B6-328A5C776598}"/>
              </a:ext>
            </a:extLst>
          </p:cNvPr>
          <p:cNvSpPr txBox="1">
            <a:spLocks/>
          </p:cNvSpPr>
          <p:nvPr/>
        </p:nvSpPr>
        <p:spPr>
          <a:xfrm>
            <a:off x="433136" y="1925053"/>
            <a:ext cx="11454063" cy="4114800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200000"/>
              </a:lnSpc>
            </a:pPr>
            <a:endParaRPr lang="en-US" sz="3200" dirty="0">
              <a:latin typeface="Changa" pitchFamily="2" charset="-78"/>
              <a:cs typeface="Changa" pitchFamily="2" charset="-78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3B7F076-EF4D-43B6-AA59-9DA44986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Academy </a:t>
            </a:r>
            <a:r>
              <a:rPr lang="en-US" b="0" i="0" dirty="0">
                <a:solidFill>
                  <a:srgbClr val="9CA3AF"/>
                </a:solidFill>
                <a:effectLst/>
                <a:latin typeface="Open Sans" panose="020B0604020202020204" pitchFamily="34" charset="0"/>
              </a:rPr>
              <a:t>© 2021</a:t>
            </a:r>
            <a:endParaRPr lang="en-US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16B0402-23DC-431A-8396-A6F85FC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مربع نص 14">
            <a:extLst>
              <a:ext uri="{FF2B5EF4-FFF2-40B4-BE49-F238E27FC236}">
                <a16:creationId xmlns:a16="http://schemas.microsoft.com/office/drawing/2014/main" id="{FEDE8588-59F5-4137-BA9C-47C01729B24A}"/>
              </a:ext>
            </a:extLst>
          </p:cNvPr>
          <p:cNvSpPr txBox="1"/>
          <p:nvPr/>
        </p:nvSpPr>
        <p:spPr>
          <a:xfrm>
            <a:off x="838200" y="1712790"/>
            <a:ext cx="1054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800" dirty="0">
                <a:latin typeface="Consolas" panose="020B0609020204030204" pitchFamily="49" charset="0"/>
                <a:cs typeface="Changa"/>
              </a:rPr>
              <a:t>Project idea </a:t>
            </a:r>
            <a:r>
              <a:rPr lang="ar-EG" altLang="en-US" sz="4800" dirty="0">
                <a:latin typeface="Consolas" panose="020B0609020204030204" pitchFamily="49" charset="0"/>
                <a:cs typeface="Changa"/>
              </a:rPr>
              <a:t>فكرة المشروع</a:t>
            </a:r>
            <a:endParaRPr lang="en-US" altLang="en-US" sz="4800" dirty="0">
              <a:latin typeface="Consolas" panose="020B0609020204030204" pitchFamily="49" charset="0"/>
              <a:cs typeface="Chang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800" dirty="0">
                <a:latin typeface="Consolas" panose="020B0609020204030204" pitchFamily="49" charset="0"/>
                <a:cs typeface="Changa"/>
              </a:rPr>
              <a:t>Problem statement </a:t>
            </a:r>
            <a:r>
              <a:rPr lang="ar-EG" sz="4800" dirty="0">
                <a:latin typeface="Consolas" panose="020B0609020204030204" pitchFamily="49" charset="0"/>
                <a:cs typeface="Changa"/>
              </a:rPr>
              <a:t>المشكلة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4800" dirty="0">
              <a:cs typeface="Chang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97F7BA-20BB-4C93-A0B4-C9D55C32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778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9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9457DDA-C2D9-48F1-B318-F40AA2C49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6" b="33876"/>
          <a:stretch/>
        </p:blipFill>
        <p:spPr>
          <a:xfrm>
            <a:off x="4483395" y="0"/>
            <a:ext cx="7708605" cy="170221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240DDFE-79E8-4D77-A73B-99805FCD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28" y="348915"/>
            <a:ext cx="4496640" cy="10043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Changa" pitchFamily="2" charset="-78"/>
                <a:ea typeface="Calibri" panose="020F0502020204030204" pitchFamily="34" charset="0"/>
                <a:cs typeface="Changa" pitchFamily="2" charset="-78"/>
              </a:rPr>
              <a:t>Project idea</a:t>
            </a:r>
            <a:endParaRPr lang="en-US" sz="4000" dirty="0">
              <a:solidFill>
                <a:srgbClr val="00B050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3B7F076-EF4D-43B6-AA59-9DA44986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Academy </a:t>
            </a:r>
            <a:r>
              <a:rPr lang="en-US" b="0" i="0" dirty="0">
                <a:solidFill>
                  <a:srgbClr val="9CA3AF"/>
                </a:solidFill>
                <a:effectLst/>
                <a:latin typeface="Open Sans" panose="020B0604020202020204" pitchFamily="34" charset="0"/>
              </a:rPr>
              <a:t>© 2021</a:t>
            </a:r>
            <a:endParaRPr lang="en-US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16B0402-23DC-431A-8396-A6F85FC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97F7BA-20BB-4C93-A0B4-C9D55C32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778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4">
            <a:extLst>
              <a:ext uri="{FF2B5EF4-FFF2-40B4-BE49-F238E27FC236}">
                <a16:creationId xmlns:a16="http://schemas.microsoft.com/office/drawing/2014/main" id="{DBDF58D2-5E62-4F9B-AC69-0B1F6106FB9A}"/>
              </a:ext>
            </a:extLst>
          </p:cNvPr>
          <p:cNvSpPr txBox="1"/>
          <p:nvPr/>
        </p:nvSpPr>
        <p:spPr>
          <a:xfrm>
            <a:off x="461210" y="1702215"/>
            <a:ext cx="1054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800" dirty="0" err="1">
                <a:latin typeface="Consolas" panose="020B0609020204030204" pitchFamily="49" charset="0"/>
                <a:cs typeface="Changa"/>
              </a:rPr>
              <a:t>saling</a:t>
            </a:r>
            <a:r>
              <a:rPr lang="en-US" altLang="en-US" sz="4800" dirty="0">
                <a:latin typeface="Consolas" panose="020B0609020204030204" pitchFamily="49" charset="0"/>
                <a:cs typeface="Changa"/>
              </a:rPr>
              <a:t> clothes online </a:t>
            </a:r>
          </a:p>
        </p:txBody>
      </p:sp>
    </p:spTree>
    <p:extLst>
      <p:ext uri="{BB962C8B-B14F-4D97-AF65-F5344CB8AC3E}">
        <p14:creationId xmlns:p14="http://schemas.microsoft.com/office/powerpoint/2010/main" val="370561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19457DDA-C2D9-48F1-B318-F40AA2C49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6" b="33876"/>
          <a:stretch/>
        </p:blipFill>
        <p:spPr>
          <a:xfrm>
            <a:off x="4483395" y="0"/>
            <a:ext cx="7708605" cy="1702217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240DDFE-79E8-4D77-A73B-99805FCD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8" y="348915"/>
            <a:ext cx="4496640" cy="10043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latin typeface="Changa" pitchFamily="2" charset="-78"/>
                <a:ea typeface="Calibri" panose="020F0502020204030204" pitchFamily="34" charset="0"/>
                <a:cs typeface="Changa" pitchFamily="2" charset="-78"/>
              </a:rPr>
              <a:t>Problem statement</a:t>
            </a:r>
            <a:endParaRPr lang="en-US" sz="4000" dirty="0">
              <a:solidFill>
                <a:srgbClr val="00B050"/>
              </a:solidFill>
              <a:latin typeface="Changa" pitchFamily="2" charset="-78"/>
              <a:cs typeface="Changa" pitchFamily="2" charset="-78"/>
            </a:endParaRPr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E3B7F076-EF4D-43B6-AA59-9DA44986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Academy </a:t>
            </a:r>
            <a:r>
              <a:rPr lang="en-US" b="0" i="0" dirty="0">
                <a:solidFill>
                  <a:srgbClr val="9CA3AF"/>
                </a:solidFill>
                <a:effectLst/>
                <a:latin typeface="Open Sans" panose="020B0604020202020204" pitchFamily="34" charset="0"/>
              </a:rPr>
              <a:t>© 2021</a:t>
            </a:r>
            <a:endParaRPr lang="en-US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916B0402-23DC-431A-8396-A6F85FC7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B076-690F-4232-89EB-087B1632A79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97F7BA-20BB-4C93-A0B4-C9D55C32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9778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مربع نص 14">
            <a:extLst>
              <a:ext uri="{FF2B5EF4-FFF2-40B4-BE49-F238E27FC236}">
                <a16:creationId xmlns:a16="http://schemas.microsoft.com/office/drawing/2014/main" id="{DBDF58D2-5E62-4F9B-AC69-0B1F6106FB9A}"/>
              </a:ext>
            </a:extLst>
          </p:cNvPr>
          <p:cNvSpPr txBox="1"/>
          <p:nvPr/>
        </p:nvSpPr>
        <p:spPr>
          <a:xfrm>
            <a:off x="838200" y="1712790"/>
            <a:ext cx="1054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800" dirty="0">
              <a:latin typeface="Consolas" panose="020B0609020204030204" pitchFamily="49" charset="0"/>
              <a:cs typeface="Changa"/>
            </a:endParaRPr>
          </a:p>
        </p:txBody>
      </p:sp>
      <p:sp>
        <p:nvSpPr>
          <p:cNvPr id="10" name="مربع نص 14">
            <a:extLst>
              <a:ext uri="{FF2B5EF4-FFF2-40B4-BE49-F238E27FC236}">
                <a16:creationId xmlns:a16="http://schemas.microsoft.com/office/drawing/2014/main" id="{49FB322D-FB81-4D29-865E-CC32971186FC}"/>
              </a:ext>
            </a:extLst>
          </p:cNvPr>
          <p:cNvSpPr txBox="1"/>
          <p:nvPr/>
        </p:nvSpPr>
        <p:spPr>
          <a:xfrm>
            <a:off x="930442" y="1353300"/>
            <a:ext cx="10601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ar-YE" altLang="en-US" sz="4800" dirty="0">
              <a:latin typeface="Consolas" panose="020B0609020204030204" pitchFamily="49" charset="0"/>
              <a:cs typeface="Chang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800" dirty="0">
                <a:latin typeface="Consolas" panose="020B0609020204030204" pitchFamily="49" charset="0"/>
                <a:cs typeface="Changa"/>
              </a:rPr>
              <a:t>Some people can’t buy from around </a:t>
            </a:r>
            <a:r>
              <a:rPr lang="en-US" altLang="en-US" sz="4800">
                <a:latin typeface="Consolas" panose="020B0609020204030204" pitchFamily="49" charset="0"/>
                <a:cs typeface="Changa"/>
              </a:rPr>
              <a:t>the world.</a:t>
            </a:r>
            <a:endParaRPr lang="en-US" altLang="en-US" sz="4800" dirty="0">
              <a:latin typeface="Consolas" panose="020B0609020204030204" pitchFamily="49" charset="0"/>
              <a:cs typeface="Changa"/>
            </a:endParaRPr>
          </a:p>
        </p:txBody>
      </p:sp>
    </p:spTree>
    <p:extLst>
      <p:ext uri="{BB962C8B-B14F-4D97-AF65-F5344CB8AC3E}">
        <p14:creationId xmlns:p14="http://schemas.microsoft.com/office/powerpoint/2010/main" val="31785779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70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Abdoullah Ashgar EL-kharef</vt:lpstr>
      <vt:lpstr>Arial</vt:lpstr>
      <vt:lpstr>Calibri</vt:lpstr>
      <vt:lpstr>Calibri Light</vt:lpstr>
      <vt:lpstr>Changa</vt:lpstr>
      <vt:lpstr>Consolas</vt:lpstr>
      <vt:lpstr>Open Sans</vt:lpstr>
      <vt:lpstr>Times New Roman</vt:lpstr>
      <vt:lpstr>نسق Office</vt:lpstr>
      <vt:lpstr>Saling online</vt:lpstr>
      <vt:lpstr>PowerPoint Presentation</vt:lpstr>
      <vt:lpstr>المحتويات Outline</vt:lpstr>
      <vt:lpstr>Project idea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Computer</dc:title>
  <dc:creator>Musheera Ahmed</dc:creator>
  <cp:lastModifiedBy>mainuser</cp:lastModifiedBy>
  <cp:revision>195</cp:revision>
  <dcterms:created xsi:type="dcterms:W3CDTF">2021-05-29T12:11:00Z</dcterms:created>
  <dcterms:modified xsi:type="dcterms:W3CDTF">2021-07-12T06:27:17Z</dcterms:modified>
</cp:coreProperties>
</file>