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5BB6-BC24-47F1-9A9B-6F6094B1A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A7150-3521-4C9B-823A-2F63A4A05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5842-A906-4581-B07E-3620C4EC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07C1-94E4-40E9-B64F-7DD156DD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56E6-E6C8-4D42-B2CF-B3B1BC5E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9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1D1B-9D19-460A-942B-D225ECE6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D133E-5BC1-4BB9-B117-6E07C1D9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560B-259C-4C4B-B747-4FF8A142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EA5D-F556-481F-9A6A-1B7417F7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5A0E-48F7-45F4-8711-07420377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4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F57CF-F0CA-43C3-91A5-358ACDAF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D6E67-D0B2-4697-BDD8-EC600637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DCFF-F54B-41B4-A99E-1CC2D54B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D45F-AD84-4E2B-9B8C-9B81AC67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16B8-795F-42D6-A2EA-556A151C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F4D-52A5-4059-96A3-F1C1F2B4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DA35-4766-49E5-9761-F4D1B2DD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C206-9DCB-416E-9284-30A9DF1F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43DCD-D2B4-4AFE-B864-E36901E7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DD62-BFA6-4270-8C4C-7FFF7D60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4C21-BB83-4912-A4AC-9D020B1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26C3-276E-4B30-99FD-E27CF558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1721-5868-4898-A59C-698C4364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DCF1-CFAA-4478-BCBD-AC3BBA7B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AD3FE-6D55-4288-9BE7-1E28D7F2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5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B132-1EF8-447C-B7D4-4DC80B3D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1538-074E-40A2-B5E0-6A51E657F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D0353-0C14-4E6B-99C2-40C44386E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32614-1FBB-4210-ADA5-CF338698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D7F30-507B-4260-A6A9-84CCEB1C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F215F-D70B-460F-BD63-E382A7EB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CF05-0FE7-4900-95F6-7A742537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0E78-3400-4A46-A22A-CC59A4CD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9B9E-93D5-41B7-9AEE-E4AFD1F1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A2532-2187-4178-BCA6-F04C83659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58A7D-DC28-4EED-8DE8-2D977DA72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33DFB-1525-4903-9CC7-72752875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0B1F1-C35F-4274-A76D-553D79AC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D08DB-0776-4905-BCF0-DA05B8D9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633-C229-4E2A-BDCC-DF063904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F5BDC-40F1-41D0-A826-090E74F1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0DCDB-287B-446C-A1A9-86C97E6E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D4DA9-77AD-4ACE-A3E8-0B98DB3C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0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5C6B6-269D-49DE-9A57-F59935C9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431BB-5B24-47AD-B213-BC2C7B0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B2A7-7258-4AD5-86FE-8C3E035A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2F97-3D49-44A6-8C7F-7D21BD5B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D459-1462-4FB7-9598-A77499FE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EB90A-23E2-4454-92B4-FE02A93E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426C-63B3-480E-A1CB-2E2274AC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F151-6B60-407C-83FB-D1190F11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801C0-CEC7-44C3-B222-D03AB7C5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9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4447-17CA-4030-8BE7-31FA88C5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98C6-FDB8-497A-8E04-2980F773C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CEE4-E820-4D8A-BE43-5668F0931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5E51-C61D-4852-A579-A7472487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E2A27-95FE-4E20-87C8-DF213F0D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F870C-4075-418F-A7BE-2EC9BFF1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B778A-E0D1-45BC-9F98-62A7A653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29B8-1DE1-4D4F-9DEC-D46CB2A1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3892-A5CF-4090-A736-F4ECB9B5D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DC8B-EF9A-4DDB-ADF0-E0561E948054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20FC-3F79-4D70-A4A7-C50A12097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2865-8D25-4997-B885-8E5335190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9A2B1-C496-4D6A-975E-E0FA608B5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8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54D-0FDF-424C-B7CC-A692CB040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3B8DA-4FB9-4E62-BC86-02E88CEA3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BC8D4-D2F2-4518-9491-1623E8B73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b="5292"/>
          <a:stretch/>
        </p:blipFill>
        <p:spPr>
          <a:xfrm>
            <a:off x="0" y="1"/>
            <a:ext cx="12192000" cy="64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D9C5F6-4729-4743-94E4-BDB2F80C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A78CA-6E5B-4296-B58F-01E9291F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8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AD42D-3598-4FA9-A37E-A8B28F599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6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39F4D-CE71-41EA-B3FC-288E0A998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6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9421BC-AC52-44F9-8E87-4BBC9336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0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4F5FE-2416-44A7-8535-5F72E62D1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1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shah</dc:creator>
  <cp:lastModifiedBy>Divya shah</cp:lastModifiedBy>
  <cp:revision>2</cp:revision>
  <dcterms:created xsi:type="dcterms:W3CDTF">2021-05-25T04:38:39Z</dcterms:created>
  <dcterms:modified xsi:type="dcterms:W3CDTF">2021-05-25T04:41:08Z</dcterms:modified>
</cp:coreProperties>
</file>