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816E96-7AD7-4BDA-9781-3039D93CDD19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D40-257F-0AD6-D3A2-8D9B716A2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CE57C-2025-AD12-3969-0E8997EE2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41C8-F63D-2FE0-EE2C-850263B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B3FD-CA79-73B2-B547-2E79374B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1345-2410-ECB3-8095-8190C40D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2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F4A9-E4DB-4834-610E-8E9E4301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20D81-7DDE-1899-CD5D-D58897B7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3327-BC43-46C4-8540-94723A80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7AED-0ADB-2EBD-0B46-6BE100E7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EA24-62B2-1530-8763-3FC20BC9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8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5A1C-5661-5B91-8623-DED19A735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02AE5-1163-DB1F-2316-640660CD8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0242-7344-58BB-DDFE-42D3C622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68317-59D9-A688-DD7C-4F2C23A7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04379-C47C-E44D-0517-7714E85C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F34E-DF8B-2891-A2D0-3AFCF881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A5C0-CE43-4496-856E-001D7431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895A-D257-F2B0-9413-E4C223DB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2185-0F82-A597-C07A-4D036996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C943-6CF7-5E7C-0BCB-F8E6DC6F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2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AE7-20C4-25DB-7BD3-48304E8F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AE205-C19B-9FFC-8570-A48D7F978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4377-937F-344F-F407-E3B7EC1D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8BD7-9470-75FF-0D59-688B1FD0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6A63-C30A-F216-F24C-29F5CC25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F608-3E59-6B9A-102A-727A36ED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A3A3-2CC4-6768-5A0C-776A5CF1E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97836-79A0-664A-C0E3-4D51F241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B8E6C-BB0A-E7C2-A17B-0A79CA25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26569-9E06-B9E5-6341-9513E29D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AC3E-D7CF-AEE7-C65C-912E52BF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3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671-9FEA-6175-8B66-5732AF9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9240-E6EC-EBF9-F9E1-54F8C66B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4F1A7-D823-EC31-ACB5-DE5A53AB5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6A29B-DB24-D2F6-8310-53CA985BD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4930E-E9AD-0402-32A1-2279527C7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42B9E-BD36-0BC6-885C-AFD5C870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D2E67-C728-2458-79DB-3880DB2F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F7B11-71F8-BE5B-2E97-EF172419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5F6B-3C4F-DD8E-D7E2-14F7E66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A67A2-9E97-A531-10DF-068F0DF7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248FD-5A60-4BDB-36A6-FF2B0BDC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4451-CD13-59CE-0EB1-F1CCBCE1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53BA6-E5E2-ECB9-A822-16C05F34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615EC-A5E4-467C-0B3F-AEDBE18B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64EC-DE59-5A1C-8470-865B0590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6AA9-673A-45F6-E1AF-C618B80B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9404-F561-9076-F1CB-1AEB7AF5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3A26-6435-8D7B-DCA1-2FB52E51B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0D784-61B7-CAD3-8767-A3AC15EB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A2126-C48A-6C81-F518-2846D8F8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A6136-F80A-59C9-4D8C-572B5530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30D9-8F9B-B04E-0093-C93D2B45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FCCFD-6480-A93D-DEDF-F40A02D4B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B872-0469-1175-B7A0-B5EE14C9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0DB40-D5C1-13E8-187C-1A60672F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AF9B5-2882-E795-0D3E-208BE499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DECAB-0782-B00F-6394-BAD5E540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6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B32D8-24BE-6DEB-BD98-A167EB23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9002-F904-762A-6F91-9FAABF6B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9447E-3344-A0DC-874E-F7332DCC0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168AD-2678-424A-BB6A-EE5D49E5F86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57E6-6949-65B0-90FD-5A54297D0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65D1-422F-F2A6-1AFE-C061AE915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B8FF9-63B2-4F9A-8627-560A54D70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CAF4D-A6D3-3595-5880-EA80A61C0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175" y="1354819"/>
            <a:ext cx="5240881" cy="2411014"/>
          </a:xfrm>
        </p:spPr>
        <p:txBody>
          <a:bodyPr>
            <a:normAutofit/>
          </a:bodyPr>
          <a:lstStyle/>
          <a:p>
            <a:pPr algn="l"/>
            <a:r>
              <a:rPr lang="en-US" sz="6700">
                <a:solidFill>
                  <a:schemeClr val="bg1"/>
                </a:solidFill>
              </a:rPr>
              <a:t>Customer &amp; Sales Insights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358EDA16-DE3C-ECA9-5EEE-C2DE235E3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429488"/>
            <a:ext cx="3287655" cy="3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8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Customer &amp; Sales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Shahd Kamal Mohamed Ali</dc:creator>
  <cp:lastModifiedBy>Shahd Kamal Mohamed Ali</cp:lastModifiedBy>
  <cp:revision>1</cp:revision>
  <dcterms:created xsi:type="dcterms:W3CDTF">2025-07-28T15:32:58Z</dcterms:created>
  <dcterms:modified xsi:type="dcterms:W3CDTF">2025-07-28T16:00:46Z</dcterms:modified>
</cp:coreProperties>
</file>