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e43ca137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e43ca137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e43ca137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e43ca137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e43ca137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e43ca137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e43ca137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e43ca137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e43ca137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e43ca137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4369d1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4369d1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4369d1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4369d1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4369d1e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4369d1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4369d1e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4369d1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4369d1e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4369d1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4369d1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4369d1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4369d1e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4369d1e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4369d1e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4369d1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43ca13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43ca13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hahdmu34.github.io/TermProject-476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CIS 476 Term Project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Group: Shahd Mustafa and Zeinab Alrubaiee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4981" l="22940" r="23348" t="11153"/>
          <a:stretch/>
        </p:blipFill>
        <p:spPr>
          <a:xfrm>
            <a:off x="420050" y="1444300"/>
            <a:ext cx="2778075" cy="27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800" y="1017725"/>
            <a:ext cx="4352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50" y="1186688"/>
            <a:ext cx="6325098" cy="3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38" y="1152475"/>
            <a:ext cx="7840324" cy="3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49" y="1321975"/>
            <a:ext cx="7975500" cy="30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88" y="1263650"/>
            <a:ext cx="7415025" cy="300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“Manage Users in Firebase.” Firebase, https://firebase.google.com/docs/auth/web/manage-users.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MyPass Software Application 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and secures users' sensitive information, including license numbers, passport numbers, and credit card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users to create an account with a username, email, password, and three security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the option for users to create their own password or use the password generator for enhanced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recovery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3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Manages user login session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Constructor</a:t>
            </a:r>
            <a:r>
              <a:rPr lang="en" sz="1700"/>
              <a:t>: checks for pre-existing instance, or creates a new one.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signInWithEmailAndPassword: takes username and </a:t>
            </a:r>
            <a:r>
              <a:rPr lang="en" sz="1700"/>
              <a:t>password</a:t>
            </a:r>
            <a:r>
              <a:rPr lang="en" sz="1700"/>
              <a:t>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</a:t>
            </a:r>
            <a:r>
              <a:rPr lang="en" sz="1700"/>
              <a:t>authentication</a:t>
            </a:r>
            <a:r>
              <a:rPr lang="en" sz="1700"/>
              <a:t> is </a:t>
            </a:r>
            <a:r>
              <a:rPr lang="en" sz="1700"/>
              <a:t>success</a:t>
            </a:r>
            <a:r>
              <a:rPr lang="en" sz="1700"/>
              <a:t> -&gt; user logged in</a:t>
            </a:r>
            <a:endParaRPr sz="17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0166" l="7421" r="10932" t="19187"/>
          <a:stretch/>
        </p:blipFill>
        <p:spPr>
          <a:xfrm>
            <a:off x="5853700" y="1728850"/>
            <a:ext cx="2978600" cy="15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 Pattern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5132" r="0" t="0"/>
          <a:stretch/>
        </p:blipFill>
        <p:spPr>
          <a:xfrm>
            <a:off x="2891600" y="1086475"/>
            <a:ext cx="594070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47500" y="1237525"/>
            <a:ext cx="23514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Creates a secure process for users to recover forgotten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password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3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security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questions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Displays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master password 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Pattern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the user to specify the length and difficulty of a generated password.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is divided into Easy, Medium, and Hard.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Easy difficulty includes only uppercase and lowercase letters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Medium difficulty includes uppercase letters, lowercase letters, and numbers.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Hard difficulty includes all the above along with special characters.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an efficient way to handle user specified password with varying difficulty and length.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00" y="243275"/>
            <a:ext cx="4304675" cy="47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Pattern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Masks and unmasks sensitive information.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Protects unmasked information by using a Proxy class, called ProtectionProxy in this particular instance.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 other words, provides an added layer of security for any information that may compromise the user’s identity and documentation.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99" y="1457899"/>
            <a:ext cx="4235100" cy="28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7" y="1459851"/>
            <a:ext cx="4249675" cy="27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96" y="1017725"/>
            <a:ext cx="4225628" cy="353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https://shahdmu34.github.io/TermProject-476/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925" y="1663000"/>
            <a:ext cx="6095200" cy="30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