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10/21/2018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3800" dirty="0" smtClean="0"/>
              <a:t>LORMAM </a:t>
            </a:r>
            <a:endParaRPr lang="en-US" sz="13800" dirty="0"/>
          </a:p>
        </p:txBody>
      </p:sp>
      <p:sp>
        <p:nvSpPr>
          <p:cNvPr id="3" name="Subtitle 2"/>
          <p:cNvSpPr>
            <a:spLocks noGrp="1"/>
          </p:cNvSpPr>
          <p:nvPr>
            <p:ph type="subTitle" idx="1"/>
          </p:nvPr>
        </p:nvSpPr>
        <p:spPr>
          <a:xfrm>
            <a:off x="1595269" y="3602038"/>
            <a:ext cx="9184348" cy="2734368"/>
          </a:xfrm>
        </p:spPr>
        <p:txBody>
          <a:bodyPr>
            <a:normAutofit/>
          </a:bodyPr>
          <a:lstStyle/>
          <a:p>
            <a:r>
              <a:rPr lang="en-US" sz="2500" dirty="0" smtClean="0"/>
              <a:t>Can You Build / Design by nature</a:t>
            </a:r>
          </a:p>
          <a:p>
            <a:endParaRPr lang="en-US" sz="2500" dirty="0"/>
          </a:p>
          <a:p>
            <a:r>
              <a:rPr lang="en-US" sz="1400" dirty="0" smtClean="0"/>
              <a:t>SHAHD YASSER / MOEMEN ABDELRAHMAN / AHMED HESHAM / MOHAMED HESHAM / MOHAMED KHALED</a:t>
            </a:r>
            <a:endParaRPr lang="en-US" sz="1400" dirty="0"/>
          </a:p>
        </p:txBody>
      </p:sp>
    </p:spTree>
    <p:extLst>
      <p:ext uri="{BB962C8B-B14F-4D97-AF65-F5344CB8AC3E}">
        <p14:creationId xmlns:p14="http://schemas.microsoft.com/office/powerpoint/2010/main" val="172230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158" y="1279301"/>
            <a:ext cx="10353761" cy="1326321"/>
          </a:xfrm>
        </p:spPr>
        <p:txBody>
          <a:bodyPr>
            <a:normAutofit/>
          </a:bodyPr>
          <a:lstStyle/>
          <a:p>
            <a:r>
              <a:rPr lang="en-US" sz="4000" dirty="0" smtClean="0"/>
              <a:t>CAN YOU BUILD/DESIGN BY NATURE</a:t>
            </a:r>
            <a:endParaRPr lang="en-US" sz="4000" dirty="0"/>
          </a:p>
        </p:txBody>
      </p:sp>
      <p:sp>
        <p:nvSpPr>
          <p:cNvPr id="3" name="Content Placeholder 2"/>
          <p:cNvSpPr>
            <a:spLocks noGrp="1"/>
          </p:cNvSpPr>
          <p:nvPr>
            <p:ph idx="1"/>
          </p:nvPr>
        </p:nvSpPr>
        <p:spPr>
          <a:xfrm>
            <a:off x="1029705" y="2843039"/>
            <a:ext cx="10353762" cy="3695136"/>
          </a:xfrm>
        </p:spPr>
        <p:txBody>
          <a:bodyPr/>
          <a:lstStyle/>
          <a:p>
            <a:pPr marL="0" indent="0">
              <a:buNone/>
            </a:pPr>
            <a:r>
              <a:rPr lang="en-US" dirty="0"/>
              <a:t>Space explorers need to see the outside </a:t>
            </a:r>
            <a:r>
              <a:rPr lang="en-US" dirty="0" smtClean="0"/>
              <a:t>body of </a:t>
            </a:r>
            <a:r>
              <a:rPr lang="en-US" dirty="0"/>
              <a:t>their spacecraft. Remember how the Apollo 13 crew was almost lost </a:t>
            </a:r>
            <a:r>
              <a:rPr lang="en-US" dirty="0" smtClean="0"/>
              <a:t>as they had </a:t>
            </a:r>
            <a:r>
              <a:rPr lang="en-US" dirty="0"/>
              <a:t>no cameras to image the </a:t>
            </a:r>
            <a:r>
              <a:rPr lang="en-US" dirty="0" smtClean="0"/>
              <a:t>exterior body of the space craft.</a:t>
            </a:r>
          </a:p>
          <a:p>
            <a:pPr marL="0" indent="0">
              <a:buNone/>
            </a:pPr>
            <a:r>
              <a:rPr lang="en-US" dirty="0"/>
              <a:t>In </a:t>
            </a:r>
            <a:r>
              <a:rPr lang="en-US" dirty="0" smtClean="0"/>
              <a:t>the future space crafts </a:t>
            </a:r>
            <a:r>
              <a:rPr lang="en-US" dirty="0"/>
              <a:t>that will travel to and beyond the moon </a:t>
            </a:r>
            <a:r>
              <a:rPr lang="en-US" dirty="0" smtClean="0"/>
              <a:t>so it faces high risk so there should be some kind of safety to help the spacecraft  in the future missions.</a:t>
            </a:r>
          </a:p>
        </p:txBody>
      </p:sp>
    </p:spTree>
    <p:extLst>
      <p:ext uri="{BB962C8B-B14F-4D97-AF65-F5344CB8AC3E}">
        <p14:creationId xmlns:p14="http://schemas.microsoft.com/office/powerpoint/2010/main" val="143339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HOW THE ROBOT WORKS???</a:t>
            </a:r>
            <a:br>
              <a:rPr lang="en-US" sz="4400" dirty="0" smtClean="0"/>
            </a:br>
            <a:r>
              <a:rPr lang="en-US" sz="4400" dirty="0" smtClean="0"/>
              <a:t>WHAT DOES IT DO??</a:t>
            </a:r>
            <a:endParaRPr lang="en-US" sz="4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 y="1935921"/>
            <a:ext cx="5420611" cy="4059488"/>
          </a:xfrm>
          <a:prstGeom prst="rect">
            <a:avLst/>
          </a:prstGeom>
        </p:spPr>
      </p:pic>
      <p:sp>
        <p:nvSpPr>
          <p:cNvPr id="9" name="TextBox 8"/>
          <p:cNvSpPr txBox="1"/>
          <p:nvPr/>
        </p:nvSpPr>
        <p:spPr>
          <a:xfrm>
            <a:off x="5423241" y="1935921"/>
            <a:ext cx="5510193" cy="5632311"/>
          </a:xfrm>
          <a:prstGeom prst="rect">
            <a:avLst/>
          </a:prstGeom>
          <a:noFill/>
        </p:spPr>
        <p:txBody>
          <a:bodyPr wrap="square" rtlCol="0">
            <a:spAutoFit/>
          </a:bodyPr>
          <a:lstStyle/>
          <a:p>
            <a:r>
              <a:rPr lang="en-US" sz="3200" dirty="0" smtClean="0"/>
              <a:t>Our robot moves in an orbit fixed around the spacecraft to capture photos and detect any defects in the body of the spacecraft or any body approaching it, and when the sensor detects any defects it decreases its speed.</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26115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50" y="596721"/>
            <a:ext cx="11087252" cy="1326321"/>
          </a:xfrm>
        </p:spPr>
        <p:txBody>
          <a:bodyPr>
            <a:normAutofit/>
          </a:bodyPr>
          <a:lstStyle/>
          <a:p>
            <a:r>
              <a:rPr lang="en-US" sz="4400" dirty="0" smtClean="0"/>
              <a:t>Mechanical design &amp; features</a:t>
            </a:r>
            <a:endParaRPr lang="en-US" sz="4400" dirty="0"/>
          </a:p>
        </p:txBody>
      </p:sp>
      <p:sp>
        <p:nvSpPr>
          <p:cNvPr id="3" name="Content Placeholder 2"/>
          <p:cNvSpPr>
            <a:spLocks noGrp="1"/>
          </p:cNvSpPr>
          <p:nvPr>
            <p:ph idx="1"/>
          </p:nvPr>
        </p:nvSpPr>
        <p:spPr/>
        <p:txBody>
          <a:bodyPr/>
          <a:lstStyle/>
          <a:p>
            <a:r>
              <a:rPr lang="en-US" dirty="0" smtClean="0"/>
              <a:t>We made the frame of our mini robot from Titanium to endure high pressure.</a:t>
            </a:r>
          </a:p>
          <a:p>
            <a:r>
              <a:rPr lang="en-US" dirty="0" smtClean="0"/>
              <a:t> We had made the wheels from iron to stay attached to the orbit.</a:t>
            </a:r>
          </a:p>
          <a:p>
            <a:r>
              <a:rPr lang="en-US" dirty="0" smtClean="0"/>
              <a:t>We used 4 motors</a:t>
            </a:r>
          </a:p>
          <a:p>
            <a:r>
              <a:rPr lang="en-US" dirty="0" smtClean="0"/>
              <a:t>And we fixed 4 360 degrees </a:t>
            </a:r>
          </a:p>
          <a:p>
            <a:pPr marL="0" indent="0">
              <a:buNone/>
            </a:pPr>
            <a:r>
              <a:rPr lang="en-US" dirty="0" smtClean="0"/>
              <a:t>Camera and 4 color sensors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521" r="17835"/>
          <a:stretch/>
        </p:blipFill>
        <p:spPr>
          <a:xfrm>
            <a:off x="4855332" y="2985491"/>
            <a:ext cx="7062303" cy="2805709"/>
          </a:xfrm>
          <a:prstGeom prst="rect">
            <a:avLst/>
          </a:prstGeom>
        </p:spPr>
      </p:pic>
    </p:spTree>
    <p:extLst>
      <p:ext uri="{BB962C8B-B14F-4D97-AF65-F5344CB8AC3E}">
        <p14:creationId xmlns:p14="http://schemas.microsoft.com/office/powerpoint/2010/main" val="118173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SYSTEM &amp; POWER CIRCUITS</a:t>
            </a:r>
            <a:endParaRPr lang="en-US" dirty="0"/>
          </a:p>
        </p:txBody>
      </p:sp>
      <p:sp>
        <p:nvSpPr>
          <p:cNvPr id="3" name="Content Placeholder 2"/>
          <p:cNvSpPr>
            <a:spLocks noGrp="1"/>
          </p:cNvSpPr>
          <p:nvPr>
            <p:ph idx="1"/>
          </p:nvPr>
        </p:nvSpPr>
        <p:spPr/>
        <p:txBody>
          <a:bodyPr/>
          <a:lstStyle/>
          <a:p>
            <a:r>
              <a:rPr lang="en-US" dirty="0" smtClean="0"/>
              <a:t>The robot moves automatically and it keeps moving until the sensors detect any defects so it gets slower to capture more photos with more details.</a:t>
            </a:r>
          </a:p>
          <a:p>
            <a:r>
              <a:rPr lang="en-US" dirty="0" smtClean="0"/>
              <a:t>And the astronaut can control it using RF module.</a:t>
            </a:r>
          </a:p>
          <a:p>
            <a:r>
              <a:rPr lang="en-US" dirty="0" smtClean="0"/>
              <a:t>color </a:t>
            </a:r>
            <a:r>
              <a:rPr lang="en-US" dirty="0"/>
              <a:t>sensor </a:t>
            </a:r>
            <a:endParaRPr lang="en-US" dirty="0" smtClean="0"/>
          </a:p>
          <a:p>
            <a:r>
              <a:rPr lang="en-US" dirty="0" smtClean="0"/>
              <a:t>Nano camera.</a:t>
            </a:r>
          </a:p>
          <a:p>
            <a:r>
              <a:rPr lang="en-US" dirty="0" smtClean="0"/>
              <a:t>Arduino </a:t>
            </a:r>
            <a:r>
              <a:rPr lang="en-US" dirty="0"/>
              <a:t>as a micro </a:t>
            </a:r>
            <a:r>
              <a:rPr lang="en-US" dirty="0" smtClean="0"/>
              <a:t>controller.</a:t>
            </a:r>
          </a:p>
          <a:p>
            <a:r>
              <a:rPr lang="en-US" dirty="0" smtClean="0"/>
              <a:t>4 DC </a:t>
            </a:r>
            <a:r>
              <a:rPr lang="en-US" dirty="0"/>
              <a:t>motor </a:t>
            </a:r>
            <a:r>
              <a:rPr lang="en-US" dirty="0" smtClean="0"/>
              <a:t>drivers.</a:t>
            </a:r>
            <a:endParaRPr lang="en-US" dirty="0"/>
          </a:p>
        </p:txBody>
      </p:sp>
    </p:spTree>
    <p:extLst>
      <p:ext uri="{BB962C8B-B14F-4D97-AF65-F5344CB8AC3E}">
        <p14:creationId xmlns:p14="http://schemas.microsoft.com/office/powerpoint/2010/main" val="306861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sp>
        <p:nvSpPr>
          <p:cNvPr id="3" name="Content Placeholder 2"/>
          <p:cNvSpPr>
            <a:spLocks noGrp="1"/>
          </p:cNvSpPr>
          <p:nvPr>
            <p:ph idx="1"/>
          </p:nvPr>
        </p:nvSpPr>
        <p:spPr>
          <a:xfrm>
            <a:off x="553187" y="2534128"/>
            <a:ext cx="8191568" cy="3695136"/>
          </a:xfrm>
        </p:spPr>
        <p:txBody>
          <a:bodyPr>
            <a:normAutofit fontScale="92500" lnSpcReduction="20000"/>
          </a:bodyPr>
          <a:lstStyle/>
          <a:p>
            <a:r>
              <a:rPr lang="en-US" dirty="0" smtClean="0"/>
              <a:t>CAMERS: 4 Night vison Cameras  with </a:t>
            </a:r>
            <a:r>
              <a:rPr lang="en-US" dirty="0"/>
              <a:t>dimensions </a:t>
            </a:r>
            <a:r>
              <a:rPr lang="en-US" dirty="0" smtClean="0"/>
              <a:t>9.5 *9.5*12 mm ,Price</a:t>
            </a:r>
            <a:r>
              <a:rPr lang="en-US" dirty="0"/>
              <a:t>: </a:t>
            </a:r>
            <a:r>
              <a:rPr lang="en-US" dirty="0" smtClean="0"/>
              <a:t>39$ .</a:t>
            </a:r>
          </a:p>
          <a:p>
            <a:pPr marL="0" indent="0">
              <a:buNone/>
            </a:pPr>
            <a:endParaRPr lang="en-US" dirty="0" smtClean="0"/>
          </a:p>
          <a:p>
            <a:r>
              <a:rPr lang="en-US" dirty="0" smtClean="0"/>
              <a:t>SENSORS: We used 4 </a:t>
            </a:r>
            <a:r>
              <a:rPr lang="en-US" dirty="0"/>
              <a:t>color </a:t>
            </a:r>
            <a:r>
              <a:rPr lang="en-US" dirty="0" smtClean="0"/>
              <a:t>sensors that  </a:t>
            </a:r>
            <a:r>
              <a:rPr lang="en-US" dirty="0"/>
              <a:t>has the typical color of the space ship surface if the camera or the sensor captured any change in the surface </a:t>
            </a:r>
            <a:r>
              <a:rPr lang="en-US" dirty="0" smtClean="0"/>
              <a:t>color it will give the robot orders to slow down to capture more accurate images and alert the astronaut, and dimensions 28.4*28.4 mm , Price from 5 to 9 dollars.</a:t>
            </a:r>
          </a:p>
          <a:p>
            <a:pPr marL="0" indent="0">
              <a:buNone/>
            </a:pPr>
            <a:endParaRPr lang="en-US" dirty="0" smtClean="0"/>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268" y="4027313"/>
            <a:ext cx="2756079" cy="24205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7268" y="1156088"/>
            <a:ext cx="2756079" cy="2756079"/>
          </a:xfrm>
          <a:prstGeom prst="rect">
            <a:avLst/>
          </a:prstGeom>
        </p:spPr>
      </p:pic>
    </p:spTree>
    <p:extLst>
      <p:ext uri="{BB962C8B-B14F-4D97-AF65-F5344CB8AC3E}">
        <p14:creationId xmlns:p14="http://schemas.microsoft.com/office/powerpoint/2010/main" val="278069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261</TotalTime>
  <Words>333</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LORMAM </vt:lpstr>
      <vt:lpstr>CAN YOU BUILD/DESIGN BY NATURE</vt:lpstr>
      <vt:lpstr>HOW THE ROBOT WORKS??? WHAT DOES IT DO??</vt:lpstr>
      <vt:lpstr>Mechanical design &amp; features</vt:lpstr>
      <vt:lpstr>CONTROL SYSTEM &amp; POWER CIRCUITS</vt:lpstr>
      <vt:lpstr>IMAGE PROCESSING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LORMAM</dc:title>
  <dc:creator>Al Badr</dc:creator>
  <cp:lastModifiedBy>Al Badr</cp:lastModifiedBy>
  <cp:revision>19</cp:revision>
  <dcterms:created xsi:type="dcterms:W3CDTF">2018-10-21T07:07:01Z</dcterms:created>
  <dcterms:modified xsi:type="dcterms:W3CDTF">2018-10-21T11:28:10Z</dcterms:modified>
</cp:coreProperties>
</file>