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841375"/>
          </a:xfrm>
        </p:spPr>
        <p:txBody>
          <a:bodyPr>
            <a:normAutofit/>
          </a:bodyPr>
          <a:lstStyle/>
          <a:p>
            <a:r>
              <a:rPr lang="en-US" sz="2000" dirty="0" smtClean="0"/>
              <a:t>Welcome to our presentation</a:t>
            </a:r>
            <a:endParaRPr lang="en-US" sz="2000" dirty="0"/>
          </a:p>
        </p:txBody>
      </p:sp>
      <p:sp>
        <p:nvSpPr>
          <p:cNvPr id="3" name="Subtitle 2"/>
          <p:cNvSpPr>
            <a:spLocks noGrp="1"/>
          </p:cNvSpPr>
          <p:nvPr>
            <p:ph type="subTitle" idx="1"/>
          </p:nvPr>
        </p:nvSpPr>
        <p:spPr/>
        <p:txBody>
          <a:bodyPr/>
          <a:lstStyle/>
          <a:p>
            <a:r>
              <a:rPr lang="en-US" dirty="0" smtClean="0"/>
              <a:t>On</a:t>
            </a:r>
          </a:p>
          <a:p>
            <a:r>
              <a:rPr lang="en-US" dirty="0" smtClean="0"/>
              <a:t>Autonomous driving LEGO Car follower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project is done by-</a:t>
            </a:r>
            <a:endParaRPr lang="en-US" dirty="0"/>
          </a:p>
        </p:txBody>
      </p:sp>
      <p:sp>
        <p:nvSpPr>
          <p:cNvPr id="3" name="Content Placeholder 2"/>
          <p:cNvSpPr>
            <a:spLocks noGrp="1"/>
          </p:cNvSpPr>
          <p:nvPr>
            <p:ph idx="1"/>
          </p:nvPr>
        </p:nvSpPr>
        <p:spPr/>
        <p:txBody>
          <a:bodyPr>
            <a:normAutofit/>
          </a:bodyPr>
          <a:lstStyle/>
          <a:p>
            <a:pPr>
              <a:buNone/>
            </a:pPr>
            <a:r>
              <a:rPr lang="en-US" dirty="0" smtClean="0"/>
              <a:t>			RTS Project Group-18</a:t>
            </a:r>
          </a:p>
          <a:p>
            <a:pPr>
              <a:buNone/>
            </a:pPr>
            <a:endParaRPr lang="en-US" dirty="0" smtClean="0"/>
          </a:p>
          <a:p>
            <a:r>
              <a:rPr lang="en-US" dirty="0" smtClean="0"/>
              <a:t>Mohammed </a:t>
            </a:r>
            <a:r>
              <a:rPr lang="en-US" dirty="0" err="1" smtClean="0"/>
              <a:t>Shahed</a:t>
            </a:r>
            <a:r>
              <a:rPr lang="en-US" dirty="0" smtClean="0"/>
              <a:t> </a:t>
            </a:r>
            <a:r>
              <a:rPr lang="en-US" dirty="0" err="1" smtClean="0"/>
              <a:t>Adnan</a:t>
            </a:r>
            <a:endParaRPr lang="en-US" dirty="0" smtClean="0"/>
          </a:p>
          <a:p>
            <a:pPr>
              <a:buNone/>
            </a:pPr>
            <a:r>
              <a:rPr lang="en-US" dirty="0" smtClean="0"/>
              <a:t>			-</a:t>
            </a:r>
            <a:r>
              <a:rPr lang="en-US" dirty="0" err="1" smtClean="0"/>
              <a:t>Metriculation</a:t>
            </a:r>
            <a:r>
              <a:rPr lang="en-US" dirty="0" smtClean="0"/>
              <a:t> Nr. : 1179273</a:t>
            </a:r>
          </a:p>
          <a:p>
            <a:pPr>
              <a:buNone/>
            </a:pPr>
            <a:r>
              <a:rPr lang="en-US" dirty="0" smtClean="0"/>
              <a:t>	And </a:t>
            </a:r>
          </a:p>
          <a:p>
            <a:r>
              <a:rPr lang="en-US" dirty="0" smtClean="0"/>
              <a:t>Md. </a:t>
            </a:r>
            <a:r>
              <a:rPr lang="en-US" dirty="0" err="1" smtClean="0"/>
              <a:t>Tawfiq</a:t>
            </a:r>
            <a:r>
              <a:rPr lang="en-US" dirty="0" smtClean="0"/>
              <a:t> Islam</a:t>
            </a:r>
          </a:p>
          <a:p>
            <a:pPr>
              <a:buNone/>
            </a:pPr>
            <a:r>
              <a:rPr lang="en-US" dirty="0" smtClean="0"/>
              <a:t>			- </a:t>
            </a:r>
            <a:r>
              <a:rPr lang="en-US" dirty="0" err="1" smtClean="0"/>
              <a:t>Metriculation</a:t>
            </a:r>
            <a:r>
              <a:rPr lang="en-US" dirty="0" smtClean="0"/>
              <a:t> Nr. : 0000000</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t>
            </a:r>
            <a:r>
              <a:rPr lang="en-US" dirty="0" smtClean="0"/>
              <a:t>of Project</a:t>
            </a:r>
            <a:endParaRPr lang="en-US" dirty="0"/>
          </a:p>
        </p:txBody>
      </p:sp>
      <p:sp>
        <p:nvSpPr>
          <p:cNvPr id="3" name="Content Placeholder 2"/>
          <p:cNvSpPr>
            <a:spLocks noGrp="1"/>
          </p:cNvSpPr>
          <p:nvPr>
            <p:ph idx="1"/>
          </p:nvPr>
        </p:nvSpPr>
        <p:spPr/>
        <p:txBody>
          <a:bodyPr/>
          <a:lstStyle/>
          <a:p>
            <a:pPr>
              <a:buNone/>
            </a:pPr>
            <a:r>
              <a:rPr lang="en-US" dirty="0" smtClean="0"/>
              <a:t>We have two LEGO </a:t>
            </a:r>
            <a:r>
              <a:rPr lang="en-US" dirty="0" err="1" smtClean="0"/>
              <a:t>Mindstorm</a:t>
            </a:r>
            <a:r>
              <a:rPr lang="en-US" dirty="0" smtClean="0"/>
              <a:t> EV3 cars. First one is controlled by an android app via </a:t>
            </a:r>
            <a:r>
              <a:rPr lang="en-US" dirty="0" err="1" smtClean="0"/>
              <a:t>bluetooth</a:t>
            </a:r>
            <a:r>
              <a:rPr lang="en-US" dirty="0" smtClean="0"/>
              <a:t>. Second car follows the first car automatically.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parts of the project</a:t>
            </a:r>
            <a:endParaRPr lang="en-US" dirty="0"/>
          </a:p>
        </p:txBody>
      </p:sp>
      <p:sp>
        <p:nvSpPr>
          <p:cNvPr id="3" name="Content Placeholder 2"/>
          <p:cNvSpPr>
            <a:spLocks noGrp="1"/>
          </p:cNvSpPr>
          <p:nvPr>
            <p:ph idx="1"/>
          </p:nvPr>
        </p:nvSpPr>
        <p:spPr/>
        <p:txBody>
          <a:bodyPr/>
          <a:lstStyle/>
          <a:p>
            <a:r>
              <a:rPr lang="en-US" dirty="0" smtClean="0"/>
              <a:t>Part –A  : Mechanical Design &amp; Construction</a:t>
            </a:r>
          </a:p>
          <a:p>
            <a:r>
              <a:rPr lang="en-US" dirty="0" smtClean="0"/>
              <a:t>Part – B : Controlling the 1</a:t>
            </a:r>
            <a:r>
              <a:rPr lang="en-US" baseline="30000" dirty="0" smtClean="0"/>
              <a:t>st</a:t>
            </a:r>
            <a:r>
              <a:rPr lang="en-US" dirty="0" smtClean="0"/>
              <a:t> Car</a:t>
            </a:r>
          </a:p>
          <a:p>
            <a:r>
              <a:rPr lang="en-US" dirty="0" smtClean="0"/>
              <a:t>Part – C : Lego Car Follower(2</a:t>
            </a:r>
            <a:r>
              <a:rPr lang="en-US" baseline="30000" dirty="0" smtClean="0"/>
              <a:t>nd</a:t>
            </a:r>
            <a:r>
              <a:rPr lang="en-US" dirty="0" smtClean="0"/>
              <a:t> Car)</a:t>
            </a:r>
          </a:p>
          <a:p>
            <a:pPr>
              <a:buNone/>
            </a:pPr>
            <a:endParaRPr lang="en-US" dirty="0" smtClean="0"/>
          </a:p>
          <a:p>
            <a:pPr>
              <a:buNone/>
            </a:pP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Part-A: Mechanical design and construction</a:t>
            </a:r>
            <a:endParaRPr lang="en-US" dirty="0"/>
          </a:p>
        </p:txBody>
      </p:sp>
      <p:sp>
        <p:nvSpPr>
          <p:cNvPr id="3" name="Content Placeholder 2"/>
          <p:cNvSpPr>
            <a:spLocks noGrp="1"/>
          </p:cNvSpPr>
          <p:nvPr>
            <p:ph idx="1"/>
          </p:nvPr>
        </p:nvSpPr>
        <p:spPr/>
        <p:txBody>
          <a:bodyPr/>
          <a:lstStyle/>
          <a:p>
            <a:r>
              <a:rPr lang="en-US" dirty="0" smtClean="0"/>
              <a:t>We used Lego toy tools to construct the cars. LEGO EV3 device is used as the robot kit which is placed at the top of the car. Each car is run by one big motor on four wheels. </a:t>
            </a:r>
          </a:p>
          <a:p>
            <a:r>
              <a:rPr lang="en-US" dirty="0" smtClean="0"/>
              <a:t>Ultrasonic sensor is placed in front of the cars</a:t>
            </a:r>
          </a:p>
          <a:p>
            <a:pPr>
              <a:buNone/>
            </a:pPr>
            <a:r>
              <a:rPr lang="en-US" dirty="0" smtClean="0"/>
              <a:t>to detect the distance between cars smoothly as showed in the picture-</a:t>
            </a:r>
          </a:p>
          <a:p>
            <a:pPr>
              <a:buNone/>
            </a:pPr>
            <a:r>
              <a:rPr lang="en-US" dirty="0" smtClean="0"/>
              <a:t>Figure:-</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LEGO EV3 device has four input port named as 1, 2, 3, 4</a:t>
            </a:r>
          </a:p>
          <a:p>
            <a:r>
              <a:rPr lang="en-US" dirty="0" smtClean="0"/>
              <a:t>And four output port named as A, B, C, D</a:t>
            </a:r>
          </a:p>
          <a:p>
            <a:r>
              <a:rPr lang="en-US" dirty="0" smtClean="0"/>
              <a:t>The Ultrasonic sensor acts as input device and connected to input port 1.</a:t>
            </a:r>
          </a:p>
          <a:p>
            <a:r>
              <a:rPr lang="en-US" dirty="0" smtClean="0"/>
              <a:t>Motor is working as output device and connected to output port 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car will move only in forward direction and we need to keep these in straight way,</a:t>
            </a:r>
          </a:p>
          <a:p>
            <a:pPr>
              <a:buNone/>
            </a:pPr>
            <a:endParaRPr lang="en-US" dirty="0" smtClean="0"/>
          </a:p>
          <a:p>
            <a:pPr>
              <a:buNone/>
            </a:pPr>
            <a:r>
              <a:rPr lang="en-US" dirty="0" smtClean="0"/>
              <a:t>Figure:-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get the accurate distance from the 1</a:t>
            </a:r>
            <a:r>
              <a:rPr lang="en-US" baseline="30000" dirty="0" smtClean="0"/>
              <a:t>st</a:t>
            </a:r>
            <a:r>
              <a:rPr lang="en-US" dirty="0" smtClean="0"/>
              <a:t> car we added a white board at the end of 1</a:t>
            </a:r>
            <a:r>
              <a:rPr lang="en-US" baseline="30000" dirty="0" smtClean="0"/>
              <a:t>st</a:t>
            </a:r>
            <a:r>
              <a:rPr lang="en-US" dirty="0" smtClean="0"/>
              <a:t> car.</a:t>
            </a:r>
          </a:p>
          <a:p>
            <a:endParaRPr lang="en-US" dirty="0" smtClean="0"/>
          </a:p>
          <a:p>
            <a:pPr>
              <a:buNone/>
            </a:pPr>
            <a:r>
              <a:rPr lang="en-US" dirty="0" smtClean="0"/>
              <a:t>Figure:-</a:t>
            </a:r>
          </a:p>
          <a:p>
            <a:pPr>
              <a:buNone/>
            </a:pPr>
            <a:endParaRPr lang="en-US" dirty="0" smtClean="0"/>
          </a:p>
          <a:p>
            <a:pPr>
              <a:buNone/>
            </a:pPr>
            <a:r>
              <a:rPr lang="en-US" dirty="0" smtClean="0"/>
              <a:t>			End of Part – A</a:t>
            </a:r>
          </a:p>
          <a:p>
            <a:pPr>
              <a:buNone/>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245</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Welcome to our presentation</vt:lpstr>
      <vt:lpstr>This project is done by-</vt:lpstr>
      <vt:lpstr>Abstraction of Project</vt:lpstr>
      <vt:lpstr>Three parts of the project</vt:lpstr>
      <vt:lpstr>Part-A: Mechanical design and construction</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Adnan</dc:creator>
  <cp:lastModifiedBy>Adnan</cp:lastModifiedBy>
  <cp:revision>37</cp:revision>
  <dcterms:created xsi:type="dcterms:W3CDTF">2006-08-16T00:00:00Z</dcterms:created>
  <dcterms:modified xsi:type="dcterms:W3CDTF">2018-01-28T20:22:28Z</dcterms:modified>
</cp:coreProperties>
</file>