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9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8" r:id="rId13"/>
    <p:sldId id="279" r:id="rId14"/>
    <p:sldId id="260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F47C-CA9E-4552-BAE2-229C5574124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D0639-FF89-4FC6-832E-CB10433E00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31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D0639-FF89-4FC6-832E-CB10433E00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77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D0639-FF89-4FC6-832E-CB10433E00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77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D0639-FF89-4FC6-832E-CB10433E00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77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D0639-FF89-4FC6-832E-CB10433E00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7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20" y="0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1600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WELCOME</a:t>
            </a:r>
          </a:p>
          <a:p>
            <a:r>
              <a:rPr lang="en-US" sz="4800" b="1" dirty="0" smtClean="0"/>
              <a:t>TO</a:t>
            </a:r>
          </a:p>
          <a:p>
            <a:r>
              <a:rPr lang="en-US" sz="4800" b="1" dirty="0" smtClean="0"/>
              <a:t>PRESENTATION</a:t>
            </a:r>
            <a:endParaRPr 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226295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2608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57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PART –C: LEGO </a:t>
            </a:r>
            <a:r>
              <a:rPr lang="en-US" b="1" dirty="0" smtClean="0"/>
              <a:t>vehicle </a:t>
            </a:r>
            <a:r>
              <a:rPr lang="en-US" b="1" dirty="0" smtClean="0"/>
              <a:t>FOLLOWER</a:t>
            </a:r>
            <a:endParaRPr lang="en-US" b="1" dirty="0"/>
          </a:p>
        </p:txBody>
      </p:sp>
      <p:pic>
        <p:nvPicPr>
          <p:cNvPr id="10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22" y="60959"/>
            <a:ext cx="2727158" cy="777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Algorithm: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Step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constant_distance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transition_distance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td,          	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critical_value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Step 2: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turn on Ultrasonic sensor and measure distance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getDistance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Step 3: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!=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	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getDistance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();	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		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move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vehicle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forward;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dist=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getDistance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&amp;&amp;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		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&amp;&amp;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move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vehicle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forward slowly;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dist=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getDistance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2608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57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PART –C: LEGO </a:t>
            </a:r>
            <a:r>
              <a:rPr lang="en-US" b="1" dirty="0" smtClean="0"/>
              <a:t>vehicle </a:t>
            </a:r>
            <a:r>
              <a:rPr lang="en-US" b="1" dirty="0" smtClean="0"/>
              <a:t>FOLLOWER</a:t>
            </a:r>
            <a:endParaRPr lang="en-US" b="1" dirty="0"/>
          </a:p>
        </p:txBody>
      </p:sp>
      <p:pic>
        <p:nvPicPr>
          <p:cNvPr id="10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22" y="60959"/>
            <a:ext cx="2727158" cy="777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441960" y="1219200"/>
            <a:ext cx="8305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==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==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move the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vehicle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forward in certain distance;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dist=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getDistance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&amp;&amp;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critical_value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&amp;&amp;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critical_value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move the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vehicle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forward very slowly;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dist=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getDistance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critical_value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critical_value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stop the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vehicle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and wait for next action;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dist=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getDistance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&lt;.05) 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flag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false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;} // to avoid collision		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106680"/>
            <a:ext cx="2727158" cy="883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2608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  <p:pic>
        <p:nvPicPr>
          <p:cNvPr id="1026" name="Picture 2" descr="F:\MS in High Integrity Systems\1st Semester Winter 2016\RT\WS1718\pic\car position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128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106680"/>
            <a:ext cx="2727158" cy="883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2608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  <p:pic>
        <p:nvPicPr>
          <p:cNvPr id="2050" name="Picture 2" descr="F:\MS in High Integrity Systems\1st Semester Winter 2016\RT\WS1718\pic\car position 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128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Programming Tools and Language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543800" cy="3124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lejos</a:t>
            </a:r>
            <a:r>
              <a:rPr lang="en-US" sz="4400" dirty="0" smtClean="0">
                <a:solidFill>
                  <a:schemeClr val="tx1"/>
                </a:solidFill>
              </a:rPr>
              <a:t> EV3 based on JAVA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 Eclipse IDE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/>
                </a:solidFill>
              </a:rPr>
              <a:t> External SD Card: 32 GB</a:t>
            </a:r>
          </a:p>
        </p:txBody>
      </p:sp>
      <p:pic>
        <p:nvPicPr>
          <p:cNvPr id="1026" name="Picture 2" descr="C:\Users\Towfic\Desktop\Logo-fu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2" y="106681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9624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2608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5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References: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7543800" cy="26670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[1] Wi-Fi (IEEE 802.11b) and Bluetooth</a:t>
            </a:r>
            <a:r>
              <a:rPr lang="en-US" sz="1600" dirty="0" smtClean="0">
                <a:solidFill>
                  <a:schemeClr val="tx1"/>
                </a:solidFill>
              </a:rPr>
              <a:t>   http://www.ti.com/pdfs/vf/bband/coexistence.pdf  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[2] LEGO </a:t>
            </a:r>
            <a:r>
              <a:rPr lang="en-US" sz="1600" b="1" dirty="0" err="1" smtClean="0">
                <a:solidFill>
                  <a:schemeClr val="tx1"/>
                </a:solidFill>
              </a:rPr>
              <a:t>Mindstorms</a:t>
            </a:r>
            <a:r>
              <a:rPr lang="en-US" sz="1600" b="1" dirty="0" smtClean="0">
                <a:solidFill>
                  <a:schemeClr val="tx1"/>
                </a:solidFill>
              </a:rPr>
              <a:t> EV3 Programming Basics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https://www.sos.wa.gov/_assets/library/libraries/projects/youthservices/legomindstormsev3programmingbasics.pdf 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[3] LEGO </a:t>
            </a:r>
            <a:r>
              <a:rPr lang="en-US" sz="1600" b="1" dirty="0" err="1" smtClean="0">
                <a:solidFill>
                  <a:schemeClr val="tx1"/>
                </a:solidFill>
              </a:rPr>
              <a:t>Mindstorms</a:t>
            </a:r>
            <a:r>
              <a:rPr lang="en-US" sz="1600" b="1" dirty="0" smtClean="0">
                <a:solidFill>
                  <a:schemeClr val="tx1"/>
                </a:solidFill>
              </a:rPr>
              <a:t> EV3 Programming Basics </a:t>
            </a:r>
            <a:r>
              <a:rPr lang="en-US" sz="1600" dirty="0" smtClean="0">
                <a:solidFill>
                  <a:schemeClr val="tx1"/>
                </a:solidFill>
              </a:rPr>
              <a:t>https://www.elprocus.com/obstacle-avoidance-robotic-vehicle/</a:t>
            </a:r>
          </a:p>
          <a:p>
            <a:pPr algn="l"/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Towfic\Desktop\Logo-fu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82" y="137161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9624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05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0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876800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Advanced Real-Time Systems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4478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On</a:t>
            </a:r>
          </a:p>
          <a:p>
            <a:r>
              <a:rPr lang="en-US" sz="5700" b="1" dirty="0" smtClean="0"/>
              <a:t>Autonomous driving LEGO </a:t>
            </a:r>
            <a:r>
              <a:rPr lang="en-US" sz="5700" b="1" dirty="0" smtClean="0"/>
              <a:t>vehicle</a:t>
            </a:r>
            <a:r>
              <a:rPr lang="en-US" sz="5700" b="1" dirty="0" smtClean="0"/>
              <a:t> </a:t>
            </a:r>
            <a:r>
              <a:rPr lang="en-US" sz="5700" b="1" dirty="0" smtClean="0"/>
              <a:t>follower</a:t>
            </a:r>
          </a:p>
          <a:p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2000" y="4648200"/>
            <a:ext cx="7772400" cy="555625"/>
          </a:xfrm>
        </p:spPr>
        <p:txBody>
          <a:bodyPr>
            <a:noAutofit/>
          </a:bodyPr>
          <a:lstStyle/>
          <a:p>
            <a:r>
              <a:rPr lang="en-US" sz="3200" dirty="0" smtClean="0"/>
              <a:t>As a requirement of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26295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838201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By: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7543800" cy="251460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RTS Project Group-18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Mohammed </a:t>
            </a:r>
            <a:r>
              <a:rPr lang="en-US" sz="2800" dirty="0" err="1" smtClean="0">
                <a:solidFill>
                  <a:schemeClr val="tx1"/>
                </a:solidFill>
              </a:rPr>
              <a:t>Shahed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Adnan</a:t>
            </a:r>
            <a:r>
              <a:rPr lang="en-US" sz="2800" dirty="0" smtClean="0">
                <a:solidFill>
                  <a:schemeClr val="tx1"/>
                </a:solidFill>
              </a:rPr>
              <a:t> (Mat. Nr. : </a:t>
            </a:r>
            <a:r>
              <a:rPr lang="en-US" sz="2800" b="1" dirty="0" smtClean="0">
                <a:solidFill>
                  <a:schemeClr val="tx1"/>
                </a:solidFill>
              </a:rPr>
              <a:t>1179273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Towfic\Desktop\Logo-fu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0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48006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 smtClean="0"/>
          </a:p>
          <a:p>
            <a:r>
              <a:rPr lang="en-US" sz="5200" b="1" dirty="0" smtClean="0"/>
              <a:t>Project Supervisor:</a:t>
            </a:r>
          </a:p>
          <a:p>
            <a:r>
              <a:rPr lang="en-US" dirty="0"/>
              <a:t>Prof. Dr. Jens </a:t>
            </a:r>
            <a:r>
              <a:rPr lang="en-US" dirty="0" err="1"/>
              <a:t>Liebehenschel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030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wfic\Desktop\Logo-fu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2" y="1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Abstraction of Project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971800"/>
            <a:ext cx="762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3200" dirty="0" smtClean="0"/>
              <a:t>We have two LEGO </a:t>
            </a:r>
            <a:r>
              <a:rPr lang="en-US" sz="3200" dirty="0" err="1" smtClean="0"/>
              <a:t>Mindstorm</a:t>
            </a:r>
            <a:r>
              <a:rPr lang="en-US" sz="3200" dirty="0" smtClean="0"/>
              <a:t> EV3 </a:t>
            </a:r>
            <a:r>
              <a:rPr lang="en-US" sz="3200" dirty="0" smtClean="0"/>
              <a:t>vehicle. </a:t>
            </a:r>
            <a:r>
              <a:rPr lang="en-US" sz="3200" dirty="0" smtClean="0"/>
              <a:t>First one is controlled by an android app via </a:t>
            </a:r>
            <a:r>
              <a:rPr lang="en-US" sz="3200" dirty="0" err="1" smtClean="0"/>
              <a:t>bluetooth</a:t>
            </a:r>
            <a:r>
              <a:rPr lang="en-US" sz="3200" dirty="0" smtClean="0"/>
              <a:t>. Second </a:t>
            </a:r>
            <a:r>
              <a:rPr lang="en-US" sz="3200" dirty="0" smtClean="0"/>
              <a:t>vehicle</a:t>
            </a:r>
            <a:r>
              <a:rPr lang="en-US" sz="3200" dirty="0" smtClean="0"/>
              <a:t> </a:t>
            </a:r>
            <a:r>
              <a:rPr lang="en-US" sz="3200" dirty="0" smtClean="0"/>
              <a:t>follows the first </a:t>
            </a:r>
            <a:r>
              <a:rPr lang="en-US" sz="3200" dirty="0" smtClean="0"/>
              <a:t>vehicle</a:t>
            </a:r>
            <a:r>
              <a:rPr lang="en-US" sz="3200" dirty="0" smtClean="0"/>
              <a:t> </a:t>
            </a:r>
            <a:r>
              <a:rPr lang="en-US" sz="3200" dirty="0" smtClean="0"/>
              <a:t>automatically.  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05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b="1" dirty="0" smtClean="0"/>
              <a:t>Three parts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5814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Part –A  : Mechanical Design &amp; Construction</a:t>
            </a:r>
          </a:p>
          <a:p>
            <a:r>
              <a:rPr lang="en-US" sz="3500" dirty="0" smtClean="0"/>
              <a:t>Part – B : Controlling the 1</a:t>
            </a:r>
            <a:r>
              <a:rPr lang="en-US" sz="3500" baseline="30000" dirty="0" smtClean="0"/>
              <a:t>st</a:t>
            </a:r>
            <a:r>
              <a:rPr lang="en-US" sz="3500" dirty="0" smtClean="0"/>
              <a:t> </a:t>
            </a:r>
            <a:r>
              <a:rPr lang="en-US" sz="3500" dirty="0" smtClean="0"/>
              <a:t>vehicle</a:t>
            </a:r>
            <a:endParaRPr lang="en-US" sz="3500" dirty="0" smtClean="0"/>
          </a:p>
          <a:p>
            <a:r>
              <a:rPr lang="en-US" sz="3500" dirty="0" smtClean="0"/>
              <a:t>Part – C : Lego </a:t>
            </a:r>
            <a:r>
              <a:rPr lang="en-US" sz="3500" dirty="0" smtClean="0"/>
              <a:t>vehicle</a:t>
            </a:r>
            <a:r>
              <a:rPr lang="en-US" sz="3500" dirty="0" smtClean="0"/>
              <a:t> </a:t>
            </a:r>
            <a:r>
              <a:rPr lang="en-US" sz="3500" dirty="0" smtClean="0"/>
              <a:t>Follower(2</a:t>
            </a:r>
            <a:r>
              <a:rPr lang="en-US" sz="3500" baseline="30000" dirty="0" smtClean="0"/>
              <a:t>nd</a:t>
            </a:r>
            <a:r>
              <a:rPr lang="en-US" sz="3500" dirty="0" smtClean="0"/>
              <a:t> </a:t>
            </a:r>
            <a:r>
              <a:rPr lang="en-US" sz="3500" dirty="0" smtClean="0"/>
              <a:t>vehicle</a:t>
            </a:r>
            <a:r>
              <a:rPr lang="en-US" sz="3500" dirty="0" smtClean="0"/>
              <a:t>)</a:t>
            </a:r>
            <a:endParaRPr lang="en-US" sz="35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76200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173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Part-A: Mechanical design and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2712720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used Lego toy tools to construct the </a:t>
            </a:r>
            <a:r>
              <a:rPr lang="en-US" dirty="0" smtClean="0"/>
              <a:t>vehicles. </a:t>
            </a:r>
            <a:r>
              <a:rPr lang="en-US" dirty="0" smtClean="0"/>
              <a:t>LEGO EV3 device is used as the robot kit which is placed at the top of the </a:t>
            </a:r>
            <a:r>
              <a:rPr lang="en-US" dirty="0" smtClean="0"/>
              <a:t>vehicle. </a:t>
            </a:r>
            <a:r>
              <a:rPr lang="en-US" dirty="0" smtClean="0"/>
              <a:t>Each </a:t>
            </a:r>
            <a:r>
              <a:rPr lang="en-US" dirty="0" smtClean="0"/>
              <a:t>vehicle </a:t>
            </a:r>
            <a:r>
              <a:rPr lang="en-US" dirty="0" smtClean="0"/>
              <a:t>is run by one big motor on four wheels. </a:t>
            </a:r>
          </a:p>
          <a:p>
            <a:r>
              <a:rPr lang="en-US" dirty="0" smtClean="0"/>
              <a:t>Ultrasonic sensor is placed in front of the </a:t>
            </a:r>
            <a:r>
              <a:rPr lang="en-US" dirty="0" smtClean="0"/>
              <a:t>vehicles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 detect the distance between </a:t>
            </a:r>
            <a:r>
              <a:rPr lang="en-US" dirty="0" smtClean="0"/>
              <a:t>vehicles </a:t>
            </a:r>
            <a:r>
              <a:rPr lang="en-US" dirty="0" smtClean="0"/>
              <a:t>smoothly.</a:t>
            </a:r>
            <a:endParaRPr lang="en-US" dirty="0"/>
          </a:p>
        </p:txBody>
      </p:sp>
      <p:pic>
        <p:nvPicPr>
          <p:cNvPr id="4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60960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LEGO EV3 device has four input port named as 1, 2, 3, 4</a:t>
            </a:r>
          </a:p>
          <a:p>
            <a:r>
              <a:rPr lang="en-US" dirty="0" smtClean="0"/>
              <a:t>And four output port named as A, B, C, D</a:t>
            </a:r>
          </a:p>
          <a:p>
            <a:r>
              <a:rPr lang="en-US" dirty="0" smtClean="0"/>
              <a:t>The Ultrasonic sensor acts as input device and connected to input port 1.</a:t>
            </a:r>
          </a:p>
          <a:p>
            <a:r>
              <a:rPr lang="en-US" dirty="0" smtClean="0"/>
              <a:t>Motor is working as output device and connected to output port 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Part-A: Mechanical design and construction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632460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1676399"/>
          </a:xfrm>
        </p:spPr>
        <p:txBody>
          <a:bodyPr/>
          <a:lstStyle/>
          <a:p>
            <a:r>
              <a:rPr lang="en-US" dirty="0" smtClean="0"/>
              <a:t>To get better reflection for ultra sonic sensor we added a white board at the end of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vehicle.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Part-A: Mechanical design and construction</a:t>
            </a:r>
            <a:endParaRPr lang="en-US" b="1" dirty="0"/>
          </a:p>
        </p:txBody>
      </p:sp>
      <p:pic>
        <p:nvPicPr>
          <p:cNvPr id="6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106680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10840" y="630936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owfic\Desktop\Logo-fu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106680"/>
            <a:ext cx="272715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MS in High Integrity Systems\1st Semester Winter 2016\RT\WS1718\pic\edited 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71600"/>
            <a:ext cx="7772400" cy="4648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26080" y="63398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Presented by: Mohammed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Adnan</a:t>
            </a:r>
            <a:r>
              <a:rPr lang="en-US" dirty="0" smtClean="0"/>
              <a:t>(1179273)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420</Words>
  <Application>Microsoft Office PowerPoint</Application>
  <PresentationFormat>On-screen Show (4:3)</PresentationFormat>
  <Paragraphs>98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As a requirement of</vt:lpstr>
      <vt:lpstr>Presented By:</vt:lpstr>
      <vt:lpstr>Slide 4</vt:lpstr>
      <vt:lpstr>Three parts of the project</vt:lpstr>
      <vt:lpstr>Part-A: Mechanical design and construction</vt:lpstr>
      <vt:lpstr>Part-A: Mechanical design and construction</vt:lpstr>
      <vt:lpstr>Part-A: Mechanical design and construction</vt:lpstr>
      <vt:lpstr>Slide 9</vt:lpstr>
      <vt:lpstr>Slide 10</vt:lpstr>
      <vt:lpstr>Slide 11</vt:lpstr>
      <vt:lpstr>Slide 12</vt:lpstr>
      <vt:lpstr>Slide 13</vt:lpstr>
      <vt:lpstr>Programming Tools and Language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Towfic</dc:creator>
  <cp:lastModifiedBy>Adnan</cp:lastModifiedBy>
  <cp:revision>51</cp:revision>
  <dcterms:created xsi:type="dcterms:W3CDTF">2006-08-16T00:00:00Z</dcterms:created>
  <dcterms:modified xsi:type="dcterms:W3CDTF">2018-02-08T21:00:17Z</dcterms:modified>
</cp:coreProperties>
</file>