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85" r:id="rId13"/>
    <p:sldId id="28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E169E-2A17-43AC-AA0A-6D4DD4EA78D5}" v="8" dt="2024-08-02T22:53:56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ympics.com/en/olympic-games/tokyo-2020/athle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Tokyo 2020 Olympics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52C431B-2039-59F5-6D46-402A98F2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2" y="2264408"/>
            <a:ext cx="3247662" cy="1917700"/>
          </a:xfrm>
        </p:spPr>
        <p:txBody>
          <a:bodyPr>
            <a:normAutofit fontScale="90000"/>
          </a:bodyPr>
          <a:lstStyle/>
          <a:p>
            <a:r>
              <a:rPr lang="en-US" dirty="0"/>
              <a:t>Sports with most gold medals:</a:t>
            </a:r>
            <a:br>
              <a:rPr lang="en-US" dirty="0"/>
            </a:br>
            <a:r>
              <a:rPr lang="en-US" dirty="0"/>
              <a:t>1-swimming</a:t>
            </a:r>
            <a:br>
              <a:rPr lang="en-US" dirty="0"/>
            </a:br>
            <a:r>
              <a:rPr lang="en-US" dirty="0"/>
              <a:t>2-fencing</a:t>
            </a:r>
            <a:br>
              <a:rPr lang="en-US" dirty="0"/>
            </a:br>
            <a:r>
              <a:rPr lang="en-US" dirty="0"/>
              <a:t>3-Handball</a:t>
            </a:r>
            <a:br>
              <a:rPr lang="en-US" dirty="0"/>
            </a:br>
            <a:r>
              <a:rPr lang="en-US" dirty="0"/>
              <a:t>4-Baseball</a:t>
            </a:r>
            <a:br>
              <a:rPr lang="en-US" dirty="0"/>
            </a:br>
            <a:r>
              <a:rPr lang="en-US" dirty="0"/>
              <a:t>5-Diving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0124FA-E6E3-64EB-1202-75B7D3AC36F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2"/>
          <a:srcRect/>
          <a:stretch/>
        </p:blipFill>
        <p:spPr>
          <a:xfrm>
            <a:off x="5989208" y="977429"/>
            <a:ext cx="5861547" cy="449165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965A9-BCC6-CFE9-2B83-3387DDF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Team 1</a:t>
            </a:r>
          </a:p>
          <a:p>
            <a:r>
              <a:rPr lang="en-US" dirty="0"/>
              <a:t>Shahed Hisham</a:t>
            </a:r>
          </a:p>
          <a:p>
            <a:r>
              <a:rPr lang="en-US" dirty="0"/>
              <a:t>Ahmed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2893469"/>
            <a:ext cx="3973068" cy="2727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Tokyo 2020 Olympics, held in 2021 due to the COVID-19 pandemic, featured athletes from around the globe competing in a diverse array of sports. This report aims to provide an in-depth analysis of the Olympic data, focusing on medal distribution, country performance, and sport-specific insights. The analysis leverages data collected from various sources, including official Olympic databases and sports analytics platforms.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web scrapping technique: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7664-A5A1-DE54-FB7E-EF33C0748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 was official </a:t>
            </a:r>
            <a:r>
              <a:rPr lang="en-US" dirty="0" err="1"/>
              <a:t>olympics</a:t>
            </a:r>
            <a:r>
              <a:rPr lang="en-US" dirty="0"/>
              <a:t> website : </a:t>
            </a:r>
            <a:r>
              <a:rPr lang="en-US" dirty="0">
                <a:hlinkClick r:id="rId3"/>
              </a:rPr>
              <a:t>https://olympics.com/en/olympic-games/tokyo-2020/athletes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Scarping done by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623FFA8-662C-DCDD-ED6F-A0EDE39E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01" y="4236200"/>
            <a:ext cx="4203916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01" y="348399"/>
            <a:ext cx="5655197" cy="4489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43CE-E644-D369-6AD9-5A94C59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3336" y="7079570"/>
            <a:ext cx="5733772" cy="4489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18302" y="1000950"/>
            <a:ext cx="6013704" cy="27587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410F-6F59-32CB-97CA-E4D1223A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908" y="4117252"/>
            <a:ext cx="5109564" cy="228853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Overview of the Data: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Records</a:t>
            </a:r>
            <a:r>
              <a:rPr lang="en-US" dirty="0"/>
              <a:t>: The dataset contains a record for each athlete's medal performance, capturing a comprehensive view of Olympic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Includes data for all athletes who won medals at the Tokyo 2020 Olympics, covering a wide range of sports and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Granularity</a:t>
            </a:r>
            <a:r>
              <a:rPr lang="en-US" dirty="0"/>
              <a:t>: Provides individual-level detail on medal counts, allowing for both athlete-specific and aggregate analyses.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291870-1897-9236-CA0C-B9CAD2AC5BF9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664134" y="2686091"/>
            <a:ext cx="51095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Unnamed: 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index or identifier column that may have been automatically generated during data scraping or loading. This column is not used for analysis and can be ignored or removed.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name of the athlete who competed in the Olympics. This helps identify the individual performances.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country that the athlete represents. This column allows for aggregation and analysis of performance by country.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sport in which the athlete competed. This information is used to categorize medal counts and performance metrics by sport.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g_medal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number of gold medals won by the athlete. This column indicates the athlete's top performance in their event.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s_medal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number of silver medals won by the athlete. This column reflects the athlete's second-place finishes.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b_medal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number of bronze medals won by the athlete. This column shows the athlete's third-place achievements.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9C92D-9B57-C4C7-D188-03B5B18A7305}"/>
              </a:ext>
            </a:extLst>
          </p:cNvPr>
          <p:cNvSpPr/>
          <p:nvPr/>
        </p:nvSpPr>
        <p:spPr>
          <a:xfrm>
            <a:off x="6571488" y="2416468"/>
            <a:ext cx="5352288" cy="3401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50" y="441285"/>
            <a:ext cx="8420100" cy="178086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E73B8-517A-B7DA-FDEE-27B6ACC4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812" y="2964501"/>
            <a:ext cx="3924300" cy="46449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2AE77-741F-4A09-C053-59C3C3B91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1417" y="1227141"/>
            <a:ext cx="3943627" cy="464499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6993-8A4F-64EB-56EA-86C772FFE8D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79092" y="1993114"/>
            <a:ext cx="4281810" cy="5938131"/>
          </a:xfrm>
        </p:spPr>
        <p:txBody>
          <a:bodyPr/>
          <a:lstStyle/>
          <a:p>
            <a:r>
              <a:rPr lang="en-US" b="1" dirty="0"/>
              <a:t>Creation of New Features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Medal score </a:t>
            </a:r>
            <a:r>
              <a:rPr lang="en-US" dirty="0" err="1"/>
              <a:t>system:applied</a:t>
            </a:r>
            <a:r>
              <a:rPr lang="en-US" dirty="0"/>
              <a:t> weighted point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Caluculating</a:t>
            </a:r>
            <a:r>
              <a:rPr lang="en-US" dirty="0"/>
              <a:t> total number of medals</a:t>
            </a:r>
          </a:p>
          <a:p>
            <a:r>
              <a:rPr lang="en-US" b="1" dirty="0" err="1"/>
              <a:t>Dataframe</a:t>
            </a:r>
            <a:r>
              <a:rPr lang="en-US" b="1" dirty="0"/>
              <a:t> transformation :</a:t>
            </a:r>
          </a:p>
          <a:p>
            <a:r>
              <a:rPr lang="en-US" dirty="0"/>
              <a:t>The transformation into separate </a:t>
            </a:r>
            <a:r>
              <a:rPr lang="en-US" dirty="0" err="1"/>
              <a:t>DataFrames</a:t>
            </a:r>
            <a:r>
              <a:rPr lang="en-US" dirty="0"/>
              <a:t> allows for easier aggregation and analysis. By splitting the data into country-level and sport-level metrics, we can more effectively analyze performance across different dimensions</a:t>
            </a:r>
            <a:endParaRPr lang="en-US" b="1" dirty="0"/>
          </a:p>
          <a:p>
            <a:r>
              <a:rPr lang="en-US" b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0BC990-94A8-3B31-C158-CB4DF259EA27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503245" y="3638741"/>
            <a:ext cx="54830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Ensured data entries were accurate and consistent with the official records.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Ensuring there is no duplicated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Unusual Values Identification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6DE2858-FBDF-3C36-A7F9-135EB990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15366" y="4995371"/>
            <a:ext cx="132375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46" y="0"/>
            <a:ext cx="7288282" cy="1560440"/>
          </a:xfrm>
        </p:spPr>
        <p:txBody>
          <a:bodyPr/>
          <a:lstStyle/>
          <a:p>
            <a:r>
              <a:rPr lang="en-US" dirty="0"/>
              <a:t>More details about data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710B43-0B7D-CB8D-52A6-94C34E8EF37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1091" y="1624799"/>
            <a:ext cx="88354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Country-Level Metrics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Name of the country.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number_of_sports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sports in which the country participated.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total_medals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number of medals won by the country.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total_medal_score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Weighted score based on the medals won (calculated using a predefined point system).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sport in which the country performed the best.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num_athletes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athletes representing the country.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/>
              <a:t>DataFrame</a:t>
            </a:r>
            <a:r>
              <a:rPr lang="en-US" b="1" dirty="0"/>
              <a:t> 2</a:t>
            </a:r>
            <a:r>
              <a:rPr lang="en-US" dirty="0"/>
              <a:t>: Sport-Level Metrics</a:t>
            </a:r>
            <a:endParaRPr lang="en-US" b="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Sport</a:t>
            </a:r>
            <a:r>
              <a:rPr lang="en-US" altLang="en-US" b="0" dirty="0" err="1">
                <a:latin typeface="Arial" panose="020B0604020202020204" pitchFamily="34" charset="0"/>
              </a:rPr>
              <a:t>:name</a:t>
            </a:r>
            <a:r>
              <a:rPr lang="en-US" altLang="en-US" b="0" dirty="0">
                <a:latin typeface="Arial" panose="020B0604020202020204" pitchFamily="34" charset="0"/>
              </a:rPr>
              <a:t> of sport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Total_medals_per_sport:</a:t>
            </a:r>
            <a:r>
              <a:rPr lang="en-US" b="0" dirty="0" err="1"/>
              <a:t>Total</a:t>
            </a:r>
            <a:r>
              <a:rPr lang="en-US" b="0" dirty="0"/>
              <a:t> number of medals awarded in each sport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Country_with_most_gold_medals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: </a:t>
            </a:r>
            <a:r>
              <a:rPr lang="en-US" b="0" dirty="0"/>
              <a:t>Country with the most gold medals in each sport.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410" y="263611"/>
            <a:ext cx="6561021" cy="4572000"/>
          </a:xfrm>
        </p:spPr>
        <p:txBody>
          <a:bodyPr/>
          <a:lstStyle/>
          <a:p>
            <a:r>
              <a:rPr lang="en-US" sz="1800" b="1" dirty="0"/>
              <a:t>In Summary:</a:t>
            </a:r>
            <a:br>
              <a:rPr lang="en-US" sz="1800" b="1" dirty="0"/>
            </a:br>
            <a:r>
              <a:rPr lang="en-US" sz="1800" dirty="0"/>
              <a:t> By processing the original data into these two </a:t>
            </a:r>
            <a:r>
              <a:rPr lang="en-US" sz="1800" dirty="0" err="1"/>
              <a:t>DataFrames</a:t>
            </a:r>
            <a:r>
              <a:rPr lang="en-US" sz="1800" dirty="0"/>
              <a:t>, we improve the clarity and usability of the data. This transformation supports more detailed and insightful analysis, allowing for a comprehensive evaluation of Olympic performance both at the country level and the sport level.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97175"/>
            <a:ext cx="3924300" cy="465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3251200"/>
            <a:ext cx="3943350" cy="3235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93" y="-388778"/>
            <a:ext cx="9953308" cy="1780860"/>
          </a:xfrm>
        </p:spPr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2231" y="2494260"/>
            <a:ext cx="3580015" cy="2907164"/>
          </a:xfrm>
        </p:spPr>
        <p:txBody>
          <a:bodyPr>
            <a:noAutofit/>
          </a:bodyPr>
          <a:lstStyle/>
          <a:p>
            <a:r>
              <a:rPr lang="en-US" b="1" dirty="0"/>
              <a:t>Country with the Highest Number of Athletes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</a:t>
            </a:r>
            <a:r>
              <a:rPr lang="en-US" dirty="0"/>
              <a:t>: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Sports</a:t>
            </a:r>
            <a:r>
              <a:rPr lang="en-US" dirty="0"/>
              <a:t>: 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Medals</a:t>
            </a:r>
            <a:r>
              <a:rPr lang="en-US" dirty="0"/>
              <a:t>: 291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Medal Score</a:t>
            </a:r>
            <a:r>
              <a:rPr lang="en-US" dirty="0"/>
              <a:t>: 1024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Sport</a:t>
            </a:r>
            <a:r>
              <a:rPr lang="en-US" dirty="0"/>
              <a:t>: Swimming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Athletes</a:t>
            </a:r>
            <a:r>
              <a:rPr lang="en-US" dirty="0"/>
              <a:t>: 254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34137" y="2494260"/>
            <a:ext cx="5506720" cy="3031489"/>
          </a:xfrm>
        </p:spPr>
        <p:txBody>
          <a:bodyPr>
            <a:normAutofit/>
          </a:bodyPr>
          <a:lstStyle/>
          <a:p>
            <a:r>
              <a:rPr lang="en-US" b="1" dirty="0"/>
              <a:t>2-Country with the Lowest Number of Athletes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</a:t>
            </a:r>
            <a:r>
              <a:rPr lang="en-US" dirty="0"/>
              <a:t>: BRN (Bahrain)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Sports</a:t>
            </a:r>
            <a:r>
              <a:rPr lang="en-US" dirty="0"/>
              <a:t>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Medals</a:t>
            </a:r>
            <a:r>
              <a:rPr lang="en-US" dirty="0"/>
              <a:t>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Medal Score</a:t>
            </a:r>
            <a:r>
              <a:rPr lang="en-US" dirty="0"/>
              <a:t>: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Sport</a:t>
            </a:r>
            <a:r>
              <a:rPr lang="en-US" dirty="0"/>
              <a:t>: Athletics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Athletes</a:t>
            </a:r>
            <a:r>
              <a:rPr lang="en-US" dirty="0"/>
              <a:t>: 1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320788-13FB-6DE4-6C9A-0A7FEF0A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262" y="8430652"/>
            <a:ext cx="2722880" cy="3512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2155190"/>
            <a:ext cx="3247662" cy="19177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Sports with highest number of medals are:</a:t>
            </a:r>
            <a:br>
              <a:rPr lang="en-US" dirty="0"/>
            </a:br>
            <a:r>
              <a:rPr lang="en-US" dirty="0"/>
              <a:t>1-Athletics</a:t>
            </a:r>
            <a:br>
              <a:rPr lang="en-US" dirty="0"/>
            </a:br>
            <a:r>
              <a:rPr lang="en-US" dirty="0"/>
              <a:t>2-Swimming</a:t>
            </a:r>
            <a:br>
              <a:rPr lang="en-US" dirty="0"/>
            </a:br>
            <a:r>
              <a:rPr lang="en-US" dirty="0"/>
              <a:t>3-Rowing</a:t>
            </a:r>
            <a:br>
              <a:rPr lang="en-US" dirty="0"/>
            </a:br>
            <a:r>
              <a:rPr lang="en-US" dirty="0"/>
              <a:t>4-Football</a:t>
            </a:r>
            <a:br>
              <a:rPr lang="en-US" dirty="0"/>
            </a:br>
            <a:r>
              <a:rPr lang="en-US" dirty="0"/>
              <a:t>5-Baseball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 descr="A graph with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8B0877D8-1B70-DB44-7E8D-660337EDCD49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4602480" y="365760"/>
            <a:ext cx="7213600" cy="6116320"/>
          </a:xfr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e1e6ec-5674-4d98-9a8d-310bcfcada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C7EEF0F8EF7428515A94B7B8876F0" ma:contentTypeVersion="5" ma:contentTypeDescription="Create a new document." ma:contentTypeScope="" ma:versionID="f51387d7e0ce42db7498d6216f4e0e8e">
  <xsd:schema xmlns:xsd="http://www.w3.org/2001/XMLSchema" xmlns:xs="http://www.w3.org/2001/XMLSchema" xmlns:p="http://schemas.microsoft.com/office/2006/metadata/properties" xmlns:ns3="07e1e6ec-5674-4d98-9a8d-310bcfcada31" targetNamespace="http://schemas.microsoft.com/office/2006/metadata/properties" ma:root="true" ma:fieldsID="a255b9c765626818d260ed64306792c8" ns3:_="">
    <xsd:import namespace="07e1e6ec-5674-4d98-9a8d-310bcfcada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1e6ec-5674-4d98-9a8d-310bcfcad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07e1e6ec-5674-4d98-9a8d-310bcfcada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FC22E-80A3-4731-9AEF-2C2D1C11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e1e6ec-5674-4d98-9a8d-310bcfcad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{C7D99B9F-EEDD-400E-BFF8-A8850AAE8022}tf67328976_win32</Template>
  <TotalTime>164</TotalTime>
  <Words>791</Words>
  <Application>Microsoft Office PowerPoint</Application>
  <PresentationFormat>Widescreen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Tenorite</vt:lpstr>
      <vt:lpstr>Custom</vt:lpstr>
      <vt:lpstr>Tokyo 2020 Olympics Data analysis</vt:lpstr>
      <vt:lpstr>introduction</vt:lpstr>
      <vt:lpstr>Data source and web scrapping technique: </vt:lpstr>
      <vt:lpstr>Data description</vt:lpstr>
      <vt:lpstr>Methodology</vt:lpstr>
      <vt:lpstr>More details about data transformation </vt:lpstr>
      <vt:lpstr>In Summary:  By processing the original data into these two DataFrames, we improve the clarity and usability of the data. This transformation supports more detailed and insightful analysis, allowing for a comprehensive evaluation of Olympic performance both at the country level and the sport level.</vt:lpstr>
      <vt:lpstr>Analysis Results</vt:lpstr>
      <vt:lpstr>Sports with highest number of medals are: 1-Athletics 2-Swimming 3-Rowing 4-Football 5-Baseball</vt:lpstr>
      <vt:lpstr>Sports with most gold medals: 1-swimming 2-fencing 3-Handball 4-Baseball 5-Diving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shahed hisham</dc:creator>
  <cp:lastModifiedBy>Shahed Hisham Rageay</cp:lastModifiedBy>
  <cp:revision>2</cp:revision>
  <dcterms:created xsi:type="dcterms:W3CDTF">2024-08-02T20:10:47Z</dcterms:created>
  <dcterms:modified xsi:type="dcterms:W3CDTF">2024-08-02T22:54:58Z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0x010100CCEC7EEF0F8EF7428515A94B7B8876F0</vt:lpwstr>
  </property>
  <property fmtid="{D5CDD505-2E9C-101B-9397-08002B2CF9AE}" pid="3" name="MediaServiceImageTags">
    <vt:lpwstr/>
  </property>
</Properties>
</file>