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4" r:id="rId1"/>
  </p:sldMasterIdLst>
  <p:notesMasterIdLst>
    <p:notesMasterId r:id="rId59"/>
  </p:notesMasterIdLst>
  <p:sldIdLst>
    <p:sldId id="256" r:id="rId2"/>
    <p:sldId id="264" r:id="rId3"/>
    <p:sldId id="257" r:id="rId4"/>
    <p:sldId id="327" r:id="rId5"/>
    <p:sldId id="328" r:id="rId6"/>
    <p:sldId id="330" r:id="rId7"/>
    <p:sldId id="331" r:id="rId8"/>
    <p:sldId id="311" r:id="rId9"/>
    <p:sldId id="288" r:id="rId10"/>
    <p:sldId id="332" r:id="rId11"/>
    <p:sldId id="286" r:id="rId12"/>
    <p:sldId id="289" r:id="rId13"/>
    <p:sldId id="333" r:id="rId14"/>
    <p:sldId id="258" r:id="rId15"/>
    <p:sldId id="278" r:id="rId16"/>
    <p:sldId id="279" r:id="rId17"/>
    <p:sldId id="280" r:id="rId18"/>
    <p:sldId id="285" r:id="rId19"/>
    <p:sldId id="290" r:id="rId20"/>
    <p:sldId id="334" r:id="rId21"/>
    <p:sldId id="287" r:id="rId22"/>
    <p:sldId id="259" r:id="rId23"/>
    <p:sldId id="292" r:id="rId24"/>
    <p:sldId id="282" r:id="rId25"/>
    <p:sldId id="291" r:id="rId26"/>
    <p:sldId id="284" r:id="rId27"/>
    <p:sldId id="295" r:id="rId28"/>
    <p:sldId id="293" r:id="rId29"/>
    <p:sldId id="329" r:id="rId30"/>
    <p:sldId id="294" r:id="rId31"/>
    <p:sldId id="340" r:id="rId32"/>
    <p:sldId id="296" r:id="rId33"/>
    <p:sldId id="297" r:id="rId34"/>
    <p:sldId id="298" r:id="rId35"/>
    <p:sldId id="299" r:id="rId36"/>
    <p:sldId id="300" r:id="rId37"/>
    <p:sldId id="273" r:id="rId38"/>
    <p:sldId id="339" r:id="rId39"/>
    <p:sldId id="338" r:id="rId40"/>
    <p:sldId id="301" r:id="rId41"/>
    <p:sldId id="335" r:id="rId42"/>
    <p:sldId id="336" r:id="rId43"/>
    <p:sldId id="276" r:id="rId44"/>
    <p:sldId id="266" r:id="rId45"/>
    <p:sldId id="337" r:id="rId46"/>
    <p:sldId id="302" r:id="rId47"/>
    <p:sldId id="312" r:id="rId48"/>
    <p:sldId id="307" r:id="rId49"/>
    <p:sldId id="277" r:id="rId50"/>
    <p:sldId id="314" r:id="rId51"/>
    <p:sldId id="315" r:id="rId52"/>
    <p:sldId id="316" r:id="rId53"/>
    <p:sldId id="317" r:id="rId54"/>
    <p:sldId id="321" r:id="rId55"/>
    <p:sldId id="322" r:id="rId56"/>
    <p:sldId id="323" r:id="rId57"/>
    <p:sldId id="263" r:id="rId58"/>
  </p:sldIdLst>
  <p:sldSz cx="10160000" cy="5715000"/>
  <p:notesSz cx="6858000" cy="9144000"/>
  <p:custShowLst>
    <p:custShow name="Practical" id="0">
      <p:sldLst>
        <p:sld r:id="rId10"/>
        <p:sld r:id="rId12"/>
        <p:sld r:id="rId13"/>
        <p:sld r:id="rId15"/>
        <p:sld r:id="rId16"/>
        <p:sld r:id="rId17"/>
        <p:sld r:id="rId18"/>
        <p:sld r:id="rId19"/>
        <p:sld r:id="rId20"/>
        <p:sld r:id="rId22"/>
        <p:sld r:id="rId23"/>
        <p:sld r:id="rId24"/>
        <p:sld r:id="rId25"/>
        <p:sld r:id="rId26"/>
        <p:sld r:id="rId28"/>
        <p:sld r:id="rId29"/>
        <p:sld r:id="rId30"/>
        <p:sld r:id="rId31"/>
        <p:sld r:id="rId33"/>
        <p:sld r:id="rId34"/>
        <p:sld r:id="rId35"/>
        <p:sld r:id="rId36"/>
        <p:sld r:id="rId37"/>
        <p:sld r:id="rId38"/>
        <p:sld r:id="rId40"/>
        <p:sld r:id="rId44"/>
        <p:sld r:id="rId45"/>
        <p:sld r:id="rId47"/>
        <p:sld r:id="rId48"/>
        <p:sld r:id="rId49"/>
        <p:sld r:id="rId50"/>
        <p:sld r:id="rId51"/>
        <p:sld r:id="rId52"/>
        <p:sld r:id="rId53"/>
        <p:sld r:id="rId54"/>
        <p:sld r:id="rId55"/>
        <p:sld r:id="rId56"/>
        <p:sld r:id="rId57"/>
      </p:sldLst>
    </p:custShow>
  </p:custShowLst>
  <p:defaultTextStyle>
    <a:defPPr>
      <a:defRPr lang="en-US"/>
    </a:defPPr>
    <a:lvl1pPr marL="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96" y="60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80440-7879-481D-9340-A61B706F1F43}" type="doc">
      <dgm:prSet loTypeId="urn:microsoft.com/office/officeart/2005/8/layout/vList5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AE723A1-AF29-4B70-BECB-BC555BE3A1B1}">
      <dgm:prSet/>
      <dgm:spPr/>
      <dgm:t>
        <a:bodyPr/>
        <a:lstStyle/>
        <a:p>
          <a:pPr rtl="0"/>
          <a:r>
            <a:rPr lang="en-US" b="1" i="1" dirty="0" smtClean="0"/>
            <a:t>ACCESS_NETWORK_STATE</a:t>
          </a:r>
          <a:r>
            <a:rPr lang="en-US" b="1" dirty="0" smtClean="0"/>
            <a:t> </a:t>
          </a:r>
          <a:endParaRPr lang="en-US" dirty="0"/>
        </a:p>
      </dgm:t>
    </dgm:pt>
    <dgm:pt modelId="{B7BBEDA9-67CC-4A1F-9898-7094B439B333}" type="parTrans" cxnId="{23891729-80FC-49A8-8400-C0D1FAF3E29E}">
      <dgm:prSet/>
      <dgm:spPr/>
      <dgm:t>
        <a:bodyPr/>
        <a:lstStyle/>
        <a:p>
          <a:endParaRPr lang="en-US"/>
        </a:p>
      </dgm:t>
    </dgm:pt>
    <dgm:pt modelId="{F995AC2B-B824-4F5C-A8B3-656E2A8C6599}" type="sibTrans" cxnId="{23891729-80FC-49A8-8400-C0D1FAF3E29E}">
      <dgm:prSet/>
      <dgm:spPr/>
      <dgm:t>
        <a:bodyPr/>
        <a:lstStyle/>
        <a:p>
          <a:endParaRPr lang="en-US"/>
        </a:p>
      </dgm:t>
    </dgm:pt>
    <dgm:pt modelId="{B5E0116A-ABDD-4D2B-9846-A4B3C79CD7AA}">
      <dgm:prSet/>
      <dgm:spPr/>
      <dgm:t>
        <a:bodyPr/>
        <a:lstStyle/>
        <a:p>
          <a:pPr rtl="0"/>
          <a:r>
            <a:rPr lang="en-US" b="1" i="1" dirty="0" smtClean="0"/>
            <a:t>INTERNET</a:t>
          </a:r>
          <a:r>
            <a:rPr lang="en-US" b="1" dirty="0" smtClean="0"/>
            <a:t> </a:t>
          </a:r>
          <a:r>
            <a:rPr lang="en-US" dirty="0" smtClean="0"/>
            <a:t> </a:t>
          </a:r>
          <a:endParaRPr lang="en-US" dirty="0"/>
        </a:p>
      </dgm:t>
    </dgm:pt>
    <dgm:pt modelId="{B79BA380-AF44-47EE-86A8-F56BE72BF381}" type="parTrans" cxnId="{78452C1E-BA7A-453E-8D36-CC8D3A3DC11C}">
      <dgm:prSet/>
      <dgm:spPr/>
      <dgm:t>
        <a:bodyPr/>
        <a:lstStyle/>
        <a:p>
          <a:endParaRPr lang="en-US"/>
        </a:p>
      </dgm:t>
    </dgm:pt>
    <dgm:pt modelId="{A6DB9DF5-B23B-44A6-B092-3BD0441ABAC2}" type="sibTrans" cxnId="{78452C1E-BA7A-453E-8D36-CC8D3A3DC11C}">
      <dgm:prSet/>
      <dgm:spPr/>
      <dgm:t>
        <a:bodyPr/>
        <a:lstStyle/>
        <a:p>
          <a:endParaRPr lang="en-US"/>
        </a:p>
      </dgm:t>
    </dgm:pt>
    <dgm:pt modelId="{AF816CEF-586D-4AB0-AFDD-4F055E1FF515}">
      <dgm:prSet/>
      <dgm:spPr/>
      <dgm:t>
        <a:bodyPr/>
        <a:lstStyle/>
        <a:p>
          <a:pPr rtl="0"/>
          <a:r>
            <a:rPr lang="en-US" b="1" i="1" dirty="0" smtClean="0"/>
            <a:t>WRITE_EXTERNAL_STORAGE</a:t>
          </a:r>
          <a:r>
            <a:rPr lang="en-US" dirty="0" smtClean="0"/>
            <a:t>  </a:t>
          </a:r>
          <a:endParaRPr lang="en-US" dirty="0"/>
        </a:p>
      </dgm:t>
    </dgm:pt>
    <dgm:pt modelId="{4DAC562C-14B7-401F-BEC8-43B6A6A70AA4}" type="parTrans" cxnId="{398B68AC-9780-4E87-B034-3DF294B399D8}">
      <dgm:prSet/>
      <dgm:spPr/>
      <dgm:t>
        <a:bodyPr/>
        <a:lstStyle/>
        <a:p>
          <a:endParaRPr lang="en-US"/>
        </a:p>
      </dgm:t>
    </dgm:pt>
    <dgm:pt modelId="{94B53963-A9E3-4AE7-A688-C7326FF84424}" type="sibTrans" cxnId="{398B68AC-9780-4E87-B034-3DF294B399D8}">
      <dgm:prSet/>
      <dgm:spPr/>
      <dgm:t>
        <a:bodyPr/>
        <a:lstStyle/>
        <a:p>
          <a:endParaRPr lang="en-US"/>
        </a:p>
      </dgm:t>
    </dgm:pt>
    <dgm:pt modelId="{6E7D9685-4CA6-4E93-8C10-F0844DDBC096}">
      <dgm:prSet/>
      <dgm:spPr/>
      <dgm:t>
        <a:bodyPr/>
        <a:lstStyle/>
        <a:p>
          <a:pPr rtl="0"/>
          <a:r>
            <a:rPr lang="en-US" b="1" i="1" dirty="0" smtClean="0"/>
            <a:t>ACCESS_COARSE_LOCATION</a:t>
          </a:r>
          <a:r>
            <a:rPr lang="en-US" b="1" dirty="0" smtClean="0"/>
            <a:t> </a:t>
          </a:r>
          <a:r>
            <a:rPr lang="en-US" dirty="0" smtClean="0"/>
            <a:t> </a:t>
          </a:r>
          <a:endParaRPr lang="en-US" dirty="0"/>
        </a:p>
      </dgm:t>
    </dgm:pt>
    <dgm:pt modelId="{5484B35C-96CA-4154-8373-459860C47513}" type="parTrans" cxnId="{B77D86FF-E5A8-45B8-8366-425C1B5AB61C}">
      <dgm:prSet/>
      <dgm:spPr/>
      <dgm:t>
        <a:bodyPr/>
        <a:lstStyle/>
        <a:p>
          <a:endParaRPr lang="en-US"/>
        </a:p>
      </dgm:t>
    </dgm:pt>
    <dgm:pt modelId="{EF4679AB-39E0-485B-A81A-7F5F2A89C839}" type="sibTrans" cxnId="{B77D86FF-E5A8-45B8-8366-425C1B5AB61C}">
      <dgm:prSet/>
      <dgm:spPr/>
      <dgm:t>
        <a:bodyPr/>
        <a:lstStyle/>
        <a:p>
          <a:endParaRPr lang="en-US"/>
        </a:p>
      </dgm:t>
    </dgm:pt>
    <dgm:pt modelId="{B04717D8-6E39-4786-B399-5F54634A8AEE}">
      <dgm:prSet/>
      <dgm:spPr/>
      <dgm:t>
        <a:bodyPr/>
        <a:lstStyle/>
        <a:p>
          <a:pPr rtl="0"/>
          <a:r>
            <a:rPr lang="en-US" b="1" i="1" dirty="0" smtClean="0"/>
            <a:t>ACCESS_FINE_LOCATION</a:t>
          </a:r>
          <a:r>
            <a:rPr lang="en-US" b="1" dirty="0" smtClean="0"/>
            <a:t> </a:t>
          </a:r>
          <a:r>
            <a:rPr lang="en-US" dirty="0" smtClean="0"/>
            <a:t> </a:t>
          </a:r>
          <a:endParaRPr lang="en-US" dirty="0"/>
        </a:p>
      </dgm:t>
    </dgm:pt>
    <dgm:pt modelId="{EAE8D6E7-DC0B-4691-9AB1-93D98C1DEA15}" type="parTrans" cxnId="{3BB3F276-E65D-4FF8-963A-A1255277BC84}">
      <dgm:prSet/>
      <dgm:spPr/>
      <dgm:t>
        <a:bodyPr/>
        <a:lstStyle/>
        <a:p>
          <a:endParaRPr lang="en-US"/>
        </a:p>
      </dgm:t>
    </dgm:pt>
    <dgm:pt modelId="{ABE0D069-C40A-4328-88DE-F4848DB3BEE7}" type="sibTrans" cxnId="{3BB3F276-E65D-4FF8-963A-A1255277BC84}">
      <dgm:prSet/>
      <dgm:spPr/>
      <dgm:t>
        <a:bodyPr/>
        <a:lstStyle/>
        <a:p>
          <a:endParaRPr lang="en-US"/>
        </a:p>
      </dgm:t>
    </dgm:pt>
    <dgm:pt modelId="{85433279-E77F-4A40-8121-E63C623832B4}">
      <dgm:prSet/>
      <dgm:spPr/>
      <dgm:t>
        <a:bodyPr/>
        <a:lstStyle/>
        <a:p>
          <a:pPr rtl="0"/>
          <a:r>
            <a:rPr lang="en-US" b="1" i="1" dirty="0" smtClean="0"/>
            <a:t>OpenGL ES V2</a:t>
          </a:r>
          <a:r>
            <a:rPr lang="en-US" b="1" dirty="0" smtClean="0"/>
            <a:t> </a:t>
          </a:r>
          <a:r>
            <a:rPr lang="en-US" dirty="0" smtClean="0"/>
            <a:t> </a:t>
          </a:r>
          <a:endParaRPr lang="en-US" dirty="0"/>
        </a:p>
      </dgm:t>
    </dgm:pt>
    <dgm:pt modelId="{CD1A7917-80E1-4C4A-A660-087E67B1EF29}" type="parTrans" cxnId="{41E07019-8EF7-4265-80D2-FD56A90B900F}">
      <dgm:prSet/>
      <dgm:spPr/>
      <dgm:t>
        <a:bodyPr/>
        <a:lstStyle/>
        <a:p>
          <a:endParaRPr lang="en-US"/>
        </a:p>
      </dgm:t>
    </dgm:pt>
    <dgm:pt modelId="{960CEDFB-44A1-4D48-8B6D-D5D092352D2E}" type="sibTrans" cxnId="{41E07019-8EF7-4265-80D2-FD56A90B900F}">
      <dgm:prSet/>
      <dgm:spPr/>
      <dgm:t>
        <a:bodyPr/>
        <a:lstStyle/>
        <a:p>
          <a:endParaRPr lang="en-US"/>
        </a:p>
      </dgm:t>
    </dgm:pt>
    <dgm:pt modelId="{41812046-D426-46F9-AC96-6B44BDF59B74}">
      <dgm:prSet custT="1"/>
      <dgm:spPr/>
      <dgm:t>
        <a:bodyPr/>
        <a:lstStyle/>
        <a:p>
          <a:r>
            <a:rPr lang="en-US" sz="1600" dirty="0" smtClean="0"/>
            <a:t>To check network state whether data can be downloaded or not</a:t>
          </a:r>
          <a:endParaRPr lang="en-US" sz="1600" dirty="0"/>
        </a:p>
      </dgm:t>
    </dgm:pt>
    <dgm:pt modelId="{28C736E0-261E-4BC3-A0CE-ABACAF7AECC6}" type="parTrans" cxnId="{5F8F1128-3592-45D2-83F9-F961987E6F85}">
      <dgm:prSet/>
      <dgm:spPr/>
      <dgm:t>
        <a:bodyPr/>
        <a:lstStyle/>
        <a:p>
          <a:endParaRPr lang="en-US"/>
        </a:p>
      </dgm:t>
    </dgm:pt>
    <dgm:pt modelId="{DF6E97D3-4A36-47CC-9B3F-98965CEDF4DC}" type="sibTrans" cxnId="{5F8F1128-3592-45D2-83F9-F961987E6F85}">
      <dgm:prSet/>
      <dgm:spPr/>
      <dgm:t>
        <a:bodyPr/>
        <a:lstStyle/>
        <a:p>
          <a:endParaRPr lang="en-US"/>
        </a:p>
      </dgm:t>
    </dgm:pt>
    <dgm:pt modelId="{6D43D612-BF79-4905-A5AF-6686C64F1589}">
      <dgm:prSet custT="1"/>
      <dgm:spPr/>
      <dgm:t>
        <a:bodyPr/>
        <a:lstStyle/>
        <a:p>
          <a:r>
            <a:rPr lang="en-US" sz="1600" dirty="0" smtClean="0"/>
            <a:t>To check internet connection status</a:t>
          </a:r>
          <a:endParaRPr lang="en-US" sz="1600" dirty="0"/>
        </a:p>
      </dgm:t>
    </dgm:pt>
    <dgm:pt modelId="{17B97D48-41E9-4948-A68A-471D31F79CAD}" type="parTrans" cxnId="{E5FD6F1E-385F-4CAD-86B4-5C4FE04D7396}">
      <dgm:prSet/>
      <dgm:spPr/>
      <dgm:t>
        <a:bodyPr/>
        <a:lstStyle/>
        <a:p>
          <a:endParaRPr lang="en-US"/>
        </a:p>
      </dgm:t>
    </dgm:pt>
    <dgm:pt modelId="{62F2F4AE-C8AA-49EE-9248-41E5A068330D}" type="sibTrans" cxnId="{E5FD6F1E-385F-4CAD-86B4-5C4FE04D7396}">
      <dgm:prSet/>
      <dgm:spPr/>
      <dgm:t>
        <a:bodyPr/>
        <a:lstStyle/>
        <a:p>
          <a:endParaRPr lang="en-US"/>
        </a:p>
      </dgm:t>
    </dgm:pt>
    <dgm:pt modelId="{67022677-1426-49D2-8044-4B8C153A4597}">
      <dgm:prSet custT="1"/>
      <dgm:spPr/>
      <dgm:t>
        <a:bodyPr/>
        <a:lstStyle/>
        <a:p>
          <a:r>
            <a:rPr lang="en-US" sz="1600" dirty="0" smtClean="0"/>
            <a:t>To write to external storage as google maps store map data in external storage</a:t>
          </a:r>
          <a:endParaRPr lang="en-US" sz="1600" dirty="0"/>
        </a:p>
      </dgm:t>
    </dgm:pt>
    <dgm:pt modelId="{5E234CCC-17B6-4F07-8D65-CE269E37A17F}" type="parTrans" cxnId="{9C67A424-D1BA-4A2F-824A-1AC20DB94820}">
      <dgm:prSet/>
      <dgm:spPr/>
      <dgm:t>
        <a:bodyPr/>
        <a:lstStyle/>
        <a:p>
          <a:endParaRPr lang="en-US"/>
        </a:p>
      </dgm:t>
    </dgm:pt>
    <dgm:pt modelId="{D1E3490B-1019-494F-835D-5C225F1C71D3}" type="sibTrans" cxnId="{9C67A424-D1BA-4A2F-824A-1AC20DB94820}">
      <dgm:prSet/>
      <dgm:spPr/>
      <dgm:t>
        <a:bodyPr/>
        <a:lstStyle/>
        <a:p>
          <a:endParaRPr lang="en-US"/>
        </a:p>
      </dgm:t>
    </dgm:pt>
    <dgm:pt modelId="{E6E7DE1E-CC08-4578-8380-526F18EB79F9}">
      <dgm:prSet custT="1"/>
      <dgm:spPr/>
      <dgm:t>
        <a:bodyPr/>
        <a:lstStyle/>
        <a:p>
          <a:r>
            <a:rPr lang="en-US" sz="1600" dirty="0" smtClean="0"/>
            <a:t>To determine user’s location using WiFi and mobile cell data</a:t>
          </a:r>
          <a:endParaRPr lang="en-US" sz="1600" dirty="0"/>
        </a:p>
      </dgm:t>
    </dgm:pt>
    <dgm:pt modelId="{DFF5577D-3CCB-4559-81FD-3B48CE98A639}" type="parTrans" cxnId="{B0ACFCE6-A15C-4998-AD06-EB0BC9960032}">
      <dgm:prSet/>
      <dgm:spPr/>
      <dgm:t>
        <a:bodyPr/>
        <a:lstStyle/>
        <a:p>
          <a:endParaRPr lang="en-US"/>
        </a:p>
      </dgm:t>
    </dgm:pt>
    <dgm:pt modelId="{E50C48CA-F368-48DD-92EE-6188498A6BE8}" type="sibTrans" cxnId="{B0ACFCE6-A15C-4998-AD06-EB0BC9960032}">
      <dgm:prSet/>
      <dgm:spPr/>
      <dgm:t>
        <a:bodyPr/>
        <a:lstStyle/>
        <a:p>
          <a:endParaRPr lang="en-US"/>
        </a:p>
      </dgm:t>
    </dgm:pt>
    <dgm:pt modelId="{D476D03E-664F-4B39-A36C-80C3563F5A73}">
      <dgm:prSet custT="1"/>
      <dgm:spPr/>
      <dgm:t>
        <a:bodyPr/>
        <a:lstStyle/>
        <a:p>
          <a:r>
            <a:rPr lang="en-US" sz="1600" dirty="0" smtClean="0"/>
            <a:t>To determine user’s location using GPS</a:t>
          </a:r>
          <a:endParaRPr lang="en-US" sz="1600" dirty="0"/>
        </a:p>
      </dgm:t>
    </dgm:pt>
    <dgm:pt modelId="{C1D8F8C0-5C17-49D1-BF8F-3DD13CC1BFC3}" type="parTrans" cxnId="{C6D900C3-D776-45E4-87FE-CDF4E37ADE7D}">
      <dgm:prSet/>
      <dgm:spPr/>
      <dgm:t>
        <a:bodyPr/>
        <a:lstStyle/>
        <a:p>
          <a:endParaRPr lang="en-US"/>
        </a:p>
      </dgm:t>
    </dgm:pt>
    <dgm:pt modelId="{C0F42140-E172-4C92-A8E7-4F21CB4FD329}" type="sibTrans" cxnId="{C6D900C3-D776-45E4-87FE-CDF4E37ADE7D}">
      <dgm:prSet/>
      <dgm:spPr/>
      <dgm:t>
        <a:bodyPr/>
        <a:lstStyle/>
        <a:p>
          <a:endParaRPr lang="en-US"/>
        </a:p>
      </dgm:t>
    </dgm:pt>
    <dgm:pt modelId="{56D3C5EE-0B9F-4677-BA2B-BB7BE71ED9DA}">
      <dgm:prSet custT="1"/>
      <dgm:spPr/>
      <dgm:t>
        <a:bodyPr/>
        <a:lstStyle/>
        <a:p>
          <a:r>
            <a:rPr lang="en-US" sz="1600" dirty="0" smtClean="0"/>
            <a:t>Required for Google Maps V2</a:t>
          </a:r>
          <a:endParaRPr lang="en-US" sz="1600" dirty="0"/>
        </a:p>
      </dgm:t>
    </dgm:pt>
    <dgm:pt modelId="{95BB7A21-D688-4912-B797-E138C6EAF711}" type="parTrans" cxnId="{277F0F5D-F8CC-40B5-93AB-D8759D1BBB87}">
      <dgm:prSet/>
      <dgm:spPr/>
      <dgm:t>
        <a:bodyPr/>
        <a:lstStyle/>
        <a:p>
          <a:endParaRPr lang="en-US"/>
        </a:p>
      </dgm:t>
    </dgm:pt>
    <dgm:pt modelId="{331D74B4-F473-4186-A9B2-6F35B168A278}" type="sibTrans" cxnId="{277F0F5D-F8CC-40B5-93AB-D8759D1BBB87}">
      <dgm:prSet/>
      <dgm:spPr/>
      <dgm:t>
        <a:bodyPr/>
        <a:lstStyle/>
        <a:p>
          <a:endParaRPr lang="en-US"/>
        </a:p>
      </dgm:t>
    </dgm:pt>
    <dgm:pt modelId="{8512E111-D1D3-4B93-9D70-86892E7048E6}" type="pres">
      <dgm:prSet presAssocID="{CFF80440-7879-481D-9340-A61B706F1F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CF46DB-5540-4856-B9FA-DF7DBA1A3F43}" type="pres">
      <dgm:prSet presAssocID="{8AE723A1-AF29-4B70-BECB-BC555BE3A1B1}" presName="linNode" presStyleCnt="0"/>
      <dgm:spPr/>
      <dgm:t>
        <a:bodyPr/>
        <a:lstStyle/>
        <a:p>
          <a:endParaRPr lang="en-US"/>
        </a:p>
      </dgm:t>
    </dgm:pt>
    <dgm:pt modelId="{9A547968-67D2-4D6F-886B-24EC5576290C}" type="pres">
      <dgm:prSet presAssocID="{8AE723A1-AF29-4B70-BECB-BC555BE3A1B1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C2EC8-A41B-4D99-BAC1-8685E4C5F326}" type="pres">
      <dgm:prSet presAssocID="{8AE723A1-AF29-4B70-BECB-BC555BE3A1B1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91CEB-D512-4D19-BC30-EBD0552E00C9}" type="pres">
      <dgm:prSet presAssocID="{F995AC2B-B824-4F5C-A8B3-656E2A8C6599}" presName="sp" presStyleCnt="0"/>
      <dgm:spPr/>
      <dgm:t>
        <a:bodyPr/>
        <a:lstStyle/>
        <a:p>
          <a:endParaRPr lang="en-US"/>
        </a:p>
      </dgm:t>
    </dgm:pt>
    <dgm:pt modelId="{00B1C62C-5FA8-4407-B2BE-E6F14B047368}" type="pres">
      <dgm:prSet presAssocID="{B5E0116A-ABDD-4D2B-9846-A4B3C79CD7AA}" presName="linNode" presStyleCnt="0"/>
      <dgm:spPr/>
      <dgm:t>
        <a:bodyPr/>
        <a:lstStyle/>
        <a:p>
          <a:endParaRPr lang="en-US"/>
        </a:p>
      </dgm:t>
    </dgm:pt>
    <dgm:pt modelId="{A1AB19E5-72F6-4592-BC9A-F2297A2CAA88}" type="pres">
      <dgm:prSet presAssocID="{B5E0116A-ABDD-4D2B-9846-A4B3C79CD7AA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0D8F5-0987-4AAF-8C93-765DC64B812D}" type="pres">
      <dgm:prSet presAssocID="{B5E0116A-ABDD-4D2B-9846-A4B3C79CD7AA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B1229-05E9-487E-8DFC-C81F3C7B94F5}" type="pres">
      <dgm:prSet presAssocID="{A6DB9DF5-B23B-44A6-B092-3BD0441ABAC2}" presName="sp" presStyleCnt="0"/>
      <dgm:spPr/>
      <dgm:t>
        <a:bodyPr/>
        <a:lstStyle/>
        <a:p>
          <a:endParaRPr lang="en-US"/>
        </a:p>
      </dgm:t>
    </dgm:pt>
    <dgm:pt modelId="{177A7C83-8902-408B-B44B-01B9B2751F9E}" type="pres">
      <dgm:prSet presAssocID="{AF816CEF-586D-4AB0-AFDD-4F055E1FF515}" presName="linNode" presStyleCnt="0"/>
      <dgm:spPr/>
      <dgm:t>
        <a:bodyPr/>
        <a:lstStyle/>
        <a:p>
          <a:endParaRPr lang="en-US"/>
        </a:p>
      </dgm:t>
    </dgm:pt>
    <dgm:pt modelId="{DBDD6DDB-2430-4510-AF51-F5CC49049DE5}" type="pres">
      <dgm:prSet presAssocID="{AF816CEF-586D-4AB0-AFDD-4F055E1FF515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0FEA8-035C-4AB4-BA0A-14D4DB90BEA4}" type="pres">
      <dgm:prSet presAssocID="{AF816CEF-586D-4AB0-AFDD-4F055E1FF515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CBEFF-9DF5-4CD7-A832-671B54BA9153}" type="pres">
      <dgm:prSet presAssocID="{94B53963-A9E3-4AE7-A688-C7326FF84424}" presName="sp" presStyleCnt="0"/>
      <dgm:spPr/>
      <dgm:t>
        <a:bodyPr/>
        <a:lstStyle/>
        <a:p>
          <a:endParaRPr lang="en-US"/>
        </a:p>
      </dgm:t>
    </dgm:pt>
    <dgm:pt modelId="{20A226CF-7DA0-4D69-8761-9406A816EA9A}" type="pres">
      <dgm:prSet presAssocID="{6E7D9685-4CA6-4E93-8C10-F0844DDBC096}" presName="linNode" presStyleCnt="0"/>
      <dgm:spPr/>
      <dgm:t>
        <a:bodyPr/>
        <a:lstStyle/>
        <a:p>
          <a:endParaRPr lang="en-US"/>
        </a:p>
      </dgm:t>
    </dgm:pt>
    <dgm:pt modelId="{F30D1D1A-3FE9-4163-AF2C-BC3AE5617843}" type="pres">
      <dgm:prSet presAssocID="{6E7D9685-4CA6-4E93-8C10-F0844DDBC09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416E5-9220-43E6-BA32-39CD8DC99C21}" type="pres">
      <dgm:prSet presAssocID="{6E7D9685-4CA6-4E93-8C10-F0844DDBC09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CFC6E-1055-4C6E-9017-4834D8379815}" type="pres">
      <dgm:prSet presAssocID="{EF4679AB-39E0-485B-A81A-7F5F2A89C839}" presName="sp" presStyleCnt="0"/>
      <dgm:spPr/>
      <dgm:t>
        <a:bodyPr/>
        <a:lstStyle/>
        <a:p>
          <a:endParaRPr lang="en-US"/>
        </a:p>
      </dgm:t>
    </dgm:pt>
    <dgm:pt modelId="{F0C6F33F-9C5D-40D0-9DF6-A2F04E774992}" type="pres">
      <dgm:prSet presAssocID="{B04717D8-6E39-4786-B399-5F54634A8AEE}" presName="linNode" presStyleCnt="0"/>
      <dgm:spPr/>
      <dgm:t>
        <a:bodyPr/>
        <a:lstStyle/>
        <a:p>
          <a:endParaRPr lang="en-US"/>
        </a:p>
      </dgm:t>
    </dgm:pt>
    <dgm:pt modelId="{8357B4FA-7A4A-481C-B28F-2944F98899E7}" type="pres">
      <dgm:prSet presAssocID="{B04717D8-6E39-4786-B399-5F54634A8AEE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15912-539A-48D5-AC98-D7D8C390F804}" type="pres">
      <dgm:prSet presAssocID="{B04717D8-6E39-4786-B399-5F54634A8AEE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FADC3-AEB8-4A05-9A0D-9B5D910C6812}" type="pres">
      <dgm:prSet presAssocID="{ABE0D069-C40A-4328-88DE-F4848DB3BEE7}" presName="sp" presStyleCnt="0"/>
      <dgm:spPr/>
      <dgm:t>
        <a:bodyPr/>
        <a:lstStyle/>
        <a:p>
          <a:endParaRPr lang="en-US"/>
        </a:p>
      </dgm:t>
    </dgm:pt>
    <dgm:pt modelId="{72FA2B73-1734-4D6F-99B4-1B731AC91103}" type="pres">
      <dgm:prSet presAssocID="{85433279-E77F-4A40-8121-E63C623832B4}" presName="linNode" presStyleCnt="0"/>
      <dgm:spPr/>
      <dgm:t>
        <a:bodyPr/>
        <a:lstStyle/>
        <a:p>
          <a:endParaRPr lang="en-US"/>
        </a:p>
      </dgm:t>
    </dgm:pt>
    <dgm:pt modelId="{3E757289-31E3-4443-9238-AC0E3E6798DA}" type="pres">
      <dgm:prSet presAssocID="{85433279-E77F-4A40-8121-E63C623832B4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2E3F0-9DC4-4192-9776-2D647F92A170}" type="pres">
      <dgm:prSet presAssocID="{85433279-E77F-4A40-8121-E63C623832B4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E8D105-03DC-4AB4-87AA-29AB19715C11}" type="presOf" srcId="{41812046-D426-46F9-AC96-6B44BDF59B74}" destId="{E0CC2EC8-A41B-4D99-BAC1-8685E4C5F326}" srcOrd="0" destOrd="0" presId="urn:microsoft.com/office/officeart/2005/8/layout/vList5"/>
    <dgm:cxn modelId="{78452C1E-BA7A-453E-8D36-CC8D3A3DC11C}" srcId="{CFF80440-7879-481D-9340-A61B706F1F43}" destId="{B5E0116A-ABDD-4D2B-9846-A4B3C79CD7AA}" srcOrd="1" destOrd="0" parTransId="{B79BA380-AF44-47EE-86A8-F56BE72BF381}" sibTransId="{A6DB9DF5-B23B-44A6-B092-3BD0441ABAC2}"/>
    <dgm:cxn modelId="{4C9B0495-5A31-43C5-8373-8AADF1FF5A75}" type="presOf" srcId="{AF816CEF-586D-4AB0-AFDD-4F055E1FF515}" destId="{DBDD6DDB-2430-4510-AF51-F5CC49049DE5}" srcOrd="0" destOrd="0" presId="urn:microsoft.com/office/officeart/2005/8/layout/vList5"/>
    <dgm:cxn modelId="{57832438-A43D-4CF8-9644-5F080F30EBC9}" type="presOf" srcId="{56D3C5EE-0B9F-4677-BA2B-BB7BE71ED9DA}" destId="{5B72E3F0-9DC4-4192-9776-2D647F92A170}" srcOrd="0" destOrd="0" presId="urn:microsoft.com/office/officeart/2005/8/layout/vList5"/>
    <dgm:cxn modelId="{EE112B05-5749-419A-B012-9958B5A151D0}" type="presOf" srcId="{D476D03E-664F-4B39-A36C-80C3563F5A73}" destId="{89515912-539A-48D5-AC98-D7D8C390F804}" srcOrd="0" destOrd="0" presId="urn:microsoft.com/office/officeart/2005/8/layout/vList5"/>
    <dgm:cxn modelId="{18D71BEB-27A5-4ED3-BFFF-8E835B2CB8EB}" type="presOf" srcId="{B04717D8-6E39-4786-B399-5F54634A8AEE}" destId="{8357B4FA-7A4A-481C-B28F-2944F98899E7}" srcOrd="0" destOrd="0" presId="urn:microsoft.com/office/officeart/2005/8/layout/vList5"/>
    <dgm:cxn modelId="{E5FD6F1E-385F-4CAD-86B4-5C4FE04D7396}" srcId="{B5E0116A-ABDD-4D2B-9846-A4B3C79CD7AA}" destId="{6D43D612-BF79-4905-A5AF-6686C64F1589}" srcOrd="0" destOrd="0" parTransId="{17B97D48-41E9-4948-A68A-471D31F79CAD}" sibTransId="{62F2F4AE-C8AA-49EE-9248-41E5A068330D}"/>
    <dgm:cxn modelId="{A5C38EF3-15E1-4EC6-BA24-1C6B16FD78D6}" type="presOf" srcId="{E6E7DE1E-CC08-4578-8380-526F18EB79F9}" destId="{A3B416E5-9220-43E6-BA32-39CD8DC99C21}" srcOrd="0" destOrd="0" presId="urn:microsoft.com/office/officeart/2005/8/layout/vList5"/>
    <dgm:cxn modelId="{D6BA8865-E6E0-4ECF-9F9E-C49FA7396E10}" type="presOf" srcId="{67022677-1426-49D2-8044-4B8C153A4597}" destId="{4540FEA8-035C-4AB4-BA0A-14D4DB90BEA4}" srcOrd="0" destOrd="0" presId="urn:microsoft.com/office/officeart/2005/8/layout/vList5"/>
    <dgm:cxn modelId="{5F8F1128-3592-45D2-83F9-F961987E6F85}" srcId="{8AE723A1-AF29-4B70-BECB-BC555BE3A1B1}" destId="{41812046-D426-46F9-AC96-6B44BDF59B74}" srcOrd="0" destOrd="0" parTransId="{28C736E0-261E-4BC3-A0CE-ABACAF7AECC6}" sibTransId="{DF6E97D3-4A36-47CC-9B3F-98965CEDF4DC}"/>
    <dgm:cxn modelId="{B77D86FF-E5A8-45B8-8366-425C1B5AB61C}" srcId="{CFF80440-7879-481D-9340-A61B706F1F43}" destId="{6E7D9685-4CA6-4E93-8C10-F0844DDBC096}" srcOrd="3" destOrd="0" parTransId="{5484B35C-96CA-4154-8373-459860C47513}" sibTransId="{EF4679AB-39E0-485B-A81A-7F5F2A89C839}"/>
    <dgm:cxn modelId="{05AB6F91-6AA3-4116-9CAE-AE7F39AA55F4}" type="presOf" srcId="{CFF80440-7879-481D-9340-A61B706F1F43}" destId="{8512E111-D1D3-4B93-9D70-86892E7048E6}" srcOrd="0" destOrd="0" presId="urn:microsoft.com/office/officeart/2005/8/layout/vList5"/>
    <dgm:cxn modelId="{277F0F5D-F8CC-40B5-93AB-D8759D1BBB87}" srcId="{85433279-E77F-4A40-8121-E63C623832B4}" destId="{56D3C5EE-0B9F-4677-BA2B-BB7BE71ED9DA}" srcOrd="0" destOrd="0" parTransId="{95BB7A21-D688-4912-B797-E138C6EAF711}" sibTransId="{331D74B4-F473-4186-A9B2-6F35B168A278}"/>
    <dgm:cxn modelId="{9C67A424-D1BA-4A2F-824A-1AC20DB94820}" srcId="{AF816CEF-586D-4AB0-AFDD-4F055E1FF515}" destId="{67022677-1426-49D2-8044-4B8C153A4597}" srcOrd="0" destOrd="0" parTransId="{5E234CCC-17B6-4F07-8D65-CE269E37A17F}" sibTransId="{D1E3490B-1019-494F-835D-5C225F1C71D3}"/>
    <dgm:cxn modelId="{E58E2B6C-B83E-4BB8-A75B-EDE184FA8D8E}" type="presOf" srcId="{B5E0116A-ABDD-4D2B-9846-A4B3C79CD7AA}" destId="{A1AB19E5-72F6-4592-BC9A-F2297A2CAA88}" srcOrd="0" destOrd="0" presId="urn:microsoft.com/office/officeart/2005/8/layout/vList5"/>
    <dgm:cxn modelId="{C6D900C3-D776-45E4-87FE-CDF4E37ADE7D}" srcId="{B04717D8-6E39-4786-B399-5F54634A8AEE}" destId="{D476D03E-664F-4B39-A36C-80C3563F5A73}" srcOrd="0" destOrd="0" parTransId="{C1D8F8C0-5C17-49D1-BF8F-3DD13CC1BFC3}" sibTransId="{C0F42140-E172-4C92-A8E7-4F21CB4FD329}"/>
    <dgm:cxn modelId="{0B7734E1-7A7B-434F-AB9B-40B1D9508221}" type="presOf" srcId="{85433279-E77F-4A40-8121-E63C623832B4}" destId="{3E757289-31E3-4443-9238-AC0E3E6798DA}" srcOrd="0" destOrd="0" presId="urn:microsoft.com/office/officeart/2005/8/layout/vList5"/>
    <dgm:cxn modelId="{41E07019-8EF7-4265-80D2-FD56A90B900F}" srcId="{CFF80440-7879-481D-9340-A61B706F1F43}" destId="{85433279-E77F-4A40-8121-E63C623832B4}" srcOrd="5" destOrd="0" parTransId="{CD1A7917-80E1-4C4A-A660-087E67B1EF29}" sibTransId="{960CEDFB-44A1-4D48-8B6D-D5D092352D2E}"/>
    <dgm:cxn modelId="{68E5A174-E254-4A53-B3F6-78F6E1419322}" type="presOf" srcId="{8AE723A1-AF29-4B70-BECB-BC555BE3A1B1}" destId="{9A547968-67D2-4D6F-886B-24EC5576290C}" srcOrd="0" destOrd="0" presId="urn:microsoft.com/office/officeart/2005/8/layout/vList5"/>
    <dgm:cxn modelId="{398B68AC-9780-4E87-B034-3DF294B399D8}" srcId="{CFF80440-7879-481D-9340-A61B706F1F43}" destId="{AF816CEF-586D-4AB0-AFDD-4F055E1FF515}" srcOrd="2" destOrd="0" parTransId="{4DAC562C-14B7-401F-BEC8-43B6A6A70AA4}" sibTransId="{94B53963-A9E3-4AE7-A688-C7326FF84424}"/>
    <dgm:cxn modelId="{9BA5A3B5-D1F1-4E0E-9A31-43F1FBF0112B}" type="presOf" srcId="{6E7D9685-4CA6-4E93-8C10-F0844DDBC096}" destId="{F30D1D1A-3FE9-4163-AF2C-BC3AE5617843}" srcOrd="0" destOrd="0" presId="urn:microsoft.com/office/officeart/2005/8/layout/vList5"/>
    <dgm:cxn modelId="{23891729-80FC-49A8-8400-C0D1FAF3E29E}" srcId="{CFF80440-7879-481D-9340-A61B706F1F43}" destId="{8AE723A1-AF29-4B70-BECB-BC555BE3A1B1}" srcOrd="0" destOrd="0" parTransId="{B7BBEDA9-67CC-4A1F-9898-7094B439B333}" sibTransId="{F995AC2B-B824-4F5C-A8B3-656E2A8C6599}"/>
    <dgm:cxn modelId="{B0ACFCE6-A15C-4998-AD06-EB0BC9960032}" srcId="{6E7D9685-4CA6-4E93-8C10-F0844DDBC096}" destId="{E6E7DE1E-CC08-4578-8380-526F18EB79F9}" srcOrd="0" destOrd="0" parTransId="{DFF5577D-3CCB-4559-81FD-3B48CE98A639}" sibTransId="{E50C48CA-F368-48DD-92EE-6188498A6BE8}"/>
    <dgm:cxn modelId="{38702EBB-304D-4746-A0B5-23F2D1019455}" type="presOf" srcId="{6D43D612-BF79-4905-A5AF-6686C64F1589}" destId="{7C40D8F5-0987-4AAF-8C93-765DC64B812D}" srcOrd="0" destOrd="0" presId="urn:microsoft.com/office/officeart/2005/8/layout/vList5"/>
    <dgm:cxn modelId="{3BB3F276-E65D-4FF8-963A-A1255277BC84}" srcId="{CFF80440-7879-481D-9340-A61B706F1F43}" destId="{B04717D8-6E39-4786-B399-5F54634A8AEE}" srcOrd="4" destOrd="0" parTransId="{EAE8D6E7-DC0B-4691-9AB1-93D98C1DEA15}" sibTransId="{ABE0D069-C40A-4328-88DE-F4848DB3BEE7}"/>
    <dgm:cxn modelId="{BD5F2E51-7FCD-4DA4-95E0-3DFAE5B3173F}" type="presParOf" srcId="{8512E111-D1D3-4B93-9D70-86892E7048E6}" destId="{60CF46DB-5540-4856-B9FA-DF7DBA1A3F43}" srcOrd="0" destOrd="0" presId="urn:microsoft.com/office/officeart/2005/8/layout/vList5"/>
    <dgm:cxn modelId="{74EBA4CB-BF40-4A5A-88FC-F46DA6D45186}" type="presParOf" srcId="{60CF46DB-5540-4856-B9FA-DF7DBA1A3F43}" destId="{9A547968-67D2-4D6F-886B-24EC5576290C}" srcOrd="0" destOrd="0" presId="urn:microsoft.com/office/officeart/2005/8/layout/vList5"/>
    <dgm:cxn modelId="{C0DCBFFE-E7BE-426C-B040-C25B508A8B14}" type="presParOf" srcId="{60CF46DB-5540-4856-B9FA-DF7DBA1A3F43}" destId="{E0CC2EC8-A41B-4D99-BAC1-8685E4C5F326}" srcOrd="1" destOrd="0" presId="urn:microsoft.com/office/officeart/2005/8/layout/vList5"/>
    <dgm:cxn modelId="{2A9D26F6-101E-4AB5-9357-B35337F13A70}" type="presParOf" srcId="{8512E111-D1D3-4B93-9D70-86892E7048E6}" destId="{7E091CEB-D512-4D19-BC30-EBD0552E00C9}" srcOrd="1" destOrd="0" presId="urn:microsoft.com/office/officeart/2005/8/layout/vList5"/>
    <dgm:cxn modelId="{CED92A5A-EAE7-4988-9B57-DCA6CC7F84D1}" type="presParOf" srcId="{8512E111-D1D3-4B93-9D70-86892E7048E6}" destId="{00B1C62C-5FA8-4407-B2BE-E6F14B047368}" srcOrd="2" destOrd="0" presId="urn:microsoft.com/office/officeart/2005/8/layout/vList5"/>
    <dgm:cxn modelId="{969A5B8A-5634-45D9-A8F2-484CCCDECD43}" type="presParOf" srcId="{00B1C62C-5FA8-4407-B2BE-E6F14B047368}" destId="{A1AB19E5-72F6-4592-BC9A-F2297A2CAA88}" srcOrd="0" destOrd="0" presId="urn:microsoft.com/office/officeart/2005/8/layout/vList5"/>
    <dgm:cxn modelId="{06476ECF-BEEF-4572-B96A-362E9125A8E0}" type="presParOf" srcId="{00B1C62C-5FA8-4407-B2BE-E6F14B047368}" destId="{7C40D8F5-0987-4AAF-8C93-765DC64B812D}" srcOrd="1" destOrd="0" presId="urn:microsoft.com/office/officeart/2005/8/layout/vList5"/>
    <dgm:cxn modelId="{2C06A8FA-9315-42F0-A28A-4E523A5761BC}" type="presParOf" srcId="{8512E111-D1D3-4B93-9D70-86892E7048E6}" destId="{044B1229-05E9-487E-8DFC-C81F3C7B94F5}" srcOrd="3" destOrd="0" presId="urn:microsoft.com/office/officeart/2005/8/layout/vList5"/>
    <dgm:cxn modelId="{C424BB45-378A-47A9-9A08-E84600680948}" type="presParOf" srcId="{8512E111-D1D3-4B93-9D70-86892E7048E6}" destId="{177A7C83-8902-408B-B44B-01B9B2751F9E}" srcOrd="4" destOrd="0" presId="urn:microsoft.com/office/officeart/2005/8/layout/vList5"/>
    <dgm:cxn modelId="{F77DF3B9-D2A7-4B42-B10B-8E42913AC4AA}" type="presParOf" srcId="{177A7C83-8902-408B-B44B-01B9B2751F9E}" destId="{DBDD6DDB-2430-4510-AF51-F5CC49049DE5}" srcOrd="0" destOrd="0" presId="urn:microsoft.com/office/officeart/2005/8/layout/vList5"/>
    <dgm:cxn modelId="{4A41730F-A608-41FB-BF9D-3729433F75E4}" type="presParOf" srcId="{177A7C83-8902-408B-B44B-01B9B2751F9E}" destId="{4540FEA8-035C-4AB4-BA0A-14D4DB90BEA4}" srcOrd="1" destOrd="0" presId="urn:microsoft.com/office/officeart/2005/8/layout/vList5"/>
    <dgm:cxn modelId="{EEBFCF5E-9FAB-40F5-BEA1-F1BEF745ACAE}" type="presParOf" srcId="{8512E111-D1D3-4B93-9D70-86892E7048E6}" destId="{E24CBEFF-9DF5-4CD7-A832-671B54BA9153}" srcOrd="5" destOrd="0" presId="urn:microsoft.com/office/officeart/2005/8/layout/vList5"/>
    <dgm:cxn modelId="{BECB8E35-2417-4C02-AE2F-A1ABF0B2A25B}" type="presParOf" srcId="{8512E111-D1D3-4B93-9D70-86892E7048E6}" destId="{20A226CF-7DA0-4D69-8761-9406A816EA9A}" srcOrd="6" destOrd="0" presId="urn:microsoft.com/office/officeart/2005/8/layout/vList5"/>
    <dgm:cxn modelId="{B49B8E77-CD6B-4185-B954-41F027A04F3C}" type="presParOf" srcId="{20A226CF-7DA0-4D69-8761-9406A816EA9A}" destId="{F30D1D1A-3FE9-4163-AF2C-BC3AE5617843}" srcOrd="0" destOrd="0" presId="urn:microsoft.com/office/officeart/2005/8/layout/vList5"/>
    <dgm:cxn modelId="{A8243289-79B4-4052-92C0-C1AF2D32493D}" type="presParOf" srcId="{20A226CF-7DA0-4D69-8761-9406A816EA9A}" destId="{A3B416E5-9220-43E6-BA32-39CD8DC99C21}" srcOrd="1" destOrd="0" presId="urn:microsoft.com/office/officeart/2005/8/layout/vList5"/>
    <dgm:cxn modelId="{CFA845BB-1732-49BB-9A57-54766C763B37}" type="presParOf" srcId="{8512E111-D1D3-4B93-9D70-86892E7048E6}" destId="{672CFC6E-1055-4C6E-9017-4834D8379815}" srcOrd="7" destOrd="0" presId="urn:microsoft.com/office/officeart/2005/8/layout/vList5"/>
    <dgm:cxn modelId="{46683A80-DE7C-495B-B6C5-9F7D4EECE978}" type="presParOf" srcId="{8512E111-D1D3-4B93-9D70-86892E7048E6}" destId="{F0C6F33F-9C5D-40D0-9DF6-A2F04E774992}" srcOrd="8" destOrd="0" presId="urn:microsoft.com/office/officeart/2005/8/layout/vList5"/>
    <dgm:cxn modelId="{BD6FFD9F-DE2A-4F5F-A827-0961EAD3C0CD}" type="presParOf" srcId="{F0C6F33F-9C5D-40D0-9DF6-A2F04E774992}" destId="{8357B4FA-7A4A-481C-B28F-2944F98899E7}" srcOrd="0" destOrd="0" presId="urn:microsoft.com/office/officeart/2005/8/layout/vList5"/>
    <dgm:cxn modelId="{ED9EBEFA-8C42-47FB-8C8E-C747F6BA5E92}" type="presParOf" srcId="{F0C6F33F-9C5D-40D0-9DF6-A2F04E774992}" destId="{89515912-539A-48D5-AC98-D7D8C390F804}" srcOrd="1" destOrd="0" presId="urn:microsoft.com/office/officeart/2005/8/layout/vList5"/>
    <dgm:cxn modelId="{DC0AF2B9-A0AB-4181-B55E-206C7C7C7057}" type="presParOf" srcId="{8512E111-D1D3-4B93-9D70-86892E7048E6}" destId="{663FADC3-AEB8-4A05-9A0D-9B5D910C6812}" srcOrd="9" destOrd="0" presId="urn:microsoft.com/office/officeart/2005/8/layout/vList5"/>
    <dgm:cxn modelId="{FB23F8AD-E29D-45A8-9558-BC1A0FF6A8A1}" type="presParOf" srcId="{8512E111-D1D3-4B93-9D70-86892E7048E6}" destId="{72FA2B73-1734-4D6F-99B4-1B731AC91103}" srcOrd="10" destOrd="0" presId="urn:microsoft.com/office/officeart/2005/8/layout/vList5"/>
    <dgm:cxn modelId="{6CC10CDA-1CD1-4F16-8F31-AD11EB487137}" type="presParOf" srcId="{72FA2B73-1734-4D6F-99B4-1B731AC91103}" destId="{3E757289-31E3-4443-9238-AC0E3E6798DA}" srcOrd="0" destOrd="0" presId="urn:microsoft.com/office/officeart/2005/8/layout/vList5"/>
    <dgm:cxn modelId="{100F1A5C-8B42-472D-A3AD-67CBEDE693FA}" type="presParOf" srcId="{72FA2B73-1734-4D6F-99B4-1B731AC91103}" destId="{5B72E3F0-9DC4-4192-9776-2D647F92A1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789A-8A31-4938-8456-598A0C5A35EC}" type="datetimeFigureOut">
              <a:rPr lang="en-US" smtClean="0"/>
              <a:pPr/>
              <a:t>1/9/2014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276C8-ABA2-4B7F-ADDA-B39488CA30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276C8-ABA2-4B7F-ADDA-B39488CA303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1587500"/>
            <a:ext cx="10157356" cy="266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lvl="0"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-2" y="1495943"/>
            <a:ext cx="10157356" cy="6096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lvl="0"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-2" y="4285097"/>
            <a:ext cx="10157356" cy="6096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00" y="1733186"/>
            <a:ext cx="8001000" cy="143674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500" y="3299460"/>
            <a:ext cx="8001000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  <a:lvl2pPr marL="356612" indent="0" algn="ctr">
              <a:buNone/>
              <a:defRPr sz="2200"/>
            </a:lvl2pPr>
            <a:lvl3pPr marL="713225" indent="0" algn="ctr">
              <a:buNone/>
              <a:defRPr sz="1900"/>
            </a:lvl3pPr>
            <a:lvl4pPr marL="1069837" indent="0" algn="ctr">
              <a:buNone/>
              <a:defRPr sz="1600"/>
            </a:lvl4pPr>
            <a:lvl5pPr marL="1426450" indent="0" algn="ctr">
              <a:buNone/>
              <a:defRPr sz="1600"/>
            </a:lvl5pPr>
            <a:lvl6pPr marL="1783062" indent="0" algn="ctr">
              <a:buNone/>
              <a:defRPr sz="1600"/>
            </a:lvl6pPr>
            <a:lvl7pPr marL="2139674" indent="0" algn="ctr">
              <a:buNone/>
              <a:defRPr sz="1600"/>
            </a:lvl7pPr>
            <a:lvl8pPr marL="2496287" indent="0" algn="ctr">
              <a:buNone/>
              <a:defRPr sz="1600"/>
            </a:lvl8pPr>
            <a:lvl9pPr marL="285289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5" y="228874"/>
            <a:ext cx="2190750" cy="49146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228874"/>
            <a:ext cx="6445250" cy="49146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6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1775460"/>
            <a:ext cx="8001000" cy="1965960"/>
          </a:xfrm>
        </p:spPr>
        <p:txBody>
          <a:bodyPr anchor="b">
            <a:normAutofit/>
          </a:bodyPr>
          <a:lstStyle>
            <a:lvl1pPr algn="ctr"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0" y="3810000"/>
            <a:ext cx="8001000" cy="70104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566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2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8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584960"/>
            <a:ext cx="3810000" cy="343662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2400" y="1584960"/>
            <a:ext cx="3810000" cy="343662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531220"/>
            <a:ext cx="3810000" cy="63882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700" b="1">
                <a:solidFill>
                  <a:schemeClr val="tx1"/>
                </a:solidFill>
              </a:defRPr>
            </a:lvl1pPr>
            <a:lvl2pPr marL="356612" indent="0">
              <a:buNone/>
              <a:defRPr sz="1600" b="1"/>
            </a:lvl2pPr>
            <a:lvl3pPr marL="713225" indent="0">
              <a:buNone/>
              <a:defRPr sz="1400" b="1"/>
            </a:lvl3pPr>
            <a:lvl4pPr marL="1069837" indent="0">
              <a:buNone/>
              <a:defRPr sz="1200" b="1"/>
            </a:lvl4pPr>
            <a:lvl5pPr marL="1426450" indent="0">
              <a:buNone/>
              <a:defRPr sz="1200" b="1"/>
            </a:lvl5pPr>
            <a:lvl6pPr marL="1783062" indent="0">
              <a:buNone/>
              <a:defRPr sz="1200" b="1"/>
            </a:lvl6pPr>
            <a:lvl7pPr marL="2139674" indent="0">
              <a:buNone/>
              <a:defRPr sz="1200" b="1"/>
            </a:lvl7pPr>
            <a:lvl8pPr marL="2496287" indent="0">
              <a:buNone/>
              <a:defRPr sz="1200" b="1"/>
            </a:lvl8pPr>
            <a:lvl9pPr marL="28528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283944"/>
            <a:ext cx="3810000" cy="274070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2400" y="1531220"/>
            <a:ext cx="3810000" cy="638823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700" b="1">
                <a:solidFill>
                  <a:schemeClr val="tx1"/>
                </a:solidFill>
              </a:defRPr>
            </a:lvl1pPr>
            <a:lvl2pPr marL="356612" indent="0">
              <a:buNone/>
              <a:defRPr sz="1600" b="1"/>
            </a:lvl2pPr>
            <a:lvl3pPr marL="713225" indent="0">
              <a:buNone/>
              <a:defRPr sz="1400" b="1"/>
            </a:lvl3pPr>
            <a:lvl4pPr marL="1069837" indent="0">
              <a:buNone/>
              <a:defRPr sz="1200" b="1"/>
            </a:lvl4pPr>
            <a:lvl5pPr marL="1426450" indent="0">
              <a:buNone/>
              <a:defRPr sz="1200" b="1"/>
            </a:lvl5pPr>
            <a:lvl6pPr marL="1783062" indent="0">
              <a:buNone/>
              <a:defRPr sz="1200" b="1"/>
            </a:lvl6pPr>
            <a:lvl7pPr marL="2139674" indent="0">
              <a:buNone/>
              <a:defRPr sz="1200" b="1"/>
            </a:lvl7pPr>
            <a:lvl8pPr marL="2496287" indent="0">
              <a:buNone/>
              <a:defRPr sz="1200" b="1"/>
            </a:lvl8pPr>
            <a:lvl9pPr marL="2852899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2400" y="2283944"/>
            <a:ext cx="3810000" cy="274070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321" y="0"/>
            <a:ext cx="10157356" cy="314960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321" y="0"/>
            <a:ext cx="10157356" cy="314960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540" y="1958340"/>
            <a:ext cx="3505200" cy="1661160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32460"/>
            <a:ext cx="5524500" cy="444246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5540" y="3634740"/>
            <a:ext cx="3505200" cy="1440180"/>
          </a:xfrm>
        </p:spPr>
        <p:txBody>
          <a:bodyPr>
            <a:normAutofit/>
          </a:bodyPr>
          <a:lstStyle>
            <a:lvl1pPr marL="0" indent="0">
              <a:spcBef>
                <a:spcPts val="936"/>
              </a:spcBef>
              <a:buNone/>
              <a:defRPr sz="1200"/>
            </a:lvl1pPr>
            <a:lvl2pPr marL="356612" indent="0">
              <a:buNone/>
              <a:defRPr sz="900"/>
            </a:lvl2pPr>
            <a:lvl3pPr marL="713225" indent="0">
              <a:buNone/>
              <a:defRPr sz="800"/>
            </a:lvl3pPr>
            <a:lvl4pPr marL="1069837" indent="0">
              <a:buNone/>
              <a:defRPr sz="700"/>
            </a:lvl4pPr>
            <a:lvl5pPr marL="1426450" indent="0">
              <a:buNone/>
              <a:defRPr sz="700"/>
            </a:lvl5pPr>
            <a:lvl6pPr marL="1783062" indent="0">
              <a:buNone/>
              <a:defRPr sz="700"/>
            </a:lvl6pPr>
            <a:lvl7pPr marL="2139674" indent="0">
              <a:buNone/>
              <a:defRPr sz="700"/>
            </a:lvl7pPr>
            <a:lvl8pPr marL="2496287" indent="0">
              <a:buNone/>
              <a:defRPr sz="700"/>
            </a:lvl8pPr>
            <a:lvl9pPr marL="28528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321" y="0"/>
            <a:ext cx="10157356" cy="314960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540" y="1958340"/>
            <a:ext cx="3505200" cy="1661160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676" y="421753"/>
            <a:ext cx="5715002" cy="48691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56612" indent="0">
              <a:buNone/>
              <a:defRPr sz="2200"/>
            </a:lvl2pPr>
            <a:lvl3pPr marL="713225" indent="0">
              <a:buNone/>
              <a:defRPr sz="1900"/>
            </a:lvl3pPr>
            <a:lvl4pPr marL="1069837" indent="0">
              <a:buNone/>
              <a:defRPr sz="1600"/>
            </a:lvl4pPr>
            <a:lvl5pPr marL="1426450" indent="0">
              <a:buNone/>
              <a:defRPr sz="1600"/>
            </a:lvl5pPr>
            <a:lvl6pPr marL="1783062" indent="0">
              <a:buNone/>
              <a:defRPr sz="1600"/>
            </a:lvl6pPr>
            <a:lvl7pPr marL="2139674" indent="0">
              <a:buNone/>
              <a:defRPr sz="1600"/>
            </a:lvl7pPr>
            <a:lvl8pPr marL="2496287" indent="0">
              <a:buNone/>
              <a:defRPr sz="1600"/>
            </a:lvl8pPr>
            <a:lvl9pPr marL="285289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5540" y="3634740"/>
            <a:ext cx="3505200" cy="1440180"/>
          </a:xfrm>
        </p:spPr>
        <p:txBody>
          <a:bodyPr>
            <a:normAutofit/>
          </a:bodyPr>
          <a:lstStyle>
            <a:lvl1pPr marL="0" indent="0">
              <a:spcBef>
                <a:spcPts val="936"/>
              </a:spcBef>
              <a:buNone/>
              <a:defRPr sz="1200"/>
            </a:lvl1pPr>
            <a:lvl2pPr marL="356612" indent="0">
              <a:buNone/>
              <a:defRPr sz="900"/>
            </a:lvl2pPr>
            <a:lvl3pPr marL="713225" indent="0">
              <a:buNone/>
              <a:defRPr sz="800"/>
            </a:lvl3pPr>
            <a:lvl4pPr marL="1069837" indent="0">
              <a:buNone/>
              <a:defRPr sz="700"/>
            </a:lvl4pPr>
            <a:lvl5pPr marL="1426450" indent="0">
              <a:buNone/>
              <a:defRPr sz="700"/>
            </a:lvl5pPr>
            <a:lvl6pPr marL="1783062" indent="0">
              <a:buNone/>
              <a:defRPr sz="700"/>
            </a:lvl6pPr>
            <a:lvl7pPr marL="2139674" indent="0">
              <a:buNone/>
              <a:defRPr sz="700"/>
            </a:lvl7pPr>
            <a:lvl8pPr marL="2496287" indent="0">
              <a:buNone/>
              <a:defRPr sz="700"/>
            </a:lvl8pPr>
            <a:lvl9pPr marL="2852899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5400040"/>
            <a:ext cx="10157356" cy="314960"/>
            <a:chOff x="-1" y="6480048"/>
            <a:chExt cx="12188827" cy="377952"/>
          </a:xfrm>
        </p:grpSpPr>
        <p:sp>
          <p:nvSpPr>
            <p:cNvPr id="7" name="Rectangle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389467"/>
            <a:ext cx="7924800" cy="1027853"/>
          </a:xfrm>
          <a:prstGeom prst="rect">
            <a:avLst/>
          </a:prstGeom>
        </p:spPr>
        <p:txBody>
          <a:bodyPr vert="horz" lIns="71323" tIns="35662" rIns="71323" bIns="3566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584964"/>
            <a:ext cx="7924800" cy="3439689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480" y="5501640"/>
            <a:ext cx="800100" cy="19812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7600" y="5501640"/>
            <a:ext cx="5966460" cy="19812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9000" y="5501640"/>
            <a:ext cx="533400" cy="198120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0C1ED17-D370-4994-BEB1-CC5FF76A1C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14300"/>
            <a:ext cx="676327" cy="7608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36" y="5067300"/>
            <a:ext cx="948744" cy="3415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23" y="5152078"/>
            <a:ext cx="568977" cy="2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713225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968" indent="-178306" algn="l" defTabSz="713225" rtl="0" eaLnBrk="1" latinLnBrk="0" hangingPunct="1">
        <a:lnSpc>
          <a:spcPct val="90000"/>
        </a:lnSpc>
        <a:spcBef>
          <a:spcPts val="1404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63596" indent="-178306" algn="l" defTabSz="713225" rtl="0" eaLnBrk="1" latinLnBrk="0" hangingPunct="1">
        <a:lnSpc>
          <a:spcPct val="90000"/>
        </a:lnSpc>
        <a:spcBef>
          <a:spcPts val="780"/>
        </a:spcBef>
        <a:buSzPct val="100000"/>
        <a:buFont typeface="Arial" pitchFamily="34" charset="0"/>
        <a:buChar char="▪"/>
        <a:defRPr sz="1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713225" indent="-178306" algn="l" defTabSz="713225" rtl="0" eaLnBrk="1" latinLnBrk="0" hangingPunct="1">
        <a:lnSpc>
          <a:spcPct val="90000"/>
        </a:lnSpc>
        <a:spcBef>
          <a:spcPts val="624"/>
        </a:spcBef>
        <a:buSzPct val="100000"/>
        <a:buFont typeface="Arial" pitchFamily="34" charset="0"/>
        <a:buChar char="▪"/>
        <a:defRPr sz="1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962853" indent="-178306" algn="l" defTabSz="713225" rtl="0" eaLnBrk="1" latinLnBrk="0" hangingPunct="1">
        <a:lnSpc>
          <a:spcPct val="90000"/>
        </a:lnSpc>
        <a:spcBef>
          <a:spcPts val="624"/>
        </a:spcBef>
        <a:buSzPct val="100000"/>
        <a:buFont typeface="Arial" pitchFamily="34" charset="0"/>
        <a:buChar char="▪"/>
        <a:defRPr sz="11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212482" indent="-178306" algn="l" defTabSz="713225" rtl="0" eaLnBrk="1" latinLnBrk="0" hangingPunct="1">
        <a:lnSpc>
          <a:spcPct val="90000"/>
        </a:lnSpc>
        <a:spcBef>
          <a:spcPts val="624"/>
        </a:spcBef>
        <a:buSzPct val="100000"/>
        <a:buFont typeface="Arial" pitchFamily="34" charset="0"/>
        <a:buChar char="▪"/>
        <a:defRPr sz="11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462111" indent="-178306" algn="l" defTabSz="713225" rtl="0" eaLnBrk="1" latinLnBrk="0" hangingPunct="1">
        <a:lnSpc>
          <a:spcPct val="90000"/>
        </a:lnSpc>
        <a:spcBef>
          <a:spcPts val="624"/>
        </a:spcBef>
        <a:buSzPct val="100000"/>
        <a:buFont typeface="Arial" pitchFamily="34" charset="0"/>
        <a:buChar char="▪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1740" indent="-178306" algn="l" defTabSz="713225" rtl="0" eaLnBrk="1" latinLnBrk="0" hangingPunct="1">
        <a:lnSpc>
          <a:spcPct val="90000"/>
        </a:lnSpc>
        <a:spcBef>
          <a:spcPts val="624"/>
        </a:spcBef>
        <a:buSzPct val="100000"/>
        <a:buFont typeface="Arial" pitchFamily="34" charset="0"/>
        <a:buChar char="▪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61368" indent="-178306" algn="l" defTabSz="713225" rtl="0" eaLnBrk="1" latinLnBrk="0" hangingPunct="1">
        <a:lnSpc>
          <a:spcPct val="90000"/>
        </a:lnSpc>
        <a:spcBef>
          <a:spcPts val="624"/>
        </a:spcBef>
        <a:buSzPct val="100000"/>
        <a:buFont typeface="Arial" pitchFamily="34" charset="0"/>
        <a:buChar char="▪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10997" indent="-178306" algn="l" defTabSz="713225" rtl="0" eaLnBrk="1" latinLnBrk="0" hangingPunct="1">
        <a:lnSpc>
          <a:spcPct val="90000"/>
        </a:lnSpc>
        <a:spcBef>
          <a:spcPts val="624"/>
        </a:spcBef>
        <a:buSzPct val="100000"/>
        <a:buFont typeface="Arial" pitchFamily="34" charset="0"/>
        <a:buChar char="▪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2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25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37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50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62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74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287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899" algn="l" defTabSz="7132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2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00" y="2487557"/>
            <a:ext cx="8001000" cy="1436743"/>
          </a:xfrm>
        </p:spPr>
        <p:txBody>
          <a:bodyPr/>
          <a:lstStyle/>
          <a:p>
            <a:r>
              <a:rPr lang="en-US" dirty="0" smtClean="0"/>
              <a:t>Maps and GPS Tutorial</a:t>
            </a:r>
            <a:endParaRPr lang="en-US" dirty="0"/>
          </a:p>
        </p:txBody>
      </p:sp>
      <p:pic>
        <p:nvPicPr>
          <p:cNvPr id="1026" name="Picture 2" descr="C:\Users\Samsung\Desktop\Google-Maps-Bann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160000" cy="27051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762847"/>
            <a:ext cx="7924800" cy="1027853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</a:rPr>
              <a:t>What is SHA-1 fingerprint?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084811"/>
            <a:ext cx="7924800" cy="3439689"/>
          </a:xfrm>
        </p:spPr>
        <p:txBody>
          <a:bodyPr/>
          <a:lstStyle/>
          <a:p>
            <a:pPr algn="just">
              <a:buNone/>
            </a:pPr>
            <a:r>
              <a:rPr lang="en-US" sz="3200" dirty="0" smtClean="0">
                <a:latin typeface="+mj-lt"/>
              </a:rPr>
              <a:t> SHA-1 fingerprint is a unique text string generated by SHA-1 hash Algorithm and as it is unique , Google Maps uses it to  identify the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153247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Obtaining SHA1 Fingerprint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206502"/>
            <a:ext cx="4191000" cy="329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0895" y="1206501"/>
            <a:ext cx="4911117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1877957"/>
            <a:ext cx="8001000" cy="14367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Generating Android Map v2 API Key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10447"/>
            <a:ext cx="7924800" cy="102785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</a:rPr>
              <a:t>What is API key?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008611"/>
            <a:ext cx="7924800" cy="3439689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latin typeface="+mj-lt"/>
              </a:rPr>
              <a:t>  An </a:t>
            </a:r>
            <a:r>
              <a:rPr lang="en-US" sz="2800" b="1" dirty="0" smtClean="0">
                <a:latin typeface="+mj-lt"/>
              </a:rPr>
              <a:t>application programming interface key</a:t>
            </a:r>
            <a:r>
              <a:rPr lang="en-US" sz="2800" dirty="0" smtClean="0">
                <a:latin typeface="+mj-lt"/>
              </a:rPr>
              <a:t> (API key) is a code passed in by computer programs calling an API (application programming interface) to identify the calling program, its developer, or its user to the Web site.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305647"/>
            <a:ext cx="7924800" cy="10278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Enabling Android Map v2 Service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Register with the Google APIs Console </a:t>
            </a:r>
          </a:p>
          <a:p>
            <a:pPr lvl="1"/>
            <a:r>
              <a:rPr lang="en-US" b="1" dirty="0" smtClean="0"/>
              <a:t>Link: https://code.google.com/apis/console/</a:t>
            </a:r>
          </a:p>
        </p:txBody>
      </p:sp>
      <p:pic>
        <p:nvPicPr>
          <p:cNvPr id="3075" name="Picture 3" descr="C:\Users\Samsung\Desktop\android-google-console-maps-ap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1" y="2552700"/>
            <a:ext cx="6477000" cy="2667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/>
          <a:lstStyle/>
          <a:p>
            <a:r>
              <a:rPr lang="en-US" dirty="0" smtClean="0"/>
              <a:t>Now Go to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API Access </a:t>
            </a:r>
            <a:r>
              <a:rPr lang="en-US" dirty="0" smtClean="0"/>
              <a:t>Option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1453" y="1524000"/>
            <a:ext cx="7698547" cy="336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0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Creating a New Map API Key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122" name="Picture 2" descr="C:\Users\Samsung\Desktop\google-console-creating-a-key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8633" y="1257300"/>
            <a:ext cx="6687967" cy="374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Give SHA1 Fingerprint &amp; Your Packag Name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 descr="C:\Users\Samsung\Desktop\google-console-generating-maps-key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0053" y="1333500"/>
            <a:ext cx="5764696" cy="368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Map API Key is Generated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Samsung\Desktop\api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4020" y="1584333"/>
            <a:ext cx="6611960" cy="3440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2106557"/>
            <a:ext cx="8001000" cy="143674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Importing Google Play Service Library in Workspace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38100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Introduction </a:t>
            </a:r>
            <a:r>
              <a:rPr lang="en-US" sz="2400" dirty="0">
                <a:latin typeface="+mj-lt"/>
              </a:rPr>
              <a:t>to Google Map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Android Map V2 API Key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Google Map Service Library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Display First </a:t>
            </a:r>
            <a:r>
              <a:rPr lang="en-US" sz="2400" dirty="0" smtClean="0">
                <a:latin typeface="+mj-lt"/>
              </a:rPr>
              <a:t>Map</a:t>
            </a:r>
          </a:p>
          <a:p>
            <a:pPr lvl="4">
              <a:buNone/>
            </a:pPr>
            <a:r>
              <a:rPr lang="en-US" sz="250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BREAK</a:t>
            </a:r>
            <a:endParaRPr lang="en-US" sz="25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+mj-lt"/>
              </a:rPr>
              <a:t>Location Based </a:t>
            </a:r>
            <a:r>
              <a:rPr lang="en-US" sz="2400" dirty="0" smtClean="0">
                <a:latin typeface="+mj-lt"/>
              </a:rPr>
              <a:t>Service</a:t>
            </a:r>
            <a:endParaRPr lang="en-US" sz="2400" dirty="0"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+mj-lt"/>
              </a:rPr>
              <a:t>Drawing Map Overlay</a:t>
            </a:r>
            <a:endParaRPr lang="en-US" sz="2400" dirty="0">
              <a:latin typeface="+mj-lt"/>
            </a:endParaRPr>
          </a:p>
          <a:p>
            <a:pPr lvl="1"/>
            <a:endParaRPr lang="en-US" sz="2400" dirty="0">
              <a:latin typeface="+mj-lt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58047"/>
            <a:ext cx="7924800" cy="102785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>
                    <a:lumMod val="75000"/>
                  </a:schemeClr>
                </a:solidFill>
              </a:rPr>
              <a:t>What is Google Play service Library?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008611"/>
            <a:ext cx="7924800" cy="343968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+mj-lt"/>
              </a:rPr>
              <a:t>  Google Play services provides you with easy access to Google services and is tightly integrated with the Android OS. Easy-to-use client libraries are provided for each service that let you implement the functionality you want easier and faster.</a:t>
            </a: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114300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Opening SDK Manager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054" name="Picture 6" descr="C:\Users\Samsung\Desktop\sdk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242" y="1139625"/>
            <a:ext cx="4816158" cy="3440113"/>
          </a:xfrm>
          <a:prstGeom prst="rect">
            <a:avLst/>
          </a:prstGeom>
          <a:noFill/>
        </p:spPr>
      </p:pic>
      <p:pic>
        <p:nvPicPr>
          <p:cNvPr id="2055" name="Picture 7" descr="C:\Users\Samsung\Desktop\sdk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2800" y="1397000"/>
            <a:ext cx="5029200" cy="28575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0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9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0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305647"/>
            <a:ext cx="7924800" cy="10278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Importing Google Play Service Libary</a:t>
            </a:r>
          </a:p>
        </p:txBody>
      </p:sp>
      <p:pic>
        <p:nvPicPr>
          <p:cNvPr id="7170" name="Picture 2" descr="C:\Users\Samsung\Desktop\downloading-google-play-services-sdk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5600" y="1398587"/>
            <a:ext cx="3956680" cy="3440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1" name="Picture 3" descr="C:\Users\Samsung\Desktop\importing-google-play-services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89600" y="1392679"/>
            <a:ext cx="4191000" cy="3446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9" dur="2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1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2030357"/>
            <a:ext cx="8001000" cy="14367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Adding Google Play Service Livary in Your Project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Adding Google Play Service Livary to Project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218" name="Picture 2" descr="C:\Users\Samsung\Desktop\linking-google-play-services-to-projec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9400" y="1561183"/>
            <a:ext cx="3647837" cy="3440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20" name="Picture 4" descr="C:\Users\Samsung\Desktop\linking-google-play-services-to-project-1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13200" y="1562100"/>
            <a:ext cx="2895600" cy="2793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19" name="Picture 3" descr="C:\Users\Samsung\Desktop\linking-google-play-services-to-project-2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996575" y="1562100"/>
            <a:ext cx="2895600" cy="279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92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92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9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92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2182757"/>
            <a:ext cx="8001000" cy="14367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Permission Needed to Add in Manifest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38100"/>
            <a:ext cx="7924800" cy="10278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Permission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14476" y="1333501"/>
          <a:ext cx="7131050" cy="369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547968-67D2-4D6F-886B-24EC557629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9A547968-67D2-4D6F-886B-24EC557629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9A547968-67D2-4D6F-886B-24EC557629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CC2EC8-A41B-4D99-BAC1-8685E4C5F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E0CC2EC8-A41B-4D99-BAC1-8685E4C5F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E0CC2EC8-A41B-4D99-BAC1-8685E4C5F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AB19E5-72F6-4592-BC9A-F2297A2CA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A1AB19E5-72F6-4592-BC9A-F2297A2CA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A1AB19E5-72F6-4592-BC9A-F2297A2CA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40D8F5-0987-4AAF-8C93-765DC64B8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7C40D8F5-0987-4AAF-8C93-765DC64B8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7C40D8F5-0987-4AAF-8C93-765DC64B8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DD6DDB-2430-4510-AF51-F5CC49049D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DBDD6DDB-2430-4510-AF51-F5CC49049D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DBDD6DDB-2430-4510-AF51-F5CC49049D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40FEA8-035C-4AB4-BA0A-14D4DB90B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4540FEA8-035C-4AB4-BA0A-14D4DB90B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4540FEA8-035C-4AB4-BA0A-14D4DB90B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0D1D1A-3FE9-4163-AF2C-BC3AE56178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F30D1D1A-3FE9-4163-AF2C-BC3AE56178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F30D1D1A-3FE9-4163-AF2C-BC3AE56178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B416E5-9220-43E6-BA32-39CD8DC99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graphicEl>
                                              <a:dgm id="{A3B416E5-9220-43E6-BA32-39CD8DC99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graphicEl>
                                              <a:dgm id="{A3B416E5-9220-43E6-BA32-39CD8DC99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57B4FA-7A4A-481C-B28F-2944F9889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graphicEl>
                                              <a:dgm id="{8357B4FA-7A4A-481C-B28F-2944F9889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graphicEl>
                                              <a:dgm id="{8357B4FA-7A4A-481C-B28F-2944F9889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515912-539A-48D5-AC98-D7D8C390F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89515912-539A-48D5-AC98-D7D8C390F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89515912-539A-48D5-AC98-D7D8C390F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757289-31E3-4443-9238-AC0E3E679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3E757289-31E3-4443-9238-AC0E3E679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3E757289-31E3-4443-9238-AC0E3E679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72E3F0-9DC4-4192-9776-2D647F92A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5B72E3F0-9DC4-4192-9776-2D647F92A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5B72E3F0-9DC4-4192-9776-2D647F92A1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2106557"/>
            <a:ext cx="8001000" cy="14367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Manifest will Look Something Like This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7600" y="495300"/>
            <a:ext cx="79248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>
                <a:latin typeface="+mj-lt"/>
              </a:rPr>
              <a:t>&lt;?xml version="1.0" encoding="utf-8"?&gt;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&lt;</a:t>
            </a:r>
            <a:r>
              <a:rPr lang="en-US" sz="1100" dirty="0">
                <a:solidFill>
                  <a:srgbClr val="7030A0"/>
                </a:solidFill>
                <a:latin typeface="+mj-lt"/>
              </a:rPr>
              <a:t>manifest</a:t>
            </a:r>
            <a:r>
              <a:rPr lang="en-US" sz="1100" dirty="0">
                <a:latin typeface="+mj-lt"/>
              </a:rPr>
              <a:t> xmlns:android="</a:t>
            </a:r>
            <a:r>
              <a:rPr lang="en-US" sz="1100" dirty="0">
                <a:latin typeface="+mj-lt"/>
                <a:hlinkClick r:id="rId2"/>
              </a:rPr>
              <a:t>http://schemas.android.com/apk/res/android</a:t>
            </a:r>
            <a:r>
              <a:rPr lang="en-US" sz="11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 package="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info.androidhive.googlemapsv2</a:t>
            </a:r>
            <a:r>
              <a:rPr lang="en-US" sz="11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 android:versionCode="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11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 android:versionName="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1.0</a:t>
            </a:r>
            <a:r>
              <a:rPr lang="en-US" sz="1100" dirty="0">
                <a:latin typeface="+mj-lt"/>
              </a:rPr>
              <a:t>" &gt;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 &lt;</a:t>
            </a:r>
            <a:r>
              <a:rPr lang="en-US" sz="1100" dirty="0">
                <a:solidFill>
                  <a:srgbClr val="7030A0"/>
                </a:solidFill>
                <a:latin typeface="+mj-lt"/>
              </a:rPr>
              <a:t>permission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     android:name="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info.androidhive.googlemapsv2.permission.MAPS_RECEIVE</a:t>
            </a:r>
            <a:r>
              <a:rPr lang="en-US" sz="11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     android:protectionLevel="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signature</a:t>
            </a:r>
            <a:r>
              <a:rPr lang="en-US" sz="1100" dirty="0">
                <a:latin typeface="+mj-lt"/>
              </a:rPr>
              <a:t>" /&gt;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 &lt;</a:t>
            </a:r>
            <a:r>
              <a:rPr lang="en-US" sz="1100" dirty="0">
                <a:solidFill>
                  <a:srgbClr val="7030A0"/>
                </a:solidFill>
                <a:latin typeface="+mj-lt"/>
              </a:rPr>
              <a:t>uses-permission</a:t>
            </a:r>
            <a:r>
              <a:rPr lang="en-US" sz="1100" dirty="0">
                <a:latin typeface="+mj-lt"/>
              </a:rPr>
              <a:t> android:name="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info.androidhive.googlemapsv2.permission.MAPS_RECEIVE</a:t>
            </a:r>
            <a:r>
              <a:rPr lang="en-US" sz="1100" dirty="0">
                <a:latin typeface="+mj-lt"/>
              </a:rPr>
              <a:t>" /&gt;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&lt;</a:t>
            </a:r>
            <a:r>
              <a:rPr lang="en-US" sz="1100" dirty="0">
                <a:solidFill>
                  <a:srgbClr val="7030A0"/>
                </a:solidFill>
                <a:latin typeface="+mj-lt"/>
              </a:rPr>
              <a:t>uses-sdk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     android:minSdkVersion=“</a:t>
            </a:r>
            <a:r>
              <a:rPr lang="en-US" sz="1100" dirty="0">
                <a:solidFill>
                  <a:srgbClr val="0070C0"/>
                </a:solidFill>
                <a:latin typeface="+mj-lt"/>
              </a:rPr>
              <a:t>9</a:t>
            </a:r>
            <a:r>
              <a:rPr lang="en-US" sz="11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100" dirty="0">
                <a:latin typeface="+mj-lt"/>
              </a:rPr>
              <a:t>        android:targetSdkVersion="</a:t>
            </a:r>
            <a:r>
              <a:rPr lang="en-US" sz="1100" dirty="0">
                <a:solidFill>
                  <a:srgbClr val="0070C0"/>
                </a:solidFill>
                <a:latin typeface="+mj-lt"/>
              </a:rPr>
              <a:t>17</a:t>
            </a:r>
            <a:r>
              <a:rPr lang="en-US" sz="1100" dirty="0">
                <a:latin typeface="+mj-lt"/>
              </a:rPr>
              <a:t>" /&gt;</a:t>
            </a:r>
          </a:p>
          <a:p>
            <a:pPr>
              <a:buNone/>
            </a:pPr>
            <a:r>
              <a:rPr lang="en-US" sz="1000" dirty="0"/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800100"/>
            <a:ext cx="9652000" cy="422455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  </a:t>
            </a:r>
            <a:r>
              <a:rPr lang="en-US" dirty="0" smtClean="0">
                <a:latin typeface="+mj-lt"/>
              </a:rPr>
              <a:t> &lt;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uses-permission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android:name</a:t>
            </a:r>
            <a:r>
              <a:rPr lang="en-US" dirty="0" smtClean="0">
                <a:latin typeface="+mj-lt"/>
              </a:rPr>
              <a:t>="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android.permission.ACCESS_NETWORK_STATE</a:t>
            </a:r>
            <a:r>
              <a:rPr lang="en-US" dirty="0" smtClean="0">
                <a:latin typeface="+mj-lt"/>
              </a:rPr>
              <a:t>" /&gt;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  &lt;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uses-permission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android:name</a:t>
            </a:r>
            <a:r>
              <a:rPr lang="en-US" dirty="0" smtClean="0">
                <a:latin typeface="+mj-lt"/>
              </a:rPr>
              <a:t>="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android.permission.INTERNET</a:t>
            </a:r>
            <a:r>
              <a:rPr lang="en-US" dirty="0" smtClean="0">
                <a:latin typeface="+mj-lt"/>
              </a:rPr>
              <a:t>" /&gt;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  &lt;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uses-permission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android:name</a:t>
            </a:r>
            <a:r>
              <a:rPr lang="en-US" dirty="0" smtClean="0">
                <a:latin typeface="+mj-lt"/>
              </a:rPr>
              <a:t>="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com.google.android.providers.gsf.permission.READ_GSERVICES</a:t>
            </a:r>
            <a:r>
              <a:rPr lang="en-US" dirty="0" smtClean="0">
                <a:latin typeface="+mj-lt"/>
              </a:rPr>
              <a:t>" /&gt;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  &lt;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uses-permission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android:name</a:t>
            </a:r>
            <a:r>
              <a:rPr lang="en-US" dirty="0" smtClean="0">
                <a:latin typeface="+mj-lt"/>
              </a:rPr>
              <a:t>="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android.permission.WRITE_EXTERNAL_STORAGE</a:t>
            </a:r>
            <a:r>
              <a:rPr lang="en-US" dirty="0" smtClean="0">
                <a:latin typeface="+mj-lt"/>
              </a:rPr>
              <a:t>" /&gt;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  &lt;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uses-permission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android:name</a:t>
            </a:r>
            <a:r>
              <a:rPr lang="en-US" dirty="0" smtClean="0">
                <a:latin typeface="+mj-lt"/>
              </a:rPr>
              <a:t>="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android.permission.ACCESS_COARSE_LOCATION</a:t>
            </a:r>
            <a:r>
              <a:rPr lang="en-US" dirty="0" smtClean="0">
                <a:latin typeface="+mj-lt"/>
              </a:rPr>
              <a:t>" /&gt;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  &lt;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uses-permission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android:name</a:t>
            </a:r>
            <a:r>
              <a:rPr lang="en-US" dirty="0" smtClean="0">
                <a:latin typeface="+mj-lt"/>
              </a:rPr>
              <a:t>="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android.permission.ACCESS_FINE_LOCATION</a:t>
            </a:r>
            <a:r>
              <a:rPr lang="en-US" dirty="0" smtClean="0">
                <a:latin typeface="+mj-lt"/>
              </a:rPr>
              <a:t>" /&gt;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 &lt;</a:t>
            </a:r>
            <a:r>
              <a:rPr lang="en-US" dirty="0" smtClean="0">
                <a:solidFill>
                  <a:srgbClr val="7030A0"/>
                </a:solidFill>
                <a:latin typeface="+mj-lt"/>
              </a:rPr>
              <a:t>uses-feature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      </a:t>
            </a:r>
            <a:r>
              <a:rPr lang="en-US" dirty="0" err="1" smtClean="0">
                <a:latin typeface="+mj-lt"/>
              </a:rPr>
              <a:t>android:glEsVersion</a:t>
            </a:r>
            <a:r>
              <a:rPr lang="en-US" dirty="0" smtClean="0">
                <a:latin typeface="+mj-lt"/>
              </a:rPr>
              <a:t>="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0x00020000</a:t>
            </a:r>
            <a:r>
              <a:rPr lang="en-US" dirty="0" smtClean="0">
                <a:latin typeface="+mj-lt"/>
              </a:rPr>
              <a:t>"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       </a:t>
            </a:r>
            <a:r>
              <a:rPr lang="en-US" dirty="0" err="1" smtClean="0">
                <a:latin typeface="+mj-lt"/>
              </a:rPr>
              <a:t>android:required</a:t>
            </a:r>
            <a:r>
              <a:rPr lang="en-US" dirty="0" smtClean="0">
                <a:latin typeface="+mj-lt"/>
              </a:rPr>
              <a:t>="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true</a:t>
            </a:r>
            <a:r>
              <a:rPr lang="en-US" dirty="0" smtClean="0">
                <a:latin typeface="+mj-lt"/>
              </a:rPr>
              <a:t>" /&gt;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 to Google Map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661164"/>
            <a:ext cx="4343400" cy="3710936"/>
          </a:xfrm>
        </p:spPr>
        <p:txBody>
          <a:bodyPr/>
          <a:lstStyle/>
          <a:p>
            <a:pPr algn="just">
              <a:buNone/>
            </a:pPr>
            <a:r>
              <a:rPr lang="en-US" sz="2000" b="1" dirty="0" smtClean="0">
                <a:latin typeface="+mj-lt"/>
              </a:rPr>
              <a:t>   Google Maps for Android</a:t>
            </a:r>
            <a:r>
              <a:rPr lang="en-US" sz="2000" dirty="0" smtClean="0">
                <a:latin typeface="+mj-lt"/>
              </a:rPr>
              <a:t> is a mapping service application and technology provided by Google, that powers many map-based services such as </a:t>
            </a:r>
          </a:p>
          <a:p>
            <a:pPr lvl="1"/>
            <a:r>
              <a:rPr lang="en-US" sz="1800" dirty="0" smtClean="0">
                <a:latin typeface="+mj-lt"/>
              </a:rPr>
              <a:t>Map View</a:t>
            </a:r>
          </a:p>
          <a:p>
            <a:pPr lvl="1"/>
            <a:r>
              <a:rPr lang="en-US" sz="2000" dirty="0" smtClean="0">
                <a:latin typeface="+mj-lt"/>
              </a:rPr>
              <a:t>Satellite view </a:t>
            </a:r>
          </a:p>
          <a:p>
            <a:pPr lvl="1"/>
            <a:r>
              <a:rPr lang="en-US" sz="2000" dirty="0" smtClean="0">
                <a:latin typeface="+mj-lt"/>
              </a:rPr>
              <a:t>3D buildings</a:t>
            </a:r>
          </a:p>
          <a:p>
            <a:pPr lvl="1"/>
            <a:r>
              <a:rPr lang="en-US" sz="2000" dirty="0" smtClean="0">
                <a:latin typeface="+mj-lt"/>
              </a:rPr>
              <a:t>Search for Places</a:t>
            </a:r>
          </a:p>
          <a:p>
            <a:pPr lvl="1"/>
            <a:r>
              <a:rPr lang="en-US" sz="2000" dirty="0" smtClean="0">
                <a:latin typeface="+mj-lt"/>
              </a:rPr>
              <a:t>Get directions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613820"/>
            <a:ext cx="3590925" cy="47879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400" y="952500"/>
            <a:ext cx="79248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latin typeface="+mj-lt"/>
              </a:rPr>
              <a:t>&lt;</a:t>
            </a:r>
            <a:r>
              <a:rPr lang="en-US" sz="1200" dirty="0">
                <a:solidFill>
                  <a:srgbClr val="7030A0"/>
                </a:solidFill>
                <a:latin typeface="+mj-lt"/>
              </a:rPr>
              <a:t>application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android:allowBackup="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true</a:t>
            </a:r>
            <a:r>
              <a:rPr lang="en-US" sz="12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android:icon="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@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drawable/ic_launcher</a:t>
            </a:r>
            <a:r>
              <a:rPr lang="en-US" sz="12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android:label="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@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string/app_name</a:t>
            </a:r>
            <a:r>
              <a:rPr lang="en-US" sz="1200" dirty="0">
                <a:latin typeface="+mj-lt"/>
              </a:rPr>
              <a:t>"&gt;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&lt;</a:t>
            </a:r>
            <a:r>
              <a:rPr lang="en-US" sz="1200" dirty="0">
                <a:solidFill>
                  <a:srgbClr val="7030A0"/>
                </a:solidFill>
                <a:latin typeface="+mj-lt"/>
              </a:rPr>
              <a:t>activity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    android:name="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info.androidhive.googlemapsv2.MainActivity</a:t>
            </a:r>
            <a:r>
              <a:rPr lang="en-US" sz="12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    android:label="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@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string/app_name</a:t>
            </a:r>
            <a:r>
              <a:rPr lang="en-US" sz="1200" dirty="0">
                <a:latin typeface="+mj-lt"/>
              </a:rPr>
              <a:t>"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    android:theme="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@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style/AppBaseTheme</a:t>
            </a:r>
            <a:r>
              <a:rPr lang="en-US" sz="1200" dirty="0">
                <a:latin typeface="+mj-lt"/>
              </a:rPr>
              <a:t>"&gt;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    &lt;</a:t>
            </a:r>
            <a:r>
              <a:rPr lang="en-US" sz="1200" dirty="0">
                <a:solidFill>
                  <a:srgbClr val="7030A0"/>
                </a:solidFill>
                <a:latin typeface="+mj-lt"/>
              </a:rPr>
              <a:t>intent-filter</a:t>
            </a:r>
            <a:r>
              <a:rPr lang="en-US" sz="1200" dirty="0">
                <a:latin typeface="+mj-lt"/>
              </a:rPr>
              <a:t>&gt;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        &lt;action android:name="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android.intent.action.MAIN</a:t>
            </a:r>
            <a:r>
              <a:rPr lang="en-US" sz="1200" dirty="0">
                <a:latin typeface="+mj-lt"/>
              </a:rPr>
              <a:t>" </a:t>
            </a:r>
            <a:r>
              <a:rPr lang="en-US" sz="1200" dirty="0" smtClean="0">
                <a:latin typeface="+mj-lt"/>
              </a:rPr>
              <a:t>/&gt;</a:t>
            </a:r>
            <a:endParaRPr lang="en-US" sz="1200" dirty="0">
              <a:latin typeface="+mj-lt"/>
            </a:endParaRPr>
          </a:p>
          <a:p>
            <a:pPr>
              <a:buNone/>
            </a:pPr>
            <a:r>
              <a:rPr lang="en-US" sz="1200" dirty="0">
                <a:latin typeface="+mj-lt"/>
              </a:rPr>
              <a:t>                &lt;category android:name="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android.intent.category.LAUNCHER</a:t>
            </a:r>
            <a:r>
              <a:rPr lang="en-US" sz="1200" dirty="0">
                <a:latin typeface="+mj-lt"/>
              </a:rPr>
              <a:t>" /&gt;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    &lt;/</a:t>
            </a:r>
            <a:r>
              <a:rPr lang="en-US" sz="1200" dirty="0">
                <a:solidFill>
                  <a:srgbClr val="7030A0"/>
                </a:solidFill>
                <a:latin typeface="+mj-lt"/>
              </a:rPr>
              <a:t>intent-filter</a:t>
            </a:r>
            <a:r>
              <a:rPr lang="en-US" sz="1200" dirty="0">
                <a:latin typeface="+mj-lt"/>
              </a:rPr>
              <a:t>&gt;</a:t>
            </a:r>
          </a:p>
          <a:p>
            <a:pPr>
              <a:buNone/>
            </a:pPr>
            <a:r>
              <a:rPr lang="en-US" sz="1200" dirty="0">
                <a:latin typeface="+mj-lt"/>
              </a:rPr>
              <a:t>        &lt;/</a:t>
            </a:r>
            <a:r>
              <a:rPr lang="en-US" sz="1200" dirty="0">
                <a:solidFill>
                  <a:srgbClr val="7030A0"/>
                </a:solidFill>
                <a:latin typeface="+mj-lt"/>
              </a:rPr>
              <a:t>activity</a:t>
            </a:r>
            <a:r>
              <a:rPr lang="en-US" sz="1200" dirty="0" smtClean="0">
                <a:latin typeface="+mj-lt"/>
              </a:rPr>
              <a:t>&gt;</a:t>
            </a:r>
          </a:p>
          <a:p>
            <a:pPr>
              <a:buNone/>
            </a:pPr>
            <a:endParaRPr lang="en-US" sz="800" dirty="0">
              <a:latin typeface="+mj-lt"/>
            </a:endParaRPr>
          </a:p>
          <a:p>
            <a:pPr>
              <a:buNone/>
            </a:pPr>
            <a:r>
              <a:rPr lang="en-US" sz="800" dirty="0">
                <a:latin typeface="+mj-lt"/>
              </a:rPr>
              <a:t>         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333500"/>
            <a:ext cx="7924800" cy="369115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800" dirty="0" smtClean="0"/>
              <a:t>&lt;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meta-data</a:t>
            </a:r>
          </a:p>
          <a:p>
            <a:pPr lvl="1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android:name</a:t>
            </a:r>
            <a:r>
              <a:rPr lang="en-US" sz="1800" dirty="0" smtClean="0"/>
              <a:t>="</a:t>
            </a:r>
            <a:r>
              <a:rPr lang="en-US" sz="1800" dirty="0" err="1" smtClean="0">
                <a:solidFill>
                  <a:srgbClr val="0070C0"/>
                </a:solidFill>
              </a:rPr>
              <a:t>com.google.android.gms.version</a:t>
            </a:r>
            <a:r>
              <a:rPr lang="en-US" sz="1800" dirty="0" smtClean="0"/>
              <a:t>"</a:t>
            </a:r>
          </a:p>
          <a:p>
            <a:pPr lvl="1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android:value</a:t>
            </a:r>
            <a:r>
              <a:rPr lang="en-US" sz="1800" dirty="0" smtClean="0"/>
              <a:t>="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3159130</a:t>
            </a:r>
            <a:r>
              <a:rPr lang="en-US" sz="1800" dirty="0" smtClean="0"/>
              <a:t>" /&gt;</a:t>
            </a:r>
          </a:p>
          <a:p>
            <a:pPr lvl="1">
              <a:buNone/>
            </a:pPr>
            <a:r>
              <a:rPr lang="en-US" sz="1800" dirty="0" smtClean="0"/>
              <a:t>  &lt;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meta-data</a:t>
            </a:r>
          </a:p>
          <a:p>
            <a:pPr lvl="1"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android:name</a:t>
            </a:r>
            <a:r>
              <a:rPr lang="en-US" sz="1800" dirty="0" smtClean="0"/>
              <a:t>="</a:t>
            </a:r>
            <a:r>
              <a:rPr lang="en-US" sz="1800" dirty="0" smtClean="0">
                <a:solidFill>
                  <a:srgbClr val="0070C0"/>
                </a:solidFill>
              </a:rPr>
              <a:t>com.google.android.maps.v2.API_KEY</a:t>
            </a:r>
            <a:r>
              <a:rPr lang="en-US" sz="1800" dirty="0" smtClean="0"/>
              <a:t>"</a:t>
            </a:r>
          </a:p>
          <a:p>
            <a:pPr lvl="1">
              <a:buNone/>
            </a:pPr>
            <a:r>
              <a:rPr lang="en-US" sz="1800" dirty="0" smtClean="0"/>
              <a:t>            </a:t>
            </a:r>
            <a:r>
              <a:rPr lang="en-US" sz="1800" dirty="0" err="1" smtClean="0"/>
              <a:t>android:value</a:t>
            </a:r>
            <a:r>
              <a:rPr lang="en-US" sz="1800" dirty="0" smtClean="0"/>
              <a:t>="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AIzaSyBZMlkOv4sj-M5JO9p6wksdax4TEjDVLgo</a:t>
            </a:r>
            <a:r>
              <a:rPr lang="en-US" sz="1800" dirty="0" smtClean="0"/>
              <a:t>" /&gt;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 &lt;/</a:t>
            </a:r>
            <a:r>
              <a:rPr lang="en-US" sz="1800" dirty="0" smtClean="0">
                <a:solidFill>
                  <a:srgbClr val="7030A0"/>
                </a:solidFill>
              </a:rPr>
              <a:t>application</a:t>
            </a:r>
            <a:r>
              <a:rPr lang="en-US" sz="1800" dirty="0" smtClean="0"/>
              <a:t>&gt;</a:t>
            </a:r>
          </a:p>
          <a:p>
            <a:pPr>
              <a:buNone/>
            </a:pPr>
            <a:r>
              <a:rPr lang="en-US" sz="1800" dirty="0" smtClean="0"/>
              <a:t>&lt;/</a:t>
            </a:r>
            <a:r>
              <a:rPr lang="en-US" sz="1800" dirty="0" smtClean="0">
                <a:solidFill>
                  <a:srgbClr val="7030A0"/>
                </a:solidFill>
              </a:rPr>
              <a:t>manifest</a:t>
            </a:r>
            <a:r>
              <a:rPr lang="en-US" sz="180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2411357"/>
            <a:ext cx="8001000" cy="1436743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Open activity_main.xml from res/layout Folder of your Project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38100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Write XML file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7600" y="1584964"/>
            <a:ext cx="8839200" cy="343968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&lt;</a:t>
            </a:r>
            <a:r>
              <a:rPr lang="en-US" sz="1800" dirty="0">
                <a:solidFill>
                  <a:srgbClr val="7030A0"/>
                </a:solidFill>
              </a:rPr>
              <a:t>fragment</a:t>
            </a:r>
            <a:r>
              <a:rPr lang="en-US" sz="1800" dirty="0"/>
              <a:t> xmlns:android=</a:t>
            </a:r>
            <a:r>
              <a:rPr lang="en-US" sz="1800" i="1" dirty="0"/>
              <a:t>"</a:t>
            </a:r>
            <a:r>
              <a:rPr lang="en-US" sz="1800" i="1" dirty="0">
                <a:solidFill>
                  <a:schemeClr val="accent4">
                    <a:lumMod val="75000"/>
                  </a:schemeClr>
                </a:solidFill>
              </a:rPr>
              <a:t>http://schemas.android.com/apk/res/android</a:t>
            </a:r>
            <a:r>
              <a:rPr lang="en-US" sz="1800" i="1" dirty="0"/>
              <a:t>"</a:t>
            </a:r>
          </a:p>
          <a:p>
            <a:pPr>
              <a:buNone/>
            </a:pPr>
            <a:r>
              <a:rPr lang="en-US" sz="1800" dirty="0"/>
              <a:t>     </a:t>
            </a:r>
            <a:r>
              <a:rPr lang="en-US" sz="1800" dirty="0" smtClean="0"/>
              <a:t>	 </a:t>
            </a:r>
            <a:r>
              <a:rPr lang="en-US" sz="1800" dirty="0"/>
              <a:t>android:id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sz="1800" i="1" dirty="0">
                <a:solidFill>
                  <a:schemeClr val="accent4">
                    <a:lumMod val="75000"/>
                  </a:schemeClr>
                </a:solidFill>
              </a:rPr>
              <a:t>"@+id/map</a:t>
            </a:r>
            <a:r>
              <a:rPr lang="en-US" sz="1800" i="1" dirty="0"/>
              <a:t>"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		</a:t>
            </a:r>
            <a:r>
              <a:rPr lang="en-US" sz="1800" dirty="0" err="1" smtClean="0"/>
              <a:t>android:name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>
                <a:solidFill>
                  <a:schemeClr val="accent4">
                    <a:lumMod val="75000"/>
                  </a:schemeClr>
                </a:solidFill>
              </a:rPr>
              <a:t>com.google.android.gms.maps.SupportMapFragment</a:t>
            </a:r>
            <a:r>
              <a:rPr lang="en-US" sz="1800" i="1" dirty="0"/>
              <a:t>"</a:t>
            </a:r>
          </a:p>
          <a:p>
            <a:pPr>
              <a:buNone/>
            </a:pPr>
            <a:r>
              <a:rPr lang="en-US" sz="1800" dirty="0"/>
              <a:t>       </a:t>
            </a:r>
            <a:r>
              <a:rPr lang="en-US" sz="1800" dirty="0" smtClean="0"/>
              <a:t>	</a:t>
            </a:r>
            <a:r>
              <a:rPr lang="en-US" sz="1800" dirty="0" err="1" smtClean="0"/>
              <a:t>android:layout_width</a:t>
            </a:r>
            <a:r>
              <a:rPr lang="en-US" sz="1800" dirty="0"/>
              <a:t>=</a:t>
            </a:r>
            <a:r>
              <a:rPr lang="en-US" sz="1800" i="1" dirty="0"/>
              <a:t>"</a:t>
            </a:r>
            <a:r>
              <a:rPr lang="en-US" sz="1800" i="1" dirty="0">
                <a:solidFill>
                  <a:schemeClr val="accent4">
                    <a:lumMod val="75000"/>
                  </a:schemeClr>
                </a:solidFill>
              </a:rPr>
              <a:t>wrap_content"</a:t>
            </a:r>
          </a:p>
          <a:p>
            <a:pPr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	 </a:t>
            </a:r>
            <a:r>
              <a:rPr lang="en-US" sz="1800" dirty="0"/>
              <a:t>android:layout_height=</a:t>
            </a:r>
            <a:r>
              <a:rPr lang="en-US" sz="1800" i="1" dirty="0"/>
              <a:t>"</a:t>
            </a:r>
            <a:r>
              <a:rPr lang="en-US" sz="1800" i="1" dirty="0">
                <a:solidFill>
                  <a:schemeClr val="accent4">
                    <a:lumMod val="75000"/>
                  </a:schemeClr>
                </a:solidFill>
              </a:rPr>
              <a:t>match_parent</a:t>
            </a:r>
            <a:r>
              <a:rPr lang="en-US" sz="1800" i="1" dirty="0"/>
              <a:t>" /&gt;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2030357"/>
            <a:ext cx="8001000" cy="14367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Open MainActivity.java from src folder of your Project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-114300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Java Code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7600" y="1485900"/>
            <a:ext cx="7924800" cy="4191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rgbClr val="7030A0"/>
                </a:solidFill>
                <a:latin typeface="+mj-lt"/>
              </a:rPr>
              <a:t>public class</a:t>
            </a:r>
            <a:r>
              <a:rPr lang="en-US" sz="1200" b="1" dirty="0" smtClean="0">
                <a:latin typeface="+mj-lt"/>
              </a:rPr>
              <a:t> MainActivity </a:t>
            </a:r>
            <a:r>
              <a:rPr lang="en-US" sz="1200" b="1" dirty="0" smtClean="0">
                <a:solidFill>
                  <a:srgbClr val="7030A0"/>
                </a:solidFill>
                <a:latin typeface="+mj-lt"/>
              </a:rPr>
              <a:t>extends</a:t>
            </a:r>
            <a:r>
              <a:rPr lang="en-US" sz="1200" b="1" dirty="0" smtClean="0">
                <a:latin typeface="+mj-lt"/>
              </a:rPr>
              <a:t> FragmentActivity {</a:t>
            </a:r>
          </a:p>
          <a:p>
            <a:pPr>
              <a:buNone/>
            </a:pPr>
            <a:endParaRPr lang="en-US" sz="1200" b="1" dirty="0" smtClean="0">
              <a:latin typeface="+mj-lt"/>
            </a:endParaRPr>
          </a:p>
          <a:p>
            <a:pPr>
              <a:buNone/>
            </a:pPr>
            <a:r>
              <a:rPr lang="en-US" sz="1200" b="1" dirty="0" smtClean="0">
                <a:latin typeface="+mj-lt"/>
              </a:rPr>
              <a:t>GoogleMap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map</a:t>
            </a:r>
            <a:r>
              <a:rPr lang="en-US" sz="1200" b="1" dirty="0" smtClean="0">
                <a:latin typeface="+mj-lt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+mj-lt"/>
              </a:rPr>
              <a:t>	@Override</a:t>
            </a:r>
          </a:p>
          <a:p>
            <a:pPr>
              <a:buNone/>
            </a:pPr>
            <a:r>
              <a:rPr lang="en-US" sz="1200" b="1" dirty="0" smtClean="0">
                <a:latin typeface="+mj-lt"/>
              </a:rPr>
              <a:t>	</a:t>
            </a:r>
            <a:r>
              <a:rPr lang="en-US" sz="1200" b="1" dirty="0" smtClean="0">
                <a:solidFill>
                  <a:srgbClr val="7030A0"/>
                </a:solidFill>
                <a:latin typeface="+mj-lt"/>
              </a:rPr>
              <a:t>protected void</a:t>
            </a:r>
            <a:r>
              <a:rPr lang="en-US" sz="1200" b="1" dirty="0" smtClean="0">
                <a:latin typeface="+mj-lt"/>
              </a:rPr>
              <a:t> onCreate(Bundle savedInstanceState) </a:t>
            </a:r>
          </a:p>
          <a:p>
            <a:pPr>
              <a:buNone/>
            </a:pPr>
            <a:r>
              <a:rPr lang="en-US" sz="1200" b="1" dirty="0" smtClean="0">
                <a:latin typeface="+mj-lt"/>
              </a:rPr>
              <a:t>	{</a:t>
            </a:r>
          </a:p>
          <a:p>
            <a:pPr>
              <a:buNone/>
            </a:pPr>
            <a:r>
              <a:rPr lang="en-US" sz="1200" b="1" dirty="0" smtClean="0">
                <a:latin typeface="+mj-lt"/>
              </a:rPr>
              <a:t>		super.onCreate(savedInstanceState);</a:t>
            </a:r>
          </a:p>
          <a:p>
            <a:pPr>
              <a:buNone/>
            </a:pPr>
            <a:r>
              <a:rPr lang="en-US" sz="1200" b="1" dirty="0" smtClean="0">
                <a:latin typeface="+mj-lt"/>
              </a:rPr>
              <a:t>		</a:t>
            </a:r>
            <a:r>
              <a:rPr lang="en-US" sz="1200" b="1" dirty="0" err="1" smtClean="0">
                <a:latin typeface="+mj-lt"/>
              </a:rPr>
              <a:t>setContentView</a:t>
            </a:r>
            <a:r>
              <a:rPr lang="en-US" sz="1200" b="1" dirty="0" smtClean="0">
                <a:latin typeface="+mj-lt"/>
              </a:rPr>
              <a:t>(</a:t>
            </a:r>
            <a:r>
              <a:rPr lang="en-US" sz="1200" b="1" dirty="0" err="1" smtClean="0">
                <a:latin typeface="+mj-lt"/>
              </a:rPr>
              <a:t>R.layout.</a:t>
            </a:r>
            <a:r>
              <a:rPr lang="en-US" sz="1200" b="1" i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activity_main</a:t>
            </a:r>
            <a:r>
              <a:rPr lang="en-US" sz="1200" b="1" i="1" dirty="0" smtClean="0">
                <a:latin typeface="+mj-lt"/>
              </a:rPr>
              <a:t>);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smtClean="0">
                <a:solidFill>
                  <a:srgbClr val="0070C0"/>
                </a:solidFill>
              </a:rPr>
              <a:t>map</a:t>
            </a:r>
            <a:r>
              <a:rPr lang="en-US" sz="1200" dirty="0" smtClean="0"/>
              <a:t> = ((</a:t>
            </a:r>
            <a:r>
              <a:rPr lang="en-US" sz="1200" dirty="0" err="1" smtClean="0"/>
              <a:t>SupportMapFragment</a:t>
            </a:r>
            <a:r>
              <a:rPr lang="en-US" sz="1200" dirty="0" smtClean="0"/>
              <a:t>) </a:t>
            </a:r>
            <a:r>
              <a:rPr lang="en-US" sz="1200" dirty="0" err="1" smtClean="0"/>
              <a:t>getSupportFragmentManager</a:t>
            </a:r>
            <a:r>
              <a:rPr lang="en-US" sz="1200" dirty="0" smtClean="0"/>
              <a:t>()				                                          .</a:t>
            </a:r>
            <a:r>
              <a:rPr lang="en-US" sz="1200" dirty="0" err="1" smtClean="0"/>
              <a:t>findFragmentById</a:t>
            </a:r>
            <a:r>
              <a:rPr lang="en-US" sz="1200" dirty="0" smtClean="0"/>
              <a:t>(</a:t>
            </a:r>
            <a:r>
              <a:rPr lang="en-US" sz="1200" dirty="0" err="1" smtClean="0"/>
              <a:t>R.id.</a:t>
            </a:r>
            <a:r>
              <a:rPr lang="en-US" sz="1200" dirty="0" err="1" smtClean="0">
                <a:solidFill>
                  <a:srgbClr val="0070C0"/>
                </a:solidFill>
              </a:rPr>
              <a:t>map</a:t>
            </a:r>
            <a:r>
              <a:rPr lang="en-US" sz="1200" dirty="0" smtClean="0"/>
              <a:t>)).</a:t>
            </a:r>
            <a:r>
              <a:rPr lang="en-US" sz="1200" dirty="0" err="1" smtClean="0"/>
              <a:t>getMap</a:t>
            </a:r>
            <a:r>
              <a:rPr lang="en-US" sz="1200" dirty="0" smtClean="0"/>
              <a:t>();</a:t>
            </a:r>
            <a:endParaRPr lang="en-US" sz="1200" b="1" i="1" dirty="0" smtClean="0">
              <a:latin typeface="+mj-lt"/>
            </a:endParaRPr>
          </a:p>
          <a:p>
            <a:pPr>
              <a:buNone/>
            </a:pPr>
            <a:r>
              <a:rPr lang="en-US" sz="1200" b="1" dirty="0" smtClean="0">
                <a:latin typeface="+mj-lt"/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latin typeface="+mj-lt"/>
              </a:rPr>
              <a:t>}</a:t>
            </a:r>
            <a:endParaRPr lang="en-US" sz="12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1954157"/>
            <a:ext cx="8001000" cy="1436743"/>
          </a:xfrm>
        </p:spPr>
        <p:txBody>
          <a:bodyPr/>
          <a:lstStyle/>
          <a:p>
            <a:pPr algn="ctr"/>
            <a:r>
              <a:rPr lang="en-US" dirty="0" smtClean="0"/>
              <a:t>Run the Project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9000" y="1877957"/>
            <a:ext cx="8001000" cy="143674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Display </a:t>
            </a:r>
            <a:r>
              <a:rPr lang="en-US" sz="4000" dirty="0" smtClean="0"/>
              <a:t>Your First </a:t>
            </a:r>
            <a:r>
              <a:rPr lang="en-US" sz="4000" dirty="0"/>
              <a:t>Map</a:t>
            </a:r>
          </a:p>
        </p:txBody>
      </p:sp>
      <p:pic>
        <p:nvPicPr>
          <p:cNvPr id="16385" name="Picture 1" descr="C:\Users\Samsung\Desktop\android-google-maps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6772800" y="0"/>
            <a:ext cx="3429000" cy="5714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C:\Users\Samsung\Desktop\smiley-thumbs-up-h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4364711"/>
            <a:ext cx="2362200" cy="135028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26600" y="5502275"/>
            <a:ext cx="533400" cy="196850"/>
          </a:xfrm>
        </p:spPr>
        <p:txBody>
          <a:bodyPr/>
          <a:lstStyle/>
          <a:p>
            <a:fld id="{B0C1ED17-D370-4994-BEB1-CC5FF76A1C1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17600" y="1866900"/>
            <a:ext cx="8001000" cy="1436743"/>
          </a:xfrm>
        </p:spPr>
        <p:txBody>
          <a:bodyPr/>
          <a:lstStyle/>
          <a:p>
            <a:r>
              <a:rPr lang="en-US" dirty="0" smtClean="0"/>
              <a:t>Drawing Map Overlay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Map V2?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1877957"/>
            <a:ext cx="8001000" cy="1436743"/>
          </a:xfrm>
        </p:spPr>
        <p:txBody>
          <a:bodyPr/>
          <a:lstStyle/>
          <a:p>
            <a:pPr algn="ctr"/>
            <a:r>
              <a:rPr lang="en-US" dirty="0" smtClean="0"/>
              <a:t>Latitude &amp; Longitude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14300"/>
            <a:ext cx="7924800" cy="102785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Latitude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+mj-lt"/>
              </a:rPr>
              <a:t>  In geography, </a:t>
            </a:r>
            <a:r>
              <a:rPr lang="en-US" sz="2800" b="1" dirty="0" smtClean="0">
                <a:latin typeface="+mj-lt"/>
              </a:rPr>
              <a:t>latitude</a:t>
            </a:r>
            <a:r>
              <a:rPr lang="en-US" sz="2800" dirty="0" smtClean="0">
                <a:latin typeface="+mj-lt"/>
              </a:rPr>
              <a:t> (</a:t>
            </a:r>
            <a:r>
              <a:rPr lang="el-GR" sz="2800" dirty="0" smtClean="0">
                <a:latin typeface="+mj-lt"/>
              </a:rPr>
              <a:t>φ) </a:t>
            </a:r>
            <a:r>
              <a:rPr lang="en-US" sz="2800" dirty="0" smtClean="0">
                <a:latin typeface="+mj-lt"/>
              </a:rPr>
              <a:t>is a geographic coordinate that specifies the north-south position of a point on the Earth's surface. Latitude is an angle (defined below) which ranges from 0° at the Equator to 90° (North or South) at the poles.</a:t>
            </a: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38100"/>
            <a:ext cx="7924800" cy="102785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Longitude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780011"/>
            <a:ext cx="7924800" cy="343968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latin typeface="+mj-lt"/>
              </a:rPr>
              <a:t>  Longitude</a:t>
            </a:r>
            <a:r>
              <a:rPr lang="en-US" sz="2800" dirty="0" smtClean="0">
                <a:latin typeface="+mj-lt"/>
              </a:rPr>
              <a:t> is a geographic coordinate that specifies the east-west position of a point on the Earth's surface.</a:t>
            </a:r>
            <a:endParaRPr lang="en-US" sz="28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381847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Creating LatLng Variable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marL="624047" indent="-514325">
              <a:buNone/>
            </a:pPr>
            <a:r>
              <a:rPr lang="en-US" b="1" dirty="0" smtClean="0">
                <a:latin typeface="+mj-lt"/>
              </a:rPr>
              <a:t>double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latitude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23.7000</a:t>
            </a:r>
            <a:r>
              <a:rPr lang="en-US" b="1" dirty="0" smtClean="0">
                <a:latin typeface="+mj-lt"/>
              </a:rPr>
              <a:t>;</a:t>
            </a:r>
          </a:p>
          <a:p>
            <a:pPr marL="624047" indent="-514325">
              <a:buNone/>
            </a:pPr>
            <a:r>
              <a:rPr lang="en-US" b="1" dirty="0" smtClean="0">
                <a:latin typeface="+mj-lt"/>
              </a:rPr>
              <a:t>double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longitude</a:t>
            </a:r>
            <a:r>
              <a:rPr lang="en-US" b="1" dirty="0" smtClean="0">
                <a:latin typeface="+mj-lt"/>
              </a:rPr>
              <a:t>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90.3750</a:t>
            </a:r>
            <a:r>
              <a:rPr lang="en-US" b="1" dirty="0" smtClean="0"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 marL="624047" indent="-514325">
              <a:buNone/>
            </a:pPr>
            <a:r>
              <a:rPr lang="en-US" b="1" dirty="0" smtClean="0">
                <a:latin typeface="+mj-lt"/>
              </a:rPr>
              <a:t>LatLng</a:t>
            </a:r>
            <a:r>
              <a:rPr lang="en-US" dirty="0" smtClean="0">
                <a:latin typeface="+mj-lt"/>
              </a:rPr>
              <a:t> latLng = </a:t>
            </a:r>
            <a:r>
              <a:rPr lang="en-US" b="1" dirty="0" smtClean="0">
                <a:latin typeface="+mj-lt"/>
              </a:rPr>
              <a:t>new LatLng(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latitude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longitude</a:t>
            </a:r>
            <a:r>
              <a:rPr lang="en-US" b="1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9500" y="1877957"/>
            <a:ext cx="8001000" cy="1436743"/>
          </a:xfrm>
        </p:spPr>
        <p:txBody>
          <a:bodyPr/>
          <a:lstStyle/>
          <a:p>
            <a:pPr algn="ctr"/>
            <a:r>
              <a:rPr lang="en-US" dirty="0" smtClean="0"/>
              <a:t>Placing Map Marker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What is Map Marker?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584964"/>
            <a:ext cx="5715000" cy="343968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+mj-lt"/>
              </a:rPr>
              <a:t>  Markers indicate single locations on the map. You can customize your markers by changing the default color, or replacing the marker icon with a custom image. </a:t>
            </a:r>
            <a:endParaRPr lang="en-US" sz="2800" dirty="0">
              <a:latin typeface="+mj-lt"/>
            </a:endParaRPr>
          </a:p>
        </p:txBody>
      </p:sp>
      <p:pic>
        <p:nvPicPr>
          <p:cNvPr id="1027" name="Picture 3" descr="C:\Users\Samsung\Desktop\presentation\Map-Marker-Marker-Outside-Chartreu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0" y="495300"/>
            <a:ext cx="2438400" cy="2438400"/>
          </a:xfrm>
          <a:prstGeom prst="rect">
            <a:avLst/>
          </a:prstGeom>
          <a:noFill/>
        </p:spPr>
      </p:pic>
      <p:pic>
        <p:nvPicPr>
          <p:cNvPr id="1028" name="Picture 4" descr="C:\Users\Samsung\Desktop\presentation\Map-Marker-Marker-Outside-Az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1600" y="2628900"/>
            <a:ext cx="2438400" cy="2438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190500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Placing Marker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+mj-lt"/>
              </a:rPr>
              <a:t>MarkerOptions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marker </a:t>
            </a:r>
            <a:r>
              <a:rPr lang="en-US" dirty="0" smtClean="0">
                <a:latin typeface="+mj-lt"/>
              </a:rPr>
              <a:t>= new MarkerOptions().position(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latLng</a:t>
            </a:r>
            <a:r>
              <a:rPr lang="en-US" dirty="0" smtClean="0">
                <a:latin typeface="+mj-lt"/>
              </a:rPr>
              <a:t>).title("Hello Dhaka");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map.addMarker(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marker</a:t>
            </a:r>
            <a:r>
              <a:rPr lang="en-US" dirty="0" smtClean="0">
                <a:latin typeface="+mj-lt"/>
              </a:rPr>
              <a:t>);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9500" y="1954157"/>
            <a:ext cx="8001000" cy="143674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Run the Project</a:t>
            </a:r>
            <a:endParaRPr lang="en-US" dirty="0"/>
          </a:p>
        </p:txBody>
      </p:sp>
      <p:pic>
        <p:nvPicPr>
          <p:cNvPr id="1026" name="Picture 2" descr="C:\Users\Samsung\Desktop\hello dhaka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6743791" y="0"/>
            <a:ext cx="3416210" cy="571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1954157"/>
            <a:ext cx="8001000" cy="1436743"/>
          </a:xfrm>
        </p:spPr>
        <p:txBody>
          <a:bodyPr/>
          <a:lstStyle/>
          <a:p>
            <a:pPr algn="ctr"/>
            <a:r>
              <a:rPr lang="en-US" dirty="0" smtClean="0"/>
              <a:t>Location Based Service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Get My Location Latitude and Longitude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485900"/>
            <a:ext cx="9144000" cy="376735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LocationManager</a:t>
            </a:r>
            <a:r>
              <a:rPr lang="en-US" sz="2000" dirty="0">
                <a:latin typeface="+mj-lt"/>
              </a:rPr>
              <a:t> locationManager = (LocationManager) </a:t>
            </a:r>
            <a:r>
              <a:rPr lang="en-US" sz="2000" dirty="0" err="1" smtClean="0">
                <a:latin typeface="+mj-lt"/>
              </a:rPr>
              <a:t>getSystemService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LOCATION_SERVICE</a:t>
            </a:r>
            <a:r>
              <a:rPr lang="en-US" sz="2000" i="1" dirty="0">
                <a:latin typeface="+mj-lt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Criteria</a:t>
            </a:r>
            <a:r>
              <a:rPr lang="en-US" sz="2000" dirty="0">
                <a:latin typeface="+mj-lt"/>
              </a:rPr>
              <a:t> criteria =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new</a:t>
            </a:r>
            <a:r>
              <a:rPr lang="en-US" sz="2000" b="1" dirty="0">
                <a:latin typeface="+mj-lt"/>
              </a:rPr>
              <a:t> Criteria</a:t>
            </a:r>
            <a:r>
              <a:rPr lang="en-US" sz="2000" b="1" dirty="0" smtClean="0">
                <a:latin typeface="+mj-lt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String</a:t>
            </a:r>
            <a:r>
              <a:rPr lang="en-US" sz="2000" dirty="0">
                <a:latin typeface="+mj-lt"/>
              </a:rPr>
              <a:t> provider = locationManager.getBestProvider(criteria,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true</a:t>
            </a:r>
            <a:r>
              <a:rPr lang="en-US" sz="2000" b="1" dirty="0">
                <a:latin typeface="+mj-lt"/>
              </a:rPr>
              <a:t>);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Location</a:t>
            </a:r>
            <a:r>
              <a:rPr lang="en-US" sz="2000" dirty="0">
                <a:latin typeface="+mj-lt"/>
              </a:rPr>
              <a:t> myLocation = </a:t>
            </a:r>
            <a:r>
              <a:rPr lang="en-US" sz="2000" dirty="0" err="1" smtClean="0">
                <a:latin typeface="+mj-lt"/>
              </a:rPr>
              <a:t>locationManager.getLastKnownLocation</a:t>
            </a:r>
            <a:r>
              <a:rPr lang="en-US" sz="2000" dirty="0" smtClean="0">
                <a:latin typeface="+mj-lt"/>
              </a:rPr>
              <a:t>(provider);</a:t>
            </a: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pPr>
              <a:buNone/>
            </a:pPr>
            <a:r>
              <a:rPr lang="en-US" sz="2000" b="1" dirty="0">
                <a:latin typeface="+mj-lt"/>
              </a:rPr>
              <a:t>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double</a:t>
            </a:r>
            <a:r>
              <a:rPr lang="en-US" sz="2000" b="1" dirty="0">
                <a:latin typeface="+mj-lt"/>
              </a:rPr>
              <a:t> latitude = myLocation.getLatitude();</a:t>
            </a:r>
          </a:p>
          <a:p>
            <a:pPr>
              <a:buNone/>
            </a:pPr>
            <a:r>
              <a:rPr lang="en-US" sz="2000" b="1" dirty="0">
                <a:latin typeface="+mj-lt"/>
              </a:rPr>
              <a:t>	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double </a:t>
            </a:r>
            <a:r>
              <a:rPr lang="en-US" sz="2000" b="1" dirty="0">
                <a:latin typeface="+mj-lt"/>
              </a:rPr>
              <a:t>longitude = myLocation.getLongitude();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LatLng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latLng</a:t>
            </a:r>
            <a:r>
              <a:rPr lang="en-US" sz="2000" dirty="0">
                <a:latin typeface="+mj-lt"/>
              </a:rPr>
              <a:t> = </a:t>
            </a:r>
            <a:r>
              <a:rPr lang="en-US" sz="2000" b="1" dirty="0">
                <a:latin typeface="+mj-lt"/>
              </a:rPr>
              <a:t>new LatLng(latitude, longitude);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	MarkerOptions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marker</a:t>
            </a:r>
            <a:r>
              <a:rPr lang="en-US" sz="2000" dirty="0">
                <a:latin typeface="+mj-lt"/>
              </a:rPr>
              <a:t> = new </a:t>
            </a:r>
            <a:r>
              <a:rPr lang="en-US" sz="2000" dirty="0" err="1">
                <a:latin typeface="+mj-lt"/>
              </a:rPr>
              <a:t>MarkerOptions</a:t>
            </a:r>
            <a:r>
              <a:rPr lang="en-US" sz="2000" dirty="0">
                <a:latin typeface="+mj-lt"/>
              </a:rPr>
              <a:t>().position(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latLng</a:t>
            </a:r>
            <a:r>
              <a:rPr lang="en-US" sz="2000" dirty="0">
                <a:latin typeface="+mj-lt"/>
              </a:rPr>
              <a:t>).title(“My Location!");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 	map.addMarker(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marker</a:t>
            </a:r>
            <a:r>
              <a:rPr lang="en-US" sz="2000" dirty="0">
                <a:latin typeface="+mj-lt"/>
              </a:rPr>
              <a:t>);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0" y="38100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Why Map V2?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17600" y="1452347"/>
            <a:ext cx="7924800" cy="39197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Android Map V1 is deprecated</a:t>
            </a:r>
          </a:p>
          <a:p>
            <a:r>
              <a:rPr lang="en-US" dirty="0" smtClean="0">
                <a:latin typeface="+mj-lt"/>
              </a:rPr>
              <a:t>No Android  Map API Key will be given for Map V1</a:t>
            </a:r>
          </a:p>
          <a:p>
            <a:r>
              <a:rPr lang="en-US" dirty="0" smtClean="0">
                <a:latin typeface="+mj-lt"/>
              </a:rPr>
              <a:t>No Support will be given to Android Map V1</a:t>
            </a:r>
          </a:p>
          <a:p>
            <a:r>
              <a:rPr lang="en-US" dirty="0" smtClean="0">
                <a:latin typeface="+mj-lt"/>
              </a:rPr>
              <a:t>No Extra feature will be added to Android Map V1</a:t>
            </a:r>
          </a:p>
          <a:p>
            <a:r>
              <a:rPr lang="en-US" dirty="0" smtClean="0">
                <a:latin typeface="+mj-lt"/>
              </a:rPr>
              <a:t>Map V2 has comes with lots of new features Like</a:t>
            </a:r>
          </a:p>
          <a:p>
            <a:pPr lvl="2"/>
            <a:r>
              <a:rPr lang="en-US" sz="1600" dirty="0" smtClean="0">
                <a:latin typeface="+mj-lt"/>
              </a:rPr>
              <a:t>Search in plain English</a:t>
            </a:r>
          </a:p>
          <a:p>
            <a:pPr lvl="2"/>
            <a:r>
              <a:rPr lang="en-US" sz="1600" dirty="0" smtClean="0">
                <a:latin typeface="+mj-lt"/>
              </a:rPr>
              <a:t>Search by voice</a:t>
            </a:r>
          </a:p>
          <a:p>
            <a:pPr lvl="2"/>
            <a:r>
              <a:rPr lang="en-US" sz="1600" dirty="0" smtClean="0">
                <a:latin typeface="+mj-lt"/>
              </a:rPr>
              <a:t>Traffic view</a:t>
            </a:r>
          </a:p>
          <a:p>
            <a:pPr lvl="2"/>
            <a:r>
              <a:rPr lang="en-US" sz="1600" dirty="0" smtClean="0">
                <a:latin typeface="+mj-lt"/>
              </a:rPr>
              <a:t>Search along route</a:t>
            </a:r>
          </a:p>
          <a:p>
            <a:pPr lvl="2"/>
            <a:r>
              <a:rPr lang="en-US" sz="1600" dirty="0" smtClean="0">
                <a:latin typeface="+mj-lt"/>
              </a:rPr>
              <a:t>Satellite view</a:t>
            </a:r>
          </a:p>
          <a:p>
            <a:pPr lvl="2"/>
            <a:r>
              <a:rPr lang="en-US" sz="1600" dirty="0" smtClean="0">
                <a:latin typeface="+mj-lt"/>
              </a:rPr>
              <a:t>Street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9500" y="1877957"/>
            <a:ext cx="8001000" cy="143674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Run the Project</a:t>
            </a:r>
            <a:endParaRPr lang="en-US" dirty="0"/>
          </a:p>
        </p:txBody>
      </p:sp>
      <p:pic>
        <p:nvPicPr>
          <p:cNvPr id="4" name="Picture 2" descr="C:\Users\Samsung\Desktop\myloc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8800" y="599476"/>
            <a:ext cx="3251200" cy="5115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00" y="1954157"/>
            <a:ext cx="8001000" cy="1436743"/>
          </a:xfrm>
        </p:spPr>
        <p:txBody>
          <a:bodyPr/>
          <a:lstStyle/>
          <a:p>
            <a:pPr algn="ctr"/>
            <a:r>
              <a:rPr lang="en-US" dirty="0" smtClean="0"/>
              <a:t>Moving Camara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381847"/>
            <a:ext cx="8686800" cy="10278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Moving Camara to Specific LatLng and Specific Zoom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100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map</a:t>
            </a:r>
            <a:r>
              <a:rPr lang="en-US" sz="3100" dirty="0" err="1">
                <a:latin typeface="+mj-lt"/>
              </a:rPr>
              <a:t>.moveCamera</a:t>
            </a:r>
            <a:r>
              <a:rPr lang="en-US" sz="3100" dirty="0">
                <a:latin typeface="+mj-lt"/>
              </a:rPr>
              <a:t>(</a:t>
            </a:r>
            <a:r>
              <a:rPr lang="en-US" sz="3100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CameraUpdateFactory</a:t>
            </a:r>
            <a:r>
              <a:rPr lang="en-US" sz="3100" dirty="0" smtClean="0">
                <a:latin typeface="+mj-lt"/>
              </a:rPr>
              <a:t>.</a:t>
            </a:r>
          </a:p>
          <a:p>
            <a:pPr>
              <a:buNone/>
            </a:pPr>
            <a:r>
              <a:rPr lang="en-US" sz="3100" dirty="0" err="1" smtClean="0">
                <a:latin typeface="+mj-lt"/>
              </a:rPr>
              <a:t>newLatLngZoom</a:t>
            </a:r>
            <a:r>
              <a:rPr lang="en-US" sz="3100" dirty="0" smtClean="0">
                <a:latin typeface="+mj-lt"/>
              </a:rPr>
              <a:t>(</a:t>
            </a:r>
            <a:r>
              <a:rPr lang="en-US" sz="3100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latLng</a:t>
            </a:r>
            <a:r>
              <a:rPr lang="en-US" sz="3100" dirty="0">
                <a:latin typeface="+mj-lt"/>
              </a:rPr>
              <a:t>, 13.0f));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1954157"/>
            <a:ext cx="8001000" cy="1436743"/>
          </a:xfrm>
        </p:spPr>
        <p:txBody>
          <a:bodyPr/>
          <a:lstStyle/>
          <a:p>
            <a:pPr algn="l"/>
            <a:r>
              <a:rPr lang="en-US" dirty="0" smtClean="0"/>
              <a:t>Run the Project</a:t>
            </a:r>
            <a:endParaRPr lang="en-US" dirty="0"/>
          </a:p>
        </p:txBody>
      </p:sp>
      <p:pic>
        <p:nvPicPr>
          <p:cNvPr id="3074" name="Picture 2" descr="C:\Users\Samsung\Desktop\cama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1600" y="0"/>
            <a:ext cx="3708400" cy="571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00" y="1954157"/>
            <a:ext cx="8001000" cy="1436743"/>
          </a:xfrm>
        </p:spPr>
        <p:txBody>
          <a:bodyPr/>
          <a:lstStyle/>
          <a:p>
            <a:pPr algn="ctr"/>
            <a:r>
              <a:rPr lang="en-US" dirty="0" smtClean="0"/>
              <a:t>Adding Multiple Marker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600" y="229447"/>
            <a:ext cx="7924800" cy="1027853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Adding Another Marker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	    </a:t>
            </a:r>
            <a:r>
              <a:rPr lang="en-US" b="1" dirty="0" smtClean="0">
                <a:solidFill>
                  <a:srgbClr val="7030A0"/>
                </a:solidFill>
                <a:latin typeface="+mj-lt"/>
              </a:rPr>
              <a:t>double</a:t>
            </a:r>
            <a:r>
              <a:rPr lang="en-US" b="1" dirty="0" smtClean="0">
                <a:latin typeface="+mj-lt"/>
              </a:rPr>
              <a:t> latitude2 = 23.7776282;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     </a:t>
            </a:r>
            <a:r>
              <a:rPr lang="en-US" b="1" dirty="0" smtClean="0">
                <a:solidFill>
                  <a:srgbClr val="7030A0"/>
                </a:solidFill>
                <a:latin typeface="+mj-lt"/>
              </a:rPr>
              <a:t>double</a:t>
            </a:r>
            <a:r>
              <a:rPr lang="en-US" b="1" dirty="0" smtClean="0">
                <a:latin typeface="+mj-lt"/>
              </a:rPr>
              <a:t> longitude2 = 90.405449;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     LatLng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latLng2</a:t>
            </a:r>
            <a:r>
              <a:rPr lang="en-US" dirty="0" smtClean="0">
                <a:latin typeface="+mj-lt"/>
              </a:rPr>
              <a:t> = </a:t>
            </a:r>
            <a:r>
              <a:rPr lang="en-US" b="1" dirty="0" smtClean="0">
                <a:latin typeface="+mj-lt"/>
              </a:rPr>
              <a:t>new LatLng(latitude2, longitude2);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        MarkerOptions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marker2</a:t>
            </a:r>
            <a:r>
              <a:rPr lang="en-US" dirty="0" smtClean="0">
                <a:latin typeface="+mj-lt"/>
              </a:rPr>
              <a:t> = </a:t>
            </a:r>
            <a:r>
              <a:rPr lang="en-US" b="1" dirty="0" smtClean="0">
                <a:latin typeface="+mj-lt"/>
              </a:rPr>
              <a:t>new  MarkerOptions()</a:t>
            </a:r>
          </a:p>
          <a:p>
            <a:pPr>
              <a:buNone/>
            </a:pPr>
            <a:r>
              <a:rPr lang="en-US" b="1" dirty="0" smtClean="0">
                <a:latin typeface="+mj-lt"/>
              </a:rPr>
              <a:t>			.position(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latLng2</a:t>
            </a:r>
            <a:r>
              <a:rPr lang="en-US" b="1" dirty="0" smtClean="0">
                <a:latin typeface="+mj-lt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+mj-lt"/>
              </a:rPr>
              <a:t>			.title("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Mohakhai</a:t>
            </a:r>
            <a:r>
              <a:rPr lang="en-US" b="1" dirty="0" smtClean="0">
                <a:latin typeface="+mj-lt"/>
              </a:rPr>
              <a:t>");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    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map</a:t>
            </a:r>
            <a:r>
              <a:rPr lang="en-US" dirty="0" smtClean="0">
                <a:latin typeface="+mj-lt"/>
              </a:rPr>
              <a:t>.addMarker(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marker2</a:t>
            </a:r>
            <a:r>
              <a:rPr lang="en-US" dirty="0" smtClean="0">
                <a:latin typeface="+mj-lt"/>
              </a:rPr>
              <a:t>);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79500" y="1866900"/>
            <a:ext cx="8001000" cy="1436743"/>
          </a:xfrm>
        </p:spPr>
        <p:txBody>
          <a:bodyPr/>
          <a:lstStyle/>
          <a:p>
            <a:pPr algn="l"/>
            <a:r>
              <a:rPr lang="en-US" dirty="0" smtClean="0"/>
              <a:t>Run the Project</a:t>
            </a:r>
            <a:endParaRPr lang="en-US" dirty="0"/>
          </a:p>
        </p:txBody>
      </p:sp>
      <p:pic>
        <p:nvPicPr>
          <p:cNvPr id="5122" name="Picture 2" descr="C:\Users\Samsung\Desktop\multiple marker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6604001" y="0"/>
            <a:ext cx="3555999" cy="5714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03200" y="1877957"/>
            <a:ext cx="4991100" cy="14367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End of Day Session</a:t>
            </a:r>
            <a:endParaRPr lang="en-US" dirty="0"/>
          </a:p>
        </p:txBody>
      </p:sp>
      <p:pic>
        <p:nvPicPr>
          <p:cNvPr id="5" name="Picture Placeholder 7" descr="Thank-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592000"/>
            <a:ext cx="3504288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1885586"/>
            <a:ext cx="8115300" cy="1733914"/>
          </a:xfrm>
        </p:spPr>
        <p:txBody>
          <a:bodyPr/>
          <a:lstStyle/>
          <a:p>
            <a:r>
              <a:rPr lang="en-US" dirty="0" smtClean="0"/>
              <a:t>What we need for Google Map for Android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610447"/>
            <a:ext cx="7924800" cy="10278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Things we need to incorporate Google Android Map v2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latin typeface="+mj-lt"/>
              </a:rPr>
              <a:t>SHA1 Fingerprint</a:t>
            </a:r>
          </a:p>
          <a:p>
            <a:r>
              <a:rPr lang="en-US" sz="2000" dirty="0" smtClean="0">
                <a:latin typeface="+mj-lt"/>
              </a:rPr>
              <a:t>Google Map for Android Service ON</a:t>
            </a:r>
          </a:p>
          <a:p>
            <a:r>
              <a:rPr lang="en-US" sz="2000" dirty="0" smtClean="0">
                <a:latin typeface="+mj-lt"/>
              </a:rPr>
              <a:t>Map V2 API Key</a:t>
            </a:r>
          </a:p>
          <a:p>
            <a:r>
              <a:rPr lang="en-US" sz="2000" dirty="0" smtClean="0">
                <a:latin typeface="+mj-lt"/>
              </a:rPr>
              <a:t>Google Play Service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ED17-D370-4994-BEB1-CC5FF76A1C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1714500"/>
            <a:ext cx="8001000" cy="2133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Open Eclipse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New Android Project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9500" y="1954157"/>
            <a:ext cx="8001000" cy="1436743"/>
          </a:xfrm>
        </p:spPr>
        <p:txBody>
          <a:bodyPr/>
          <a:lstStyle/>
          <a:p>
            <a:pPr algn="ctr"/>
            <a:r>
              <a:rPr lang="en-US" dirty="0" smtClean="0"/>
              <a:t>Obtaining SHA1 Fingerprint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Custom 2">
      <a:dk1>
        <a:sysClr val="windowText" lastClr="000000"/>
      </a:dk1>
      <a:lt1>
        <a:sysClr val="window" lastClr="FFFFFF"/>
      </a:lt1>
      <a:dk2>
        <a:srgbClr val="4E5B6F"/>
      </a:dk2>
      <a:lt2>
        <a:srgbClr val="BFBFB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2501</TotalTime>
  <Words>766</Words>
  <Application>Microsoft Office PowerPoint</Application>
  <PresentationFormat>Custom</PresentationFormat>
  <Paragraphs>242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1</vt:i4>
      </vt:variant>
    </vt:vector>
  </HeadingPairs>
  <TitlesOfParts>
    <vt:vector size="64" baseType="lpstr">
      <vt:lpstr>Arial</vt:lpstr>
      <vt:lpstr>Calibri</vt:lpstr>
      <vt:lpstr>Georgia</vt:lpstr>
      <vt:lpstr>Trebuchet MS</vt:lpstr>
      <vt:lpstr>Wingdings</vt:lpstr>
      <vt:lpstr>Theme2</vt:lpstr>
      <vt:lpstr>Maps and GPS Tutorial</vt:lpstr>
      <vt:lpstr>Overview</vt:lpstr>
      <vt:lpstr>Introduction to Google Map</vt:lpstr>
      <vt:lpstr>Why Map V2?</vt:lpstr>
      <vt:lpstr>Why Map V2?</vt:lpstr>
      <vt:lpstr>What we need for Google Map for Android</vt:lpstr>
      <vt:lpstr>Things we need to incorporate Google Android Map v2 </vt:lpstr>
      <vt:lpstr>Open Eclipse  Create a New Android Project</vt:lpstr>
      <vt:lpstr>Obtaining SHA1 Fingerprint</vt:lpstr>
      <vt:lpstr>What is SHA-1 fingerprint? </vt:lpstr>
      <vt:lpstr>Obtaining SHA1 Fingerprint</vt:lpstr>
      <vt:lpstr>Generating Android Map v2 API Key</vt:lpstr>
      <vt:lpstr>What is API key?</vt:lpstr>
      <vt:lpstr>Enabling Android Map v2 Service</vt:lpstr>
      <vt:lpstr>Now Go to API Access Option</vt:lpstr>
      <vt:lpstr>Creating a New Map API Key</vt:lpstr>
      <vt:lpstr>Give SHA1 Fingerprint &amp; Your Packag Name</vt:lpstr>
      <vt:lpstr>Map API Key is Generated</vt:lpstr>
      <vt:lpstr>Importing Google Play Service Library in Workspace</vt:lpstr>
      <vt:lpstr>What is Google Play service Library?</vt:lpstr>
      <vt:lpstr>Opening SDK Manager</vt:lpstr>
      <vt:lpstr>Importing Google Play Service Libary</vt:lpstr>
      <vt:lpstr>Adding Google Play Service Livary in Your Project</vt:lpstr>
      <vt:lpstr>Adding Google Play Service Livary to Project</vt:lpstr>
      <vt:lpstr>Permission Needed to Add in Manifest</vt:lpstr>
      <vt:lpstr>Permission</vt:lpstr>
      <vt:lpstr>Manifest will Look Something Like This</vt:lpstr>
      <vt:lpstr>PowerPoint Presentation</vt:lpstr>
      <vt:lpstr>PowerPoint Presentation</vt:lpstr>
      <vt:lpstr>PowerPoint Presentation</vt:lpstr>
      <vt:lpstr>PowerPoint Presentation</vt:lpstr>
      <vt:lpstr>Open activity_main.xml from res/layout Folder of your Project</vt:lpstr>
      <vt:lpstr>Write XML file</vt:lpstr>
      <vt:lpstr>Open MainActivity.java from src folder of your Project </vt:lpstr>
      <vt:lpstr>Java Code</vt:lpstr>
      <vt:lpstr>Run the Project</vt:lpstr>
      <vt:lpstr>Display Your First Map</vt:lpstr>
      <vt:lpstr>Break</vt:lpstr>
      <vt:lpstr>Drawing Map Overlay</vt:lpstr>
      <vt:lpstr>Latitude &amp; Longitude</vt:lpstr>
      <vt:lpstr>Latitude</vt:lpstr>
      <vt:lpstr>Longitude</vt:lpstr>
      <vt:lpstr>Creating LatLng Variable</vt:lpstr>
      <vt:lpstr>Placing Map Marker</vt:lpstr>
      <vt:lpstr>What is Map Marker?</vt:lpstr>
      <vt:lpstr>Placing Marker</vt:lpstr>
      <vt:lpstr>Run the Project</vt:lpstr>
      <vt:lpstr>Location Based Service</vt:lpstr>
      <vt:lpstr>Get My Location Latitude and Longitude</vt:lpstr>
      <vt:lpstr>Run the Project</vt:lpstr>
      <vt:lpstr>Moving Camara</vt:lpstr>
      <vt:lpstr>Moving Camara to Specific LatLng and Specific Zoom</vt:lpstr>
      <vt:lpstr>Run the Project</vt:lpstr>
      <vt:lpstr>Adding Multiple Marker</vt:lpstr>
      <vt:lpstr>Adding Another Marker</vt:lpstr>
      <vt:lpstr>Run the Project</vt:lpstr>
      <vt:lpstr>End of Day Session</vt:lpstr>
      <vt:lpstr>Practical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GPS Tutorial</dc:title>
  <dc:creator>Samsung</dc:creator>
  <cp:lastModifiedBy>Biswajit Karmakar</cp:lastModifiedBy>
  <cp:revision>364</cp:revision>
  <dcterms:created xsi:type="dcterms:W3CDTF">2013-10-21T05:53:02Z</dcterms:created>
  <dcterms:modified xsi:type="dcterms:W3CDTF">2014-01-09T10:08:54Z</dcterms:modified>
</cp:coreProperties>
</file>