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5613089d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5613089d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5613089d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5613089d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5613089d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5613089d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5613089d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5613089d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5613089d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5613089d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5613089d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5613089d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>
                <a:solidFill>
                  <a:srgbClr val="741B47"/>
                </a:solidFill>
              </a:rPr>
              <a:t>Bacheloroppgave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2600">
                <a:solidFill>
                  <a:srgbClr val="741B47"/>
                </a:solidFill>
              </a:rPr>
              <a:t>Nøkkelfri </a:t>
            </a:r>
            <a:r>
              <a:rPr lang="no" sz="2600">
                <a:solidFill>
                  <a:srgbClr val="741B47"/>
                </a:solidFill>
              </a:rPr>
              <a:t>adgangskontroll</a:t>
            </a:r>
            <a:r>
              <a:rPr lang="no" sz="2600">
                <a:solidFill>
                  <a:srgbClr val="741B47"/>
                </a:solidFill>
              </a:rPr>
              <a:t> </a:t>
            </a:r>
            <a:endParaRPr sz="2600">
              <a:solidFill>
                <a:srgbClr val="741B4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>
                <a:solidFill>
                  <a:srgbClr val="741B47"/>
                </a:solidFill>
              </a:rPr>
              <a:t>Om </a:t>
            </a:r>
            <a:r>
              <a:rPr lang="no">
                <a:solidFill>
                  <a:srgbClr val="741B47"/>
                </a:solidFill>
              </a:rPr>
              <a:t>Sodvin System AS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❖"/>
            </a:pPr>
            <a:r>
              <a:rPr lang="no" sz="2000">
                <a:solidFill>
                  <a:srgbClr val="434343"/>
                </a:solidFill>
              </a:rPr>
              <a:t>IT firma som ble stiftet i 2009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❖"/>
            </a:pPr>
            <a:r>
              <a:rPr lang="no" sz="2000">
                <a:solidFill>
                  <a:srgbClr val="434343"/>
                </a:solidFill>
              </a:rPr>
              <a:t>Ligger i </a:t>
            </a:r>
            <a:r>
              <a:rPr lang="no" sz="2000">
                <a:solidFill>
                  <a:srgbClr val="434343"/>
                </a:solidFill>
              </a:rPr>
              <a:t>Kyrksæterøra sør-Trøndelag (Heim Kommune)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❖"/>
            </a:pPr>
            <a:r>
              <a:rPr lang="no" sz="2000">
                <a:solidFill>
                  <a:srgbClr val="434343"/>
                </a:solidFill>
              </a:rPr>
              <a:t>De har 13 ansatte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❖"/>
            </a:pPr>
            <a:r>
              <a:rPr lang="no" sz="2000">
                <a:solidFill>
                  <a:srgbClr val="434343"/>
                </a:solidFill>
              </a:rPr>
              <a:t>De driver med skytjenester</a:t>
            </a:r>
            <a:endParaRPr sz="20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o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>
                <a:solidFill>
                  <a:srgbClr val="741B47"/>
                </a:solidFill>
              </a:rPr>
              <a:t>Beskrivelse av oppgave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2100">
                <a:solidFill>
                  <a:srgbClr val="201F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Lage en applikasjon på telefon som kan fungere som nøkkel for å låse opp dør.</a:t>
            </a:r>
            <a:endParaRPr sz="2100">
              <a:solidFill>
                <a:srgbClr val="201F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2100">
                <a:solidFill>
                  <a:srgbClr val="201F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Applikasjonen skal i </a:t>
            </a:r>
            <a:r>
              <a:rPr lang="no" sz="2100">
                <a:solidFill>
                  <a:srgbClr val="201F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det</a:t>
            </a:r>
            <a:r>
              <a:rPr lang="no" sz="2100">
                <a:solidFill>
                  <a:srgbClr val="201F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konkrete tilfellet kunne erstatte nøkkelbrikke/plastkort for medlemmer som ønsker å trene på et treningssenter.</a:t>
            </a:r>
            <a:endParaRPr sz="2100">
              <a:solidFill>
                <a:srgbClr val="201F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>
                <a:solidFill>
                  <a:srgbClr val="741B47"/>
                </a:solidFill>
              </a:rPr>
              <a:t>Hvorfor valgte jeg denne oppgaven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>
                <a:solidFill>
                  <a:srgbClr val="741B47"/>
                </a:solidFill>
              </a:rPr>
              <a:t>Hvordan </a:t>
            </a:r>
            <a:r>
              <a:rPr lang="no">
                <a:solidFill>
                  <a:srgbClr val="741B47"/>
                </a:solidFill>
              </a:rPr>
              <a:t>problemstilling</a:t>
            </a:r>
            <a:r>
              <a:rPr lang="no">
                <a:solidFill>
                  <a:srgbClr val="741B47"/>
                </a:solidFill>
              </a:rPr>
              <a:t> ble løst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2000">
                <a:solidFill>
                  <a:srgbClr val="434343"/>
                </a:solidFill>
              </a:rPr>
              <a:t>Teknikker som ble benyttet for å løse problemet: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Char char="❖"/>
            </a:pPr>
            <a:r>
              <a:rPr lang="no" sz="2000">
                <a:solidFill>
                  <a:srgbClr val="434343"/>
                </a:solidFill>
              </a:rPr>
              <a:t>I forhold til design: Interaksjonsdesign sine prinsipper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❖"/>
            </a:pPr>
            <a:r>
              <a:rPr lang="no" sz="2000">
                <a:solidFill>
                  <a:srgbClr val="434343"/>
                </a:solidFill>
              </a:rPr>
              <a:t>Authentication: firebase authentication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❖"/>
            </a:pPr>
            <a:r>
              <a:rPr lang="no" sz="2000">
                <a:solidFill>
                  <a:srgbClr val="434343"/>
                </a:solidFill>
              </a:rPr>
              <a:t>React-Native-Kontakt.io modul </a:t>
            </a:r>
            <a:endParaRPr sz="2000">
              <a:solidFill>
                <a:srgbClr val="434343"/>
              </a:solidFill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>
                <a:solidFill>
                  <a:srgbClr val="741B47"/>
                </a:solidFill>
              </a:rPr>
              <a:t>Resultater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Demo av resultat skal vises via </a:t>
            </a:r>
            <a:r>
              <a:rPr lang="no"/>
              <a:t>videopresentasjon</a:t>
            </a:r>
            <a:r>
              <a:rPr lang="no"/>
              <a:t>.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475" y="2301100"/>
            <a:ext cx="1608826" cy="224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4625" y="2447225"/>
            <a:ext cx="5851300" cy="20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>
                <a:solidFill>
                  <a:srgbClr val="741B47"/>
                </a:solidFill>
              </a:rPr>
              <a:t>Evaluering og videre arbeid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