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defaultTextStyle>
    <a:defPPr lvl="0"/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-1-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-6-1.png"/><Relationship Id="rId4" Type="http://schemas.openxmlformats.org/officeDocument/2006/relationships/image" Target="../media/image-6-2.png"/><Relationship Id="rId5" Type="http://schemas.openxmlformats.org/officeDocument/2006/relationships/image" Target="../media/image-6-3.png"/><Relationship Id="rId6" Type="http://schemas.openxmlformats.org/officeDocument/2006/relationships/image" Target="../media/image-6-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-7-1.png"/><Relationship Id="rId4" Type="http://schemas.openxmlformats.org/officeDocument/2006/relationships/image" Target="../media/image-7-2.png"/><Relationship Id="rId5" Type="http://schemas.openxmlformats.org/officeDocument/2006/relationships/image" Target="../media/image-7-3.png"/><Relationship Id="rId6" Type="http://schemas.openxmlformats.org/officeDocument/2006/relationships/image" Target="../media/image-7-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6179106" y="1441847"/>
            <a:ext cx="7758600" cy="3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5018"/>
              <a:buFont typeface="MuseoModerno"/>
              <a:buNone/>
            </a:pPr>
            <a:r>
              <a:rPr b="0" i="0" lang="en-US" sz="5018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Designing and Implementing a Secure VPN Solution on AWS Cloud for a Distributed Workforce</a:t>
            </a:r>
            <a:endParaRPr b="0" i="0" sz="50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79100" y="6022549"/>
            <a:ext cx="64683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6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55"/>
              <a:buFont typeface="Source Sans Pro"/>
              <a:buNone/>
            </a:pPr>
            <a:r>
              <a:rPr b="0" i="0" lang="en-US" sz="1455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presentation explores the design and implementation of a secure VPN solution on AWS Cloud, specifically for organizations with a distributed workforce.</a:t>
            </a:r>
            <a:endParaRPr b="0" i="0" sz="145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6179106" y="6478191"/>
            <a:ext cx="295500" cy="295500"/>
          </a:xfrm>
          <a:prstGeom prst="roundRect">
            <a:avLst>
              <a:gd fmla="val 3093970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6179100" y="6786950"/>
            <a:ext cx="2517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44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818"/>
              <a:buFont typeface="Source Sans Pro"/>
              <a:buNone/>
            </a:pPr>
            <a:r>
              <a:rPr b="1" i="0" lang="en-US" sz="1818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</a:t>
            </a:r>
            <a:r>
              <a:rPr b="1" lang="en-US" sz="1818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Shaheed basha</a:t>
            </a:r>
            <a:endParaRPr b="0" i="0" sz="18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2037993" y="1023818"/>
            <a:ext cx="10554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Importance of VPN for Distributed Workforce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2037993" y="3106817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09800" y="3190161"/>
            <a:ext cx="156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2760107" y="3106817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Enhanced Security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760107" y="3587234"/>
            <a:ext cx="44439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VPN encrypts all data transmitted between the user's device and the corporate network, protecting sensitive information from unauthorized access.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7426285" y="3106817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583567" y="3190161"/>
            <a:ext cx="18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148399" y="3106817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Remote Access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8148399" y="3587234"/>
            <a:ext cx="4443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Enables employees to securely access company resources, applications, and data from any location with an internet connection.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2037993" y="5392341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2194203" y="5475684"/>
            <a:ext cx="187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760107" y="5392341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Compliance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2760107" y="5872758"/>
            <a:ext cx="44439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Meets regulatory requirements by ensuring data privacy and security for sensitive information, especially for organizations handling personal data.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7426285" y="5392341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568922" y="5475684"/>
            <a:ext cx="214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4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8148399" y="5392341"/>
            <a:ext cx="3018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Improved Productivity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8148400" y="6261674"/>
            <a:ext cx="4443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a seamless and secure connection for employees to work remotely, enhancing their productivity and flexibility.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2037993" y="829389"/>
            <a:ext cx="10554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AWS Cloud as a Platform for VPN Implementation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2037993" y="2662476"/>
            <a:ext cx="5166000" cy="2257800"/>
          </a:xfrm>
          <a:prstGeom prst="roundRect">
            <a:avLst>
              <a:gd fmla="val 2952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60175" y="2961806"/>
            <a:ext cx="3270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Scalability and Elasticity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60175" y="3753550"/>
            <a:ext cx="47217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 offers flexible and scalable infrastructure, allowing you to easily adjust VPN capacity based on your workforce size and network traffic.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7426285" y="2662476"/>
            <a:ext cx="5166000" cy="2257800"/>
          </a:xfrm>
          <a:prstGeom prst="roundRect">
            <a:avLst>
              <a:gd fmla="val 2952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7648456" y="288464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Security Features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7648456" y="3365063"/>
            <a:ext cx="47217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 provides a comprehensive suite of security services, including intrusion detection, firewalls, and identity management, to protect your VPN infrastructure.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2037993" y="5142428"/>
            <a:ext cx="5166000" cy="2257800"/>
          </a:xfrm>
          <a:prstGeom prst="roundRect">
            <a:avLst>
              <a:gd fmla="val 2952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2260163" y="5364599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Cost-Effectiveness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260163" y="5845016"/>
            <a:ext cx="4721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AWS's pay-as-you-go pricing model allows you to optimize costs by only paying for the resources you use.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426285" y="5142428"/>
            <a:ext cx="5166000" cy="2257800"/>
          </a:xfrm>
          <a:prstGeom prst="roundRect">
            <a:avLst>
              <a:gd fmla="val 2952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648456" y="5364599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Global Reach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7648456" y="5845016"/>
            <a:ext cx="47217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 has a global network of data centers, ensuring low latency and high availability for your VPN services, no matter where your employees are located.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037993" y="2091571"/>
            <a:ext cx="10554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VPN Architecture Design Considerations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037993" y="403574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Site-to-Site VPN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037993" y="4605099"/>
            <a:ext cx="31563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Connects two or more corporate networks securely, allowing data exchange between different locations.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5743932" y="403574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Remote Access VPN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5743925" y="4938350"/>
            <a:ext cx="31563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Enables individual employees to connect securely to the corporate network from their remote devices.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9449872" y="403574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Hybrid VPN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9449872" y="4605099"/>
            <a:ext cx="31563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Combines both site-to-site and remote access VPNs, offering a flexible and comprehensive solution.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2038000" y="430774"/>
            <a:ext cx="97977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Secure VPN Setup and Configuration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3260110" y="2596932"/>
            <a:ext cx="27600" cy="777600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3024068" y="2347020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3195876" y="2430363"/>
            <a:ext cx="156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260163" y="3596878"/>
            <a:ext cx="2027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Choose VPN Service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260163" y="4424482"/>
            <a:ext cx="20277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an AWS VPN service that meets your specific requirements, such as AWS Client VPN or AWS Site-to-Site VPN.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5954256" y="2596932"/>
            <a:ext cx="27600" cy="777600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5718215" y="2347020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5875496" y="2430363"/>
            <a:ext cx="18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4954310" y="3596878"/>
            <a:ext cx="2027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Create VPN Infrastructure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4954310" y="4424482"/>
            <a:ext cx="20277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up virtual private gateways, customer gateways, and VPN tunnels using the AWS console or CLI.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8648402" y="2596932"/>
            <a:ext cx="27600" cy="777600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412361" y="2347020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8568571" y="2430363"/>
            <a:ext cx="187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7648456" y="3596878"/>
            <a:ext cx="2027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Configure Security Groups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7648456" y="4771668"/>
            <a:ext cx="20277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network security rules to restrict access to the VPN infrastructure and resources only to authorized users and devices.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1342549" y="2596932"/>
            <a:ext cx="27600" cy="777600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1106507" y="2347020"/>
            <a:ext cx="499800" cy="499800"/>
          </a:xfrm>
          <a:prstGeom prst="roundRect">
            <a:avLst>
              <a:gd fmla="val 13333" name="adj"/>
            </a:avLst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1249144" y="2430363"/>
            <a:ext cx="214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b="0" i="0" lang="en-US" sz="262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4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10342602" y="3596878"/>
            <a:ext cx="2027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Establish VPN Connections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0342602" y="4424482"/>
            <a:ext cx="20277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 your on-premises network or remote devices to the AWS VPN infrastructure using the configured settings.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2037993" y="1222296"/>
            <a:ext cx="10554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User Authentication and Access Management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3055382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2037993" y="3832979"/>
            <a:ext cx="2388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Multi-Factor Authentication (MFA)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2037993" y="5007769"/>
            <a:ext cx="2388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 MFA to add an extra layer of security by requiring users to provide multiple forms of authentication.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881" y="3055382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4759881" y="3832979"/>
            <a:ext cx="2388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Role-Based Access Control (RBAC)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4759881" y="5007769"/>
            <a:ext cx="23886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RBAC to grant users access to specific resources and functionalities based on their roles and responsibilities.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6" name="Google Shape;1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1768" y="3055382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7481768" y="3832979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Single Sign-On (SSO)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7481768" y="4660582"/>
            <a:ext cx="23886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Enable SSO for seamless user authentication across different applications and services, simplifying access management.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9" name="Google Shape;11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3656" y="3055382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10203656" y="3832979"/>
            <a:ext cx="2388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Network Segmentation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0203656" y="4660582"/>
            <a:ext cx="23889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Segment your network into smaller, isolated subnets to restrict access and enhance security.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2037993" y="895945"/>
            <a:ext cx="10554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Monitoring and Troubleshooting VPN Performance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2729032"/>
            <a:ext cx="2638544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/>
          <p:nvPr/>
        </p:nvSpPr>
        <p:spPr>
          <a:xfrm>
            <a:off x="2260163" y="3950970"/>
            <a:ext cx="219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Real-Time Monitoring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2260163" y="4778573"/>
            <a:ext cx="21942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Utilize AWS CloudWatch to monitor VPN performance metrics such as latency, throughput, and connection status.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537" y="2729032"/>
            <a:ext cx="2638663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4898707" y="3950970"/>
            <a:ext cx="2194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Log Analysis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4898707" y="4431387"/>
            <a:ext cx="21942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Analyze logs generated by the VPN service and related components to identify potential issues and troubleshoot problems.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2729032"/>
            <a:ext cx="2638544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7537371" y="3950970"/>
            <a:ext cx="2194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Security Audits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7537371" y="4431387"/>
            <a:ext cx="2194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Regularly audit your VPN infrastructure and security policies to ensure compliance and identify vulnerabilities.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5" name="Google Shape;13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3744" y="2729032"/>
            <a:ext cx="2638663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/>
          <p:nvPr/>
        </p:nvSpPr>
        <p:spPr>
          <a:xfrm>
            <a:off x="10175915" y="3950970"/>
            <a:ext cx="219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b="0" i="0" lang="en-US" sz="2187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Performance Optimization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0175915" y="4778573"/>
            <a:ext cx="21942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Optimize your VPN configuration and infrastructure to improve performance, minimize latency, and enhance user experience.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2038000" y="1086996"/>
            <a:ext cx="71817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b="0" i="0" lang="en-US" sz="4374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Conclusion and Next Steps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2260125" y="2646837"/>
            <a:ext cx="101100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Secure VPN solutions are essential for organizations with distributed workforces, ensuring data security, compliance, and productivity.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037993" y="3735943"/>
            <a:ext cx="10554300" cy="948300"/>
          </a:xfrm>
          <a:prstGeom prst="rect">
            <a:avLst/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2260163" y="3876794"/>
            <a:ext cx="10110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 provides a robust and scalable platform for implementing VPNs, offering various security features, cost-effectiveness, and global reach.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2260163" y="4825008"/>
            <a:ext cx="10110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Carefully consider your VPN architecture, setup, authentication, and monitoring to ensure a secure and efficient solution.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2037993" y="5632371"/>
            <a:ext cx="10554300" cy="948300"/>
          </a:xfrm>
          <a:prstGeom prst="rect">
            <a:avLst/>
          </a:prstGeom>
          <a:solidFill>
            <a:srgbClr val="F6F0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2260163" y="5773222"/>
            <a:ext cx="10110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Source Sans Pro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Continuously evaluate and optimize your VPN infrastructure to adapt to changing requirements and security threats.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