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256" r:id="rId2"/>
    <p:sldId id="266" r:id="rId3"/>
    <p:sldId id="257" r:id="rId4"/>
    <p:sldId id="258" r:id="rId5"/>
    <p:sldId id="276" r:id="rId6"/>
    <p:sldId id="259" r:id="rId7"/>
    <p:sldId id="260" r:id="rId8"/>
    <p:sldId id="261" r:id="rId9"/>
    <p:sldId id="277" r:id="rId10"/>
    <p:sldId id="262" r:id="rId11"/>
    <p:sldId id="280" r:id="rId12"/>
    <p:sldId id="278" r:id="rId13"/>
    <p:sldId id="263" r:id="rId14"/>
    <p:sldId id="264" r:id="rId15"/>
    <p:sldId id="265" r:id="rId16"/>
    <p:sldId id="267" r:id="rId17"/>
    <p:sldId id="268" r:id="rId18"/>
    <p:sldId id="279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70" autoAdjust="0"/>
    <p:restoredTop sz="94660"/>
  </p:normalViewPr>
  <p:slideViewPr>
    <p:cSldViewPr>
      <p:cViewPr varScale="1">
        <p:scale>
          <a:sx n="83" d="100"/>
          <a:sy n="83" d="100"/>
        </p:scale>
        <p:origin x="1896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285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DEE2A0B-86E8-46AD-8D7A-6254762C9557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710DD26-6872-48E8-B2DB-0BE2E3E2CD2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67253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0B6C269-8C4E-4E0E-A28B-ACFB6E786E0F}" type="datetimeFigureOut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55096A-B891-4725-B4E4-581E6D34556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484D9CC-97E9-43D0-9C0A-B38B6ADA7531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39A784A-D693-4B8B-8783-5F012B24800D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FA275D0-4AC1-4B77-8D20-030A30032762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464FA7C-9124-49C9-8D4B-6BB473ACFAEB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838200"/>
          </a:xfrm>
          <a:ln w="22225">
            <a:noFill/>
          </a:ln>
        </p:spPr>
        <p:txBody>
          <a:bodyPr>
            <a:normAutofit/>
          </a:bodyPr>
          <a:lstStyle>
            <a:lvl1pPr algn="l">
              <a:defRPr sz="3000">
                <a:solidFill>
                  <a:schemeClr val="accent2"/>
                </a:solidFill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77232"/>
            <a:ext cx="8229600" cy="4948932"/>
          </a:xfrm>
          <a:ln>
            <a:noFill/>
          </a:ln>
        </p:spPr>
        <p:txBody>
          <a:bodyPr/>
          <a:lstStyle>
            <a:lvl1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1pPr>
            <a:lvl2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2pPr>
            <a:lvl3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3pPr>
            <a:lvl4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4pPr>
            <a:lvl5pPr algn="just">
              <a:defRPr>
                <a:latin typeface="Bookman Old Style" panose="02050604050505020204" pitchFamily="18" charset="0"/>
                <a:cs typeface="Times New Roman" panose="02020603050405020304" pitchFamily="18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066800" y="6356350"/>
            <a:ext cx="3048000" cy="365125"/>
          </a:xfrm>
        </p:spPr>
        <p:txBody>
          <a:bodyPr/>
          <a:lstStyle>
            <a:lvl1pPr algn="l"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Department of Computer Applications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369229"/>
            <a:ext cx="381000" cy="365125"/>
          </a:xfrm>
        </p:spPr>
        <p:txBody>
          <a:bodyPr/>
          <a:lstStyle>
            <a:lvl1pPr>
              <a:defRPr sz="1200">
                <a:solidFill>
                  <a:schemeClr val="accent2"/>
                </a:solidFill>
                <a:latin typeface="Bookman Old Style" panose="02050604050505020204" pitchFamily="18" charset="0"/>
                <a:cs typeface="Times New Roman" pitchFamily="18" charset="0"/>
              </a:defRPr>
            </a:lvl1pPr>
          </a:lstStyle>
          <a:p>
            <a:r>
              <a:rPr lang="en-US" dirty="0" smtClean="0"/>
              <a:t>3</a:t>
            </a:r>
            <a:endParaRPr lang="en-US" dirty="0"/>
          </a:p>
        </p:txBody>
      </p:sp>
      <p:pic>
        <p:nvPicPr>
          <p:cNvPr id="7" name="Picture 6" descr="logo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533400" y="6236595"/>
            <a:ext cx="507398" cy="523980"/>
          </a:xfrm>
          <a:prstGeom prst="rect">
            <a:avLst/>
          </a:prstGeom>
        </p:spPr>
      </p:pic>
      <p:sp>
        <p:nvSpPr>
          <p:cNvPr id="8" name="Footer Placeholder 4"/>
          <p:cNvSpPr txBox="1">
            <a:spLocks/>
          </p:cNvSpPr>
          <p:nvPr userDrawn="1"/>
        </p:nvSpPr>
        <p:spPr>
          <a:xfrm>
            <a:off x="7555605" y="6363237"/>
            <a:ext cx="685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Slides: </a:t>
            </a:r>
          </a:p>
        </p:txBody>
      </p:sp>
      <p:sp>
        <p:nvSpPr>
          <p:cNvPr id="9" name="Footer Placeholder 4"/>
          <p:cNvSpPr txBox="1">
            <a:spLocks/>
          </p:cNvSpPr>
          <p:nvPr userDrawn="1"/>
        </p:nvSpPr>
        <p:spPr>
          <a:xfrm>
            <a:off x="8305799" y="6363983"/>
            <a:ext cx="5291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latin typeface="Times New Roman" pitchFamily="18" charset="0"/>
                <a:cs typeface="Times New Roman" pitchFamily="18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Bookman Old Style" panose="02050604050505020204" pitchFamily="18" charset="0"/>
                <a:ea typeface="+mn-ea"/>
                <a:cs typeface="Times New Roman" pitchFamily="18" charset="0"/>
              </a:rPr>
              <a:t>/ 24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457200" y="6126163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1066800"/>
            <a:ext cx="8229600" cy="0"/>
          </a:xfrm>
          <a:prstGeom prst="line">
            <a:avLst/>
          </a:prstGeom>
          <a:ln w="22225">
            <a:solidFill>
              <a:schemeClr val="accent2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5029200"/>
          </a:xfrm>
        </p:spPr>
        <p:txBody>
          <a:bodyPr>
            <a:normAutofit/>
          </a:bodyPr>
          <a:lstStyle>
            <a:lvl1pPr>
              <a:defRPr sz="3000">
                <a:latin typeface="Bookman Old Style" panose="02050604050505020204" pitchFamily="18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853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DBD8763-1223-4E1C-9348-E4479451FFA2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53A3728-E260-4992-8842-3C089F6C3D88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63DE32F-317A-4950-B3B6-7B500923F79A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CA1D3D62-0C66-4F15-9588-8CB96F41B0D1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3976A512-578D-4C36-9299-7E9D9DEF4439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5A72B38-B580-4B82-B7C4-B42B85713C86}" type="datetime1">
              <a:rPr lang="en-US" smtClean="0"/>
              <a:pPr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5E9355-139B-4FED-8401-A2AF31A8FC3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511175"/>
            <a:ext cx="7772400" cy="1470025"/>
          </a:xfrm>
        </p:spPr>
        <p:txBody>
          <a:bodyPr>
            <a:noAutofit/>
          </a:bodyPr>
          <a:lstStyle/>
          <a:p>
            <a:r>
              <a:rPr lang="en-US" b="1" dirty="0" smtClean="0">
                <a:solidFill>
                  <a:schemeClr val="accent2"/>
                </a:solidFill>
                <a:cs typeface="Times New Roman" pitchFamily="18" charset="0"/>
              </a:rPr>
              <a:t>APARTMENT VISITORS MANAGEMENT SYSTEM</a:t>
            </a:r>
            <a:endParaRPr lang="en-US" b="1" dirty="0">
              <a:solidFill>
                <a:schemeClr val="accent2"/>
              </a:solidFill>
              <a:cs typeface="Times New Roman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2209800"/>
          </a:xfrm>
        </p:spPr>
        <p:txBody>
          <a:bodyPr>
            <a:normAutofit lnSpcReduction="10000"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MOHAMMED SHAHEEL KP</a:t>
            </a:r>
          </a:p>
          <a:p>
            <a:pPr lvl="0">
              <a:lnSpc>
                <a:spcPct val="150000"/>
              </a:lnSpc>
              <a:spcBef>
                <a:spcPts val="0"/>
              </a:spcBef>
            </a:pPr>
            <a:r>
              <a:rPr lang="en-US" sz="17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MES23MCA-2032</a:t>
            </a:r>
          </a:p>
          <a:p>
            <a:pPr lvl="0">
              <a:spcBef>
                <a:spcPts val="0"/>
              </a:spcBef>
            </a:pPr>
            <a:endParaRPr lang="en-US" sz="1700" b="1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Department of Computer Applications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500" b="1" dirty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MES College of Engineering, </a:t>
            </a:r>
            <a:r>
              <a:rPr lang="en-US" sz="1500" b="1" dirty="0" err="1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Kuttippuram</a:t>
            </a:r>
            <a:endParaRPr lang="en-US" sz="1500" b="1" dirty="0" smtClean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 lvl="0"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endParaRPr lang="en-US" sz="1900" b="1" dirty="0">
              <a:solidFill>
                <a:schemeClr val="tx1"/>
              </a:solidFill>
              <a:latin typeface="Bookman Old Style" panose="02050604050505020204" pitchFamily="18" charset="0"/>
              <a:cs typeface="Times New Roman" pitchFamily="18" charset="0"/>
            </a:endParaRPr>
          </a:p>
          <a:p>
            <a:pPr>
              <a:spcBef>
                <a:spcPts val="0"/>
              </a:spcBef>
              <a:buClr>
                <a:schemeClr val="accent1"/>
              </a:buClr>
              <a:buSzPct val="76000"/>
              <a:defRPr/>
            </a:pPr>
            <a:r>
              <a:rPr lang="en-US" sz="1200" b="1" dirty="0" smtClean="0">
                <a:solidFill>
                  <a:schemeClr val="tx1"/>
                </a:solidFill>
                <a:latin typeface="Bookman Old Style" panose="02050604050505020204" pitchFamily="18" charset="0"/>
                <a:cs typeface="Times New Roman" pitchFamily="18" charset="0"/>
              </a:rPr>
              <a:t> 04/10/2024</a:t>
            </a:r>
            <a:endParaRPr lang="en-US" sz="1200" dirty="0">
              <a:solidFill>
                <a:schemeClr val="tx1"/>
              </a:solidFill>
              <a:latin typeface="Bookman Old Style" panose="02050604050505020204" pitchFamily="18" charset="0"/>
            </a:endParaRPr>
          </a:p>
        </p:txBody>
      </p:sp>
      <p:pic>
        <p:nvPicPr>
          <p:cNvPr id="4" name="Picture 3" descr="logo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843236" y="2000040"/>
            <a:ext cx="1457529" cy="15051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lvl="0" indent="0">
              <a:buNone/>
            </a:pPr>
            <a:endParaRPr lang="en-IN" dirty="0" smtClean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IN" sz="104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1. Dashboard: In this sections, admin can briefly view how many visitors visited in a particular period.</a:t>
            </a:r>
          </a:p>
          <a:p>
            <a:pPr lvl="2"/>
            <a:r>
              <a:rPr lang="en-IN" sz="104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Total visitors</a:t>
            </a:r>
          </a:p>
          <a:p>
            <a:pPr lvl="2"/>
            <a:r>
              <a:rPr lang="en-US" sz="10400" dirty="0"/>
              <a:t>Today's Visitor</a:t>
            </a:r>
          </a:p>
          <a:p>
            <a:pPr lvl="2"/>
            <a:r>
              <a:rPr lang="en-US" sz="10400" dirty="0"/>
              <a:t>Yesterday's Visitor</a:t>
            </a:r>
          </a:p>
          <a:p>
            <a:pPr lvl="2"/>
            <a:r>
              <a:rPr lang="en-US" sz="10400" dirty="0"/>
              <a:t>Last </a:t>
            </a:r>
            <a:r>
              <a:rPr lang="en-US" sz="10400" dirty="0" smtClean="0"/>
              <a:t>Seven </a:t>
            </a:r>
            <a:r>
              <a:rPr lang="en-US" sz="10400" dirty="0"/>
              <a:t>day's </a:t>
            </a:r>
            <a:r>
              <a:rPr lang="en-US" sz="10400" dirty="0" smtClean="0"/>
              <a:t>Visitor</a:t>
            </a:r>
            <a:endParaRPr lang="en-US" sz="10400" dirty="0"/>
          </a:p>
          <a:p>
            <a:pPr lvl="2"/>
            <a:r>
              <a:rPr lang="en-US" sz="10400" dirty="0"/>
              <a:t>Total Pass </a:t>
            </a:r>
            <a:r>
              <a:rPr lang="en-US" sz="10400" dirty="0" smtClean="0"/>
              <a:t>Created</a:t>
            </a:r>
          </a:p>
          <a:p>
            <a:pPr lvl="2"/>
            <a:endParaRPr lang="en-IN" sz="10400" dirty="0" smtClean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IN" sz="104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2. Visitors: In this section, admin adds new visitors by filling their information in add visitors sections and also view and manage visitor's records. </a:t>
            </a:r>
          </a:p>
          <a:p>
            <a:pPr lvl="1"/>
            <a:endParaRPr lang="en-US" sz="10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MODULE DESCRIPTION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lvl="1" indent="0">
              <a:buNone/>
            </a:pPr>
            <a:r>
              <a:rPr lang="en-IN" sz="26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Admin </a:t>
            </a:r>
            <a:r>
              <a:rPr lang="en-IN" sz="26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also put visitors out time in the </a:t>
            </a:r>
            <a:r>
              <a:rPr lang="en-IN" sz="2600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	manage </a:t>
            </a:r>
            <a:r>
              <a:rPr lang="en-IN" sz="26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records section.</a:t>
            </a:r>
          </a:p>
          <a:p>
            <a:pPr lvl="1"/>
            <a:endParaRPr lang="en-IN" sz="2600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1"/>
            <a:r>
              <a:rPr lang="en-IN" sz="2600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3. Create Pass: In this section, admin can manage visitor pass (Create/View/Delete).</a:t>
            </a:r>
          </a:p>
          <a:p>
            <a:pPr lvl="2"/>
            <a:r>
              <a:rPr lang="en-US" sz="2600" dirty="0" err="1"/>
              <a:t>Create:Admin</a:t>
            </a:r>
            <a:r>
              <a:rPr lang="en-US" sz="2600" dirty="0"/>
              <a:t> can create pass.. using visitor's name, address, category, mobile </a:t>
            </a:r>
            <a:r>
              <a:rPr lang="en-US" sz="2600" dirty="0" smtClean="0"/>
              <a:t>number</a:t>
            </a:r>
          </a:p>
          <a:p>
            <a:pPr lvl="2"/>
            <a:r>
              <a:rPr lang="en-US" sz="2600" dirty="0" err="1"/>
              <a:t>Print:Admin</a:t>
            </a:r>
            <a:r>
              <a:rPr lang="en-US" sz="2600" dirty="0"/>
              <a:t> can also provide </a:t>
            </a:r>
            <a:r>
              <a:rPr lang="en-US" sz="2600" dirty="0" smtClean="0"/>
              <a:t>print out of pass with </a:t>
            </a:r>
            <a:r>
              <a:rPr lang="en-US" sz="2600" dirty="0"/>
              <a:t>personal </a:t>
            </a:r>
            <a:r>
              <a:rPr lang="en-US" sz="2600" dirty="0" smtClean="0"/>
              <a:t>details and apartment details like </a:t>
            </a:r>
            <a:r>
              <a:rPr lang="en-US" sz="2600" dirty="0"/>
              <a:t>Apartment </a:t>
            </a:r>
            <a:r>
              <a:rPr lang="en-US" sz="2600" dirty="0" smtClean="0"/>
              <a:t>no,</a:t>
            </a:r>
            <a:r>
              <a:rPr lang="en-US" sz="2600" b="1" dirty="0"/>
              <a:t> </a:t>
            </a:r>
            <a:r>
              <a:rPr lang="en-US" sz="2600" dirty="0" smtClean="0"/>
              <a:t>Floor,</a:t>
            </a:r>
            <a:r>
              <a:rPr lang="en-US" sz="2600" dirty="0"/>
              <a:t> From </a:t>
            </a:r>
            <a:r>
              <a:rPr lang="en-US" sz="2600" dirty="0" smtClean="0"/>
              <a:t>Date,</a:t>
            </a:r>
            <a:r>
              <a:rPr lang="en-US" sz="2600" dirty="0"/>
              <a:t> To </a:t>
            </a:r>
            <a:r>
              <a:rPr lang="en-US" sz="2600" dirty="0" smtClean="0"/>
              <a:t>Date,</a:t>
            </a:r>
            <a:r>
              <a:rPr lang="en-US" sz="2600" dirty="0"/>
              <a:t> Pass </a:t>
            </a:r>
            <a:r>
              <a:rPr lang="en-US" sz="2600" dirty="0" smtClean="0"/>
              <a:t>Description…..</a:t>
            </a:r>
            <a:endParaRPr lang="en-US" sz="26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590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MODULE DESCRIPTION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4. Search Visitor: In this bar, admin can search a particular person by their name and phone number.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5. Search Pass: In this bar, admin can search a particular visitor pass by their name and phone number.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6. Visitor Reports: In this section admin can generate visitor's reports between particular period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7. Pass Report: In this section, admin can generate visitor passes reports between </a:t>
            </a:r>
            <a:r>
              <a:rPr lang="en-IN" dirty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particular </a:t>
            </a:r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period</a:t>
            </a:r>
          </a:p>
          <a:p>
            <a:pPr lvl="1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8. admin can change login </a:t>
            </a:r>
            <a:r>
              <a:rPr lang="en-IN" dirty="0" err="1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password,profile</a:t>
            </a:r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 picture for future.</a:t>
            </a:r>
            <a:endParaRPr lang="en-IN" dirty="0">
              <a:solidFill>
                <a:srgbClr val="000000"/>
              </a:solidFill>
              <a:ea typeface="Times New Roman"/>
              <a:cs typeface="Times New Roman"/>
              <a:sym typeface="Times New Roman"/>
            </a:endParaRPr>
          </a:p>
          <a:p>
            <a:pPr lvl="1"/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DEVELOPING ENVIRONMENT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>
                <a:latin typeface="Times New Roman" pitchFamily="18" charset="0"/>
              </a:rPr>
              <a:t>OS : Windows 10</a:t>
            </a:r>
          </a:p>
          <a:p>
            <a:r>
              <a:rPr lang="en-IN" dirty="0" smtClean="0">
                <a:latin typeface="Times New Roman" pitchFamily="18" charset="0"/>
              </a:rPr>
              <a:t>Frond-End : HTML,CSS &amp;Java Script</a:t>
            </a:r>
          </a:p>
          <a:p>
            <a:r>
              <a:rPr lang="en-IN" dirty="0" smtClean="0">
                <a:latin typeface="Times New Roman" pitchFamily="18" charset="0"/>
              </a:rPr>
              <a:t>Back-End : Python</a:t>
            </a:r>
          </a:p>
          <a:p>
            <a:r>
              <a:rPr lang="en-IN" dirty="0" smtClean="0">
                <a:latin typeface="Times New Roman" pitchFamily="18" charset="0"/>
              </a:rPr>
              <a:t>Database: </a:t>
            </a:r>
            <a:r>
              <a:rPr lang="en-IN" dirty="0" err="1" smtClean="0">
                <a:latin typeface="Times New Roman" pitchFamily="18" charset="0"/>
              </a:rPr>
              <a:t>MySQL</a:t>
            </a:r>
            <a:endParaRPr lang="en-IN" dirty="0" smtClean="0">
              <a:latin typeface="Times New Roman" pitchFamily="18" charset="0"/>
            </a:endParaRPr>
          </a:p>
          <a:p>
            <a:r>
              <a:rPr lang="en-IN" dirty="0" smtClean="0">
                <a:latin typeface="Times New Roman" pitchFamily="18" charset="0"/>
              </a:rPr>
              <a:t>IDE : VS Code</a:t>
            </a:r>
          </a:p>
          <a:p>
            <a:r>
              <a:rPr lang="en-IN" dirty="0" smtClean="0">
                <a:latin typeface="Times New Roman" pitchFamily="18" charset="0"/>
              </a:rPr>
              <a:t>Framework : </a:t>
            </a:r>
            <a:r>
              <a:rPr lang="en-IN" dirty="0" err="1" smtClean="0">
                <a:latin typeface="Times New Roman" pitchFamily="18" charset="0"/>
              </a:rPr>
              <a:t>Django</a:t>
            </a:r>
            <a:endParaRPr lang="en-IN" dirty="0" smtClean="0">
              <a:latin typeface="Times New Roman" pitchFamily="18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14</a:t>
            </a:fld>
            <a:endParaRPr lang="en-US"/>
          </a:p>
        </p:txBody>
      </p:sp>
      <p:graphicFrame>
        <p:nvGraphicFramePr>
          <p:cNvPr id="6" name="Google Shape;409;p32"/>
          <p:cNvGraphicFramePr/>
          <p:nvPr>
            <p:extLst>
              <p:ext uri="{D42A27DB-BD31-4B8C-83A1-F6EECF244321}">
                <p14:modId xmlns:p14="http://schemas.microsoft.com/office/powerpoint/2010/main" val="3206989839"/>
              </p:ext>
            </p:extLst>
          </p:nvPr>
        </p:nvGraphicFramePr>
        <p:xfrm>
          <a:off x="457200" y="1177233"/>
          <a:ext cx="8229599" cy="4385369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4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883313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/>
                        <a:t>Original Estimation in Hours </a:t>
                      </a:r>
                      <a:endParaRPr sz="12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2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4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5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6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7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8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9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Day 10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hrs</a:t>
                      </a:r>
                      <a:endParaRPr sz="1100" b="1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SPRINT1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Table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16/8/2022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Form designing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22/8/2022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318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Coding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27/8/2022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4318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2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628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collection 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13/9/2022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37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Data processing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29/9/2022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SPRINT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609600" y="5650468"/>
            <a:ext cx="7848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</a:t>
            </a:r>
            <a:endParaRPr lang="en-US" dirty="0"/>
          </a:p>
        </p:txBody>
      </p:sp>
      <p:graphicFrame>
        <p:nvGraphicFramePr>
          <p:cNvPr id="8" name="Google Shape;417;p33"/>
          <p:cNvGraphicFramePr/>
          <p:nvPr>
            <p:extLst>
              <p:ext uri="{D42A27DB-BD31-4B8C-83A1-F6EECF244321}">
                <p14:modId xmlns:p14="http://schemas.microsoft.com/office/powerpoint/2010/main" val="3902094266"/>
              </p:ext>
            </p:extLst>
          </p:nvPr>
        </p:nvGraphicFramePr>
        <p:xfrm>
          <a:off x="457199" y="1241610"/>
          <a:ext cx="8229603" cy="4374627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8355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23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0824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6199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413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5016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5361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939354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Backlog tem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Status And Completion Date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 b="1" dirty="0"/>
                        <a:t>Original Estimation in Hours 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2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3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4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5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6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7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8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9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Day 10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hrs</a:t>
                      </a:r>
                      <a:endParaRPr sz="1100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SPRINT3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3699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dirty="0"/>
                        <a:t>Course contents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3/10/2022</a:t>
                      </a:r>
                      <a:endParaRPr sz="10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Assassement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2623">
                <a:tc gridSpan="1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dirty="0"/>
                        <a:t>SPRINT 4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5685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Certificate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8/11/2022</a:t>
                      </a: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Testing</a:t>
                      </a:r>
                      <a:endParaRPr sz="11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/>
                        <a:t>15/11/2022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312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/>
                        <a:t>TOTAL</a:t>
                      </a:r>
                      <a:endParaRPr sz="1100" b="1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0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BACKLOG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6" name="Google Shape;374;p27"/>
          <p:cNvGraphicFramePr/>
          <p:nvPr>
            <p:extLst>
              <p:ext uri="{D42A27DB-BD31-4B8C-83A1-F6EECF244321}">
                <p14:modId xmlns:p14="http://schemas.microsoft.com/office/powerpoint/2010/main" val="716020743"/>
              </p:ext>
            </p:extLst>
          </p:nvPr>
        </p:nvGraphicFramePr>
        <p:xfrm>
          <a:off x="489375" y="1219200"/>
          <a:ext cx="8165225" cy="4532885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6124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124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154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7239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   </a:t>
                      </a:r>
                      <a:r>
                        <a:rPr lang="en" b="1" dirty="0"/>
                        <a:t>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r>
                        <a:rPr lang="en" b="1" dirty="0"/>
                        <a:t>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PRIORITY</a:t>
                      </a:r>
                      <a:endParaRPr b="1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 b="1" dirty="0"/>
                        <a:t>   </a:t>
                      </a:r>
                      <a:r>
                        <a:rPr lang="en" sz="1200" b="1" dirty="0" smtClean="0"/>
                        <a:t>&lt;</a:t>
                      </a:r>
                      <a:r>
                        <a:rPr lang="en" sz="1200" b="1" dirty="0"/>
                        <a:t>high/medium/low&gt;</a:t>
                      </a:r>
                      <a:endParaRPr sz="12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ESTIMATE</a:t>
                      </a:r>
                      <a:endParaRPr lang="en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 b="1" dirty="0" smtClean="0"/>
                        <a:t>(Hours</a:t>
                      </a:r>
                      <a:r>
                        <a:rPr lang="en" sz="1300" b="1" dirty="0"/>
                        <a:t>)</a:t>
                      </a:r>
                      <a:endParaRPr sz="13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 smtClean="0"/>
                        <a:t>STATUS</a:t>
                      </a:r>
                      <a:endParaRPr lang="en"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 smtClean="0"/>
                        <a:t>&lt;Planned/In </a:t>
                      </a:r>
                      <a:r>
                        <a:rPr lang="en" sz="1100" b="1" dirty="0"/>
                        <a:t>progress/Completed&gt;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5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LOGIN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44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DASHBOARD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PLANNED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CREATE PASS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(create/view/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delete)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High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PLANNED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VISITORS</a:t>
                      </a:r>
                      <a:r>
                        <a:rPr lang="en-IN" baseline="0" dirty="0" smtClean="0"/>
                        <a:t> REPORT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MEDIUM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PLANNED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3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PASS REPORTS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MEDIUM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 smtClean="0"/>
                        <a:t>PLANNED</a:t>
                      </a:r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93277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17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48156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1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Login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/>
                        <a:t>login successful with correct username and password</a:t>
                      </a:r>
                      <a:r>
                        <a:rPr lang="en"/>
                        <a:t> 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 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View a summary of visitor activity over a specific period.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Quickly assess the level of visitor traffic and identify any unusual patterns.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Add new visitors to the system and manage their records.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Track visitor information, including entry and exit times, and approve or deny visitor requests.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80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ADMIN</a:t>
                      </a:r>
                      <a:endParaRPr lang="en-IN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Create, view, and delete visitor passes.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Control access to the apartment complex and ensure that only authorized visitors are allowed in.</a:t>
                      </a:r>
                      <a:endParaRPr sz="13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 STORY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6" name="Google Shape;381;p28"/>
          <p:cNvGraphicFramePr/>
          <p:nvPr>
            <p:extLst>
              <p:ext uri="{D42A27DB-BD31-4B8C-83A1-F6EECF244321}">
                <p14:modId xmlns:p14="http://schemas.microsoft.com/office/powerpoint/2010/main" val="4059172709"/>
              </p:ext>
            </p:extLst>
          </p:nvPr>
        </p:nvGraphicFramePr>
        <p:xfrm>
          <a:off x="515964" y="1247240"/>
          <a:ext cx="8143125" cy="345939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828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449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972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525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64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User Story 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As a type of User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I want to 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&lt;Perform some task&gt;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So that i can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100" b="1" dirty="0"/>
                        <a:t>&lt;Achieve Some Goal&gt; </a:t>
                      </a:r>
                      <a:endParaRPr sz="1100"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87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defTabSz="914400" rtl="0" eaLnBrk="1" latinLnBrk="0" hangingPunct="1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Search for specific visitors or visitor passes by name or phone number.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Quickly locate visitor records when needed.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88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ADMIN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dirty="0" smtClean="0"/>
                        <a:t>Generate reports on visitor activity and visitor passes.</a:t>
                      </a:r>
                      <a:endParaRPr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 sz="1100" dirty="0" smtClean="0"/>
                        <a:t>Analyze visitor data, identify trends, and make informed decisions about security measures.</a:t>
                      </a:r>
                      <a:endParaRPr sz="1100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03359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7" name="Google Shape;395;p30"/>
          <p:cNvGraphicFramePr/>
          <p:nvPr>
            <p:extLst>
              <p:ext uri="{D42A27DB-BD31-4B8C-83A1-F6EECF244321}">
                <p14:modId xmlns:p14="http://schemas.microsoft.com/office/powerpoint/2010/main" val="2944679008"/>
              </p:ext>
            </p:extLst>
          </p:nvPr>
        </p:nvGraphicFramePr>
        <p:xfrm>
          <a:off x="519390" y="1249950"/>
          <a:ext cx="8139700" cy="4388850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112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6569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693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Task Name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Start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End Date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 Days 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  Status</a:t>
                      </a:r>
                      <a:endParaRPr b="1"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</a:t>
                      </a:r>
                      <a:r>
                        <a:rPr lang="en" dirty="0" smtClean="0"/>
                        <a:t>Sprint </a:t>
                      </a:r>
                      <a:r>
                        <a:rPr lang="en" dirty="0"/>
                        <a:t>1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   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16/08/2022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17/08/2022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18/08/2022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19/08/2022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22/08/2022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81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04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25/08/2022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27/08/2022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521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23/09/2022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16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72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7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23/09/2022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24/09/2022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24/09/2022</a:t>
                      </a:r>
                      <a:endParaRPr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29/09/2022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29722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3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PRODUCT </a:t>
            </a:r>
            <a:r>
              <a:rPr lang="en-US" sz="3000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OWNER</a:t>
            </a: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500" b="1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MR.VASUDEVAN T V</a:t>
            </a: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Bookman Old Style" panose="02050604050505020204" pitchFamily="18" charset="0"/>
                <a:cs typeface="Times New Roman" panose="02020603050405020304" pitchFamily="18" charset="0"/>
              </a:rPr>
              <a:t>ASSISTANT PROFESSOR</a:t>
            </a: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/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DEPARTMENT OF COMPUTER APPLICATIONS</a:t>
            </a:r>
            <a:b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</a:br>
            <a:r>
              <a:rPr lang="en-US" sz="2000" dirty="0">
                <a:latin typeface="Bookman Old Style" panose="02050604050505020204" pitchFamily="18" charset="0"/>
                <a:cs typeface="Times New Roman" panose="02020603050405020304" pitchFamily="18" charset="0"/>
              </a:rPr>
              <a:t>MES COLLEGE OF ENGINEERING, KUTTIPPURAM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71055" y="1037459"/>
            <a:ext cx="2590800" cy="1678031"/>
            <a:chOff x="471055" y="1037459"/>
            <a:chExt cx="2590800" cy="1678031"/>
          </a:xfrm>
        </p:grpSpPr>
        <p:cxnSp>
          <p:nvCxnSpPr>
            <p:cNvPr id="4" name="Straight Connector 3"/>
            <p:cNvCxnSpPr/>
            <p:nvPr/>
          </p:nvCxnSpPr>
          <p:spPr>
            <a:xfrm>
              <a:off x="471055" y="1037459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Connector 4"/>
            <p:cNvCxnSpPr/>
            <p:nvPr/>
          </p:nvCxnSpPr>
          <p:spPr>
            <a:xfrm>
              <a:off x="471055" y="103909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/>
          <p:cNvGrpSpPr/>
          <p:nvPr/>
        </p:nvGrpSpPr>
        <p:grpSpPr>
          <a:xfrm>
            <a:off x="6019800" y="4343400"/>
            <a:ext cx="2590800" cy="1676400"/>
            <a:chOff x="6019800" y="4343400"/>
            <a:chExt cx="2590800" cy="1676400"/>
          </a:xfrm>
        </p:grpSpPr>
        <p:cxnSp>
          <p:nvCxnSpPr>
            <p:cNvPr id="8" name="Straight Connector 7"/>
            <p:cNvCxnSpPr/>
            <p:nvPr/>
          </p:nvCxnSpPr>
          <p:spPr>
            <a:xfrm>
              <a:off x="6019800" y="6019800"/>
              <a:ext cx="2590800" cy="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8610600" y="4343400"/>
              <a:ext cx="0" cy="1676400"/>
            </a:xfrm>
            <a:prstGeom prst="line">
              <a:avLst/>
            </a:prstGeom>
            <a:ln w="25400">
              <a:solidFill>
                <a:schemeClr val="accent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99197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PROJECT PLAN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6" name="Google Shape;402;p31"/>
          <p:cNvGraphicFramePr/>
          <p:nvPr>
            <p:extLst>
              <p:ext uri="{D42A27DB-BD31-4B8C-83A1-F6EECF244321}">
                <p14:modId xmlns:p14="http://schemas.microsoft.com/office/powerpoint/2010/main" val="56936155"/>
              </p:ext>
            </p:extLst>
          </p:nvPr>
        </p:nvGraphicFramePr>
        <p:xfrm>
          <a:off x="505690" y="1219200"/>
          <a:ext cx="8137449" cy="4301568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3451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358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750846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User</a:t>
                      </a:r>
                      <a:endParaRPr b="1" dirty="0"/>
                    </a:p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 dirty="0"/>
                        <a:t>StoryID</a:t>
                      </a:r>
                      <a:endParaRPr b="1"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Task Name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Start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End Date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 Days 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b="1"/>
                        <a:t>  Status</a:t>
                      </a:r>
                      <a:endParaRPr b="1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3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03/10/2022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06/10/2022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  </a:t>
                      </a:r>
                      <a:r>
                        <a:rPr lang="en" dirty="0" smtClean="0"/>
                        <a:t>14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6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07/10/2022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13/10/2022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20/10/2022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14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SPRINT </a:t>
                      </a:r>
                      <a:r>
                        <a:rPr lang="en" dirty="0"/>
                        <a:t>4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28/10/2022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 smtClean="0"/>
                        <a:t>10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Completed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8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7/11/2022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11/11/2022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91787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9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13/11/2022</a:t>
                      </a:r>
                      <a:endParaRPr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15/11/2022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dirty="0"/>
                        <a:t>Completed</a:t>
                      </a:r>
                      <a:endParaRPr dirty="0"/>
                    </a:p>
                  </a:txBody>
                  <a:tcPr marL="91425" marR="91425" marT="91425" marB="914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6521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2209800"/>
            <a:ext cx="6072187" cy="220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3013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DATA FLOW DIAGRAM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Level 1.1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22</a:t>
            </a:fld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04912" y="1676400"/>
            <a:ext cx="6734175" cy="44497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5427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ER DIAGRAM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1177925"/>
            <a:ext cx="7772399" cy="4948238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500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2"/>
                </a:solidFill>
              </a:rPr>
              <a:t>THANK YOU</a:t>
            </a:r>
            <a:endParaRPr lang="en-US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872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TABLE OF CONTENTS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Functionalities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Module Description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Developing Environment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Sprint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Product Backlog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User Story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Project Plans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Data Flow Diagrams</a:t>
            </a:r>
          </a:p>
          <a:p>
            <a:pPr lvl="0">
              <a:lnSpc>
                <a:spcPct val="150000"/>
              </a:lnSpc>
              <a:spcBef>
                <a:spcPts val="0"/>
              </a:spcBef>
              <a:buFont typeface="+mj-lt"/>
              <a:buAutoNum type="arabicPeriod"/>
            </a:pPr>
            <a:r>
              <a:rPr lang="en-US" sz="1700" dirty="0" smtClean="0">
                <a:latin typeface="Times New Roman" panose="02020603050405020304" pitchFamily="18" charset="0"/>
              </a:rPr>
              <a:t>ER Diagram</a:t>
            </a:r>
            <a:endParaRPr lang="en-US" sz="17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872432"/>
          </a:xfrm>
        </p:spPr>
        <p:txBody>
          <a:bodyPr>
            <a:normAutofit fontScale="90000"/>
          </a:bodyPr>
          <a:lstStyle/>
          <a:p>
            <a:r>
              <a:rPr lang="en-IN" dirty="0" smtClean="0"/>
              <a:t>APARTMENT VISITORS MANAGMENT SYSTEM </a:t>
            </a:r>
            <a:endParaRPr lang="en-US" sz="3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The Apartment Visitor System is designed to manage and monitor visitors entering residential complexes. </a:t>
            </a:r>
          </a:p>
          <a:p>
            <a:pPr lvl="0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The system enhances security by keeping a detailed record of visitors while ensuring smooth and organized entry management. </a:t>
            </a:r>
          </a:p>
          <a:p>
            <a:pPr lvl="0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The system includes a single module, Admin, which plays a central role in overseeing and controlling the visitor data.</a:t>
            </a:r>
            <a:endParaRPr lang="en-US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APARTMENT VISITORS MANAGMENT SYSTEM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IN" dirty="0" smtClean="0">
                <a:solidFill>
                  <a:srgbClr val="000000"/>
                </a:solidFill>
                <a:ea typeface="Times New Roman"/>
                <a:cs typeface="Times New Roman"/>
                <a:sym typeface="Times New Roman"/>
              </a:rPr>
              <a:t>To develop a streamlined system that allows an admin to efficiently manage visitors entering the apartment complex, ensuring safety and ease of access for approved visitors.</a:t>
            </a:r>
            <a:endParaRPr lang="en-US" dirty="0" smtClean="0"/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OBJECTIVES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IN" dirty="0" smtClean="0"/>
              <a:t>Enhanced security and monitoring.</a:t>
            </a:r>
          </a:p>
          <a:p>
            <a:pPr lvl="0"/>
            <a:r>
              <a:rPr lang="en-IN" dirty="0" smtClean="0"/>
              <a:t>Organized visitor management.</a:t>
            </a:r>
          </a:p>
          <a:p>
            <a:pPr lvl="0"/>
            <a:r>
              <a:rPr lang="en-IN" dirty="0" smtClean="0"/>
              <a:t>Easy access to visitor history and reports.</a:t>
            </a:r>
          </a:p>
          <a:p>
            <a:pPr lvl="0"/>
            <a:r>
              <a:rPr lang="en-IN" dirty="0" smtClean="0"/>
              <a:t>Improved communication between admin and residents.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MOTIVATIONS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>
              <a:buNone/>
            </a:pPr>
            <a:endParaRPr lang="en-IN" dirty="0" smtClean="0"/>
          </a:p>
          <a:p>
            <a:pPr lvl="0"/>
            <a:r>
              <a:rPr lang="en-IN" dirty="0" smtClean="0"/>
              <a:t>Visitor Management: Streamline the process of registering and welcoming visitors, reducing wait times and administrative burdens.</a:t>
            </a:r>
          </a:p>
          <a:p>
            <a:pPr lvl="0"/>
            <a:r>
              <a:rPr lang="en-IN" dirty="0" smtClean="0"/>
              <a:t>Communication:	Enhance communication between residents and the management office regarding visitor arrivals and departures.</a:t>
            </a:r>
          </a:p>
          <a:p>
            <a:pPr lvl="0"/>
            <a:r>
              <a:rPr lang="en-IN" dirty="0" smtClean="0"/>
              <a:t>Data Tracking: Collect and analyze data on visitor patterns to identify potential security risks or areas for improvement.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 smtClean="0"/>
              <a:t>FUNCTIONALITIES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Visitor Registration:</a:t>
            </a:r>
          </a:p>
          <a:p>
            <a:pPr lvl="1"/>
            <a:r>
              <a:rPr lang="en-IN" dirty="0" smtClean="0"/>
              <a:t>Allow admin to manually register visitors.</a:t>
            </a:r>
          </a:p>
          <a:p>
            <a:pPr lvl="1"/>
            <a:r>
              <a:rPr lang="en-IN" dirty="0" smtClean="0"/>
              <a:t>Capture visitor information (name, contact details, purpose of visit).</a:t>
            </a:r>
          </a:p>
          <a:p>
            <a:r>
              <a:rPr lang="en-IN" dirty="0" smtClean="0"/>
              <a:t>Visitor Approval:</a:t>
            </a:r>
          </a:p>
          <a:p>
            <a:pPr lvl="1"/>
            <a:r>
              <a:rPr lang="en-IN" dirty="0" smtClean="0"/>
              <a:t>Provide admin with the ability to approve or deny visitor requests.</a:t>
            </a:r>
          </a:p>
          <a:p>
            <a:pPr lvl="1"/>
            <a:r>
              <a:rPr lang="en-IN" dirty="0" smtClean="0"/>
              <a:t>Implement a notification system to inform residents of approved or denied requests.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dirty="0"/>
              <a:t>FUNCTIONALITIES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Visitor Tracking</a:t>
            </a:r>
            <a:r>
              <a:rPr lang="en-IN" b="1" dirty="0" smtClean="0"/>
              <a:t>:</a:t>
            </a:r>
          </a:p>
          <a:p>
            <a:pPr lvl="1"/>
            <a:r>
              <a:rPr lang="en-IN" dirty="0" smtClean="0"/>
              <a:t>Track the entry and exit times of visitors.</a:t>
            </a:r>
          </a:p>
          <a:p>
            <a:pPr lvl="1"/>
            <a:r>
              <a:rPr lang="en-IN" dirty="0" smtClean="0"/>
              <a:t>Monitor visitor locations within the complex.</a:t>
            </a:r>
          </a:p>
          <a:p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Department of Computer Applications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E9355-139B-4FED-8401-A2AF31A8FC31}" type="slidenum">
              <a:rPr lang="en-US" smtClean="0"/>
              <a:pPr/>
              <a:t>9</a:t>
            </a:fld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604</TotalTime>
  <Words>1134</Words>
  <Application>Microsoft Office PowerPoint</Application>
  <PresentationFormat>On-screen Show (4:3)</PresentationFormat>
  <Paragraphs>466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Bookman Old Style</vt:lpstr>
      <vt:lpstr>Calibri</vt:lpstr>
      <vt:lpstr>Times New Roman</vt:lpstr>
      <vt:lpstr>Office Theme</vt:lpstr>
      <vt:lpstr>APARTMENT VISITORS MANAGEMENT SYSTEM</vt:lpstr>
      <vt:lpstr>PRODUCT OWNER  MR.VASUDEVAN T V  ASSISTANT PROFESSOR DEPARTMENT OF COMPUTER APPLICATIONS MES COLLEGE OF ENGINEERING, KUTTIPPURAM</vt:lpstr>
      <vt:lpstr>TABLE OF CONTENTS</vt:lpstr>
      <vt:lpstr>APARTMENT VISITORS MANAGMENT SYSTEM </vt:lpstr>
      <vt:lpstr>APARTMENT VISITORS MANAGMENT SYSTEM </vt:lpstr>
      <vt:lpstr>OBJECTIVES</vt:lpstr>
      <vt:lpstr>MOTIVATIONS</vt:lpstr>
      <vt:lpstr>FUNCTIONALITIES</vt:lpstr>
      <vt:lpstr>FUNCTIONALITIES</vt:lpstr>
      <vt:lpstr>MODULE DESCRIPTION</vt:lpstr>
      <vt:lpstr>MODULE DESCRIPTION</vt:lpstr>
      <vt:lpstr>MODULE DESCRIPTION</vt:lpstr>
      <vt:lpstr>DEVELOPING ENVIRONMENT</vt:lpstr>
      <vt:lpstr>SPRINT BACKLOG</vt:lpstr>
      <vt:lpstr>SPRINT BACKLOG</vt:lpstr>
      <vt:lpstr>PRODUCT BACKLOG</vt:lpstr>
      <vt:lpstr>USER STORY</vt:lpstr>
      <vt:lpstr>USER STORY</vt:lpstr>
      <vt:lpstr>PROJECT PLAN</vt:lpstr>
      <vt:lpstr>PROJECT PLAN</vt:lpstr>
      <vt:lpstr>DATA FLOW DIAGRAM</vt:lpstr>
      <vt:lpstr>DATA FLOW DIAGRAM</vt:lpstr>
      <vt:lpstr>ER DIAGRAM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Faculty</dc:creator>
  <cp:lastModifiedBy>Admin</cp:lastModifiedBy>
  <cp:revision>53</cp:revision>
  <dcterms:created xsi:type="dcterms:W3CDTF">2024-09-27T10:56:22Z</dcterms:created>
  <dcterms:modified xsi:type="dcterms:W3CDTF">2024-10-04T19:56:10Z</dcterms:modified>
</cp:coreProperties>
</file>