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09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4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73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4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7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DC29-552D-4049-9664-8F8C536738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8DB868-9D7E-4773-A6D3-5742762B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5795-FC1B-45B8-B214-BA0E1AA39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Data Jobs</a:t>
            </a:r>
            <a:br>
              <a:rPr lang="en-US" sz="9600" dirty="0"/>
            </a:b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B3CFE-21F9-4C85-B741-E63F6AB17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Jasmin Johal, Robina </a:t>
            </a:r>
            <a:r>
              <a:rPr lang="en-US" sz="3600" dirty="0" err="1"/>
              <a:t>Shaheen</a:t>
            </a:r>
            <a:r>
              <a:rPr lang="en-US" sz="3600" dirty="0"/>
              <a:t>, Tony Phelps, Rama Pranadinata </a:t>
            </a:r>
          </a:p>
        </p:txBody>
      </p:sp>
    </p:spTree>
    <p:extLst>
      <p:ext uri="{BB962C8B-B14F-4D97-AF65-F5344CB8AC3E}">
        <p14:creationId xmlns:p14="http://schemas.microsoft.com/office/powerpoint/2010/main" val="186880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78E6-A0F4-4A69-83C8-11919DB2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D093-A6FA-4DC6-AED3-B51C2964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Analysts should focus on Excel, Python, SQL, Tableau, and machine learning</a:t>
            </a:r>
          </a:p>
          <a:p>
            <a:r>
              <a:rPr lang="en-US" dirty="0"/>
              <a:t>Data scientists should be able to do everything a data analyst can do but with a much greater emphasis on Python and Machine Learning </a:t>
            </a:r>
          </a:p>
          <a:p>
            <a:r>
              <a:rPr lang="en-US" dirty="0"/>
              <a:t>VBA sucks.</a:t>
            </a:r>
          </a:p>
        </p:txBody>
      </p:sp>
    </p:spTree>
    <p:extLst>
      <p:ext uri="{BB962C8B-B14F-4D97-AF65-F5344CB8AC3E}">
        <p14:creationId xmlns:p14="http://schemas.microsoft.com/office/powerpoint/2010/main" val="11127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5B35-E3ED-447B-8A5B-A4F6CA85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CC15-BC04-4B75-A582-D42FE46F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are the different set of skills being demanded for that of a data analyst vs. that of a data scientist?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does location play a role in the skills being asked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9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AE57-8188-46D6-9017-E94E42B9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3A87-8AB0-46FB-AF9B-C07A6A7B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Scrape Job postings from sites such as Indeed, Monster, and LinkedIn</a:t>
            </a:r>
          </a:p>
          <a:p>
            <a:r>
              <a:rPr lang="en-US" sz="2800" dirty="0"/>
              <a:t>Collect key information from each job posting such as the company name, the skills demanded, and the location (by geocoding)</a:t>
            </a:r>
          </a:p>
          <a:p>
            <a:r>
              <a:rPr lang="en-US" sz="2800" dirty="0"/>
              <a:t>Compare skills using a bar graph, show location of jobs/skills by an interactive Leaflet display</a:t>
            </a:r>
          </a:p>
        </p:txBody>
      </p:sp>
    </p:spTree>
    <p:extLst>
      <p:ext uri="{BB962C8B-B14F-4D97-AF65-F5344CB8AC3E}">
        <p14:creationId xmlns:p14="http://schemas.microsoft.com/office/powerpoint/2010/main" val="231446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429649-EAF7-44C8-9F55-19046A5B708F}"/>
              </a:ext>
            </a:extLst>
          </p:cNvPr>
          <p:cNvSpPr/>
          <p:nvPr/>
        </p:nvSpPr>
        <p:spPr>
          <a:xfrm>
            <a:off x="2166262" y="2102154"/>
            <a:ext cx="1915886" cy="1153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FLASK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0F47E-CBEA-42D2-997A-2C683AB452FF}"/>
              </a:ext>
            </a:extLst>
          </p:cNvPr>
          <p:cNvSpPr/>
          <p:nvPr/>
        </p:nvSpPr>
        <p:spPr>
          <a:xfrm>
            <a:off x="827314" y="400050"/>
            <a:ext cx="2416627" cy="832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Scrape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646A68C-38EC-405B-9CE5-11AEF786C8C2}"/>
              </a:ext>
            </a:extLst>
          </p:cNvPr>
          <p:cNvSpPr/>
          <p:nvPr/>
        </p:nvSpPr>
        <p:spPr>
          <a:xfrm>
            <a:off x="981406" y="4415351"/>
            <a:ext cx="2503715" cy="2264229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Mongo</a:t>
            </a:r>
          </a:p>
          <a:p>
            <a:pPr algn="ctr"/>
            <a:r>
              <a:rPr lang="en-US" sz="4400" dirty="0"/>
              <a:t>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2E65A9-B949-4416-B071-106020279EB0}"/>
              </a:ext>
            </a:extLst>
          </p:cNvPr>
          <p:cNvCxnSpPr>
            <a:cxnSpLocks/>
          </p:cNvCxnSpPr>
          <p:nvPr/>
        </p:nvCxnSpPr>
        <p:spPr>
          <a:xfrm flipV="1">
            <a:off x="-718457" y="473529"/>
            <a:ext cx="0" cy="4517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A16F9C-651B-4033-8C50-02A9AD8AFF8D}"/>
              </a:ext>
            </a:extLst>
          </p:cNvPr>
          <p:cNvCxnSpPr>
            <a:cxnSpLocks/>
          </p:cNvCxnSpPr>
          <p:nvPr/>
        </p:nvCxnSpPr>
        <p:spPr>
          <a:xfrm flipV="1">
            <a:off x="-566057" y="625929"/>
            <a:ext cx="0" cy="4517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9AEA77-8160-4C0B-8C18-8F56E32B1247}"/>
              </a:ext>
            </a:extLst>
          </p:cNvPr>
          <p:cNvCxnSpPr>
            <a:cxnSpLocks/>
          </p:cNvCxnSpPr>
          <p:nvPr/>
        </p:nvCxnSpPr>
        <p:spPr>
          <a:xfrm>
            <a:off x="2701344" y="1481668"/>
            <a:ext cx="542597" cy="4925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5BDB63-25F5-4354-9066-D9ABBF97EA66}"/>
              </a:ext>
            </a:extLst>
          </p:cNvPr>
          <p:cNvCxnSpPr>
            <a:cxnSpLocks/>
          </p:cNvCxnSpPr>
          <p:nvPr/>
        </p:nvCxnSpPr>
        <p:spPr>
          <a:xfrm flipH="1" flipV="1">
            <a:off x="2188874" y="1442216"/>
            <a:ext cx="512470" cy="492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55B16-DBFC-4D90-BC51-345A4179F48C}"/>
              </a:ext>
            </a:extLst>
          </p:cNvPr>
          <p:cNvCxnSpPr>
            <a:cxnSpLocks/>
          </p:cNvCxnSpPr>
          <p:nvPr/>
        </p:nvCxnSpPr>
        <p:spPr>
          <a:xfrm flipH="1">
            <a:off x="2701344" y="3392109"/>
            <a:ext cx="381006" cy="887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C5F5D5-E4FA-4AB1-AC6B-DF0BB5BC00F5}"/>
              </a:ext>
            </a:extLst>
          </p:cNvPr>
          <p:cNvCxnSpPr>
            <a:cxnSpLocks/>
          </p:cNvCxnSpPr>
          <p:nvPr/>
        </p:nvCxnSpPr>
        <p:spPr>
          <a:xfrm>
            <a:off x="6847115" y="2836937"/>
            <a:ext cx="10994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260E2E-919C-498A-9222-20733A4806FC}"/>
              </a:ext>
            </a:extLst>
          </p:cNvPr>
          <p:cNvCxnSpPr>
            <a:cxnSpLocks/>
          </p:cNvCxnSpPr>
          <p:nvPr/>
        </p:nvCxnSpPr>
        <p:spPr>
          <a:xfrm>
            <a:off x="6727377" y="3373059"/>
            <a:ext cx="903521" cy="781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D0D2FC-6EEA-47E7-B4D4-1C3B1BB191CC}"/>
              </a:ext>
            </a:extLst>
          </p:cNvPr>
          <p:cNvCxnSpPr>
            <a:cxnSpLocks/>
          </p:cNvCxnSpPr>
          <p:nvPr/>
        </p:nvCxnSpPr>
        <p:spPr>
          <a:xfrm flipV="1">
            <a:off x="6727377" y="1481668"/>
            <a:ext cx="903521" cy="906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8C469-5D77-4456-BF69-3E748B52E38E}"/>
              </a:ext>
            </a:extLst>
          </p:cNvPr>
          <p:cNvCxnSpPr>
            <a:cxnSpLocks/>
          </p:cNvCxnSpPr>
          <p:nvPr/>
        </p:nvCxnSpPr>
        <p:spPr>
          <a:xfrm flipH="1">
            <a:off x="4288973" y="2630110"/>
            <a:ext cx="5442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2BE0B0-5A7D-4660-9CCD-38E01DEBADF4}"/>
              </a:ext>
            </a:extLst>
          </p:cNvPr>
          <p:cNvCxnSpPr>
            <a:cxnSpLocks/>
          </p:cNvCxnSpPr>
          <p:nvPr/>
        </p:nvCxnSpPr>
        <p:spPr>
          <a:xfrm flipV="1">
            <a:off x="4288973" y="2934909"/>
            <a:ext cx="54428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06E85E-25CC-4F8A-BC08-C172CA865123}"/>
              </a:ext>
            </a:extLst>
          </p:cNvPr>
          <p:cNvCxnSpPr>
            <a:cxnSpLocks/>
          </p:cNvCxnSpPr>
          <p:nvPr/>
        </p:nvCxnSpPr>
        <p:spPr>
          <a:xfrm flipV="1">
            <a:off x="2410148" y="3351278"/>
            <a:ext cx="386448" cy="8028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720646-A26A-4F1D-92A8-12C5B29FB917}"/>
              </a:ext>
            </a:extLst>
          </p:cNvPr>
          <p:cNvCxnSpPr>
            <a:cxnSpLocks/>
          </p:cNvCxnSpPr>
          <p:nvPr/>
        </p:nvCxnSpPr>
        <p:spPr>
          <a:xfrm flipV="1">
            <a:off x="-968829" y="400050"/>
            <a:ext cx="0" cy="4517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5EDC0E6D-8F21-4A27-A0A9-401F7E595A9C}"/>
              </a:ext>
            </a:extLst>
          </p:cNvPr>
          <p:cNvSpPr/>
          <p:nvPr/>
        </p:nvSpPr>
        <p:spPr>
          <a:xfrm>
            <a:off x="5072748" y="2129380"/>
            <a:ext cx="1458684" cy="1537609"/>
          </a:xfrm>
          <a:prstGeom prst="foldedCorne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A52B70-39EE-4511-89E2-8FF95F35FDD0}"/>
              </a:ext>
            </a:extLst>
          </p:cNvPr>
          <p:cNvSpPr txBox="1"/>
          <p:nvPr/>
        </p:nvSpPr>
        <p:spPr>
          <a:xfrm>
            <a:off x="7750631" y="882946"/>
            <a:ext cx="1927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LeafLet</a:t>
            </a:r>
            <a:endParaRPr 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55AA2B-A3E4-4E49-B5D4-8FA42B2EEDA1}"/>
              </a:ext>
            </a:extLst>
          </p:cNvPr>
          <p:cNvSpPr txBox="1"/>
          <p:nvPr/>
        </p:nvSpPr>
        <p:spPr>
          <a:xfrm>
            <a:off x="8142517" y="2387917"/>
            <a:ext cx="157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PlotLy</a:t>
            </a:r>
            <a:endParaRPr 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D26D04-41EB-4B94-9448-5EA3FC455DDF}"/>
              </a:ext>
            </a:extLst>
          </p:cNvPr>
          <p:cNvSpPr txBox="1"/>
          <p:nvPr/>
        </p:nvSpPr>
        <p:spPr>
          <a:xfrm>
            <a:off x="7929013" y="4178603"/>
            <a:ext cx="202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Js scroll</a:t>
            </a:r>
          </a:p>
        </p:txBody>
      </p:sp>
    </p:spTree>
    <p:extLst>
      <p:ext uri="{BB962C8B-B14F-4D97-AF65-F5344CB8AC3E}">
        <p14:creationId xmlns:p14="http://schemas.microsoft.com/office/powerpoint/2010/main" val="178478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63F7-66E0-49F3-9709-AFADD5C0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337457"/>
            <a:ext cx="8596668" cy="740229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FF97-269C-4023-AA0D-7FF73D14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1" y="1067863"/>
            <a:ext cx="10085921" cy="51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8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63F7-66E0-49F3-9709-AFADD5C0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337457"/>
            <a:ext cx="8596668" cy="740229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D6902-FA79-4F99-A51C-60F7021D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4" y="1315272"/>
            <a:ext cx="10543110" cy="472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63F7-66E0-49F3-9709-AFADD5C0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337457"/>
            <a:ext cx="8596668" cy="740229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B69FA-EFCA-4E78-BE48-D1A1A3BC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3" y="1306286"/>
            <a:ext cx="11182079" cy="495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63F7-66E0-49F3-9709-AFADD5C0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91" y="337457"/>
            <a:ext cx="8596668" cy="740229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CBAC-1C08-4C20-A37F-638F09A55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79" y="1078554"/>
            <a:ext cx="7533780" cy="54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CBE0-242B-4251-8C74-2085A54F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54B9-98DD-4013-AA66-DDC93250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164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Data Jobs </vt:lpstr>
      <vt:lpstr>Questions</vt:lpstr>
      <vt:lpstr>Strategy:</vt:lpstr>
      <vt:lpstr>PowerPoint Presentation</vt:lpstr>
      <vt:lpstr>Visualizations</vt:lpstr>
      <vt:lpstr>Visualizations</vt:lpstr>
      <vt:lpstr>Visualizations</vt:lpstr>
      <vt:lpstr>Visualizations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you solved it all visuals focus on the story</dc:title>
  <dc:creator>Rama Pranadinata</dc:creator>
  <cp:lastModifiedBy>Rama Pranadinata</cp:lastModifiedBy>
  <cp:revision>9</cp:revision>
  <dcterms:created xsi:type="dcterms:W3CDTF">2018-11-02T02:37:36Z</dcterms:created>
  <dcterms:modified xsi:type="dcterms:W3CDTF">2018-11-02T04:07:44Z</dcterms:modified>
</cp:coreProperties>
</file>