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8" d="100"/>
          <a:sy n="98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27635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https://www.researchgate.net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https://event.on24.com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https://n2.help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https://uit.stanford.edu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https://cdn.shopify.com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https://www.teacherph.com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https://nowcompiler.com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Educational Organisation Using ServiceNow</a:t>
            </a:r>
            <a:endParaRPr lang="en-US" sz="3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Future Trends in Educational Technology with ServiceNow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Integration of AI and machine learning to automate routine tasks and improve predictive analytics.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Increased use of mobile apps and portals for easier access to services by students and staff.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Expansion of self-service options to empower users and reduce administrative workload.</a:t>
            </a:r>
            <a:endParaRPr 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Conclusion and Summary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ServiceNow offers valuable solutions to modernize and streamline educational organization operations.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Successful deployment depends on strategic planning, user engagement, and ongoing evaluation.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Embracing ServiceNow can lead to improved service quality, operational efficiency, and student satisfaction.</a:t>
            </a:r>
            <a:endParaRPr lang="en-US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References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ServiceNow Official Website. (2023). Education Solutions. https://www.servicenow.com/industries/education.html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Gartner Research. (2022). The Future of IT Service Management in Education.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EdTech Magazine. (2023). How ServiceNow Is Transforming Campus Operations.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Educational Organizations and ServiceNow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Educational organizations utilize various tools to streamline operations and improve student experiences.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ServiceNow is a leading platform that offers comprehensive IT service management solutions.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Implementing ServiceNow can significantly enhance the efficiency and effectiveness of educational institutions.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uit.stanford.edu/sites/default/files/images/2016/09/26/9-26-roadmap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Overview of ServiceNow Platform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ServiceNow provides a cloud-based platform that automates IT and business workflows.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supports a wide range of applications including incident management, asset management, and HR services.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platform is highly customizable to meet the unique needs of educational organizations.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Benefits of Using ServiceNow in Education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ServiceNow improves communication and collaboration across departments within educational institutions.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enables faster resolution of technical issues and service requests from students and staff.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platform promotes data-driven decision-making through comprehensive analytics and reporting.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cdn.shopify.com/s/files/1/0576/7063/1573/files/sercie_itsm_modules_1024x1024.png?v=16939245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Key Modules for Educational Organizations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Service Management (ITSM) helps manage IT support and infrastructure effectively.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HR Service Delivery streamlines onboarding, offboarding, and HR requests.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Facilities Management assists in maintaining campus infrastructure and resources.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Implementing ServiceNow in Educational Settings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Successful implementation begins with a thorough needs assessment and stakeholder engagement.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Custom workflows can be designed to align with institutional policies and processes.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Training and change management are critical for user adoption and long-term success.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Use Cases in Education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Automating student support services such as enrollment, financial aid, and counseling.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Managing campus facilities, maintenance requests, and asset inventories.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Supporting faculty and staff with IT requests and administrative processes.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teacherph.com/wp-content/uploads/2023/03/Data-Privacy-and-Ethical-Considerations-in-AI-Driven-Holistic-Development-Framework-for-Educatio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Challenges and Considerations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 privacy and security are paramount when handling sensitive student and staff information.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Resistance to change can slow adoption; effective communication is essential.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Budget constraints may impact the scope and scale of ServiceNow deployment.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Best Practices for Deployment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Start with pilot programs to test workflows and gather feedback.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Involve end-users in the design process to ensure the platform meets their needs.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Continuously monitor performance and update configurations to optimize service delivery.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555</Words>
  <Application>Microsoft Office PowerPoint</Application>
  <PresentationFormat>On-screen Show (16:9)</PresentationFormat>
  <Paragraphs>89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Optima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SlideMake.com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Educational Organisation Using ServiceNow</dc:title>
  <dc:subject>Educational Organisation Using ServiceNow</dc:subject>
  <dc:creator>SlideMake.com</dc:creator>
  <cp:lastModifiedBy>DELL</cp:lastModifiedBy>
  <cp:revision>2</cp:revision>
  <dcterms:created xsi:type="dcterms:W3CDTF">2025-07-01T09:17:22Z</dcterms:created>
  <dcterms:modified xsi:type="dcterms:W3CDTF">2025-07-01T10:07:04Z</dcterms:modified>
</cp:coreProperties>
</file>